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4"/>
  </p:notesMasterIdLst>
  <p:sldIdLst>
    <p:sldId id="256" r:id="rId2"/>
    <p:sldId id="257" r:id="rId3"/>
    <p:sldId id="259" r:id="rId4"/>
    <p:sldId id="260" r:id="rId5"/>
    <p:sldId id="295" r:id="rId6"/>
    <p:sldId id="261" r:id="rId7"/>
    <p:sldId id="262" r:id="rId8"/>
    <p:sldId id="258" r:id="rId9"/>
    <p:sldId id="263" r:id="rId10"/>
    <p:sldId id="265" r:id="rId11"/>
    <p:sldId id="296" r:id="rId12"/>
    <p:sldId id="264" r:id="rId13"/>
    <p:sldId id="297" r:id="rId14"/>
    <p:sldId id="298" r:id="rId15"/>
    <p:sldId id="299" r:id="rId16"/>
    <p:sldId id="300" r:id="rId17"/>
    <p:sldId id="301" r:id="rId18"/>
    <p:sldId id="302" r:id="rId19"/>
    <p:sldId id="303" r:id="rId20"/>
    <p:sldId id="304" r:id="rId21"/>
    <p:sldId id="305" r:id="rId22"/>
    <p:sldId id="281" r:id="rId23"/>
    <p:sldId id="306" r:id="rId24"/>
    <p:sldId id="307" r:id="rId25"/>
    <p:sldId id="308" r:id="rId26"/>
    <p:sldId id="309" r:id="rId27"/>
    <p:sldId id="310" r:id="rId28"/>
    <p:sldId id="311" r:id="rId29"/>
    <p:sldId id="312" r:id="rId30"/>
    <p:sldId id="313" r:id="rId31"/>
    <p:sldId id="314" r:id="rId32"/>
    <p:sldId id="278" r:id="rId33"/>
  </p:sldIdLst>
  <p:sldSz cx="9144000" cy="5143500" type="screen16x9"/>
  <p:notesSz cx="6858000" cy="9144000"/>
  <p:embeddedFontLst>
    <p:embeddedFont>
      <p:font typeface="Muli" panose="020B0604020202020204" charset="0"/>
      <p:regular r:id="rId35"/>
      <p:bold r:id="rId36"/>
      <p:italic r:id="rId37"/>
      <p:boldItalic r:id="rId38"/>
    </p:embeddedFont>
    <p:embeddedFont>
      <p:font typeface="Barlow SemiBold" panose="020B0604020202020204" charset="0"/>
      <p:regular r:id="rId39"/>
      <p:bold r:id="rId40"/>
      <p:italic r:id="rId41"/>
      <p:boldItalic r:id="rId42"/>
    </p:embeddedFont>
    <p:embeddedFont>
      <p:font typeface="Barlow Light" panose="020B060402020202020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Comic Sans MS" panose="030F0702030302020204" pitchFamily="66"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60CA2F-AD4F-43A7-B7A6-27E5CA5AA7E8}">
  <a:tblStyle styleId="{E960CA2F-AD4F-43A7-B7A6-27E5CA5AA7E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31679FC-7606-471D-BB11-6C18445E7FC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97" d="100"/>
          <a:sy n="97" d="100"/>
        </p:scale>
        <p:origin x="60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1677773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5164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194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caecd45ac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caecd45ac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8923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589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124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128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454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1110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4067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409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5893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141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225" y="0"/>
            <a:ext cx="9144224" cy="5143512"/>
            <a:chOff x="-225" y="0"/>
            <a:chExt cx="9144224" cy="5143512"/>
          </a:xfrm>
        </p:grpSpPr>
        <p:sp>
          <p:nvSpPr>
            <p:cNvPr id="11" name="Google Shape;11;p2"/>
            <p:cNvSpPr/>
            <p:nvPr/>
          </p:nvSpPr>
          <p:spPr>
            <a:xfrm>
              <a:off x="0" y="0"/>
              <a:ext cx="61002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5" y="1541675"/>
              <a:ext cx="6870000" cy="20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8477595" y="4477088"/>
              <a:ext cx="666403" cy="666424"/>
              <a:chOff x="7996345" y="980275"/>
              <a:chExt cx="666403" cy="666424"/>
            </a:xfrm>
          </p:grpSpPr>
          <p:sp>
            <p:nvSpPr>
              <p:cNvPr id="14" name="Google Shape;14;p2"/>
              <p:cNvSpPr/>
              <p:nvPr/>
            </p:nvSpPr>
            <p:spPr>
              <a:xfrm>
                <a:off x="7996345" y="9802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198672" y="9802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400998" y="9802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996345" y="11826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198672" y="11826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400998" y="11826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996345" y="13849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198672" y="13849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400998" y="13849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996345" y="15872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198672" y="15872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400998" y="15872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603324" y="9802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603324" y="11826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603324" y="13849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603349" y="15872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7042555" y="1541664"/>
              <a:ext cx="730045" cy="2060087"/>
              <a:chOff x="7022220" y="1541675"/>
              <a:chExt cx="666403" cy="1880499"/>
            </a:xfrm>
          </p:grpSpPr>
          <p:sp>
            <p:nvSpPr>
              <p:cNvPr id="31" name="Google Shape;31;p2"/>
              <p:cNvSpPr/>
              <p:nvPr/>
            </p:nvSpPr>
            <p:spPr>
              <a:xfrm>
                <a:off x="7022220" y="1541675"/>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24547" y="1541675"/>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426873" y="1541675"/>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022220" y="1744017"/>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224547" y="1744017"/>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426873" y="1744017"/>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022220" y="1946358"/>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224547" y="1946358"/>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426873" y="1946358"/>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022220" y="2148699"/>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7224547" y="2148699"/>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426873" y="2148699"/>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629199" y="1541675"/>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629199" y="1744017"/>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629199" y="1946358"/>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629224" y="2148699"/>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022220" y="235105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224547" y="235105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426873" y="235105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022220" y="255339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7224547" y="255339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426873" y="255339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7022220" y="275573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224547" y="275573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426873" y="275573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022220" y="295807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224547" y="295807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426873" y="295807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629199" y="235105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629199" y="255339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629199" y="275573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629224" y="295807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022220" y="316043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7224547" y="316043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426873" y="316043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022220" y="336277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224547" y="336277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426873" y="336277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629199" y="316043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629224" y="336277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a:off x="-225" y="2008293"/>
              <a:ext cx="301775" cy="1126923"/>
              <a:chOff x="-225" y="1987280"/>
              <a:chExt cx="318900" cy="1190873"/>
            </a:xfrm>
          </p:grpSpPr>
          <p:sp>
            <p:nvSpPr>
              <p:cNvPr id="72" name="Google Shape;72;p2"/>
              <p:cNvSpPr/>
              <p:nvPr/>
            </p:nvSpPr>
            <p:spPr>
              <a:xfrm>
                <a:off x="-175" y="1987280"/>
                <a:ext cx="318794" cy="116648"/>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75" y="2255817"/>
                <a:ext cx="318794" cy="116648"/>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75" y="2524353"/>
                <a:ext cx="318794" cy="116648"/>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25" y="2792878"/>
                <a:ext cx="3189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25" y="3061453"/>
                <a:ext cx="3189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2"/>
            <p:cNvGrpSpPr/>
            <p:nvPr/>
          </p:nvGrpSpPr>
          <p:grpSpPr>
            <a:xfrm>
              <a:off x="8842175" y="668859"/>
              <a:ext cx="301822" cy="872807"/>
              <a:chOff x="-225" y="2255817"/>
              <a:chExt cx="318950" cy="922336"/>
            </a:xfrm>
          </p:grpSpPr>
          <p:sp>
            <p:nvSpPr>
              <p:cNvPr id="78" name="Google Shape;78;p2"/>
              <p:cNvSpPr/>
              <p:nvPr/>
            </p:nvSpPr>
            <p:spPr>
              <a:xfrm>
                <a:off x="-175" y="2255817"/>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75" y="2524353"/>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25" y="2792878"/>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25" y="3061453"/>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a:off x="5798375" y="4270684"/>
              <a:ext cx="301822" cy="872807"/>
              <a:chOff x="1611209" y="2255817"/>
              <a:chExt cx="318950" cy="922336"/>
            </a:xfrm>
          </p:grpSpPr>
          <p:sp>
            <p:nvSpPr>
              <p:cNvPr id="83" name="Google Shape;83;p2"/>
              <p:cNvSpPr/>
              <p:nvPr/>
            </p:nvSpPr>
            <p:spPr>
              <a:xfrm>
                <a:off x="1611259" y="2255817"/>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611259" y="2524353"/>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611209" y="2792878"/>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611209" y="3061453"/>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685795" y="0"/>
              <a:ext cx="666403" cy="666424"/>
              <a:chOff x="7996345" y="980275"/>
              <a:chExt cx="666403" cy="666424"/>
            </a:xfrm>
          </p:grpSpPr>
          <p:sp>
            <p:nvSpPr>
              <p:cNvPr id="88" name="Google Shape;88;p2"/>
              <p:cNvSpPr/>
              <p:nvPr/>
            </p:nvSpPr>
            <p:spPr>
              <a:xfrm>
                <a:off x="7996345"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8198672"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8400998"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996345"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8198672"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8400998"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996345"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8198672"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8400998"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7996345"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198672"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400998"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8603324"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8603324"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8603324"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603349"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4" name="Google Shape;104;p2"/>
          <p:cNvSpPr txBox="1">
            <a:spLocks noGrp="1"/>
          </p:cNvSpPr>
          <p:nvPr>
            <p:ph type="ctrTitle"/>
          </p:nvPr>
        </p:nvSpPr>
        <p:spPr>
          <a:xfrm>
            <a:off x="685800" y="1541675"/>
            <a:ext cx="5740200" cy="2060100"/>
          </a:xfrm>
          <a:prstGeom prst="rect">
            <a:avLst/>
          </a:prstGeom>
        </p:spPr>
        <p:txBody>
          <a:bodyPr spcFirstLastPara="1" wrap="square" lIns="0" tIns="0" rIns="0" bIns="0"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variant 2">
  <p:cSld name="BLANK_1">
    <p:spTree>
      <p:nvGrpSpPr>
        <p:cNvPr id="1" name="Shape 483"/>
        <p:cNvGrpSpPr/>
        <p:nvPr/>
      </p:nvGrpSpPr>
      <p:grpSpPr>
        <a:xfrm>
          <a:off x="0" y="0"/>
          <a:ext cx="0" cy="0"/>
          <a:chOff x="0" y="0"/>
          <a:chExt cx="0" cy="0"/>
        </a:xfrm>
      </p:grpSpPr>
      <p:sp>
        <p:nvSpPr>
          <p:cNvPr id="484" name="Google Shape;484;p12"/>
          <p:cNvSpPr/>
          <p:nvPr/>
        </p:nvSpPr>
        <p:spPr>
          <a:xfrm>
            <a:off x="8490504" y="4489800"/>
            <a:ext cx="653700" cy="653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2"/>
          <p:cNvSpPr/>
          <p:nvPr/>
        </p:nvSpPr>
        <p:spPr>
          <a:xfrm>
            <a:off x="0" y="0"/>
            <a:ext cx="6537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6" name="Google Shape;486;p12"/>
          <p:cNvGrpSpPr/>
          <p:nvPr/>
        </p:nvGrpSpPr>
        <p:grpSpPr>
          <a:xfrm>
            <a:off x="-207" y="664293"/>
            <a:ext cx="155867" cy="653721"/>
            <a:chOff x="5385375" y="498300"/>
            <a:chExt cx="802200" cy="556500"/>
          </a:xfrm>
        </p:grpSpPr>
        <p:sp>
          <p:nvSpPr>
            <p:cNvPr id="487" name="Google Shape;487;p12"/>
            <p:cNvSpPr/>
            <p:nvPr/>
          </p:nvSpPr>
          <p:spPr>
            <a:xfrm>
              <a:off x="5385375" y="498300"/>
              <a:ext cx="802200" cy="9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2"/>
            <p:cNvSpPr/>
            <p:nvPr/>
          </p:nvSpPr>
          <p:spPr>
            <a:xfrm>
              <a:off x="5385375" y="726900"/>
              <a:ext cx="802200" cy="9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2"/>
            <p:cNvSpPr/>
            <p:nvPr/>
          </p:nvSpPr>
          <p:spPr>
            <a:xfrm>
              <a:off x="5385375" y="955500"/>
              <a:ext cx="802200" cy="9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12"/>
          <p:cNvGrpSpPr/>
          <p:nvPr/>
        </p:nvGrpSpPr>
        <p:grpSpPr>
          <a:xfrm>
            <a:off x="322384" y="657975"/>
            <a:ext cx="666347" cy="666373"/>
            <a:chOff x="7134700" y="414375"/>
            <a:chExt cx="501919" cy="501900"/>
          </a:xfrm>
        </p:grpSpPr>
        <p:sp>
          <p:nvSpPr>
            <p:cNvPr id="491" name="Google Shape;491;p12"/>
            <p:cNvSpPr/>
            <p:nvPr/>
          </p:nvSpPr>
          <p:spPr>
            <a:xfrm>
              <a:off x="71347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2"/>
            <p:cNvSpPr/>
            <p:nvPr/>
          </p:nvSpPr>
          <p:spPr>
            <a:xfrm>
              <a:off x="72871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2"/>
            <p:cNvSpPr/>
            <p:nvPr/>
          </p:nvSpPr>
          <p:spPr>
            <a:xfrm>
              <a:off x="74395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2"/>
            <p:cNvSpPr/>
            <p:nvPr/>
          </p:nvSpPr>
          <p:spPr>
            <a:xfrm>
              <a:off x="71347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2"/>
            <p:cNvSpPr/>
            <p:nvPr/>
          </p:nvSpPr>
          <p:spPr>
            <a:xfrm>
              <a:off x="72871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2"/>
            <p:cNvSpPr/>
            <p:nvPr/>
          </p:nvSpPr>
          <p:spPr>
            <a:xfrm>
              <a:off x="74395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2"/>
            <p:cNvSpPr/>
            <p:nvPr/>
          </p:nvSpPr>
          <p:spPr>
            <a:xfrm>
              <a:off x="71347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2"/>
            <p:cNvSpPr/>
            <p:nvPr/>
          </p:nvSpPr>
          <p:spPr>
            <a:xfrm>
              <a:off x="72871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2"/>
            <p:cNvSpPr/>
            <p:nvPr/>
          </p:nvSpPr>
          <p:spPr>
            <a:xfrm>
              <a:off x="74395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2"/>
            <p:cNvSpPr/>
            <p:nvPr/>
          </p:nvSpPr>
          <p:spPr>
            <a:xfrm>
              <a:off x="71347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2"/>
            <p:cNvSpPr/>
            <p:nvPr/>
          </p:nvSpPr>
          <p:spPr>
            <a:xfrm>
              <a:off x="72871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2"/>
            <p:cNvSpPr/>
            <p:nvPr/>
          </p:nvSpPr>
          <p:spPr>
            <a:xfrm>
              <a:off x="74395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2"/>
            <p:cNvSpPr/>
            <p:nvPr/>
          </p:nvSpPr>
          <p:spPr>
            <a:xfrm>
              <a:off x="75919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2"/>
            <p:cNvSpPr/>
            <p:nvPr/>
          </p:nvSpPr>
          <p:spPr>
            <a:xfrm>
              <a:off x="75919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2"/>
            <p:cNvSpPr/>
            <p:nvPr/>
          </p:nvSpPr>
          <p:spPr>
            <a:xfrm>
              <a:off x="75919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2"/>
            <p:cNvSpPr/>
            <p:nvPr/>
          </p:nvSpPr>
          <p:spPr>
            <a:xfrm>
              <a:off x="7591919"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12"/>
          <p:cNvGrpSpPr/>
          <p:nvPr/>
        </p:nvGrpSpPr>
        <p:grpSpPr>
          <a:xfrm>
            <a:off x="8832384" y="670955"/>
            <a:ext cx="311815" cy="653721"/>
            <a:chOff x="5385375" y="498300"/>
            <a:chExt cx="802200" cy="556500"/>
          </a:xfrm>
        </p:grpSpPr>
        <p:sp>
          <p:nvSpPr>
            <p:cNvPr id="508" name="Google Shape;508;p12"/>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2"/>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2"/>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 name="Google Shape;511;p12"/>
          <p:cNvSpPr txBox="1">
            <a:spLocks noGrp="1"/>
          </p:cNvSpPr>
          <p:nvPr>
            <p:ph type="sldNum" idx="12"/>
          </p:nvPr>
        </p:nvSpPr>
        <p:spPr>
          <a:xfrm>
            <a:off x="8490504" y="4489800"/>
            <a:ext cx="653700" cy="6537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05"/>
        <p:cNvGrpSpPr/>
        <p:nvPr/>
      </p:nvGrpSpPr>
      <p:grpSpPr>
        <a:xfrm>
          <a:off x="0" y="0"/>
          <a:ext cx="0" cy="0"/>
          <a:chOff x="0" y="0"/>
          <a:chExt cx="0" cy="0"/>
        </a:xfrm>
      </p:grpSpPr>
      <p:sp>
        <p:nvSpPr>
          <p:cNvPr id="106" name="Google Shape;106;p3"/>
          <p:cNvSpPr/>
          <p:nvPr/>
        </p:nvSpPr>
        <p:spPr>
          <a:xfrm>
            <a:off x="6100358" y="13"/>
            <a:ext cx="3050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75" y="1541675"/>
            <a:ext cx="6870000" cy="206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3"/>
          <p:cNvGrpSpPr/>
          <p:nvPr/>
        </p:nvGrpSpPr>
        <p:grpSpPr>
          <a:xfrm>
            <a:off x="8477595" y="4477088"/>
            <a:ext cx="666403" cy="666424"/>
            <a:chOff x="7996345" y="980275"/>
            <a:chExt cx="666403" cy="666424"/>
          </a:xfrm>
        </p:grpSpPr>
        <p:sp>
          <p:nvSpPr>
            <p:cNvPr id="109" name="Google Shape;109;p3"/>
            <p:cNvSpPr/>
            <p:nvPr/>
          </p:nvSpPr>
          <p:spPr>
            <a:xfrm>
              <a:off x="7996345" y="980275"/>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8198672" y="980275"/>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8400998" y="980275"/>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7996345" y="1182617"/>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8198672" y="1182617"/>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8400998" y="1182617"/>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7996345" y="1384958"/>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8198672" y="1384958"/>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8400998" y="1384958"/>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7996345" y="1587299"/>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8198672" y="1587299"/>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8400998" y="1587299"/>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8603324" y="980275"/>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8603324" y="1182617"/>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8603324" y="1384958"/>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8603349" y="1587299"/>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3"/>
          <p:cNvGrpSpPr/>
          <p:nvPr/>
        </p:nvGrpSpPr>
        <p:grpSpPr>
          <a:xfrm>
            <a:off x="7042555" y="1541664"/>
            <a:ext cx="508369" cy="2060087"/>
            <a:chOff x="7022220" y="1541675"/>
            <a:chExt cx="464052" cy="1880499"/>
          </a:xfrm>
        </p:grpSpPr>
        <p:sp>
          <p:nvSpPr>
            <p:cNvPr id="126" name="Google Shape;126;p3"/>
            <p:cNvSpPr/>
            <p:nvPr/>
          </p:nvSpPr>
          <p:spPr>
            <a:xfrm>
              <a:off x="7022220" y="15416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7224547" y="15416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7426873" y="15416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7022220" y="17440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7224547" y="17440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7426873" y="17440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7022220" y="19463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7224547" y="19463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7426873" y="19463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7022220" y="21486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7224547" y="21486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7426873" y="21486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7022220" y="2351050"/>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7224547" y="2351050"/>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7426873" y="2351050"/>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7022220" y="2553392"/>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7224547" y="2553392"/>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7426873" y="2553392"/>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7022220" y="27557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7224547" y="27557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7426873" y="27557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7022220" y="29580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7224547" y="29580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7426873" y="29580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7022220" y="31604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7224547" y="31604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7426873" y="31604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7022220" y="33627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7224547" y="33627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7426873" y="33627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3"/>
          <p:cNvGrpSpPr/>
          <p:nvPr/>
        </p:nvGrpSpPr>
        <p:grpSpPr>
          <a:xfrm>
            <a:off x="-225" y="2135380"/>
            <a:ext cx="301822" cy="872770"/>
            <a:chOff x="-225" y="1987280"/>
            <a:chExt cx="318950" cy="922298"/>
          </a:xfrm>
        </p:grpSpPr>
        <p:sp>
          <p:nvSpPr>
            <p:cNvPr id="157" name="Google Shape;157;p3"/>
            <p:cNvSpPr/>
            <p:nvPr/>
          </p:nvSpPr>
          <p:spPr>
            <a:xfrm>
              <a:off x="-175" y="1987280"/>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75" y="2255817"/>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75" y="2524353"/>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25" y="2792878"/>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842175" y="668859"/>
            <a:ext cx="301822" cy="872807"/>
            <a:chOff x="-225" y="2255817"/>
            <a:chExt cx="318950" cy="922336"/>
          </a:xfrm>
        </p:grpSpPr>
        <p:sp>
          <p:nvSpPr>
            <p:cNvPr id="162" name="Google Shape;162;p3"/>
            <p:cNvSpPr/>
            <p:nvPr/>
          </p:nvSpPr>
          <p:spPr>
            <a:xfrm>
              <a:off x="-175" y="2255817"/>
              <a:ext cx="3189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75" y="2524353"/>
              <a:ext cx="3189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225" y="2792878"/>
              <a:ext cx="3189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25" y="3061453"/>
              <a:ext cx="3189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66;p3"/>
          <p:cNvGrpSpPr/>
          <p:nvPr/>
        </p:nvGrpSpPr>
        <p:grpSpPr>
          <a:xfrm>
            <a:off x="6100350" y="4270684"/>
            <a:ext cx="301822" cy="872807"/>
            <a:chOff x="-225" y="2255817"/>
            <a:chExt cx="318950" cy="922336"/>
          </a:xfrm>
        </p:grpSpPr>
        <p:sp>
          <p:nvSpPr>
            <p:cNvPr id="167" name="Google Shape;167;p3"/>
            <p:cNvSpPr/>
            <p:nvPr/>
          </p:nvSpPr>
          <p:spPr>
            <a:xfrm>
              <a:off x="-175" y="2255817"/>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175" y="2524353"/>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225" y="2792878"/>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225" y="3061453"/>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3"/>
          <p:cNvGrpSpPr/>
          <p:nvPr/>
        </p:nvGrpSpPr>
        <p:grpSpPr>
          <a:xfrm>
            <a:off x="685795" y="0"/>
            <a:ext cx="666403" cy="666424"/>
            <a:chOff x="7996345" y="980275"/>
            <a:chExt cx="666403" cy="666424"/>
          </a:xfrm>
        </p:grpSpPr>
        <p:sp>
          <p:nvSpPr>
            <p:cNvPr id="172" name="Google Shape;172;p3"/>
            <p:cNvSpPr/>
            <p:nvPr/>
          </p:nvSpPr>
          <p:spPr>
            <a:xfrm>
              <a:off x="7996345"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8198672"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8400998"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7996345"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8198672"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8400998"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7996345"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8198672"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8400998"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7996345"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8198672"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8400998"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8603324"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8603324"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8603324"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8603349"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3"/>
          <p:cNvSpPr txBox="1">
            <a:spLocks noGrp="1"/>
          </p:cNvSpPr>
          <p:nvPr>
            <p:ph type="ctrTitle"/>
          </p:nvPr>
        </p:nvSpPr>
        <p:spPr>
          <a:xfrm>
            <a:off x="603425" y="1794125"/>
            <a:ext cx="5497200" cy="8727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3600"/>
              <a:buNone/>
              <a:defRPr sz="3600">
                <a:solidFill>
                  <a:schemeClr val="dk1"/>
                </a:solidFill>
              </a:defRPr>
            </a:lvl2pPr>
            <a:lvl3pPr lvl="2" rtl="0">
              <a:spcBef>
                <a:spcPts val="0"/>
              </a:spcBef>
              <a:spcAft>
                <a:spcPts val="0"/>
              </a:spcAft>
              <a:buClr>
                <a:schemeClr val="dk1"/>
              </a:buClr>
              <a:buSzPts val="3600"/>
              <a:buNone/>
              <a:defRPr sz="3600">
                <a:solidFill>
                  <a:schemeClr val="dk1"/>
                </a:solidFill>
              </a:defRPr>
            </a:lvl3pPr>
            <a:lvl4pPr lvl="3" rtl="0">
              <a:spcBef>
                <a:spcPts val="0"/>
              </a:spcBef>
              <a:spcAft>
                <a:spcPts val="0"/>
              </a:spcAft>
              <a:buClr>
                <a:schemeClr val="dk1"/>
              </a:buClr>
              <a:buSzPts val="3600"/>
              <a:buNone/>
              <a:defRPr sz="3600">
                <a:solidFill>
                  <a:schemeClr val="dk1"/>
                </a:solidFill>
              </a:defRPr>
            </a:lvl4pPr>
            <a:lvl5pPr lvl="4" rtl="0">
              <a:spcBef>
                <a:spcPts val="0"/>
              </a:spcBef>
              <a:spcAft>
                <a:spcPts val="0"/>
              </a:spcAft>
              <a:buClr>
                <a:schemeClr val="dk1"/>
              </a:buClr>
              <a:buSzPts val="3600"/>
              <a:buNone/>
              <a:defRPr sz="3600">
                <a:solidFill>
                  <a:schemeClr val="dk1"/>
                </a:solidFill>
              </a:defRPr>
            </a:lvl5pPr>
            <a:lvl6pPr lvl="5" rtl="0">
              <a:spcBef>
                <a:spcPts val="0"/>
              </a:spcBef>
              <a:spcAft>
                <a:spcPts val="0"/>
              </a:spcAft>
              <a:buClr>
                <a:schemeClr val="dk1"/>
              </a:buClr>
              <a:buSzPts val="3600"/>
              <a:buNone/>
              <a:defRPr sz="3600">
                <a:solidFill>
                  <a:schemeClr val="dk1"/>
                </a:solidFill>
              </a:defRPr>
            </a:lvl6pPr>
            <a:lvl7pPr lvl="6" rtl="0">
              <a:spcBef>
                <a:spcPts val="0"/>
              </a:spcBef>
              <a:spcAft>
                <a:spcPts val="0"/>
              </a:spcAft>
              <a:buClr>
                <a:schemeClr val="dk1"/>
              </a:buClr>
              <a:buSzPts val="3600"/>
              <a:buNone/>
              <a:defRPr sz="3600">
                <a:solidFill>
                  <a:schemeClr val="dk1"/>
                </a:solidFill>
              </a:defRPr>
            </a:lvl7pPr>
            <a:lvl8pPr lvl="7" rtl="0">
              <a:spcBef>
                <a:spcPts val="0"/>
              </a:spcBef>
              <a:spcAft>
                <a:spcPts val="0"/>
              </a:spcAft>
              <a:buClr>
                <a:schemeClr val="dk1"/>
              </a:buClr>
              <a:buSzPts val="3600"/>
              <a:buNone/>
              <a:defRPr sz="3600">
                <a:solidFill>
                  <a:schemeClr val="dk1"/>
                </a:solidFill>
              </a:defRPr>
            </a:lvl8pPr>
            <a:lvl9pPr lvl="8" rtl="0">
              <a:spcBef>
                <a:spcPts val="0"/>
              </a:spcBef>
              <a:spcAft>
                <a:spcPts val="0"/>
              </a:spcAft>
              <a:buClr>
                <a:schemeClr val="dk1"/>
              </a:buClr>
              <a:buSzPts val="3600"/>
              <a:buNone/>
              <a:defRPr sz="3600">
                <a:solidFill>
                  <a:schemeClr val="dk1"/>
                </a:solidFill>
              </a:defRPr>
            </a:lvl9pPr>
          </a:lstStyle>
          <a:p>
            <a:endParaRPr/>
          </a:p>
        </p:txBody>
      </p:sp>
      <p:sp>
        <p:nvSpPr>
          <p:cNvPr id="189" name="Google Shape;189;p3"/>
          <p:cNvSpPr txBox="1">
            <a:spLocks noGrp="1"/>
          </p:cNvSpPr>
          <p:nvPr>
            <p:ph type="subTitle" idx="1"/>
          </p:nvPr>
        </p:nvSpPr>
        <p:spPr>
          <a:xfrm>
            <a:off x="603425" y="2604674"/>
            <a:ext cx="5497200" cy="3798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90"/>
        <p:cNvGrpSpPr/>
        <p:nvPr/>
      </p:nvGrpSpPr>
      <p:grpSpPr>
        <a:xfrm>
          <a:off x="0" y="0"/>
          <a:ext cx="0" cy="0"/>
          <a:chOff x="0" y="0"/>
          <a:chExt cx="0" cy="0"/>
        </a:xfrm>
      </p:grpSpPr>
      <p:grpSp>
        <p:nvGrpSpPr>
          <p:cNvPr id="191" name="Google Shape;191;p4"/>
          <p:cNvGrpSpPr/>
          <p:nvPr/>
        </p:nvGrpSpPr>
        <p:grpSpPr>
          <a:xfrm>
            <a:off x="-175" y="0"/>
            <a:ext cx="9158125" cy="5149862"/>
            <a:chOff x="-175" y="0"/>
            <a:chExt cx="9158125" cy="5149862"/>
          </a:xfrm>
        </p:grpSpPr>
        <p:sp>
          <p:nvSpPr>
            <p:cNvPr id="192" name="Google Shape;192;p4"/>
            <p:cNvSpPr/>
            <p:nvPr/>
          </p:nvSpPr>
          <p:spPr>
            <a:xfrm>
              <a:off x="0" y="0"/>
              <a:ext cx="78456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4"/>
            <p:cNvGrpSpPr/>
            <p:nvPr/>
          </p:nvGrpSpPr>
          <p:grpSpPr>
            <a:xfrm>
              <a:off x="-175" y="664293"/>
              <a:ext cx="318794" cy="653721"/>
              <a:chOff x="5385375" y="498300"/>
              <a:chExt cx="802200" cy="556500"/>
            </a:xfrm>
          </p:grpSpPr>
          <p:sp>
            <p:nvSpPr>
              <p:cNvPr id="194" name="Google Shape;194;p4"/>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4"/>
            <p:cNvSpPr/>
            <p:nvPr/>
          </p:nvSpPr>
          <p:spPr>
            <a:xfrm>
              <a:off x="666125" y="660475"/>
              <a:ext cx="666300" cy="66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199;p4"/>
            <p:cNvGrpSpPr/>
            <p:nvPr/>
          </p:nvGrpSpPr>
          <p:grpSpPr>
            <a:xfrm>
              <a:off x="8994728" y="670955"/>
              <a:ext cx="149289" cy="653721"/>
              <a:chOff x="5385375" y="498300"/>
              <a:chExt cx="802200" cy="556500"/>
            </a:xfrm>
          </p:grpSpPr>
          <p:sp>
            <p:nvSpPr>
              <p:cNvPr id="200" name="Google Shape;200;p4"/>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4"/>
            <p:cNvGrpSpPr/>
            <p:nvPr/>
          </p:nvGrpSpPr>
          <p:grpSpPr>
            <a:xfrm>
              <a:off x="7508545" y="3014000"/>
              <a:ext cx="666403" cy="1475799"/>
              <a:chOff x="7508545" y="664625"/>
              <a:chExt cx="666403" cy="1475799"/>
            </a:xfrm>
          </p:grpSpPr>
          <p:sp>
            <p:nvSpPr>
              <p:cNvPr id="204" name="Google Shape;204;p4"/>
              <p:cNvSpPr/>
              <p:nvPr/>
            </p:nvSpPr>
            <p:spPr>
              <a:xfrm>
                <a:off x="7508545" y="664625"/>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7710872" y="664625"/>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7913198" y="664625"/>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7508545" y="866967"/>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7710872" y="866967"/>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7913198" y="866967"/>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7508545" y="1069308"/>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7710872" y="1069308"/>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7913198" y="1069308"/>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7508545" y="1271649"/>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7710872" y="1271649"/>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7913198" y="1271649"/>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8115524" y="664625"/>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8115524" y="866967"/>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8115524" y="1069308"/>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8115549" y="1271649"/>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7508545" y="147400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7710872" y="147400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7913198" y="147400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7508545" y="167634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7710872" y="167634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7913198" y="167634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7508545" y="187868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7710872" y="187868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7913198" y="187868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7508545" y="208102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7710872" y="208102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7913198" y="208102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8115524" y="147400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8115524" y="167634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8115524" y="187868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8115549" y="208102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4"/>
            <p:cNvGrpSpPr/>
            <p:nvPr/>
          </p:nvGrpSpPr>
          <p:grpSpPr>
            <a:xfrm>
              <a:off x="666070" y="4483438"/>
              <a:ext cx="666403" cy="666424"/>
              <a:chOff x="7996345" y="980275"/>
              <a:chExt cx="666403" cy="666424"/>
            </a:xfrm>
          </p:grpSpPr>
          <p:sp>
            <p:nvSpPr>
              <p:cNvPr id="237" name="Google Shape;237;p4"/>
              <p:cNvSpPr/>
              <p:nvPr/>
            </p:nvSpPr>
            <p:spPr>
              <a:xfrm>
                <a:off x="7996345"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8198672"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8400998"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7996345"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8198672"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8400998"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7996345"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8198672"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8400998"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7996345"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8198672"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8400998"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8603324"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8603324"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8603324"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03349"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3" name="Google Shape;253;p4"/>
          <p:cNvSpPr txBox="1">
            <a:spLocks noGrp="1"/>
          </p:cNvSpPr>
          <p:nvPr>
            <p:ph type="body" idx="1"/>
          </p:nvPr>
        </p:nvSpPr>
        <p:spPr>
          <a:xfrm>
            <a:off x="1699000" y="660475"/>
            <a:ext cx="5045400" cy="3829200"/>
          </a:xfrm>
          <a:prstGeom prst="rect">
            <a:avLst/>
          </a:prstGeom>
        </p:spPr>
        <p:txBody>
          <a:bodyPr spcFirstLastPara="1" wrap="square" lIns="0" tIns="0" rIns="0" bIns="0" anchor="t" anchorCtr="0">
            <a:noAutofit/>
          </a:bodyPr>
          <a:lstStyle>
            <a:lvl1pPr marL="457200" lvl="0" indent="-457200" rtl="0">
              <a:lnSpc>
                <a:spcPct val="100000"/>
              </a:lnSpc>
              <a:spcBef>
                <a:spcPts val="600"/>
              </a:spcBef>
              <a:spcAft>
                <a:spcPts val="0"/>
              </a:spcAft>
              <a:buClr>
                <a:schemeClr val="lt1"/>
              </a:buClr>
              <a:buSzPts val="3600"/>
              <a:buFont typeface="Barlow SemiBold"/>
              <a:buChar char="▪"/>
              <a:defRPr sz="3600">
                <a:latin typeface="Barlow SemiBold"/>
                <a:ea typeface="Barlow SemiBold"/>
                <a:cs typeface="Barlow SemiBold"/>
                <a:sym typeface="Barlow SemiBold"/>
              </a:defRPr>
            </a:lvl1pPr>
            <a:lvl2pPr marL="914400" lvl="1" indent="-457200" rtl="0">
              <a:lnSpc>
                <a:spcPct val="100000"/>
              </a:lnSpc>
              <a:spcBef>
                <a:spcPts val="0"/>
              </a:spcBef>
              <a:spcAft>
                <a:spcPts val="0"/>
              </a:spcAft>
              <a:buClr>
                <a:schemeClr val="lt1"/>
              </a:buClr>
              <a:buSzPts val="3600"/>
              <a:buFont typeface="Barlow SemiBold"/>
              <a:buChar char="▫"/>
              <a:defRPr sz="3600">
                <a:latin typeface="Barlow SemiBold"/>
                <a:ea typeface="Barlow SemiBold"/>
                <a:cs typeface="Barlow SemiBold"/>
                <a:sym typeface="Barlow SemiBold"/>
              </a:defRPr>
            </a:lvl2pPr>
            <a:lvl3pPr marL="1371600" lvl="2" indent="-457200" rtl="0">
              <a:lnSpc>
                <a:spcPct val="100000"/>
              </a:lnSpc>
              <a:spcBef>
                <a:spcPts val="0"/>
              </a:spcBef>
              <a:spcAft>
                <a:spcPts val="0"/>
              </a:spcAft>
              <a:buSzPts val="3600"/>
              <a:buFont typeface="Barlow SemiBold"/>
              <a:buChar char="▫"/>
              <a:defRPr sz="3600">
                <a:latin typeface="Barlow SemiBold"/>
                <a:ea typeface="Barlow SemiBold"/>
                <a:cs typeface="Barlow SemiBold"/>
                <a:sym typeface="Barlow SemiBold"/>
              </a:defRPr>
            </a:lvl3pPr>
            <a:lvl4pPr marL="1828800" lvl="3" indent="-457200" rtl="0">
              <a:lnSpc>
                <a:spcPct val="100000"/>
              </a:lnSpc>
              <a:spcBef>
                <a:spcPts val="0"/>
              </a:spcBef>
              <a:spcAft>
                <a:spcPts val="0"/>
              </a:spcAft>
              <a:buSzPts val="3600"/>
              <a:buFont typeface="Barlow SemiBold"/>
              <a:buChar char="▫"/>
              <a:defRPr sz="3600">
                <a:latin typeface="Barlow SemiBold"/>
                <a:ea typeface="Barlow SemiBold"/>
                <a:cs typeface="Barlow SemiBold"/>
                <a:sym typeface="Barlow SemiBold"/>
              </a:defRPr>
            </a:lvl4pPr>
            <a:lvl5pPr marL="2286000" lvl="4" indent="-457200" rtl="0">
              <a:lnSpc>
                <a:spcPct val="100000"/>
              </a:lnSpc>
              <a:spcBef>
                <a:spcPts val="0"/>
              </a:spcBef>
              <a:spcAft>
                <a:spcPts val="0"/>
              </a:spcAft>
              <a:buSzPts val="3600"/>
              <a:buFont typeface="Barlow SemiBold"/>
              <a:buChar char="▫"/>
              <a:defRPr sz="3600">
                <a:latin typeface="Barlow SemiBold"/>
                <a:ea typeface="Barlow SemiBold"/>
                <a:cs typeface="Barlow SemiBold"/>
                <a:sym typeface="Barlow SemiBold"/>
              </a:defRPr>
            </a:lvl5pPr>
            <a:lvl6pPr marL="2743200" lvl="5" indent="-457200" rtl="0">
              <a:lnSpc>
                <a:spcPct val="100000"/>
              </a:lnSpc>
              <a:spcBef>
                <a:spcPts val="0"/>
              </a:spcBef>
              <a:spcAft>
                <a:spcPts val="0"/>
              </a:spcAft>
              <a:buSzPts val="3600"/>
              <a:buFont typeface="Barlow SemiBold"/>
              <a:buChar char="▫"/>
              <a:defRPr sz="3600">
                <a:latin typeface="Barlow SemiBold"/>
                <a:ea typeface="Barlow SemiBold"/>
                <a:cs typeface="Barlow SemiBold"/>
                <a:sym typeface="Barlow SemiBold"/>
              </a:defRPr>
            </a:lvl6pPr>
            <a:lvl7pPr marL="3200400" lvl="6" indent="-457200" rtl="0">
              <a:lnSpc>
                <a:spcPct val="100000"/>
              </a:lnSpc>
              <a:spcBef>
                <a:spcPts val="0"/>
              </a:spcBef>
              <a:spcAft>
                <a:spcPts val="0"/>
              </a:spcAft>
              <a:buSzPts val="3600"/>
              <a:buFont typeface="Barlow SemiBold"/>
              <a:buChar char="▫"/>
              <a:defRPr sz="3600">
                <a:latin typeface="Barlow SemiBold"/>
                <a:ea typeface="Barlow SemiBold"/>
                <a:cs typeface="Barlow SemiBold"/>
                <a:sym typeface="Barlow SemiBold"/>
              </a:defRPr>
            </a:lvl7pPr>
            <a:lvl8pPr marL="3657600" lvl="7" indent="-457200" rtl="0">
              <a:lnSpc>
                <a:spcPct val="100000"/>
              </a:lnSpc>
              <a:spcBef>
                <a:spcPts val="0"/>
              </a:spcBef>
              <a:spcAft>
                <a:spcPts val="0"/>
              </a:spcAft>
              <a:buSzPts val="3600"/>
              <a:buFont typeface="Barlow SemiBold"/>
              <a:buChar char="▫"/>
              <a:defRPr sz="3600">
                <a:latin typeface="Barlow SemiBold"/>
                <a:ea typeface="Barlow SemiBold"/>
                <a:cs typeface="Barlow SemiBold"/>
                <a:sym typeface="Barlow SemiBold"/>
              </a:defRPr>
            </a:lvl8pPr>
            <a:lvl9pPr marL="4114800" lvl="8" indent="-457200" rtl="0">
              <a:lnSpc>
                <a:spcPct val="100000"/>
              </a:lnSpc>
              <a:spcBef>
                <a:spcPts val="0"/>
              </a:spcBef>
              <a:spcAft>
                <a:spcPts val="0"/>
              </a:spcAft>
              <a:buSzPts val="3600"/>
              <a:buFont typeface="Barlow SemiBold"/>
              <a:buChar char="▫"/>
              <a:defRPr sz="3600">
                <a:latin typeface="Barlow SemiBold"/>
                <a:ea typeface="Barlow SemiBold"/>
                <a:cs typeface="Barlow SemiBold"/>
                <a:sym typeface="Barlow SemiBold"/>
              </a:defRPr>
            </a:lvl9pPr>
          </a:lstStyle>
          <a:p>
            <a:endParaRPr/>
          </a:p>
        </p:txBody>
      </p:sp>
      <p:sp>
        <p:nvSpPr>
          <p:cNvPr id="254" name="Google Shape;254;p4"/>
          <p:cNvSpPr txBox="1"/>
          <p:nvPr/>
        </p:nvSpPr>
        <p:spPr>
          <a:xfrm>
            <a:off x="666125" y="574543"/>
            <a:ext cx="6663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chemeClr val="lt1"/>
                </a:solidFill>
              </a:rPr>
              <a:t>“</a:t>
            </a:r>
            <a:endParaRPr sz="9600">
              <a:solidFill>
                <a:schemeClr val="lt1"/>
              </a:solidFill>
            </a:endParaRPr>
          </a:p>
        </p:txBody>
      </p:sp>
      <p:sp>
        <p:nvSpPr>
          <p:cNvPr id="255" name="Google Shape;255;p4"/>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6"/>
        <p:cNvGrpSpPr/>
        <p:nvPr/>
      </p:nvGrpSpPr>
      <p:grpSpPr>
        <a:xfrm>
          <a:off x="0" y="0"/>
          <a:ext cx="0" cy="0"/>
          <a:chOff x="0" y="0"/>
          <a:chExt cx="0" cy="0"/>
        </a:xfrm>
      </p:grpSpPr>
      <p:grpSp>
        <p:nvGrpSpPr>
          <p:cNvPr id="257" name="Google Shape;257;p5"/>
          <p:cNvGrpSpPr/>
          <p:nvPr/>
        </p:nvGrpSpPr>
        <p:grpSpPr>
          <a:xfrm>
            <a:off x="-207" y="0"/>
            <a:ext cx="9158157" cy="5149835"/>
            <a:chOff x="-207" y="0"/>
            <a:chExt cx="9158157" cy="5149835"/>
          </a:xfrm>
        </p:grpSpPr>
        <p:sp>
          <p:nvSpPr>
            <p:cNvPr id="258" name="Google Shape;258;p5"/>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0" y="0"/>
              <a:ext cx="65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322375" y="664300"/>
              <a:ext cx="81819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 name="Google Shape;261;p5"/>
            <p:cNvGrpSpPr/>
            <p:nvPr/>
          </p:nvGrpSpPr>
          <p:grpSpPr>
            <a:xfrm>
              <a:off x="-207" y="664293"/>
              <a:ext cx="155867" cy="653721"/>
              <a:chOff x="5385375" y="498300"/>
              <a:chExt cx="802200" cy="556500"/>
            </a:xfrm>
          </p:grpSpPr>
          <p:sp>
            <p:nvSpPr>
              <p:cNvPr id="262" name="Google Shape;262;p5"/>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5"/>
            <p:cNvGrpSpPr/>
            <p:nvPr/>
          </p:nvGrpSpPr>
          <p:grpSpPr>
            <a:xfrm>
              <a:off x="322384" y="4483463"/>
              <a:ext cx="666347" cy="666373"/>
              <a:chOff x="7134700" y="414375"/>
              <a:chExt cx="501919" cy="501900"/>
            </a:xfrm>
          </p:grpSpPr>
          <p:sp>
            <p:nvSpPr>
              <p:cNvPr id="266" name="Google Shape;266;p5"/>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5"/>
            <p:cNvGrpSpPr/>
            <p:nvPr/>
          </p:nvGrpSpPr>
          <p:grpSpPr>
            <a:xfrm>
              <a:off x="8832384" y="670955"/>
              <a:ext cx="311815" cy="653721"/>
              <a:chOff x="5385375" y="498300"/>
              <a:chExt cx="802200" cy="556500"/>
            </a:xfrm>
          </p:grpSpPr>
          <p:sp>
            <p:nvSpPr>
              <p:cNvPr id="283" name="Google Shape;283;p5"/>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6" name="Google Shape;286;p5"/>
          <p:cNvSpPr txBox="1">
            <a:spLocks noGrp="1"/>
          </p:cNvSpPr>
          <p:nvPr>
            <p:ph type="title"/>
          </p:nvPr>
        </p:nvSpPr>
        <p:spPr>
          <a:xfrm>
            <a:off x="661100" y="664300"/>
            <a:ext cx="7843200" cy="6537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287" name="Google Shape;287;p5"/>
          <p:cNvSpPr txBox="1">
            <a:spLocks noGrp="1"/>
          </p:cNvSpPr>
          <p:nvPr>
            <p:ph type="body" idx="1"/>
          </p:nvPr>
        </p:nvSpPr>
        <p:spPr>
          <a:xfrm>
            <a:off x="1199775" y="1599700"/>
            <a:ext cx="6650700" cy="28860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288" name="Google Shape;288;p5"/>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289"/>
        <p:cNvGrpSpPr/>
        <p:nvPr/>
      </p:nvGrpSpPr>
      <p:grpSpPr>
        <a:xfrm>
          <a:off x="0" y="0"/>
          <a:ext cx="0" cy="0"/>
          <a:chOff x="0" y="0"/>
          <a:chExt cx="0" cy="0"/>
        </a:xfrm>
      </p:grpSpPr>
      <p:sp>
        <p:nvSpPr>
          <p:cNvPr id="290" name="Google Shape;290;p6"/>
          <p:cNvSpPr/>
          <p:nvPr/>
        </p:nvSpPr>
        <p:spPr>
          <a:xfrm>
            <a:off x="6100358" y="13"/>
            <a:ext cx="30504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322375" y="646500"/>
            <a:ext cx="44706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293;p6"/>
          <p:cNvGrpSpPr/>
          <p:nvPr/>
        </p:nvGrpSpPr>
        <p:grpSpPr>
          <a:xfrm>
            <a:off x="-207" y="646493"/>
            <a:ext cx="155867" cy="653721"/>
            <a:chOff x="5385375" y="498300"/>
            <a:chExt cx="802200" cy="556500"/>
          </a:xfrm>
        </p:grpSpPr>
        <p:sp>
          <p:nvSpPr>
            <p:cNvPr id="294" name="Google Shape;294;p6"/>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6"/>
          <p:cNvGrpSpPr/>
          <p:nvPr/>
        </p:nvGrpSpPr>
        <p:grpSpPr>
          <a:xfrm>
            <a:off x="5434002" y="4483463"/>
            <a:ext cx="666347" cy="666373"/>
            <a:chOff x="7134700" y="414375"/>
            <a:chExt cx="501919" cy="501900"/>
          </a:xfrm>
        </p:grpSpPr>
        <p:sp>
          <p:nvSpPr>
            <p:cNvPr id="298" name="Google Shape;298;p6"/>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6"/>
          <p:cNvGrpSpPr/>
          <p:nvPr/>
        </p:nvGrpSpPr>
        <p:grpSpPr>
          <a:xfrm rot="-5400000">
            <a:off x="8018100" y="-167410"/>
            <a:ext cx="318554" cy="653721"/>
            <a:chOff x="5385375" y="498300"/>
            <a:chExt cx="802200" cy="556500"/>
          </a:xfrm>
        </p:grpSpPr>
        <p:sp>
          <p:nvSpPr>
            <p:cNvPr id="315" name="Google Shape;315;p6"/>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6"/>
          <p:cNvSpPr txBox="1">
            <a:spLocks noGrp="1"/>
          </p:cNvSpPr>
          <p:nvPr>
            <p:ph type="title"/>
          </p:nvPr>
        </p:nvSpPr>
        <p:spPr>
          <a:xfrm>
            <a:off x="508700" y="646500"/>
            <a:ext cx="4284300" cy="6537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2600"/>
              <a:buNone/>
              <a:defRPr/>
            </a:lvl1pPr>
            <a:lvl2pPr lvl="1" rtl="0">
              <a:lnSpc>
                <a:spcPct val="80000"/>
              </a:lnSpc>
              <a:spcBef>
                <a:spcPts val="0"/>
              </a:spcBef>
              <a:spcAft>
                <a:spcPts val="0"/>
              </a:spcAft>
              <a:buSzPts val="2400"/>
              <a:buNone/>
              <a:defRPr sz="2400"/>
            </a:lvl2pPr>
            <a:lvl3pPr lvl="2" rtl="0">
              <a:lnSpc>
                <a:spcPct val="80000"/>
              </a:lnSpc>
              <a:spcBef>
                <a:spcPts val="0"/>
              </a:spcBef>
              <a:spcAft>
                <a:spcPts val="0"/>
              </a:spcAft>
              <a:buSzPts val="2400"/>
              <a:buNone/>
              <a:defRPr sz="2400"/>
            </a:lvl3pPr>
            <a:lvl4pPr lvl="3" rtl="0">
              <a:lnSpc>
                <a:spcPct val="80000"/>
              </a:lnSpc>
              <a:spcBef>
                <a:spcPts val="0"/>
              </a:spcBef>
              <a:spcAft>
                <a:spcPts val="0"/>
              </a:spcAft>
              <a:buSzPts val="2400"/>
              <a:buNone/>
              <a:defRPr sz="2400"/>
            </a:lvl4pPr>
            <a:lvl5pPr lvl="4" rtl="0">
              <a:lnSpc>
                <a:spcPct val="80000"/>
              </a:lnSpc>
              <a:spcBef>
                <a:spcPts val="0"/>
              </a:spcBef>
              <a:spcAft>
                <a:spcPts val="0"/>
              </a:spcAft>
              <a:buSzPts val="2400"/>
              <a:buNone/>
              <a:defRPr sz="2400"/>
            </a:lvl5pPr>
            <a:lvl6pPr lvl="5" rtl="0">
              <a:lnSpc>
                <a:spcPct val="80000"/>
              </a:lnSpc>
              <a:spcBef>
                <a:spcPts val="0"/>
              </a:spcBef>
              <a:spcAft>
                <a:spcPts val="0"/>
              </a:spcAft>
              <a:buSzPts val="2400"/>
              <a:buNone/>
              <a:defRPr sz="2400"/>
            </a:lvl6pPr>
            <a:lvl7pPr lvl="6" rtl="0">
              <a:lnSpc>
                <a:spcPct val="80000"/>
              </a:lnSpc>
              <a:spcBef>
                <a:spcPts val="0"/>
              </a:spcBef>
              <a:spcAft>
                <a:spcPts val="0"/>
              </a:spcAft>
              <a:buSzPts val="2400"/>
              <a:buNone/>
              <a:defRPr sz="2400"/>
            </a:lvl7pPr>
            <a:lvl8pPr lvl="7" rtl="0">
              <a:lnSpc>
                <a:spcPct val="80000"/>
              </a:lnSpc>
              <a:spcBef>
                <a:spcPts val="0"/>
              </a:spcBef>
              <a:spcAft>
                <a:spcPts val="0"/>
              </a:spcAft>
              <a:buSzPts val="2400"/>
              <a:buNone/>
              <a:defRPr sz="2400"/>
            </a:lvl8pPr>
            <a:lvl9pPr lvl="8" rtl="0">
              <a:lnSpc>
                <a:spcPct val="80000"/>
              </a:lnSpc>
              <a:spcBef>
                <a:spcPts val="0"/>
              </a:spcBef>
              <a:spcAft>
                <a:spcPts val="0"/>
              </a:spcAft>
              <a:buSzPts val="2400"/>
              <a:buNone/>
              <a:defRPr sz="2400"/>
            </a:lvl9pPr>
          </a:lstStyle>
          <a:p>
            <a:endParaRPr/>
          </a:p>
        </p:txBody>
      </p:sp>
      <p:sp>
        <p:nvSpPr>
          <p:cNvPr id="319" name="Google Shape;319;p6"/>
          <p:cNvSpPr txBox="1">
            <a:spLocks noGrp="1"/>
          </p:cNvSpPr>
          <p:nvPr>
            <p:ph type="body" idx="1"/>
          </p:nvPr>
        </p:nvSpPr>
        <p:spPr>
          <a:xfrm>
            <a:off x="508700" y="1599700"/>
            <a:ext cx="4284300" cy="28860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320" name="Google Shape;320;p6"/>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21"/>
        <p:cNvGrpSpPr/>
        <p:nvPr/>
      </p:nvGrpSpPr>
      <p:grpSpPr>
        <a:xfrm>
          <a:off x="0" y="0"/>
          <a:ext cx="0" cy="0"/>
          <a:chOff x="0" y="0"/>
          <a:chExt cx="0" cy="0"/>
        </a:xfrm>
      </p:grpSpPr>
      <p:grpSp>
        <p:nvGrpSpPr>
          <p:cNvPr id="322" name="Google Shape;322;p7"/>
          <p:cNvGrpSpPr/>
          <p:nvPr/>
        </p:nvGrpSpPr>
        <p:grpSpPr>
          <a:xfrm>
            <a:off x="-207" y="0"/>
            <a:ext cx="9158157" cy="5149835"/>
            <a:chOff x="-207" y="0"/>
            <a:chExt cx="9158157" cy="5149835"/>
          </a:xfrm>
        </p:grpSpPr>
        <p:sp>
          <p:nvSpPr>
            <p:cNvPr id="323" name="Google Shape;323;p7"/>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0" y="0"/>
              <a:ext cx="65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322375" y="664300"/>
              <a:ext cx="81819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 name="Google Shape;326;p7"/>
            <p:cNvGrpSpPr/>
            <p:nvPr/>
          </p:nvGrpSpPr>
          <p:grpSpPr>
            <a:xfrm>
              <a:off x="-207" y="664293"/>
              <a:ext cx="155867" cy="653721"/>
              <a:chOff x="5385375" y="498300"/>
              <a:chExt cx="802200" cy="556500"/>
            </a:xfrm>
          </p:grpSpPr>
          <p:sp>
            <p:nvSpPr>
              <p:cNvPr id="327" name="Google Shape;327;p7"/>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7"/>
            <p:cNvGrpSpPr/>
            <p:nvPr/>
          </p:nvGrpSpPr>
          <p:grpSpPr>
            <a:xfrm>
              <a:off x="322384" y="4483463"/>
              <a:ext cx="666347" cy="666373"/>
              <a:chOff x="7134700" y="414375"/>
              <a:chExt cx="501919" cy="501900"/>
            </a:xfrm>
          </p:grpSpPr>
          <p:sp>
            <p:nvSpPr>
              <p:cNvPr id="331" name="Google Shape;331;p7"/>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7"/>
            <p:cNvGrpSpPr/>
            <p:nvPr/>
          </p:nvGrpSpPr>
          <p:grpSpPr>
            <a:xfrm>
              <a:off x="8832384" y="670955"/>
              <a:ext cx="311815" cy="653721"/>
              <a:chOff x="5385375" y="498300"/>
              <a:chExt cx="802200" cy="556500"/>
            </a:xfrm>
          </p:grpSpPr>
          <p:sp>
            <p:nvSpPr>
              <p:cNvPr id="348" name="Google Shape;348;p7"/>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1" name="Google Shape;351;p7"/>
          <p:cNvSpPr txBox="1">
            <a:spLocks noGrp="1"/>
          </p:cNvSpPr>
          <p:nvPr>
            <p:ph type="title"/>
          </p:nvPr>
        </p:nvSpPr>
        <p:spPr>
          <a:xfrm>
            <a:off x="661100" y="664300"/>
            <a:ext cx="7843200" cy="6537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52" name="Google Shape;352;p7"/>
          <p:cNvSpPr txBox="1">
            <a:spLocks noGrp="1"/>
          </p:cNvSpPr>
          <p:nvPr>
            <p:ph type="body" idx="1"/>
          </p:nvPr>
        </p:nvSpPr>
        <p:spPr>
          <a:xfrm>
            <a:off x="1172650" y="1599700"/>
            <a:ext cx="3447300" cy="28902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53" name="Google Shape;353;p7"/>
          <p:cNvSpPr txBox="1">
            <a:spLocks noGrp="1"/>
          </p:cNvSpPr>
          <p:nvPr>
            <p:ph type="body" idx="2"/>
          </p:nvPr>
        </p:nvSpPr>
        <p:spPr>
          <a:xfrm>
            <a:off x="5056888" y="1599700"/>
            <a:ext cx="3447300" cy="28902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54" name="Google Shape;354;p7"/>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55"/>
        <p:cNvGrpSpPr/>
        <p:nvPr/>
      </p:nvGrpSpPr>
      <p:grpSpPr>
        <a:xfrm>
          <a:off x="0" y="0"/>
          <a:ext cx="0" cy="0"/>
          <a:chOff x="0" y="0"/>
          <a:chExt cx="0" cy="0"/>
        </a:xfrm>
      </p:grpSpPr>
      <p:grpSp>
        <p:nvGrpSpPr>
          <p:cNvPr id="356" name="Google Shape;356;p8"/>
          <p:cNvGrpSpPr/>
          <p:nvPr/>
        </p:nvGrpSpPr>
        <p:grpSpPr>
          <a:xfrm>
            <a:off x="-207" y="0"/>
            <a:ext cx="9158157" cy="5149835"/>
            <a:chOff x="-207" y="0"/>
            <a:chExt cx="9158157" cy="5149835"/>
          </a:xfrm>
        </p:grpSpPr>
        <p:sp>
          <p:nvSpPr>
            <p:cNvPr id="357" name="Google Shape;357;p8"/>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p:nvPr/>
          </p:nvSpPr>
          <p:spPr>
            <a:xfrm>
              <a:off x="0" y="0"/>
              <a:ext cx="65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a:off x="322375" y="664300"/>
              <a:ext cx="81819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 name="Google Shape;360;p8"/>
            <p:cNvGrpSpPr/>
            <p:nvPr/>
          </p:nvGrpSpPr>
          <p:grpSpPr>
            <a:xfrm>
              <a:off x="-207" y="664293"/>
              <a:ext cx="155867" cy="653721"/>
              <a:chOff x="5385375" y="498300"/>
              <a:chExt cx="802200" cy="556500"/>
            </a:xfrm>
          </p:grpSpPr>
          <p:sp>
            <p:nvSpPr>
              <p:cNvPr id="361" name="Google Shape;361;p8"/>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8"/>
            <p:cNvGrpSpPr/>
            <p:nvPr/>
          </p:nvGrpSpPr>
          <p:grpSpPr>
            <a:xfrm>
              <a:off x="322384" y="4483463"/>
              <a:ext cx="666347" cy="666373"/>
              <a:chOff x="7134700" y="414375"/>
              <a:chExt cx="501919" cy="501900"/>
            </a:xfrm>
          </p:grpSpPr>
          <p:sp>
            <p:nvSpPr>
              <p:cNvPr id="365" name="Google Shape;365;p8"/>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8"/>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8"/>
            <p:cNvGrpSpPr/>
            <p:nvPr/>
          </p:nvGrpSpPr>
          <p:grpSpPr>
            <a:xfrm>
              <a:off x="8832384" y="670955"/>
              <a:ext cx="311815" cy="653721"/>
              <a:chOff x="5385375" y="498300"/>
              <a:chExt cx="802200" cy="556500"/>
            </a:xfrm>
          </p:grpSpPr>
          <p:sp>
            <p:nvSpPr>
              <p:cNvPr id="382" name="Google Shape;382;p8"/>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5" name="Google Shape;385;p8"/>
          <p:cNvSpPr txBox="1">
            <a:spLocks noGrp="1"/>
          </p:cNvSpPr>
          <p:nvPr>
            <p:ph type="title"/>
          </p:nvPr>
        </p:nvSpPr>
        <p:spPr>
          <a:xfrm>
            <a:off x="661100" y="664300"/>
            <a:ext cx="7843200" cy="6537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86" name="Google Shape;386;p8"/>
          <p:cNvSpPr txBox="1">
            <a:spLocks noGrp="1"/>
          </p:cNvSpPr>
          <p:nvPr>
            <p:ph type="body" idx="1"/>
          </p:nvPr>
        </p:nvSpPr>
        <p:spPr>
          <a:xfrm>
            <a:off x="1165875" y="1599700"/>
            <a:ext cx="2257200" cy="28902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87" name="Google Shape;387;p8"/>
          <p:cNvSpPr txBox="1">
            <a:spLocks noGrp="1"/>
          </p:cNvSpPr>
          <p:nvPr>
            <p:ph type="body" idx="2"/>
          </p:nvPr>
        </p:nvSpPr>
        <p:spPr>
          <a:xfrm>
            <a:off x="3706438" y="1599700"/>
            <a:ext cx="2257200" cy="28902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88" name="Google Shape;388;p8"/>
          <p:cNvSpPr txBox="1">
            <a:spLocks noGrp="1"/>
          </p:cNvSpPr>
          <p:nvPr>
            <p:ph type="body" idx="3"/>
          </p:nvPr>
        </p:nvSpPr>
        <p:spPr>
          <a:xfrm>
            <a:off x="6247001" y="1599700"/>
            <a:ext cx="2257200" cy="28902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89" name="Google Shape;389;p8"/>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0"/>
        <p:cNvGrpSpPr/>
        <p:nvPr/>
      </p:nvGrpSpPr>
      <p:grpSpPr>
        <a:xfrm>
          <a:off x="0" y="0"/>
          <a:ext cx="0" cy="0"/>
          <a:chOff x="0" y="0"/>
          <a:chExt cx="0" cy="0"/>
        </a:xfrm>
      </p:grpSpPr>
      <p:grpSp>
        <p:nvGrpSpPr>
          <p:cNvPr id="391" name="Google Shape;391;p9"/>
          <p:cNvGrpSpPr/>
          <p:nvPr/>
        </p:nvGrpSpPr>
        <p:grpSpPr>
          <a:xfrm>
            <a:off x="-207" y="0"/>
            <a:ext cx="9158157" cy="5149835"/>
            <a:chOff x="-207" y="0"/>
            <a:chExt cx="9158157" cy="5149835"/>
          </a:xfrm>
        </p:grpSpPr>
        <p:sp>
          <p:nvSpPr>
            <p:cNvPr id="392" name="Google Shape;392;p9"/>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0" y="0"/>
              <a:ext cx="65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322375" y="664300"/>
              <a:ext cx="81819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9"/>
            <p:cNvGrpSpPr/>
            <p:nvPr/>
          </p:nvGrpSpPr>
          <p:grpSpPr>
            <a:xfrm>
              <a:off x="-207" y="664293"/>
              <a:ext cx="155867" cy="653721"/>
              <a:chOff x="5385375" y="498300"/>
              <a:chExt cx="802200" cy="556500"/>
            </a:xfrm>
          </p:grpSpPr>
          <p:sp>
            <p:nvSpPr>
              <p:cNvPr id="396" name="Google Shape;396;p9"/>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9"/>
            <p:cNvGrpSpPr/>
            <p:nvPr/>
          </p:nvGrpSpPr>
          <p:grpSpPr>
            <a:xfrm>
              <a:off x="322384" y="4483463"/>
              <a:ext cx="666347" cy="666373"/>
              <a:chOff x="7134700" y="414375"/>
              <a:chExt cx="501919" cy="501900"/>
            </a:xfrm>
          </p:grpSpPr>
          <p:sp>
            <p:nvSpPr>
              <p:cNvPr id="400" name="Google Shape;400;p9"/>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9"/>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9"/>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9"/>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9"/>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9"/>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9"/>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9"/>
            <p:cNvGrpSpPr/>
            <p:nvPr/>
          </p:nvGrpSpPr>
          <p:grpSpPr>
            <a:xfrm>
              <a:off x="8832384" y="670955"/>
              <a:ext cx="311815" cy="653721"/>
              <a:chOff x="5385375" y="498300"/>
              <a:chExt cx="802200" cy="556500"/>
            </a:xfrm>
          </p:grpSpPr>
          <p:sp>
            <p:nvSpPr>
              <p:cNvPr id="417" name="Google Shape;417;p9"/>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9"/>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0" name="Google Shape;420;p9"/>
          <p:cNvSpPr txBox="1">
            <a:spLocks noGrp="1"/>
          </p:cNvSpPr>
          <p:nvPr>
            <p:ph type="title"/>
          </p:nvPr>
        </p:nvSpPr>
        <p:spPr>
          <a:xfrm>
            <a:off x="661100" y="664300"/>
            <a:ext cx="7843200" cy="6537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21" name="Google Shape;421;p9"/>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variant 1" type="blank">
  <p:cSld name="BLANK">
    <p:spTree>
      <p:nvGrpSpPr>
        <p:cNvPr id="1" name="Shape 453"/>
        <p:cNvGrpSpPr/>
        <p:nvPr/>
      </p:nvGrpSpPr>
      <p:grpSpPr>
        <a:xfrm>
          <a:off x="0" y="0"/>
          <a:ext cx="0" cy="0"/>
          <a:chOff x="0" y="0"/>
          <a:chExt cx="0" cy="0"/>
        </a:xfrm>
      </p:grpSpPr>
      <p:grpSp>
        <p:nvGrpSpPr>
          <p:cNvPr id="454" name="Google Shape;454;p11"/>
          <p:cNvGrpSpPr/>
          <p:nvPr/>
        </p:nvGrpSpPr>
        <p:grpSpPr>
          <a:xfrm>
            <a:off x="-207" y="0"/>
            <a:ext cx="9158157" cy="5149835"/>
            <a:chOff x="-207" y="0"/>
            <a:chExt cx="9158157" cy="5149835"/>
          </a:xfrm>
        </p:grpSpPr>
        <p:sp>
          <p:nvSpPr>
            <p:cNvPr id="455" name="Google Shape;455;p11"/>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0" y="0"/>
              <a:ext cx="65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7" name="Google Shape;457;p11"/>
            <p:cNvGrpSpPr/>
            <p:nvPr/>
          </p:nvGrpSpPr>
          <p:grpSpPr>
            <a:xfrm>
              <a:off x="-207" y="664293"/>
              <a:ext cx="155867" cy="653721"/>
              <a:chOff x="5385375" y="498300"/>
              <a:chExt cx="802200" cy="556500"/>
            </a:xfrm>
          </p:grpSpPr>
          <p:sp>
            <p:nvSpPr>
              <p:cNvPr id="458" name="Google Shape;458;p11"/>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11"/>
            <p:cNvGrpSpPr/>
            <p:nvPr/>
          </p:nvGrpSpPr>
          <p:grpSpPr>
            <a:xfrm>
              <a:off x="322384" y="4483463"/>
              <a:ext cx="666347" cy="666373"/>
              <a:chOff x="7134700" y="414375"/>
              <a:chExt cx="501919" cy="501900"/>
            </a:xfrm>
          </p:grpSpPr>
          <p:sp>
            <p:nvSpPr>
              <p:cNvPr id="462" name="Google Shape;462;p11"/>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1"/>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1"/>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1"/>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11"/>
            <p:cNvGrpSpPr/>
            <p:nvPr/>
          </p:nvGrpSpPr>
          <p:grpSpPr>
            <a:xfrm>
              <a:off x="8832384" y="670955"/>
              <a:ext cx="311815" cy="653721"/>
              <a:chOff x="5385375" y="498300"/>
              <a:chExt cx="802200" cy="556500"/>
            </a:xfrm>
          </p:grpSpPr>
          <p:sp>
            <p:nvSpPr>
              <p:cNvPr id="479" name="Google Shape;479;p11"/>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1"/>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2" name="Google Shape;482;p11"/>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61100" y="664300"/>
            <a:ext cx="7843200" cy="6537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1pPr>
            <a:lvl2pPr lvl="1"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2pPr>
            <a:lvl3pPr lvl="2"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3pPr>
            <a:lvl4pPr lvl="3"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4pPr>
            <a:lvl5pPr lvl="4"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5pPr>
            <a:lvl6pPr lvl="5"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6pPr>
            <a:lvl7pPr lvl="6"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7pPr>
            <a:lvl8pPr lvl="7"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8pPr>
            <a:lvl9pPr lvl="8"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9pPr>
          </a:lstStyle>
          <a:p>
            <a:endParaRPr/>
          </a:p>
        </p:txBody>
      </p:sp>
      <p:sp>
        <p:nvSpPr>
          <p:cNvPr id="7" name="Google Shape;7;p1"/>
          <p:cNvSpPr txBox="1">
            <a:spLocks noGrp="1"/>
          </p:cNvSpPr>
          <p:nvPr>
            <p:ph type="body" idx="1"/>
          </p:nvPr>
        </p:nvSpPr>
        <p:spPr>
          <a:xfrm>
            <a:off x="1314800" y="1599700"/>
            <a:ext cx="7189500" cy="28860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1pPr>
            <a:lvl2pPr marL="914400" lvl="1" indent="-381000" rtl="0">
              <a:lnSpc>
                <a:spcPct val="115000"/>
              </a:lnSpc>
              <a:spcBef>
                <a:spcPts val="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2pPr>
            <a:lvl3pPr marL="1371600" lvl="2"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3pPr>
            <a:lvl4pPr marL="1828800" lvl="3"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4pPr>
            <a:lvl5pPr marL="2286000" lvl="4"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5pPr>
            <a:lvl6pPr marL="2743200" lvl="5"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6pPr>
            <a:lvl7pPr marL="3200400" lvl="6"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7pPr>
            <a:lvl8pPr marL="3657600" lvl="7"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8pPr>
            <a:lvl9pPr marL="4114800" lvl="8"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8504254" y="4489800"/>
            <a:ext cx="653700" cy="653700"/>
          </a:xfrm>
          <a:prstGeom prst="rect">
            <a:avLst/>
          </a:prstGeom>
          <a:noFill/>
          <a:ln>
            <a:noFill/>
          </a:ln>
        </p:spPr>
        <p:txBody>
          <a:bodyPr spcFirstLastPara="1" wrap="square" lIns="0" tIns="0" rIns="0" bIns="0" anchor="ctr" anchorCtr="0">
            <a:noAutofit/>
          </a:bodyPr>
          <a:lstStyle>
            <a:lvl1pPr lvl="0" algn="ctr" rtl="0">
              <a:buNone/>
              <a:defRPr sz="1300">
                <a:solidFill>
                  <a:schemeClr val="accent1"/>
                </a:solidFill>
                <a:latin typeface="Barlow Light"/>
                <a:ea typeface="Barlow Light"/>
                <a:cs typeface="Barlow Light"/>
                <a:sym typeface="Barlow Light"/>
              </a:defRPr>
            </a:lvl1pPr>
            <a:lvl2pPr lvl="1" algn="ctr" rtl="0">
              <a:buNone/>
              <a:defRPr sz="1300">
                <a:solidFill>
                  <a:schemeClr val="accent1"/>
                </a:solidFill>
                <a:latin typeface="Barlow Light"/>
                <a:ea typeface="Barlow Light"/>
                <a:cs typeface="Barlow Light"/>
                <a:sym typeface="Barlow Light"/>
              </a:defRPr>
            </a:lvl2pPr>
            <a:lvl3pPr lvl="2" algn="ctr" rtl="0">
              <a:buNone/>
              <a:defRPr sz="1300">
                <a:solidFill>
                  <a:schemeClr val="accent1"/>
                </a:solidFill>
                <a:latin typeface="Barlow Light"/>
                <a:ea typeface="Barlow Light"/>
                <a:cs typeface="Barlow Light"/>
                <a:sym typeface="Barlow Light"/>
              </a:defRPr>
            </a:lvl3pPr>
            <a:lvl4pPr lvl="3" algn="ctr" rtl="0">
              <a:buNone/>
              <a:defRPr sz="1300">
                <a:solidFill>
                  <a:schemeClr val="accent1"/>
                </a:solidFill>
                <a:latin typeface="Barlow Light"/>
                <a:ea typeface="Barlow Light"/>
                <a:cs typeface="Barlow Light"/>
                <a:sym typeface="Barlow Light"/>
              </a:defRPr>
            </a:lvl4pPr>
            <a:lvl5pPr lvl="4" algn="ctr" rtl="0">
              <a:buNone/>
              <a:defRPr sz="1300">
                <a:solidFill>
                  <a:schemeClr val="accent1"/>
                </a:solidFill>
                <a:latin typeface="Barlow Light"/>
                <a:ea typeface="Barlow Light"/>
                <a:cs typeface="Barlow Light"/>
                <a:sym typeface="Barlow Light"/>
              </a:defRPr>
            </a:lvl5pPr>
            <a:lvl6pPr lvl="5" algn="ctr" rtl="0">
              <a:buNone/>
              <a:defRPr sz="1300">
                <a:solidFill>
                  <a:schemeClr val="accent1"/>
                </a:solidFill>
                <a:latin typeface="Barlow Light"/>
                <a:ea typeface="Barlow Light"/>
                <a:cs typeface="Barlow Light"/>
                <a:sym typeface="Barlow Light"/>
              </a:defRPr>
            </a:lvl6pPr>
            <a:lvl7pPr lvl="6" algn="ctr" rtl="0">
              <a:buNone/>
              <a:defRPr sz="1300">
                <a:solidFill>
                  <a:schemeClr val="accent1"/>
                </a:solidFill>
                <a:latin typeface="Barlow Light"/>
                <a:ea typeface="Barlow Light"/>
                <a:cs typeface="Barlow Light"/>
                <a:sym typeface="Barlow Light"/>
              </a:defRPr>
            </a:lvl7pPr>
            <a:lvl8pPr lvl="7" algn="ctr" rtl="0">
              <a:buNone/>
              <a:defRPr sz="1300">
                <a:solidFill>
                  <a:schemeClr val="accent1"/>
                </a:solidFill>
                <a:latin typeface="Barlow Light"/>
                <a:ea typeface="Barlow Light"/>
                <a:cs typeface="Barlow Light"/>
                <a:sym typeface="Barlow Light"/>
              </a:defRPr>
            </a:lvl8pPr>
            <a:lvl9pPr lvl="8" algn="ctr" rtl="0">
              <a:buNone/>
              <a:defRPr sz="1300">
                <a:solidFill>
                  <a:schemeClr val="accent1"/>
                </a:solidFill>
                <a:latin typeface="Barlow Light"/>
                <a:ea typeface="Barlow Light"/>
                <a:cs typeface="Barlow Light"/>
                <a:sym typeface="Barlow Light"/>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13"/>
          <p:cNvSpPr txBox="1">
            <a:spLocks noGrp="1"/>
          </p:cNvSpPr>
          <p:nvPr>
            <p:ph type="ctrTitle"/>
          </p:nvPr>
        </p:nvSpPr>
        <p:spPr>
          <a:xfrm>
            <a:off x="285294" y="1746501"/>
            <a:ext cx="6525158" cy="1779425"/>
          </a:xfrm>
          <a:prstGeom prst="rect">
            <a:avLst/>
          </a:prstGeom>
        </p:spPr>
        <p:txBody>
          <a:bodyPr spcFirstLastPara="1" wrap="square" lIns="0" tIns="0" rIns="0" bIns="0" anchor="ctr" anchorCtr="0">
            <a:noAutofit/>
          </a:bodyPr>
          <a:lstStyle/>
          <a:p>
            <a:pPr marL="0" lvl="0" indent="0" algn="ctr" rtl="0">
              <a:lnSpc>
                <a:spcPts val="4000"/>
              </a:lnSpc>
              <a:spcBef>
                <a:spcPts val="400"/>
              </a:spcBef>
              <a:spcAft>
                <a:spcPts val="400"/>
              </a:spcAft>
              <a:buNone/>
            </a:pPr>
            <a:r>
              <a:rPr lang="en" sz="2800" dirty="0" smtClean="0">
                <a:latin typeface="+mj-lt"/>
              </a:rPr>
              <a:t>CHỦ ĐỀ 8: ĐA DẠNG THẾ GIỚI SỐNG</a:t>
            </a:r>
            <a:r>
              <a:rPr lang="en" sz="2800" smtClean="0">
                <a:latin typeface="+mj-lt"/>
              </a:rPr>
              <a:t/>
            </a:r>
            <a:br>
              <a:rPr lang="en" sz="2800" smtClean="0">
                <a:latin typeface="+mj-lt"/>
              </a:rPr>
            </a:br>
            <a:r>
              <a:rPr lang="en" sz="2800" b="1" smtClean="0">
                <a:latin typeface="+mj-lt"/>
              </a:rPr>
              <a:t>TIẾT 47 + 51 + 55 -</a:t>
            </a:r>
            <a:r>
              <a:rPr lang="en" sz="2800" smtClean="0">
                <a:latin typeface="+mj-lt"/>
              </a:rPr>
              <a:t> </a:t>
            </a:r>
            <a:r>
              <a:rPr lang="en" sz="2800" b="1" smtClean="0">
                <a:latin typeface="+mj-lt"/>
              </a:rPr>
              <a:t>BÀI </a:t>
            </a:r>
            <a:r>
              <a:rPr lang="en" sz="2800" b="1" dirty="0" smtClean="0">
                <a:latin typeface="+mj-lt"/>
              </a:rPr>
              <a:t>14</a:t>
            </a:r>
            <a:r>
              <a:rPr lang="en" sz="2800" b="1" smtClean="0">
                <a:latin typeface="+mj-lt"/>
              </a:rPr>
              <a:t>: </a:t>
            </a:r>
            <a:r>
              <a:rPr lang="en" sz="2800" b="1" smtClean="0">
                <a:latin typeface="+mj-lt"/>
              </a:rPr>
              <a:t/>
            </a:r>
            <a:br>
              <a:rPr lang="en" sz="2800" b="1" smtClean="0">
                <a:latin typeface="+mj-lt"/>
              </a:rPr>
            </a:br>
            <a:r>
              <a:rPr lang="en" sz="2800" b="1" smtClean="0">
                <a:latin typeface="+mj-lt"/>
              </a:rPr>
              <a:t>PHÂN </a:t>
            </a:r>
            <a:r>
              <a:rPr lang="en" sz="2800" b="1" dirty="0" smtClean="0">
                <a:latin typeface="+mj-lt"/>
              </a:rPr>
              <a:t>LOẠI THẾ GIỚI SỐNG</a:t>
            </a:r>
            <a:endParaRPr sz="28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6"/>
                                        </p:tgtEl>
                                        <p:attrNameLst>
                                          <p:attrName>style.visibility</p:attrName>
                                        </p:attrNameLst>
                                      </p:cBhvr>
                                      <p:to>
                                        <p:strVal val="visible"/>
                                      </p:to>
                                    </p:set>
                                    <p:animEffect transition="in" filter="wipe(down)">
                                      <p:cBhvr>
                                        <p:cTn id="7" dur="5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7" name="Google Shape;597;p22"/>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t>10</a:t>
            </a:fld>
            <a:endParaRPr>
              <a:solidFill>
                <a:schemeClr val="lt1"/>
              </a:solidFill>
            </a:endParaRPr>
          </a:p>
        </p:txBody>
      </p:sp>
      <p:pic>
        <p:nvPicPr>
          <p:cNvPr id="6" name="Picture 5"/>
          <p:cNvPicPr>
            <a:picLocks noChangeAspect="1"/>
          </p:cNvPicPr>
          <p:nvPr/>
        </p:nvPicPr>
        <p:blipFill>
          <a:blip r:embed="rId3"/>
          <a:stretch>
            <a:fillRect/>
          </a:stretch>
        </p:blipFill>
        <p:spPr>
          <a:xfrm>
            <a:off x="5035490" y="824667"/>
            <a:ext cx="3795614" cy="4209105"/>
          </a:xfrm>
          <a:prstGeom prst="rect">
            <a:avLst/>
          </a:prstGeom>
        </p:spPr>
      </p:pic>
      <p:sp>
        <p:nvSpPr>
          <p:cNvPr id="12" name="Google Shape;585;p21"/>
          <p:cNvSpPr txBox="1">
            <a:spLocks noGrp="1"/>
          </p:cNvSpPr>
          <p:nvPr>
            <p:ph type="title"/>
          </p:nvPr>
        </p:nvSpPr>
        <p:spPr>
          <a:xfrm>
            <a:off x="463490" y="708191"/>
            <a:ext cx="7843200" cy="653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b="1" dirty="0" smtClean="0">
                <a:latin typeface="+mj-lt"/>
              </a:rPr>
              <a:t>Thảo luận và trả lời câu hỏi</a:t>
            </a:r>
            <a:endParaRPr sz="2400" b="1" dirty="0">
              <a:latin typeface="+mj-lt"/>
            </a:endParaRPr>
          </a:p>
        </p:txBody>
      </p:sp>
      <p:sp>
        <p:nvSpPr>
          <p:cNvPr id="4" name="Rectangle 3"/>
          <p:cNvSpPr/>
          <p:nvPr/>
        </p:nvSpPr>
        <p:spPr>
          <a:xfrm>
            <a:off x="179032" y="1361891"/>
            <a:ext cx="4572000" cy="1015663"/>
          </a:xfrm>
          <a:prstGeom prst="rect">
            <a:avLst/>
          </a:prstGeom>
        </p:spPr>
        <p:txBody>
          <a:bodyPr>
            <a:spAutoFit/>
          </a:bodyPr>
          <a:lstStyle/>
          <a:p>
            <a:pPr algn="just">
              <a:lnSpc>
                <a:spcPts val="2400"/>
              </a:lnSpc>
              <a:spcBef>
                <a:spcPts val="200"/>
              </a:spcBef>
              <a:spcAft>
                <a:spcPts val="200"/>
              </a:spcAft>
            </a:pPr>
            <a:r>
              <a:rPr lang="en-US" sz="2000" dirty="0">
                <a:solidFill>
                  <a:schemeClr val="accent1"/>
                </a:solidFill>
              </a:rPr>
              <a:t>Quan sát Hình 14.4: </a:t>
            </a:r>
            <a:r>
              <a:rPr lang="en-US" sz="2000" i="1" dirty="0">
                <a:solidFill>
                  <a:schemeClr val="accent1"/>
                </a:solidFill>
              </a:rPr>
              <a:t>Em hãy kể tên các sinh vật mà em biết trong mỗi giới theo gợi ý trong bảng sau:</a:t>
            </a:r>
          </a:p>
        </p:txBody>
      </p:sp>
      <p:graphicFrame>
        <p:nvGraphicFramePr>
          <p:cNvPr id="14" name="Table 13"/>
          <p:cNvGraphicFramePr>
            <a:graphicFrameLocks noGrp="1"/>
          </p:cNvGraphicFramePr>
          <p:nvPr>
            <p:extLst>
              <p:ext uri="{D42A27DB-BD31-4B8C-83A1-F6EECF244321}">
                <p14:modId xmlns:p14="http://schemas.microsoft.com/office/powerpoint/2010/main" val="3181091481"/>
              </p:ext>
            </p:extLst>
          </p:nvPr>
        </p:nvGraphicFramePr>
        <p:xfrm>
          <a:off x="463490" y="2505047"/>
          <a:ext cx="4030678" cy="2377440"/>
        </p:xfrm>
        <a:graphic>
          <a:graphicData uri="http://schemas.openxmlformats.org/drawingml/2006/table">
            <a:tbl>
              <a:tblPr firstRow="1" bandRow="1">
                <a:tableStyleId>{E960CA2F-AD4F-43A7-B7A6-27E5CA5AA7E8}</a:tableStyleId>
              </a:tblPr>
              <a:tblGrid>
                <a:gridCol w="2015339">
                  <a:extLst>
                    <a:ext uri="{9D8B030D-6E8A-4147-A177-3AD203B41FA5}">
                      <a16:colId xmlns:a16="http://schemas.microsoft.com/office/drawing/2014/main" val="20000"/>
                    </a:ext>
                  </a:extLst>
                </a:gridCol>
                <a:gridCol w="2015339">
                  <a:extLst>
                    <a:ext uri="{9D8B030D-6E8A-4147-A177-3AD203B41FA5}">
                      <a16:colId xmlns:a16="http://schemas.microsoft.com/office/drawing/2014/main" val="20001"/>
                    </a:ext>
                  </a:extLst>
                </a:gridCol>
              </a:tblGrid>
              <a:tr h="370840">
                <a:tc>
                  <a:txBody>
                    <a:bodyPr/>
                    <a:lstStyle/>
                    <a:p>
                      <a:pPr algn="ctr"/>
                      <a:r>
                        <a:rPr lang="en-US" sz="2000" b="1" dirty="0" smtClean="0"/>
                        <a:t>Tên</a:t>
                      </a:r>
                      <a:r>
                        <a:rPr lang="en-US" sz="2000" b="1" baseline="0" dirty="0" smtClean="0"/>
                        <a:t> giới</a:t>
                      </a:r>
                      <a:endParaRPr lang="en-US" sz="2000" b="1" dirty="0"/>
                    </a:p>
                  </a:txBody>
                  <a:tcPr>
                    <a:solidFill>
                      <a:schemeClr val="accent1"/>
                    </a:solidFill>
                  </a:tcPr>
                </a:tc>
                <a:tc>
                  <a:txBody>
                    <a:bodyPr/>
                    <a:lstStyle/>
                    <a:p>
                      <a:pPr algn="ctr"/>
                      <a:r>
                        <a:rPr lang="en-US" sz="2000" b="1" dirty="0" smtClean="0"/>
                        <a:t>Tên</a:t>
                      </a:r>
                      <a:r>
                        <a:rPr lang="en-US" sz="2000" b="1" baseline="0" dirty="0" smtClean="0"/>
                        <a:t> sinh vật</a:t>
                      </a:r>
                      <a:endParaRPr lang="en-US" sz="2000" b="1" dirty="0"/>
                    </a:p>
                  </a:txBody>
                  <a:tcPr>
                    <a:solidFill>
                      <a:schemeClr val="accent1"/>
                    </a:solidFill>
                  </a:tcPr>
                </a:tc>
                <a:extLst>
                  <a:ext uri="{0D108BD9-81ED-4DB2-BD59-A6C34878D82A}">
                    <a16:rowId xmlns:a16="http://schemas.microsoft.com/office/drawing/2014/main" val="10000"/>
                  </a:ext>
                </a:extLst>
              </a:tr>
              <a:tr h="370840">
                <a:tc>
                  <a:txBody>
                    <a:bodyPr/>
                    <a:lstStyle/>
                    <a:p>
                      <a:pPr algn="ctr"/>
                      <a:r>
                        <a:rPr lang="en-US" sz="2000" dirty="0" smtClean="0"/>
                        <a:t>Khởi</a:t>
                      </a:r>
                      <a:r>
                        <a:rPr lang="en-US" sz="2000" baseline="0" dirty="0" smtClean="0"/>
                        <a:t> sinh</a:t>
                      </a:r>
                      <a:endParaRPr lang="en-US" sz="2000" dirty="0"/>
                    </a:p>
                  </a:txBody>
                  <a:tcPr/>
                </a:tc>
                <a:tc>
                  <a:txBody>
                    <a:bodyPr/>
                    <a:lstStyle/>
                    <a:p>
                      <a:pPr algn="ctr"/>
                      <a:r>
                        <a:rPr lang="en-US" sz="2000" dirty="0" smtClean="0"/>
                        <a:t>Vi khuẩn</a:t>
                      </a:r>
                      <a:endParaRPr lang="en-US" sz="2000" dirty="0"/>
                    </a:p>
                  </a:txBody>
                  <a:tcPr/>
                </a:tc>
                <a:extLst>
                  <a:ext uri="{0D108BD9-81ED-4DB2-BD59-A6C34878D82A}">
                    <a16:rowId xmlns:a16="http://schemas.microsoft.com/office/drawing/2014/main" val="10001"/>
                  </a:ext>
                </a:extLst>
              </a:tr>
              <a:tr h="370840">
                <a:tc>
                  <a:txBody>
                    <a:bodyPr/>
                    <a:lstStyle/>
                    <a:p>
                      <a:pPr algn="ctr"/>
                      <a:r>
                        <a:rPr lang="en-US" sz="2000" dirty="0" smtClean="0"/>
                        <a:t>Nguyên</a:t>
                      </a:r>
                      <a:r>
                        <a:rPr lang="en-US" sz="2000" baseline="0" dirty="0" smtClean="0"/>
                        <a:t> sinh</a:t>
                      </a:r>
                      <a:endParaRPr lang="en-US" sz="2000" dirty="0"/>
                    </a:p>
                  </a:txBody>
                  <a:tcPr/>
                </a:tc>
                <a:tc>
                  <a:txBody>
                    <a:bodyPr/>
                    <a:lstStyle/>
                    <a:p>
                      <a:pPr algn="ctr"/>
                      <a:r>
                        <a:rPr lang="en-US" sz="2000" dirty="0" smtClean="0"/>
                        <a:t>?</a:t>
                      </a:r>
                      <a:endParaRPr lang="en-US" sz="2000" dirty="0"/>
                    </a:p>
                  </a:txBody>
                  <a:tcPr/>
                </a:tc>
                <a:extLst>
                  <a:ext uri="{0D108BD9-81ED-4DB2-BD59-A6C34878D82A}">
                    <a16:rowId xmlns:a16="http://schemas.microsoft.com/office/drawing/2014/main" val="10002"/>
                  </a:ext>
                </a:extLst>
              </a:tr>
              <a:tr h="370840">
                <a:tc>
                  <a:txBody>
                    <a:bodyPr/>
                    <a:lstStyle/>
                    <a:p>
                      <a:pPr algn="ctr"/>
                      <a:r>
                        <a:rPr lang="en-US" sz="2000" dirty="0" smtClean="0"/>
                        <a:t>Nấm</a:t>
                      </a:r>
                      <a:endParaRPr lang="en-US" sz="2000" dirty="0"/>
                    </a:p>
                  </a:txBody>
                  <a:tcPr/>
                </a:tc>
                <a:tc>
                  <a:txBody>
                    <a:bodyPr/>
                    <a:lstStyle/>
                    <a:p>
                      <a:pPr algn="ctr"/>
                      <a:r>
                        <a:rPr lang="en-US" sz="2000" dirty="0" smtClean="0"/>
                        <a:t>?</a:t>
                      </a:r>
                      <a:endParaRPr lang="en-US" sz="2000" dirty="0"/>
                    </a:p>
                  </a:txBody>
                  <a:tcPr/>
                </a:tc>
                <a:extLst>
                  <a:ext uri="{0D108BD9-81ED-4DB2-BD59-A6C34878D82A}">
                    <a16:rowId xmlns:a16="http://schemas.microsoft.com/office/drawing/2014/main" val="10003"/>
                  </a:ext>
                </a:extLst>
              </a:tr>
              <a:tr h="370840">
                <a:tc>
                  <a:txBody>
                    <a:bodyPr/>
                    <a:lstStyle/>
                    <a:p>
                      <a:pPr algn="ctr"/>
                      <a:r>
                        <a:rPr lang="en-US" sz="2000" dirty="0" smtClean="0"/>
                        <a:t>Thực</a:t>
                      </a:r>
                      <a:r>
                        <a:rPr lang="en-US" sz="2000" baseline="0" dirty="0" smtClean="0"/>
                        <a:t> vật</a:t>
                      </a:r>
                      <a:endParaRPr lang="en-US" sz="2000" dirty="0"/>
                    </a:p>
                  </a:txBody>
                  <a:tcPr/>
                </a:tc>
                <a:tc>
                  <a:txBody>
                    <a:bodyPr/>
                    <a:lstStyle/>
                    <a:p>
                      <a:pPr algn="ctr"/>
                      <a:r>
                        <a:rPr lang="en-US" sz="2000" dirty="0" smtClean="0"/>
                        <a:t>?</a:t>
                      </a:r>
                      <a:endParaRPr lang="en-US" sz="2000" dirty="0"/>
                    </a:p>
                  </a:txBody>
                  <a:tcPr/>
                </a:tc>
                <a:extLst>
                  <a:ext uri="{0D108BD9-81ED-4DB2-BD59-A6C34878D82A}">
                    <a16:rowId xmlns:a16="http://schemas.microsoft.com/office/drawing/2014/main" val="10004"/>
                  </a:ext>
                </a:extLst>
              </a:tr>
              <a:tr h="370840">
                <a:tc>
                  <a:txBody>
                    <a:bodyPr/>
                    <a:lstStyle/>
                    <a:p>
                      <a:pPr algn="ctr"/>
                      <a:r>
                        <a:rPr lang="en-US" sz="2000" dirty="0" smtClean="0"/>
                        <a:t>Động</a:t>
                      </a:r>
                      <a:r>
                        <a:rPr lang="en-US" sz="2000" baseline="0" dirty="0" smtClean="0"/>
                        <a:t> vật</a:t>
                      </a:r>
                      <a:endParaRPr lang="en-US" sz="2000" dirty="0"/>
                    </a:p>
                  </a:txBody>
                  <a:tcPr/>
                </a:tc>
                <a:tc>
                  <a:txBody>
                    <a:bodyPr/>
                    <a:lstStyle/>
                    <a:p>
                      <a:pPr algn="ctr"/>
                      <a:r>
                        <a:rPr lang="en-US" sz="2000" dirty="0" smtClean="0"/>
                        <a:t>?</a:t>
                      </a:r>
                      <a:endParaRPr lang="en-US" sz="2000" dirty="0"/>
                    </a:p>
                  </a:txBody>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graphicFrame>
        <p:nvGraphicFramePr>
          <p:cNvPr id="3" name="Table 2"/>
          <p:cNvGraphicFramePr>
            <a:graphicFrameLocks noGrp="1"/>
          </p:cNvGraphicFramePr>
          <p:nvPr>
            <p:extLst>
              <p:ext uri="{D42A27DB-BD31-4B8C-83A1-F6EECF244321}">
                <p14:modId xmlns:p14="http://schemas.microsoft.com/office/powerpoint/2010/main" val="2786356144"/>
              </p:ext>
            </p:extLst>
          </p:nvPr>
        </p:nvGraphicFramePr>
        <p:xfrm>
          <a:off x="987552" y="1049322"/>
          <a:ext cx="8002828" cy="2987040"/>
        </p:xfrm>
        <a:graphic>
          <a:graphicData uri="http://schemas.openxmlformats.org/drawingml/2006/table">
            <a:tbl>
              <a:tblPr firstRow="1" bandRow="1">
                <a:tableStyleId>{E960CA2F-AD4F-43A7-B7A6-27E5CA5AA7E8}</a:tableStyleId>
              </a:tblPr>
              <a:tblGrid>
                <a:gridCol w="1726387">
                  <a:extLst>
                    <a:ext uri="{9D8B030D-6E8A-4147-A177-3AD203B41FA5}">
                      <a16:colId xmlns:a16="http://schemas.microsoft.com/office/drawing/2014/main" val="20000"/>
                    </a:ext>
                  </a:extLst>
                </a:gridCol>
                <a:gridCol w="6276441">
                  <a:extLst>
                    <a:ext uri="{9D8B030D-6E8A-4147-A177-3AD203B41FA5}">
                      <a16:colId xmlns:a16="http://schemas.microsoft.com/office/drawing/2014/main" val="20001"/>
                    </a:ext>
                  </a:extLst>
                </a:gridCol>
              </a:tblGrid>
              <a:tr h="370840">
                <a:tc>
                  <a:txBody>
                    <a:bodyPr/>
                    <a:lstStyle/>
                    <a:p>
                      <a:pPr algn="ctr">
                        <a:lnSpc>
                          <a:spcPts val="3200"/>
                        </a:lnSpc>
                        <a:spcBef>
                          <a:spcPts val="400"/>
                        </a:spcBef>
                        <a:spcAft>
                          <a:spcPts val="400"/>
                        </a:spcAft>
                      </a:pPr>
                      <a:r>
                        <a:rPr lang="en-US" sz="2000" b="1" dirty="0" smtClean="0"/>
                        <a:t>Tên</a:t>
                      </a:r>
                      <a:r>
                        <a:rPr lang="en-US" sz="2000" b="1" baseline="0" dirty="0" smtClean="0"/>
                        <a:t> giới</a:t>
                      </a:r>
                      <a:endParaRPr lang="en-US" sz="2000" b="1" dirty="0"/>
                    </a:p>
                  </a:txBody>
                  <a:tcPr>
                    <a:solidFill>
                      <a:schemeClr val="accent1"/>
                    </a:solidFill>
                  </a:tcPr>
                </a:tc>
                <a:tc>
                  <a:txBody>
                    <a:bodyPr/>
                    <a:lstStyle/>
                    <a:p>
                      <a:pPr algn="ctr">
                        <a:lnSpc>
                          <a:spcPts val="3200"/>
                        </a:lnSpc>
                        <a:spcBef>
                          <a:spcPts val="400"/>
                        </a:spcBef>
                        <a:spcAft>
                          <a:spcPts val="400"/>
                        </a:spcAft>
                      </a:pPr>
                      <a:r>
                        <a:rPr lang="en-US" sz="2000" b="1" dirty="0" smtClean="0"/>
                        <a:t>Tên</a:t>
                      </a:r>
                      <a:r>
                        <a:rPr lang="en-US" sz="2000" b="1" baseline="0" dirty="0" smtClean="0"/>
                        <a:t> sinh vật</a:t>
                      </a:r>
                      <a:endParaRPr lang="en-US" sz="2000" b="1" dirty="0"/>
                    </a:p>
                  </a:txBody>
                  <a:tcPr>
                    <a:solidFill>
                      <a:schemeClr val="accent1"/>
                    </a:solidFill>
                  </a:tcPr>
                </a:tc>
                <a:extLst>
                  <a:ext uri="{0D108BD9-81ED-4DB2-BD59-A6C34878D82A}">
                    <a16:rowId xmlns:a16="http://schemas.microsoft.com/office/drawing/2014/main" val="10000"/>
                  </a:ext>
                </a:extLst>
              </a:tr>
              <a:tr h="370840">
                <a:tc>
                  <a:txBody>
                    <a:bodyPr/>
                    <a:lstStyle/>
                    <a:p>
                      <a:pPr algn="ctr">
                        <a:lnSpc>
                          <a:spcPts val="3200"/>
                        </a:lnSpc>
                        <a:spcBef>
                          <a:spcPts val="400"/>
                        </a:spcBef>
                        <a:spcAft>
                          <a:spcPts val="400"/>
                        </a:spcAft>
                      </a:pPr>
                      <a:r>
                        <a:rPr lang="en-US" sz="2000" dirty="0" smtClean="0"/>
                        <a:t>Khởi</a:t>
                      </a:r>
                      <a:r>
                        <a:rPr lang="en-US" sz="2000" baseline="0" dirty="0" smtClean="0"/>
                        <a:t> sinh</a:t>
                      </a:r>
                      <a:endParaRPr lang="en-US" sz="2000" dirty="0"/>
                    </a:p>
                  </a:txBody>
                  <a:tcPr/>
                </a:tc>
                <a:tc>
                  <a:txBody>
                    <a:bodyPr/>
                    <a:lstStyle/>
                    <a:p>
                      <a:pPr algn="just">
                        <a:lnSpc>
                          <a:spcPts val="3200"/>
                        </a:lnSpc>
                        <a:spcBef>
                          <a:spcPts val="400"/>
                        </a:spcBef>
                        <a:spcAft>
                          <a:spcPts val="400"/>
                        </a:spcAft>
                      </a:pPr>
                      <a:r>
                        <a:rPr lang="en-US" sz="2000" dirty="0" smtClean="0"/>
                        <a:t>Vi khuẩn, vi khuẩn</a:t>
                      </a:r>
                      <a:r>
                        <a:rPr lang="en-US" sz="2000" baseline="0" dirty="0" smtClean="0"/>
                        <a:t> lam</a:t>
                      </a:r>
                      <a:endParaRPr lang="en-US" sz="2000" dirty="0"/>
                    </a:p>
                  </a:txBody>
                  <a:tcPr/>
                </a:tc>
                <a:extLst>
                  <a:ext uri="{0D108BD9-81ED-4DB2-BD59-A6C34878D82A}">
                    <a16:rowId xmlns:a16="http://schemas.microsoft.com/office/drawing/2014/main" val="10001"/>
                  </a:ext>
                </a:extLst>
              </a:tr>
              <a:tr h="370840">
                <a:tc>
                  <a:txBody>
                    <a:bodyPr/>
                    <a:lstStyle/>
                    <a:p>
                      <a:pPr algn="ctr">
                        <a:lnSpc>
                          <a:spcPts val="3200"/>
                        </a:lnSpc>
                        <a:spcBef>
                          <a:spcPts val="400"/>
                        </a:spcBef>
                        <a:spcAft>
                          <a:spcPts val="400"/>
                        </a:spcAft>
                      </a:pPr>
                      <a:r>
                        <a:rPr lang="en-US" sz="2000" dirty="0" smtClean="0"/>
                        <a:t>Nguyên</a:t>
                      </a:r>
                      <a:r>
                        <a:rPr lang="en-US" sz="2000" baseline="0" dirty="0" smtClean="0"/>
                        <a:t> sinh</a:t>
                      </a:r>
                      <a:endParaRPr lang="en-US" sz="2000" dirty="0"/>
                    </a:p>
                  </a:txBody>
                  <a:tcPr/>
                </a:tc>
                <a:tc>
                  <a:txBody>
                    <a:bodyPr/>
                    <a:lstStyle/>
                    <a:p>
                      <a:pPr algn="just">
                        <a:lnSpc>
                          <a:spcPts val="3200"/>
                        </a:lnSpc>
                        <a:spcBef>
                          <a:spcPts val="400"/>
                        </a:spcBef>
                        <a:spcAft>
                          <a:spcPts val="400"/>
                        </a:spcAft>
                      </a:pPr>
                      <a:r>
                        <a:rPr lang="en-US" sz="2000" b="0" i="0" u="none" strike="noStrike" cap="none" dirty="0" smtClean="0">
                          <a:solidFill>
                            <a:srgbClr val="000000"/>
                          </a:solidFill>
                          <a:effectLst/>
                          <a:latin typeface="Arial"/>
                          <a:ea typeface="Arial"/>
                          <a:cs typeface="Arial"/>
                          <a:sym typeface="Arial"/>
                        </a:rPr>
                        <a:t>Trùng roi, trùng biến hình, tảo lục đơn bào, trùng giày</a:t>
                      </a:r>
                      <a:endParaRPr lang="en-US" sz="2000" dirty="0"/>
                    </a:p>
                  </a:txBody>
                  <a:tcPr/>
                </a:tc>
                <a:extLst>
                  <a:ext uri="{0D108BD9-81ED-4DB2-BD59-A6C34878D82A}">
                    <a16:rowId xmlns:a16="http://schemas.microsoft.com/office/drawing/2014/main" val="10002"/>
                  </a:ext>
                </a:extLst>
              </a:tr>
              <a:tr h="370840">
                <a:tc>
                  <a:txBody>
                    <a:bodyPr/>
                    <a:lstStyle/>
                    <a:p>
                      <a:pPr algn="ctr">
                        <a:lnSpc>
                          <a:spcPts val="3200"/>
                        </a:lnSpc>
                        <a:spcBef>
                          <a:spcPts val="400"/>
                        </a:spcBef>
                        <a:spcAft>
                          <a:spcPts val="400"/>
                        </a:spcAft>
                      </a:pPr>
                      <a:r>
                        <a:rPr lang="en-US" sz="2000" dirty="0" smtClean="0"/>
                        <a:t>Nấm</a:t>
                      </a:r>
                      <a:endParaRPr lang="en-US" sz="2000" dirty="0"/>
                    </a:p>
                  </a:txBody>
                  <a:tcPr/>
                </a:tc>
                <a:tc>
                  <a:txBody>
                    <a:bodyPr/>
                    <a:lstStyle/>
                    <a:p>
                      <a:pPr algn="just">
                        <a:lnSpc>
                          <a:spcPts val="3200"/>
                        </a:lnSpc>
                        <a:spcBef>
                          <a:spcPts val="400"/>
                        </a:spcBef>
                        <a:spcAft>
                          <a:spcPts val="400"/>
                        </a:spcAft>
                      </a:pPr>
                      <a:r>
                        <a:rPr lang="en-US" sz="2000" b="0" i="0" u="none" strike="noStrike" cap="none" dirty="0" smtClean="0">
                          <a:solidFill>
                            <a:srgbClr val="000000"/>
                          </a:solidFill>
                          <a:effectLst/>
                          <a:latin typeface="Arial"/>
                          <a:ea typeface="Arial"/>
                          <a:cs typeface="Arial"/>
                          <a:sym typeface="Arial"/>
                        </a:rPr>
                        <a:t>Nấm bụng dê, nấm sò</a:t>
                      </a:r>
                      <a:endParaRPr lang="en-US" sz="2000" dirty="0"/>
                    </a:p>
                  </a:txBody>
                  <a:tcPr/>
                </a:tc>
                <a:extLst>
                  <a:ext uri="{0D108BD9-81ED-4DB2-BD59-A6C34878D82A}">
                    <a16:rowId xmlns:a16="http://schemas.microsoft.com/office/drawing/2014/main" val="10003"/>
                  </a:ext>
                </a:extLst>
              </a:tr>
              <a:tr h="370840">
                <a:tc>
                  <a:txBody>
                    <a:bodyPr/>
                    <a:lstStyle/>
                    <a:p>
                      <a:pPr algn="ctr">
                        <a:lnSpc>
                          <a:spcPts val="3200"/>
                        </a:lnSpc>
                        <a:spcBef>
                          <a:spcPts val="400"/>
                        </a:spcBef>
                        <a:spcAft>
                          <a:spcPts val="400"/>
                        </a:spcAft>
                      </a:pPr>
                      <a:r>
                        <a:rPr lang="en-US" sz="2000" dirty="0" smtClean="0"/>
                        <a:t>Thực</a:t>
                      </a:r>
                      <a:r>
                        <a:rPr lang="en-US" sz="2000" baseline="0" dirty="0" smtClean="0"/>
                        <a:t> vật</a:t>
                      </a:r>
                      <a:endParaRPr lang="en-US" sz="2000" dirty="0"/>
                    </a:p>
                  </a:txBody>
                  <a:tcPr/>
                </a:tc>
                <a:tc>
                  <a:txBody>
                    <a:bodyPr/>
                    <a:lstStyle/>
                    <a:p>
                      <a:pPr algn="just">
                        <a:lnSpc>
                          <a:spcPts val="3200"/>
                        </a:lnSpc>
                        <a:spcBef>
                          <a:spcPts val="400"/>
                        </a:spcBef>
                        <a:spcAft>
                          <a:spcPts val="400"/>
                        </a:spcAft>
                      </a:pPr>
                      <a:r>
                        <a:rPr lang="en-US" sz="2000" b="0" i="0" u="none" strike="noStrike" cap="none" dirty="0" smtClean="0">
                          <a:solidFill>
                            <a:srgbClr val="000000"/>
                          </a:solidFill>
                          <a:effectLst/>
                          <a:latin typeface="Arial"/>
                          <a:ea typeface="Arial"/>
                          <a:cs typeface="Arial"/>
                          <a:sym typeface="Arial"/>
                        </a:rPr>
                        <a:t>Hướng dương, dương xỉ, rêu, sen, thông</a:t>
                      </a:r>
                      <a:endParaRPr lang="en-US" sz="2000" dirty="0"/>
                    </a:p>
                  </a:txBody>
                  <a:tcPr/>
                </a:tc>
                <a:extLst>
                  <a:ext uri="{0D108BD9-81ED-4DB2-BD59-A6C34878D82A}">
                    <a16:rowId xmlns:a16="http://schemas.microsoft.com/office/drawing/2014/main" val="10004"/>
                  </a:ext>
                </a:extLst>
              </a:tr>
              <a:tr h="370840">
                <a:tc>
                  <a:txBody>
                    <a:bodyPr/>
                    <a:lstStyle/>
                    <a:p>
                      <a:pPr algn="ctr">
                        <a:lnSpc>
                          <a:spcPts val="3200"/>
                        </a:lnSpc>
                        <a:spcBef>
                          <a:spcPts val="400"/>
                        </a:spcBef>
                        <a:spcAft>
                          <a:spcPts val="400"/>
                        </a:spcAft>
                      </a:pPr>
                      <a:r>
                        <a:rPr lang="en-US" sz="2000" dirty="0" smtClean="0"/>
                        <a:t>Động</a:t>
                      </a:r>
                      <a:r>
                        <a:rPr lang="en-US" sz="2000" baseline="0" dirty="0" smtClean="0"/>
                        <a:t> vật</a:t>
                      </a:r>
                      <a:endParaRPr lang="en-US" sz="2000" dirty="0"/>
                    </a:p>
                  </a:txBody>
                  <a:tcPr/>
                </a:tc>
                <a:tc>
                  <a:txBody>
                    <a:bodyPr/>
                    <a:lstStyle/>
                    <a:p>
                      <a:pPr algn="just">
                        <a:lnSpc>
                          <a:spcPts val="3200"/>
                        </a:lnSpc>
                        <a:spcBef>
                          <a:spcPts val="400"/>
                        </a:spcBef>
                        <a:spcAft>
                          <a:spcPts val="400"/>
                        </a:spcAft>
                      </a:pPr>
                      <a:r>
                        <a:rPr lang="en-US" sz="2000" b="0" i="0" u="none" strike="noStrike" cap="none" dirty="0" smtClean="0">
                          <a:solidFill>
                            <a:srgbClr val="000000"/>
                          </a:solidFill>
                          <a:effectLst/>
                          <a:latin typeface="Arial"/>
                          <a:ea typeface="Arial"/>
                          <a:cs typeface="Arial"/>
                          <a:sym typeface="Arial"/>
                        </a:rPr>
                        <a:t>Voi, rùa, chim, cá, mực</a:t>
                      </a:r>
                      <a:endParaRPr lang="en-US" sz="20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1248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21"/>
          <p:cNvSpPr txBox="1">
            <a:spLocks noGrp="1"/>
          </p:cNvSpPr>
          <p:nvPr>
            <p:ph type="title"/>
          </p:nvPr>
        </p:nvSpPr>
        <p:spPr>
          <a:xfrm>
            <a:off x="661001" y="642354"/>
            <a:ext cx="7843200" cy="653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b="1" dirty="0" smtClean="0">
                <a:latin typeface="+mj-lt"/>
              </a:rPr>
              <a:t>Quan sát Hình 14.5</a:t>
            </a:r>
            <a:endParaRPr sz="2400" b="1" dirty="0">
              <a:latin typeface="+mj-lt"/>
            </a:endParaRPr>
          </a:p>
        </p:txBody>
      </p:sp>
      <p:sp>
        <p:nvSpPr>
          <p:cNvPr id="589" name="Google Shape;589;p21"/>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sp>
        <p:nvSpPr>
          <p:cNvPr id="2" name="Text Placeholder 1"/>
          <p:cNvSpPr>
            <a:spLocks noGrp="1"/>
          </p:cNvSpPr>
          <p:nvPr>
            <p:ph type="body" idx="1"/>
          </p:nvPr>
        </p:nvSpPr>
        <p:spPr>
          <a:xfrm>
            <a:off x="661001" y="1447827"/>
            <a:ext cx="8402532" cy="483386"/>
          </a:xfrm>
        </p:spPr>
        <p:txBody>
          <a:bodyPr/>
          <a:lstStyle/>
          <a:p>
            <a:pPr algn="just">
              <a:lnSpc>
                <a:spcPts val="2400"/>
              </a:lnSpc>
              <a:spcBef>
                <a:spcPts val="200"/>
              </a:spcBef>
              <a:spcAft>
                <a:spcPts val="200"/>
              </a:spcAft>
            </a:pPr>
            <a:r>
              <a:rPr lang="en-US" sz="2000" i="1" dirty="0" smtClean="0">
                <a:latin typeface="+mj-lt"/>
              </a:rPr>
              <a:t>Em hãy cho biết các bậc phân loại của thế giới sống từ thấp đến cao</a:t>
            </a:r>
            <a:endParaRPr lang="en-US" sz="2000" i="1" dirty="0">
              <a:latin typeface="+mj-lt"/>
            </a:endParaRPr>
          </a:p>
        </p:txBody>
      </p:sp>
      <p:pic>
        <p:nvPicPr>
          <p:cNvPr id="7" name="Picture 6"/>
          <p:cNvPicPr>
            <a:picLocks noChangeAspect="1"/>
          </p:cNvPicPr>
          <p:nvPr/>
        </p:nvPicPr>
        <p:blipFill>
          <a:blip r:embed="rId3"/>
          <a:stretch>
            <a:fillRect/>
          </a:stretch>
        </p:blipFill>
        <p:spPr>
          <a:xfrm>
            <a:off x="775410" y="1865377"/>
            <a:ext cx="4226366" cy="3164194"/>
          </a:xfrm>
          <a:prstGeom prst="rect">
            <a:avLst/>
          </a:prstGeom>
        </p:spPr>
      </p:pic>
      <p:sp>
        <p:nvSpPr>
          <p:cNvPr id="8" name="Rectangle 7"/>
          <p:cNvSpPr/>
          <p:nvPr/>
        </p:nvSpPr>
        <p:spPr>
          <a:xfrm>
            <a:off x="6219554" y="2170201"/>
            <a:ext cx="2017361" cy="2554545"/>
          </a:xfrm>
          <a:prstGeom prst="rect">
            <a:avLst/>
          </a:prstGeom>
        </p:spPr>
        <p:txBody>
          <a:bodyPr wrap="square">
            <a:spAutoFit/>
          </a:bodyPr>
          <a:lstStyle/>
          <a:p>
            <a:pPr marL="342900" indent="-342900">
              <a:lnSpc>
                <a:spcPts val="2400"/>
              </a:lnSpc>
              <a:spcBef>
                <a:spcPts val="200"/>
              </a:spcBef>
              <a:spcAft>
                <a:spcPts val="200"/>
              </a:spcAft>
              <a:buFont typeface="Wingdings" panose="05000000000000000000" pitchFamily="2" charset="2"/>
              <a:buChar char="§"/>
            </a:pPr>
            <a:r>
              <a:rPr lang="en-US" sz="2000" dirty="0" smtClean="0"/>
              <a:t>Loài</a:t>
            </a:r>
          </a:p>
          <a:p>
            <a:pPr marL="342900" indent="-342900">
              <a:lnSpc>
                <a:spcPts val="2400"/>
              </a:lnSpc>
              <a:spcBef>
                <a:spcPts val="200"/>
              </a:spcBef>
              <a:spcAft>
                <a:spcPts val="200"/>
              </a:spcAft>
              <a:buFont typeface="Wingdings" panose="05000000000000000000" pitchFamily="2" charset="2"/>
              <a:buChar char="§"/>
            </a:pPr>
            <a:r>
              <a:rPr lang="en-US" sz="2000" dirty="0" smtClean="0"/>
              <a:t>Chi</a:t>
            </a:r>
          </a:p>
          <a:p>
            <a:pPr marL="342900" indent="-342900">
              <a:lnSpc>
                <a:spcPts val="2400"/>
              </a:lnSpc>
              <a:spcBef>
                <a:spcPts val="200"/>
              </a:spcBef>
              <a:spcAft>
                <a:spcPts val="200"/>
              </a:spcAft>
              <a:buFont typeface="Wingdings" panose="05000000000000000000" pitchFamily="2" charset="2"/>
              <a:buChar char="§"/>
            </a:pPr>
            <a:r>
              <a:rPr lang="en-US" sz="2000" dirty="0" smtClean="0"/>
              <a:t>Họ</a:t>
            </a:r>
          </a:p>
          <a:p>
            <a:pPr marL="342900" indent="-342900">
              <a:lnSpc>
                <a:spcPts val="2400"/>
              </a:lnSpc>
              <a:spcBef>
                <a:spcPts val="200"/>
              </a:spcBef>
              <a:spcAft>
                <a:spcPts val="200"/>
              </a:spcAft>
              <a:buFont typeface="Wingdings" panose="05000000000000000000" pitchFamily="2" charset="2"/>
              <a:buChar char="§"/>
            </a:pPr>
            <a:r>
              <a:rPr lang="en-US" sz="2000" dirty="0" smtClean="0"/>
              <a:t>Bộ</a:t>
            </a:r>
          </a:p>
          <a:p>
            <a:pPr marL="342900" indent="-342900">
              <a:lnSpc>
                <a:spcPts val="2400"/>
              </a:lnSpc>
              <a:spcBef>
                <a:spcPts val="200"/>
              </a:spcBef>
              <a:spcAft>
                <a:spcPts val="200"/>
              </a:spcAft>
              <a:buFont typeface="Wingdings" panose="05000000000000000000" pitchFamily="2" charset="2"/>
              <a:buChar char="§"/>
            </a:pPr>
            <a:r>
              <a:rPr lang="en-US" sz="2000" dirty="0" smtClean="0"/>
              <a:t>Lớp</a:t>
            </a:r>
          </a:p>
          <a:p>
            <a:pPr marL="342900" indent="-342900">
              <a:lnSpc>
                <a:spcPts val="2400"/>
              </a:lnSpc>
              <a:spcBef>
                <a:spcPts val="200"/>
              </a:spcBef>
              <a:spcAft>
                <a:spcPts val="200"/>
              </a:spcAft>
              <a:buFont typeface="Wingdings" panose="05000000000000000000" pitchFamily="2" charset="2"/>
              <a:buChar char="§"/>
            </a:pPr>
            <a:r>
              <a:rPr lang="en-US" sz="2000" dirty="0" smtClean="0"/>
              <a:t>Ngành</a:t>
            </a:r>
          </a:p>
          <a:p>
            <a:pPr marL="342900" indent="-342900">
              <a:lnSpc>
                <a:spcPts val="2400"/>
              </a:lnSpc>
              <a:spcBef>
                <a:spcPts val="200"/>
              </a:spcBef>
              <a:spcAft>
                <a:spcPts val="200"/>
              </a:spcAft>
              <a:buFont typeface="Wingdings" panose="05000000000000000000" pitchFamily="2" charset="2"/>
              <a:buChar char="§"/>
            </a:pPr>
            <a:r>
              <a:rPr lang="en-US" sz="2000" dirty="0" smtClean="0"/>
              <a:t>Giới</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5"/>
                                        </p:tgtEl>
                                        <p:attrNameLst>
                                          <p:attrName>style.visibility</p:attrName>
                                        </p:attrNameLst>
                                      </p:cBhvr>
                                      <p:to>
                                        <p:strVal val="visible"/>
                                      </p:to>
                                    </p:set>
                                    <p:animEffect transition="in" filter="wipe(down)">
                                      <p:cBhvr>
                                        <p:cTn id="7" dur="500"/>
                                        <p:tgtEl>
                                          <p:spTgt spid="5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wipe(down)">
                                      <p:cBhvr>
                                        <p:cTn id="28" dur="500"/>
                                        <p:tgtEl>
                                          <p:spTgt spid="8">
                                            <p:txEl>
                                              <p:pRg st="2" end="2"/>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wipe(down)">
                                      <p:cBhvr>
                                        <p:cTn id="31" dur="500"/>
                                        <p:tgtEl>
                                          <p:spTgt spid="8">
                                            <p:txEl>
                                              <p:pRg st="3" end="3"/>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wipe(down)">
                                      <p:cBhvr>
                                        <p:cTn id="34" dur="500"/>
                                        <p:tgtEl>
                                          <p:spTgt spid="8">
                                            <p:txEl>
                                              <p:pRg st="4" end="4"/>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down)">
                                      <p:cBhvr>
                                        <p:cTn id="37" dur="500"/>
                                        <p:tgtEl>
                                          <p:spTgt spid="8">
                                            <p:txEl>
                                              <p:pRg st="5" end="5"/>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8">
                                            <p:txEl>
                                              <p:pRg st="6" end="6"/>
                                            </p:txEl>
                                          </p:spTgt>
                                        </p:tgtEl>
                                        <p:attrNameLst>
                                          <p:attrName>style.visibility</p:attrName>
                                        </p:attrNameLst>
                                      </p:cBhvr>
                                      <p:to>
                                        <p:strVal val="visible"/>
                                      </p:to>
                                    </p:set>
                                    <p:animEffect transition="in" filter="wipe(down)">
                                      <p:cBhvr>
                                        <p:cTn id="4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sp>
        <p:nvSpPr>
          <p:cNvPr id="3" name="Rectangle 2"/>
          <p:cNvSpPr/>
          <p:nvPr/>
        </p:nvSpPr>
        <p:spPr>
          <a:xfrm>
            <a:off x="1405326" y="611008"/>
            <a:ext cx="4177747" cy="461665"/>
          </a:xfrm>
          <a:prstGeom prst="rect">
            <a:avLst/>
          </a:prstGeom>
        </p:spPr>
        <p:txBody>
          <a:bodyPr wrap="none">
            <a:spAutoFit/>
          </a:bodyPr>
          <a:lstStyle/>
          <a:p>
            <a:r>
              <a:rPr lang="en-US" sz="2400" b="1" dirty="0" smtClean="0">
                <a:solidFill>
                  <a:schemeClr val="accent2">
                    <a:lumMod val="50000"/>
                  </a:schemeClr>
                </a:solidFill>
              </a:rPr>
              <a:t>Thảo luận và trả lời câu hỏi</a:t>
            </a:r>
            <a:endParaRPr lang="en-US" sz="2400" b="1" dirty="0">
              <a:solidFill>
                <a:schemeClr val="accent2">
                  <a:lumMod val="50000"/>
                </a:schemeClr>
              </a:solidFill>
            </a:endParaRPr>
          </a:p>
        </p:txBody>
      </p:sp>
      <p:sp>
        <p:nvSpPr>
          <p:cNvPr id="4" name="Rectangle 3"/>
          <p:cNvSpPr/>
          <p:nvPr/>
        </p:nvSpPr>
        <p:spPr>
          <a:xfrm>
            <a:off x="1155801" y="1145018"/>
            <a:ext cx="7283496" cy="707886"/>
          </a:xfrm>
          <a:prstGeom prst="rect">
            <a:avLst/>
          </a:prstGeom>
        </p:spPr>
        <p:txBody>
          <a:bodyPr wrap="square">
            <a:spAutoFit/>
          </a:bodyPr>
          <a:lstStyle/>
          <a:p>
            <a:pPr>
              <a:lnSpc>
                <a:spcPts val="2200"/>
              </a:lnSpc>
              <a:spcBef>
                <a:spcPts val="200"/>
              </a:spcBef>
              <a:spcAft>
                <a:spcPts val="200"/>
              </a:spcAft>
            </a:pPr>
            <a:r>
              <a:rPr lang="en-US" sz="2000" i="1" dirty="0" smtClean="0">
                <a:solidFill>
                  <a:schemeClr val="accent1"/>
                </a:solidFill>
              </a:rPr>
              <a:t>Em hãy gọi tên các bậc phân loại </a:t>
            </a:r>
          </a:p>
          <a:p>
            <a:pPr>
              <a:lnSpc>
                <a:spcPts val="2200"/>
              </a:lnSpc>
              <a:spcBef>
                <a:spcPts val="200"/>
              </a:spcBef>
              <a:spcAft>
                <a:spcPts val="200"/>
              </a:spcAft>
            </a:pPr>
            <a:r>
              <a:rPr lang="en-US" sz="2000" i="1" dirty="0" smtClean="0">
                <a:solidFill>
                  <a:schemeClr val="accent1"/>
                </a:solidFill>
              </a:rPr>
              <a:t>của cây hoa li và con hổ đông dương.</a:t>
            </a:r>
            <a:endParaRPr lang="en-US" sz="2000" i="1" dirty="0">
              <a:solidFill>
                <a:schemeClr val="accent1"/>
              </a:solidFill>
            </a:endParaRPr>
          </a:p>
        </p:txBody>
      </p:sp>
      <p:sp>
        <p:nvSpPr>
          <p:cNvPr id="5" name="Rectangle 4"/>
          <p:cNvSpPr/>
          <p:nvPr/>
        </p:nvSpPr>
        <p:spPr>
          <a:xfrm>
            <a:off x="1853448" y="2195912"/>
            <a:ext cx="6839713" cy="1579920"/>
          </a:xfrm>
          <a:prstGeom prst="rect">
            <a:avLst/>
          </a:prstGeom>
        </p:spPr>
        <p:txBody>
          <a:bodyPr wrap="square">
            <a:spAutoFit/>
          </a:bodyPr>
          <a:lstStyle/>
          <a:p>
            <a:pPr marL="342900" indent="-342900" algn="just">
              <a:lnSpc>
                <a:spcPts val="2800"/>
              </a:lnSpc>
              <a:spcBef>
                <a:spcPts val="200"/>
              </a:spcBef>
              <a:spcAft>
                <a:spcPts val="200"/>
              </a:spcAft>
              <a:buFont typeface="Wingdings" panose="05000000000000000000" pitchFamily="2" charset="2"/>
              <a:buChar char="§"/>
            </a:pPr>
            <a:r>
              <a:rPr lang="vi-VN" sz="2000" b="1" dirty="0">
                <a:solidFill>
                  <a:schemeClr val="accent1"/>
                </a:solidFill>
                <a:latin typeface="+mn-lt"/>
              </a:rPr>
              <a:t>Hoa li: thuộc giống loa kèn - họ bách hợp - bộ hành - lớp một lá mầm - ngành hạt kín - giới thực vật</a:t>
            </a:r>
          </a:p>
          <a:p>
            <a:pPr marL="342900" indent="-342900" algn="just">
              <a:lnSpc>
                <a:spcPts val="2800"/>
              </a:lnSpc>
              <a:spcBef>
                <a:spcPts val="200"/>
              </a:spcBef>
              <a:spcAft>
                <a:spcPts val="200"/>
              </a:spcAft>
              <a:buFont typeface="Wingdings" panose="05000000000000000000" pitchFamily="2" charset="2"/>
              <a:buChar char="§"/>
            </a:pPr>
            <a:r>
              <a:rPr lang="vi-VN" sz="2000" b="1" dirty="0" smtClean="0">
                <a:solidFill>
                  <a:schemeClr val="accent1"/>
                </a:solidFill>
                <a:latin typeface="+mn-lt"/>
              </a:rPr>
              <a:t>Hổ </a:t>
            </a:r>
            <a:r>
              <a:rPr lang="vi-VN" sz="2000" b="1" dirty="0">
                <a:solidFill>
                  <a:schemeClr val="accent1"/>
                </a:solidFill>
                <a:latin typeface="+mn-lt"/>
              </a:rPr>
              <a:t>đông dương: thuộc giống báo - họ mèo - bộ ăn thịt - lớp động vật - ngành dây sống - giới động vật.</a:t>
            </a:r>
          </a:p>
        </p:txBody>
      </p:sp>
      <p:pic>
        <p:nvPicPr>
          <p:cNvPr id="6" name="Picture 5"/>
          <p:cNvPicPr>
            <a:picLocks noChangeAspect="1"/>
          </p:cNvPicPr>
          <p:nvPr/>
        </p:nvPicPr>
        <p:blipFill>
          <a:blip r:embed="rId2"/>
          <a:stretch>
            <a:fillRect/>
          </a:stretch>
        </p:blipFill>
        <p:spPr>
          <a:xfrm>
            <a:off x="5911325" y="611008"/>
            <a:ext cx="2579179" cy="1546976"/>
          </a:xfrm>
          <a:prstGeom prst="rect">
            <a:avLst/>
          </a:prstGeom>
        </p:spPr>
      </p:pic>
      <p:pic>
        <p:nvPicPr>
          <p:cNvPr id="7" name="Picture 6"/>
          <p:cNvPicPr>
            <a:picLocks noChangeAspect="1"/>
          </p:cNvPicPr>
          <p:nvPr/>
        </p:nvPicPr>
        <p:blipFill>
          <a:blip r:embed="rId3"/>
          <a:stretch>
            <a:fillRect/>
          </a:stretch>
        </p:blipFill>
        <p:spPr>
          <a:xfrm>
            <a:off x="694977" y="3701526"/>
            <a:ext cx="2984569" cy="1345962"/>
          </a:xfrm>
          <a:prstGeom prst="rect">
            <a:avLst/>
          </a:prstGeom>
        </p:spPr>
      </p:pic>
    </p:spTree>
    <p:extLst>
      <p:ext uri="{BB962C8B-B14F-4D97-AF65-F5344CB8AC3E}">
        <p14:creationId xmlns:p14="http://schemas.microsoft.com/office/powerpoint/2010/main" val="377505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heel(1)">
                                      <p:cBhvr>
                                        <p:cTn id="28" dur="2000"/>
                                        <p:tgtEl>
                                          <p:spTgt spid="5">
                                            <p:txEl>
                                              <p:pRg st="0" end="0"/>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wheel(1)">
                                      <p:cBhvr>
                                        <p:cTn id="31"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464914" y="601954"/>
            <a:ext cx="6142894" cy="751359"/>
          </a:xfrm>
        </p:spPr>
        <p:txBody>
          <a:bodyPr/>
          <a:lstStyle/>
          <a:p>
            <a:pPr marL="0" indent="0" algn="ctr">
              <a:lnSpc>
                <a:spcPts val="2500"/>
              </a:lnSpc>
              <a:spcBef>
                <a:spcPts val="200"/>
              </a:spcBef>
              <a:spcAft>
                <a:spcPts val="200"/>
              </a:spcAft>
              <a:buNone/>
            </a:pPr>
            <a:r>
              <a:rPr lang="en-US" sz="2200" b="1" dirty="0" smtClean="0">
                <a:latin typeface="+mj-lt"/>
              </a:rPr>
              <a:t>III. SỰ ĐA DẠNG VỀ SỐ LƯỢNG LOÀI VÀ </a:t>
            </a:r>
          </a:p>
          <a:p>
            <a:pPr marL="0" indent="0" algn="ctr">
              <a:lnSpc>
                <a:spcPts val="2500"/>
              </a:lnSpc>
              <a:spcBef>
                <a:spcPts val="200"/>
              </a:spcBef>
              <a:spcAft>
                <a:spcPts val="200"/>
              </a:spcAft>
              <a:buNone/>
            </a:pPr>
            <a:r>
              <a:rPr lang="en-US" sz="2200" b="1" dirty="0" smtClean="0">
                <a:latin typeface="+mj-lt"/>
              </a:rPr>
              <a:t>MÔI TRƯỜNG SỐNG CỦA SINH VẬT</a:t>
            </a:r>
            <a:endParaRPr lang="en-US" sz="22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
        <p:nvSpPr>
          <p:cNvPr id="4" name="Rectangle 3"/>
          <p:cNvSpPr/>
          <p:nvPr/>
        </p:nvSpPr>
        <p:spPr>
          <a:xfrm>
            <a:off x="373074" y="1949690"/>
            <a:ext cx="7460145" cy="1898020"/>
          </a:xfrm>
          <a:prstGeom prst="rect">
            <a:avLst/>
          </a:prstGeom>
        </p:spPr>
        <p:txBody>
          <a:bodyPr wrap="square">
            <a:spAutoFit/>
          </a:bodyPr>
          <a:lstStyle/>
          <a:p>
            <a:pPr marL="342900" indent="-342900" algn="just">
              <a:lnSpc>
                <a:spcPts val="2700"/>
              </a:lnSpc>
              <a:spcBef>
                <a:spcPts val="200"/>
              </a:spcBef>
              <a:spcAft>
                <a:spcPts val="200"/>
              </a:spcAft>
              <a:buFont typeface="Wingdings" panose="05000000000000000000" pitchFamily="2" charset="2"/>
              <a:buChar char="§"/>
            </a:pPr>
            <a:r>
              <a:rPr lang="en-US" sz="2000" dirty="0" smtClean="0">
                <a:solidFill>
                  <a:schemeClr val="accent2">
                    <a:lumMod val="50000"/>
                  </a:schemeClr>
                </a:solidFill>
              </a:rPr>
              <a:t>Cho đến nay, các nhà khoa học chưa biết chính xác có bao nhiêu loài trên Trái Đất.</a:t>
            </a:r>
          </a:p>
          <a:p>
            <a:pPr marL="342900" indent="-342900" algn="just">
              <a:lnSpc>
                <a:spcPts val="2700"/>
              </a:lnSpc>
              <a:spcBef>
                <a:spcPts val="200"/>
              </a:spcBef>
              <a:spcAft>
                <a:spcPts val="200"/>
              </a:spcAft>
              <a:buFont typeface="Wingdings" panose="05000000000000000000" pitchFamily="2" charset="2"/>
              <a:buChar char="§"/>
            </a:pPr>
            <a:r>
              <a:rPr lang="en-US" sz="2000" dirty="0" smtClean="0">
                <a:solidFill>
                  <a:schemeClr val="accent2">
                    <a:lumMod val="50000"/>
                  </a:schemeClr>
                </a:solidFill>
              </a:rPr>
              <a:t>Theo ước tính, có khoảng 10 triệu loài. Tuy vậy, nhiều nhà khoa học cho rằng số lượng loài có thể lớn hơn</a:t>
            </a:r>
          </a:p>
          <a:p>
            <a:pPr algn="just">
              <a:lnSpc>
                <a:spcPts val="2700"/>
              </a:lnSpc>
              <a:spcBef>
                <a:spcPts val="200"/>
              </a:spcBef>
              <a:spcAft>
                <a:spcPts val="200"/>
              </a:spcAft>
            </a:pPr>
            <a:endParaRPr lang="en-US" sz="2000" dirty="0"/>
          </a:p>
        </p:txBody>
      </p:sp>
    </p:spTree>
    <p:extLst>
      <p:ext uri="{BB962C8B-B14F-4D97-AF65-F5344CB8AC3E}">
        <p14:creationId xmlns:p14="http://schemas.microsoft.com/office/powerpoint/2010/main" val="115638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3" name="Rectangle 2"/>
          <p:cNvSpPr/>
          <p:nvPr/>
        </p:nvSpPr>
        <p:spPr>
          <a:xfrm>
            <a:off x="1009498" y="676845"/>
            <a:ext cx="7819948" cy="430887"/>
          </a:xfrm>
          <a:prstGeom prst="rect">
            <a:avLst/>
          </a:prstGeom>
        </p:spPr>
        <p:txBody>
          <a:bodyPr wrap="square">
            <a:spAutoFit/>
          </a:bodyPr>
          <a:lstStyle/>
          <a:p>
            <a:pPr algn="ctr"/>
            <a:r>
              <a:rPr lang="en-US" sz="2200" b="1" dirty="0" smtClean="0"/>
              <a:t>MỘT SỐ HÌNH ẢNH VỀ CÁC LOÀI TRÊN TRÁI ĐẤT</a:t>
            </a:r>
            <a:endParaRPr lang="en-US" sz="2200" dirty="0"/>
          </a:p>
        </p:txBody>
      </p:sp>
      <p:pic>
        <p:nvPicPr>
          <p:cNvPr id="4" name="Picture 3"/>
          <p:cNvPicPr>
            <a:picLocks noChangeAspect="1"/>
          </p:cNvPicPr>
          <p:nvPr/>
        </p:nvPicPr>
        <p:blipFill>
          <a:blip r:embed="rId2"/>
          <a:stretch>
            <a:fillRect/>
          </a:stretch>
        </p:blipFill>
        <p:spPr>
          <a:xfrm>
            <a:off x="818023" y="1190312"/>
            <a:ext cx="3761292" cy="3784024"/>
          </a:xfrm>
          <a:prstGeom prst="rect">
            <a:avLst/>
          </a:prstGeom>
        </p:spPr>
      </p:pic>
      <p:pic>
        <p:nvPicPr>
          <p:cNvPr id="5" name="Picture 4"/>
          <p:cNvPicPr>
            <a:picLocks noChangeAspect="1"/>
          </p:cNvPicPr>
          <p:nvPr/>
        </p:nvPicPr>
        <p:blipFill>
          <a:blip r:embed="rId3"/>
          <a:stretch>
            <a:fillRect/>
          </a:stretch>
        </p:blipFill>
        <p:spPr>
          <a:xfrm>
            <a:off x="4751355" y="1190312"/>
            <a:ext cx="4078091" cy="3784024"/>
          </a:xfrm>
          <a:prstGeom prst="rect">
            <a:avLst/>
          </a:prstGeom>
        </p:spPr>
      </p:pic>
    </p:spTree>
    <p:extLst>
      <p:ext uri="{BB962C8B-B14F-4D97-AF65-F5344CB8AC3E}">
        <p14:creationId xmlns:p14="http://schemas.microsoft.com/office/powerpoint/2010/main" val="425891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pic>
        <p:nvPicPr>
          <p:cNvPr id="6" name="Picture 5"/>
          <p:cNvPicPr>
            <a:picLocks noChangeAspect="1"/>
          </p:cNvPicPr>
          <p:nvPr/>
        </p:nvPicPr>
        <p:blipFill>
          <a:blip r:embed="rId2"/>
          <a:stretch>
            <a:fillRect/>
          </a:stretch>
        </p:blipFill>
        <p:spPr>
          <a:xfrm>
            <a:off x="863422" y="394650"/>
            <a:ext cx="3518383" cy="4604880"/>
          </a:xfrm>
          <a:prstGeom prst="rect">
            <a:avLst/>
          </a:prstGeom>
        </p:spPr>
      </p:pic>
      <p:pic>
        <p:nvPicPr>
          <p:cNvPr id="7" name="Picture 6"/>
          <p:cNvPicPr>
            <a:picLocks noChangeAspect="1"/>
          </p:cNvPicPr>
          <p:nvPr/>
        </p:nvPicPr>
        <p:blipFill>
          <a:blip r:embed="rId3"/>
          <a:stretch>
            <a:fillRect/>
          </a:stretch>
        </p:blipFill>
        <p:spPr>
          <a:xfrm>
            <a:off x="4577522" y="394650"/>
            <a:ext cx="4186088" cy="4604880"/>
          </a:xfrm>
          <a:prstGeom prst="rect">
            <a:avLst/>
          </a:prstGeom>
        </p:spPr>
      </p:pic>
    </p:spTree>
    <p:extLst>
      <p:ext uri="{BB962C8B-B14F-4D97-AF65-F5344CB8AC3E}">
        <p14:creationId xmlns:p14="http://schemas.microsoft.com/office/powerpoint/2010/main" val="93279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pic>
        <p:nvPicPr>
          <p:cNvPr id="4" name="Picture 3"/>
          <p:cNvPicPr>
            <a:picLocks noChangeAspect="1"/>
          </p:cNvPicPr>
          <p:nvPr/>
        </p:nvPicPr>
        <p:blipFill>
          <a:blip r:embed="rId2"/>
          <a:stretch>
            <a:fillRect/>
          </a:stretch>
        </p:blipFill>
        <p:spPr>
          <a:xfrm>
            <a:off x="819303" y="774840"/>
            <a:ext cx="7746796" cy="3606966"/>
          </a:xfrm>
          <a:prstGeom prst="rect">
            <a:avLst/>
          </a:prstGeom>
        </p:spPr>
      </p:pic>
    </p:spTree>
    <p:extLst>
      <p:ext uri="{BB962C8B-B14F-4D97-AF65-F5344CB8AC3E}">
        <p14:creationId xmlns:p14="http://schemas.microsoft.com/office/powerpoint/2010/main" val="7890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869" y="646500"/>
            <a:ext cx="4471131" cy="653700"/>
          </a:xfrm>
        </p:spPr>
        <p:txBody>
          <a:bodyPr/>
          <a:lstStyle/>
          <a:p>
            <a:pPr algn="ctr">
              <a:lnSpc>
                <a:spcPts val="2600"/>
              </a:lnSpc>
              <a:spcBef>
                <a:spcPts val="200"/>
              </a:spcBef>
              <a:spcAft>
                <a:spcPts val="200"/>
              </a:spcAft>
            </a:pPr>
            <a:r>
              <a:rPr lang="en-US" sz="2200" i="1" dirty="0" smtClean="0">
                <a:latin typeface="+mn-lt"/>
              </a:rPr>
              <a:t>Em hãy nên tên các</a:t>
            </a:r>
            <a:br>
              <a:rPr lang="en-US" sz="2200" i="1" dirty="0" smtClean="0">
                <a:latin typeface="+mn-lt"/>
              </a:rPr>
            </a:br>
            <a:r>
              <a:rPr lang="en-US" sz="2200" i="1" dirty="0" smtClean="0">
                <a:latin typeface="+mn-lt"/>
              </a:rPr>
              <a:t> loại môi trường sống?</a:t>
            </a:r>
            <a:endParaRPr lang="en-US" sz="2200" i="1" dirty="0">
              <a:latin typeface="+mn-lt"/>
            </a:endParaRPr>
          </a:p>
        </p:txBody>
      </p:sp>
      <p:sp>
        <p:nvSpPr>
          <p:cNvPr id="3" name="Text Placeholder 2"/>
          <p:cNvSpPr>
            <a:spLocks noGrp="1"/>
          </p:cNvSpPr>
          <p:nvPr>
            <p:ph type="body" idx="1"/>
          </p:nvPr>
        </p:nvSpPr>
        <p:spPr>
          <a:xfrm>
            <a:off x="194145" y="2023982"/>
            <a:ext cx="5519025" cy="1948172"/>
          </a:xfrm>
        </p:spPr>
        <p:txBody>
          <a:bodyPr/>
          <a:lstStyle/>
          <a:p>
            <a:pPr algn="just"/>
            <a:r>
              <a:rPr lang="en-US" sz="2000" dirty="0" smtClean="0">
                <a:latin typeface="+mn-lt"/>
              </a:rPr>
              <a:t>Môi trường sống của sinh vật rất đa dạng: trên cạn, dưới nước, đất, sinh vật này có thể là môi trường sống của sinh vật khác. </a:t>
            </a:r>
          </a:p>
          <a:p>
            <a:pPr algn="just"/>
            <a:r>
              <a:rPr lang="en-US" sz="2000" dirty="0" smtClean="0">
                <a:latin typeface="+mn-lt"/>
              </a:rPr>
              <a:t>Môi trường sống của sinh vật: nới có khí hậu khô, nóng,lạnh,…</a:t>
            </a:r>
            <a:endParaRPr lang="en-US" sz="2000" dirty="0">
              <a:latin typeface="+mn-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pic>
        <p:nvPicPr>
          <p:cNvPr id="5" name="Picture 4"/>
          <p:cNvPicPr>
            <a:picLocks noChangeAspect="1"/>
          </p:cNvPicPr>
          <p:nvPr/>
        </p:nvPicPr>
        <p:blipFill>
          <a:blip r:embed="rId2"/>
          <a:stretch>
            <a:fillRect/>
          </a:stretch>
        </p:blipFill>
        <p:spPr>
          <a:xfrm>
            <a:off x="6503213" y="892350"/>
            <a:ext cx="2392070" cy="4050991"/>
          </a:xfrm>
          <a:prstGeom prst="rect">
            <a:avLst/>
          </a:prstGeom>
        </p:spPr>
      </p:pic>
    </p:spTree>
    <p:extLst>
      <p:ext uri="{BB962C8B-B14F-4D97-AF65-F5344CB8AC3E}">
        <p14:creationId xmlns:p14="http://schemas.microsoft.com/office/powerpoint/2010/main" val="193604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a:p>
        </p:txBody>
      </p:sp>
      <p:sp>
        <p:nvSpPr>
          <p:cNvPr id="3" name="Rectangle 2"/>
          <p:cNvSpPr/>
          <p:nvPr/>
        </p:nvSpPr>
        <p:spPr>
          <a:xfrm>
            <a:off x="1188721" y="408189"/>
            <a:ext cx="4572000" cy="430887"/>
          </a:xfrm>
          <a:prstGeom prst="rect">
            <a:avLst/>
          </a:prstGeom>
        </p:spPr>
        <p:txBody>
          <a:bodyPr>
            <a:spAutoFit/>
          </a:bodyPr>
          <a:lstStyle/>
          <a:p>
            <a:r>
              <a:rPr lang="en-US" sz="2200" b="1" dirty="0" smtClean="0">
                <a:solidFill>
                  <a:schemeClr val="accent1"/>
                </a:solidFill>
              </a:rPr>
              <a:t>Quan sát Hình 14.6 – 14.9</a:t>
            </a:r>
            <a:endParaRPr lang="en-US" sz="2200" b="1" dirty="0">
              <a:solidFill>
                <a:schemeClr val="accent1"/>
              </a:solidFill>
            </a:endParaRPr>
          </a:p>
        </p:txBody>
      </p:sp>
      <p:pic>
        <p:nvPicPr>
          <p:cNvPr id="4" name="Picture 3"/>
          <p:cNvPicPr>
            <a:picLocks noChangeAspect="1"/>
          </p:cNvPicPr>
          <p:nvPr/>
        </p:nvPicPr>
        <p:blipFill>
          <a:blip r:embed="rId2"/>
          <a:stretch>
            <a:fillRect/>
          </a:stretch>
        </p:blipFill>
        <p:spPr>
          <a:xfrm>
            <a:off x="1770279" y="934173"/>
            <a:ext cx="5881420" cy="4120630"/>
          </a:xfrm>
          <a:prstGeom prst="rect">
            <a:avLst/>
          </a:prstGeom>
        </p:spPr>
      </p:pic>
    </p:spTree>
    <p:extLst>
      <p:ext uri="{BB962C8B-B14F-4D97-AF65-F5344CB8AC3E}">
        <p14:creationId xmlns:p14="http://schemas.microsoft.com/office/powerpoint/2010/main" val="362367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14"/>
          <p:cNvSpPr txBox="1">
            <a:spLocks noGrp="1"/>
          </p:cNvSpPr>
          <p:nvPr>
            <p:ph type="title"/>
          </p:nvPr>
        </p:nvSpPr>
        <p:spPr>
          <a:xfrm>
            <a:off x="661100" y="664300"/>
            <a:ext cx="7843200" cy="653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b="1" dirty="0" smtClean="0">
                <a:latin typeface="+mj-lt"/>
              </a:rPr>
              <a:t>Kiểm tra bài cũ</a:t>
            </a:r>
            <a:endParaRPr b="1" dirty="0">
              <a:latin typeface="+mj-lt"/>
            </a:endParaRPr>
          </a:p>
        </p:txBody>
      </p:sp>
      <p:sp>
        <p:nvSpPr>
          <p:cNvPr id="525" name="Google Shape;525;p14"/>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sp>
        <p:nvSpPr>
          <p:cNvPr id="3" name="Text Placeholder 2"/>
          <p:cNvSpPr>
            <a:spLocks noGrp="1"/>
          </p:cNvSpPr>
          <p:nvPr>
            <p:ph type="body" idx="2"/>
          </p:nvPr>
        </p:nvSpPr>
        <p:spPr>
          <a:xfrm>
            <a:off x="848629" y="2236122"/>
            <a:ext cx="7655625" cy="872838"/>
          </a:xfrm>
        </p:spPr>
        <p:txBody>
          <a:bodyPr/>
          <a:lstStyle/>
          <a:p>
            <a:pPr algn="just"/>
            <a:r>
              <a:rPr lang="en-US" i="1" dirty="0" smtClean="0">
                <a:latin typeface="+mj-lt"/>
              </a:rPr>
              <a:t>Em hãy cho biết những đặc điểm nào chứng tỏ sinh vật đa bào cấu tạo phức tạp hơn sinh vật đơn bào?</a:t>
            </a:r>
            <a:endParaRPr lang="en-US" i="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1"/>
                                        </p:tgtEl>
                                        <p:attrNameLst>
                                          <p:attrName>style.visibility</p:attrName>
                                        </p:attrNameLst>
                                      </p:cBhvr>
                                      <p:to>
                                        <p:strVal val="visible"/>
                                      </p:to>
                                    </p:set>
                                    <p:animEffect transition="in" filter="barn(inVertical)">
                                      <p:cBhvr>
                                        <p:cTn id="7" dur="500"/>
                                        <p:tgtEl>
                                          <p:spTgt spid="5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latin typeface="+mj-lt"/>
              </a:rPr>
              <a:t>Thảo luận và trả lời câu hỏi</a:t>
            </a:r>
            <a:endParaRPr lang="en-US" sz="24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sp>
        <p:nvSpPr>
          <p:cNvPr id="4" name="Rectangle 3"/>
          <p:cNvSpPr/>
          <p:nvPr/>
        </p:nvSpPr>
        <p:spPr>
          <a:xfrm>
            <a:off x="764001" y="1422994"/>
            <a:ext cx="7143732" cy="707886"/>
          </a:xfrm>
          <a:prstGeom prst="rect">
            <a:avLst/>
          </a:prstGeom>
        </p:spPr>
        <p:txBody>
          <a:bodyPr wrap="square">
            <a:spAutoFit/>
          </a:bodyPr>
          <a:lstStyle/>
          <a:p>
            <a:r>
              <a:rPr lang="en-US" sz="2000" i="1" dirty="0" smtClean="0"/>
              <a:t>Nhận xét mức độ đa dạng số lượng loài ở </a:t>
            </a:r>
          </a:p>
          <a:p>
            <a:r>
              <a:rPr lang="en-US" sz="2000" i="1" dirty="0" smtClean="0"/>
              <a:t>các môi trường sống khác nhau theo gợi ý sau: </a:t>
            </a:r>
            <a:endParaRPr lang="en-US" sz="2000" i="1" dirty="0"/>
          </a:p>
        </p:txBody>
      </p:sp>
      <p:graphicFrame>
        <p:nvGraphicFramePr>
          <p:cNvPr id="5" name="Table 4"/>
          <p:cNvGraphicFramePr>
            <a:graphicFrameLocks noGrp="1"/>
          </p:cNvGraphicFramePr>
          <p:nvPr>
            <p:extLst>
              <p:ext uri="{D42A27DB-BD31-4B8C-83A1-F6EECF244321}">
                <p14:modId xmlns:p14="http://schemas.microsoft.com/office/powerpoint/2010/main" val="2636663901"/>
              </p:ext>
            </p:extLst>
          </p:nvPr>
        </p:nvGraphicFramePr>
        <p:xfrm>
          <a:off x="841248" y="2567635"/>
          <a:ext cx="8163763" cy="1470788"/>
        </p:xfrm>
        <a:graphic>
          <a:graphicData uri="http://schemas.openxmlformats.org/drawingml/2006/table">
            <a:tbl>
              <a:tblPr firstRow="1" bandRow="1">
                <a:tableStyleId>{E960CA2F-AD4F-43A7-B7A6-27E5CA5AA7E8}</a:tableStyleId>
              </a:tblPr>
              <a:tblGrid>
                <a:gridCol w="2296973">
                  <a:extLst>
                    <a:ext uri="{9D8B030D-6E8A-4147-A177-3AD203B41FA5}">
                      <a16:colId xmlns:a16="http://schemas.microsoft.com/office/drawing/2014/main" val="20000"/>
                    </a:ext>
                  </a:extLst>
                </a:gridCol>
                <a:gridCol w="2273771">
                  <a:extLst>
                    <a:ext uri="{9D8B030D-6E8A-4147-A177-3AD203B41FA5}">
                      <a16:colId xmlns:a16="http://schemas.microsoft.com/office/drawing/2014/main" val="20001"/>
                    </a:ext>
                  </a:extLst>
                </a:gridCol>
                <a:gridCol w="3593019">
                  <a:extLst>
                    <a:ext uri="{9D8B030D-6E8A-4147-A177-3AD203B41FA5}">
                      <a16:colId xmlns:a16="http://schemas.microsoft.com/office/drawing/2014/main" val="20002"/>
                    </a:ext>
                  </a:extLst>
                </a:gridCol>
              </a:tblGrid>
              <a:tr h="244907">
                <a:tc>
                  <a:txBody>
                    <a:bodyPr/>
                    <a:lstStyle/>
                    <a:p>
                      <a:pPr algn="ctr">
                        <a:lnSpc>
                          <a:spcPts val="3600"/>
                        </a:lnSpc>
                        <a:spcBef>
                          <a:spcPts val="200"/>
                        </a:spcBef>
                        <a:spcAft>
                          <a:spcPts val="200"/>
                        </a:spcAft>
                      </a:pPr>
                      <a:r>
                        <a:rPr lang="en-US" sz="1800" b="1" dirty="0" smtClean="0"/>
                        <a:t>Môi</a:t>
                      </a:r>
                      <a:r>
                        <a:rPr lang="en-US" sz="1800" b="1" baseline="0" dirty="0" smtClean="0"/>
                        <a:t> trường sống</a:t>
                      </a:r>
                      <a:endParaRPr lang="en-US" sz="1800" b="1" dirty="0"/>
                    </a:p>
                  </a:txBody>
                  <a:tcPr>
                    <a:solidFill>
                      <a:srgbClr val="FFC000"/>
                    </a:solidFill>
                  </a:tcPr>
                </a:tc>
                <a:tc>
                  <a:txBody>
                    <a:bodyPr/>
                    <a:lstStyle/>
                    <a:p>
                      <a:pPr algn="ctr">
                        <a:lnSpc>
                          <a:spcPts val="3600"/>
                        </a:lnSpc>
                        <a:spcBef>
                          <a:spcPts val="200"/>
                        </a:spcBef>
                        <a:spcAft>
                          <a:spcPts val="200"/>
                        </a:spcAft>
                      </a:pPr>
                      <a:r>
                        <a:rPr lang="en-US" sz="1800" b="1" dirty="0" smtClean="0"/>
                        <a:t>Tên</a:t>
                      </a:r>
                      <a:r>
                        <a:rPr lang="en-US" sz="1800" b="1" baseline="0" dirty="0" smtClean="0"/>
                        <a:t> sinh vật</a:t>
                      </a:r>
                      <a:endParaRPr lang="en-US" sz="1800" b="1" dirty="0"/>
                    </a:p>
                  </a:txBody>
                  <a:tcPr>
                    <a:solidFill>
                      <a:srgbClr val="FFC000"/>
                    </a:solidFill>
                  </a:tcPr>
                </a:tc>
                <a:tc>
                  <a:txBody>
                    <a:bodyPr/>
                    <a:lstStyle/>
                    <a:p>
                      <a:pPr algn="ctr">
                        <a:lnSpc>
                          <a:spcPts val="3600"/>
                        </a:lnSpc>
                        <a:spcBef>
                          <a:spcPts val="200"/>
                        </a:spcBef>
                        <a:spcAft>
                          <a:spcPts val="200"/>
                        </a:spcAft>
                      </a:pPr>
                      <a:r>
                        <a:rPr lang="en-US" sz="1800" b="1" dirty="0" smtClean="0"/>
                        <a:t>Mức</a:t>
                      </a:r>
                      <a:r>
                        <a:rPr lang="en-US" sz="1800" b="1" baseline="0" dirty="0" smtClean="0"/>
                        <a:t> độ đa dạng số lượng loài</a:t>
                      </a:r>
                      <a:endParaRPr lang="en-US" sz="1800" b="1" dirty="0"/>
                    </a:p>
                  </a:txBody>
                  <a:tcPr>
                    <a:solidFill>
                      <a:srgbClr val="FFC000"/>
                    </a:solidFill>
                  </a:tcPr>
                </a:tc>
                <a:extLst>
                  <a:ext uri="{0D108BD9-81ED-4DB2-BD59-A6C34878D82A}">
                    <a16:rowId xmlns:a16="http://schemas.microsoft.com/office/drawing/2014/main" val="10000"/>
                  </a:ext>
                </a:extLst>
              </a:tr>
              <a:tr h="370840">
                <a:tc>
                  <a:txBody>
                    <a:bodyPr/>
                    <a:lstStyle/>
                    <a:p>
                      <a:pPr>
                        <a:lnSpc>
                          <a:spcPts val="3600"/>
                        </a:lnSpc>
                        <a:spcBef>
                          <a:spcPts val="200"/>
                        </a:spcBef>
                        <a:spcAft>
                          <a:spcPts val="200"/>
                        </a:spcAft>
                      </a:pPr>
                      <a:r>
                        <a:rPr lang="en-US" sz="2000" dirty="0" smtClean="0"/>
                        <a:t>Rừng</a:t>
                      </a:r>
                      <a:r>
                        <a:rPr lang="en-US" sz="2000" baseline="0" dirty="0" smtClean="0"/>
                        <a:t> nhiệt đới</a:t>
                      </a:r>
                      <a:endParaRPr lang="en-US" sz="2000" dirty="0"/>
                    </a:p>
                  </a:txBody>
                  <a:tcPr/>
                </a:tc>
                <a:tc>
                  <a:txBody>
                    <a:bodyPr/>
                    <a:lstStyle/>
                    <a:p>
                      <a:pPr algn="ctr">
                        <a:lnSpc>
                          <a:spcPts val="3600"/>
                        </a:lnSpc>
                        <a:spcBef>
                          <a:spcPts val="200"/>
                        </a:spcBef>
                        <a:spcAft>
                          <a:spcPts val="200"/>
                        </a:spcAft>
                      </a:pPr>
                      <a:r>
                        <a:rPr lang="en-US" sz="2000" dirty="0" smtClean="0"/>
                        <a:t>?</a:t>
                      </a:r>
                      <a:endParaRPr lang="en-US" sz="2000" dirty="0"/>
                    </a:p>
                  </a:txBody>
                  <a:tcPr/>
                </a:tc>
                <a:tc>
                  <a:txBody>
                    <a:bodyPr/>
                    <a:lstStyle/>
                    <a:p>
                      <a:pPr algn="ctr">
                        <a:lnSpc>
                          <a:spcPts val="3600"/>
                        </a:lnSpc>
                        <a:spcBef>
                          <a:spcPts val="200"/>
                        </a:spcBef>
                        <a:spcAft>
                          <a:spcPts val="200"/>
                        </a:spcAft>
                      </a:pPr>
                      <a:r>
                        <a:rPr lang="en-US" sz="2000" dirty="0" smtClean="0"/>
                        <a:t>?</a:t>
                      </a:r>
                      <a:endParaRPr lang="en-US" sz="2000" dirty="0"/>
                    </a:p>
                  </a:txBody>
                  <a:tcPr/>
                </a:tc>
                <a:extLst>
                  <a:ext uri="{0D108BD9-81ED-4DB2-BD59-A6C34878D82A}">
                    <a16:rowId xmlns:a16="http://schemas.microsoft.com/office/drawing/2014/main" val="10001"/>
                  </a:ext>
                </a:extLst>
              </a:tr>
              <a:tr h="370840">
                <a:tc>
                  <a:txBody>
                    <a:bodyPr/>
                    <a:lstStyle/>
                    <a:p>
                      <a:pPr>
                        <a:lnSpc>
                          <a:spcPts val="3600"/>
                        </a:lnSpc>
                        <a:spcBef>
                          <a:spcPts val="200"/>
                        </a:spcBef>
                        <a:spcAft>
                          <a:spcPts val="200"/>
                        </a:spcAft>
                      </a:pPr>
                      <a:r>
                        <a:rPr lang="en-US" sz="2000" dirty="0" smtClean="0"/>
                        <a:t>Sa mạc</a:t>
                      </a:r>
                      <a:endParaRPr lang="en-US" sz="2000" dirty="0"/>
                    </a:p>
                  </a:txBody>
                  <a:tcPr/>
                </a:tc>
                <a:tc>
                  <a:txBody>
                    <a:bodyPr/>
                    <a:lstStyle/>
                    <a:p>
                      <a:pPr algn="ctr">
                        <a:lnSpc>
                          <a:spcPts val="3600"/>
                        </a:lnSpc>
                        <a:spcBef>
                          <a:spcPts val="200"/>
                        </a:spcBef>
                        <a:spcAft>
                          <a:spcPts val="200"/>
                        </a:spcAft>
                      </a:pPr>
                      <a:r>
                        <a:rPr lang="en-US" sz="2000" dirty="0" smtClean="0"/>
                        <a:t>?</a:t>
                      </a:r>
                      <a:endParaRPr lang="en-US" sz="2000" dirty="0"/>
                    </a:p>
                  </a:txBody>
                  <a:tcPr/>
                </a:tc>
                <a:tc>
                  <a:txBody>
                    <a:bodyPr/>
                    <a:lstStyle/>
                    <a:p>
                      <a:pPr algn="ctr">
                        <a:lnSpc>
                          <a:spcPts val="3600"/>
                        </a:lnSpc>
                        <a:spcBef>
                          <a:spcPts val="200"/>
                        </a:spcBef>
                        <a:spcAft>
                          <a:spcPts val="200"/>
                        </a:spcAft>
                      </a:pPr>
                      <a:r>
                        <a:rPr lang="en-US" sz="2000" dirty="0" smtClean="0"/>
                        <a:t>?</a:t>
                      </a:r>
                      <a:endParaRPr lang="en-US" sz="20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8430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a:p>
        </p:txBody>
      </p:sp>
      <p:graphicFrame>
        <p:nvGraphicFramePr>
          <p:cNvPr id="3" name="Table 2"/>
          <p:cNvGraphicFramePr>
            <a:graphicFrameLocks noGrp="1"/>
          </p:cNvGraphicFramePr>
          <p:nvPr>
            <p:extLst>
              <p:ext uri="{D42A27DB-BD31-4B8C-83A1-F6EECF244321}">
                <p14:modId xmlns:p14="http://schemas.microsoft.com/office/powerpoint/2010/main" val="3500158389"/>
              </p:ext>
            </p:extLst>
          </p:nvPr>
        </p:nvGraphicFramePr>
        <p:xfrm>
          <a:off x="709573" y="707740"/>
          <a:ext cx="8163763" cy="3782060"/>
        </p:xfrm>
        <a:graphic>
          <a:graphicData uri="http://schemas.openxmlformats.org/drawingml/2006/table">
            <a:tbl>
              <a:tblPr firstRow="1" bandRow="1">
                <a:tableStyleId>{E960CA2F-AD4F-43A7-B7A6-27E5CA5AA7E8}</a:tableStyleId>
              </a:tblPr>
              <a:tblGrid>
                <a:gridCol w="2296973">
                  <a:extLst>
                    <a:ext uri="{9D8B030D-6E8A-4147-A177-3AD203B41FA5}">
                      <a16:colId xmlns:a16="http://schemas.microsoft.com/office/drawing/2014/main" val="20000"/>
                    </a:ext>
                  </a:extLst>
                </a:gridCol>
                <a:gridCol w="3489351">
                  <a:extLst>
                    <a:ext uri="{9D8B030D-6E8A-4147-A177-3AD203B41FA5}">
                      <a16:colId xmlns:a16="http://schemas.microsoft.com/office/drawing/2014/main" val="20001"/>
                    </a:ext>
                  </a:extLst>
                </a:gridCol>
                <a:gridCol w="2377439">
                  <a:extLst>
                    <a:ext uri="{9D8B030D-6E8A-4147-A177-3AD203B41FA5}">
                      <a16:colId xmlns:a16="http://schemas.microsoft.com/office/drawing/2014/main" val="20002"/>
                    </a:ext>
                  </a:extLst>
                </a:gridCol>
              </a:tblGrid>
              <a:tr h="244907">
                <a:tc>
                  <a:txBody>
                    <a:bodyPr/>
                    <a:lstStyle/>
                    <a:p>
                      <a:pPr algn="ctr">
                        <a:lnSpc>
                          <a:spcPts val="3600"/>
                        </a:lnSpc>
                        <a:spcBef>
                          <a:spcPts val="200"/>
                        </a:spcBef>
                        <a:spcAft>
                          <a:spcPts val="200"/>
                        </a:spcAft>
                      </a:pPr>
                      <a:r>
                        <a:rPr lang="en-US" sz="1800" b="1" dirty="0" smtClean="0"/>
                        <a:t>Môi</a:t>
                      </a:r>
                      <a:r>
                        <a:rPr lang="en-US" sz="1800" b="1" baseline="0" dirty="0" smtClean="0"/>
                        <a:t> trường sống</a:t>
                      </a:r>
                      <a:endParaRPr lang="en-US" sz="1800" b="1" dirty="0"/>
                    </a:p>
                  </a:txBody>
                  <a:tcPr>
                    <a:solidFill>
                      <a:srgbClr val="FFC000"/>
                    </a:solidFill>
                  </a:tcPr>
                </a:tc>
                <a:tc>
                  <a:txBody>
                    <a:bodyPr/>
                    <a:lstStyle/>
                    <a:p>
                      <a:pPr algn="ctr">
                        <a:lnSpc>
                          <a:spcPts val="3600"/>
                        </a:lnSpc>
                        <a:spcBef>
                          <a:spcPts val="200"/>
                        </a:spcBef>
                        <a:spcAft>
                          <a:spcPts val="200"/>
                        </a:spcAft>
                      </a:pPr>
                      <a:r>
                        <a:rPr lang="en-US" sz="1800" b="1" dirty="0" smtClean="0"/>
                        <a:t>Tên</a:t>
                      </a:r>
                      <a:r>
                        <a:rPr lang="en-US" sz="1800" b="1" baseline="0" dirty="0" smtClean="0"/>
                        <a:t> sinh vật</a:t>
                      </a:r>
                      <a:endParaRPr lang="en-US" sz="1800" b="1" dirty="0"/>
                    </a:p>
                  </a:txBody>
                  <a:tcPr>
                    <a:solidFill>
                      <a:srgbClr val="FFC000"/>
                    </a:solidFill>
                  </a:tcPr>
                </a:tc>
                <a:tc>
                  <a:txBody>
                    <a:bodyPr/>
                    <a:lstStyle/>
                    <a:p>
                      <a:pPr algn="ctr">
                        <a:lnSpc>
                          <a:spcPts val="2200"/>
                        </a:lnSpc>
                        <a:spcBef>
                          <a:spcPts val="200"/>
                        </a:spcBef>
                        <a:spcAft>
                          <a:spcPts val="200"/>
                        </a:spcAft>
                      </a:pPr>
                      <a:r>
                        <a:rPr lang="en-US" sz="1800" b="1" dirty="0" smtClean="0"/>
                        <a:t>Mức</a:t>
                      </a:r>
                      <a:r>
                        <a:rPr lang="en-US" sz="1800" b="1" baseline="0" dirty="0" smtClean="0"/>
                        <a:t> độ đa dạng số lượng loài</a:t>
                      </a:r>
                      <a:endParaRPr lang="en-US" sz="1800" b="1" dirty="0"/>
                    </a:p>
                  </a:txBody>
                  <a:tcPr>
                    <a:solidFill>
                      <a:srgbClr val="FFC000"/>
                    </a:solidFill>
                  </a:tcPr>
                </a:tc>
                <a:extLst>
                  <a:ext uri="{0D108BD9-81ED-4DB2-BD59-A6C34878D82A}">
                    <a16:rowId xmlns:a16="http://schemas.microsoft.com/office/drawing/2014/main" val="10000"/>
                  </a:ext>
                </a:extLst>
              </a:tr>
              <a:tr h="370840">
                <a:tc>
                  <a:txBody>
                    <a:bodyPr/>
                    <a:lstStyle/>
                    <a:p>
                      <a:pPr algn="ctr">
                        <a:lnSpc>
                          <a:spcPts val="3400"/>
                        </a:lnSpc>
                        <a:spcBef>
                          <a:spcPts val="200"/>
                        </a:spcBef>
                        <a:spcAft>
                          <a:spcPts val="200"/>
                        </a:spcAft>
                      </a:pPr>
                      <a:r>
                        <a:rPr lang="en-US" sz="2000" dirty="0" smtClean="0"/>
                        <a:t>Rừng</a:t>
                      </a:r>
                      <a:r>
                        <a:rPr lang="en-US" sz="2000" baseline="0" dirty="0" smtClean="0"/>
                        <a:t> nhiệt đới</a:t>
                      </a:r>
                      <a:endParaRPr lang="en-US" sz="2000" dirty="0"/>
                    </a:p>
                  </a:txBody>
                  <a:tcPr/>
                </a:tc>
                <a:tc>
                  <a:txBody>
                    <a:bodyPr/>
                    <a:lstStyle/>
                    <a:p>
                      <a:pPr fontAlgn="t">
                        <a:lnSpc>
                          <a:spcPts val="3400"/>
                        </a:lnSpc>
                        <a:spcBef>
                          <a:spcPts val="200"/>
                        </a:spcBef>
                        <a:spcAft>
                          <a:spcPts val="200"/>
                        </a:spcAft>
                      </a:pPr>
                      <a:r>
                        <a:rPr lang="en-US" sz="2000" dirty="0" smtClean="0">
                          <a:effectLst/>
                        </a:rPr>
                        <a:t>H</a:t>
                      </a:r>
                      <a:r>
                        <a:rPr lang="vi-VN" sz="2000" dirty="0" smtClean="0">
                          <a:effectLst/>
                        </a:rPr>
                        <a:t>ươu</a:t>
                      </a:r>
                      <a:r>
                        <a:rPr lang="vi-VN" sz="2000" dirty="0">
                          <a:effectLst/>
                        </a:rPr>
                        <a:t>, nai, khỉ, giun, rắn, trăn, rêu, dương xỉ, dừa, chuối, xoài, tre, măng...</a:t>
                      </a:r>
                    </a:p>
                  </a:txBody>
                  <a:tcPr marL="31750" marR="31750" marT="31750" marB="31750"/>
                </a:tc>
                <a:tc>
                  <a:txBody>
                    <a:bodyPr/>
                    <a:lstStyle/>
                    <a:p>
                      <a:pPr algn="ctr" fontAlgn="t">
                        <a:lnSpc>
                          <a:spcPts val="3400"/>
                        </a:lnSpc>
                        <a:spcBef>
                          <a:spcPts val="200"/>
                        </a:spcBef>
                        <a:spcAft>
                          <a:spcPts val="200"/>
                        </a:spcAft>
                      </a:pPr>
                      <a:r>
                        <a:rPr lang="en-US" sz="2000" dirty="0">
                          <a:effectLst/>
                        </a:rPr>
                        <a:t>Cao</a:t>
                      </a:r>
                    </a:p>
                  </a:txBody>
                  <a:tcPr marL="31750" marR="31750" marT="31750" marB="31750"/>
                </a:tc>
                <a:extLst>
                  <a:ext uri="{0D108BD9-81ED-4DB2-BD59-A6C34878D82A}">
                    <a16:rowId xmlns:a16="http://schemas.microsoft.com/office/drawing/2014/main" val="10001"/>
                  </a:ext>
                </a:extLst>
              </a:tr>
              <a:tr h="370840">
                <a:tc>
                  <a:txBody>
                    <a:bodyPr/>
                    <a:lstStyle/>
                    <a:p>
                      <a:pPr algn="ctr">
                        <a:lnSpc>
                          <a:spcPts val="3400"/>
                        </a:lnSpc>
                        <a:spcBef>
                          <a:spcPts val="200"/>
                        </a:spcBef>
                        <a:spcAft>
                          <a:spcPts val="200"/>
                        </a:spcAft>
                      </a:pPr>
                      <a:r>
                        <a:rPr lang="en-US" sz="2000" dirty="0" smtClean="0"/>
                        <a:t>Sa mạc</a:t>
                      </a:r>
                      <a:endParaRPr lang="en-US" sz="2000" dirty="0"/>
                    </a:p>
                  </a:txBody>
                  <a:tcPr/>
                </a:tc>
                <a:tc>
                  <a:txBody>
                    <a:bodyPr/>
                    <a:lstStyle/>
                    <a:p>
                      <a:pPr fontAlgn="t">
                        <a:lnSpc>
                          <a:spcPts val="3400"/>
                        </a:lnSpc>
                        <a:spcBef>
                          <a:spcPts val="200"/>
                        </a:spcBef>
                        <a:spcAft>
                          <a:spcPts val="200"/>
                        </a:spcAft>
                      </a:pPr>
                      <a:r>
                        <a:rPr lang="en-US" sz="2000" dirty="0" smtClean="0">
                          <a:effectLst/>
                        </a:rPr>
                        <a:t>S</a:t>
                      </a:r>
                      <a:r>
                        <a:rPr lang="vi-VN" sz="2000" dirty="0" smtClean="0">
                          <a:effectLst/>
                        </a:rPr>
                        <a:t>óc</a:t>
                      </a:r>
                      <a:r>
                        <a:rPr lang="vi-VN" sz="2000" dirty="0">
                          <a:effectLst/>
                        </a:rPr>
                        <a:t>, chồn, chuột, sóc, lạc đà, dừa, cọ, xương rồng khổng lồ, cây lê gai, cây hoa thế kỉ, cây hoa hồng sa mạc, cây bụi...</a:t>
                      </a:r>
                    </a:p>
                  </a:txBody>
                  <a:tcPr marL="31750" marR="31750" marT="31750" marB="31750"/>
                </a:tc>
                <a:tc>
                  <a:txBody>
                    <a:bodyPr/>
                    <a:lstStyle/>
                    <a:p>
                      <a:pPr algn="ctr" fontAlgn="t">
                        <a:lnSpc>
                          <a:spcPts val="3400"/>
                        </a:lnSpc>
                        <a:spcBef>
                          <a:spcPts val="200"/>
                        </a:spcBef>
                        <a:spcAft>
                          <a:spcPts val="200"/>
                        </a:spcAft>
                      </a:pPr>
                      <a:r>
                        <a:rPr lang="en-US" sz="2000" dirty="0">
                          <a:effectLst/>
                        </a:rPr>
                        <a:t>thấp</a:t>
                      </a:r>
                    </a:p>
                  </a:txBody>
                  <a:tcPr marL="31750" marR="31750" marT="31750" marB="3175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7977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38"/>
          <p:cNvSpPr txBox="1">
            <a:spLocks noGrp="1"/>
          </p:cNvSpPr>
          <p:nvPr>
            <p:ph type="ctrTitle"/>
          </p:nvPr>
        </p:nvSpPr>
        <p:spPr>
          <a:xfrm>
            <a:off x="513470" y="2032782"/>
            <a:ext cx="6154615" cy="1119378"/>
          </a:xfrm>
          <a:prstGeom prst="rect">
            <a:avLst/>
          </a:prstGeom>
        </p:spPr>
        <p:txBody>
          <a:bodyPr spcFirstLastPara="1" wrap="square" lIns="0" tIns="0" rIns="0" bIns="0" anchor="b" anchorCtr="0">
            <a:noAutofit/>
          </a:bodyPr>
          <a:lstStyle/>
          <a:p>
            <a:pPr marL="0" lvl="0" indent="0" algn="l" rtl="0">
              <a:lnSpc>
                <a:spcPts val="2700"/>
              </a:lnSpc>
              <a:spcBef>
                <a:spcPts val="200"/>
              </a:spcBef>
              <a:spcAft>
                <a:spcPts val="200"/>
              </a:spcAft>
              <a:buNone/>
            </a:pPr>
            <a:r>
              <a:rPr lang="en" sz="2000" i="1" dirty="0" smtClean="0">
                <a:latin typeface="+mj-lt"/>
              </a:rPr>
              <a:t>Em hãy kể tên những môi trường sống của sinh vật có ở địa phương em (rừng, ao,...), lấy ví dụ về các sinh vật trong mỗi môi trường sống đó. </a:t>
            </a:r>
            <a:endParaRPr sz="2000" i="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92"/>
                                        </p:tgtEl>
                                        <p:attrNameLst>
                                          <p:attrName>style.visibility</p:attrName>
                                        </p:attrNameLst>
                                      </p:cBhvr>
                                      <p:to>
                                        <p:strVal val="visible"/>
                                      </p:to>
                                    </p:set>
                                    <p:animEffect transition="in" filter="wipe(down)">
                                      <p:cBhvr>
                                        <p:cTn id="7" dur="500"/>
                                        <p:tgtEl>
                                          <p:spTgt spid="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18979" y="660600"/>
            <a:ext cx="7885275" cy="577357"/>
          </a:xfrm>
        </p:spPr>
        <p:txBody>
          <a:bodyPr/>
          <a:lstStyle/>
          <a:p>
            <a:pPr marL="0" indent="0" algn="ctr">
              <a:buNone/>
            </a:pPr>
            <a:r>
              <a:rPr lang="en-US" sz="2300" b="1" dirty="0" smtClean="0">
                <a:latin typeface="+mj-lt"/>
              </a:rPr>
              <a:t>IV. SINH VẬT ĐƯỢC GỌI TÊN NHƯ THẾ NÀO?</a:t>
            </a:r>
            <a:endParaRPr lang="en-US" sz="23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sp>
        <p:nvSpPr>
          <p:cNvPr id="4" name="Rectangle 3"/>
          <p:cNvSpPr/>
          <p:nvPr/>
        </p:nvSpPr>
        <p:spPr>
          <a:xfrm>
            <a:off x="991772" y="1634891"/>
            <a:ext cx="6446687" cy="2618666"/>
          </a:xfrm>
          <a:prstGeom prst="rect">
            <a:avLst/>
          </a:prstGeom>
        </p:spPr>
        <p:txBody>
          <a:bodyPr wrap="square">
            <a:spAutoFit/>
          </a:bodyPr>
          <a:lstStyle/>
          <a:p>
            <a:pPr marL="342900" indent="-342900" algn="just">
              <a:lnSpc>
                <a:spcPts val="2700"/>
              </a:lnSpc>
              <a:spcBef>
                <a:spcPts val="200"/>
              </a:spcBef>
              <a:spcAft>
                <a:spcPts val="200"/>
              </a:spcAft>
              <a:buFont typeface="Wingdings" panose="05000000000000000000" pitchFamily="2" charset="2"/>
              <a:buChar char="§"/>
            </a:pPr>
            <a:r>
              <a:rPr lang="en-US" sz="2000" dirty="0" smtClean="0">
                <a:solidFill>
                  <a:schemeClr val="tx2">
                    <a:lumMod val="10000"/>
                  </a:schemeClr>
                </a:solidFill>
              </a:rPr>
              <a:t>Sinh</a:t>
            </a:r>
            <a:r>
              <a:rPr lang="en" sz="2000" dirty="0">
                <a:solidFill>
                  <a:schemeClr val="tx2">
                    <a:lumMod val="10000"/>
                  </a:schemeClr>
                </a:solidFill>
              </a:rPr>
              <a:t> </a:t>
            </a:r>
            <a:r>
              <a:rPr lang="en" sz="2000" dirty="0" smtClean="0">
                <a:solidFill>
                  <a:schemeClr val="tx2">
                    <a:lumMod val="10000"/>
                  </a:schemeClr>
                </a:solidFill>
              </a:rPr>
              <a:t>vật có thể được gọi bằng nhiều tên khác nhau ở các địa phương.</a:t>
            </a:r>
          </a:p>
          <a:p>
            <a:pPr marL="342900" indent="-342900" algn="just">
              <a:lnSpc>
                <a:spcPts val="2700"/>
              </a:lnSpc>
              <a:spcBef>
                <a:spcPts val="200"/>
              </a:spcBef>
              <a:spcAft>
                <a:spcPts val="200"/>
              </a:spcAft>
              <a:buFont typeface="Wingdings" panose="05000000000000000000" pitchFamily="2" charset="2"/>
              <a:buChar char="§"/>
            </a:pPr>
            <a:r>
              <a:rPr lang="en" sz="2000" dirty="0" smtClean="0">
                <a:solidFill>
                  <a:schemeClr val="tx2">
                    <a:lumMod val="10000"/>
                  </a:schemeClr>
                </a:solidFill>
              </a:rPr>
              <a:t>Để thống nhất cách gọi tên chung trên toàn thế giới, các nhà khoa học đưa ra cách gọi tên khoa học cho mỗi loài. </a:t>
            </a:r>
          </a:p>
          <a:p>
            <a:pPr marL="342900" indent="-342900" algn="just">
              <a:lnSpc>
                <a:spcPts val="2700"/>
              </a:lnSpc>
              <a:spcBef>
                <a:spcPts val="200"/>
              </a:spcBef>
              <a:spcAft>
                <a:spcPts val="200"/>
              </a:spcAft>
              <a:buFont typeface="Wingdings" panose="05000000000000000000" pitchFamily="2" charset="2"/>
              <a:buChar char="§"/>
            </a:pPr>
            <a:r>
              <a:rPr lang="en" sz="2000" b="1" i="1" dirty="0" smtClean="0">
                <a:solidFill>
                  <a:schemeClr val="tx2">
                    <a:lumMod val="10000"/>
                  </a:schemeClr>
                </a:solidFill>
              </a:rPr>
              <a:t>Mỗi sinh vật có hai cách gọi tên: Tên địa phương và tên khoa học.</a:t>
            </a:r>
            <a:endParaRPr lang="en-US" sz="2000" b="1" i="1" dirty="0">
              <a:solidFill>
                <a:schemeClr val="tx2">
                  <a:lumMod val="10000"/>
                </a:schemeClr>
              </a:solidFill>
            </a:endParaRPr>
          </a:p>
        </p:txBody>
      </p:sp>
    </p:spTree>
    <p:extLst>
      <p:ext uri="{BB962C8B-B14F-4D97-AF65-F5344CB8AC3E}">
        <p14:creationId xmlns:p14="http://schemas.microsoft.com/office/powerpoint/2010/main" val="258413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down)">
                                      <p:cBhvr>
                                        <p:cTn id="1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latin typeface="+mj-lt"/>
              </a:rPr>
              <a:t>Thảo luận và trả lời câu hỏi</a:t>
            </a:r>
            <a:endParaRPr lang="en-US" sz="24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a:p>
        </p:txBody>
      </p:sp>
      <p:sp>
        <p:nvSpPr>
          <p:cNvPr id="4" name="Rectangle 3"/>
          <p:cNvSpPr/>
          <p:nvPr/>
        </p:nvSpPr>
        <p:spPr>
          <a:xfrm>
            <a:off x="738554" y="1574424"/>
            <a:ext cx="6013938" cy="759182"/>
          </a:xfrm>
          <a:prstGeom prst="rect">
            <a:avLst/>
          </a:prstGeom>
        </p:spPr>
        <p:txBody>
          <a:bodyPr wrap="square">
            <a:spAutoFit/>
          </a:bodyPr>
          <a:lstStyle/>
          <a:p>
            <a:pPr algn="just">
              <a:lnSpc>
                <a:spcPts val="2400"/>
              </a:lnSpc>
              <a:spcBef>
                <a:spcPts val="200"/>
              </a:spcBef>
              <a:spcAft>
                <a:spcPts val="200"/>
              </a:spcAft>
            </a:pPr>
            <a:r>
              <a:rPr lang="en" sz="2000" i="1" dirty="0" smtClean="0">
                <a:solidFill>
                  <a:schemeClr val="tx2">
                    <a:lumMod val="10000"/>
                  </a:schemeClr>
                </a:solidFill>
              </a:rPr>
              <a:t>Em hãy lấy ví dụ về cây hoặc con vật có </a:t>
            </a:r>
          </a:p>
          <a:p>
            <a:pPr algn="just">
              <a:lnSpc>
                <a:spcPts val="2400"/>
              </a:lnSpc>
              <a:spcBef>
                <a:spcPts val="200"/>
              </a:spcBef>
              <a:spcAft>
                <a:spcPts val="200"/>
              </a:spcAft>
            </a:pPr>
            <a:r>
              <a:rPr lang="en" sz="2000" i="1" dirty="0" smtClean="0">
                <a:solidFill>
                  <a:schemeClr val="tx2">
                    <a:lumMod val="10000"/>
                  </a:schemeClr>
                </a:solidFill>
              </a:rPr>
              <a:t>những tên địa phương khác nhau mà em biết</a:t>
            </a:r>
            <a:endParaRPr lang="en" sz="2000" i="1" dirty="0">
              <a:solidFill>
                <a:schemeClr val="tx2">
                  <a:lumMod val="10000"/>
                </a:schemeClr>
              </a:solidFill>
            </a:endParaRPr>
          </a:p>
        </p:txBody>
      </p:sp>
      <p:pic>
        <p:nvPicPr>
          <p:cNvPr id="5" name="Picture 4"/>
          <p:cNvPicPr>
            <a:picLocks noChangeAspect="1"/>
          </p:cNvPicPr>
          <p:nvPr/>
        </p:nvPicPr>
        <p:blipFill>
          <a:blip r:embed="rId2"/>
          <a:stretch>
            <a:fillRect/>
          </a:stretch>
        </p:blipFill>
        <p:spPr>
          <a:xfrm>
            <a:off x="991772" y="2455192"/>
            <a:ext cx="3281290" cy="1885938"/>
          </a:xfrm>
          <a:prstGeom prst="rect">
            <a:avLst/>
          </a:prstGeom>
        </p:spPr>
      </p:pic>
      <p:sp>
        <p:nvSpPr>
          <p:cNvPr id="7" name="Rectangle 6"/>
          <p:cNvSpPr/>
          <p:nvPr/>
        </p:nvSpPr>
        <p:spPr>
          <a:xfrm>
            <a:off x="991771" y="4469078"/>
            <a:ext cx="3281289" cy="338554"/>
          </a:xfrm>
          <a:prstGeom prst="rect">
            <a:avLst/>
          </a:prstGeom>
        </p:spPr>
        <p:txBody>
          <a:bodyPr wrap="square">
            <a:spAutoFit/>
          </a:bodyPr>
          <a:lstStyle/>
          <a:p>
            <a:pPr algn="ctr"/>
            <a:r>
              <a:rPr lang="en" sz="1600" b="1" i="1" dirty="0" smtClean="0">
                <a:solidFill>
                  <a:schemeClr val="tx2">
                    <a:lumMod val="10000"/>
                  </a:schemeClr>
                </a:solidFill>
              </a:rPr>
              <a:t>Cây trinh nữ (cây xấu hổ)</a:t>
            </a:r>
            <a:endParaRPr lang="en-US" sz="1600" b="1" dirty="0"/>
          </a:p>
        </p:txBody>
      </p:sp>
      <p:pic>
        <p:nvPicPr>
          <p:cNvPr id="8" name="Picture 7"/>
          <p:cNvPicPr>
            <a:picLocks noChangeAspect="1"/>
          </p:cNvPicPr>
          <p:nvPr/>
        </p:nvPicPr>
        <p:blipFill>
          <a:blip r:embed="rId3"/>
          <a:stretch>
            <a:fillRect/>
          </a:stretch>
        </p:blipFill>
        <p:spPr>
          <a:xfrm>
            <a:off x="4711326" y="2453851"/>
            <a:ext cx="3792928" cy="1887280"/>
          </a:xfrm>
          <a:prstGeom prst="rect">
            <a:avLst/>
          </a:prstGeom>
        </p:spPr>
      </p:pic>
      <p:sp>
        <p:nvSpPr>
          <p:cNvPr id="9" name="Rectangle 8"/>
          <p:cNvSpPr/>
          <p:nvPr/>
        </p:nvSpPr>
        <p:spPr>
          <a:xfrm>
            <a:off x="4711326" y="4422223"/>
            <a:ext cx="3792928" cy="338554"/>
          </a:xfrm>
          <a:prstGeom prst="rect">
            <a:avLst/>
          </a:prstGeom>
        </p:spPr>
        <p:txBody>
          <a:bodyPr wrap="square">
            <a:spAutoFit/>
          </a:bodyPr>
          <a:lstStyle/>
          <a:p>
            <a:pPr algn="ctr"/>
            <a:r>
              <a:rPr lang="en" sz="1600" b="1" i="1" dirty="0" smtClean="0">
                <a:solidFill>
                  <a:schemeClr val="tx2">
                    <a:lumMod val="10000"/>
                  </a:schemeClr>
                </a:solidFill>
              </a:rPr>
              <a:t>Cây ngô (bắp)</a:t>
            </a:r>
            <a:endParaRPr lang="en-US" sz="1600" b="1" dirty="0"/>
          </a:p>
        </p:txBody>
      </p:sp>
    </p:spTree>
    <p:extLst>
      <p:ext uri="{BB962C8B-B14F-4D97-AF65-F5344CB8AC3E}">
        <p14:creationId xmlns:p14="http://schemas.microsoft.com/office/powerpoint/2010/main" val="40497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pic>
        <p:nvPicPr>
          <p:cNvPr id="3" name="Picture 2"/>
          <p:cNvPicPr>
            <a:picLocks noChangeAspect="1"/>
          </p:cNvPicPr>
          <p:nvPr/>
        </p:nvPicPr>
        <p:blipFill>
          <a:blip r:embed="rId2"/>
          <a:stretch>
            <a:fillRect/>
          </a:stretch>
        </p:blipFill>
        <p:spPr>
          <a:xfrm>
            <a:off x="996544" y="984738"/>
            <a:ext cx="4250705" cy="2938407"/>
          </a:xfrm>
          <a:prstGeom prst="rect">
            <a:avLst/>
          </a:prstGeom>
        </p:spPr>
      </p:pic>
      <p:sp>
        <p:nvSpPr>
          <p:cNvPr id="4" name="Rectangle 3"/>
          <p:cNvSpPr/>
          <p:nvPr/>
        </p:nvSpPr>
        <p:spPr>
          <a:xfrm>
            <a:off x="996543" y="4028613"/>
            <a:ext cx="4250705" cy="307777"/>
          </a:xfrm>
          <a:prstGeom prst="rect">
            <a:avLst/>
          </a:prstGeom>
        </p:spPr>
        <p:txBody>
          <a:bodyPr wrap="square">
            <a:spAutoFit/>
          </a:bodyPr>
          <a:lstStyle/>
          <a:p>
            <a:pPr algn="ctr"/>
            <a:r>
              <a:rPr lang="en" b="1" i="1" dirty="0" smtClean="0">
                <a:solidFill>
                  <a:schemeClr val="tx2">
                    <a:lumMod val="10000"/>
                  </a:schemeClr>
                </a:solidFill>
              </a:rPr>
              <a:t>Con lợn (heo)</a:t>
            </a:r>
            <a:endParaRPr lang="en-US" b="1" dirty="0"/>
          </a:p>
        </p:txBody>
      </p:sp>
      <p:pic>
        <p:nvPicPr>
          <p:cNvPr id="6" name="Picture 5"/>
          <p:cNvPicPr>
            <a:picLocks noChangeAspect="1"/>
          </p:cNvPicPr>
          <p:nvPr/>
        </p:nvPicPr>
        <p:blipFill>
          <a:blip r:embed="rId3"/>
          <a:stretch>
            <a:fillRect/>
          </a:stretch>
        </p:blipFill>
        <p:spPr>
          <a:xfrm>
            <a:off x="5686545" y="984738"/>
            <a:ext cx="2951670" cy="2938407"/>
          </a:xfrm>
          <a:prstGeom prst="rect">
            <a:avLst/>
          </a:prstGeom>
        </p:spPr>
      </p:pic>
      <p:sp>
        <p:nvSpPr>
          <p:cNvPr id="7" name="Rectangle 6"/>
          <p:cNvSpPr/>
          <p:nvPr/>
        </p:nvSpPr>
        <p:spPr>
          <a:xfrm>
            <a:off x="5686545" y="4022644"/>
            <a:ext cx="2951670" cy="307777"/>
          </a:xfrm>
          <a:prstGeom prst="rect">
            <a:avLst/>
          </a:prstGeom>
        </p:spPr>
        <p:txBody>
          <a:bodyPr wrap="square">
            <a:spAutoFit/>
          </a:bodyPr>
          <a:lstStyle/>
          <a:p>
            <a:pPr algn="ctr"/>
            <a:r>
              <a:rPr lang="en" b="1" i="1" dirty="0" smtClean="0">
                <a:solidFill>
                  <a:schemeClr val="tx2">
                    <a:lumMod val="10000"/>
                  </a:schemeClr>
                </a:solidFill>
              </a:rPr>
              <a:t>Cây quất (cây tắc)</a:t>
            </a:r>
            <a:endParaRPr lang="en-US" b="1" dirty="0"/>
          </a:p>
        </p:txBody>
      </p:sp>
    </p:spTree>
    <p:extLst>
      <p:ext uri="{BB962C8B-B14F-4D97-AF65-F5344CB8AC3E}">
        <p14:creationId xmlns:p14="http://schemas.microsoft.com/office/powerpoint/2010/main" val="88895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spcBef>
                <a:spcPts val="200"/>
              </a:spcBef>
              <a:spcAft>
                <a:spcPts val="200"/>
              </a:spcAft>
            </a:pPr>
            <a:r>
              <a:rPr lang="en-US" sz="2200" i="1" dirty="0" smtClean="0">
                <a:latin typeface="+mj-lt"/>
              </a:rPr>
              <a:t>Em hãy nêu cách gọi tên </a:t>
            </a:r>
            <a:br>
              <a:rPr lang="en-US" sz="2200" i="1" dirty="0" smtClean="0">
                <a:latin typeface="+mj-lt"/>
              </a:rPr>
            </a:br>
            <a:r>
              <a:rPr lang="en-US" sz="2200" i="1" dirty="0" smtClean="0">
                <a:latin typeface="+mj-lt"/>
              </a:rPr>
              <a:t>khoa học của sinh vật.</a:t>
            </a:r>
            <a:endParaRPr lang="en-US" sz="2200" i="1" dirty="0">
              <a:latin typeface="+mj-lt"/>
            </a:endParaRPr>
          </a:p>
        </p:txBody>
      </p:sp>
      <p:sp>
        <p:nvSpPr>
          <p:cNvPr id="3" name="Text Placeholder 2"/>
          <p:cNvSpPr>
            <a:spLocks noGrp="1"/>
          </p:cNvSpPr>
          <p:nvPr>
            <p:ph type="body" idx="1"/>
          </p:nvPr>
        </p:nvSpPr>
        <p:spPr>
          <a:xfrm>
            <a:off x="0" y="1599700"/>
            <a:ext cx="6028006" cy="2886000"/>
          </a:xfrm>
        </p:spPr>
        <p:txBody>
          <a:bodyPr/>
          <a:lstStyle/>
          <a:p>
            <a:r>
              <a:rPr lang="en-US" sz="2000" dirty="0" smtClean="0">
                <a:latin typeface="+mj-lt"/>
              </a:rPr>
              <a:t>Năm 1753, nhà sinh vật học Các Lin-nê-ớt dựa vào quan sát nhiều sinh vật đã đưa ra cách gọi tên khoa học của sinh vật. </a:t>
            </a:r>
          </a:p>
          <a:p>
            <a:pPr algn="just"/>
            <a:r>
              <a:rPr lang="en-US" sz="2000" i="1" dirty="0" smtClean="0">
                <a:latin typeface="+mj-lt"/>
              </a:rPr>
              <a:t>Tên khoa học của sinh vật: </a:t>
            </a:r>
            <a:r>
              <a:rPr lang="en-US" sz="2000" i="1" dirty="0">
                <a:latin typeface="+mj-lt"/>
              </a:rPr>
              <a:t>gồm 2 từ được viết in nghiêng, từ thứ nhất viết hoa chữ cái đầu, là tên </a:t>
            </a:r>
            <a:r>
              <a:rPr lang="en-US" sz="2000" i="1" dirty="0" smtClean="0">
                <a:latin typeface="+mj-lt"/>
              </a:rPr>
              <a:t>ch; từ </a:t>
            </a:r>
            <a:r>
              <a:rPr lang="en-US" sz="2000" i="1" dirty="0">
                <a:latin typeface="+mj-lt"/>
              </a:rPr>
              <a:t>thứ hai viết thường, là tên loài.</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26</a:t>
            </a:fld>
            <a:endParaRPr lang="en"/>
          </a:p>
        </p:txBody>
      </p:sp>
      <p:pic>
        <p:nvPicPr>
          <p:cNvPr id="5" name="Picture 4"/>
          <p:cNvPicPr>
            <a:picLocks noChangeAspect="1"/>
          </p:cNvPicPr>
          <p:nvPr/>
        </p:nvPicPr>
        <p:blipFill>
          <a:blip r:embed="rId2"/>
          <a:stretch>
            <a:fillRect/>
          </a:stretch>
        </p:blipFill>
        <p:spPr>
          <a:xfrm>
            <a:off x="6731390" y="550678"/>
            <a:ext cx="2183276" cy="2283963"/>
          </a:xfrm>
          <a:prstGeom prst="rect">
            <a:avLst/>
          </a:prstGeom>
        </p:spPr>
      </p:pic>
      <p:pic>
        <p:nvPicPr>
          <p:cNvPr id="6" name="Picture 5"/>
          <p:cNvPicPr>
            <a:picLocks noChangeAspect="1"/>
          </p:cNvPicPr>
          <p:nvPr/>
        </p:nvPicPr>
        <p:blipFill>
          <a:blip r:embed="rId3"/>
          <a:stretch>
            <a:fillRect/>
          </a:stretch>
        </p:blipFill>
        <p:spPr>
          <a:xfrm>
            <a:off x="6210886" y="3042700"/>
            <a:ext cx="2506687" cy="1944297"/>
          </a:xfrm>
          <a:prstGeom prst="rect">
            <a:avLst/>
          </a:prstGeom>
        </p:spPr>
      </p:pic>
    </p:spTree>
    <p:extLst>
      <p:ext uri="{BB962C8B-B14F-4D97-AF65-F5344CB8AC3E}">
        <p14:creationId xmlns:p14="http://schemas.microsoft.com/office/powerpoint/2010/main" val="37206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latin typeface="+mj-lt"/>
              </a:rPr>
              <a:t>Thảo luận và trả lời câu hỏi</a:t>
            </a:r>
            <a:endParaRPr lang="en-US" sz="24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sp>
        <p:nvSpPr>
          <p:cNvPr id="4" name="Rectangle 3"/>
          <p:cNvSpPr/>
          <p:nvPr/>
        </p:nvSpPr>
        <p:spPr>
          <a:xfrm>
            <a:off x="844061" y="1442763"/>
            <a:ext cx="6119446" cy="1015663"/>
          </a:xfrm>
          <a:prstGeom prst="rect">
            <a:avLst/>
          </a:prstGeom>
        </p:spPr>
        <p:txBody>
          <a:bodyPr wrap="square">
            <a:spAutoFit/>
          </a:bodyPr>
          <a:lstStyle/>
          <a:p>
            <a:pPr algn="just">
              <a:lnSpc>
                <a:spcPts val="2400"/>
              </a:lnSpc>
              <a:spcBef>
                <a:spcPts val="200"/>
              </a:spcBef>
              <a:spcAft>
                <a:spcPts val="200"/>
              </a:spcAft>
            </a:pPr>
            <a:r>
              <a:rPr lang="en-US" sz="2000" i="1" dirty="0" smtClean="0"/>
              <a:t>Chuồn chuồn, dơi và đại bàng đều có cánh và biết bay, nhưng chúng lại được xếp vào ba lớp động vật khác nhau. Đó là những lớp động vật nào?</a:t>
            </a:r>
            <a:endParaRPr lang="en-US" sz="2000" i="1" dirty="0"/>
          </a:p>
        </p:txBody>
      </p:sp>
      <p:pic>
        <p:nvPicPr>
          <p:cNvPr id="5" name="Picture 4"/>
          <p:cNvPicPr>
            <a:picLocks noChangeAspect="1"/>
          </p:cNvPicPr>
          <p:nvPr/>
        </p:nvPicPr>
        <p:blipFill>
          <a:blip r:embed="rId2"/>
          <a:stretch>
            <a:fillRect/>
          </a:stretch>
        </p:blipFill>
        <p:spPr>
          <a:xfrm>
            <a:off x="661100" y="2583189"/>
            <a:ext cx="4501743" cy="2233461"/>
          </a:xfrm>
          <a:prstGeom prst="rect">
            <a:avLst/>
          </a:prstGeom>
        </p:spPr>
      </p:pic>
      <p:sp>
        <p:nvSpPr>
          <p:cNvPr id="6" name="Rectangle 5"/>
          <p:cNvSpPr/>
          <p:nvPr/>
        </p:nvSpPr>
        <p:spPr>
          <a:xfrm>
            <a:off x="5103836" y="3006301"/>
            <a:ext cx="4104009" cy="1015663"/>
          </a:xfrm>
          <a:prstGeom prst="rect">
            <a:avLst/>
          </a:prstGeom>
        </p:spPr>
        <p:txBody>
          <a:bodyPr wrap="none">
            <a:spAutoFit/>
          </a:bodyPr>
          <a:lstStyle/>
          <a:p>
            <a:pPr marL="342900" indent="-342900">
              <a:buFont typeface="Wingdings" panose="05000000000000000000" pitchFamily="2" charset="2"/>
              <a:buChar char="§"/>
            </a:pPr>
            <a:r>
              <a:rPr lang="en-US" sz="2000" dirty="0" smtClean="0"/>
              <a:t>Chuồn chuồn thuộc lớp sâu bọ.</a:t>
            </a:r>
          </a:p>
          <a:p>
            <a:pPr marL="342900" indent="-342900">
              <a:buFont typeface="Wingdings" panose="05000000000000000000" pitchFamily="2" charset="2"/>
              <a:buChar char="§"/>
            </a:pPr>
            <a:r>
              <a:rPr lang="en-US" sz="2000" dirty="0" smtClean="0"/>
              <a:t>Dợi thuộc lớp thú.</a:t>
            </a:r>
          </a:p>
          <a:p>
            <a:pPr marL="342900" indent="-342900">
              <a:buFont typeface="Wingdings" panose="05000000000000000000" pitchFamily="2" charset="2"/>
              <a:buChar char="§"/>
            </a:pPr>
            <a:r>
              <a:rPr lang="en-US" sz="2000" dirty="0" smtClean="0"/>
              <a:t>Đại bàng thuộc lớp chim. </a:t>
            </a:r>
            <a:endParaRPr lang="en-US" sz="2000" dirty="0"/>
          </a:p>
        </p:txBody>
      </p:sp>
    </p:spTree>
    <p:extLst>
      <p:ext uri="{BB962C8B-B14F-4D97-AF65-F5344CB8AC3E}">
        <p14:creationId xmlns:p14="http://schemas.microsoft.com/office/powerpoint/2010/main" val="137153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80">
                                          <p:stCondLst>
                                            <p:cond delay="0"/>
                                          </p:stCondLst>
                                        </p:cTn>
                                        <p:tgtEl>
                                          <p:spTgt spid="6">
                                            <p:txEl>
                                              <p:pRg st="0" end="0"/>
                                            </p:txEl>
                                          </p:spTgt>
                                        </p:tgtEl>
                                      </p:cBhvr>
                                    </p:animEffect>
                                    <p:anim calcmode="lin" valueType="num">
                                      <p:cBhvr>
                                        <p:cTn id="2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6">
                                            <p:txEl>
                                              <p:pRg st="0" end="0"/>
                                            </p:txEl>
                                          </p:spTgt>
                                        </p:tgtEl>
                                      </p:cBhvr>
                                      <p:to x="100000" y="60000"/>
                                    </p:animScale>
                                    <p:animScale>
                                      <p:cBhvr>
                                        <p:cTn id="34" dur="166" decel="50000">
                                          <p:stCondLst>
                                            <p:cond delay="676"/>
                                          </p:stCondLst>
                                        </p:cTn>
                                        <p:tgtEl>
                                          <p:spTgt spid="6">
                                            <p:txEl>
                                              <p:pRg st="0" end="0"/>
                                            </p:txEl>
                                          </p:spTgt>
                                        </p:tgtEl>
                                      </p:cBhvr>
                                      <p:to x="100000" y="100000"/>
                                    </p:animScale>
                                    <p:animScale>
                                      <p:cBhvr>
                                        <p:cTn id="35" dur="26">
                                          <p:stCondLst>
                                            <p:cond delay="1312"/>
                                          </p:stCondLst>
                                        </p:cTn>
                                        <p:tgtEl>
                                          <p:spTgt spid="6">
                                            <p:txEl>
                                              <p:pRg st="0" end="0"/>
                                            </p:txEl>
                                          </p:spTgt>
                                        </p:tgtEl>
                                      </p:cBhvr>
                                      <p:to x="100000" y="80000"/>
                                    </p:animScale>
                                    <p:animScale>
                                      <p:cBhvr>
                                        <p:cTn id="36" dur="166" decel="50000">
                                          <p:stCondLst>
                                            <p:cond delay="1338"/>
                                          </p:stCondLst>
                                        </p:cTn>
                                        <p:tgtEl>
                                          <p:spTgt spid="6">
                                            <p:txEl>
                                              <p:pRg st="0" end="0"/>
                                            </p:txEl>
                                          </p:spTgt>
                                        </p:tgtEl>
                                      </p:cBhvr>
                                      <p:to x="100000" y="100000"/>
                                    </p:animScale>
                                    <p:animScale>
                                      <p:cBhvr>
                                        <p:cTn id="37" dur="26">
                                          <p:stCondLst>
                                            <p:cond delay="1642"/>
                                          </p:stCondLst>
                                        </p:cTn>
                                        <p:tgtEl>
                                          <p:spTgt spid="6">
                                            <p:txEl>
                                              <p:pRg st="0" end="0"/>
                                            </p:txEl>
                                          </p:spTgt>
                                        </p:tgtEl>
                                      </p:cBhvr>
                                      <p:to x="100000" y="90000"/>
                                    </p:animScale>
                                    <p:animScale>
                                      <p:cBhvr>
                                        <p:cTn id="38" dur="166" decel="50000">
                                          <p:stCondLst>
                                            <p:cond delay="1668"/>
                                          </p:stCondLst>
                                        </p:cTn>
                                        <p:tgtEl>
                                          <p:spTgt spid="6">
                                            <p:txEl>
                                              <p:pRg st="0" end="0"/>
                                            </p:txEl>
                                          </p:spTgt>
                                        </p:tgtEl>
                                      </p:cBhvr>
                                      <p:to x="100000" y="100000"/>
                                    </p:animScale>
                                    <p:animScale>
                                      <p:cBhvr>
                                        <p:cTn id="39" dur="26">
                                          <p:stCondLst>
                                            <p:cond delay="1808"/>
                                          </p:stCondLst>
                                        </p:cTn>
                                        <p:tgtEl>
                                          <p:spTgt spid="6">
                                            <p:txEl>
                                              <p:pRg st="0" end="0"/>
                                            </p:txEl>
                                          </p:spTgt>
                                        </p:tgtEl>
                                      </p:cBhvr>
                                      <p:to x="100000" y="95000"/>
                                    </p:animScale>
                                    <p:animScale>
                                      <p:cBhvr>
                                        <p:cTn id="40" dur="166" decel="50000">
                                          <p:stCondLst>
                                            <p:cond delay="1834"/>
                                          </p:stCondLst>
                                        </p:cTn>
                                        <p:tgtEl>
                                          <p:spTgt spid="6">
                                            <p:txEl>
                                              <p:pRg st="0" end="0"/>
                                            </p:txEl>
                                          </p:spTgt>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wipe(down)">
                                      <p:cBhvr>
                                        <p:cTn id="43" dur="580">
                                          <p:stCondLst>
                                            <p:cond delay="0"/>
                                          </p:stCondLst>
                                        </p:cTn>
                                        <p:tgtEl>
                                          <p:spTgt spid="6">
                                            <p:txEl>
                                              <p:pRg st="1" end="1"/>
                                            </p:txEl>
                                          </p:spTgt>
                                        </p:tgtEl>
                                      </p:cBhvr>
                                    </p:animEffect>
                                    <p:anim calcmode="lin" valueType="num">
                                      <p:cBhvr>
                                        <p:cTn id="44"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xEl>
                                              <p:pRg st="1" end="1"/>
                                            </p:txEl>
                                          </p:spTgt>
                                        </p:tgtEl>
                                      </p:cBhvr>
                                      <p:to x="100000" y="60000"/>
                                    </p:animScale>
                                    <p:animScale>
                                      <p:cBhvr>
                                        <p:cTn id="50" dur="166" decel="50000">
                                          <p:stCondLst>
                                            <p:cond delay="676"/>
                                          </p:stCondLst>
                                        </p:cTn>
                                        <p:tgtEl>
                                          <p:spTgt spid="6">
                                            <p:txEl>
                                              <p:pRg st="1" end="1"/>
                                            </p:txEl>
                                          </p:spTgt>
                                        </p:tgtEl>
                                      </p:cBhvr>
                                      <p:to x="100000" y="100000"/>
                                    </p:animScale>
                                    <p:animScale>
                                      <p:cBhvr>
                                        <p:cTn id="51" dur="26">
                                          <p:stCondLst>
                                            <p:cond delay="1312"/>
                                          </p:stCondLst>
                                        </p:cTn>
                                        <p:tgtEl>
                                          <p:spTgt spid="6">
                                            <p:txEl>
                                              <p:pRg st="1" end="1"/>
                                            </p:txEl>
                                          </p:spTgt>
                                        </p:tgtEl>
                                      </p:cBhvr>
                                      <p:to x="100000" y="80000"/>
                                    </p:animScale>
                                    <p:animScale>
                                      <p:cBhvr>
                                        <p:cTn id="52" dur="166" decel="50000">
                                          <p:stCondLst>
                                            <p:cond delay="1338"/>
                                          </p:stCondLst>
                                        </p:cTn>
                                        <p:tgtEl>
                                          <p:spTgt spid="6">
                                            <p:txEl>
                                              <p:pRg st="1" end="1"/>
                                            </p:txEl>
                                          </p:spTgt>
                                        </p:tgtEl>
                                      </p:cBhvr>
                                      <p:to x="100000" y="100000"/>
                                    </p:animScale>
                                    <p:animScale>
                                      <p:cBhvr>
                                        <p:cTn id="53" dur="26">
                                          <p:stCondLst>
                                            <p:cond delay="1642"/>
                                          </p:stCondLst>
                                        </p:cTn>
                                        <p:tgtEl>
                                          <p:spTgt spid="6">
                                            <p:txEl>
                                              <p:pRg st="1" end="1"/>
                                            </p:txEl>
                                          </p:spTgt>
                                        </p:tgtEl>
                                      </p:cBhvr>
                                      <p:to x="100000" y="90000"/>
                                    </p:animScale>
                                    <p:animScale>
                                      <p:cBhvr>
                                        <p:cTn id="54" dur="166" decel="50000">
                                          <p:stCondLst>
                                            <p:cond delay="1668"/>
                                          </p:stCondLst>
                                        </p:cTn>
                                        <p:tgtEl>
                                          <p:spTgt spid="6">
                                            <p:txEl>
                                              <p:pRg st="1" end="1"/>
                                            </p:txEl>
                                          </p:spTgt>
                                        </p:tgtEl>
                                      </p:cBhvr>
                                      <p:to x="100000" y="100000"/>
                                    </p:animScale>
                                    <p:animScale>
                                      <p:cBhvr>
                                        <p:cTn id="55" dur="26">
                                          <p:stCondLst>
                                            <p:cond delay="1808"/>
                                          </p:stCondLst>
                                        </p:cTn>
                                        <p:tgtEl>
                                          <p:spTgt spid="6">
                                            <p:txEl>
                                              <p:pRg st="1" end="1"/>
                                            </p:txEl>
                                          </p:spTgt>
                                        </p:tgtEl>
                                      </p:cBhvr>
                                      <p:to x="100000" y="95000"/>
                                    </p:animScale>
                                    <p:animScale>
                                      <p:cBhvr>
                                        <p:cTn id="56" dur="166" decel="50000">
                                          <p:stCondLst>
                                            <p:cond delay="1834"/>
                                          </p:stCondLst>
                                        </p:cTn>
                                        <p:tgtEl>
                                          <p:spTgt spid="6">
                                            <p:txEl>
                                              <p:pRg st="1" end="1"/>
                                            </p:txEl>
                                          </p:spTgt>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6">
                                            <p:txEl>
                                              <p:pRg st="2" end="2"/>
                                            </p:txEl>
                                          </p:spTgt>
                                        </p:tgtEl>
                                        <p:attrNameLst>
                                          <p:attrName>style.visibility</p:attrName>
                                        </p:attrNameLst>
                                      </p:cBhvr>
                                      <p:to>
                                        <p:strVal val="visible"/>
                                      </p:to>
                                    </p:set>
                                    <p:animEffect transition="in" filter="wipe(down)">
                                      <p:cBhvr>
                                        <p:cTn id="59" dur="580">
                                          <p:stCondLst>
                                            <p:cond delay="0"/>
                                          </p:stCondLst>
                                        </p:cTn>
                                        <p:tgtEl>
                                          <p:spTgt spid="6">
                                            <p:txEl>
                                              <p:pRg st="2" end="2"/>
                                            </p:txEl>
                                          </p:spTgt>
                                        </p:tgtEl>
                                      </p:cBhvr>
                                    </p:animEffect>
                                    <p:anim calcmode="lin" valueType="num">
                                      <p:cBhvr>
                                        <p:cTn id="60"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6">
                                            <p:txEl>
                                              <p:pRg st="2" end="2"/>
                                            </p:txEl>
                                          </p:spTgt>
                                        </p:tgtEl>
                                      </p:cBhvr>
                                      <p:to x="100000" y="60000"/>
                                    </p:animScale>
                                    <p:animScale>
                                      <p:cBhvr>
                                        <p:cTn id="66" dur="166" decel="50000">
                                          <p:stCondLst>
                                            <p:cond delay="676"/>
                                          </p:stCondLst>
                                        </p:cTn>
                                        <p:tgtEl>
                                          <p:spTgt spid="6">
                                            <p:txEl>
                                              <p:pRg st="2" end="2"/>
                                            </p:txEl>
                                          </p:spTgt>
                                        </p:tgtEl>
                                      </p:cBhvr>
                                      <p:to x="100000" y="100000"/>
                                    </p:animScale>
                                    <p:animScale>
                                      <p:cBhvr>
                                        <p:cTn id="67" dur="26">
                                          <p:stCondLst>
                                            <p:cond delay="1312"/>
                                          </p:stCondLst>
                                        </p:cTn>
                                        <p:tgtEl>
                                          <p:spTgt spid="6">
                                            <p:txEl>
                                              <p:pRg st="2" end="2"/>
                                            </p:txEl>
                                          </p:spTgt>
                                        </p:tgtEl>
                                      </p:cBhvr>
                                      <p:to x="100000" y="80000"/>
                                    </p:animScale>
                                    <p:animScale>
                                      <p:cBhvr>
                                        <p:cTn id="68" dur="166" decel="50000">
                                          <p:stCondLst>
                                            <p:cond delay="1338"/>
                                          </p:stCondLst>
                                        </p:cTn>
                                        <p:tgtEl>
                                          <p:spTgt spid="6">
                                            <p:txEl>
                                              <p:pRg st="2" end="2"/>
                                            </p:txEl>
                                          </p:spTgt>
                                        </p:tgtEl>
                                      </p:cBhvr>
                                      <p:to x="100000" y="100000"/>
                                    </p:animScale>
                                    <p:animScale>
                                      <p:cBhvr>
                                        <p:cTn id="69" dur="26">
                                          <p:stCondLst>
                                            <p:cond delay="1642"/>
                                          </p:stCondLst>
                                        </p:cTn>
                                        <p:tgtEl>
                                          <p:spTgt spid="6">
                                            <p:txEl>
                                              <p:pRg st="2" end="2"/>
                                            </p:txEl>
                                          </p:spTgt>
                                        </p:tgtEl>
                                      </p:cBhvr>
                                      <p:to x="100000" y="90000"/>
                                    </p:animScale>
                                    <p:animScale>
                                      <p:cBhvr>
                                        <p:cTn id="70" dur="166" decel="50000">
                                          <p:stCondLst>
                                            <p:cond delay="1668"/>
                                          </p:stCondLst>
                                        </p:cTn>
                                        <p:tgtEl>
                                          <p:spTgt spid="6">
                                            <p:txEl>
                                              <p:pRg st="2" end="2"/>
                                            </p:txEl>
                                          </p:spTgt>
                                        </p:tgtEl>
                                      </p:cBhvr>
                                      <p:to x="100000" y="100000"/>
                                    </p:animScale>
                                    <p:animScale>
                                      <p:cBhvr>
                                        <p:cTn id="71" dur="26">
                                          <p:stCondLst>
                                            <p:cond delay="1808"/>
                                          </p:stCondLst>
                                        </p:cTn>
                                        <p:tgtEl>
                                          <p:spTgt spid="6">
                                            <p:txEl>
                                              <p:pRg st="2" end="2"/>
                                            </p:txEl>
                                          </p:spTgt>
                                        </p:tgtEl>
                                      </p:cBhvr>
                                      <p:to x="100000" y="95000"/>
                                    </p:animScale>
                                    <p:animScale>
                                      <p:cBhvr>
                                        <p:cTn id="72"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22363" y="660475"/>
            <a:ext cx="6520375" cy="647820"/>
          </a:xfrm>
        </p:spPr>
        <p:txBody>
          <a:bodyPr/>
          <a:lstStyle/>
          <a:p>
            <a:pPr marL="0" indent="0" algn="ctr">
              <a:buNone/>
            </a:pPr>
            <a:r>
              <a:rPr lang="en-US" sz="2200" b="1" dirty="0" smtClean="0">
                <a:latin typeface="+mj-lt"/>
              </a:rPr>
              <a:t>TỔNG KẾT KIẾN THỨC</a:t>
            </a:r>
            <a:endParaRPr lang="en-US" sz="22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28</a:t>
            </a:fld>
            <a:endParaRPr lang="en"/>
          </a:p>
        </p:txBody>
      </p:sp>
      <p:pic>
        <p:nvPicPr>
          <p:cNvPr id="5" name="Picture 4"/>
          <p:cNvPicPr>
            <a:picLocks noChangeAspect="1"/>
          </p:cNvPicPr>
          <p:nvPr/>
        </p:nvPicPr>
        <p:blipFill>
          <a:blip r:embed="rId2"/>
          <a:stretch>
            <a:fillRect/>
          </a:stretch>
        </p:blipFill>
        <p:spPr>
          <a:xfrm>
            <a:off x="696350" y="1308294"/>
            <a:ext cx="6890825" cy="3636499"/>
          </a:xfrm>
          <a:prstGeom prst="rect">
            <a:avLst/>
          </a:prstGeom>
        </p:spPr>
      </p:pic>
    </p:spTree>
    <p:extLst>
      <p:ext uri="{BB962C8B-B14F-4D97-AF65-F5344CB8AC3E}">
        <p14:creationId xmlns:p14="http://schemas.microsoft.com/office/powerpoint/2010/main" val="246035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mj-lt"/>
              </a:rPr>
              <a:t>Luyện tập – Trả lời câu hỏi trắc nghiệm</a:t>
            </a:r>
            <a:endParaRPr lang="en-US" sz="22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29</a:t>
            </a:fld>
            <a:endParaRPr lang="en"/>
          </a:p>
        </p:txBody>
      </p:sp>
      <p:sp>
        <p:nvSpPr>
          <p:cNvPr id="4" name="Google Shape;330;p45"/>
          <p:cNvSpPr txBox="1"/>
          <p:nvPr/>
        </p:nvSpPr>
        <p:spPr>
          <a:xfrm>
            <a:off x="1019415" y="1618530"/>
            <a:ext cx="4374440" cy="1019469"/>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2000" i="1" dirty="0" smtClean="0">
                <a:solidFill>
                  <a:schemeClr val="accent4">
                    <a:lumMod val="50000"/>
                  </a:schemeClr>
                </a:solidFill>
                <a:latin typeface="+mn-lt"/>
                <a:ea typeface="Muli"/>
                <a:cs typeface="Muli"/>
                <a:sym typeface="Muli"/>
              </a:rPr>
              <a:t>Cho đến nay, ước tính trên Trái đất có khoảng bao nhiêu loài?</a:t>
            </a:r>
            <a:endParaRPr sz="2000" i="1" dirty="0">
              <a:solidFill>
                <a:schemeClr val="accent4">
                  <a:lumMod val="50000"/>
                </a:schemeClr>
              </a:solidFill>
              <a:latin typeface="+mn-lt"/>
              <a:ea typeface="Muli"/>
              <a:cs typeface="Muli"/>
              <a:sym typeface="Muli"/>
            </a:endParaRPr>
          </a:p>
        </p:txBody>
      </p:sp>
      <p:sp>
        <p:nvSpPr>
          <p:cNvPr id="5" name="Round Same Side Corner Rectangle 4"/>
          <p:cNvSpPr/>
          <p:nvPr/>
        </p:nvSpPr>
        <p:spPr>
          <a:xfrm rot="16200000">
            <a:off x="2114726" y="1846383"/>
            <a:ext cx="581732" cy="2508323"/>
          </a:xfrm>
          <a:prstGeom prst="round2SameRect">
            <a:avLst>
              <a:gd name="adj1" fmla="val 23321"/>
              <a:gd name="adj2" fmla="val 0"/>
            </a:avLst>
          </a:prstGeom>
          <a:solidFill>
            <a:schemeClr val="accent2">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ound Same Side Corner Rectangle 5"/>
          <p:cNvSpPr/>
          <p:nvPr/>
        </p:nvSpPr>
        <p:spPr>
          <a:xfrm rot="5400000" flipH="1">
            <a:off x="3854135" y="2710439"/>
            <a:ext cx="581733" cy="780208"/>
          </a:xfrm>
          <a:prstGeom prst="round2SameRect">
            <a:avLst>
              <a:gd name="adj1" fmla="val 34679"/>
              <a:gd name="adj2" fmla="val 0"/>
            </a:avLst>
          </a:prstGeom>
          <a:solidFill>
            <a:schemeClr val="accent2">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ound Same Side Corner Rectangle 6"/>
          <p:cNvSpPr/>
          <p:nvPr/>
        </p:nvSpPr>
        <p:spPr>
          <a:xfrm rot="16200000">
            <a:off x="2102386" y="2734100"/>
            <a:ext cx="606412" cy="2508323"/>
          </a:xfrm>
          <a:prstGeom prst="round2SameRect">
            <a:avLst>
              <a:gd name="adj1" fmla="val 23321"/>
              <a:gd name="adj2" fmla="val 7238"/>
            </a:avLst>
          </a:prstGeom>
          <a:solidFill>
            <a:schemeClr val="accent2"/>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ound Same Side Corner Rectangle 7"/>
          <p:cNvSpPr/>
          <p:nvPr/>
        </p:nvSpPr>
        <p:spPr>
          <a:xfrm rot="5400000" flipH="1">
            <a:off x="3835920" y="3592282"/>
            <a:ext cx="618161" cy="780205"/>
          </a:xfrm>
          <a:prstGeom prst="round2SameRect">
            <a:avLst>
              <a:gd name="adj1" fmla="val 34679"/>
              <a:gd name="adj2" fmla="val 0"/>
            </a:avLst>
          </a:prstGeom>
          <a:solidFill>
            <a:schemeClr val="accent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 Same Side Corner Rectangle 8"/>
          <p:cNvSpPr/>
          <p:nvPr/>
        </p:nvSpPr>
        <p:spPr>
          <a:xfrm rot="16200000">
            <a:off x="6296011" y="1846432"/>
            <a:ext cx="581733" cy="2483618"/>
          </a:xfrm>
          <a:prstGeom prst="round2SameRect">
            <a:avLst>
              <a:gd name="adj1" fmla="val 23321"/>
              <a:gd name="adj2" fmla="val 0"/>
            </a:avLst>
          </a:prstGeom>
          <a:solidFill>
            <a:schemeClr val="accent2">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ound Same Side Corner Rectangle 9"/>
          <p:cNvSpPr/>
          <p:nvPr/>
        </p:nvSpPr>
        <p:spPr>
          <a:xfrm rot="5400000" flipH="1">
            <a:off x="7984050" y="2734037"/>
            <a:ext cx="581734" cy="708408"/>
          </a:xfrm>
          <a:prstGeom prst="round2SameRect">
            <a:avLst>
              <a:gd name="adj1" fmla="val 34679"/>
              <a:gd name="adj2" fmla="val 0"/>
            </a:avLst>
          </a:prstGeom>
          <a:solidFill>
            <a:schemeClr val="accent2">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ound Same Side Corner Rectangle 10"/>
          <p:cNvSpPr/>
          <p:nvPr/>
        </p:nvSpPr>
        <p:spPr>
          <a:xfrm rot="16200000">
            <a:off x="6298897" y="2761674"/>
            <a:ext cx="575961" cy="2483617"/>
          </a:xfrm>
          <a:prstGeom prst="round2SameRect">
            <a:avLst>
              <a:gd name="adj1" fmla="val 23321"/>
              <a:gd name="adj2" fmla="val 0"/>
            </a:avLst>
          </a:prstGeom>
          <a:solidFill>
            <a:schemeClr val="accent2">
              <a:lumMod val="5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ound Same Side Corner Rectangle 11"/>
          <p:cNvSpPr/>
          <p:nvPr/>
        </p:nvSpPr>
        <p:spPr>
          <a:xfrm rot="5400000" flipH="1">
            <a:off x="7996468" y="3638299"/>
            <a:ext cx="575962" cy="708406"/>
          </a:xfrm>
          <a:prstGeom prst="round2SameRect">
            <a:avLst>
              <a:gd name="adj1" fmla="val 34679"/>
              <a:gd name="adj2" fmla="val 0"/>
            </a:avLst>
          </a:prstGeom>
          <a:solidFill>
            <a:schemeClr val="accent2">
              <a:lumMod val="5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33"/>
          <p:cNvSpPr txBox="1">
            <a:spLocks noChangeArrowheads="1"/>
          </p:cNvSpPr>
          <p:nvPr/>
        </p:nvSpPr>
        <p:spPr bwMode="auto">
          <a:xfrm>
            <a:off x="3950785" y="3768192"/>
            <a:ext cx="378630"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Comic Sans MS" pitchFamily="66" charset="0"/>
              </a:rPr>
              <a:t>B</a:t>
            </a:r>
            <a:endParaRPr lang="en-US" sz="2400" b="1" dirty="0">
              <a:solidFill>
                <a:schemeClr val="bg1"/>
              </a:solidFill>
              <a:latin typeface="Comic Sans MS" pitchFamily="66" charset="0"/>
            </a:endParaRPr>
          </a:p>
        </p:txBody>
      </p:sp>
      <p:sp>
        <p:nvSpPr>
          <p:cNvPr id="14" name="TextBox 34"/>
          <p:cNvSpPr txBox="1">
            <a:spLocks noChangeArrowheads="1"/>
          </p:cNvSpPr>
          <p:nvPr/>
        </p:nvSpPr>
        <p:spPr bwMode="auto">
          <a:xfrm>
            <a:off x="8093185" y="2858532"/>
            <a:ext cx="375423"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Comic Sans MS" pitchFamily="66" charset="0"/>
              </a:rPr>
              <a:t>C</a:t>
            </a:r>
            <a:endParaRPr lang="en-US" sz="2400" b="1" dirty="0">
              <a:solidFill>
                <a:schemeClr val="bg1"/>
              </a:solidFill>
              <a:latin typeface="Comic Sans MS" pitchFamily="66" charset="0"/>
            </a:endParaRPr>
          </a:p>
        </p:txBody>
      </p:sp>
      <p:sp>
        <p:nvSpPr>
          <p:cNvPr id="15" name="TextBox 35"/>
          <p:cNvSpPr txBox="1">
            <a:spLocks noChangeArrowheads="1"/>
          </p:cNvSpPr>
          <p:nvPr/>
        </p:nvSpPr>
        <p:spPr bwMode="auto">
          <a:xfrm>
            <a:off x="8038106" y="3797063"/>
            <a:ext cx="407483"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Comic Sans MS" pitchFamily="66" charset="0"/>
              </a:rPr>
              <a:t>D</a:t>
            </a:r>
            <a:endParaRPr lang="en-US" sz="2400" b="1" dirty="0">
              <a:solidFill>
                <a:schemeClr val="bg1"/>
              </a:solidFill>
              <a:latin typeface="Comic Sans MS" pitchFamily="66" charset="0"/>
            </a:endParaRPr>
          </a:p>
        </p:txBody>
      </p:sp>
      <p:sp>
        <p:nvSpPr>
          <p:cNvPr id="16" name="Rectangle 32"/>
          <p:cNvSpPr>
            <a:spLocks noChangeArrowheads="1"/>
          </p:cNvSpPr>
          <p:nvPr/>
        </p:nvSpPr>
        <p:spPr bwMode="auto">
          <a:xfrm>
            <a:off x="1296612" y="2903565"/>
            <a:ext cx="2363142" cy="369332"/>
          </a:xfrm>
          <a:prstGeom prst="rect">
            <a:avLst/>
          </a:prstGeom>
          <a:noFill/>
          <a:ln w="9525">
            <a:noFill/>
            <a:miter lim="800000"/>
            <a:headEnd/>
            <a:tailEnd/>
          </a:ln>
        </p:spPr>
        <p:txBody>
          <a:bodyPr wrap="square">
            <a:spAutoFit/>
          </a:bodyPr>
          <a:lstStyle/>
          <a:p>
            <a:pPr algn="ctr"/>
            <a:r>
              <a:rPr lang="en-US" sz="1800" dirty="0" smtClean="0">
                <a:solidFill>
                  <a:schemeClr val="bg1"/>
                </a:solidFill>
                <a:latin typeface="Arial" charset="0"/>
              </a:rPr>
              <a:t>7 triệu loài</a:t>
            </a:r>
            <a:endParaRPr lang="en-US" sz="1800" dirty="0"/>
          </a:p>
        </p:txBody>
      </p:sp>
      <p:sp>
        <p:nvSpPr>
          <p:cNvPr id="17" name="Rectangle 37"/>
          <p:cNvSpPr>
            <a:spLocks noChangeArrowheads="1"/>
          </p:cNvSpPr>
          <p:nvPr/>
        </p:nvSpPr>
        <p:spPr bwMode="auto">
          <a:xfrm>
            <a:off x="1240770" y="3782976"/>
            <a:ext cx="2418984" cy="369332"/>
          </a:xfrm>
          <a:prstGeom prst="rect">
            <a:avLst/>
          </a:prstGeom>
          <a:noFill/>
          <a:ln w="9525">
            <a:noFill/>
            <a:miter lim="800000"/>
            <a:headEnd/>
            <a:tailEnd/>
          </a:ln>
        </p:spPr>
        <p:txBody>
          <a:bodyPr wrap="square">
            <a:spAutoFit/>
          </a:bodyPr>
          <a:lstStyle/>
          <a:p>
            <a:pPr algn="ctr"/>
            <a:r>
              <a:rPr lang="en-US" sz="1800" dirty="0" smtClean="0">
                <a:solidFill>
                  <a:schemeClr val="bg1"/>
                </a:solidFill>
                <a:latin typeface="Arial" charset="0"/>
              </a:rPr>
              <a:t>8 triệu loài</a:t>
            </a:r>
            <a:endParaRPr lang="en-US" sz="1800" dirty="0"/>
          </a:p>
        </p:txBody>
      </p:sp>
      <p:sp>
        <p:nvSpPr>
          <p:cNvPr id="18" name="Rectangle 38"/>
          <p:cNvSpPr>
            <a:spLocks noChangeArrowheads="1"/>
          </p:cNvSpPr>
          <p:nvPr/>
        </p:nvSpPr>
        <p:spPr bwMode="auto">
          <a:xfrm>
            <a:off x="5212924" y="2891263"/>
            <a:ext cx="2772460" cy="369332"/>
          </a:xfrm>
          <a:prstGeom prst="rect">
            <a:avLst/>
          </a:prstGeom>
          <a:noFill/>
          <a:ln w="9525">
            <a:noFill/>
            <a:miter lim="800000"/>
            <a:headEnd/>
            <a:tailEnd/>
          </a:ln>
        </p:spPr>
        <p:txBody>
          <a:bodyPr wrap="square">
            <a:spAutoFit/>
          </a:bodyPr>
          <a:lstStyle/>
          <a:p>
            <a:pPr algn="ctr"/>
            <a:r>
              <a:rPr lang="en-US" sz="1800" dirty="0" smtClean="0">
                <a:solidFill>
                  <a:schemeClr val="bg1"/>
                </a:solidFill>
                <a:latin typeface="Arial" charset="0"/>
              </a:rPr>
              <a:t>10 triệu loài</a:t>
            </a:r>
            <a:endParaRPr lang="en-US" sz="1800" dirty="0"/>
          </a:p>
        </p:txBody>
      </p:sp>
      <p:sp>
        <p:nvSpPr>
          <p:cNvPr id="19" name="Rectangle 39"/>
          <p:cNvSpPr>
            <a:spLocks noChangeArrowheads="1"/>
          </p:cNvSpPr>
          <p:nvPr/>
        </p:nvSpPr>
        <p:spPr bwMode="auto">
          <a:xfrm>
            <a:off x="5403119" y="3807836"/>
            <a:ext cx="2425567" cy="369332"/>
          </a:xfrm>
          <a:prstGeom prst="rect">
            <a:avLst/>
          </a:prstGeom>
          <a:noFill/>
          <a:ln w="9525">
            <a:noFill/>
            <a:miter lim="800000"/>
            <a:headEnd/>
            <a:tailEnd/>
          </a:ln>
        </p:spPr>
        <p:txBody>
          <a:bodyPr wrap="square">
            <a:spAutoFit/>
          </a:bodyPr>
          <a:lstStyle/>
          <a:p>
            <a:pPr algn="ctr"/>
            <a:r>
              <a:rPr lang="en-US" sz="1800" dirty="0" smtClean="0">
                <a:solidFill>
                  <a:schemeClr val="bg1"/>
                </a:solidFill>
                <a:latin typeface="Arial" charset="0"/>
              </a:rPr>
              <a:t>Chưa xác định được</a:t>
            </a:r>
            <a:endParaRPr lang="en-US" sz="1800" dirty="0">
              <a:solidFill>
                <a:schemeClr val="bg1"/>
              </a:solidFill>
            </a:endParaRPr>
          </a:p>
        </p:txBody>
      </p:sp>
      <p:sp>
        <p:nvSpPr>
          <p:cNvPr id="20" name="TextBox 33"/>
          <p:cNvSpPr txBox="1">
            <a:spLocks noChangeArrowheads="1"/>
          </p:cNvSpPr>
          <p:nvPr/>
        </p:nvSpPr>
        <p:spPr bwMode="auto">
          <a:xfrm>
            <a:off x="3940459" y="2869710"/>
            <a:ext cx="409086"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Comic Sans MS" pitchFamily="66" charset="0"/>
              </a:rPr>
              <a:t>A</a:t>
            </a:r>
            <a:endParaRPr lang="en-US" sz="2400" b="1" dirty="0">
              <a:solidFill>
                <a:schemeClr val="bg1"/>
              </a:solidFill>
              <a:latin typeface="Comic Sans MS" pitchFamily="66" charset="0"/>
            </a:endParaRPr>
          </a:p>
        </p:txBody>
      </p:sp>
      <p:sp>
        <p:nvSpPr>
          <p:cNvPr id="21" name="Oval 20"/>
          <p:cNvSpPr/>
          <p:nvPr/>
        </p:nvSpPr>
        <p:spPr>
          <a:xfrm>
            <a:off x="8093185" y="2891263"/>
            <a:ext cx="411069" cy="4289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55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down)">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down)">
                                      <p:cBhvr>
                                        <p:cTn id="65" dur="500"/>
                                        <p:tgtEl>
                                          <p:spTgt spid="15"/>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down)">
                                      <p:cBhvr>
                                        <p:cTn id="73" dur="580">
                                          <p:stCondLst>
                                            <p:cond delay="0"/>
                                          </p:stCondLst>
                                        </p:cTn>
                                        <p:tgtEl>
                                          <p:spTgt spid="21"/>
                                        </p:tgtEl>
                                      </p:cBhvr>
                                    </p:animEffect>
                                    <p:anim calcmode="lin" valueType="num">
                                      <p:cBhvr>
                                        <p:cTn id="7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9" dur="26">
                                          <p:stCondLst>
                                            <p:cond delay="650"/>
                                          </p:stCondLst>
                                        </p:cTn>
                                        <p:tgtEl>
                                          <p:spTgt spid="21"/>
                                        </p:tgtEl>
                                      </p:cBhvr>
                                      <p:to x="100000" y="60000"/>
                                    </p:animScale>
                                    <p:animScale>
                                      <p:cBhvr>
                                        <p:cTn id="80" dur="166" decel="50000">
                                          <p:stCondLst>
                                            <p:cond delay="676"/>
                                          </p:stCondLst>
                                        </p:cTn>
                                        <p:tgtEl>
                                          <p:spTgt spid="21"/>
                                        </p:tgtEl>
                                      </p:cBhvr>
                                      <p:to x="100000" y="100000"/>
                                    </p:animScale>
                                    <p:animScale>
                                      <p:cBhvr>
                                        <p:cTn id="81" dur="26">
                                          <p:stCondLst>
                                            <p:cond delay="1312"/>
                                          </p:stCondLst>
                                        </p:cTn>
                                        <p:tgtEl>
                                          <p:spTgt spid="21"/>
                                        </p:tgtEl>
                                      </p:cBhvr>
                                      <p:to x="100000" y="80000"/>
                                    </p:animScale>
                                    <p:animScale>
                                      <p:cBhvr>
                                        <p:cTn id="82" dur="166" decel="50000">
                                          <p:stCondLst>
                                            <p:cond delay="1338"/>
                                          </p:stCondLst>
                                        </p:cTn>
                                        <p:tgtEl>
                                          <p:spTgt spid="21"/>
                                        </p:tgtEl>
                                      </p:cBhvr>
                                      <p:to x="100000" y="100000"/>
                                    </p:animScale>
                                    <p:animScale>
                                      <p:cBhvr>
                                        <p:cTn id="83" dur="26">
                                          <p:stCondLst>
                                            <p:cond delay="1642"/>
                                          </p:stCondLst>
                                        </p:cTn>
                                        <p:tgtEl>
                                          <p:spTgt spid="21"/>
                                        </p:tgtEl>
                                      </p:cBhvr>
                                      <p:to x="100000" y="90000"/>
                                    </p:animScale>
                                    <p:animScale>
                                      <p:cBhvr>
                                        <p:cTn id="84" dur="166" decel="50000">
                                          <p:stCondLst>
                                            <p:cond delay="1668"/>
                                          </p:stCondLst>
                                        </p:cTn>
                                        <p:tgtEl>
                                          <p:spTgt spid="21"/>
                                        </p:tgtEl>
                                      </p:cBhvr>
                                      <p:to x="100000" y="100000"/>
                                    </p:animScale>
                                    <p:animScale>
                                      <p:cBhvr>
                                        <p:cTn id="85" dur="26">
                                          <p:stCondLst>
                                            <p:cond delay="1808"/>
                                          </p:stCondLst>
                                        </p:cTn>
                                        <p:tgtEl>
                                          <p:spTgt spid="21"/>
                                        </p:tgtEl>
                                      </p:cBhvr>
                                      <p:to x="100000" y="95000"/>
                                    </p:animScale>
                                    <p:animScale>
                                      <p:cBhvr>
                                        <p:cTn id="8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7" grpId="0" animBg="1"/>
      <p:bldP spid="8" grpId="0" animBg="1"/>
      <p:bldP spid="9" grpId="0" animBg="1"/>
      <p:bldP spid="10" grpId="0" animBg="1"/>
      <p:bldP spid="11" grpId="0" animBg="1"/>
      <p:bldP spid="12" grpId="0" animBg="1"/>
      <p:bldP spid="13" grpId="0"/>
      <p:bldP spid="14" grpId="0"/>
      <p:bldP spid="15" grpId="0"/>
      <p:bldP spid="16" grpId="0"/>
      <p:bldP spid="17" grpId="0"/>
      <p:bldP spid="18" grpId="0"/>
      <p:bldP spid="19" grpId="0"/>
      <p:bldP spid="20" grpId="0"/>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5"/>
        <p:cNvGrpSpPr/>
        <p:nvPr/>
      </p:nvGrpSpPr>
      <p:grpSpPr>
        <a:xfrm>
          <a:off x="0" y="0"/>
          <a:ext cx="0" cy="0"/>
          <a:chOff x="0" y="0"/>
          <a:chExt cx="0" cy="0"/>
        </a:xfrm>
      </p:grpSpPr>
      <p:sp>
        <p:nvSpPr>
          <p:cNvPr id="536" name="Google Shape;536;p16"/>
          <p:cNvSpPr txBox="1">
            <a:spLocks noGrp="1"/>
          </p:cNvSpPr>
          <p:nvPr>
            <p:ph type="ctrTitle" idx="4294967295"/>
          </p:nvPr>
        </p:nvSpPr>
        <p:spPr>
          <a:xfrm>
            <a:off x="1238894" y="544095"/>
            <a:ext cx="3047813" cy="832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700" b="1" dirty="0" smtClean="0">
                <a:solidFill>
                  <a:schemeClr val="accent1"/>
                </a:solidFill>
                <a:latin typeface="+mj-lt"/>
              </a:rPr>
              <a:t>Ai biết nhiều hơn?</a:t>
            </a:r>
            <a:endParaRPr sz="2700" b="1" dirty="0">
              <a:solidFill>
                <a:schemeClr val="accent1"/>
              </a:solidFill>
              <a:latin typeface="+mj-lt"/>
            </a:endParaRPr>
          </a:p>
        </p:txBody>
      </p:sp>
      <p:sp>
        <p:nvSpPr>
          <p:cNvPr id="537" name="Google Shape;537;p16"/>
          <p:cNvSpPr txBox="1">
            <a:spLocks noGrp="1"/>
          </p:cNvSpPr>
          <p:nvPr>
            <p:ph type="subTitle" idx="4294967295"/>
          </p:nvPr>
        </p:nvSpPr>
        <p:spPr>
          <a:xfrm>
            <a:off x="702259" y="1376595"/>
            <a:ext cx="8024775" cy="971584"/>
          </a:xfrm>
          <a:prstGeom prst="rect">
            <a:avLst/>
          </a:prstGeom>
        </p:spPr>
        <p:txBody>
          <a:bodyPr spcFirstLastPara="1" wrap="square" lIns="0" tIns="0" rIns="0" bIns="0" anchor="t" anchorCtr="0">
            <a:noAutofit/>
          </a:bodyPr>
          <a:lstStyle/>
          <a:p>
            <a:pPr marL="342900" lvl="0" indent="-342900" rtl="0">
              <a:spcBef>
                <a:spcPts val="600"/>
              </a:spcBef>
              <a:spcAft>
                <a:spcPts val="0"/>
              </a:spcAft>
              <a:buFont typeface="Wingdings" panose="05000000000000000000" pitchFamily="2" charset="2"/>
              <a:buChar char="§"/>
            </a:pPr>
            <a:r>
              <a:rPr lang="en-US" sz="2000" dirty="0" smtClean="0">
                <a:highlight>
                  <a:schemeClr val="accent1"/>
                </a:highlight>
                <a:latin typeface="+mj-lt"/>
                <a:ea typeface="Barlow SemiBold"/>
                <a:cs typeface="Barlow SemiBold"/>
                <a:sym typeface="Barlow SemiBold"/>
              </a:rPr>
              <a:t>Em hãy kể tên các loài sinh vật có ở địa phương của mình.</a:t>
            </a:r>
          </a:p>
          <a:p>
            <a:pPr marL="342900" lvl="0" indent="-342900" rtl="0">
              <a:spcBef>
                <a:spcPts val="600"/>
              </a:spcBef>
              <a:spcAft>
                <a:spcPts val="0"/>
              </a:spcAft>
              <a:buFont typeface="Wingdings" panose="05000000000000000000" pitchFamily="2" charset="2"/>
              <a:buChar char="§"/>
            </a:pPr>
            <a:r>
              <a:rPr lang="en-US" sz="2000" dirty="0" smtClean="0">
                <a:highlight>
                  <a:schemeClr val="accent1"/>
                </a:highlight>
                <a:latin typeface="+mj-lt"/>
                <a:ea typeface="Barlow SemiBold"/>
                <a:cs typeface="Barlow SemiBold"/>
                <a:sym typeface="Barlow SemiBold"/>
              </a:rPr>
              <a:t>Trong các loài sinh vật đó, loài nào có quan hệ gần gũi với nhau</a:t>
            </a:r>
          </a:p>
          <a:p>
            <a:pPr marL="0" lvl="0" indent="0" rtl="0">
              <a:spcBef>
                <a:spcPts val="600"/>
              </a:spcBef>
              <a:spcAft>
                <a:spcPts val="0"/>
              </a:spcAft>
              <a:buNone/>
            </a:pPr>
            <a:endParaRPr sz="2000" dirty="0">
              <a:highlight>
                <a:schemeClr val="accent1"/>
              </a:highlight>
              <a:latin typeface="+mj-lt"/>
              <a:ea typeface="Barlow SemiBold"/>
              <a:cs typeface="Barlow SemiBold"/>
              <a:sym typeface="Barlow SemiBold"/>
            </a:endParaRPr>
          </a:p>
        </p:txBody>
      </p:sp>
      <p:sp>
        <p:nvSpPr>
          <p:cNvPr id="538" name="Google Shape;538;p16"/>
          <p:cNvSpPr txBox="1">
            <a:spLocks noGrp="1"/>
          </p:cNvSpPr>
          <p:nvPr>
            <p:ph type="sldNum" idx="12"/>
          </p:nvPr>
        </p:nvSpPr>
        <p:spPr>
          <a:xfrm>
            <a:off x="8490504" y="4489800"/>
            <a:ext cx="653700" cy="653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dk1"/>
                </a:solidFill>
              </a:rPr>
              <a:t>3</a:t>
            </a:fld>
            <a:endParaRPr>
              <a:solidFill>
                <a:schemeClr val="dk1"/>
              </a:solidFill>
            </a:endParaRPr>
          </a:p>
        </p:txBody>
      </p:sp>
      <p:pic>
        <p:nvPicPr>
          <p:cNvPr id="2" name="Picture 1"/>
          <p:cNvPicPr>
            <a:picLocks noChangeAspect="1"/>
          </p:cNvPicPr>
          <p:nvPr/>
        </p:nvPicPr>
        <p:blipFill>
          <a:blip r:embed="rId3"/>
          <a:stretch>
            <a:fillRect/>
          </a:stretch>
        </p:blipFill>
        <p:spPr>
          <a:xfrm>
            <a:off x="1270554" y="2348179"/>
            <a:ext cx="7219950" cy="2695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6"/>
                                        </p:tgtEl>
                                        <p:attrNameLst>
                                          <p:attrName>style.visibility</p:attrName>
                                        </p:attrNameLst>
                                      </p:cBhvr>
                                      <p:to>
                                        <p:strVal val="visible"/>
                                      </p:to>
                                    </p:set>
                                    <p:animEffect transition="in" filter="barn(inVertical)">
                                      <p:cBhvr>
                                        <p:cTn id="7" dur="500"/>
                                        <p:tgtEl>
                                          <p:spTgt spid="5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7">
                                            <p:txEl>
                                              <p:pRg st="0" end="0"/>
                                            </p:txEl>
                                          </p:spTgt>
                                        </p:tgtEl>
                                        <p:attrNameLst>
                                          <p:attrName>style.visibility</p:attrName>
                                        </p:attrNameLst>
                                      </p:cBhvr>
                                      <p:to>
                                        <p:strVal val="visible"/>
                                      </p:to>
                                    </p:set>
                                    <p:animEffect transition="in" filter="wipe(down)">
                                      <p:cBhvr>
                                        <p:cTn id="12" dur="500"/>
                                        <p:tgtEl>
                                          <p:spTgt spid="537">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37">
                                            <p:txEl>
                                              <p:pRg st="1" end="1"/>
                                            </p:txEl>
                                          </p:spTgt>
                                        </p:tgtEl>
                                        <p:attrNameLst>
                                          <p:attrName>style.visibility</p:attrName>
                                        </p:attrNameLst>
                                      </p:cBhvr>
                                      <p:to>
                                        <p:strVal val="visible"/>
                                      </p:to>
                                    </p:set>
                                    <p:animEffect transition="in" filter="wipe(down)">
                                      <p:cBhvr>
                                        <p:cTn id="15" dur="500"/>
                                        <p:tgtEl>
                                          <p:spTgt spid="53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30</a:t>
            </a:fld>
            <a:endParaRPr lang="en"/>
          </a:p>
        </p:txBody>
      </p:sp>
      <p:sp>
        <p:nvSpPr>
          <p:cNvPr id="3" name="Google Shape;330;p45"/>
          <p:cNvSpPr txBox="1"/>
          <p:nvPr/>
        </p:nvSpPr>
        <p:spPr>
          <a:xfrm>
            <a:off x="1022611" y="794398"/>
            <a:ext cx="5592401" cy="1019469"/>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2000" i="1" dirty="0" smtClean="0">
                <a:solidFill>
                  <a:schemeClr val="accent4">
                    <a:lumMod val="50000"/>
                  </a:schemeClr>
                </a:solidFill>
                <a:latin typeface="+mn-lt"/>
                <a:ea typeface="Muli"/>
                <a:cs typeface="Muli"/>
                <a:sym typeface="Muli"/>
              </a:rPr>
              <a:t>Môi trường sa mạc – nơi có khí hậu khô, nóng có sự đa dạng về số lượng loài như thế nào?</a:t>
            </a:r>
            <a:endParaRPr sz="2000" i="1" dirty="0">
              <a:solidFill>
                <a:schemeClr val="accent4">
                  <a:lumMod val="50000"/>
                </a:schemeClr>
              </a:solidFill>
              <a:latin typeface="+mn-lt"/>
              <a:ea typeface="Muli"/>
              <a:cs typeface="Muli"/>
              <a:sym typeface="Muli"/>
            </a:endParaRPr>
          </a:p>
        </p:txBody>
      </p:sp>
      <p:sp>
        <p:nvSpPr>
          <p:cNvPr id="4" name="Round Same Side Corner Rectangle 3"/>
          <p:cNvSpPr/>
          <p:nvPr/>
        </p:nvSpPr>
        <p:spPr>
          <a:xfrm rot="16200000">
            <a:off x="2142861" y="1199269"/>
            <a:ext cx="581732" cy="2508323"/>
          </a:xfrm>
          <a:prstGeom prst="round2SameRect">
            <a:avLst>
              <a:gd name="adj1" fmla="val 23321"/>
              <a:gd name="adj2" fmla="val 0"/>
            </a:avLst>
          </a:prstGeom>
          <a:solidFill>
            <a:schemeClr val="accent2">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ound Same Side Corner Rectangle 4"/>
          <p:cNvSpPr/>
          <p:nvPr/>
        </p:nvSpPr>
        <p:spPr>
          <a:xfrm rot="5400000" flipH="1">
            <a:off x="3882270" y="2063325"/>
            <a:ext cx="581733" cy="780208"/>
          </a:xfrm>
          <a:prstGeom prst="round2SameRect">
            <a:avLst>
              <a:gd name="adj1" fmla="val 34679"/>
              <a:gd name="adj2" fmla="val 0"/>
            </a:avLst>
          </a:prstGeom>
          <a:solidFill>
            <a:schemeClr val="accent2">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ound Same Side Corner Rectangle 5"/>
          <p:cNvSpPr/>
          <p:nvPr/>
        </p:nvSpPr>
        <p:spPr>
          <a:xfrm rot="16200000">
            <a:off x="2130521" y="2086986"/>
            <a:ext cx="606412" cy="2508323"/>
          </a:xfrm>
          <a:prstGeom prst="round2SameRect">
            <a:avLst>
              <a:gd name="adj1" fmla="val 23321"/>
              <a:gd name="adj2" fmla="val 7238"/>
            </a:avLst>
          </a:prstGeom>
          <a:solidFill>
            <a:schemeClr val="accent2"/>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ound Same Side Corner Rectangle 6"/>
          <p:cNvSpPr/>
          <p:nvPr/>
        </p:nvSpPr>
        <p:spPr>
          <a:xfrm rot="5400000" flipH="1">
            <a:off x="3864055" y="2945168"/>
            <a:ext cx="618161" cy="780205"/>
          </a:xfrm>
          <a:prstGeom prst="round2SameRect">
            <a:avLst>
              <a:gd name="adj1" fmla="val 34679"/>
              <a:gd name="adj2" fmla="val 0"/>
            </a:avLst>
          </a:prstGeom>
          <a:solidFill>
            <a:schemeClr val="accent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ound Same Side Corner Rectangle 7"/>
          <p:cNvSpPr/>
          <p:nvPr/>
        </p:nvSpPr>
        <p:spPr>
          <a:xfrm rot="16200000">
            <a:off x="6324146" y="1199318"/>
            <a:ext cx="581733" cy="2483618"/>
          </a:xfrm>
          <a:prstGeom prst="round2SameRect">
            <a:avLst>
              <a:gd name="adj1" fmla="val 23321"/>
              <a:gd name="adj2" fmla="val 0"/>
            </a:avLst>
          </a:prstGeom>
          <a:solidFill>
            <a:schemeClr val="accent2">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 Same Side Corner Rectangle 8"/>
          <p:cNvSpPr/>
          <p:nvPr/>
        </p:nvSpPr>
        <p:spPr>
          <a:xfrm rot="5400000" flipH="1">
            <a:off x="8012185" y="2086923"/>
            <a:ext cx="581734" cy="708408"/>
          </a:xfrm>
          <a:prstGeom prst="round2SameRect">
            <a:avLst>
              <a:gd name="adj1" fmla="val 34679"/>
              <a:gd name="adj2" fmla="val 0"/>
            </a:avLst>
          </a:prstGeom>
          <a:solidFill>
            <a:schemeClr val="accent2">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ound Same Side Corner Rectangle 9"/>
          <p:cNvSpPr/>
          <p:nvPr/>
        </p:nvSpPr>
        <p:spPr>
          <a:xfrm rot="16200000">
            <a:off x="6327032" y="2114560"/>
            <a:ext cx="575961" cy="2483617"/>
          </a:xfrm>
          <a:prstGeom prst="round2SameRect">
            <a:avLst>
              <a:gd name="adj1" fmla="val 23321"/>
              <a:gd name="adj2" fmla="val 0"/>
            </a:avLst>
          </a:prstGeom>
          <a:solidFill>
            <a:schemeClr val="accent2">
              <a:lumMod val="5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ound Same Side Corner Rectangle 10"/>
          <p:cNvSpPr/>
          <p:nvPr/>
        </p:nvSpPr>
        <p:spPr>
          <a:xfrm rot="5400000" flipH="1">
            <a:off x="8024603" y="2991185"/>
            <a:ext cx="575962" cy="708406"/>
          </a:xfrm>
          <a:prstGeom prst="round2SameRect">
            <a:avLst>
              <a:gd name="adj1" fmla="val 34679"/>
              <a:gd name="adj2" fmla="val 0"/>
            </a:avLst>
          </a:prstGeom>
          <a:solidFill>
            <a:schemeClr val="accent2">
              <a:lumMod val="5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33"/>
          <p:cNvSpPr txBox="1">
            <a:spLocks noChangeArrowheads="1"/>
          </p:cNvSpPr>
          <p:nvPr/>
        </p:nvSpPr>
        <p:spPr bwMode="auto">
          <a:xfrm>
            <a:off x="3978920" y="3121078"/>
            <a:ext cx="378630"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Comic Sans MS" pitchFamily="66" charset="0"/>
              </a:rPr>
              <a:t>B</a:t>
            </a:r>
            <a:endParaRPr lang="en-US" sz="2400" b="1" dirty="0">
              <a:solidFill>
                <a:schemeClr val="bg1"/>
              </a:solidFill>
              <a:latin typeface="Comic Sans MS" pitchFamily="66" charset="0"/>
            </a:endParaRPr>
          </a:p>
        </p:txBody>
      </p:sp>
      <p:sp>
        <p:nvSpPr>
          <p:cNvPr id="13" name="TextBox 34"/>
          <p:cNvSpPr txBox="1">
            <a:spLocks noChangeArrowheads="1"/>
          </p:cNvSpPr>
          <p:nvPr/>
        </p:nvSpPr>
        <p:spPr bwMode="auto">
          <a:xfrm>
            <a:off x="8121320" y="2211418"/>
            <a:ext cx="375423"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Comic Sans MS" pitchFamily="66" charset="0"/>
              </a:rPr>
              <a:t>C</a:t>
            </a:r>
            <a:endParaRPr lang="en-US" sz="2400" b="1" dirty="0">
              <a:solidFill>
                <a:schemeClr val="bg1"/>
              </a:solidFill>
              <a:latin typeface="Comic Sans MS" pitchFamily="66" charset="0"/>
            </a:endParaRPr>
          </a:p>
        </p:txBody>
      </p:sp>
      <p:sp>
        <p:nvSpPr>
          <p:cNvPr id="14" name="TextBox 35"/>
          <p:cNvSpPr txBox="1">
            <a:spLocks noChangeArrowheads="1"/>
          </p:cNvSpPr>
          <p:nvPr/>
        </p:nvSpPr>
        <p:spPr bwMode="auto">
          <a:xfrm>
            <a:off x="8066241" y="3149949"/>
            <a:ext cx="407483"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Comic Sans MS" pitchFamily="66" charset="0"/>
              </a:rPr>
              <a:t>D</a:t>
            </a:r>
            <a:endParaRPr lang="en-US" sz="2400" b="1" dirty="0">
              <a:solidFill>
                <a:schemeClr val="bg1"/>
              </a:solidFill>
              <a:latin typeface="Comic Sans MS" pitchFamily="66" charset="0"/>
            </a:endParaRPr>
          </a:p>
        </p:txBody>
      </p:sp>
      <p:sp>
        <p:nvSpPr>
          <p:cNvPr id="15" name="Rectangle 32"/>
          <p:cNvSpPr>
            <a:spLocks noChangeArrowheads="1"/>
          </p:cNvSpPr>
          <p:nvPr/>
        </p:nvSpPr>
        <p:spPr bwMode="auto">
          <a:xfrm>
            <a:off x="1324747" y="2256451"/>
            <a:ext cx="2363142" cy="369332"/>
          </a:xfrm>
          <a:prstGeom prst="rect">
            <a:avLst/>
          </a:prstGeom>
          <a:noFill/>
          <a:ln w="9525">
            <a:noFill/>
            <a:miter lim="800000"/>
            <a:headEnd/>
            <a:tailEnd/>
          </a:ln>
        </p:spPr>
        <p:txBody>
          <a:bodyPr wrap="square">
            <a:spAutoFit/>
          </a:bodyPr>
          <a:lstStyle/>
          <a:p>
            <a:pPr algn="ctr"/>
            <a:r>
              <a:rPr lang="en-US" sz="1800" dirty="0" smtClean="0">
                <a:solidFill>
                  <a:schemeClr val="bg1"/>
                </a:solidFill>
                <a:latin typeface="Arial" charset="0"/>
              </a:rPr>
              <a:t>Cao</a:t>
            </a:r>
            <a:endParaRPr lang="en-US" sz="1800" dirty="0"/>
          </a:p>
        </p:txBody>
      </p:sp>
      <p:sp>
        <p:nvSpPr>
          <p:cNvPr id="16" name="Rectangle 37"/>
          <p:cNvSpPr>
            <a:spLocks noChangeArrowheads="1"/>
          </p:cNvSpPr>
          <p:nvPr/>
        </p:nvSpPr>
        <p:spPr bwMode="auto">
          <a:xfrm>
            <a:off x="1268905" y="3135862"/>
            <a:ext cx="2418984" cy="369332"/>
          </a:xfrm>
          <a:prstGeom prst="rect">
            <a:avLst/>
          </a:prstGeom>
          <a:noFill/>
          <a:ln w="9525">
            <a:noFill/>
            <a:miter lim="800000"/>
            <a:headEnd/>
            <a:tailEnd/>
          </a:ln>
        </p:spPr>
        <p:txBody>
          <a:bodyPr wrap="square">
            <a:spAutoFit/>
          </a:bodyPr>
          <a:lstStyle/>
          <a:p>
            <a:pPr algn="ctr"/>
            <a:r>
              <a:rPr lang="en-US" sz="1800" dirty="0" smtClean="0">
                <a:solidFill>
                  <a:schemeClr val="bg1"/>
                </a:solidFill>
                <a:latin typeface="Arial" charset="0"/>
              </a:rPr>
              <a:t>Thấp nhất</a:t>
            </a:r>
            <a:endParaRPr lang="en-US" sz="1800" dirty="0"/>
          </a:p>
        </p:txBody>
      </p:sp>
      <p:sp>
        <p:nvSpPr>
          <p:cNvPr id="17" name="Rectangle 38"/>
          <p:cNvSpPr>
            <a:spLocks noChangeArrowheads="1"/>
          </p:cNvSpPr>
          <p:nvPr/>
        </p:nvSpPr>
        <p:spPr bwMode="auto">
          <a:xfrm>
            <a:off x="5241059" y="2244149"/>
            <a:ext cx="2772460" cy="369332"/>
          </a:xfrm>
          <a:prstGeom prst="rect">
            <a:avLst/>
          </a:prstGeom>
          <a:noFill/>
          <a:ln w="9525">
            <a:noFill/>
            <a:miter lim="800000"/>
            <a:headEnd/>
            <a:tailEnd/>
          </a:ln>
        </p:spPr>
        <p:txBody>
          <a:bodyPr wrap="square">
            <a:spAutoFit/>
          </a:bodyPr>
          <a:lstStyle/>
          <a:p>
            <a:pPr algn="ctr"/>
            <a:r>
              <a:rPr lang="en-US" sz="1800" dirty="0" smtClean="0">
                <a:solidFill>
                  <a:schemeClr val="bg1"/>
                </a:solidFill>
                <a:latin typeface="Arial" charset="0"/>
              </a:rPr>
              <a:t>Cao nhất</a:t>
            </a:r>
            <a:endParaRPr lang="en-US" sz="1800" dirty="0"/>
          </a:p>
        </p:txBody>
      </p:sp>
      <p:sp>
        <p:nvSpPr>
          <p:cNvPr id="18" name="Rectangle 39"/>
          <p:cNvSpPr>
            <a:spLocks noChangeArrowheads="1"/>
          </p:cNvSpPr>
          <p:nvPr/>
        </p:nvSpPr>
        <p:spPr bwMode="auto">
          <a:xfrm>
            <a:off x="5431254" y="3160722"/>
            <a:ext cx="2425567" cy="369332"/>
          </a:xfrm>
          <a:prstGeom prst="rect">
            <a:avLst/>
          </a:prstGeom>
          <a:noFill/>
          <a:ln w="9525">
            <a:noFill/>
            <a:miter lim="800000"/>
            <a:headEnd/>
            <a:tailEnd/>
          </a:ln>
        </p:spPr>
        <p:txBody>
          <a:bodyPr wrap="square">
            <a:spAutoFit/>
          </a:bodyPr>
          <a:lstStyle/>
          <a:p>
            <a:pPr algn="ctr"/>
            <a:r>
              <a:rPr lang="en-US" sz="1800" dirty="0" smtClean="0">
                <a:solidFill>
                  <a:schemeClr val="bg1"/>
                </a:solidFill>
                <a:latin typeface="Arial" charset="0"/>
              </a:rPr>
              <a:t>Thấp nhất</a:t>
            </a:r>
            <a:endParaRPr lang="en-US" sz="1800" dirty="0">
              <a:solidFill>
                <a:schemeClr val="bg1"/>
              </a:solidFill>
            </a:endParaRPr>
          </a:p>
        </p:txBody>
      </p:sp>
      <p:sp>
        <p:nvSpPr>
          <p:cNvPr id="19" name="TextBox 33"/>
          <p:cNvSpPr txBox="1">
            <a:spLocks noChangeArrowheads="1"/>
          </p:cNvSpPr>
          <p:nvPr/>
        </p:nvSpPr>
        <p:spPr bwMode="auto">
          <a:xfrm>
            <a:off x="3968594" y="2222596"/>
            <a:ext cx="409086"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Comic Sans MS" pitchFamily="66" charset="0"/>
              </a:rPr>
              <a:t>A</a:t>
            </a:r>
            <a:endParaRPr lang="en-US" sz="2400" b="1" dirty="0">
              <a:solidFill>
                <a:schemeClr val="bg1"/>
              </a:solidFill>
              <a:latin typeface="Comic Sans MS" pitchFamily="66" charset="0"/>
            </a:endParaRPr>
          </a:p>
        </p:txBody>
      </p:sp>
      <p:sp>
        <p:nvSpPr>
          <p:cNvPr id="20" name="Oval 19"/>
          <p:cNvSpPr/>
          <p:nvPr/>
        </p:nvSpPr>
        <p:spPr>
          <a:xfrm>
            <a:off x="8121320" y="3162276"/>
            <a:ext cx="352404" cy="42046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5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down)">
                                      <p:cBhvr>
                                        <p:cTn id="57" dur="500"/>
                                        <p:tgtEl>
                                          <p:spTgt spid="1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down)">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80">
                                          <p:stCondLst>
                                            <p:cond delay="0"/>
                                          </p:stCondLst>
                                        </p:cTn>
                                        <p:tgtEl>
                                          <p:spTgt spid="20"/>
                                        </p:tgtEl>
                                      </p:cBhvr>
                                    </p:animEffect>
                                    <p:anim calcmode="lin" valueType="num">
                                      <p:cBhvr>
                                        <p:cTn id="6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4" dur="26">
                                          <p:stCondLst>
                                            <p:cond delay="650"/>
                                          </p:stCondLst>
                                        </p:cTn>
                                        <p:tgtEl>
                                          <p:spTgt spid="20"/>
                                        </p:tgtEl>
                                      </p:cBhvr>
                                      <p:to x="100000" y="60000"/>
                                    </p:animScale>
                                    <p:animScale>
                                      <p:cBhvr>
                                        <p:cTn id="75" dur="166" decel="50000">
                                          <p:stCondLst>
                                            <p:cond delay="676"/>
                                          </p:stCondLst>
                                        </p:cTn>
                                        <p:tgtEl>
                                          <p:spTgt spid="20"/>
                                        </p:tgtEl>
                                      </p:cBhvr>
                                      <p:to x="100000" y="100000"/>
                                    </p:animScale>
                                    <p:animScale>
                                      <p:cBhvr>
                                        <p:cTn id="76" dur="26">
                                          <p:stCondLst>
                                            <p:cond delay="1312"/>
                                          </p:stCondLst>
                                        </p:cTn>
                                        <p:tgtEl>
                                          <p:spTgt spid="20"/>
                                        </p:tgtEl>
                                      </p:cBhvr>
                                      <p:to x="100000" y="80000"/>
                                    </p:animScale>
                                    <p:animScale>
                                      <p:cBhvr>
                                        <p:cTn id="77" dur="166" decel="50000">
                                          <p:stCondLst>
                                            <p:cond delay="1338"/>
                                          </p:stCondLst>
                                        </p:cTn>
                                        <p:tgtEl>
                                          <p:spTgt spid="20"/>
                                        </p:tgtEl>
                                      </p:cBhvr>
                                      <p:to x="100000" y="100000"/>
                                    </p:animScale>
                                    <p:animScale>
                                      <p:cBhvr>
                                        <p:cTn id="78" dur="26">
                                          <p:stCondLst>
                                            <p:cond delay="1642"/>
                                          </p:stCondLst>
                                        </p:cTn>
                                        <p:tgtEl>
                                          <p:spTgt spid="20"/>
                                        </p:tgtEl>
                                      </p:cBhvr>
                                      <p:to x="100000" y="90000"/>
                                    </p:animScale>
                                    <p:animScale>
                                      <p:cBhvr>
                                        <p:cTn id="79" dur="166" decel="50000">
                                          <p:stCondLst>
                                            <p:cond delay="1668"/>
                                          </p:stCondLst>
                                        </p:cTn>
                                        <p:tgtEl>
                                          <p:spTgt spid="20"/>
                                        </p:tgtEl>
                                      </p:cBhvr>
                                      <p:to x="100000" y="100000"/>
                                    </p:animScale>
                                    <p:animScale>
                                      <p:cBhvr>
                                        <p:cTn id="80" dur="26">
                                          <p:stCondLst>
                                            <p:cond delay="1808"/>
                                          </p:stCondLst>
                                        </p:cTn>
                                        <p:tgtEl>
                                          <p:spTgt spid="20"/>
                                        </p:tgtEl>
                                      </p:cBhvr>
                                      <p:to x="100000" y="95000"/>
                                    </p:animScale>
                                    <p:animScale>
                                      <p:cBhvr>
                                        <p:cTn id="81"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0" grpId="0" animBg="1"/>
      <p:bldP spid="11" grpId="0" animBg="1"/>
      <p:bldP spid="12" grpId="0"/>
      <p:bldP spid="13" grpId="0"/>
      <p:bldP spid="14" grpId="0"/>
      <p:bldP spid="15" grpId="0"/>
      <p:bldP spid="16" grpId="0"/>
      <p:bldP spid="17" grpId="0"/>
      <p:bldP spid="18" grpId="0"/>
      <p:bldP spid="19" grpId="0"/>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latin typeface="+mj-lt"/>
              </a:rPr>
              <a:t>Luyện tập mở rộng</a:t>
            </a:r>
            <a:endParaRPr lang="en-US" sz="2400" b="1" dirty="0">
              <a:latin typeface="+mj-lt"/>
            </a:endParaRPr>
          </a:p>
        </p:txBody>
      </p:sp>
      <p:sp>
        <p:nvSpPr>
          <p:cNvPr id="3" name="Text Placeholder 2"/>
          <p:cNvSpPr>
            <a:spLocks noGrp="1"/>
          </p:cNvSpPr>
          <p:nvPr>
            <p:ph type="body" idx="1"/>
          </p:nvPr>
        </p:nvSpPr>
        <p:spPr>
          <a:xfrm>
            <a:off x="192176" y="1487159"/>
            <a:ext cx="5561509" cy="777740"/>
          </a:xfrm>
        </p:spPr>
        <p:txBody>
          <a:bodyPr/>
          <a:lstStyle/>
          <a:p>
            <a:pPr marL="76200" indent="0">
              <a:lnSpc>
                <a:spcPts val="2400"/>
              </a:lnSpc>
              <a:spcBef>
                <a:spcPts val="200"/>
              </a:spcBef>
              <a:spcAft>
                <a:spcPts val="200"/>
              </a:spcAft>
              <a:buNone/>
            </a:pPr>
            <a:r>
              <a:rPr lang="en-US" sz="2000" i="1" dirty="0" smtClean="0">
                <a:latin typeface="+mn-lt"/>
              </a:rPr>
              <a:t>Phân loại các động vật cá voi, cá mập,</a:t>
            </a:r>
          </a:p>
          <a:p>
            <a:pPr marL="76200" indent="0">
              <a:lnSpc>
                <a:spcPts val="2400"/>
              </a:lnSpc>
              <a:spcBef>
                <a:spcPts val="200"/>
              </a:spcBef>
              <a:spcAft>
                <a:spcPts val="200"/>
              </a:spcAft>
              <a:buNone/>
            </a:pPr>
            <a:r>
              <a:rPr lang="en-US" sz="2000" i="1" dirty="0" smtClean="0">
                <a:latin typeface="+mn-lt"/>
              </a:rPr>
              <a:t>cá thu vào các lớp phù hợp. </a:t>
            </a:r>
            <a:endParaRPr lang="en-US" sz="2000" i="1" dirty="0">
              <a:latin typeface="+mn-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31</a:t>
            </a:fld>
            <a:endParaRPr lang="en"/>
          </a:p>
        </p:txBody>
      </p:sp>
      <p:sp>
        <p:nvSpPr>
          <p:cNvPr id="5" name="Rectangle 4"/>
          <p:cNvSpPr/>
          <p:nvPr/>
        </p:nvSpPr>
        <p:spPr>
          <a:xfrm>
            <a:off x="3284807" y="2856993"/>
            <a:ext cx="4417256" cy="1195199"/>
          </a:xfrm>
          <a:prstGeom prst="rect">
            <a:avLst/>
          </a:prstGeom>
        </p:spPr>
        <p:txBody>
          <a:bodyPr wrap="square">
            <a:spAutoFit/>
          </a:bodyPr>
          <a:lstStyle/>
          <a:p>
            <a:pPr marL="342900" indent="-342900">
              <a:lnSpc>
                <a:spcPts val="2600"/>
              </a:lnSpc>
              <a:spcBef>
                <a:spcPts val="200"/>
              </a:spcBef>
              <a:spcAft>
                <a:spcPts val="200"/>
              </a:spcAft>
              <a:buFont typeface="Wingdings" panose="05000000000000000000" pitchFamily="2" charset="2"/>
              <a:buChar char="§"/>
              <a:tabLst>
                <a:tab pos="360045" algn="l"/>
                <a:tab pos="720090" algn="l"/>
              </a:tabLst>
            </a:pPr>
            <a:r>
              <a:rPr lang="nl-NL" sz="2000" dirty="0">
                <a:latin typeface="+mj-lt"/>
                <a:ea typeface="Calibri" panose="020F0502020204030204" pitchFamily="34" charset="0"/>
                <a:cs typeface="Times New Roman" panose="02020603050405020304" pitchFamily="18" charset="0"/>
              </a:rPr>
              <a:t>Cá </a:t>
            </a:r>
            <a:r>
              <a:rPr lang="nl-NL" sz="2000" dirty="0" smtClean="0">
                <a:latin typeface="+mj-lt"/>
                <a:ea typeface="Calibri" panose="020F0502020204030204" pitchFamily="34" charset="0"/>
                <a:cs typeface="Times New Roman" panose="02020603050405020304" pitchFamily="18" charset="0"/>
              </a:rPr>
              <a:t>voi: </a:t>
            </a:r>
            <a:r>
              <a:rPr lang="nl-NL" sz="2000" dirty="0">
                <a:latin typeface="+mj-lt"/>
                <a:ea typeface="Calibri" panose="020F0502020204030204" pitchFamily="34" charset="0"/>
                <a:cs typeface="Times New Roman" panose="02020603050405020304" pitchFamily="18" charset="0"/>
              </a:rPr>
              <a:t>lớp </a:t>
            </a:r>
            <a:r>
              <a:rPr lang="nl-NL" sz="2000" dirty="0" smtClean="0">
                <a:latin typeface="+mj-lt"/>
                <a:ea typeface="Calibri" panose="020F0502020204030204" pitchFamily="34" charset="0"/>
                <a:cs typeface="Times New Roman" panose="02020603050405020304" pitchFamily="18" charset="0"/>
              </a:rPr>
              <a:t>thú.</a:t>
            </a:r>
          </a:p>
          <a:p>
            <a:pPr marL="342900" indent="-342900">
              <a:lnSpc>
                <a:spcPts val="2600"/>
              </a:lnSpc>
              <a:spcBef>
                <a:spcPts val="200"/>
              </a:spcBef>
              <a:spcAft>
                <a:spcPts val="200"/>
              </a:spcAft>
              <a:buFont typeface="Wingdings" panose="05000000000000000000" pitchFamily="2" charset="2"/>
              <a:buChar char="§"/>
              <a:tabLst>
                <a:tab pos="360045" algn="l"/>
                <a:tab pos="720090" algn="l"/>
              </a:tabLst>
            </a:pPr>
            <a:r>
              <a:rPr lang="nl-NL" sz="2000" dirty="0" smtClean="0">
                <a:latin typeface="+mj-lt"/>
                <a:ea typeface="Calibri" panose="020F0502020204030204" pitchFamily="34" charset="0"/>
                <a:cs typeface="Times New Roman" panose="02020603050405020304" pitchFamily="18" charset="0"/>
              </a:rPr>
              <a:t>Cá mập: lớp cá sụn</a:t>
            </a:r>
            <a:endParaRPr lang="en-US" sz="2000" dirty="0">
              <a:latin typeface="+mj-lt"/>
              <a:ea typeface="Calibri" panose="020F0502020204030204" pitchFamily="34" charset="0"/>
              <a:cs typeface="Times New Roman" panose="02020603050405020304" pitchFamily="18" charset="0"/>
            </a:endParaRPr>
          </a:p>
          <a:p>
            <a:pPr marL="342900" indent="-342900">
              <a:lnSpc>
                <a:spcPts val="2600"/>
              </a:lnSpc>
              <a:spcBef>
                <a:spcPts val="200"/>
              </a:spcBef>
              <a:spcAft>
                <a:spcPts val="200"/>
              </a:spcAft>
              <a:buFont typeface="Wingdings" panose="05000000000000000000" pitchFamily="2" charset="2"/>
              <a:buChar char="§"/>
              <a:tabLst>
                <a:tab pos="360045" algn="l"/>
                <a:tab pos="720090" algn="l"/>
              </a:tabLst>
            </a:pPr>
            <a:r>
              <a:rPr lang="nl-NL" sz="2000" dirty="0" smtClean="0">
                <a:latin typeface="+mj-lt"/>
                <a:ea typeface="Calibri" panose="020F0502020204030204" pitchFamily="34" charset="0"/>
                <a:cs typeface="Times New Roman" panose="02020603050405020304" pitchFamily="18" charset="0"/>
              </a:rPr>
              <a:t>Cá </a:t>
            </a:r>
            <a:r>
              <a:rPr lang="nl-NL" sz="2000" dirty="0">
                <a:latin typeface="+mj-lt"/>
                <a:ea typeface="Calibri" panose="020F0502020204030204" pitchFamily="34" charset="0"/>
                <a:cs typeface="Times New Roman" panose="02020603050405020304" pitchFamily="18" charset="0"/>
              </a:rPr>
              <a:t>Thu: lớp </a:t>
            </a:r>
            <a:r>
              <a:rPr lang="nl-NL" sz="2000" dirty="0" smtClean="0">
                <a:latin typeface="+mj-lt"/>
                <a:ea typeface="Calibri" panose="020F0502020204030204" pitchFamily="34" charset="0"/>
                <a:cs typeface="Times New Roman" panose="02020603050405020304" pitchFamily="18" charset="0"/>
              </a:rPr>
              <a:t>cá</a:t>
            </a:r>
            <a:r>
              <a:rPr lang="nl-NL" sz="2000" dirty="0">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753685" y="581994"/>
            <a:ext cx="3043236" cy="1987176"/>
          </a:xfrm>
          <a:prstGeom prst="rect">
            <a:avLst/>
          </a:prstGeom>
        </p:spPr>
      </p:pic>
      <p:pic>
        <p:nvPicPr>
          <p:cNvPr id="7" name="Picture 6"/>
          <p:cNvPicPr>
            <a:picLocks noChangeAspect="1"/>
          </p:cNvPicPr>
          <p:nvPr/>
        </p:nvPicPr>
        <p:blipFill>
          <a:blip r:embed="rId3"/>
          <a:stretch>
            <a:fillRect/>
          </a:stretch>
        </p:blipFill>
        <p:spPr>
          <a:xfrm>
            <a:off x="125223" y="2730385"/>
            <a:ext cx="3159584" cy="2229270"/>
          </a:xfrm>
          <a:prstGeom prst="rect">
            <a:avLst/>
          </a:prstGeom>
        </p:spPr>
      </p:pic>
      <p:pic>
        <p:nvPicPr>
          <p:cNvPr id="8" name="Picture 7"/>
          <p:cNvPicPr>
            <a:picLocks noChangeAspect="1"/>
          </p:cNvPicPr>
          <p:nvPr/>
        </p:nvPicPr>
        <p:blipFill>
          <a:blip r:embed="rId4"/>
          <a:stretch>
            <a:fillRect/>
          </a:stretch>
        </p:blipFill>
        <p:spPr>
          <a:xfrm>
            <a:off x="6305591" y="2764321"/>
            <a:ext cx="2198663" cy="2161398"/>
          </a:xfrm>
          <a:prstGeom prst="rect">
            <a:avLst/>
          </a:prstGeom>
        </p:spPr>
      </p:pic>
    </p:spTree>
    <p:extLst>
      <p:ext uri="{BB962C8B-B14F-4D97-AF65-F5344CB8AC3E}">
        <p14:creationId xmlns:p14="http://schemas.microsoft.com/office/powerpoint/2010/main" val="147433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barn(inVertical)">
                                      <p:cBhvr>
                                        <p:cTn id="31" dur="500"/>
                                        <p:tgtEl>
                                          <p:spTgt spid="5">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barn(inVertical)">
                                      <p:cBhvr>
                                        <p:cTn id="34" dur="500"/>
                                        <p:tgtEl>
                                          <p:spTgt spid="5">
                                            <p:txEl>
                                              <p:pRg st="1" end="1"/>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barn(inVertical)">
                                      <p:cBhvr>
                                        <p:cTn id="3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35"/>
          <p:cNvSpPr txBox="1">
            <a:spLocks noGrp="1"/>
          </p:cNvSpPr>
          <p:nvPr>
            <p:ph type="sldNum" idx="12"/>
          </p:nvPr>
        </p:nvSpPr>
        <p:spPr>
          <a:xfrm>
            <a:off x="8490504" y="4489800"/>
            <a:ext cx="653700" cy="653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dk1"/>
                </a:solidFill>
              </a:rPr>
              <a:t>32</a:t>
            </a:fld>
            <a:endParaRPr>
              <a:solidFill>
                <a:schemeClr val="dk1"/>
              </a:solidFill>
            </a:endParaRPr>
          </a:p>
        </p:txBody>
      </p:sp>
      <p:sp>
        <p:nvSpPr>
          <p:cNvPr id="770" name="Google Shape;770;p35"/>
          <p:cNvSpPr txBox="1">
            <a:spLocks noGrp="1"/>
          </p:cNvSpPr>
          <p:nvPr>
            <p:ph type="ctrTitle" idx="4294967295"/>
          </p:nvPr>
        </p:nvSpPr>
        <p:spPr>
          <a:xfrm>
            <a:off x="3165231" y="2053558"/>
            <a:ext cx="6422399" cy="832500"/>
          </a:xfrm>
          <a:prstGeom prst="rect">
            <a:avLst/>
          </a:prstGeom>
        </p:spPr>
        <p:txBody>
          <a:bodyPr spcFirstLastPara="1" wrap="square" lIns="0" tIns="0" rIns="0" bIns="0" anchor="ctr" anchorCtr="0">
            <a:noAutofit/>
          </a:bodyPr>
          <a:lstStyle/>
          <a:p>
            <a:pPr marL="0" lvl="0" indent="0" algn="ctr" rtl="0">
              <a:lnSpc>
                <a:spcPts val="3200"/>
              </a:lnSpc>
              <a:spcBef>
                <a:spcPts val="800"/>
              </a:spcBef>
              <a:spcAft>
                <a:spcPts val="800"/>
              </a:spcAft>
              <a:buNone/>
            </a:pPr>
            <a:r>
              <a:rPr lang="en" sz="3200" b="1" dirty="0" smtClean="0">
                <a:solidFill>
                  <a:schemeClr val="accent1"/>
                </a:solidFill>
                <a:latin typeface="+mj-lt"/>
              </a:rPr>
              <a:t>CẢM ƠN CÁC EM</a:t>
            </a:r>
            <a:br>
              <a:rPr lang="en" sz="3200" b="1" dirty="0" smtClean="0">
                <a:solidFill>
                  <a:schemeClr val="accent1"/>
                </a:solidFill>
                <a:latin typeface="+mj-lt"/>
              </a:rPr>
            </a:br>
            <a:r>
              <a:rPr lang="en" sz="3200" b="1" dirty="0" smtClean="0">
                <a:solidFill>
                  <a:schemeClr val="accent1"/>
                </a:solidFill>
                <a:latin typeface="+mj-lt"/>
              </a:rPr>
              <a:t>ĐÃ LẮNG NGHE BÀI GIẢNG!</a:t>
            </a:r>
            <a:endParaRPr sz="3200" b="1" dirty="0">
              <a:solidFill>
                <a:schemeClr val="accent1"/>
              </a:solidFill>
              <a:latin typeface="+mj-lt"/>
            </a:endParaRPr>
          </a:p>
        </p:txBody>
      </p:sp>
      <p:pic>
        <p:nvPicPr>
          <p:cNvPr id="772" name="Google Shape;772;p35"/>
          <p:cNvPicPr preferRelativeResize="0"/>
          <p:nvPr/>
        </p:nvPicPr>
        <p:blipFill rotWithShape="1">
          <a:blip r:embed="rId3">
            <a:alphaModFix/>
          </a:blip>
          <a:srcRect r="62099"/>
          <a:stretch/>
        </p:blipFill>
        <p:spPr>
          <a:xfrm>
            <a:off x="648603" y="0"/>
            <a:ext cx="292085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70"/>
                                        </p:tgtEl>
                                        <p:attrNameLst>
                                          <p:attrName>style.visibility</p:attrName>
                                        </p:attrNameLst>
                                      </p:cBhvr>
                                      <p:to>
                                        <p:strVal val="visible"/>
                                      </p:to>
                                    </p:set>
                                    <p:animEffect transition="in" filter="barn(inVertical)">
                                      <p:cBhvr>
                                        <p:cTn id="7" dur="500"/>
                                        <p:tgtEl>
                                          <p:spTgt spid="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17"/>
          <p:cNvSpPr txBox="1">
            <a:spLocks noGrp="1"/>
          </p:cNvSpPr>
          <p:nvPr>
            <p:ph type="body" idx="1"/>
          </p:nvPr>
        </p:nvSpPr>
        <p:spPr>
          <a:xfrm>
            <a:off x="1391746" y="493466"/>
            <a:ext cx="6481267" cy="454053"/>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sz="2600" b="1" dirty="0" smtClean="0">
                <a:latin typeface="Arial" panose="020B0604020202020204" pitchFamily="34" charset="0"/>
                <a:cs typeface="Arial" panose="020B0604020202020204" pitchFamily="34" charset="0"/>
              </a:rPr>
              <a:t>NỘI DUNG BÀI HỌC</a:t>
            </a:r>
            <a:endParaRPr sz="2600" b="1" dirty="0">
              <a:latin typeface="Arial" panose="020B0604020202020204" pitchFamily="34" charset="0"/>
              <a:cs typeface="Arial" panose="020B0604020202020204" pitchFamily="34" charset="0"/>
            </a:endParaRPr>
          </a:p>
        </p:txBody>
      </p:sp>
      <p:sp>
        <p:nvSpPr>
          <p:cNvPr id="545" name="Google Shape;545;p17"/>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sp>
        <p:nvSpPr>
          <p:cNvPr id="4" name="Freeform 3"/>
          <p:cNvSpPr/>
          <p:nvPr/>
        </p:nvSpPr>
        <p:spPr>
          <a:xfrm>
            <a:off x="526187" y="1402917"/>
            <a:ext cx="2844934" cy="1351483"/>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1"/>
          <p:cNvGrpSpPr>
            <a:grpSpLocks/>
          </p:cNvGrpSpPr>
          <p:nvPr/>
        </p:nvGrpSpPr>
        <p:grpSpPr bwMode="auto">
          <a:xfrm>
            <a:off x="3383687" y="2106700"/>
            <a:ext cx="369888" cy="647700"/>
            <a:chOff x="2057400" y="2332412"/>
            <a:chExt cx="324766" cy="568896"/>
          </a:xfrm>
          <a:solidFill>
            <a:schemeClr val="accent2"/>
          </a:solidFill>
        </p:grpSpPr>
        <p:sp>
          <p:nvSpPr>
            <p:cNvPr id="6" name="Oval 5"/>
            <p:cNvSpPr/>
            <p:nvPr/>
          </p:nvSpPr>
          <p:spPr>
            <a:xfrm>
              <a:off x="2057400" y="2743747"/>
              <a:ext cx="157505" cy="157561"/>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2214905" y="2562481"/>
              <a:ext cx="158898" cy="157561"/>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2224661" y="2332412"/>
              <a:ext cx="157505" cy="157562"/>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9" name="Rectangle 31"/>
          <p:cNvSpPr>
            <a:spLocks noChangeArrowheads="1"/>
          </p:cNvSpPr>
          <p:nvPr/>
        </p:nvSpPr>
        <p:spPr bwMode="auto">
          <a:xfrm>
            <a:off x="680112" y="1840138"/>
            <a:ext cx="2798825" cy="707886"/>
          </a:xfrm>
          <a:prstGeom prst="rect">
            <a:avLst/>
          </a:prstGeom>
          <a:noFill/>
          <a:ln w="9525">
            <a:noFill/>
            <a:miter lim="800000"/>
            <a:headEnd/>
            <a:tailEnd/>
          </a:ln>
        </p:spPr>
        <p:txBody>
          <a:bodyPr wrap="square" anchor="ctr">
            <a:spAutoFit/>
          </a:bodyPr>
          <a:lstStyle/>
          <a:p>
            <a:pPr algn="ctr"/>
            <a:r>
              <a:rPr lang="en-US" sz="2000" b="1" dirty="0" smtClean="0">
                <a:solidFill>
                  <a:schemeClr val="bg1"/>
                </a:solidFill>
                <a:latin typeface="Arial" charset="0"/>
              </a:rPr>
              <a:t>Vì sao cần phân loại thế giới sống?</a:t>
            </a:r>
            <a:endParaRPr lang="en-US" sz="2000" b="1" dirty="0">
              <a:solidFill>
                <a:schemeClr val="bg1"/>
              </a:solidFill>
              <a:latin typeface="Arial" charset="0"/>
            </a:endParaRPr>
          </a:p>
        </p:txBody>
      </p:sp>
      <p:sp>
        <p:nvSpPr>
          <p:cNvPr id="10" name="Freeform 9"/>
          <p:cNvSpPr/>
          <p:nvPr/>
        </p:nvSpPr>
        <p:spPr>
          <a:xfrm>
            <a:off x="634237" y="3290239"/>
            <a:ext cx="3109814" cy="1163945"/>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rgbClr val="FFC00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1" name="Group 10"/>
          <p:cNvGrpSpPr/>
          <p:nvPr/>
        </p:nvGrpSpPr>
        <p:grpSpPr>
          <a:xfrm rot="21164505">
            <a:off x="3955010" y="4474950"/>
            <a:ext cx="369802" cy="647785"/>
            <a:chOff x="2057400" y="2332412"/>
            <a:chExt cx="324766" cy="568896"/>
          </a:xfrm>
          <a:solidFill>
            <a:srgbClr val="FFC000"/>
          </a:solidFill>
        </p:grpSpPr>
        <p:sp>
          <p:nvSpPr>
            <p:cNvPr id="12" name="Oval 11"/>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5" name="Rectangle 31"/>
          <p:cNvSpPr>
            <a:spLocks noChangeArrowheads="1"/>
          </p:cNvSpPr>
          <p:nvPr/>
        </p:nvSpPr>
        <p:spPr bwMode="auto">
          <a:xfrm>
            <a:off x="734980" y="3642824"/>
            <a:ext cx="2839207" cy="707886"/>
          </a:xfrm>
          <a:prstGeom prst="rect">
            <a:avLst/>
          </a:prstGeom>
          <a:noFill/>
          <a:ln w="9525">
            <a:noFill/>
            <a:miter lim="800000"/>
            <a:headEnd/>
            <a:tailEnd/>
          </a:ln>
        </p:spPr>
        <p:txBody>
          <a:bodyPr wrap="square" anchor="ctr">
            <a:spAutoFit/>
          </a:bodyPr>
          <a:lstStyle/>
          <a:p>
            <a:pPr algn="ctr"/>
            <a:r>
              <a:rPr lang="en-US" sz="2000" b="1" dirty="0" smtClean="0">
                <a:solidFill>
                  <a:schemeClr val="bg1"/>
                </a:solidFill>
                <a:latin typeface="Arial" charset="0"/>
              </a:rPr>
              <a:t>Thế giới sống được chia thành các giới</a:t>
            </a:r>
            <a:endParaRPr lang="en-US" sz="2000" b="1" dirty="0">
              <a:solidFill>
                <a:schemeClr val="bg1"/>
              </a:solidFill>
              <a:latin typeface="Arial" charset="0"/>
            </a:endParaRPr>
          </a:p>
        </p:txBody>
      </p:sp>
      <p:sp>
        <p:nvSpPr>
          <p:cNvPr id="16" name="Freeform 15"/>
          <p:cNvSpPr/>
          <p:nvPr/>
        </p:nvSpPr>
        <p:spPr>
          <a:xfrm>
            <a:off x="3926796" y="1313028"/>
            <a:ext cx="3634033" cy="1554416"/>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3"/>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7" name="Group 16"/>
          <p:cNvGrpSpPr/>
          <p:nvPr/>
        </p:nvGrpSpPr>
        <p:grpSpPr>
          <a:xfrm rot="20620448">
            <a:off x="7601130" y="2219941"/>
            <a:ext cx="369802" cy="647785"/>
            <a:chOff x="2057400" y="2332412"/>
            <a:chExt cx="324766" cy="568896"/>
          </a:xfrm>
          <a:solidFill>
            <a:schemeClr val="accent3"/>
          </a:solidFill>
        </p:grpSpPr>
        <p:sp>
          <p:nvSpPr>
            <p:cNvPr id="18" name="Oval 17"/>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1" name="Rectangle 31"/>
          <p:cNvSpPr>
            <a:spLocks noChangeArrowheads="1"/>
          </p:cNvSpPr>
          <p:nvPr/>
        </p:nvSpPr>
        <p:spPr bwMode="auto">
          <a:xfrm>
            <a:off x="4153481" y="1758503"/>
            <a:ext cx="3312796" cy="1015663"/>
          </a:xfrm>
          <a:prstGeom prst="rect">
            <a:avLst/>
          </a:prstGeom>
          <a:noFill/>
          <a:ln w="9525">
            <a:noFill/>
            <a:miter lim="800000"/>
            <a:headEnd/>
            <a:tailEnd/>
          </a:ln>
        </p:spPr>
        <p:txBody>
          <a:bodyPr wrap="square" anchor="ctr">
            <a:spAutoFit/>
          </a:bodyPr>
          <a:lstStyle/>
          <a:p>
            <a:pPr algn="ctr"/>
            <a:r>
              <a:rPr lang="en-US" sz="2000" b="1" dirty="0" smtClean="0">
                <a:solidFill>
                  <a:schemeClr val="bg1"/>
                </a:solidFill>
                <a:latin typeface="Arial" charset="0"/>
              </a:rPr>
              <a:t>Sự đa dạng về số lượng loài và môi trường sống của sinh vật</a:t>
            </a:r>
            <a:endParaRPr lang="en-US" sz="2000" b="1" dirty="0">
              <a:solidFill>
                <a:schemeClr val="bg1"/>
              </a:solidFill>
              <a:latin typeface="Arial" charset="0"/>
            </a:endParaRPr>
          </a:p>
        </p:txBody>
      </p:sp>
      <p:sp>
        <p:nvSpPr>
          <p:cNvPr id="22" name="Freeform 21"/>
          <p:cNvSpPr/>
          <p:nvPr/>
        </p:nvSpPr>
        <p:spPr>
          <a:xfrm>
            <a:off x="5003596" y="3642823"/>
            <a:ext cx="2928959" cy="1109259"/>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chemeClr val="accent2">
              <a:lumMod val="60000"/>
              <a:lumOff val="4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3" name="Group 22"/>
          <p:cNvGrpSpPr/>
          <p:nvPr/>
        </p:nvGrpSpPr>
        <p:grpSpPr>
          <a:xfrm rot="20620448">
            <a:off x="8110987" y="4208472"/>
            <a:ext cx="369802" cy="647785"/>
            <a:chOff x="2057400" y="2332412"/>
            <a:chExt cx="324766" cy="568896"/>
          </a:xfrm>
          <a:solidFill>
            <a:schemeClr val="accent2">
              <a:lumMod val="60000"/>
              <a:lumOff val="40000"/>
            </a:schemeClr>
          </a:solidFill>
        </p:grpSpPr>
        <p:sp>
          <p:nvSpPr>
            <p:cNvPr id="24" name="Oval 23"/>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Oval 24"/>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7" name="Rectangle 31"/>
          <p:cNvSpPr>
            <a:spLocks noChangeArrowheads="1"/>
          </p:cNvSpPr>
          <p:nvPr/>
        </p:nvSpPr>
        <p:spPr bwMode="auto">
          <a:xfrm>
            <a:off x="5343974" y="3966967"/>
            <a:ext cx="2467372" cy="707886"/>
          </a:xfrm>
          <a:prstGeom prst="rect">
            <a:avLst/>
          </a:prstGeom>
          <a:noFill/>
          <a:ln w="9525">
            <a:noFill/>
            <a:miter lim="800000"/>
            <a:headEnd/>
            <a:tailEnd/>
          </a:ln>
        </p:spPr>
        <p:txBody>
          <a:bodyPr wrap="square" anchor="ctr">
            <a:spAutoFit/>
          </a:bodyPr>
          <a:lstStyle/>
          <a:p>
            <a:pPr algn="ctr"/>
            <a:r>
              <a:rPr lang="en-US" sz="2000" b="1" dirty="0" smtClean="0">
                <a:solidFill>
                  <a:schemeClr val="bg1"/>
                </a:solidFill>
                <a:latin typeface="Arial" charset="0"/>
              </a:rPr>
              <a:t>Sinh vật được gọi tên như thế nào?</a:t>
            </a:r>
            <a:endParaRPr lang="en-US" sz="2000" b="1" dirty="0">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4">
                                            <p:txEl>
                                              <p:pRg st="0" end="0"/>
                                            </p:txEl>
                                          </p:spTgt>
                                        </p:tgtEl>
                                        <p:attrNameLst>
                                          <p:attrName>style.visibility</p:attrName>
                                        </p:attrNameLst>
                                      </p:cBhvr>
                                      <p:to>
                                        <p:strVal val="visible"/>
                                      </p:to>
                                    </p:set>
                                    <p:animEffect transition="in" filter="barn(inVertical)">
                                      <p:cBhvr>
                                        <p:cTn id="7" dur="500"/>
                                        <p:tgtEl>
                                          <p:spTgt spid="5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par>
                                <p:cTn id="34" presetID="22" presetClass="entr" presetSubtype="4"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par>
                                <p:cTn id="43" presetID="22" presetClass="entr" presetSubtype="4"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 grpId="0" build="p"/>
      <p:bldP spid="4" grpId="0" animBg="1"/>
      <p:bldP spid="9" grpId="0"/>
      <p:bldP spid="10" grpId="0" animBg="1"/>
      <p:bldP spid="15" grpId="0"/>
      <p:bldP spid="16" grpId="0" animBg="1"/>
      <p:bldP spid="21" grpId="0"/>
      <p:bldP spid="22"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a:t>
            </a:fld>
            <a:endParaRPr lang="en"/>
          </a:p>
        </p:txBody>
      </p:sp>
      <p:sp>
        <p:nvSpPr>
          <p:cNvPr id="4" name="Google Shape;530;p15"/>
          <p:cNvSpPr txBox="1">
            <a:spLocks/>
          </p:cNvSpPr>
          <p:nvPr/>
        </p:nvSpPr>
        <p:spPr>
          <a:xfrm>
            <a:off x="1488563" y="753465"/>
            <a:ext cx="6367961" cy="46495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b="1" dirty="0" smtClean="0">
                <a:latin typeface="+mj-lt"/>
              </a:rPr>
              <a:t>I. VÌ SAO CẦN PHÂN LOẠI THẾ GIỚI SỐNG?</a:t>
            </a:r>
            <a:endParaRPr lang="en-US" sz="2200" b="1" dirty="0">
              <a:latin typeface="+mj-lt"/>
            </a:endParaRPr>
          </a:p>
        </p:txBody>
      </p:sp>
      <p:sp>
        <p:nvSpPr>
          <p:cNvPr id="5" name="Rectangle 4"/>
          <p:cNvSpPr/>
          <p:nvPr/>
        </p:nvSpPr>
        <p:spPr>
          <a:xfrm>
            <a:off x="987552" y="1907609"/>
            <a:ext cx="6503212" cy="1497269"/>
          </a:xfrm>
          <a:prstGeom prst="rect">
            <a:avLst/>
          </a:prstGeom>
        </p:spPr>
        <p:txBody>
          <a:bodyPr wrap="square">
            <a:spAutoFit/>
          </a:bodyPr>
          <a:lstStyle/>
          <a:p>
            <a:pPr algn="just">
              <a:lnSpc>
                <a:spcPts val="2800"/>
              </a:lnSpc>
              <a:spcBef>
                <a:spcPts val="200"/>
              </a:spcBef>
              <a:spcAft>
                <a:spcPts val="200"/>
              </a:spcAft>
            </a:pPr>
            <a:r>
              <a:rPr lang="en-US" sz="2000" dirty="0">
                <a:solidFill>
                  <a:schemeClr val="accent2">
                    <a:lumMod val="50000"/>
                  </a:schemeClr>
                </a:solidFill>
              </a:rPr>
              <a:t>Trái đất có rất nhiều sinh vật. Để nghiên cứu sinh vật một cách dễ dàng và có hệ thống, các nhà khoa học đã phân chia thế giới sống thành các nhóm </a:t>
            </a:r>
            <a:r>
              <a:rPr lang="en-US" sz="2000" dirty="0" smtClean="0">
                <a:solidFill>
                  <a:schemeClr val="accent2">
                    <a:lumMod val="50000"/>
                  </a:schemeClr>
                </a:solidFill>
              </a:rPr>
              <a:t>lớn và nhóm nhỏ hơn dựa vào các đặc điểm chung của mỗi nhóm</a:t>
            </a:r>
            <a:endParaRPr lang="en-US" sz="2000" dirty="0">
              <a:solidFill>
                <a:schemeClr val="accent2">
                  <a:lumMod val="50000"/>
                </a:schemeClr>
              </a:solidFill>
            </a:endParaRPr>
          </a:p>
        </p:txBody>
      </p:sp>
    </p:spTree>
    <p:extLst>
      <p:ext uri="{BB962C8B-B14F-4D97-AF65-F5344CB8AC3E}">
        <p14:creationId xmlns:p14="http://schemas.microsoft.com/office/powerpoint/2010/main" val="423851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18"/>
          <p:cNvSpPr txBox="1">
            <a:spLocks noGrp="1"/>
          </p:cNvSpPr>
          <p:nvPr>
            <p:ph type="title"/>
          </p:nvPr>
        </p:nvSpPr>
        <p:spPr>
          <a:xfrm>
            <a:off x="661100" y="664300"/>
            <a:ext cx="7843200" cy="653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200" b="1" dirty="0" smtClean="0">
                <a:latin typeface="+mj-lt"/>
              </a:rPr>
              <a:t>Quan sát Hình 14.1, 14.2</a:t>
            </a:r>
            <a:endParaRPr sz="2200" b="1" dirty="0">
              <a:latin typeface="+mj-lt"/>
            </a:endParaRPr>
          </a:p>
        </p:txBody>
      </p:sp>
      <p:sp>
        <p:nvSpPr>
          <p:cNvPr id="551" name="Google Shape;551;p18"/>
          <p:cNvSpPr txBox="1">
            <a:spLocks noGrp="1"/>
          </p:cNvSpPr>
          <p:nvPr>
            <p:ph type="body" idx="1"/>
          </p:nvPr>
        </p:nvSpPr>
        <p:spPr>
          <a:xfrm>
            <a:off x="661100" y="1581855"/>
            <a:ext cx="8705087" cy="400565"/>
          </a:xfrm>
          <a:prstGeom prst="rect">
            <a:avLst/>
          </a:prstGeom>
        </p:spPr>
        <p:txBody>
          <a:bodyPr spcFirstLastPara="1" wrap="square" lIns="0" tIns="0" rIns="0" bIns="0" anchor="t" anchorCtr="0">
            <a:noAutofit/>
          </a:bodyPr>
          <a:lstStyle/>
          <a:p>
            <a:pPr marL="76200" lvl="0" indent="0" algn="just" rtl="0">
              <a:lnSpc>
                <a:spcPts val="2600"/>
              </a:lnSpc>
              <a:spcBef>
                <a:spcPts val="200"/>
              </a:spcBef>
              <a:spcAft>
                <a:spcPts val="200"/>
              </a:spcAft>
              <a:buSzPts val="2400"/>
              <a:buNone/>
            </a:pPr>
            <a:r>
              <a:rPr lang="en-US" sz="2200" dirty="0" smtClean="0">
                <a:latin typeface="+mj-lt"/>
              </a:rPr>
              <a:t>Em hãy cho biết: </a:t>
            </a:r>
            <a:r>
              <a:rPr lang="en-US" sz="2200" i="1" dirty="0" smtClean="0">
                <a:latin typeface="+mj-lt"/>
              </a:rPr>
              <a:t>Phân loại thế giới sống có ý nghĩa như thế nào? </a:t>
            </a:r>
            <a:endParaRPr sz="2200" i="1" dirty="0">
              <a:latin typeface="+mj-lt"/>
            </a:endParaRPr>
          </a:p>
        </p:txBody>
      </p:sp>
      <p:sp>
        <p:nvSpPr>
          <p:cNvPr id="552" name="Google Shape;552;p18"/>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pic>
        <p:nvPicPr>
          <p:cNvPr id="2" name="Picture 1"/>
          <p:cNvPicPr>
            <a:picLocks noChangeAspect="1"/>
          </p:cNvPicPr>
          <p:nvPr/>
        </p:nvPicPr>
        <p:blipFill>
          <a:blip r:embed="rId3"/>
          <a:stretch>
            <a:fillRect/>
          </a:stretch>
        </p:blipFill>
        <p:spPr>
          <a:xfrm>
            <a:off x="1941830" y="1982420"/>
            <a:ext cx="6143625" cy="30779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0"/>
                                        </p:tgtEl>
                                        <p:attrNameLst>
                                          <p:attrName>style.visibility</p:attrName>
                                        </p:attrNameLst>
                                      </p:cBhvr>
                                      <p:to>
                                        <p:strVal val="visible"/>
                                      </p:to>
                                    </p:set>
                                    <p:animEffect transition="in" filter="barn(inVertical)">
                                      <p:cBhvr>
                                        <p:cTn id="7" dur="500"/>
                                        <p:tgtEl>
                                          <p:spTgt spid="5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51">
                                            <p:txEl>
                                              <p:pRg st="0" end="0"/>
                                            </p:txEl>
                                          </p:spTgt>
                                        </p:tgtEl>
                                        <p:attrNameLst>
                                          <p:attrName>style.visibility</p:attrName>
                                        </p:attrNameLst>
                                      </p:cBhvr>
                                      <p:to>
                                        <p:strVal val="visible"/>
                                      </p:to>
                                    </p:set>
                                    <p:animEffect transition="in" filter="barn(inVertical)">
                                      <p:cBhvr>
                                        <p:cTn id="12" dur="500"/>
                                        <p:tgtEl>
                                          <p:spTgt spid="5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 grpId="0"/>
      <p:bldP spid="55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19"/>
          <p:cNvSpPr txBox="1">
            <a:spLocks noGrp="1"/>
          </p:cNvSpPr>
          <p:nvPr>
            <p:ph type="ctrTitle" idx="4294967295"/>
          </p:nvPr>
        </p:nvSpPr>
        <p:spPr>
          <a:xfrm>
            <a:off x="658850" y="463880"/>
            <a:ext cx="8499104" cy="504505"/>
          </a:xfrm>
          <a:prstGeom prst="rect">
            <a:avLst/>
          </a:prstGeom>
        </p:spPr>
        <p:txBody>
          <a:bodyPr spcFirstLastPara="1" wrap="square" lIns="0" tIns="0" rIns="0" bIns="0" anchor="b" anchorCtr="0">
            <a:noAutofit/>
          </a:bodyPr>
          <a:lstStyle/>
          <a:p>
            <a:pPr marL="0" lvl="0" indent="0" algn="ctr" rtl="0">
              <a:lnSpc>
                <a:spcPts val="2600"/>
              </a:lnSpc>
              <a:spcBef>
                <a:spcPts val="200"/>
              </a:spcBef>
              <a:spcAft>
                <a:spcPts val="200"/>
              </a:spcAft>
              <a:buNone/>
            </a:pPr>
            <a:r>
              <a:rPr lang="en-US" sz="2400" b="1" dirty="0" smtClean="0">
                <a:solidFill>
                  <a:schemeClr val="accent1"/>
                </a:solidFill>
                <a:latin typeface="+mj-lt"/>
              </a:rPr>
              <a:t>Ý</a:t>
            </a:r>
            <a:r>
              <a:rPr lang="en" sz="2400" b="1" dirty="0" smtClean="0">
                <a:solidFill>
                  <a:schemeClr val="accent1"/>
                </a:solidFill>
                <a:latin typeface="+mj-lt"/>
              </a:rPr>
              <a:t> nghĩa của sự phân loại thế giới sống</a:t>
            </a:r>
            <a:endParaRPr sz="2400" b="1" dirty="0">
              <a:solidFill>
                <a:schemeClr val="accent1"/>
              </a:solidFill>
              <a:latin typeface="+mj-lt"/>
            </a:endParaRPr>
          </a:p>
        </p:txBody>
      </p:sp>
      <p:sp>
        <p:nvSpPr>
          <p:cNvPr id="559" name="Google Shape;559;p19"/>
          <p:cNvSpPr/>
          <p:nvPr/>
        </p:nvSpPr>
        <p:spPr>
          <a:xfrm>
            <a:off x="8257711" y="2826076"/>
            <a:ext cx="312610" cy="298491"/>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0" name="Google Shape;560;p19"/>
          <p:cNvGrpSpPr/>
          <p:nvPr/>
        </p:nvGrpSpPr>
        <p:grpSpPr>
          <a:xfrm>
            <a:off x="7889196" y="1626985"/>
            <a:ext cx="1339230" cy="1339557"/>
            <a:chOff x="6654650" y="3665275"/>
            <a:chExt cx="409100" cy="409125"/>
          </a:xfrm>
        </p:grpSpPr>
        <p:sp>
          <p:nvSpPr>
            <p:cNvPr id="561" name="Google Shape;561;p19"/>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9"/>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 name="Google Shape;563;p19"/>
          <p:cNvGrpSpPr/>
          <p:nvPr/>
        </p:nvGrpSpPr>
        <p:grpSpPr>
          <a:xfrm rot="1056911">
            <a:off x="583813" y="4145473"/>
            <a:ext cx="884776" cy="884897"/>
            <a:chOff x="570875" y="4322250"/>
            <a:chExt cx="443300" cy="443325"/>
          </a:xfrm>
        </p:grpSpPr>
        <p:sp>
          <p:nvSpPr>
            <p:cNvPr id="564" name="Google Shape;564;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19"/>
          <p:cNvSpPr/>
          <p:nvPr/>
        </p:nvSpPr>
        <p:spPr>
          <a:xfrm rot="2466730">
            <a:off x="8626891" y="2512269"/>
            <a:ext cx="434316" cy="414699"/>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9"/>
          <p:cNvSpPr/>
          <p:nvPr/>
        </p:nvSpPr>
        <p:spPr>
          <a:xfrm rot="-1609361">
            <a:off x="8674833" y="1851172"/>
            <a:ext cx="312542" cy="29842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9"/>
          <p:cNvSpPr/>
          <p:nvPr/>
        </p:nvSpPr>
        <p:spPr>
          <a:xfrm rot="2926229">
            <a:off x="8094370" y="2384149"/>
            <a:ext cx="234084" cy="223511"/>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9"/>
          <p:cNvSpPr/>
          <p:nvPr/>
        </p:nvSpPr>
        <p:spPr>
          <a:xfrm rot="-1609084">
            <a:off x="7896092" y="1924587"/>
            <a:ext cx="210884" cy="201359"/>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9"/>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sp>
        <p:nvSpPr>
          <p:cNvPr id="2" name="Rounded Rectangle 1"/>
          <p:cNvSpPr/>
          <p:nvPr/>
        </p:nvSpPr>
        <p:spPr>
          <a:xfrm>
            <a:off x="958245" y="1626985"/>
            <a:ext cx="3306472" cy="850718"/>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Xác định tên sinh vật</a:t>
            </a:r>
            <a:endParaRPr lang="en-US" sz="2000" dirty="0">
              <a:solidFill>
                <a:schemeClr val="bg1"/>
              </a:solidFill>
            </a:endParaRPr>
          </a:p>
        </p:txBody>
      </p:sp>
      <p:sp>
        <p:nvSpPr>
          <p:cNvPr id="19" name="Rounded Rectangle 18"/>
          <p:cNvSpPr/>
          <p:nvPr/>
        </p:nvSpPr>
        <p:spPr>
          <a:xfrm>
            <a:off x="4516580" y="1626986"/>
            <a:ext cx="3261005" cy="850718"/>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Xác định quan hệ họ hàng</a:t>
            </a:r>
            <a:endParaRPr lang="en-US" sz="2000" dirty="0">
              <a:solidFill>
                <a:schemeClr val="bg1"/>
              </a:solidFill>
            </a:endParaRPr>
          </a:p>
        </p:txBody>
      </p:sp>
      <p:sp>
        <p:nvSpPr>
          <p:cNvPr id="4" name="Rectangle 3"/>
          <p:cNvSpPr/>
          <p:nvPr/>
        </p:nvSpPr>
        <p:spPr>
          <a:xfrm>
            <a:off x="1402281" y="2808639"/>
            <a:ext cx="6999905" cy="1551771"/>
          </a:xfrm>
          <a:prstGeom prst="rect">
            <a:avLst/>
          </a:prstGeom>
        </p:spPr>
        <p:txBody>
          <a:bodyPr wrap="square">
            <a:spAutoFit/>
          </a:bodyPr>
          <a:lstStyle/>
          <a:p>
            <a:pPr>
              <a:lnSpc>
                <a:spcPts val="2700"/>
              </a:lnSpc>
              <a:spcBef>
                <a:spcPts val="200"/>
              </a:spcBef>
              <a:spcAft>
                <a:spcPts val="200"/>
              </a:spcAft>
            </a:pPr>
            <a:r>
              <a:rPr lang="en" sz="2000" b="1" dirty="0" smtClean="0">
                <a:solidFill>
                  <a:schemeClr val="accent1"/>
                </a:solidFill>
              </a:rPr>
              <a:t>Ví dụ: </a:t>
            </a:r>
          </a:p>
          <a:p>
            <a:pPr marL="342900" indent="-342900">
              <a:lnSpc>
                <a:spcPts val="2700"/>
              </a:lnSpc>
              <a:spcBef>
                <a:spcPts val="200"/>
              </a:spcBef>
              <a:spcAft>
                <a:spcPts val="200"/>
              </a:spcAft>
              <a:buFont typeface="Wingdings" panose="05000000000000000000" pitchFamily="2" charset="2"/>
              <a:buChar char="§"/>
            </a:pPr>
            <a:r>
              <a:rPr lang="en" sz="2000" i="1" dirty="0" smtClean="0">
                <a:solidFill>
                  <a:schemeClr val="accent1"/>
                </a:solidFill>
              </a:rPr>
              <a:t>Nhóm người cổ đại có tên là Homo habilis được cho là có mối quan hệ họ hàng </a:t>
            </a:r>
          </a:p>
          <a:p>
            <a:pPr marL="342900" indent="-342900">
              <a:lnSpc>
                <a:spcPts val="2700"/>
              </a:lnSpc>
              <a:spcBef>
                <a:spcPts val="200"/>
              </a:spcBef>
              <a:spcAft>
                <a:spcPts val="200"/>
              </a:spcAft>
              <a:buFont typeface="Wingdings" panose="05000000000000000000" pitchFamily="2" charset="2"/>
              <a:buChar char="§"/>
            </a:pPr>
            <a:r>
              <a:rPr lang="en-US" sz="2000" i="1" dirty="0" smtClean="0">
                <a:solidFill>
                  <a:schemeClr val="accent1"/>
                </a:solidFill>
              </a:rPr>
              <a:t>V</a:t>
            </a:r>
            <a:r>
              <a:rPr lang="en" sz="2000" i="1" dirty="0" smtClean="0">
                <a:solidFill>
                  <a:schemeClr val="accent1"/>
                </a:solidFill>
              </a:rPr>
              <a:t>ới người hiện đại có tên là Homo sapiens.</a:t>
            </a:r>
            <a:endParaRPr lang="en-US" sz="20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7"/>
                                        </p:tgtEl>
                                        <p:attrNameLst>
                                          <p:attrName>style.visibility</p:attrName>
                                        </p:attrNameLst>
                                      </p:cBhvr>
                                      <p:to>
                                        <p:strVal val="visible"/>
                                      </p:to>
                                    </p:set>
                                    <p:animEffect transition="in" filter="barn(inVertical)">
                                      <p:cBhvr>
                                        <p:cTn id="7" dur="500"/>
                                        <p:tgtEl>
                                          <p:spTgt spid="5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 grpId="0"/>
      <p:bldP spid="2" grpId="0" animBg="1"/>
      <p:bldP spid="19"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5"/>
          <p:cNvSpPr txBox="1">
            <a:spLocks noGrp="1"/>
          </p:cNvSpPr>
          <p:nvPr>
            <p:ph type="ctrTitle"/>
          </p:nvPr>
        </p:nvSpPr>
        <p:spPr>
          <a:xfrm>
            <a:off x="201089" y="1638357"/>
            <a:ext cx="7282361" cy="46495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200" b="1" dirty="0" smtClean="0">
                <a:latin typeface="+mj-lt"/>
              </a:rPr>
              <a:t>II. THẾ GIỚI SỐNG ĐƯỢC CHIA THÀNH CÁC GIỚI</a:t>
            </a:r>
            <a:endParaRPr sz="2200" b="1" dirty="0">
              <a:latin typeface="+mj-lt"/>
            </a:endParaRPr>
          </a:p>
        </p:txBody>
      </p:sp>
      <p:sp>
        <p:nvSpPr>
          <p:cNvPr id="4" name="Rectangle 3"/>
          <p:cNvSpPr/>
          <p:nvPr/>
        </p:nvSpPr>
        <p:spPr>
          <a:xfrm>
            <a:off x="529465" y="2103307"/>
            <a:ext cx="5827444" cy="1449179"/>
          </a:xfrm>
          <a:prstGeom prst="rect">
            <a:avLst/>
          </a:prstGeom>
        </p:spPr>
        <p:txBody>
          <a:bodyPr wrap="square">
            <a:spAutoFit/>
          </a:bodyPr>
          <a:lstStyle/>
          <a:p>
            <a:pPr marL="342900" indent="-342900" algn="just">
              <a:lnSpc>
                <a:spcPts val="2700"/>
              </a:lnSpc>
              <a:spcBef>
                <a:spcPts val="200"/>
              </a:spcBef>
              <a:spcAft>
                <a:spcPts val="200"/>
              </a:spcAft>
              <a:buFont typeface="Wingdings" panose="05000000000000000000" pitchFamily="2" charset="2"/>
              <a:buChar char="§"/>
            </a:pPr>
            <a:r>
              <a:rPr lang="en" sz="2000" dirty="0" smtClean="0">
                <a:solidFill>
                  <a:schemeClr val="accent2">
                    <a:lumMod val="50000"/>
                  </a:schemeClr>
                </a:solidFill>
              </a:rPr>
              <a:t>Giới là bậc phân loại cao nhất của thế giới sống, bao gồm các sinh vật có chung những đặc điểm về cấu trúc tế bào, cấu tạo cơ thể, đặc điểm dinh dưỡng và sinh sản. </a:t>
            </a:r>
            <a:endParaRPr lang="en-US" sz="2000" dirty="0">
              <a:solidFill>
                <a:schemeClr val="accent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barn(inVertical)">
                                      <p:cBhvr>
                                        <p:cTn id="7" dur="500"/>
                                        <p:tgtEl>
                                          <p:spTgt spid="5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20"/>
          <p:cNvSpPr txBox="1">
            <a:spLocks noGrp="1"/>
          </p:cNvSpPr>
          <p:nvPr>
            <p:ph type="body" idx="1"/>
          </p:nvPr>
        </p:nvSpPr>
        <p:spPr>
          <a:xfrm>
            <a:off x="916898" y="1468027"/>
            <a:ext cx="7331604" cy="433926"/>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dirty="0" smtClean="0">
                <a:latin typeface="+mj-lt"/>
              </a:rPr>
              <a:t>Em hãy cho biết: </a:t>
            </a:r>
            <a:r>
              <a:rPr lang="en-US" i="1" dirty="0" smtClean="0">
                <a:latin typeface="+mj-lt"/>
              </a:rPr>
              <a:t>Thế giới sống được chia thành các giới nào?</a:t>
            </a:r>
            <a:endParaRPr i="1" dirty="0">
              <a:latin typeface="+mj-lt"/>
            </a:endParaRPr>
          </a:p>
        </p:txBody>
      </p:sp>
      <p:sp>
        <p:nvSpPr>
          <p:cNvPr id="578" name="Google Shape;578;p20"/>
          <p:cNvSpPr txBox="1">
            <a:spLocks noGrp="1"/>
          </p:cNvSpPr>
          <p:nvPr>
            <p:ph type="title"/>
          </p:nvPr>
        </p:nvSpPr>
        <p:spPr>
          <a:xfrm>
            <a:off x="661100" y="664300"/>
            <a:ext cx="7843200" cy="653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200" b="1" dirty="0" smtClean="0">
                <a:latin typeface="+mj-lt"/>
              </a:rPr>
              <a:t>Quan sát Hình 14.3</a:t>
            </a:r>
            <a:endParaRPr sz="2200" b="1" dirty="0">
              <a:latin typeface="+mj-lt"/>
            </a:endParaRPr>
          </a:p>
        </p:txBody>
      </p:sp>
      <p:sp>
        <p:nvSpPr>
          <p:cNvPr id="580" name="Google Shape;580;p20"/>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pic>
        <p:nvPicPr>
          <p:cNvPr id="3" name="Picture 2"/>
          <p:cNvPicPr>
            <a:picLocks noChangeAspect="1"/>
          </p:cNvPicPr>
          <p:nvPr/>
        </p:nvPicPr>
        <p:blipFill>
          <a:blip r:embed="rId3"/>
          <a:stretch>
            <a:fillRect/>
          </a:stretch>
        </p:blipFill>
        <p:spPr>
          <a:xfrm>
            <a:off x="1471612" y="1978828"/>
            <a:ext cx="4371975" cy="2971800"/>
          </a:xfrm>
          <a:prstGeom prst="rect">
            <a:avLst/>
          </a:prstGeom>
        </p:spPr>
      </p:pic>
      <p:sp>
        <p:nvSpPr>
          <p:cNvPr id="4" name="Rectangle 3"/>
          <p:cNvSpPr/>
          <p:nvPr/>
        </p:nvSpPr>
        <p:spPr>
          <a:xfrm>
            <a:off x="5843587" y="2408216"/>
            <a:ext cx="2508884" cy="1964640"/>
          </a:xfrm>
          <a:prstGeom prst="rect">
            <a:avLst/>
          </a:prstGeom>
        </p:spPr>
        <p:txBody>
          <a:bodyPr wrap="square">
            <a:spAutoFit/>
          </a:bodyPr>
          <a:lstStyle/>
          <a:p>
            <a:pPr marL="342900" indent="-342900">
              <a:lnSpc>
                <a:spcPts val="2600"/>
              </a:lnSpc>
              <a:spcBef>
                <a:spcPts val="200"/>
              </a:spcBef>
              <a:spcAft>
                <a:spcPts val="200"/>
              </a:spcAft>
              <a:buFont typeface="Wingdings" panose="05000000000000000000" pitchFamily="2" charset="2"/>
              <a:buChar char="§"/>
            </a:pPr>
            <a:r>
              <a:rPr lang="en-US" sz="2000" dirty="0" smtClean="0"/>
              <a:t>Khởi sinh</a:t>
            </a:r>
          </a:p>
          <a:p>
            <a:pPr marL="342900" indent="-342900">
              <a:lnSpc>
                <a:spcPts val="2600"/>
              </a:lnSpc>
              <a:spcBef>
                <a:spcPts val="200"/>
              </a:spcBef>
              <a:spcAft>
                <a:spcPts val="200"/>
              </a:spcAft>
              <a:buFont typeface="Wingdings" panose="05000000000000000000" pitchFamily="2" charset="2"/>
              <a:buChar char="§"/>
            </a:pPr>
            <a:r>
              <a:rPr lang="en-US" sz="2000" dirty="0" smtClean="0"/>
              <a:t>Nguyên sinh</a:t>
            </a:r>
          </a:p>
          <a:p>
            <a:pPr marL="342900" indent="-342900">
              <a:lnSpc>
                <a:spcPts val="2600"/>
              </a:lnSpc>
              <a:spcBef>
                <a:spcPts val="200"/>
              </a:spcBef>
              <a:spcAft>
                <a:spcPts val="200"/>
              </a:spcAft>
              <a:buFont typeface="Wingdings" panose="05000000000000000000" pitchFamily="2" charset="2"/>
              <a:buChar char="§"/>
            </a:pPr>
            <a:r>
              <a:rPr lang="en-US" sz="2000" dirty="0" smtClean="0"/>
              <a:t>Nấm</a:t>
            </a:r>
          </a:p>
          <a:p>
            <a:pPr marL="342900" indent="-342900">
              <a:lnSpc>
                <a:spcPts val="2600"/>
              </a:lnSpc>
              <a:spcBef>
                <a:spcPts val="200"/>
              </a:spcBef>
              <a:spcAft>
                <a:spcPts val="200"/>
              </a:spcAft>
              <a:buFont typeface="Wingdings" panose="05000000000000000000" pitchFamily="2" charset="2"/>
              <a:buChar char="§"/>
            </a:pPr>
            <a:r>
              <a:rPr lang="en-US" sz="2000" dirty="0" smtClean="0"/>
              <a:t>Thực vật</a:t>
            </a:r>
          </a:p>
          <a:p>
            <a:pPr marL="342900" indent="-342900">
              <a:lnSpc>
                <a:spcPts val="2600"/>
              </a:lnSpc>
              <a:spcBef>
                <a:spcPts val="200"/>
              </a:spcBef>
              <a:spcAft>
                <a:spcPts val="200"/>
              </a:spcAft>
              <a:buFont typeface="Wingdings" panose="05000000000000000000" pitchFamily="2" charset="2"/>
              <a:buChar char="§"/>
            </a:pPr>
            <a:r>
              <a:rPr lang="en-US" sz="2000" dirty="0" smtClean="0"/>
              <a:t>Động vật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barn(inVertical)">
                                      <p:cBhvr>
                                        <p:cTn id="7" dur="500"/>
                                        <p:tgtEl>
                                          <p:spTgt spid="5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77">
                                            <p:txEl>
                                              <p:pRg st="0" end="0"/>
                                            </p:txEl>
                                          </p:spTgt>
                                        </p:tgtEl>
                                        <p:attrNameLst>
                                          <p:attrName>style.visibility</p:attrName>
                                        </p:attrNameLst>
                                      </p:cBhvr>
                                      <p:to>
                                        <p:strVal val="visible"/>
                                      </p:to>
                                    </p:set>
                                    <p:animEffect transition="in" filter="barn(inVertical)">
                                      <p:cBhvr>
                                        <p:cTn id="12" dur="500"/>
                                        <p:tgtEl>
                                          <p:spTgt spid="57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heel(1)">
                                      <p:cBhvr>
                                        <p:cTn id="22" dur="2000"/>
                                        <p:tgtEl>
                                          <p:spTgt spid="4">
                                            <p:txEl>
                                              <p:pRg st="0" end="0"/>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heel(1)">
                                      <p:cBhvr>
                                        <p:cTn id="25" dur="2000"/>
                                        <p:tgtEl>
                                          <p:spTgt spid="4">
                                            <p:txEl>
                                              <p:pRg st="1" end="1"/>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heel(1)">
                                      <p:cBhvr>
                                        <p:cTn id="28" dur="2000"/>
                                        <p:tgtEl>
                                          <p:spTgt spid="4">
                                            <p:txEl>
                                              <p:pRg st="2" end="2"/>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wheel(1)">
                                      <p:cBhvr>
                                        <p:cTn id="31" dur="2000"/>
                                        <p:tgtEl>
                                          <p:spTgt spid="4">
                                            <p:txEl>
                                              <p:pRg st="3" end="3"/>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heel(1)">
                                      <p:cBhvr>
                                        <p:cTn id="34"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 grpId="0" build="p"/>
      <p:bldP spid="578" grpId="0"/>
    </p:bldLst>
  </p:timing>
</p:sld>
</file>

<file path=ppt/theme/theme1.xml><?xml version="1.0" encoding="utf-8"?>
<a:theme xmlns:a="http://schemas.openxmlformats.org/drawingml/2006/main" name="Lodovico template">
  <a:themeElements>
    <a:clrScheme name="Custom 347">
      <a:dk1>
        <a:srgbClr val="272A36"/>
      </a:dk1>
      <a:lt1>
        <a:srgbClr val="FFFFFF"/>
      </a:lt1>
      <a:dk2>
        <a:srgbClr val="808392"/>
      </a:dk2>
      <a:lt2>
        <a:srgbClr val="E0E0E7"/>
      </a:lt2>
      <a:accent1>
        <a:srgbClr val="FFAD1D"/>
      </a:accent1>
      <a:accent2>
        <a:srgbClr val="EB7700"/>
      </a:accent2>
      <a:accent3>
        <a:srgbClr val="FD7E6B"/>
      </a:accent3>
      <a:accent4>
        <a:srgbClr val="F03131"/>
      </a:accent4>
      <a:accent5>
        <a:srgbClr val="41B5FF"/>
      </a:accent5>
      <a:accent6>
        <a:srgbClr val="1E87CA"/>
      </a:accent6>
      <a:hlink>
        <a:srgbClr val="272A3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1259</Words>
  <PresentationFormat>On-screen Show (16:9)</PresentationFormat>
  <Paragraphs>176</Paragraphs>
  <Slides>32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Muli</vt:lpstr>
      <vt:lpstr>Arial</vt:lpstr>
      <vt:lpstr>Barlow SemiBold</vt:lpstr>
      <vt:lpstr>Barlow Light</vt:lpstr>
      <vt:lpstr>Wingdings</vt:lpstr>
      <vt:lpstr>Calibri</vt:lpstr>
      <vt:lpstr>Times New Roman</vt:lpstr>
      <vt:lpstr>Comic Sans MS</vt:lpstr>
      <vt:lpstr>Lodovico template</vt:lpstr>
      <vt:lpstr>CHỦ ĐỀ 8: ĐA DẠNG THẾ GIỚI SỐNG TIẾT 47 + 51 + 55 - BÀI 14:  PHÂN LOẠI THẾ GIỚI SỐNG</vt:lpstr>
      <vt:lpstr>Kiểm tra bài cũ</vt:lpstr>
      <vt:lpstr>Ai biết nhiều hơn?</vt:lpstr>
      <vt:lpstr>PowerPoint Presentation</vt:lpstr>
      <vt:lpstr>PowerPoint Presentation</vt:lpstr>
      <vt:lpstr>Quan sát Hình 14.1, 14.2</vt:lpstr>
      <vt:lpstr>Ý nghĩa của sự phân loại thế giới sống</vt:lpstr>
      <vt:lpstr>II. THẾ GIỚI SỐNG ĐƯỢC CHIA THÀNH CÁC GIỚI</vt:lpstr>
      <vt:lpstr>Quan sát Hình 14.3</vt:lpstr>
      <vt:lpstr>Thảo luận và trả lời câu hỏi</vt:lpstr>
      <vt:lpstr>PowerPoint Presentation</vt:lpstr>
      <vt:lpstr>Quan sát Hình 14.5</vt:lpstr>
      <vt:lpstr>PowerPoint Presentation</vt:lpstr>
      <vt:lpstr>PowerPoint Presentation</vt:lpstr>
      <vt:lpstr>PowerPoint Presentation</vt:lpstr>
      <vt:lpstr>PowerPoint Presentation</vt:lpstr>
      <vt:lpstr>PowerPoint Presentation</vt:lpstr>
      <vt:lpstr>Em hãy nên tên các  loại môi trường sống?</vt:lpstr>
      <vt:lpstr>PowerPoint Presentation</vt:lpstr>
      <vt:lpstr>Thảo luận và trả lời câu hỏi</vt:lpstr>
      <vt:lpstr>PowerPoint Presentation</vt:lpstr>
      <vt:lpstr>Em hãy kể tên những môi trường sống của sinh vật có ở địa phương em (rừng, ao,...), lấy ví dụ về các sinh vật trong mỗi môi trường sống đó. </vt:lpstr>
      <vt:lpstr>PowerPoint Presentation</vt:lpstr>
      <vt:lpstr>Thảo luận và trả lời câu hỏi</vt:lpstr>
      <vt:lpstr>PowerPoint Presentation</vt:lpstr>
      <vt:lpstr>Em hãy nêu cách gọi tên  khoa học của sinh vật.</vt:lpstr>
      <vt:lpstr>Thảo luận và trả lời câu hỏi</vt:lpstr>
      <vt:lpstr>PowerPoint Presentation</vt:lpstr>
      <vt:lpstr>Luyện tập – Trả lời câu hỏi trắc nghiệm</vt:lpstr>
      <vt:lpstr>PowerPoint Presentation</vt:lpstr>
      <vt:lpstr>Luyện tập mở rộng</vt:lpstr>
      <vt:lpstr>CẢM ƠN CÁC EM ĐÃ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2023-11-21T02:46:44Z</dcterms:modified>
</cp:coreProperties>
</file>