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71" r:id="rId5"/>
    <p:sldId id="272" r:id="rId6"/>
    <p:sldId id="273" r:id="rId7"/>
    <p:sldId id="274" r:id="rId8"/>
    <p:sldId id="275" r:id="rId9"/>
    <p:sldId id="276" r:id="rId10"/>
    <p:sldId id="280" r:id="rId11"/>
    <p:sldId id="281" r:id="rId12"/>
    <p:sldId id="282" r:id="rId13"/>
    <p:sldId id="283" r:id="rId14"/>
    <p:sldId id="284" r:id="rId15"/>
    <p:sldId id="285" r:id="rId16"/>
    <p:sldId id="286" r:id="rId17"/>
    <p:sldId id="287" r:id="rId18"/>
    <p:sldId id="290" r:id="rId19"/>
    <p:sldId id="291" r:id="rId20"/>
    <p:sldId id="292" r:id="rId21"/>
    <p:sldId id="293" r:id="rId22"/>
    <p:sldId id="302" r:id="rId23"/>
    <p:sldId id="301" r:id="rId24"/>
    <p:sldId id="298" r:id="rId25"/>
    <p:sldId id="299" r:id="rId26"/>
    <p:sldId id="300" r:id="rId27"/>
    <p:sldId id="297" r:id="rId28"/>
    <p:sldId id="296" r:id="rId29"/>
    <p:sldId id="294" r:id="rId30"/>
    <p:sldId id="295" r:id="rId31"/>
    <p:sldId id="289" r:id="rId32"/>
    <p:sldId id="288" r:id="rId33"/>
    <p:sldId id="278" r:id="rId34"/>
    <p:sldId id="279" r:id="rId35"/>
    <p:sldId id="277" r:id="rId36"/>
    <p:sldId id="268" r:id="rId37"/>
    <p:sldId id="267" r:id="rId38"/>
    <p:sldId id="265" r:id="rId39"/>
    <p:sldId id="266" r:id="rId40"/>
    <p:sldId id="264" r:id="rId41"/>
    <p:sldId id="263" r:id="rId42"/>
    <p:sldId id="262" r:id="rId43"/>
    <p:sldId id="261" r:id="rId44"/>
    <p:sldId id="260" r:id="rId45"/>
    <p:sldId id="259" r:id="rId46"/>
    <p:sldId id="258" r:id="rId47"/>
    <p:sldId id="257" r:id="rId48"/>
    <p:sldId id="303" r:id="rId49"/>
    <p:sldId id="304" r:id="rId50"/>
    <p:sldId id="305" r:id="rId51"/>
    <p:sldId id="307" r:id="rId52"/>
    <p:sldId id="306" r:id="rId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E56679-F488-480F-8A77-C29F99053E37}" type="datetimeFigureOut">
              <a:rPr lang="en-US" smtClean="0"/>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2FE6-400C-412C-BC21-D4AEB2AB6C50}" type="slidenum">
              <a:rPr lang="en-US" smtClean="0"/>
              <a:t>‹#›</a:t>
            </a:fld>
            <a:endParaRPr lang="en-US"/>
          </a:p>
        </p:txBody>
      </p:sp>
    </p:spTree>
    <p:extLst>
      <p:ext uri="{BB962C8B-B14F-4D97-AF65-F5344CB8AC3E}">
        <p14:creationId xmlns:p14="http://schemas.microsoft.com/office/powerpoint/2010/main" val="3870535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56679-F488-480F-8A77-C29F99053E37}" type="datetimeFigureOut">
              <a:rPr lang="en-US" smtClean="0"/>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2FE6-400C-412C-BC21-D4AEB2AB6C50}" type="slidenum">
              <a:rPr lang="en-US" smtClean="0"/>
              <a:t>‹#›</a:t>
            </a:fld>
            <a:endParaRPr lang="en-US"/>
          </a:p>
        </p:txBody>
      </p:sp>
    </p:spTree>
    <p:extLst>
      <p:ext uri="{BB962C8B-B14F-4D97-AF65-F5344CB8AC3E}">
        <p14:creationId xmlns:p14="http://schemas.microsoft.com/office/powerpoint/2010/main" val="330212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56679-F488-480F-8A77-C29F99053E37}" type="datetimeFigureOut">
              <a:rPr lang="en-US" smtClean="0"/>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2FE6-400C-412C-BC21-D4AEB2AB6C50}" type="slidenum">
              <a:rPr lang="en-US" smtClean="0"/>
              <a:t>‹#›</a:t>
            </a:fld>
            <a:endParaRPr lang="en-US"/>
          </a:p>
        </p:txBody>
      </p:sp>
    </p:spTree>
    <p:extLst>
      <p:ext uri="{BB962C8B-B14F-4D97-AF65-F5344CB8AC3E}">
        <p14:creationId xmlns:p14="http://schemas.microsoft.com/office/powerpoint/2010/main" val="4154040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56679-F488-480F-8A77-C29F99053E37}" type="datetimeFigureOut">
              <a:rPr lang="en-US" smtClean="0"/>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2FE6-400C-412C-BC21-D4AEB2AB6C50}" type="slidenum">
              <a:rPr lang="en-US" smtClean="0"/>
              <a:t>‹#›</a:t>
            </a:fld>
            <a:endParaRPr lang="en-US"/>
          </a:p>
        </p:txBody>
      </p:sp>
    </p:spTree>
    <p:extLst>
      <p:ext uri="{BB962C8B-B14F-4D97-AF65-F5344CB8AC3E}">
        <p14:creationId xmlns:p14="http://schemas.microsoft.com/office/powerpoint/2010/main" val="2215437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E56679-F488-480F-8A77-C29F99053E37}" type="datetimeFigureOut">
              <a:rPr lang="en-US" smtClean="0"/>
              <a:t>4/3/2022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C42FE6-400C-412C-BC21-D4AEB2AB6C50}" type="slidenum">
              <a:rPr lang="en-US" smtClean="0"/>
              <a:t>‹#›</a:t>
            </a:fld>
            <a:endParaRPr lang="en-US"/>
          </a:p>
        </p:txBody>
      </p:sp>
    </p:spTree>
    <p:extLst>
      <p:ext uri="{BB962C8B-B14F-4D97-AF65-F5344CB8AC3E}">
        <p14:creationId xmlns:p14="http://schemas.microsoft.com/office/powerpoint/2010/main" val="749724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E56679-F488-480F-8A77-C29F99053E37}" type="datetimeFigureOut">
              <a:rPr lang="en-US" smtClean="0"/>
              <a:t>4/3/2022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42FE6-400C-412C-BC21-D4AEB2AB6C50}" type="slidenum">
              <a:rPr lang="en-US" smtClean="0"/>
              <a:t>‹#›</a:t>
            </a:fld>
            <a:endParaRPr lang="en-US"/>
          </a:p>
        </p:txBody>
      </p:sp>
    </p:spTree>
    <p:extLst>
      <p:ext uri="{BB962C8B-B14F-4D97-AF65-F5344CB8AC3E}">
        <p14:creationId xmlns:p14="http://schemas.microsoft.com/office/powerpoint/2010/main" val="540940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E56679-F488-480F-8A77-C29F99053E37}" type="datetimeFigureOut">
              <a:rPr lang="en-US" smtClean="0"/>
              <a:t>4/3/2022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C42FE6-400C-412C-BC21-D4AEB2AB6C50}" type="slidenum">
              <a:rPr lang="en-US" smtClean="0"/>
              <a:t>‹#›</a:t>
            </a:fld>
            <a:endParaRPr lang="en-US"/>
          </a:p>
        </p:txBody>
      </p:sp>
    </p:spTree>
    <p:extLst>
      <p:ext uri="{BB962C8B-B14F-4D97-AF65-F5344CB8AC3E}">
        <p14:creationId xmlns:p14="http://schemas.microsoft.com/office/powerpoint/2010/main" val="2087677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E56679-F488-480F-8A77-C29F99053E37}" type="datetimeFigureOut">
              <a:rPr lang="en-US" smtClean="0"/>
              <a:t>4/3/2022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C42FE6-400C-412C-BC21-D4AEB2AB6C50}" type="slidenum">
              <a:rPr lang="en-US" smtClean="0"/>
              <a:t>‹#›</a:t>
            </a:fld>
            <a:endParaRPr lang="en-US"/>
          </a:p>
        </p:txBody>
      </p:sp>
    </p:spTree>
    <p:extLst>
      <p:ext uri="{BB962C8B-B14F-4D97-AF65-F5344CB8AC3E}">
        <p14:creationId xmlns:p14="http://schemas.microsoft.com/office/powerpoint/2010/main" val="750429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6679-F488-480F-8A77-C29F99053E37}" type="datetimeFigureOut">
              <a:rPr lang="en-US" smtClean="0"/>
              <a:t>4/3/2022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C42FE6-400C-412C-BC21-D4AEB2AB6C50}" type="slidenum">
              <a:rPr lang="en-US" smtClean="0"/>
              <a:t>‹#›</a:t>
            </a:fld>
            <a:endParaRPr lang="en-US"/>
          </a:p>
        </p:txBody>
      </p:sp>
    </p:spTree>
    <p:extLst>
      <p:ext uri="{BB962C8B-B14F-4D97-AF65-F5344CB8AC3E}">
        <p14:creationId xmlns:p14="http://schemas.microsoft.com/office/powerpoint/2010/main" val="3788163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56679-F488-480F-8A77-C29F99053E37}" type="datetimeFigureOut">
              <a:rPr lang="en-US" smtClean="0"/>
              <a:t>4/3/2022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42FE6-400C-412C-BC21-D4AEB2AB6C50}" type="slidenum">
              <a:rPr lang="en-US" smtClean="0"/>
              <a:t>‹#›</a:t>
            </a:fld>
            <a:endParaRPr lang="en-US"/>
          </a:p>
        </p:txBody>
      </p:sp>
    </p:spTree>
    <p:extLst>
      <p:ext uri="{BB962C8B-B14F-4D97-AF65-F5344CB8AC3E}">
        <p14:creationId xmlns:p14="http://schemas.microsoft.com/office/powerpoint/2010/main" val="97405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56679-F488-480F-8A77-C29F99053E37}" type="datetimeFigureOut">
              <a:rPr lang="en-US" smtClean="0"/>
              <a:t>4/3/2022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42FE6-400C-412C-BC21-D4AEB2AB6C50}" type="slidenum">
              <a:rPr lang="en-US" smtClean="0"/>
              <a:t>‹#›</a:t>
            </a:fld>
            <a:endParaRPr lang="en-US"/>
          </a:p>
        </p:txBody>
      </p:sp>
    </p:spTree>
    <p:extLst>
      <p:ext uri="{BB962C8B-B14F-4D97-AF65-F5344CB8AC3E}">
        <p14:creationId xmlns:p14="http://schemas.microsoft.com/office/powerpoint/2010/main" val="3476152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6679-F488-480F-8A77-C29F99053E37}" type="datetimeFigureOut">
              <a:rPr lang="en-US" smtClean="0"/>
              <a:t>4/3/2022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C42FE6-400C-412C-BC21-D4AEB2AB6C50}" type="slidenum">
              <a:rPr lang="en-US" smtClean="0"/>
              <a:t>‹#›</a:t>
            </a:fld>
            <a:endParaRPr lang="en-US"/>
          </a:p>
        </p:txBody>
      </p:sp>
    </p:spTree>
    <p:extLst>
      <p:ext uri="{BB962C8B-B14F-4D97-AF65-F5344CB8AC3E}">
        <p14:creationId xmlns:p14="http://schemas.microsoft.com/office/powerpoint/2010/main" val="402476746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915400" cy="1384995"/>
          </a:xfrm>
          <a:prstGeom prst="rect">
            <a:avLst/>
          </a:prstGeom>
          <a:noFill/>
        </p:spPr>
        <p:txBody>
          <a:bodyPr wrap="square" rtlCol="0">
            <a:spAutoFit/>
          </a:bodyPr>
          <a:lstStyle/>
          <a:p>
            <a:r>
              <a:rPr lang="en-US" sz="2800" b="1" dirty="0"/>
              <a:t>Question 1:</a:t>
            </a:r>
            <a:r>
              <a:rPr lang="en-US" sz="2800" dirty="0"/>
              <a:t> I think mobile phones </a:t>
            </a:r>
            <a:r>
              <a:rPr lang="en-US" sz="2800" dirty="0" err="1"/>
              <a:t>are_____for</a:t>
            </a:r>
            <a:r>
              <a:rPr lang="en-US" sz="2800" dirty="0"/>
              <a:t> people of all ages.</a:t>
            </a:r>
          </a:p>
          <a:p>
            <a:r>
              <a:rPr lang="en-US" sz="2800" b="1" dirty="0"/>
              <a:t>A. </a:t>
            </a:r>
            <a:r>
              <a:rPr lang="en-US" sz="2800" dirty="0"/>
              <a:t>usage</a:t>
            </a:r>
            <a:r>
              <a:rPr lang="en-US" sz="2800" b="1" dirty="0"/>
              <a:t>	B. </a:t>
            </a:r>
            <a:r>
              <a:rPr lang="en-US" sz="2800" dirty="0"/>
              <a:t>use</a:t>
            </a:r>
            <a:r>
              <a:rPr lang="en-US" sz="2800" b="1" dirty="0"/>
              <a:t>	C. </a:t>
            </a:r>
            <a:r>
              <a:rPr lang="en-US" sz="2800" dirty="0"/>
              <a:t>usefully</a:t>
            </a:r>
            <a:r>
              <a:rPr lang="en-US" sz="2800" b="1" dirty="0"/>
              <a:t>	D. </a:t>
            </a:r>
            <a:r>
              <a:rPr lang="en-US" sz="2800" dirty="0" smtClean="0"/>
              <a:t>useful</a:t>
            </a:r>
            <a:endParaRPr lang="en-US" sz="2800" dirty="0"/>
          </a:p>
        </p:txBody>
      </p:sp>
      <p:sp>
        <p:nvSpPr>
          <p:cNvPr id="5" name="TextBox 4"/>
          <p:cNvSpPr txBox="1"/>
          <p:nvPr/>
        </p:nvSpPr>
        <p:spPr>
          <a:xfrm>
            <a:off x="304800" y="1752600"/>
            <a:ext cx="8610600" cy="5262979"/>
          </a:xfrm>
          <a:prstGeom prst="rect">
            <a:avLst/>
          </a:prstGeom>
          <a:noFill/>
        </p:spPr>
        <p:txBody>
          <a:bodyPr wrap="square" rtlCol="0">
            <a:spAutoFit/>
          </a:bodyPr>
          <a:lstStyle/>
          <a:p>
            <a:r>
              <a:rPr lang="en-US" sz="2800" b="1" dirty="0" smtClean="0"/>
              <a:t>1.Đáp </a:t>
            </a:r>
            <a:r>
              <a:rPr lang="en-US" sz="2800" b="1" dirty="0" err="1" smtClean="0"/>
              <a:t>án</a:t>
            </a:r>
            <a:r>
              <a:rPr lang="en-US" sz="2800" b="1" dirty="0" smtClean="0"/>
              <a:t> D</a:t>
            </a:r>
            <a:endParaRPr lang="en-US" sz="2800" dirty="0" smtClean="0"/>
          </a:p>
          <a:p>
            <a:r>
              <a:rPr lang="en-US" sz="2800" b="1" dirty="0" err="1" smtClean="0"/>
              <a:t>Xét</a:t>
            </a:r>
            <a:r>
              <a:rPr lang="en-US" sz="2800" b="1" dirty="0" smtClean="0"/>
              <a:t> </a:t>
            </a:r>
            <a:r>
              <a:rPr lang="en-US" sz="2800" b="1" dirty="0" err="1" smtClean="0"/>
              <a:t>các</a:t>
            </a:r>
            <a:r>
              <a:rPr lang="en-US" sz="2800" b="1" dirty="0" smtClean="0"/>
              <a:t> </a:t>
            </a:r>
            <a:r>
              <a:rPr lang="en-US" sz="2800" b="1" dirty="0" err="1" smtClean="0"/>
              <a:t>đáp</a:t>
            </a:r>
            <a:r>
              <a:rPr lang="en-US" sz="2800" b="1" dirty="0" smtClean="0"/>
              <a:t> </a:t>
            </a:r>
            <a:r>
              <a:rPr lang="en-US" sz="2800" b="1" dirty="0" err="1" smtClean="0"/>
              <a:t>án</a:t>
            </a:r>
            <a:r>
              <a:rPr lang="en-US" sz="2800" b="1" dirty="0" smtClean="0"/>
              <a:t>:</a:t>
            </a:r>
            <a:endParaRPr lang="en-US" sz="2800" dirty="0" smtClean="0"/>
          </a:p>
          <a:p>
            <a:r>
              <a:rPr lang="en-US" sz="2800" dirty="0" smtClean="0"/>
              <a:t>A. usage (n): </a:t>
            </a:r>
            <a:r>
              <a:rPr lang="en-US" sz="2800" dirty="0" err="1" smtClean="0"/>
              <a:t>cách</a:t>
            </a:r>
            <a:r>
              <a:rPr lang="en-US" sz="2800" dirty="0" smtClean="0"/>
              <a:t> </a:t>
            </a:r>
            <a:r>
              <a:rPr lang="en-US" sz="2800" dirty="0" err="1" smtClean="0"/>
              <a:t>dùng</a:t>
            </a:r>
            <a:r>
              <a:rPr lang="en-US" sz="2800" dirty="0" smtClean="0"/>
              <a:t>, </a:t>
            </a:r>
            <a:r>
              <a:rPr lang="en-US" sz="2800" dirty="0" err="1" smtClean="0"/>
              <a:t>cách</a:t>
            </a:r>
            <a:r>
              <a:rPr lang="en-US" sz="2800" dirty="0" smtClean="0"/>
              <a:t> </a:t>
            </a:r>
            <a:r>
              <a:rPr lang="en-US" sz="2800" dirty="0" err="1" smtClean="0"/>
              <a:t>sử</a:t>
            </a:r>
            <a:r>
              <a:rPr lang="en-US" sz="2800" dirty="0" smtClean="0"/>
              <a:t> </a:t>
            </a:r>
            <a:r>
              <a:rPr lang="en-US" sz="2800" dirty="0" err="1" smtClean="0"/>
              <a:t>dụng</a:t>
            </a:r>
            <a:endParaRPr lang="en-US" sz="2800" dirty="0" smtClean="0"/>
          </a:p>
          <a:p>
            <a:r>
              <a:rPr lang="en-US" sz="2800" dirty="0" smtClean="0"/>
              <a:t>B. use (v): </a:t>
            </a:r>
            <a:r>
              <a:rPr lang="en-US" sz="2800" dirty="0" err="1" smtClean="0"/>
              <a:t>sử</a:t>
            </a:r>
            <a:r>
              <a:rPr lang="en-US" sz="2800" dirty="0" smtClean="0"/>
              <a:t> </a:t>
            </a:r>
            <a:r>
              <a:rPr lang="en-US" sz="2800" dirty="0" err="1" smtClean="0"/>
              <a:t>dụng</a:t>
            </a:r>
            <a:endParaRPr lang="en-US" sz="2800" dirty="0" smtClean="0"/>
          </a:p>
          <a:p>
            <a:r>
              <a:rPr lang="en-US" sz="2800" dirty="0" smtClean="0"/>
              <a:t>C. usefully (</a:t>
            </a:r>
            <a:r>
              <a:rPr lang="en-US" sz="2800" dirty="0" err="1" smtClean="0"/>
              <a:t>adv</a:t>
            </a:r>
            <a:r>
              <a:rPr lang="en-US" sz="2800" dirty="0" smtClean="0"/>
              <a:t>): </a:t>
            </a:r>
            <a:r>
              <a:rPr lang="en-US" sz="2800" dirty="0" err="1" smtClean="0"/>
              <a:t>một</a:t>
            </a:r>
            <a:r>
              <a:rPr lang="en-US" sz="2800" dirty="0" smtClean="0"/>
              <a:t> </a:t>
            </a:r>
            <a:r>
              <a:rPr lang="en-US" sz="2800" dirty="0" err="1" smtClean="0"/>
              <a:t>cách</a:t>
            </a:r>
            <a:r>
              <a:rPr lang="en-US" sz="2800" dirty="0" smtClean="0"/>
              <a:t> </a:t>
            </a:r>
            <a:r>
              <a:rPr lang="en-US" sz="2800" dirty="0" err="1" smtClean="0"/>
              <a:t>hữu</a:t>
            </a:r>
            <a:r>
              <a:rPr lang="en-US" sz="2800" dirty="0" smtClean="0"/>
              <a:t> </a:t>
            </a:r>
            <a:r>
              <a:rPr lang="en-US" sz="2800" dirty="0" err="1" smtClean="0"/>
              <a:t>ích</a:t>
            </a:r>
            <a:r>
              <a:rPr lang="en-US" sz="2800" dirty="0" smtClean="0"/>
              <a:t>, </a:t>
            </a:r>
            <a:r>
              <a:rPr lang="en-US" sz="2800" dirty="0" err="1" smtClean="0"/>
              <a:t>có</a:t>
            </a:r>
            <a:r>
              <a:rPr lang="en-US" sz="2800" dirty="0" smtClean="0"/>
              <a:t> </a:t>
            </a:r>
            <a:r>
              <a:rPr lang="en-US" sz="2800" dirty="0" err="1" smtClean="0"/>
              <a:t>ích</a:t>
            </a:r>
            <a:endParaRPr lang="en-US" sz="2800" dirty="0" smtClean="0"/>
          </a:p>
          <a:p>
            <a:r>
              <a:rPr lang="en-US" sz="2800" dirty="0" smtClean="0"/>
              <a:t>D. useful (a): </a:t>
            </a:r>
            <a:r>
              <a:rPr lang="en-US" sz="2800" dirty="0" err="1" smtClean="0"/>
              <a:t>hữu</a:t>
            </a:r>
            <a:r>
              <a:rPr lang="en-US" sz="2800" dirty="0" smtClean="0"/>
              <a:t> </a:t>
            </a:r>
            <a:r>
              <a:rPr lang="en-US" sz="2800" dirty="0" err="1" smtClean="0"/>
              <a:t>ích</a:t>
            </a:r>
            <a:r>
              <a:rPr lang="en-US" sz="2800" dirty="0" smtClean="0"/>
              <a:t>, </a:t>
            </a:r>
            <a:r>
              <a:rPr lang="en-US" sz="2800" dirty="0" err="1" smtClean="0"/>
              <a:t>hữu</a:t>
            </a:r>
            <a:r>
              <a:rPr lang="en-US" sz="2800" dirty="0" smtClean="0"/>
              <a:t> </a:t>
            </a:r>
            <a:r>
              <a:rPr lang="en-US" sz="2800" dirty="0" err="1" smtClean="0"/>
              <a:t>dụng</a:t>
            </a:r>
            <a:endParaRPr lang="en-US" sz="2800" dirty="0" smtClean="0"/>
          </a:p>
          <a:p>
            <a:pPr marL="457200" indent="-457200">
              <a:buFont typeface="Symbol"/>
              <a:buChar char="Þ"/>
            </a:pPr>
            <a:r>
              <a:rPr lang="en-US" sz="2800" dirty="0" err="1" smtClean="0"/>
              <a:t>Sau</a:t>
            </a:r>
            <a:r>
              <a:rPr lang="en-US" sz="2800" dirty="0" smtClean="0"/>
              <a:t> </a:t>
            </a:r>
            <a:r>
              <a:rPr lang="en-US" sz="2800" dirty="0" err="1" smtClean="0"/>
              <a:t>động</a:t>
            </a:r>
            <a:r>
              <a:rPr lang="en-US" sz="2800" dirty="0" smtClean="0"/>
              <a:t> </a:t>
            </a:r>
            <a:r>
              <a:rPr lang="en-US" sz="2800" dirty="0" err="1" smtClean="0"/>
              <a:t>từ</a:t>
            </a:r>
            <a:r>
              <a:rPr lang="en-US" sz="2800" dirty="0" smtClean="0"/>
              <a:t> to be, ta </a:t>
            </a:r>
            <a:r>
              <a:rPr lang="en-US" sz="2800" dirty="0" err="1" smtClean="0"/>
              <a:t>điền</a:t>
            </a:r>
            <a:r>
              <a:rPr lang="en-US" sz="2800" dirty="0" smtClean="0"/>
              <a:t> </a:t>
            </a:r>
            <a:r>
              <a:rPr lang="en-US" sz="2800" dirty="0" err="1" smtClean="0"/>
              <a:t>một</a:t>
            </a:r>
            <a:r>
              <a:rPr lang="en-US" sz="2800" dirty="0" smtClean="0"/>
              <a:t> </a:t>
            </a:r>
            <a:r>
              <a:rPr lang="en-US" sz="2800" dirty="0" err="1" smtClean="0"/>
              <a:t>tính</a:t>
            </a:r>
            <a:r>
              <a:rPr lang="en-US" sz="2800" dirty="0" smtClean="0"/>
              <a:t> </a:t>
            </a:r>
            <a:r>
              <a:rPr lang="en-US" sz="2800" dirty="0" err="1" smtClean="0"/>
              <a:t>từ</a:t>
            </a:r>
            <a:r>
              <a:rPr lang="en-US" sz="2800" dirty="0" smtClean="0"/>
              <a:t> </a:t>
            </a:r>
            <a:r>
              <a:rPr lang="en-US" sz="2800" dirty="0" err="1" smtClean="0"/>
              <a:t>chỉ</a:t>
            </a:r>
            <a:r>
              <a:rPr lang="en-US" sz="2800" dirty="0" smtClean="0"/>
              <a:t> </a:t>
            </a:r>
            <a:r>
              <a:rPr lang="en-US" sz="2800" dirty="0" err="1" smtClean="0"/>
              <a:t>tính</a:t>
            </a:r>
            <a:r>
              <a:rPr lang="en-US" sz="2800" dirty="0" smtClean="0"/>
              <a:t> </a:t>
            </a:r>
            <a:r>
              <a:rPr lang="en-US" sz="2800" dirty="0" err="1" smtClean="0"/>
              <a:t>chất</a:t>
            </a:r>
            <a:endParaRPr lang="en-US" sz="2800" dirty="0" smtClean="0"/>
          </a:p>
          <a:p>
            <a:r>
              <a:rPr lang="en-US" sz="2800" dirty="0" smtClean="0">
                <a:solidFill>
                  <a:srgbClr val="FFFF00"/>
                </a:solidFill>
              </a:rPr>
              <a:t>To be + </a:t>
            </a:r>
            <a:r>
              <a:rPr lang="en-US" sz="2800" dirty="0" err="1" smtClean="0">
                <a:solidFill>
                  <a:srgbClr val="FFFF00"/>
                </a:solidFill>
              </a:rPr>
              <a:t>Adj</a:t>
            </a:r>
            <a:r>
              <a:rPr lang="en-US" sz="2800" dirty="0" smtClean="0">
                <a:solidFill>
                  <a:srgbClr val="FFFF00"/>
                </a:solidFill>
              </a:rPr>
              <a:t/>
            </a:r>
            <a:br>
              <a:rPr lang="en-US" sz="2800" dirty="0" smtClean="0">
                <a:solidFill>
                  <a:srgbClr val="FFFF00"/>
                </a:solidFill>
              </a:rPr>
            </a:br>
            <a:r>
              <a:rPr lang="en-US" sz="2800" b="1" dirty="0" err="1" smtClean="0"/>
              <a:t>Dịch</a:t>
            </a:r>
            <a:r>
              <a:rPr lang="en-US" sz="2800" b="1" dirty="0" smtClean="0"/>
              <a:t>:</a:t>
            </a:r>
            <a:r>
              <a:rPr lang="en-US" sz="2800" dirty="0" smtClean="0"/>
              <a:t> </a:t>
            </a:r>
            <a:r>
              <a:rPr lang="en-US" sz="2800" dirty="0" err="1" smtClean="0"/>
              <a:t>Tôi</a:t>
            </a:r>
            <a:r>
              <a:rPr lang="en-US" sz="2800" dirty="0" smtClean="0"/>
              <a:t> </a:t>
            </a:r>
            <a:r>
              <a:rPr lang="en-US" sz="2800" dirty="0" err="1" smtClean="0"/>
              <a:t>nghĩ</a:t>
            </a:r>
            <a:r>
              <a:rPr lang="en-US" sz="2800" dirty="0" smtClean="0"/>
              <a:t> </a:t>
            </a:r>
            <a:r>
              <a:rPr lang="en-US" sz="2800" dirty="0" err="1" smtClean="0"/>
              <a:t>điện</a:t>
            </a:r>
            <a:r>
              <a:rPr lang="en-US" sz="2800" dirty="0" smtClean="0"/>
              <a:t> </a:t>
            </a:r>
            <a:r>
              <a:rPr lang="en-US" sz="2800" dirty="0" err="1" smtClean="0"/>
              <a:t>thoại</a:t>
            </a:r>
            <a:r>
              <a:rPr lang="en-US" sz="2800" dirty="0" smtClean="0"/>
              <a:t> di </a:t>
            </a:r>
            <a:r>
              <a:rPr lang="en-US" sz="2800" dirty="0" err="1" smtClean="0"/>
              <a:t>dộng</a:t>
            </a:r>
            <a:r>
              <a:rPr lang="en-US" sz="2800" dirty="0" smtClean="0"/>
              <a:t> </a:t>
            </a:r>
            <a:r>
              <a:rPr lang="en-US" sz="2800" dirty="0" err="1" smtClean="0"/>
              <a:t>rất</a:t>
            </a:r>
            <a:r>
              <a:rPr lang="en-US" sz="2800" dirty="0" smtClean="0"/>
              <a:t> </a:t>
            </a:r>
            <a:r>
              <a:rPr lang="en-US" sz="2800" dirty="0" err="1" smtClean="0"/>
              <a:t>hữu</a:t>
            </a:r>
            <a:r>
              <a:rPr lang="en-US" sz="2800" dirty="0" smtClean="0"/>
              <a:t> </a:t>
            </a:r>
            <a:r>
              <a:rPr lang="en-US" sz="2800" dirty="0" err="1" smtClean="0"/>
              <a:t>ích</a:t>
            </a:r>
            <a:r>
              <a:rPr lang="en-US" sz="2800" dirty="0" smtClean="0"/>
              <a:t> </a:t>
            </a:r>
            <a:r>
              <a:rPr lang="en-US" sz="2800" dirty="0" err="1" smtClean="0"/>
              <a:t>đối</a:t>
            </a:r>
            <a:r>
              <a:rPr lang="en-US" sz="2800" dirty="0" smtClean="0"/>
              <a:t> </a:t>
            </a:r>
            <a:r>
              <a:rPr lang="en-US" sz="2800" dirty="0" err="1" smtClean="0"/>
              <a:t>với</a:t>
            </a:r>
            <a:r>
              <a:rPr lang="en-US" sz="2800" dirty="0" smtClean="0"/>
              <a:t> </a:t>
            </a:r>
            <a:r>
              <a:rPr lang="en-US" sz="2800" dirty="0" err="1" smtClean="0"/>
              <a:t>mọi</a:t>
            </a:r>
            <a:r>
              <a:rPr lang="en-US" sz="2800" dirty="0" smtClean="0"/>
              <a:t> </a:t>
            </a:r>
            <a:r>
              <a:rPr lang="en-US" sz="2800" dirty="0" err="1" smtClean="0"/>
              <a:t>người</a:t>
            </a:r>
            <a:r>
              <a:rPr lang="en-US" sz="2800" dirty="0" smtClean="0"/>
              <a:t> ở </a:t>
            </a:r>
            <a:r>
              <a:rPr lang="en-US" sz="2800" dirty="0" err="1" smtClean="0"/>
              <a:t>mọi</a:t>
            </a:r>
            <a:r>
              <a:rPr lang="en-US" sz="2800" dirty="0" smtClean="0"/>
              <a:t> </a:t>
            </a:r>
            <a:r>
              <a:rPr lang="en-US" sz="2800" dirty="0" err="1" smtClean="0"/>
              <a:t>lứa</a:t>
            </a:r>
            <a:r>
              <a:rPr lang="en-US" sz="2800" dirty="0" smtClean="0"/>
              <a:t> </a:t>
            </a:r>
            <a:r>
              <a:rPr lang="en-US" sz="2800" dirty="0" err="1" smtClean="0"/>
              <a:t>tuổi</a:t>
            </a:r>
            <a:r>
              <a:rPr lang="en-US" sz="2800" dirty="0" smtClean="0"/>
              <a:t>.</a:t>
            </a:r>
          </a:p>
          <a:p>
            <a:endParaRPr lang="en-US" sz="2800" dirty="0" smtClean="0"/>
          </a:p>
          <a:p>
            <a:endParaRPr lang="en-US" sz="2800" dirty="0"/>
          </a:p>
        </p:txBody>
      </p:sp>
      <p:sp>
        <p:nvSpPr>
          <p:cNvPr id="6" name="Oval 5"/>
          <p:cNvSpPr/>
          <p:nvPr/>
        </p:nvSpPr>
        <p:spPr>
          <a:xfrm>
            <a:off x="4724400" y="1371600"/>
            <a:ext cx="457200" cy="47059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90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2677656"/>
          </a:xfrm>
          <a:prstGeom prst="rect">
            <a:avLst/>
          </a:prstGeom>
          <a:noFill/>
        </p:spPr>
        <p:txBody>
          <a:bodyPr wrap="square" rtlCol="0">
            <a:spAutoFit/>
          </a:bodyPr>
          <a:lstStyle/>
          <a:p>
            <a:r>
              <a:rPr lang="en-US" sz="2400" b="1" dirty="0"/>
              <a:t>Question 10.</a:t>
            </a:r>
            <a:r>
              <a:rPr lang="en-US" sz="2400" dirty="0"/>
              <a:t> _______</a:t>
            </a:r>
            <a:r>
              <a:rPr lang="vi-VN" sz="2400" dirty="0"/>
              <a:t>, I will complete every exercise in my textbook.</a:t>
            </a:r>
            <a:endParaRPr lang="en-US" sz="2400" dirty="0"/>
          </a:p>
          <a:p>
            <a:r>
              <a:rPr lang="vi-VN" sz="2400" b="1" dirty="0" smtClean="0"/>
              <a:t>A</a:t>
            </a:r>
            <a:r>
              <a:rPr lang="vi-VN" sz="2400" b="1" dirty="0"/>
              <a:t>. </a:t>
            </a:r>
            <a:r>
              <a:rPr lang="vi-VN" sz="2400" dirty="0"/>
              <a:t>When I master English	</a:t>
            </a:r>
            <a:endParaRPr lang="en-US" sz="2400" dirty="0" smtClean="0"/>
          </a:p>
          <a:p>
            <a:r>
              <a:rPr lang="vi-VN" sz="2400" b="1" dirty="0" smtClean="0"/>
              <a:t>B</a:t>
            </a:r>
            <a:r>
              <a:rPr lang="vi-VN" sz="2400" b="1" dirty="0"/>
              <a:t>. </a:t>
            </a:r>
            <a:r>
              <a:rPr lang="vi-VN" sz="2400" dirty="0"/>
              <a:t>The moment I have mastered English</a:t>
            </a:r>
            <a:endParaRPr lang="en-US" sz="2400" dirty="0"/>
          </a:p>
          <a:p>
            <a:r>
              <a:rPr lang="vi-VN" sz="2400" b="1" dirty="0" smtClean="0"/>
              <a:t>C</a:t>
            </a:r>
            <a:r>
              <a:rPr lang="vi-VN" sz="2400" b="1" dirty="0"/>
              <a:t>. </a:t>
            </a:r>
            <a:r>
              <a:rPr lang="vi-VN" sz="2400" dirty="0"/>
              <a:t>As soon as I had mastered English	</a:t>
            </a:r>
            <a:endParaRPr lang="en-US" sz="2400" dirty="0" smtClean="0"/>
          </a:p>
          <a:p>
            <a:r>
              <a:rPr lang="vi-VN" sz="2400" b="1" dirty="0" smtClean="0"/>
              <a:t>D</a:t>
            </a:r>
            <a:r>
              <a:rPr lang="vi-VN" sz="2400" b="1" dirty="0"/>
              <a:t>. </a:t>
            </a:r>
            <a:r>
              <a:rPr lang="vi-VN" sz="2400" dirty="0"/>
              <a:t>Before I have mastered English</a:t>
            </a:r>
            <a:endParaRPr lang="en-US" sz="2400" dirty="0"/>
          </a:p>
          <a:p>
            <a:endParaRPr lang="en-US" sz="2400" dirty="0"/>
          </a:p>
        </p:txBody>
      </p:sp>
      <p:sp>
        <p:nvSpPr>
          <p:cNvPr id="5" name="TextBox 4"/>
          <p:cNvSpPr txBox="1"/>
          <p:nvPr/>
        </p:nvSpPr>
        <p:spPr>
          <a:xfrm>
            <a:off x="173865" y="3362573"/>
            <a:ext cx="8839200" cy="3539430"/>
          </a:xfrm>
          <a:prstGeom prst="rect">
            <a:avLst/>
          </a:prstGeom>
          <a:noFill/>
        </p:spPr>
        <p:txBody>
          <a:bodyPr wrap="square" rtlCol="0">
            <a:spAutoFit/>
          </a:bodyPr>
          <a:lstStyle/>
          <a:p>
            <a:r>
              <a:rPr lang="en-US" sz="2800" b="1" dirty="0" err="1" smtClean="0"/>
              <a:t>Kiến</a:t>
            </a:r>
            <a:r>
              <a:rPr lang="en-US" sz="2800" b="1" dirty="0" smtClean="0"/>
              <a:t> </a:t>
            </a:r>
            <a:r>
              <a:rPr lang="en-US" sz="2800" b="1" dirty="0" err="1" smtClean="0"/>
              <a:t>thức</a:t>
            </a:r>
            <a:r>
              <a:rPr lang="en-US" sz="2800" dirty="0" smtClean="0"/>
              <a:t>: </a:t>
            </a:r>
            <a:r>
              <a:rPr lang="en-US" sz="2800" dirty="0" err="1" smtClean="0"/>
              <a:t>Mệnh</a:t>
            </a:r>
            <a:r>
              <a:rPr lang="en-US" sz="2800" dirty="0" smtClean="0"/>
              <a:t> </a:t>
            </a:r>
            <a:r>
              <a:rPr lang="en-US" sz="2800" dirty="0" err="1" smtClean="0"/>
              <a:t>đề</a:t>
            </a:r>
            <a:r>
              <a:rPr lang="en-US" sz="2800" dirty="0" smtClean="0"/>
              <a:t> </a:t>
            </a:r>
            <a:r>
              <a:rPr lang="en-US" sz="2800" dirty="0" err="1" smtClean="0"/>
              <a:t>chỉ</a:t>
            </a:r>
            <a:r>
              <a:rPr lang="en-US" sz="2800" dirty="0" smtClean="0"/>
              <a:t> </a:t>
            </a:r>
            <a:r>
              <a:rPr lang="en-US" sz="2800" dirty="0" err="1" smtClean="0"/>
              <a:t>thời</a:t>
            </a:r>
            <a:r>
              <a:rPr lang="en-US" sz="2800" dirty="0" smtClean="0"/>
              <a:t> </a:t>
            </a:r>
            <a:r>
              <a:rPr lang="en-US" sz="2800" dirty="0" err="1" smtClean="0"/>
              <a:t>gian</a:t>
            </a:r>
            <a:r>
              <a:rPr lang="en-US" sz="2800" dirty="0" smtClean="0"/>
              <a:t> / </a:t>
            </a:r>
            <a:r>
              <a:rPr lang="en-US" sz="2800" dirty="0" err="1" smtClean="0"/>
              <a:t>Sự</a:t>
            </a:r>
            <a:r>
              <a:rPr lang="en-US" sz="2800" dirty="0" smtClean="0"/>
              <a:t> </a:t>
            </a:r>
            <a:r>
              <a:rPr lang="en-US" sz="2800" dirty="0" err="1" smtClean="0"/>
              <a:t>hòa</a:t>
            </a:r>
            <a:r>
              <a:rPr lang="en-US" sz="2800" dirty="0" smtClean="0"/>
              <a:t> </a:t>
            </a:r>
            <a:r>
              <a:rPr lang="en-US" sz="2800" dirty="0" err="1" smtClean="0"/>
              <a:t>hợp</a:t>
            </a:r>
            <a:r>
              <a:rPr lang="en-US" sz="2800" dirty="0" smtClean="0"/>
              <a:t> </a:t>
            </a:r>
            <a:r>
              <a:rPr lang="en-US" sz="2800" dirty="0" err="1" smtClean="0"/>
              <a:t>thì</a:t>
            </a:r>
            <a:r>
              <a:rPr lang="en-US" sz="2800" dirty="0" smtClean="0"/>
              <a:t> </a:t>
            </a:r>
            <a:r>
              <a:rPr lang="en-US" sz="2800" dirty="0" err="1" smtClean="0"/>
              <a:t>trong</a:t>
            </a:r>
            <a:r>
              <a:rPr lang="en-US" sz="2800" dirty="0" smtClean="0"/>
              <a:t> </a:t>
            </a:r>
            <a:r>
              <a:rPr lang="en-US" sz="2800" dirty="0" err="1" smtClean="0"/>
              <a:t>mệnh</a:t>
            </a:r>
            <a:r>
              <a:rPr lang="en-US" sz="2800" dirty="0" smtClean="0"/>
              <a:t> </a:t>
            </a:r>
            <a:r>
              <a:rPr lang="en-US" sz="2800" dirty="0" err="1" smtClean="0"/>
              <a:t>đề</a:t>
            </a:r>
            <a:r>
              <a:rPr lang="en-US" sz="2800" dirty="0" smtClean="0"/>
              <a:t> </a:t>
            </a:r>
          </a:p>
          <a:p>
            <a:r>
              <a:rPr lang="en-US" sz="2800" b="1" dirty="0" err="1" smtClean="0"/>
              <a:t>Giải</a:t>
            </a:r>
            <a:r>
              <a:rPr lang="en-US" sz="2800" b="1" dirty="0" smtClean="0"/>
              <a:t> </a:t>
            </a:r>
            <a:r>
              <a:rPr lang="en-US" sz="2800" b="1" dirty="0" err="1" smtClean="0"/>
              <a:t>thích</a:t>
            </a:r>
            <a:r>
              <a:rPr lang="en-US" sz="2800" b="1" dirty="0" smtClean="0"/>
              <a:t>: </a:t>
            </a:r>
            <a:endParaRPr lang="en-US" sz="2800" dirty="0" smtClean="0"/>
          </a:p>
          <a:p>
            <a:r>
              <a:rPr lang="en-US" sz="2800" dirty="0" err="1" smtClean="0"/>
              <a:t>Mệnh</a:t>
            </a:r>
            <a:r>
              <a:rPr lang="en-US" sz="2800" dirty="0" smtClean="0"/>
              <a:t> </a:t>
            </a:r>
            <a:r>
              <a:rPr lang="en-US" sz="2800" dirty="0" err="1" smtClean="0"/>
              <a:t>đề</a:t>
            </a:r>
            <a:r>
              <a:rPr lang="en-US" sz="2800" dirty="0" smtClean="0"/>
              <a:t> </a:t>
            </a:r>
            <a:r>
              <a:rPr lang="en-US" sz="2800" dirty="0" err="1" smtClean="0"/>
              <a:t>chính</a:t>
            </a:r>
            <a:r>
              <a:rPr lang="en-US" sz="2800" dirty="0" smtClean="0"/>
              <a:t> chia </a:t>
            </a:r>
            <a:r>
              <a:rPr lang="en-US" sz="2800" dirty="0" err="1" smtClean="0"/>
              <a:t>thì</a:t>
            </a:r>
            <a:r>
              <a:rPr lang="en-US" sz="2800" dirty="0" smtClean="0"/>
              <a:t> </a:t>
            </a:r>
            <a:r>
              <a:rPr lang="en-US" sz="2800" dirty="0" err="1" smtClean="0"/>
              <a:t>tương</a:t>
            </a:r>
            <a:r>
              <a:rPr lang="en-US" sz="2800" dirty="0" smtClean="0"/>
              <a:t> </a:t>
            </a:r>
            <a:r>
              <a:rPr lang="en-US" sz="2800" dirty="0" err="1" smtClean="0"/>
              <a:t>lai</a:t>
            </a:r>
            <a:r>
              <a:rPr lang="en-US" sz="2800" dirty="0" smtClean="0"/>
              <a:t> =&gt; </a:t>
            </a:r>
            <a:r>
              <a:rPr lang="en-US" sz="2800" dirty="0" err="1" smtClean="0"/>
              <a:t>động</a:t>
            </a:r>
            <a:r>
              <a:rPr lang="en-US" sz="2800" dirty="0" smtClean="0"/>
              <a:t> </a:t>
            </a:r>
            <a:r>
              <a:rPr lang="en-US" sz="2800" dirty="0" err="1" smtClean="0"/>
              <a:t>từ</a:t>
            </a:r>
            <a:r>
              <a:rPr lang="en-US" sz="2800" dirty="0" smtClean="0"/>
              <a:t> </a:t>
            </a:r>
            <a:r>
              <a:rPr lang="en-US" sz="2800" dirty="0" err="1" smtClean="0"/>
              <a:t>trong</a:t>
            </a:r>
            <a:r>
              <a:rPr lang="en-US" sz="2800" dirty="0" smtClean="0"/>
              <a:t> </a:t>
            </a:r>
            <a:r>
              <a:rPr lang="en-US" sz="2800" dirty="0" err="1" smtClean="0"/>
              <a:t>mệnh</a:t>
            </a:r>
            <a:r>
              <a:rPr lang="en-US" sz="2800" dirty="0" smtClean="0"/>
              <a:t> </a:t>
            </a:r>
            <a:r>
              <a:rPr lang="en-US" sz="2800" dirty="0" err="1" smtClean="0"/>
              <a:t>đề</a:t>
            </a:r>
            <a:r>
              <a:rPr lang="en-US" sz="2800" dirty="0" smtClean="0"/>
              <a:t> </a:t>
            </a:r>
            <a:r>
              <a:rPr lang="en-US" sz="2800" dirty="0" err="1" smtClean="0"/>
              <a:t>chỉ</a:t>
            </a:r>
            <a:r>
              <a:rPr lang="en-US" sz="2800" dirty="0" smtClean="0"/>
              <a:t> </a:t>
            </a:r>
            <a:r>
              <a:rPr lang="en-US" sz="2800" dirty="0" err="1" smtClean="0"/>
              <a:t>thời</a:t>
            </a:r>
            <a:r>
              <a:rPr lang="en-US" sz="2800" dirty="0" smtClean="0"/>
              <a:t> </a:t>
            </a:r>
            <a:r>
              <a:rPr lang="en-US" sz="2800" dirty="0" err="1" smtClean="0"/>
              <a:t>gian</a:t>
            </a:r>
            <a:r>
              <a:rPr lang="en-US" sz="2800" dirty="0" smtClean="0"/>
              <a:t> chia </a:t>
            </a:r>
            <a:r>
              <a:rPr lang="en-US" sz="2800" dirty="0" err="1" smtClean="0"/>
              <a:t>thì</a:t>
            </a:r>
            <a:r>
              <a:rPr lang="en-US" sz="2800" dirty="0" smtClean="0"/>
              <a:t> </a:t>
            </a:r>
            <a:r>
              <a:rPr lang="en-US" sz="2800" dirty="0" err="1" smtClean="0"/>
              <a:t>hiện</a:t>
            </a:r>
            <a:r>
              <a:rPr lang="en-US" sz="2800" dirty="0" smtClean="0"/>
              <a:t> </a:t>
            </a:r>
            <a:r>
              <a:rPr lang="en-US" sz="2800" dirty="0" err="1" smtClean="0"/>
              <a:t>tại</a:t>
            </a:r>
            <a:r>
              <a:rPr lang="en-US" sz="2800" dirty="0" smtClean="0"/>
              <a:t> (</a:t>
            </a:r>
            <a:r>
              <a:rPr lang="en-US" sz="2800" dirty="0" err="1" smtClean="0"/>
              <a:t>hiện</a:t>
            </a:r>
            <a:r>
              <a:rPr lang="en-US" sz="2800" dirty="0" smtClean="0"/>
              <a:t> </a:t>
            </a:r>
            <a:r>
              <a:rPr lang="en-US" sz="2800" dirty="0" err="1" smtClean="0"/>
              <a:t>tại</a:t>
            </a:r>
            <a:r>
              <a:rPr lang="en-US" sz="2800" dirty="0" smtClean="0"/>
              <a:t> </a:t>
            </a:r>
            <a:r>
              <a:rPr lang="en-US" sz="2800" dirty="0" err="1" smtClean="0"/>
              <a:t>đơn</a:t>
            </a:r>
            <a:r>
              <a:rPr lang="en-US" sz="2800" dirty="0" smtClean="0"/>
              <a:t>, </a:t>
            </a:r>
            <a:r>
              <a:rPr lang="en-US" sz="2800" dirty="0" err="1" smtClean="0"/>
              <a:t>hiện</a:t>
            </a:r>
            <a:r>
              <a:rPr lang="en-US" sz="2800" dirty="0" smtClean="0"/>
              <a:t> </a:t>
            </a:r>
            <a:r>
              <a:rPr lang="en-US" sz="2800" dirty="0" err="1" smtClean="0"/>
              <a:t>tại</a:t>
            </a:r>
            <a:r>
              <a:rPr lang="en-US" sz="2800" dirty="0" smtClean="0"/>
              <a:t> </a:t>
            </a:r>
            <a:r>
              <a:rPr lang="en-US" sz="2800" dirty="0" err="1" smtClean="0"/>
              <a:t>hoàn</a:t>
            </a:r>
            <a:r>
              <a:rPr lang="en-US" sz="2800" dirty="0" smtClean="0"/>
              <a:t> </a:t>
            </a:r>
            <a:r>
              <a:rPr lang="en-US" sz="2800" dirty="0" err="1" smtClean="0"/>
              <a:t>thành</a:t>
            </a:r>
            <a:r>
              <a:rPr lang="en-US" sz="2800" dirty="0" smtClean="0"/>
              <a:t>). </a:t>
            </a:r>
          </a:p>
          <a:p>
            <a:r>
              <a:rPr lang="en-US" sz="2800" b="1" dirty="0" smtClean="0">
                <a:solidFill>
                  <a:srgbClr val="FFFF00"/>
                </a:solidFill>
              </a:rPr>
              <a:t>When +</a:t>
            </a:r>
            <a:r>
              <a:rPr lang="en-US" sz="2800" b="1" dirty="0" err="1" smtClean="0">
                <a:solidFill>
                  <a:srgbClr val="FFFF00"/>
                </a:solidFill>
              </a:rPr>
              <a:t>S+Vo</a:t>
            </a:r>
            <a:r>
              <a:rPr lang="en-US" sz="2800" b="1" dirty="0" smtClean="0">
                <a:solidFill>
                  <a:srgbClr val="FFFF00"/>
                </a:solidFill>
              </a:rPr>
              <a:t>/s/</a:t>
            </a:r>
            <a:r>
              <a:rPr lang="en-US" sz="2800" b="1" dirty="0" err="1" smtClean="0">
                <a:solidFill>
                  <a:srgbClr val="FFFF00"/>
                </a:solidFill>
              </a:rPr>
              <a:t>es</a:t>
            </a:r>
            <a:r>
              <a:rPr lang="en-US" sz="2800" b="1" dirty="0" smtClean="0">
                <a:solidFill>
                  <a:srgbClr val="FFFF00"/>
                </a:solidFill>
              </a:rPr>
              <a:t> +…, S+ will + Vo.</a:t>
            </a:r>
            <a:endParaRPr lang="en-US" sz="2800" dirty="0" smtClean="0">
              <a:solidFill>
                <a:srgbClr val="FFFF00"/>
              </a:solidFill>
            </a:endParaRPr>
          </a:p>
          <a:p>
            <a:endParaRPr lang="en-US" sz="2800" dirty="0"/>
          </a:p>
        </p:txBody>
      </p:sp>
      <p:sp>
        <p:nvSpPr>
          <p:cNvPr id="6" name="Oval 5"/>
          <p:cNvSpPr/>
          <p:nvPr/>
        </p:nvSpPr>
        <p:spPr>
          <a:xfrm>
            <a:off x="181914" y="1036749"/>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916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33400"/>
            <a:ext cx="8610600" cy="1815882"/>
          </a:xfrm>
          <a:prstGeom prst="rect">
            <a:avLst/>
          </a:prstGeom>
          <a:noFill/>
        </p:spPr>
        <p:txBody>
          <a:bodyPr wrap="square" rtlCol="0">
            <a:spAutoFit/>
          </a:bodyPr>
          <a:lstStyle/>
          <a:p>
            <a:r>
              <a:rPr lang="en-US" sz="2800" b="1" dirty="0"/>
              <a:t>Question 11.</a:t>
            </a:r>
            <a:r>
              <a:rPr lang="en-US" sz="2800" dirty="0"/>
              <a:t>  Don't go without _______ goodbye to me, will you?</a:t>
            </a:r>
          </a:p>
          <a:p>
            <a:r>
              <a:rPr lang="en-US" sz="2800" b="1" dirty="0"/>
              <a:t>	A. </a:t>
            </a:r>
            <a:r>
              <a:rPr lang="en-US" sz="2800" dirty="0"/>
              <a:t>talking	</a:t>
            </a:r>
            <a:r>
              <a:rPr lang="en-US" sz="2800" b="1" dirty="0"/>
              <a:t>B. </a:t>
            </a:r>
            <a:r>
              <a:rPr lang="en-US" sz="2800" dirty="0"/>
              <a:t>saying	</a:t>
            </a:r>
            <a:r>
              <a:rPr lang="en-US" sz="2800" b="1" dirty="0"/>
              <a:t>C. </a:t>
            </a:r>
            <a:r>
              <a:rPr lang="en-US" sz="2800" dirty="0"/>
              <a:t>telling	</a:t>
            </a:r>
            <a:r>
              <a:rPr lang="en-US" sz="2800" b="1" dirty="0"/>
              <a:t>D. </a:t>
            </a:r>
            <a:r>
              <a:rPr lang="en-US" sz="2800" dirty="0"/>
              <a:t>speaking</a:t>
            </a:r>
          </a:p>
          <a:p>
            <a:endParaRPr lang="en-US" sz="2800" dirty="0"/>
          </a:p>
        </p:txBody>
      </p:sp>
      <p:sp>
        <p:nvSpPr>
          <p:cNvPr id="5" name="TextBox 4"/>
          <p:cNvSpPr txBox="1"/>
          <p:nvPr/>
        </p:nvSpPr>
        <p:spPr>
          <a:xfrm>
            <a:off x="152400" y="2133600"/>
            <a:ext cx="8610600" cy="2677656"/>
          </a:xfrm>
          <a:prstGeom prst="rect">
            <a:avLst/>
          </a:prstGeom>
          <a:noFill/>
        </p:spPr>
        <p:txBody>
          <a:bodyPr wrap="square" rtlCol="0">
            <a:spAutoFit/>
          </a:bodyPr>
          <a:lstStyle/>
          <a:p>
            <a:r>
              <a:rPr lang="en-US" sz="2800" b="1" dirty="0" err="1" smtClean="0"/>
              <a:t>Kiến</a:t>
            </a:r>
            <a:r>
              <a:rPr lang="en-US" sz="2800" b="1" dirty="0" smtClean="0"/>
              <a:t> </a:t>
            </a:r>
            <a:r>
              <a:rPr lang="en-US" sz="2800" b="1" dirty="0" err="1" smtClean="0"/>
              <a:t>thức</a:t>
            </a:r>
            <a:r>
              <a:rPr lang="en-US" sz="2800" dirty="0" smtClean="0"/>
              <a:t>:  </a:t>
            </a:r>
            <a:r>
              <a:rPr lang="en-US" sz="2800" dirty="0" err="1" smtClean="0"/>
              <a:t>Về</a:t>
            </a:r>
            <a:r>
              <a:rPr lang="en-US" sz="2800" dirty="0" smtClean="0"/>
              <a:t> </a:t>
            </a:r>
            <a:r>
              <a:rPr lang="en-US" sz="2800" dirty="0" err="1" smtClean="0"/>
              <a:t>sự</a:t>
            </a:r>
            <a:r>
              <a:rPr lang="en-US" sz="2800" dirty="0" smtClean="0"/>
              <a:t> </a:t>
            </a:r>
            <a:r>
              <a:rPr lang="en-US" sz="2800" dirty="0" err="1" smtClean="0"/>
              <a:t>kết</a:t>
            </a:r>
            <a:r>
              <a:rPr lang="en-US" sz="2800" dirty="0" smtClean="0"/>
              <a:t> </a:t>
            </a:r>
            <a:r>
              <a:rPr lang="en-US" sz="2800" dirty="0" err="1" smtClean="0"/>
              <a:t>hợp</a:t>
            </a:r>
            <a:r>
              <a:rPr lang="en-US" sz="2800" dirty="0" smtClean="0"/>
              <a:t> </a:t>
            </a:r>
            <a:r>
              <a:rPr lang="en-US" sz="2800" dirty="0" err="1" smtClean="0"/>
              <a:t>từ</a:t>
            </a:r>
            <a:r>
              <a:rPr lang="en-US" sz="2800" dirty="0" smtClean="0"/>
              <a:t> </a:t>
            </a:r>
            <a:r>
              <a:rPr lang="en-US" sz="2800" dirty="0" err="1" smtClean="0"/>
              <a:t>cố</a:t>
            </a:r>
            <a:r>
              <a:rPr lang="en-US" sz="2800" dirty="0" smtClean="0"/>
              <a:t> </a:t>
            </a:r>
            <a:r>
              <a:rPr lang="en-US" sz="2800" dirty="0" err="1" smtClean="0"/>
              <a:t>định</a:t>
            </a:r>
            <a:endParaRPr lang="en-US" sz="2800" dirty="0" smtClean="0"/>
          </a:p>
          <a:p>
            <a:r>
              <a:rPr lang="en-US" sz="2800" b="1" dirty="0" err="1" smtClean="0"/>
              <a:t>Giải</a:t>
            </a:r>
            <a:r>
              <a:rPr lang="en-US" sz="2800" b="1" dirty="0" smtClean="0"/>
              <a:t> </a:t>
            </a:r>
            <a:r>
              <a:rPr lang="en-US" sz="2800" b="1" dirty="0" err="1" smtClean="0"/>
              <a:t>thích</a:t>
            </a:r>
            <a:endParaRPr lang="en-US" sz="2800" dirty="0" smtClean="0"/>
          </a:p>
          <a:p>
            <a:r>
              <a:rPr lang="en-US" sz="2800" b="1" dirty="0" smtClean="0"/>
              <a:t>Say goodbye</a:t>
            </a:r>
            <a:r>
              <a:rPr lang="en-US" sz="2800" dirty="0" smtClean="0"/>
              <a:t>: </a:t>
            </a:r>
            <a:r>
              <a:rPr lang="en-US" sz="2800" dirty="0" err="1" smtClean="0"/>
              <a:t>chào</a:t>
            </a:r>
            <a:r>
              <a:rPr lang="en-US" sz="2800" dirty="0" smtClean="0"/>
              <a:t> </a:t>
            </a:r>
            <a:r>
              <a:rPr lang="en-US" sz="2800" dirty="0" err="1" smtClean="0"/>
              <a:t>tạm</a:t>
            </a:r>
            <a:r>
              <a:rPr lang="en-US" sz="2800" dirty="0" smtClean="0"/>
              <a:t> </a:t>
            </a:r>
            <a:r>
              <a:rPr lang="en-US" sz="2800" dirty="0" err="1" smtClean="0"/>
              <a:t>biệt</a:t>
            </a:r>
            <a:endParaRPr lang="en-US" sz="2800" dirty="0" smtClean="0"/>
          </a:p>
          <a:p>
            <a:r>
              <a:rPr lang="en-US" sz="2800" dirty="0" err="1" smtClean="0"/>
              <a:t>Tạm</a:t>
            </a:r>
            <a:r>
              <a:rPr lang="en-US" sz="2800" dirty="0" smtClean="0"/>
              <a:t> </a:t>
            </a:r>
            <a:r>
              <a:rPr lang="en-US" sz="2800" dirty="0" err="1" smtClean="0"/>
              <a:t>dịch</a:t>
            </a:r>
            <a:r>
              <a:rPr lang="en-US" sz="2800" dirty="0" smtClean="0"/>
              <a:t>: </a:t>
            </a:r>
            <a:r>
              <a:rPr lang="en-US" sz="2800" dirty="0" err="1" smtClean="0"/>
              <a:t>Bạn</a:t>
            </a:r>
            <a:r>
              <a:rPr lang="en-US" sz="2800" dirty="0" smtClean="0"/>
              <a:t> </a:t>
            </a:r>
            <a:r>
              <a:rPr lang="en-US" sz="2800" dirty="0" err="1" smtClean="0"/>
              <a:t>đừng</a:t>
            </a:r>
            <a:r>
              <a:rPr lang="en-US" sz="2800" dirty="0" smtClean="0"/>
              <a:t> </a:t>
            </a:r>
            <a:r>
              <a:rPr lang="en-US" sz="2800" dirty="0" err="1" smtClean="0"/>
              <a:t>đi</a:t>
            </a:r>
            <a:r>
              <a:rPr lang="en-US" sz="2800" dirty="0" smtClean="0"/>
              <a:t> </a:t>
            </a:r>
            <a:r>
              <a:rPr lang="en-US" sz="2800" dirty="0" err="1" smtClean="0"/>
              <a:t>mà</a:t>
            </a:r>
            <a:r>
              <a:rPr lang="en-US" sz="2800" dirty="0" smtClean="0"/>
              <a:t> </a:t>
            </a:r>
            <a:r>
              <a:rPr lang="en-US" sz="2800" dirty="0" err="1" smtClean="0"/>
              <a:t>không</a:t>
            </a:r>
            <a:r>
              <a:rPr lang="en-US" sz="2800" dirty="0" smtClean="0"/>
              <a:t> </a:t>
            </a:r>
            <a:r>
              <a:rPr lang="en-US" sz="2800" dirty="0" err="1" smtClean="0"/>
              <a:t>nói</a:t>
            </a:r>
            <a:r>
              <a:rPr lang="en-US" sz="2800" dirty="0" smtClean="0"/>
              <a:t> </a:t>
            </a:r>
            <a:r>
              <a:rPr lang="en-US" sz="2800" dirty="0" err="1" smtClean="0"/>
              <a:t>lời</a:t>
            </a:r>
            <a:r>
              <a:rPr lang="en-US" sz="2800" dirty="0" smtClean="0"/>
              <a:t> </a:t>
            </a:r>
            <a:r>
              <a:rPr lang="en-US" sz="2800" dirty="0" err="1" smtClean="0"/>
              <a:t>tạm</a:t>
            </a:r>
            <a:r>
              <a:rPr lang="en-US" sz="2800" dirty="0" smtClean="0"/>
              <a:t> </a:t>
            </a:r>
            <a:r>
              <a:rPr lang="en-US" sz="2800" dirty="0" err="1" smtClean="0"/>
              <a:t>biệt</a:t>
            </a:r>
            <a:r>
              <a:rPr lang="en-US" sz="2800" dirty="0" smtClean="0"/>
              <a:t> </a:t>
            </a:r>
            <a:r>
              <a:rPr lang="en-US" sz="2800" dirty="0" err="1" smtClean="0"/>
              <a:t>với</a:t>
            </a:r>
            <a:r>
              <a:rPr lang="en-US" sz="2800" dirty="0" smtClean="0"/>
              <a:t> </a:t>
            </a:r>
            <a:r>
              <a:rPr lang="en-US" sz="2800" dirty="0" err="1" smtClean="0"/>
              <a:t>tôi</a:t>
            </a:r>
            <a:r>
              <a:rPr lang="en-US" sz="2800" dirty="0" smtClean="0"/>
              <a:t> </a:t>
            </a:r>
            <a:r>
              <a:rPr lang="en-US" sz="2800" dirty="0" err="1" smtClean="0"/>
              <a:t>có</a:t>
            </a:r>
            <a:r>
              <a:rPr lang="en-US" sz="2800" dirty="0" smtClean="0"/>
              <a:t> </a:t>
            </a:r>
            <a:r>
              <a:rPr lang="en-US" sz="2800" dirty="0" err="1" smtClean="0"/>
              <a:t>được</a:t>
            </a:r>
            <a:r>
              <a:rPr lang="en-US" sz="2800" dirty="0" smtClean="0"/>
              <a:t> </a:t>
            </a:r>
            <a:r>
              <a:rPr lang="en-US" sz="2800" dirty="0" err="1" smtClean="0"/>
              <a:t>không</a:t>
            </a:r>
            <a:r>
              <a:rPr lang="en-US" sz="2800" dirty="0" smtClean="0"/>
              <a:t>?</a:t>
            </a:r>
          </a:p>
          <a:p>
            <a:endParaRPr lang="en-US" sz="2800" dirty="0"/>
          </a:p>
        </p:txBody>
      </p:sp>
      <p:sp>
        <p:nvSpPr>
          <p:cNvPr id="6" name="Oval 5"/>
          <p:cNvSpPr/>
          <p:nvPr/>
        </p:nvSpPr>
        <p:spPr>
          <a:xfrm>
            <a:off x="2895600" y="1441341"/>
            <a:ext cx="457200" cy="46365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28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830997"/>
          </a:xfrm>
          <a:prstGeom prst="rect">
            <a:avLst/>
          </a:prstGeom>
          <a:noFill/>
        </p:spPr>
        <p:txBody>
          <a:bodyPr wrap="square" rtlCol="0">
            <a:spAutoFit/>
          </a:bodyPr>
          <a:lstStyle/>
          <a:p>
            <a:r>
              <a:rPr lang="en-US" sz="2400" b="1" dirty="0"/>
              <a:t>Question 12</a:t>
            </a:r>
            <a:r>
              <a:rPr lang="en-US" sz="2400" dirty="0"/>
              <a:t>. He has read a lot of books and</a:t>
            </a:r>
            <a:r>
              <a:rPr lang="en-US" sz="2400" u="sng" dirty="0"/>
              <a:t> 	</a:t>
            </a:r>
            <a:r>
              <a:rPr lang="en-US" sz="2400" dirty="0"/>
              <a:t>a lot of knowledge.</a:t>
            </a:r>
          </a:p>
          <a:p>
            <a:r>
              <a:rPr lang="en-US" sz="2400" b="1" dirty="0"/>
              <a:t>A. </a:t>
            </a:r>
            <a:r>
              <a:rPr lang="en-US" sz="2400" dirty="0"/>
              <a:t>achieved            </a:t>
            </a:r>
            <a:r>
              <a:rPr lang="en-US" sz="2400" dirty="0" smtClean="0"/>
              <a:t>  </a:t>
            </a:r>
            <a:r>
              <a:rPr lang="en-US" sz="2400" b="1" dirty="0"/>
              <a:t>B. </a:t>
            </a:r>
            <a:r>
              <a:rPr lang="en-US" sz="2400" dirty="0"/>
              <a:t>won                 </a:t>
            </a:r>
            <a:r>
              <a:rPr lang="en-US" sz="2400" b="1" dirty="0" smtClean="0"/>
              <a:t>C</a:t>
            </a:r>
            <a:r>
              <a:rPr lang="en-US" sz="2400" b="1" dirty="0"/>
              <a:t>. </a:t>
            </a:r>
            <a:r>
              <a:rPr lang="en-US" sz="2400" dirty="0"/>
              <a:t>acquired	 </a:t>
            </a:r>
            <a:r>
              <a:rPr lang="en-US" sz="2400" dirty="0" smtClean="0"/>
              <a:t>    </a:t>
            </a:r>
            <a:r>
              <a:rPr lang="en-US" sz="2400" b="1" dirty="0"/>
              <a:t>D</a:t>
            </a:r>
            <a:r>
              <a:rPr lang="en-US" sz="2400" dirty="0"/>
              <a:t>. </a:t>
            </a:r>
            <a:r>
              <a:rPr lang="en-US" sz="2400" dirty="0" smtClean="0"/>
              <a:t>requested</a:t>
            </a:r>
            <a:endParaRPr lang="en-US" sz="2400" dirty="0"/>
          </a:p>
        </p:txBody>
      </p:sp>
      <p:sp>
        <p:nvSpPr>
          <p:cNvPr id="5" name="TextBox 4"/>
          <p:cNvSpPr txBox="1"/>
          <p:nvPr/>
        </p:nvSpPr>
        <p:spPr>
          <a:xfrm>
            <a:off x="152400" y="1828800"/>
            <a:ext cx="8229600" cy="4524315"/>
          </a:xfrm>
          <a:prstGeom prst="rect">
            <a:avLst/>
          </a:prstGeom>
          <a:noFill/>
        </p:spPr>
        <p:txBody>
          <a:bodyPr wrap="square" rtlCol="0">
            <a:spAutoFit/>
          </a:bodyPr>
          <a:lstStyle/>
          <a:p>
            <a:r>
              <a:rPr lang="en-US" sz="2400" dirty="0" err="1" smtClean="0"/>
              <a:t>Đáp</a:t>
            </a:r>
            <a:r>
              <a:rPr lang="en-US" sz="2400" dirty="0" smtClean="0"/>
              <a:t> </a:t>
            </a:r>
            <a:r>
              <a:rPr lang="en-US" sz="2400" dirty="0" err="1" smtClean="0"/>
              <a:t>án</a:t>
            </a:r>
            <a:r>
              <a:rPr lang="en-US" sz="2400" dirty="0" smtClean="0"/>
              <a:t> </a:t>
            </a:r>
            <a:r>
              <a:rPr lang="en-US" sz="2400" dirty="0" err="1" smtClean="0"/>
              <a:t>đúng</a:t>
            </a:r>
            <a:r>
              <a:rPr lang="en-US" sz="2400" dirty="0" smtClean="0"/>
              <a:t> </a:t>
            </a:r>
            <a:r>
              <a:rPr lang="en-US" sz="2400" dirty="0" err="1" smtClean="0"/>
              <a:t>là</a:t>
            </a:r>
            <a:r>
              <a:rPr lang="en-US" sz="2400" dirty="0" smtClean="0"/>
              <a:t> C.</a:t>
            </a:r>
          </a:p>
          <a:p>
            <a:r>
              <a:rPr lang="en-US" sz="2400" dirty="0" err="1" smtClean="0"/>
              <a:t>Giải</a:t>
            </a:r>
            <a:r>
              <a:rPr lang="en-US" sz="2400" dirty="0" smtClean="0"/>
              <a:t> </a:t>
            </a:r>
            <a:r>
              <a:rPr lang="en-US" sz="2400" dirty="0" err="1" smtClean="0"/>
              <a:t>thích</a:t>
            </a:r>
            <a:r>
              <a:rPr lang="en-US" sz="2400" dirty="0" smtClean="0"/>
              <a:t>:</a:t>
            </a:r>
          </a:p>
          <a:p>
            <a:r>
              <a:rPr lang="en-US" sz="2400" dirty="0" err="1" smtClean="0"/>
              <a:t>Xét</a:t>
            </a:r>
            <a:r>
              <a:rPr lang="en-US" sz="2400" dirty="0" smtClean="0"/>
              <a:t> 4 </a:t>
            </a:r>
            <a:r>
              <a:rPr lang="en-US" sz="2400" dirty="0" err="1" smtClean="0"/>
              <a:t>lựa</a:t>
            </a:r>
            <a:r>
              <a:rPr lang="en-US" sz="2400" dirty="0" smtClean="0"/>
              <a:t> </a:t>
            </a:r>
            <a:r>
              <a:rPr lang="en-US" sz="2400" dirty="0" err="1" smtClean="0"/>
              <a:t>chọn</a:t>
            </a:r>
            <a:r>
              <a:rPr lang="en-US" sz="2400" dirty="0" smtClean="0"/>
              <a:t> ta </a:t>
            </a:r>
            <a:r>
              <a:rPr lang="en-US" sz="2400" dirty="0" err="1" smtClean="0"/>
              <a:t>có</a:t>
            </a:r>
            <a:r>
              <a:rPr lang="en-US" sz="2400" dirty="0" smtClean="0"/>
              <a:t>:</a:t>
            </a:r>
          </a:p>
          <a:p>
            <a:pPr lvl="0"/>
            <a:r>
              <a:rPr lang="en-US" sz="2400" dirty="0" smtClean="0"/>
              <a:t>achieved: </a:t>
            </a:r>
            <a:r>
              <a:rPr lang="en-US" sz="2400" dirty="0" err="1" smtClean="0"/>
              <a:t>đạt</a:t>
            </a:r>
            <a:r>
              <a:rPr lang="en-US" sz="2400" dirty="0" smtClean="0"/>
              <a:t> </a:t>
            </a:r>
            <a:r>
              <a:rPr lang="en-US" sz="2400" dirty="0" err="1" smtClean="0"/>
              <a:t>được</a:t>
            </a:r>
            <a:endParaRPr lang="en-US" sz="2400" dirty="0" smtClean="0"/>
          </a:p>
          <a:p>
            <a:pPr lvl="0"/>
            <a:r>
              <a:rPr lang="en-US" sz="2400" dirty="0" smtClean="0"/>
              <a:t>won: </a:t>
            </a:r>
            <a:r>
              <a:rPr lang="en-US" sz="2400" dirty="0" err="1" smtClean="0"/>
              <a:t>chiến</a:t>
            </a:r>
            <a:r>
              <a:rPr lang="en-US" sz="2400" dirty="0" smtClean="0"/>
              <a:t> </a:t>
            </a:r>
            <a:r>
              <a:rPr lang="en-US" sz="2400" dirty="0" err="1" smtClean="0"/>
              <a:t>thắng</a:t>
            </a:r>
            <a:endParaRPr lang="en-US" sz="2400" dirty="0" smtClean="0"/>
          </a:p>
          <a:p>
            <a:pPr lvl="0"/>
            <a:r>
              <a:rPr lang="en-US" sz="2400" dirty="0" smtClean="0"/>
              <a:t>acquired: </a:t>
            </a:r>
            <a:r>
              <a:rPr lang="en-US" sz="2400" dirty="0" err="1" smtClean="0"/>
              <a:t>thu</a:t>
            </a:r>
            <a:r>
              <a:rPr lang="en-US" sz="2400" dirty="0" smtClean="0"/>
              <a:t> </a:t>
            </a:r>
            <a:r>
              <a:rPr lang="en-US" sz="2400" dirty="0" err="1" smtClean="0"/>
              <a:t>được</a:t>
            </a:r>
            <a:endParaRPr lang="en-US" sz="2400" dirty="0" smtClean="0"/>
          </a:p>
          <a:p>
            <a:pPr lvl="0"/>
            <a:r>
              <a:rPr lang="en-US" sz="2400" dirty="0" smtClean="0"/>
              <a:t>requested: </a:t>
            </a:r>
            <a:r>
              <a:rPr lang="en-US" sz="2400" dirty="0" err="1" smtClean="0"/>
              <a:t>yêu</a:t>
            </a:r>
            <a:r>
              <a:rPr lang="en-US" sz="2400" dirty="0" smtClean="0"/>
              <a:t> </a:t>
            </a:r>
            <a:r>
              <a:rPr lang="en-US" sz="2400" dirty="0" err="1" smtClean="0"/>
              <a:t>cầu</a:t>
            </a:r>
            <a:endParaRPr lang="en-US" sz="2400" dirty="0" smtClean="0"/>
          </a:p>
          <a:p>
            <a:r>
              <a:rPr lang="en-US" sz="2400" dirty="0" err="1" smtClean="0"/>
              <a:t>Xét</a:t>
            </a:r>
            <a:r>
              <a:rPr lang="en-US" sz="2400" dirty="0" smtClean="0"/>
              <a:t> </a:t>
            </a:r>
            <a:r>
              <a:rPr lang="en-US" sz="2400" dirty="0" err="1" smtClean="0"/>
              <a:t>về</a:t>
            </a:r>
            <a:r>
              <a:rPr lang="en-US" sz="2400" dirty="0" smtClean="0"/>
              <a:t> </a:t>
            </a:r>
            <a:r>
              <a:rPr lang="en-US" sz="2400" dirty="0" err="1" smtClean="0"/>
              <a:t>nghĩa</a:t>
            </a:r>
            <a:r>
              <a:rPr lang="en-US" sz="2400" dirty="0" smtClean="0"/>
              <a:t> </a:t>
            </a:r>
            <a:r>
              <a:rPr lang="en-US" sz="2400" dirty="0" err="1" smtClean="0"/>
              <a:t>thì</a:t>
            </a:r>
            <a:r>
              <a:rPr lang="en-US" sz="2400" dirty="0" smtClean="0"/>
              <a:t> C </a:t>
            </a:r>
            <a:r>
              <a:rPr lang="en-US" sz="2400" dirty="0" err="1" smtClean="0"/>
              <a:t>hợp</a:t>
            </a:r>
            <a:r>
              <a:rPr lang="en-US" sz="2400" dirty="0" smtClean="0"/>
              <a:t> </a:t>
            </a:r>
            <a:r>
              <a:rPr lang="en-US" sz="2400" dirty="0" err="1" smtClean="0"/>
              <a:t>lý</a:t>
            </a:r>
            <a:r>
              <a:rPr lang="en-US" sz="2400" dirty="0" smtClean="0"/>
              <a:t>.</a:t>
            </a:r>
          </a:p>
          <a:p>
            <a:r>
              <a:rPr lang="en-US" sz="2400" dirty="0" err="1" smtClean="0"/>
              <a:t>Dịch</a:t>
            </a:r>
            <a:r>
              <a:rPr lang="en-US" sz="2400" dirty="0" smtClean="0"/>
              <a:t>: </a:t>
            </a:r>
            <a:r>
              <a:rPr lang="en-US" sz="2400" dirty="0" err="1" smtClean="0"/>
              <a:t>Anh</a:t>
            </a:r>
            <a:r>
              <a:rPr lang="en-US" sz="2400" dirty="0" smtClean="0"/>
              <a:t> </a:t>
            </a:r>
            <a:r>
              <a:rPr lang="en-US" sz="2400" dirty="0" err="1" smtClean="0"/>
              <a:t>ấy</a:t>
            </a:r>
            <a:r>
              <a:rPr lang="en-US" sz="2400" dirty="0" smtClean="0"/>
              <a:t> </a:t>
            </a:r>
            <a:r>
              <a:rPr lang="en-US" sz="2400" dirty="0" err="1" smtClean="0"/>
              <a:t>đã</a:t>
            </a:r>
            <a:r>
              <a:rPr lang="en-US" sz="2400" dirty="0" smtClean="0"/>
              <a:t> </a:t>
            </a:r>
            <a:r>
              <a:rPr lang="en-US" sz="2400" dirty="0" err="1" smtClean="0"/>
              <a:t>đọc</a:t>
            </a:r>
            <a:r>
              <a:rPr lang="en-US" sz="2400" dirty="0" smtClean="0"/>
              <a:t> </a:t>
            </a:r>
            <a:r>
              <a:rPr lang="en-US" sz="2400" dirty="0" err="1" smtClean="0"/>
              <a:t>rất</a:t>
            </a:r>
            <a:r>
              <a:rPr lang="en-US" sz="2400" dirty="0" smtClean="0"/>
              <a:t> </a:t>
            </a:r>
            <a:r>
              <a:rPr lang="en-US" sz="2400" dirty="0" err="1" smtClean="0"/>
              <a:t>nhiều</a:t>
            </a:r>
            <a:r>
              <a:rPr lang="en-US" sz="2400" dirty="0" smtClean="0"/>
              <a:t> </a:t>
            </a:r>
            <a:r>
              <a:rPr lang="en-US" sz="2400" dirty="0" err="1" smtClean="0"/>
              <a:t>sách</a:t>
            </a:r>
            <a:r>
              <a:rPr lang="en-US" sz="2400" dirty="0" smtClean="0"/>
              <a:t> </a:t>
            </a:r>
            <a:r>
              <a:rPr lang="en-US" sz="2400" dirty="0" err="1" smtClean="0"/>
              <a:t>và</a:t>
            </a:r>
            <a:r>
              <a:rPr lang="en-US" sz="2400" dirty="0" smtClean="0"/>
              <a:t> </a:t>
            </a:r>
            <a:r>
              <a:rPr lang="en-US" sz="2400" dirty="0" err="1" smtClean="0"/>
              <a:t>thu</a:t>
            </a:r>
            <a:r>
              <a:rPr lang="en-US" sz="2400" dirty="0" smtClean="0"/>
              <a:t> </a:t>
            </a:r>
            <a:r>
              <a:rPr lang="en-US" sz="2400" dirty="0" err="1" smtClean="0"/>
              <a:t>được</a:t>
            </a:r>
            <a:r>
              <a:rPr lang="en-US" sz="2400" dirty="0" smtClean="0"/>
              <a:t> </a:t>
            </a:r>
            <a:r>
              <a:rPr lang="en-US" sz="2400" dirty="0" err="1" smtClean="0"/>
              <a:t>rất</a:t>
            </a:r>
            <a:r>
              <a:rPr lang="en-US" sz="2400" dirty="0" smtClean="0"/>
              <a:t> </a:t>
            </a:r>
            <a:r>
              <a:rPr lang="en-US" sz="2400" dirty="0" err="1" smtClean="0"/>
              <a:t>nhiều</a:t>
            </a:r>
            <a:r>
              <a:rPr lang="en-US" sz="2400" dirty="0" smtClean="0"/>
              <a:t> </a:t>
            </a:r>
            <a:r>
              <a:rPr lang="en-US" sz="2400" dirty="0" err="1" smtClean="0"/>
              <a:t>kiến</a:t>
            </a:r>
            <a:r>
              <a:rPr lang="en-US" sz="2400" dirty="0" smtClean="0"/>
              <a:t> </a:t>
            </a:r>
            <a:r>
              <a:rPr lang="en-US" sz="2400" dirty="0" err="1" smtClean="0"/>
              <a:t>thức</a:t>
            </a:r>
            <a:r>
              <a:rPr lang="en-US" sz="2400" dirty="0" smtClean="0"/>
              <a:t>.</a:t>
            </a:r>
          </a:p>
          <a:p>
            <a:endParaRPr lang="en-US" sz="2400" dirty="0" smtClean="0"/>
          </a:p>
          <a:p>
            <a:endParaRPr lang="en-US" sz="2400" dirty="0"/>
          </a:p>
        </p:txBody>
      </p:sp>
      <p:sp>
        <p:nvSpPr>
          <p:cNvPr id="6" name="Oval 5"/>
          <p:cNvSpPr/>
          <p:nvPr/>
        </p:nvSpPr>
        <p:spPr>
          <a:xfrm>
            <a:off x="4572000" y="796498"/>
            <a:ext cx="304800" cy="41549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6268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686800" cy="2246769"/>
          </a:xfrm>
          <a:prstGeom prst="rect">
            <a:avLst/>
          </a:prstGeom>
          <a:noFill/>
        </p:spPr>
        <p:txBody>
          <a:bodyPr wrap="square" rtlCol="0">
            <a:spAutoFit/>
          </a:bodyPr>
          <a:lstStyle/>
          <a:p>
            <a:r>
              <a:rPr lang="en-US" sz="2800" b="1" dirty="0"/>
              <a:t>Question 13:</a:t>
            </a:r>
            <a:r>
              <a:rPr lang="en-US" sz="2800" dirty="0"/>
              <a:t> Stephen William Hawking ____ on 8th January, 1942 in Oxford, England.</a:t>
            </a:r>
          </a:p>
          <a:p>
            <a:r>
              <a:rPr lang="en-US" sz="2800" b="1" dirty="0"/>
              <a:t>	A.</a:t>
            </a:r>
            <a:r>
              <a:rPr lang="en-US" sz="2800" dirty="0"/>
              <a:t> born	</a:t>
            </a:r>
            <a:r>
              <a:rPr lang="en-US" sz="2800" b="1" dirty="0"/>
              <a:t>B.</a:t>
            </a:r>
            <a:r>
              <a:rPr lang="en-US" sz="2800" dirty="0"/>
              <a:t> has born	</a:t>
            </a:r>
            <a:r>
              <a:rPr lang="en-US" sz="2800" b="1" dirty="0"/>
              <a:t>C.</a:t>
            </a:r>
            <a:r>
              <a:rPr lang="en-US" sz="2800" dirty="0"/>
              <a:t> is born	</a:t>
            </a:r>
            <a:r>
              <a:rPr lang="en-US" sz="2800" b="1" dirty="0"/>
              <a:t>D.</a:t>
            </a:r>
            <a:r>
              <a:rPr lang="en-US" sz="2800" dirty="0"/>
              <a:t> was born</a:t>
            </a:r>
          </a:p>
          <a:p>
            <a:r>
              <a:rPr lang="en-US" sz="2800" dirty="0"/>
              <a:t/>
            </a:r>
            <a:br>
              <a:rPr lang="en-US" sz="2800" dirty="0"/>
            </a:br>
            <a:endParaRPr lang="en-US" sz="2800" dirty="0"/>
          </a:p>
        </p:txBody>
      </p:sp>
      <p:sp>
        <p:nvSpPr>
          <p:cNvPr id="5" name="TextBox 4"/>
          <p:cNvSpPr txBox="1"/>
          <p:nvPr/>
        </p:nvSpPr>
        <p:spPr>
          <a:xfrm>
            <a:off x="304800" y="2362200"/>
            <a:ext cx="8686800" cy="1815882"/>
          </a:xfrm>
          <a:prstGeom prst="rect">
            <a:avLst/>
          </a:prstGeom>
          <a:noFill/>
        </p:spPr>
        <p:txBody>
          <a:bodyPr wrap="square" rtlCol="0">
            <a:spAutoFit/>
          </a:bodyPr>
          <a:lstStyle/>
          <a:p>
            <a:r>
              <a:rPr lang="en-US" sz="2800" dirty="0" err="1" smtClean="0"/>
              <a:t>Tạm</a:t>
            </a:r>
            <a:r>
              <a:rPr lang="en-US" sz="2800" dirty="0" smtClean="0"/>
              <a:t> </a:t>
            </a:r>
            <a:r>
              <a:rPr lang="en-US" sz="2800" dirty="0" err="1" smtClean="0"/>
              <a:t>dịch</a:t>
            </a:r>
            <a:r>
              <a:rPr lang="en-US" sz="2800" dirty="0" smtClean="0"/>
              <a:t>: Stephen William Hawking </a:t>
            </a:r>
            <a:r>
              <a:rPr lang="en-US" sz="2800" dirty="0" err="1" smtClean="0"/>
              <a:t>được</a:t>
            </a:r>
            <a:r>
              <a:rPr lang="en-US" sz="2800" dirty="0" smtClean="0"/>
              <a:t> </a:t>
            </a:r>
            <a:r>
              <a:rPr lang="en-US" sz="2800" dirty="0" err="1" smtClean="0"/>
              <a:t>sinh</a:t>
            </a:r>
            <a:r>
              <a:rPr lang="en-US" sz="2800" dirty="0" smtClean="0"/>
              <a:t> </a:t>
            </a:r>
            <a:r>
              <a:rPr lang="en-US" sz="2800" dirty="0" err="1" smtClean="0"/>
              <a:t>ra</a:t>
            </a:r>
            <a:r>
              <a:rPr lang="en-US" sz="2800" dirty="0" smtClean="0"/>
              <a:t> </a:t>
            </a:r>
            <a:r>
              <a:rPr lang="en-US" sz="2800" dirty="0" err="1" smtClean="0"/>
              <a:t>vào</a:t>
            </a:r>
            <a:r>
              <a:rPr lang="en-US" sz="2800" dirty="0" smtClean="0"/>
              <a:t> </a:t>
            </a:r>
            <a:r>
              <a:rPr lang="en-US" sz="2800" dirty="0" err="1" smtClean="0"/>
              <a:t>ngày</a:t>
            </a:r>
            <a:r>
              <a:rPr lang="en-US" sz="2800" dirty="0" smtClean="0"/>
              <a:t> 8 </a:t>
            </a:r>
            <a:r>
              <a:rPr lang="en-US" sz="2800" dirty="0" err="1" smtClean="0"/>
              <a:t>tháng</a:t>
            </a:r>
            <a:r>
              <a:rPr lang="en-US" sz="2800" dirty="0" smtClean="0"/>
              <a:t> 1 </a:t>
            </a:r>
            <a:r>
              <a:rPr lang="en-US" sz="2800" dirty="0" err="1" smtClean="0"/>
              <a:t>năm</a:t>
            </a:r>
            <a:r>
              <a:rPr lang="en-US" sz="2800" dirty="0" smtClean="0"/>
              <a:t> 1942 </a:t>
            </a:r>
            <a:r>
              <a:rPr lang="en-US" sz="2800" dirty="0" err="1" smtClean="0"/>
              <a:t>tại</a:t>
            </a:r>
            <a:r>
              <a:rPr lang="en-US" sz="2800" dirty="0" smtClean="0"/>
              <a:t> Oxford, </a:t>
            </a:r>
            <a:r>
              <a:rPr lang="en-US" sz="2800" dirty="0" err="1" smtClean="0"/>
              <a:t>Anh</a:t>
            </a:r>
            <a:r>
              <a:rPr lang="en-US" sz="2800" dirty="0" smtClean="0"/>
              <a:t>.</a:t>
            </a:r>
            <a:br>
              <a:rPr lang="en-US" sz="2800" dirty="0" smtClean="0"/>
            </a:br>
            <a:r>
              <a:rPr lang="en-US" sz="2800" dirty="0" err="1" smtClean="0"/>
              <a:t>Giải</a:t>
            </a:r>
            <a:r>
              <a:rPr lang="en-US" sz="2800" dirty="0" smtClean="0"/>
              <a:t> </a:t>
            </a:r>
            <a:r>
              <a:rPr lang="en-US" sz="2800" dirty="0" err="1" smtClean="0"/>
              <a:t>thích</a:t>
            </a:r>
            <a:r>
              <a:rPr lang="en-US" sz="2800" dirty="0" smtClean="0"/>
              <a:t>: </a:t>
            </a:r>
            <a:r>
              <a:rPr lang="en-US" sz="2800" dirty="0" err="1" smtClean="0"/>
              <a:t>được</a:t>
            </a:r>
            <a:r>
              <a:rPr lang="en-US" sz="2800" dirty="0" smtClean="0"/>
              <a:t> </a:t>
            </a:r>
            <a:r>
              <a:rPr lang="en-US" sz="2800" dirty="0" err="1" smtClean="0"/>
              <a:t>sinh</a:t>
            </a:r>
            <a:r>
              <a:rPr lang="en-US" sz="2800" dirty="0" smtClean="0"/>
              <a:t> </a:t>
            </a:r>
            <a:r>
              <a:rPr lang="en-US" sz="2800" dirty="0" err="1" smtClean="0"/>
              <a:t>ra</a:t>
            </a:r>
            <a:r>
              <a:rPr lang="en-US" sz="2800" dirty="0" smtClean="0"/>
              <a:t>=&gt; </a:t>
            </a:r>
            <a:r>
              <a:rPr lang="en-US" sz="2800" dirty="0" err="1" smtClean="0"/>
              <a:t>dùng</a:t>
            </a:r>
            <a:r>
              <a:rPr lang="en-US" sz="2800" dirty="0" smtClean="0"/>
              <a:t> </a:t>
            </a:r>
            <a:r>
              <a:rPr lang="en-US" sz="2800" dirty="0" err="1" smtClean="0"/>
              <a:t>bị</a:t>
            </a:r>
            <a:r>
              <a:rPr lang="en-US" sz="2800" dirty="0" smtClean="0"/>
              <a:t> </a:t>
            </a:r>
            <a:r>
              <a:rPr lang="en-US" sz="2800" dirty="0" err="1" smtClean="0"/>
              <a:t>động</a:t>
            </a:r>
            <a:r>
              <a:rPr lang="en-US" sz="2800" dirty="0" smtClean="0"/>
              <a:t/>
            </a:r>
            <a:br>
              <a:rPr lang="en-US" sz="2800" dirty="0" smtClean="0"/>
            </a:br>
            <a:r>
              <a:rPr lang="en-US" sz="2800" dirty="0" smtClean="0"/>
              <a:t>8th January, 1942 (</a:t>
            </a:r>
            <a:r>
              <a:rPr lang="en-US" sz="2800" dirty="0" err="1" smtClean="0"/>
              <a:t>mốc</a:t>
            </a:r>
            <a:r>
              <a:rPr lang="en-US" sz="2800" dirty="0" smtClean="0"/>
              <a:t> </a:t>
            </a:r>
            <a:r>
              <a:rPr lang="en-US" sz="2800" dirty="0" err="1" smtClean="0"/>
              <a:t>thời</a:t>
            </a:r>
            <a:r>
              <a:rPr lang="en-US" sz="2800" dirty="0" smtClean="0"/>
              <a:t> </a:t>
            </a:r>
            <a:r>
              <a:rPr lang="en-US" sz="2800" dirty="0" err="1" smtClean="0"/>
              <a:t>gian</a:t>
            </a:r>
            <a:r>
              <a:rPr lang="en-US" sz="2800" dirty="0" smtClean="0"/>
              <a:t> </a:t>
            </a:r>
            <a:r>
              <a:rPr lang="en-US" sz="2800" dirty="0" err="1" smtClean="0"/>
              <a:t>trong</a:t>
            </a:r>
            <a:r>
              <a:rPr lang="en-US" sz="2800" dirty="0" smtClean="0"/>
              <a:t> </a:t>
            </a:r>
            <a:r>
              <a:rPr lang="en-US" sz="2800" dirty="0" err="1" smtClean="0"/>
              <a:t>quá</a:t>
            </a:r>
            <a:r>
              <a:rPr lang="en-US" sz="2800" dirty="0" smtClean="0"/>
              <a:t> </a:t>
            </a:r>
            <a:r>
              <a:rPr lang="en-US" sz="2800" dirty="0" err="1" smtClean="0"/>
              <a:t>khứ</a:t>
            </a:r>
            <a:r>
              <a:rPr lang="en-US" sz="2800" dirty="0" smtClean="0"/>
              <a:t>)</a:t>
            </a:r>
            <a:endParaRPr lang="en-US" sz="2800" dirty="0"/>
          </a:p>
        </p:txBody>
      </p:sp>
      <p:sp>
        <p:nvSpPr>
          <p:cNvPr id="6" name="Oval 5"/>
          <p:cNvSpPr/>
          <p:nvPr/>
        </p:nvSpPr>
        <p:spPr>
          <a:xfrm>
            <a:off x="6781800" y="1447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6529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1569660"/>
          </a:xfrm>
          <a:prstGeom prst="rect">
            <a:avLst/>
          </a:prstGeom>
          <a:noFill/>
        </p:spPr>
        <p:txBody>
          <a:bodyPr wrap="square" rtlCol="0">
            <a:spAutoFit/>
          </a:bodyPr>
          <a:lstStyle/>
          <a:p>
            <a:r>
              <a:rPr lang="en-US" sz="2400" b="1" dirty="0"/>
              <a:t>Question 14</a:t>
            </a:r>
            <a:r>
              <a:rPr lang="en-US" sz="2400" dirty="0"/>
              <a:t> ________ in this town for a long time, Mary doesn't want to move to another place.</a:t>
            </a:r>
          </a:p>
          <a:p>
            <a:r>
              <a:rPr lang="en-US" sz="2400" b="1" dirty="0" smtClean="0"/>
              <a:t>A. </a:t>
            </a:r>
            <a:r>
              <a:rPr lang="en-US" sz="2400" dirty="0" smtClean="0"/>
              <a:t>Living	</a:t>
            </a:r>
            <a:r>
              <a:rPr lang="en-US" sz="2400" b="1" dirty="0" smtClean="0"/>
              <a:t>B. </a:t>
            </a:r>
            <a:r>
              <a:rPr lang="en-US" sz="2400" dirty="0" smtClean="0"/>
              <a:t>To live	</a:t>
            </a:r>
            <a:r>
              <a:rPr lang="en-US" sz="2400" b="1" dirty="0" smtClean="0"/>
              <a:t>C. </a:t>
            </a:r>
            <a:r>
              <a:rPr lang="en-US" sz="2400" dirty="0" smtClean="0"/>
              <a:t>Having lived		</a:t>
            </a:r>
            <a:r>
              <a:rPr lang="en-US" sz="2400" b="1" dirty="0" smtClean="0"/>
              <a:t>D. </a:t>
            </a:r>
            <a:r>
              <a:rPr lang="en-US" sz="2400" dirty="0" smtClean="0"/>
              <a:t>Lived</a:t>
            </a:r>
          </a:p>
          <a:p>
            <a:endParaRPr lang="en-US" sz="2400" dirty="0"/>
          </a:p>
        </p:txBody>
      </p:sp>
      <p:sp>
        <p:nvSpPr>
          <p:cNvPr id="5" name="TextBox 4"/>
          <p:cNvSpPr txBox="1"/>
          <p:nvPr/>
        </p:nvSpPr>
        <p:spPr>
          <a:xfrm>
            <a:off x="152400" y="1905000"/>
            <a:ext cx="8686800" cy="4524315"/>
          </a:xfrm>
          <a:prstGeom prst="rect">
            <a:avLst/>
          </a:prstGeom>
          <a:noFill/>
        </p:spPr>
        <p:txBody>
          <a:bodyPr wrap="square" rtlCol="0">
            <a:spAutoFit/>
          </a:bodyPr>
          <a:lstStyle/>
          <a:p>
            <a:r>
              <a:rPr lang="en-US" sz="2400" dirty="0" smtClean="0"/>
              <a:t>	</a:t>
            </a:r>
            <a:r>
              <a:rPr lang="en-US" sz="2400" b="1" dirty="0" err="1" smtClean="0"/>
              <a:t>Kiến</a:t>
            </a:r>
            <a:r>
              <a:rPr lang="en-US" sz="2400" b="1" dirty="0" smtClean="0"/>
              <a:t> </a:t>
            </a:r>
            <a:r>
              <a:rPr lang="en-US" sz="2400" b="1" dirty="0" err="1" smtClean="0"/>
              <a:t>thức</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phân</a:t>
            </a:r>
            <a:r>
              <a:rPr lang="en-US" sz="2400" dirty="0" smtClean="0"/>
              <a:t> </a:t>
            </a:r>
            <a:r>
              <a:rPr lang="en-US" sz="2400" dirty="0" err="1" smtClean="0"/>
              <a:t>tử</a:t>
            </a:r>
            <a:r>
              <a:rPr lang="en-US" sz="2400" dirty="0" smtClean="0"/>
              <a:t> / </a:t>
            </a:r>
            <a:r>
              <a:rPr lang="en-US" sz="2400" dirty="0" err="1" smtClean="0"/>
              <a:t>Rút</a:t>
            </a:r>
            <a:r>
              <a:rPr lang="en-US" sz="2400" dirty="0" smtClean="0"/>
              <a:t> </a:t>
            </a:r>
            <a:r>
              <a:rPr lang="en-US" sz="2400" dirty="0" err="1" smtClean="0"/>
              <a:t>gọn</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đồng</a:t>
            </a:r>
            <a:r>
              <a:rPr lang="en-US" sz="2400" dirty="0" smtClean="0"/>
              <a:t> </a:t>
            </a:r>
            <a:r>
              <a:rPr lang="en-US" sz="2400" dirty="0" err="1" smtClean="0"/>
              <a:t>ngữ</a:t>
            </a:r>
            <a:r>
              <a:rPr lang="en-US" sz="2400" dirty="0" smtClean="0"/>
              <a:t> </a:t>
            </a:r>
          </a:p>
          <a:p>
            <a:r>
              <a:rPr lang="en-US" sz="2400" b="1" dirty="0" err="1" smtClean="0"/>
              <a:t>Giải</a:t>
            </a:r>
            <a:r>
              <a:rPr lang="en-US" sz="2400" b="1" dirty="0" smtClean="0"/>
              <a:t> </a:t>
            </a:r>
            <a:r>
              <a:rPr lang="en-US" sz="2400" b="1" dirty="0" err="1" smtClean="0"/>
              <a:t>thích</a:t>
            </a:r>
            <a:r>
              <a:rPr lang="en-US" sz="2400" b="1" dirty="0" smtClean="0"/>
              <a:t>: </a:t>
            </a:r>
            <a:endParaRPr lang="en-US" sz="2400" dirty="0" smtClean="0"/>
          </a:p>
          <a:p>
            <a:r>
              <a:rPr lang="en-US" sz="2400" dirty="0" err="1" smtClean="0"/>
              <a:t>Khi</a:t>
            </a:r>
            <a:r>
              <a:rPr lang="en-US" sz="2400" dirty="0" smtClean="0"/>
              <a:t> 2 </a:t>
            </a:r>
            <a:r>
              <a:rPr lang="en-US" sz="2400" dirty="0" err="1" smtClean="0"/>
              <a:t>mệnh</a:t>
            </a:r>
            <a:r>
              <a:rPr lang="en-US" sz="2400" dirty="0" smtClean="0"/>
              <a:t> </a:t>
            </a:r>
            <a:r>
              <a:rPr lang="en-US" sz="2400" dirty="0" err="1" smtClean="0"/>
              <a:t>đề</a:t>
            </a:r>
            <a:r>
              <a:rPr lang="en-US" sz="2400" dirty="0" smtClean="0"/>
              <a:t> </a:t>
            </a:r>
            <a:r>
              <a:rPr lang="en-US" sz="2400" dirty="0" err="1" smtClean="0"/>
              <a:t>có</a:t>
            </a:r>
            <a:r>
              <a:rPr lang="en-US" sz="2400" dirty="0" smtClean="0"/>
              <a:t> </a:t>
            </a:r>
            <a:r>
              <a:rPr lang="en-US" sz="2400" dirty="0" err="1" smtClean="0"/>
              <a:t>cùng</a:t>
            </a:r>
            <a:r>
              <a:rPr lang="en-US" sz="2400" dirty="0" smtClean="0"/>
              <a:t> </a:t>
            </a:r>
            <a:r>
              <a:rPr lang="en-US" sz="2400" dirty="0" err="1" smtClean="0"/>
              <a:t>chủ</a:t>
            </a:r>
            <a:r>
              <a:rPr lang="en-US" sz="2400" dirty="0" smtClean="0"/>
              <a:t> </a:t>
            </a:r>
            <a:r>
              <a:rPr lang="en-US" sz="2400" dirty="0" err="1" smtClean="0"/>
              <a:t>ngữ</a:t>
            </a:r>
            <a:r>
              <a:rPr lang="en-US" sz="2400" dirty="0" smtClean="0"/>
              <a:t> (She) </a:t>
            </a:r>
            <a:r>
              <a:rPr lang="en-US" sz="2400" dirty="0" err="1" smtClean="0"/>
              <a:t>thì</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rút</a:t>
            </a:r>
            <a:r>
              <a:rPr lang="en-US" sz="2400" dirty="0" smtClean="0"/>
              <a:t> </a:t>
            </a:r>
            <a:r>
              <a:rPr lang="en-US" sz="2400" dirty="0" err="1" smtClean="0"/>
              <a:t>gọn</a:t>
            </a:r>
            <a:r>
              <a:rPr lang="en-US" sz="2400" dirty="0" smtClean="0"/>
              <a:t> 1 </a:t>
            </a:r>
            <a:r>
              <a:rPr lang="en-US" sz="2400" dirty="0" err="1" smtClean="0"/>
              <a:t>trong</a:t>
            </a:r>
            <a:r>
              <a:rPr lang="en-US" sz="2400" dirty="0" smtClean="0"/>
              <a:t> 2 </a:t>
            </a:r>
            <a:r>
              <a:rPr lang="en-US" sz="2400" dirty="0" err="1" smtClean="0"/>
              <a:t>mệnh</a:t>
            </a:r>
            <a:r>
              <a:rPr lang="en-US" sz="2400" dirty="0" smtClean="0"/>
              <a:t> </a:t>
            </a:r>
            <a:r>
              <a:rPr lang="en-US" sz="2400" dirty="0" err="1" smtClean="0"/>
              <a:t>đề</a:t>
            </a:r>
            <a:r>
              <a:rPr lang="en-US" sz="2400" dirty="0" smtClean="0"/>
              <a:t> </a:t>
            </a:r>
            <a:r>
              <a:rPr lang="en-US" sz="2400" dirty="0" err="1" smtClean="0"/>
              <a:t>về</a:t>
            </a:r>
            <a:r>
              <a:rPr lang="en-US" sz="2400" dirty="0" smtClean="0"/>
              <a:t> </a:t>
            </a:r>
            <a:r>
              <a:rPr lang="en-US" sz="2400" dirty="0" err="1" smtClean="0"/>
              <a:t>dạng</a:t>
            </a:r>
            <a:r>
              <a:rPr lang="en-US" sz="2400" dirty="0" smtClean="0"/>
              <a:t>: </a:t>
            </a:r>
          </a:p>
          <a:p>
            <a:r>
              <a:rPr lang="en-US" sz="2400" dirty="0" smtClean="0"/>
              <a:t>- V-</a:t>
            </a:r>
            <a:r>
              <a:rPr lang="en-US" sz="2400" dirty="0" err="1" smtClean="0"/>
              <a:t>ing</a:t>
            </a:r>
            <a:r>
              <a:rPr lang="en-US" sz="2400" dirty="0" smtClean="0"/>
              <a:t> / Having P2: </a:t>
            </a:r>
            <a:r>
              <a:rPr lang="en-US" sz="2400" dirty="0" err="1" smtClean="0"/>
              <a:t>nếu</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được</a:t>
            </a:r>
            <a:r>
              <a:rPr lang="en-US" sz="2400" dirty="0" smtClean="0"/>
              <a:t> </a:t>
            </a:r>
            <a:r>
              <a:rPr lang="en-US" sz="2400" dirty="0" err="1" smtClean="0"/>
              <a:t>rút</a:t>
            </a:r>
            <a:r>
              <a:rPr lang="en-US" sz="2400" dirty="0" smtClean="0"/>
              <a:t> </a:t>
            </a:r>
            <a:r>
              <a:rPr lang="en-US" sz="2400" dirty="0" err="1" smtClean="0"/>
              <a:t>gọn</a:t>
            </a:r>
            <a:r>
              <a:rPr lang="en-US" sz="2400" dirty="0" smtClean="0"/>
              <a:t> </a:t>
            </a:r>
            <a:r>
              <a:rPr lang="en-US" sz="2400" dirty="0" err="1" smtClean="0"/>
              <a:t>mang</a:t>
            </a:r>
            <a:r>
              <a:rPr lang="en-US" sz="2400" dirty="0" smtClean="0"/>
              <a:t> </a:t>
            </a:r>
            <a:r>
              <a:rPr lang="en-US" sz="2400" dirty="0" err="1" smtClean="0"/>
              <a:t>nghĩa</a:t>
            </a:r>
            <a:r>
              <a:rPr lang="en-US" sz="2400" dirty="0" smtClean="0"/>
              <a:t> </a:t>
            </a:r>
            <a:r>
              <a:rPr lang="en-US" sz="2400" dirty="0" err="1" smtClean="0"/>
              <a:t>chủ</a:t>
            </a:r>
            <a:r>
              <a:rPr lang="en-US" sz="2400" dirty="0" smtClean="0"/>
              <a:t> </a:t>
            </a:r>
            <a:r>
              <a:rPr lang="en-US" sz="2400" dirty="0" err="1" smtClean="0"/>
              <a:t>động</a:t>
            </a:r>
            <a:r>
              <a:rPr lang="en-US" sz="2400" dirty="0" smtClean="0"/>
              <a:t> </a:t>
            </a:r>
          </a:p>
          <a:p>
            <a:r>
              <a:rPr lang="en-US" sz="2400" dirty="0" smtClean="0"/>
              <a:t>- P2 (</a:t>
            </a:r>
            <a:r>
              <a:rPr lang="en-US" sz="2400" dirty="0" err="1" smtClean="0"/>
              <a:t>quá</a:t>
            </a:r>
            <a:r>
              <a:rPr lang="en-US" sz="2400" dirty="0" smtClean="0"/>
              <a:t> </a:t>
            </a:r>
            <a:r>
              <a:rPr lang="en-US" sz="2400" dirty="0" err="1" smtClean="0"/>
              <a:t>khứ</a:t>
            </a:r>
            <a:r>
              <a:rPr lang="en-US" sz="2400" dirty="0" smtClean="0"/>
              <a:t> </a:t>
            </a:r>
            <a:r>
              <a:rPr lang="en-US" sz="2400" dirty="0" err="1" smtClean="0"/>
              <a:t>phân</a:t>
            </a:r>
            <a:r>
              <a:rPr lang="en-US" sz="2400" dirty="0" smtClean="0"/>
              <a:t> </a:t>
            </a:r>
            <a:r>
              <a:rPr lang="en-US" sz="2400" dirty="0" err="1" smtClean="0"/>
              <a:t>từ</a:t>
            </a:r>
            <a:r>
              <a:rPr lang="en-US" sz="2400" dirty="0" smtClean="0"/>
              <a:t>): </a:t>
            </a:r>
            <a:r>
              <a:rPr lang="en-US" sz="2400" dirty="0" err="1" smtClean="0"/>
              <a:t>nếu</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được</a:t>
            </a:r>
            <a:r>
              <a:rPr lang="en-US" sz="2400" dirty="0" smtClean="0"/>
              <a:t> </a:t>
            </a:r>
            <a:r>
              <a:rPr lang="en-US" sz="2400" dirty="0" err="1" smtClean="0"/>
              <a:t>rút</a:t>
            </a:r>
            <a:r>
              <a:rPr lang="en-US" sz="2400" dirty="0" smtClean="0"/>
              <a:t> </a:t>
            </a:r>
            <a:r>
              <a:rPr lang="en-US" sz="2400" dirty="0" err="1" smtClean="0"/>
              <a:t>gọn</a:t>
            </a:r>
            <a:r>
              <a:rPr lang="en-US" sz="2400" dirty="0" smtClean="0"/>
              <a:t> </a:t>
            </a:r>
            <a:r>
              <a:rPr lang="en-US" sz="2400" dirty="0" err="1" smtClean="0"/>
              <a:t>mang</a:t>
            </a:r>
            <a:r>
              <a:rPr lang="en-US" sz="2400" dirty="0" smtClean="0"/>
              <a:t> </a:t>
            </a:r>
            <a:r>
              <a:rPr lang="en-US" sz="2400" dirty="0" err="1" smtClean="0"/>
              <a:t>nghĩa</a:t>
            </a:r>
            <a:r>
              <a:rPr lang="en-US" sz="2400" dirty="0" smtClean="0"/>
              <a:t> </a:t>
            </a:r>
            <a:r>
              <a:rPr lang="en-US" sz="2400" dirty="0" err="1" smtClean="0"/>
              <a:t>bị</a:t>
            </a:r>
            <a:r>
              <a:rPr lang="en-US" sz="2400" dirty="0" smtClean="0"/>
              <a:t> </a:t>
            </a:r>
            <a:r>
              <a:rPr lang="en-US" sz="2400" dirty="0" err="1" smtClean="0"/>
              <a:t>động</a:t>
            </a:r>
            <a:r>
              <a:rPr lang="en-US" sz="2400" dirty="0" smtClean="0"/>
              <a:t> </a:t>
            </a:r>
          </a:p>
          <a:p>
            <a:r>
              <a:rPr lang="en-US" sz="2400" dirty="0" err="1" smtClean="0"/>
              <a:t>Chủ</a:t>
            </a:r>
            <a:r>
              <a:rPr lang="en-US" sz="2400" dirty="0" smtClean="0"/>
              <a:t> </a:t>
            </a:r>
            <a:r>
              <a:rPr lang="en-US" sz="2400" dirty="0" err="1" smtClean="0"/>
              <a:t>ngữ</a:t>
            </a:r>
            <a:r>
              <a:rPr lang="en-US" sz="2400" dirty="0" smtClean="0"/>
              <a:t> “I” </a:t>
            </a:r>
            <a:r>
              <a:rPr lang="en-US" sz="2400" dirty="0" err="1" smtClean="0"/>
              <a:t>có</a:t>
            </a:r>
            <a:r>
              <a:rPr lang="en-US" sz="2400" dirty="0" smtClean="0"/>
              <a:t> </a:t>
            </a:r>
            <a:r>
              <a:rPr lang="en-US" sz="2400" dirty="0" err="1" smtClean="0"/>
              <a:t>thể</a:t>
            </a:r>
            <a:r>
              <a:rPr lang="en-US" sz="2400" dirty="0" smtClean="0"/>
              <a:t> </a:t>
            </a:r>
            <a:r>
              <a:rPr lang="en-US" sz="2400" dirty="0" err="1" smtClean="0"/>
              <a:t>làm</a:t>
            </a:r>
            <a:r>
              <a:rPr lang="en-US" sz="2400" dirty="0" smtClean="0"/>
              <a:t> </a:t>
            </a:r>
            <a:r>
              <a:rPr lang="en-US" sz="2400" dirty="0" err="1" smtClean="0"/>
              <a:t>chủ</a:t>
            </a:r>
            <a:r>
              <a:rPr lang="en-US" sz="2400" dirty="0" smtClean="0"/>
              <a:t> (</a:t>
            </a:r>
            <a:r>
              <a:rPr lang="en-US" sz="2400" dirty="0" err="1" smtClean="0"/>
              <a:t>tự</a:t>
            </a:r>
            <a:r>
              <a:rPr lang="en-US" sz="2400" dirty="0" smtClean="0"/>
              <a:t> </a:t>
            </a:r>
            <a:r>
              <a:rPr lang="en-US" sz="2400" dirty="0" err="1" smtClean="0"/>
              <a:t>thực</a:t>
            </a:r>
            <a:r>
              <a:rPr lang="en-US" sz="2400" dirty="0" smtClean="0"/>
              <a:t> </a:t>
            </a:r>
            <a:r>
              <a:rPr lang="en-US" sz="2400" dirty="0" err="1" smtClean="0"/>
              <a:t>hiện</a:t>
            </a:r>
            <a:r>
              <a:rPr lang="en-US" sz="2400" dirty="0" smtClean="0"/>
              <a:t> </a:t>
            </a:r>
            <a:r>
              <a:rPr lang="en-US" sz="2400" dirty="0" err="1" smtClean="0"/>
              <a:t>hành</a:t>
            </a:r>
            <a:r>
              <a:rPr lang="en-US" sz="2400" dirty="0" smtClean="0"/>
              <a:t> </a:t>
            </a:r>
            <a:r>
              <a:rPr lang="en-US" sz="2400" dirty="0" err="1" smtClean="0"/>
              <a:t>động”live</a:t>
            </a:r>
            <a:r>
              <a:rPr lang="en-US" sz="2400" dirty="0" smtClean="0"/>
              <a:t>” =&gt; </a:t>
            </a:r>
            <a:r>
              <a:rPr lang="en-US" sz="2400" dirty="0" err="1" smtClean="0"/>
              <a:t>nghĩa</a:t>
            </a:r>
            <a:r>
              <a:rPr lang="en-US" sz="2400" dirty="0" smtClean="0"/>
              <a:t> </a:t>
            </a:r>
            <a:r>
              <a:rPr lang="en-US" sz="2400" dirty="0" err="1" smtClean="0"/>
              <a:t>chủ</a:t>
            </a:r>
            <a:r>
              <a:rPr lang="en-US" sz="2400" dirty="0" smtClean="0"/>
              <a:t> </a:t>
            </a:r>
            <a:r>
              <a:rPr lang="en-US" sz="2400" dirty="0" err="1" smtClean="0"/>
              <a:t>động</a:t>
            </a:r>
            <a:r>
              <a:rPr lang="en-US" sz="2400" dirty="0" smtClean="0"/>
              <a:t>. </a:t>
            </a:r>
            <a:r>
              <a:rPr lang="en-US" sz="2400" dirty="0" err="1" smtClean="0"/>
              <a:t>hành</a:t>
            </a:r>
            <a:r>
              <a:rPr lang="en-US" sz="2400" dirty="0" smtClean="0"/>
              <a:t> </a:t>
            </a:r>
            <a:r>
              <a:rPr lang="en-US" sz="2400" dirty="0" err="1" smtClean="0"/>
              <a:t>động</a:t>
            </a:r>
            <a:r>
              <a:rPr lang="en-US" sz="2400" dirty="0" smtClean="0"/>
              <a:t> </a:t>
            </a:r>
            <a:r>
              <a:rPr lang="en-US" sz="2400" dirty="0" err="1" smtClean="0"/>
              <a:t>đã</a:t>
            </a:r>
            <a:r>
              <a:rPr lang="en-US" sz="2400" dirty="0" smtClean="0"/>
              <a:t> </a:t>
            </a:r>
            <a:r>
              <a:rPr lang="en-US" sz="2400" dirty="0" err="1" smtClean="0"/>
              <a:t>xảy</a:t>
            </a:r>
            <a:r>
              <a:rPr lang="en-US" sz="2400" dirty="0" smtClean="0"/>
              <a:t> </a:t>
            </a:r>
            <a:r>
              <a:rPr lang="en-US" sz="2400" dirty="0" err="1" smtClean="0"/>
              <a:t>ra</a:t>
            </a:r>
            <a:r>
              <a:rPr lang="en-US" sz="2400" dirty="0" smtClean="0"/>
              <a:t> </a:t>
            </a:r>
            <a:r>
              <a:rPr lang="en-US" sz="2400" dirty="0" err="1" smtClean="0"/>
              <a:t>trong</a:t>
            </a:r>
            <a:r>
              <a:rPr lang="en-US" sz="2400" dirty="0" smtClean="0"/>
              <a:t> </a:t>
            </a:r>
            <a:r>
              <a:rPr lang="en-US" sz="2400" dirty="0" err="1" smtClean="0"/>
              <a:t>quá</a:t>
            </a:r>
            <a:r>
              <a:rPr lang="en-US" sz="2400" dirty="0" smtClean="0"/>
              <a:t> </a:t>
            </a:r>
            <a:r>
              <a:rPr lang="en-US" sz="2400" dirty="0" err="1" smtClean="0"/>
              <a:t>khứ</a:t>
            </a:r>
            <a:r>
              <a:rPr lang="en-US" sz="2400" dirty="0" smtClean="0"/>
              <a:t>. Having+V3/</a:t>
            </a:r>
            <a:r>
              <a:rPr lang="en-US" sz="2400" dirty="0" err="1" smtClean="0"/>
              <a:t>ed</a:t>
            </a:r>
            <a:r>
              <a:rPr lang="en-US" sz="2400" dirty="0" smtClean="0"/>
              <a:t> </a:t>
            </a:r>
          </a:p>
          <a:p>
            <a:r>
              <a:rPr lang="en-US" sz="2400" b="1" dirty="0" err="1" smtClean="0"/>
              <a:t>Tạm</a:t>
            </a:r>
            <a:r>
              <a:rPr lang="en-US" sz="2400" b="1" dirty="0" smtClean="0"/>
              <a:t> </a:t>
            </a:r>
            <a:r>
              <a:rPr lang="en-US" sz="2400" b="1" dirty="0" err="1" smtClean="0"/>
              <a:t>dịch</a:t>
            </a:r>
            <a:r>
              <a:rPr lang="en-US" sz="2400" dirty="0" smtClean="0"/>
              <a:t>: </a:t>
            </a:r>
            <a:r>
              <a:rPr lang="en-US" sz="2400" dirty="0" err="1" smtClean="0"/>
              <a:t>Đã</a:t>
            </a:r>
            <a:r>
              <a:rPr lang="en-US" sz="2400" dirty="0" smtClean="0"/>
              <a:t> </a:t>
            </a:r>
            <a:r>
              <a:rPr lang="en-US" sz="2400" dirty="0" err="1" smtClean="0"/>
              <a:t>sống</a:t>
            </a:r>
            <a:r>
              <a:rPr lang="en-US" sz="2400" dirty="0" smtClean="0"/>
              <a:t> ớ </a:t>
            </a:r>
            <a:r>
              <a:rPr lang="en-US" sz="2400" dirty="0" err="1" smtClean="0"/>
              <a:t>thị</a:t>
            </a:r>
            <a:r>
              <a:rPr lang="en-US" sz="2400" dirty="0" smtClean="0"/>
              <a:t> </a:t>
            </a:r>
            <a:r>
              <a:rPr lang="en-US" sz="2400" dirty="0" err="1" smtClean="0"/>
              <a:t>trấn</a:t>
            </a:r>
            <a:r>
              <a:rPr lang="en-US" sz="2400" dirty="0" smtClean="0"/>
              <a:t> </a:t>
            </a:r>
            <a:r>
              <a:rPr lang="en-US" sz="2400" dirty="0" err="1" smtClean="0"/>
              <a:t>này</a:t>
            </a:r>
            <a:r>
              <a:rPr lang="en-US" sz="2400" dirty="0" smtClean="0"/>
              <a:t> </a:t>
            </a:r>
            <a:r>
              <a:rPr lang="en-US" sz="2400" dirty="0" err="1" smtClean="0"/>
              <a:t>trong</a:t>
            </a:r>
            <a:r>
              <a:rPr lang="en-US" sz="2400" dirty="0" smtClean="0"/>
              <a:t> </a:t>
            </a:r>
            <a:r>
              <a:rPr lang="en-US" sz="2400" dirty="0" err="1" smtClean="0"/>
              <a:t>khoảng</a:t>
            </a:r>
            <a:r>
              <a:rPr lang="en-US" sz="2400" dirty="0" smtClean="0"/>
              <a:t> </a:t>
            </a:r>
            <a:r>
              <a:rPr lang="en-US" sz="2400" dirty="0" err="1" smtClean="0"/>
              <a:t>thời</a:t>
            </a:r>
            <a:r>
              <a:rPr lang="en-US" sz="2400" dirty="0" smtClean="0"/>
              <a:t> </a:t>
            </a:r>
            <a:r>
              <a:rPr lang="en-US" sz="2400" dirty="0" err="1" smtClean="0"/>
              <a:t>gian</a:t>
            </a:r>
            <a:r>
              <a:rPr lang="en-US" sz="2400" dirty="0" smtClean="0"/>
              <a:t> </a:t>
            </a:r>
            <a:r>
              <a:rPr lang="en-US" sz="2400" dirty="0" err="1" smtClean="0"/>
              <a:t>dài</a:t>
            </a:r>
            <a:r>
              <a:rPr lang="en-US" sz="2400" dirty="0" smtClean="0"/>
              <a:t>, Mary </a:t>
            </a:r>
            <a:r>
              <a:rPr lang="en-US" sz="2400" dirty="0" err="1" smtClean="0"/>
              <a:t>không</a:t>
            </a:r>
            <a:r>
              <a:rPr lang="en-US" sz="2400" dirty="0" smtClean="0"/>
              <a:t> </a:t>
            </a:r>
            <a:r>
              <a:rPr lang="en-US" sz="2400" dirty="0" err="1" smtClean="0"/>
              <a:t>muốn</a:t>
            </a:r>
            <a:r>
              <a:rPr lang="en-US" sz="2400" dirty="0" smtClean="0"/>
              <a:t> </a:t>
            </a:r>
            <a:r>
              <a:rPr lang="en-US" sz="2400" dirty="0" err="1" smtClean="0"/>
              <a:t>chuyển</a:t>
            </a:r>
            <a:r>
              <a:rPr lang="en-US" sz="2400" dirty="0" smtClean="0"/>
              <a:t> </a:t>
            </a:r>
            <a:r>
              <a:rPr lang="en-US" sz="2400" dirty="0" err="1" smtClean="0"/>
              <a:t>đi</a:t>
            </a:r>
            <a:r>
              <a:rPr lang="en-US" sz="2400" dirty="0" smtClean="0"/>
              <a:t> </a:t>
            </a:r>
            <a:r>
              <a:rPr lang="en-US" sz="2400" dirty="0" err="1" smtClean="0"/>
              <a:t>chỗ</a:t>
            </a:r>
            <a:r>
              <a:rPr lang="en-US" sz="2400" dirty="0" smtClean="0"/>
              <a:t> </a:t>
            </a:r>
            <a:r>
              <a:rPr lang="en-US" sz="2400" dirty="0" err="1" smtClean="0"/>
              <a:t>khác</a:t>
            </a:r>
            <a:r>
              <a:rPr lang="en-US" sz="2400" dirty="0" smtClean="0"/>
              <a:t>.</a:t>
            </a:r>
          </a:p>
          <a:p>
            <a:endParaRPr lang="en-US" sz="2400" dirty="0"/>
          </a:p>
        </p:txBody>
      </p:sp>
      <p:sp>
        <p:nvSpPr>
          <p:cNvPr id="6" name="Oval 5"/>
          <p:cNvSpPr/>
          <p:nvPr/>
        </p:nvSpPr>
        <p:spPr>
          <a:xfrm>
            <a:off x="3733800" y="1165830"/>
            <a:ext cx="4572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17614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9067800" cy="1569660"/>
          </a:xfrm>
          <a:prstGeom prst="rect">
            <a:avLst/>
          </a:prstGeom>
          <a:noFill/>
        </p:spPr>
        <p:txBody>
          <a:bodyPr wrap="square" rtlCol="0">
            <a:spAutoFit/>
          </a:bodyPr>
          <a:lstStyle/>
          <a:p>
            <a:r>
              <a:rPr lang="en-US" sz="2400" b="1" dirty="0"/>
              <a:t>Question 15:</a:t>
            </a:r>
            <a:r>
              <a:rPr lang="en-US" sz="2400" dirty="0"/>
              <a:t> The larger the apartment is, the ____________ its price is.</a:t>
            </a:r>
          </a:p>
          <a:p>
            <a:r>
              <a:rPr lang="en-US" sz="2400" b="1" dirty="0" smtClean="0"/>
              <a:t>A</a:t>
            </a:r>
            <a:r>
              <a:rPr lang="en-US" sz="2400" b="1" dirty="0"/>
              <a:t>.</a:t>
            </a:r>
            <a:r>
              <a:rPr lang="en-US" sz="2400" dirty="0"/>
              <a:t> expensive	</a:t>
            </a:r>
            <a:r>
              <a:rPr lang="en-US" sz="2400" b="1" dirty="0"/>
              <a:t>B.</a:t>
            </a:r>
            <a:r>
              <a:rPr lang="en-US" sz="2400" dirty="0"/>
              <a:t> more expensive	</a:t>
            </a:r>
            <a:r>
              <a:rPr lang="en-US" sz="2400" b="1" dirty="0"/>
              <a:t>C.</a:t>
            </a:r>
            <a:r>
              <a:rPr lang="en-US" sz="2400" dirty="0"/>
              <a:t> expensively	</a:t>
            </a:r>
            <a:r>
              <a:rPr lang="en-US" sz="2400" b="1" dirty="0"/>
              <a:t>D.</a:t>
            </a:r>
            <a:r>
              <a:rPr lang="en-US" sz="2400" dirty="0"/>
              <a:t> most expensive</a:t>
            </a:r>
          </a:p>
          <a:p>
            <a:endParaRPr lang="en-US" sz="2400" dirty="0"/>
          </a:p>
        </p:txBody>
      </p:sp>
      <p:sp>
        <p:nvSpPr>
          <p:cNvPr id="5" name="TextBox 4"/>
          <p:cNvSpPr txBox="1"/>
          <p:nvPr/>
        </p:nvSpPr>
        <p:spPr>
          <a:xfrm>
            <a:off x="152400" y="1828800"/>
            <a:ext cx="8763000" cy="4893647"/>
          </a:xfrm>
          <a:prstGeom prst="rect">
            <a:avLst/>
          </a:prstGeom>
          <a:noFill/>
        </p:spPr>
        <p:txBody>
          <a:bodyPr wrap="square" rtlCol="0">
            <a:spAutoFit/>
          </a:bodyPr>
          <a:lstStyle/>
          <a:p>
            <a:r>
              <a:rPr lang="en-US" sz="2400" b="1" dirty="0" smtClean="0"/>
              <a:t>15.Đáp </a:t>
            </a:r>
            <a:r>
              <a:rPr lang="en-US" sz="2400" b="1" dirty="0" err="1" smtClean="0"/>
              <a:t>án</a:t>
            </a:r>
            <a:r>
              <a:rPr lang="en-US" sz="2400" b="1" dirty="0" smtClean="0"/>
              <a:t> B</a:t>
            </a:r>
            <a:endParaRPr lang="en-US" sz="2400" dirty="0" smtClean="0"/>
          </a:p>
          <a:p>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Căn</a:t>
            </a:r>
            <a:r>
              <a:rPr lang="en-US" sz="2400" dirty="0" smtClean="0"/>
              <a:t> </a:t>
            </a:r>
            <a:r>
              <a:rPr lang="en-US" sz="2400" dirty="0" err="1" smtClean="0"/>
              <a:t>hộ</a:t>
            </a:r>
            <a:r>
              <a:rPr lang="en-US" sz="2400" dirty="0" smtClean="0"/>
              <a:t> </a:t>
            </a:r>
            <a:r>
              <a:rPr lang="en-US" sz="2400" dirty="0" err="1" smtClean="0"/>
              <a:t>càng</a:t>
            </a:r>
            <a:r>
              <a:rPr lang="en-US" sz="2400" dirty="0" smtClean="0"/>
              <a:t> </a:t>
            </a:r>
            <a:r>
              <a:rPr lang="en-US" sz="2400" dirty="0" err="1" smtClean="0"/>
              <a:t>lớn</a:t>
            </a:r>
            <a:r>
              <a:rPr lang="en-US" sz="2400" dirty="0" smtClean="0"/>
              <a:t> </a:t>
            </a:r>
            <a:r>
              <a:rPr lang="en-US" sz="2400" dirty="0" err="1" smtClean="0"/>
              <a:t>thì</a:t>
            </a:r>
            <a:r>
              <a:rPr lang="en-US" sz="2400" dirty="0" smtClean="0"/>
              <a:t> </a:t>
            </a:r>
            <a:r>
              <a:rPr lang="en-US" sz="2400" dirty="0" err="1" smtClean="0"/>
              <a:t>giá</a:t>
            </a:r>
            <a:r>
              <a:rPr lang="en-US" sz="2400" dirty="0" smtClean="0"/>
              <a:t> </a:t>
            </a:r>
            <a:r>
              <a:rPr lang="en-US" sz="2400" dirty="0" err="1" smtClean="0"/>
              <a:t>của</a:t>
            </a:r>
            <a:r>
              <a:rPr lang="en-US" sz="2400" dirty="0" smtClean="0"/>
              <a:t> </a:t>
            </a:r>
            <a:r>
              <a:rPr lang="en-US" sz="2400" dirty="0" err="1" smtClean="0"/>
              <a:t>nó</a:t>
            </a:r>
            <a:r>
              <a:rPr lang="en-US" sz="2400" dirty="0" smtClean="0"/>
              <a:t> </a:t>
            </a:r>
            <a:r>
              <a:rPr lang="en-US" sz="2400" dirty="0" err="1" smtClean="0"/>
              <a:t>càng</a:t>
            </a:r>
            <a:r>
              <a:rPr lang="en-US" sz="2400" dirty="0" smtClean="0"/>
              <a:t> </a:t>
            </a:r>
            <a:r>
              <a:rPr lang="en-US" sz="2400" dirty="0" err="1" smtClean="0"/>
              <a:t>đắt</a:t>
            </a:r>
            <a:r>
              <a:rPr lang="en-US" sz="2400" dirty="0" smtClean="0"/>
              <a:t>.</a:t>
            </a:r>
            <a:br>
              <a:rPr lang="en-US" sz="2400" dirty="0" smtClean="0"/>
            </a:br>
            <a:r>
              <a:rPr lang="en-US" sz="2400" b="1" dirty="0" err="1" smtClean="0"/>
              <a:t>Xét</a:t>
            </a:r>
            <a:r>
              <a:rPr lang="en-US" sz="2400" b="1" dirty="0" smtClean="0"/>
              <a:t> </a:t>
            </a:r>
            <a:r>
              <a:rPr lang="en-US" sz="2400" b="1" dirty="0" err="1" smtClean="0"/>
              <a:t>các</a:t>
            </a:r>
            <a:r>
              <a:rPr lang="en-US" sz="2400" b="1" dirty="0" smtClean="0"/>
              <a:t> </a:t>
            </a:r>
            <a:r>
              <a:rPr lang="en-US" sz="2400" b="1" dirty="0" err="1" smtClean="0"/>
              <a:t>đáp</a:t>
            </a:r>
            <a:r>
              <a:rPr lang="en-US" sz="2400" b="1" dirty="0" smtClean="0"/>
              <a:t> </a:t>
            </a:r>
            <a:r>
              <a:rPr lang="en-US" sz="2400" b="1" dirty="0" err="1" smtClean="0"/>
              <a:t>án</a:t>
            </a:r>
            <a:r>
              <a:rPr lang="en-US" sz="2400" b="1" dirty="0" smtClean="0"/>
              <a:t>:</a:t>
            </a:r>
            <a:r>
              <a:rPr lang="en-US" sz="2400" dirty="0" smtClean="0"/>
              <a:t/>
            </a:r>
            <a:br>
              <a:rPr lang="en-US" sz="2400" dirty="0" smtClean="0"/>
            </a:br>
            <a:r>
              <a:rPr lang="en-US" sz="2400" dirty="0" smtClean="0"/>
              <a:t>A. expensive → </a:t>
            </a:r>
            <a:r>
              <a:rPr lang="en-US" sz="2400" dirty="0" err="1" smtClean="0"/>
              <a:t>Đây</a:t>
            </a:r>
            <a:r>
              <a:rPr lang="en-US" sz="2400" dirty="0" smtClean="0"/>
              <a:t> </a:t>
            </a:r>
            <a:r>
              <a:rPr lang="en-US" sz="2400" dirty="0" err="1" smtClean="0"/>
              <a:t>là</a:t>
            </a:r>
            <a:r>
              <a:rPr lang="en-US" sz="2400" dirty="0" smtClean="0"/>
              <a:t> </a:t>
            </a:r>
            <a:r>
              <a:rPr lang="en-US" sz="2400" dirty="0" err="1" smtClean="0"/>
              <a:t>cấu</a:t>
            </a:r>
            <a:r>
              <a:rPr lang="en-US" sz="2400" dirty="0" smtClean="0"/>
              <a:t> </a:t>
            </a:r>
            <a:r>
              <a:rPr lang="en-US" sz="2400" dirty="0" err="1" smtClean="0"/>
              <a:t>trúc</a:t>
            </a:r>
            <a:r>
              <a:rPr lang="en-US" sz="2400" dirty="0" smtClean="0"/>
              <a:t> so </a:t>
            </a:r>
            <a:r>
              <a:rPr lang="en-US" sz="2400" dirty="0" err="1" smtClean="0"/>
              <a:t>sánh</a:t>
            </a:r>
            <a:r>
              <a:rPr lang="en-US" sz="2400" dirty="0" smtClean="0"/>
              <a:t> </a:t>
            </a:r>
            <a:r>
              <a:rPr lang="en-US" sz="2400" dirty="0" err="1" smtClean="0"/>
              <a:t>kép</a:t>
            </a:r>
            <a:r>
              <a:rPr lang="en-US" sz="2400" dirty="0" smtClean="0"/>
              <a:t> </a:t>
            </a:r>
            <a:r>
              <a:rPr lang="en-US" sz="2400" dirty="0" err="1" smtClean="0"/>
              <a:t>nên</a:t>
            </a:r>
            <a:r>
              <a:rPr lang="en-US" sz="2400" dirty="0" smtClean="0"/>
              <a:t> </a:t>
            </a:r>
            <a:r>
              <a:rPr lang="en-US" sz="2400" dirty="0" err="1" smtClean="0"/>
              <a:t>chỗ</a:t>
            </a:r>
            <a:r>
              <a:rPr lang="en-US" sz="2400" dirty="0" smtClean="0"/>
              <a:t> </a:t>
            </a:r>
            <a:r>
              <a:rPr lang="en-US" sz="2400" dirty="0" err="1" smtClean="0"/>
              <a:t>trống</a:t>
            </a:r>
            <a:r>
              <a:rPr lang="en-US" sz="2400" dirty="0" smtClean="0"/>
              <a:t> </a:t>
            </a:r>
            <a:r>
              <a:rPr lang="en-US" sz="2400" dirty="0" err="1" smtClean="0"/>
              <a:t>cần</a:t>
            </a:r>
            <a:r>
              <a:rPr lang="en-US" sz="2400" dirty="0" smtClean="0"/>
              <a:t> </a:t>
            </a:r>
            <a:r>
              <a:rPr lang="en-US" sz="2400" dirty="0" err="1" smtClean="0"/>
              <a:t>điền</a:t>
            </a:r>
            <a:r>
              <a:rPr lang="en-US" sz="2400" dirty="0" smtClean="0"/>
              <a:t> </a:t>
            </a:r>
            <a:r>
              <a:rPr lang="en-US" sz="2400" dirty="0" err="1" smtClean="0"/>
              <a:t>từ</a:t>
            </a:r>
            <a:r>
              <a:rPr lang="en-US" sz="2400" dirty="0" smtClean="0"/>
              <a:t> </a:t>
            </a:r>
            <a:r>
              <a:rPr lang="en-US" sz="2400" dirty="0" err="1" smtClean="0"/>
              <a:t>có</a:t>
            </a:r>
            <a:r>
              <a:rPr lang="en-US" sz="2400" dirty="0" smtClean="0"/>
              <a:t> </a:t>
            </a:r>
            <a:r>
              <a:rPr lang="en-US" sz="2400" dirty="0" err="1" smtClean="0"/>
              <a:t>dạng</a:t>
            </a:r>
            <a:r>
              <a:rPr lang="en-US" sz="2400" dirty="0" smtClean="0"/>
              <a:t> so </a:t>
            </a:r>
            <a:r>
              <a:rPr lang="en-US" sz="2400" dirty="0" err="1" smtClean="0"/>
              <a:t>sánh</a:t>
            </a:r>
            <a:r>
              <a:rPr lang="en-US" sz="2400" dirty="0" smtClean="0"/>
              <a:t> </a:t>
            </a:r>
            <a:r>
              <a:rPr lang="en-US" sz="2400" dirty="0" err="1" smtClean="0"/>
              <a:t>hơn</a:t>
            </a:r>
            <a:r>
              <a:rPr lang="en-US" sz="2400" dirty="0" smtClean="0"/>
              <a:t/>
            </a:r>
            <a:br>
              <a:rPr lang="en-US" sz="2400" dirty="0" smtClean="0"/>
            </a:br>
            <a:r>
              <a:rPr lang="en-US" sz="2400" dirty="0" smtClean="0"/>
              <a:t>B. more expensive → </a:t>
            </a:r>
            <a:r>
              <a:rPr lang="en-US" sz="2400" dirty="0" err="1" smtClean="0"/>
              <a:t>Cấu</a:t>
            </a:r>
            <a:r>
              <a:rPr lang="en-US" sz="2400" dirty="0" smtClean="0"/>
              <a:t> </a:t>
            </a:r>
            <a:r>
              <a:rPr lang="en-US" sz="2400" dirty="0" err="1" smtClean="0"/>
              <a:t>trúc</a:t>
            </a:r>
            <a:r>
              <a:rPr lang="en-US" sz="2400" dirty="0" smtClean="0"/>
              <a:t> so </a:t>
            </a:r>
            <a:r>
              <a:rPr lang="en-US" sz="2400" dirty="0" err="1" smtClean="0"/>
              <a:t>sánh</a:t>
            </a:r>
            <a:r>
              <a:rPr lang="en-US" sz="2400" dirty="0" smtClean="0"/>
              <a:t> </a:t>
            </a:r>
            <a:r>
              <a:rPr lang="en-US" sz="2400" dirty="0" err="1" smtClean="0"/>
              <a:t>kép</a:t>
            </a:r>
            <a:r>
              <a:rPr lang="en-US" sz="2400" dirty="0" smtClean="0"/>
              <a:t> </a:t>
            </a:r>
            <a:r>
              <a:rPr lang="en-US" sz="2400" dirty="0" err="1" smtClean="0"/>
              <a:t>khi</a:t>
            </a:r>
            <a:r>
              <a:rPr lang="en-US" sz="2400" dirty="0" smtClean="0"/>
              <a:t> </a:t>
            </a:r>
            <a:r>
              <a:rPr lang="en-US" sz="2400" dirty="0" err="1" smtClean="0"/>
              <a:t>nói</a:t>
            </a:r>
            <a:r>
              <a:rPr lang="en-US" sz="2400" dirty="0" smtClean="0"/>
              <a:t> </a:t>
            </a:r>
            <a:r>
              <a:rPr lang="en-US" sz="2400" dirty="0" err="1" smtClean="0"/>
              <a:t>về</a:t>
            </a:r>
            <a:r>
              <a:rPr lang="en-US" sz="2400" dirty="0" smtClean="0"/>
              <a:t> 2 </a:t>
            </a:r>
            <a:r>
              <a:rPr lang="en-US" sz="2400" dirty="0" err="1" smtClean="0"/>
              <a:t>người</a:t>
            </a:r>
            <a:r>
              <a:rPr lang="en-US" sz="2400" dirty="0" smtClean="0"/>
              <a:t> </a:t>
            </a:r>
            <a:r>
              <a:rPr lang="en-US" sz="2400" dirty="0" err="1" smtClean="0"/>
              <a:t>hoặc</a:t>
            </a:r>
            <a:r>
              <a:rPr lang="en-US" sz="2400" dirty="0" smtClean="0"/>
              <a:t> </a:t>
            </a:r>
            <a:r>
              <a:rPr lang="en-US" sz="2400" dirty="0" err="1" smtClean="0"/>
              <a:t>sự</a:t>
            </a:r>
            <a:r>
              <a:rPr lang="en-US" sz="2400" dirty="0" smtClean="0"/>
              <a:t> </a:t>
            </a:r>
            <a:r>
              <a:rPr lang="en-US" sz="2400" dirty="0" err="1" smtClean="0"/>
              <a:t>vật</a:t>
            </a:r>
            <a:r>
              <a:rPr lang="en-US" sz="2400" dirty="0" smtClean="0"/>
              <a:t>: </a:t>
            </a:r>
            <a:r>
              <a:rPr lang="en-US" sz="2400" dirty="0" smtClean="0">
                <a:solidFill>
                  <a:srgbClr val="FFFF00"/>
                </a:solidFill>
              </a:rPr>
              <a:t>The more/-</a:t>
            </a:r>
            <a:r>
              <a:rPr lang="en-US" sz="2400" dirty="0" err="1" smtClean="0">
                <a:solidFill>
                  <a:srgbClr val="FFFF00"/>
                </a:solidFill>
              </a:rPr>
              <a:t>er</a:t>
            </a:r>
            <a:r>
              <a:rPr lang="en-US" sz="2400" dirty="0" smtClean="0">
                <a:solidFill>
                  <a:srgbClr val="FFFF00"/>
                </a:solidFill>
              </a:rPr>
              <a:t> + S + V, the more/-</a:t>
            </a:r>
            <a:r>
              <a:rPr lang="en-US" sz="2400" dirty="0" err="1" smtClean="0">
                <a:solidFill>
                  <a:srgbClr val="FFFF00"/>
                </a:solidFill>
              </a:rPr>
              <a:t>er</a:t>
            </a:r>
            <a:r>
              <a:rPr lang="en-US" sz="2400" dirty="0" smtClean="0">
                <a:solidFill>
                  <a:srgbClr val="FFFF00"/>
                </a:solidFill>
              </a:rPr>
              <a:t> + S + V</a:t>
            </a:r>
            <a:br>
              <a:rPr lang="en-US" sz="2400" dirty="0" smtClean="0">
                <a:solidFill>
                  <a:srgbClr val="FFFF00"/>
                </a:solidFill>
              </a:rPr>
            </a:br>
            <a:r>
              <a:rPr lang="en-US" sz="2400" dirty="0" smtClean="0"/>
              <a:t>C. expensively → </a:t>
            </a:r>
            <a:r>
              <a:rPr lang="en-US" sz="2400" dirty="0" err="1" smtClean="0"/>
              <a:t>Đây</a:t>
            </a:r>
            <a:r>
              <a:rPr lang="en-US" sz="2400" dirty="0" smtClean="0"/>
              <a:t> </a:t>
            </a:r>
            <a:r>
              <a:rPr lang="en-US" sz="2400" dirty="0" err="1" smtClean="0"/>
              <a:t>là</a:t>
            </a:r>
            <a:r>
              <a:rPr lang="en-US" sz="2400" dirty="0" smtClean="0"/>
              <a:t> </a:t>
            </a:r>
            <a:r>
              <a:rPr lang="en-US" sz="2400" dirty="0" err="1" smtClean="0"/>
              <a:t>cấu</a:t>
            </a:r>
            <a:r>
              <a:rPr lang="en-US" sz="2400" dirty="0" smtClean="0"/>
              <a:t> </a:t>
            </a:r>
            <a:r>
              <a:rPr lang="en-US" sz="2400" dirty="0" err="1" smtClean="0"/>
              <a:t>trúc</a:t>
            </a:r>
            <a:r>
              <a:rPr lang="en-US" sz="2400" dirty="0" smtClean="0"/>
              <a:t> so </a:t>
            </a:r>
            <a:r>
              <a:rPr lang="en-US" sz="2400" dirty="0" err="1" smtClean="0"/>
              <a:t>sánh</a:t>
            </a:r>
            <a:r>
              <a:rPr lang="en-US" sz="2400" dirty="0" smtClean="0"/>
              <a:t> </a:t>
            </a:r>
            <a:r>
              <a:rPr lang="en-US" sz="2400" dirty="0" err="1" smtClean="0"/>
              <a:t>kép</a:t>
            </a:r>
            <a:r>
              <a:rPr lang="en-US" sz="2400" dirty="0" smtClean="0"/>
              <a:t> </a:t>
            </a:r>
            <a:r>
              <a:rPr lang="en-US" sz="2400" dirty="0" err="1" smtClean="0"/>
              <a:t>nên</a:t>
            </a:r>
            <a:r>
              <a:rPr lang="en-US" sz="2400" dirty="0" smtClean="0"/>
              <a:t> </a:t>
            </a:r>
            <a:r>
              <a:rPr lang="en-US" sz="2400" dirty="0" err="1" smtClean="0"/>
              <a:t>chỗ</a:t>
            </a:r>
            <a:r>
              <a:rPr lang="en-US" sz="2400" dirty="0" smtClean="0"/>
              <a:t> </a:t>
            </a:r>
            <a:r>
              <a:rPr lang="en-US" sz="2400" dirty="0" err="1" smtClean="0"/>
              <a:t>trống</a:t>
            </a:r>
            <a:r>
              <a:rPr lang="en-US" sz="2400" dirty="0" smtClean="0"/>
              <a:t> </a:t>
            </a:r>
            <a:r>
              <a:rPr lang="en-US" sz="2400" dirty="0" err="1" smtClean="0"/>
              <a:t>cần</a:t>
            </a:r>
            <a:r>
              <a:rPr lang="en-US" sz="2400" dirty="0" smtClean="0"/>
              <a:t> </a:t>
            </a:r>
            <a:r>
              <a:rPr lang="en-US" sz="2400" dirty="0" err="1" smtClean="0"/>
              <a:t>điền</a:t>
            </a:r>
            <a:r>
              <a:rPr lang="en-US" sz="2400" dirty="0" smtClean="0"/>
              <a:t> </a:t>
            </a:r>
            <a:r>
              <a:rPr lang="en-US" sz="2400" dirty="0" err="1" smtClean="0"/>
              <a:t>từ</a:t>
            </a:r>
            <a:r>
              <a:rPr lang="en-US" sz="2400" dirty="0" smtClean="0"/>
              <a:t> </a:t>
            </a:r>
            <a:r>
              <a:rPr lang="en-US" sz="2400" dirty="0" err="1" smtClean="0"/>
              <a:t>có</a:t>
            </a:r>
            <a:r>
              <a:rPr lang="en-US" sz="2400" dirty="0" smtClean="0"/>
              <a:t> </a:t>
            </a:r>
            <a:r>
              <a:rPr lang="en-US" sz="2400" dirty="0" err="1" smtClean="0"/>
              <a:t>dạng</a:t>
            </a:r>
            <a:r>
              <a:rPr lang="en-US" sz="2400" dirty="0" smtClean="0"/>
              <a:t> so </a:t>
            </a:r>
            <a:r>
              <a:rPr lang="en-US" sz="2400" dirty="0" err="1" smtClean="0"/>
              <a:t>sánh</a:t>
            </a:r>
            <a:r>
              <a:rPr lang="en-US" sz="2400" dirty="0" smtClean="0"/>
              <a:t> </a:t>
            </a:r>
            <a:r>
              <a:rPr lang="en-US" sz="2400" dirty="0" err="1" smtClean="0"/>
              <a:t>hơn</a:t>
            </a:r>
            <a:r>
              <a:rPr lang="en-US" sz="2400" dirty="0" smtClean="0"/>
              <a:t/>
            </a:r>
            <a:br>
              <a:rPr lang="en-US" sz="2400" dirty="0" smtClean="0"/>
            </a:br>
            <a:r>
              <a:rPr lang="en-US" sz="2400" dirty="0" smtClean="0"/>
              <a:t>D. most expensive → </a:t>
            </a:r>
            <a:r>
              <a:rPr lang="en-US" sz="2400" dirty="0" err="1" smtClean="0"/>
              <a:t>Đây</a:t>
            </a:r>
            <a:r>
              <a:rPr lang="en-US" sz="2400" dirty="0" smtClean="0"/>
              <a:t> </a:t>
            </a:r>
            <a:r>
              <a:rPr lang="en-US" sz="2400" dirty="0" err="1" smtClean="0"/>
              <a:t>là</a:t>
            </a:r>
            <a:r>
              <a:rPr lang="en-US" sz="2400" dirty="0" smtClean="0"/>
              <a:t> </a:t>
            </a:r>
            <a:r>
              <a:rPr lang="en-US" sz="2400" dirty="0" err="1" smtClean="0"/>
              <a:t>cấu</a:t>
            </a:r>
            <a:r>
              <a:rPr lang="en-US" sz="2400" dirty="0" smtClean="0"/>
              <a:t> </a:t>
            </a:r>
            <a:r>
              <a:rPr lang="en-US" sz="2400" dirty="0" err="1" smtClean="0"/>
              <a:t>trúc</a:t>
            </a:r>
            <a:r>
              <a:rPr lang="en-US" sz="2400" dirty="0" smtClean="0"/>
              <a:t> so </a:t>
            </a:r>
            <a:r>
              <a:rPr lang="en-US" sz="2400" dirty="0" err="1" smtClean="0"/>
              <a:t>sánh</a:t>
            </a:r>
            <a:r>
              <a:rPr lang="en-US" sz="2400" dirty="0" smtClean="0"/>
              <a:t> </a:t>
            </a:r>
            <a:r>
              <a:rPr lang="en-US" sz="2400" dirty="0" err="1" smtClean="0"/>
              <a:t>kép</a:t>
            </a:r>
            <a:r>
              <a:rPr lang="en-US" sz="2400" dirty="0" smtClean="0"/>
              <a:t> </a:t>
            </a:r>
            <a:r>
              <a:rPr lang="en-US" sz="2400" dirty="0" err="1" smtClean="0"/>
              <a:t>nên</a:t>
            </a:r>
            <a:r>
              <a:rPr lang="en-US" sz="2400" dirty="0" smtClean="0"/>
              <a:t> </a:t>
            </a:r>
            <a:r>
              <a:rPr lang="en-US" sz="2400" dirty="0" err="1" smtClean="0"/>
              <a:t>chỗ</a:t>
            </a:r>
            <a:r>
              <a:rPr lang="en-US" sz="2400" dirty="0" smtClean="0"/>
              <a:t> </a:t>
            </a:r>
            <a:r>
              <a:rPr lang="en-US" sz="2400" dirty="0" err="1" smtClean="0"/>
              <a:t>trống</a:t>
            </a:r>
            <a:r>
              <a:rPr lang="en-US" sz="2400" dirty="0" smtClean="0"/>
              <a:t> </a:t>
            </a:r>
            <a:r>
              <a:rPr lang="en-US" sz="2400" dirty="0" err="1" smtClean="0"/>
              <a:t>cần</a:t>
            </a:r>
            <a:r>
              <a:rPr lang="en-US" sz="2400" dirty="0" smtClean="0"/>
              <a:t> </a:t>
            </a:r>
            <a:r>
              <a:rPr lang="en-US" sz="2400" dirty="0" err="1" smtClean="0"/>
              <a:t>điền</a:t>
            </a:r>
            <a:r>
              <a:rPr lang="en-US" sz="2400" dirty="0" smtClean="0"/>
              <a:t> </a:t>
            </a:r>
            <a:r>
              <a:rPr lang="en-US" sz="2400" dirty="0" err="1" smtClean="0"/>
              <a:t>từ</a:t>
            </a:r>
            <a:r>
              <a:rPr lang="en-US" sz="2400" dirty="0" smtClean="0"/>
              <a:t> </a:t>
            </a:r>
            <a:r>
              <a:rPr lang="en-US" sz="2400" dirty="0" err="1" smtClean="0"/>
              <a:t>có</a:t>
            </a:r>
            <a:r>
              <a:rPr lang="en-US" sz="2400" dirty="0" smtClean="0"/>
              <a:t> </a:t>
            </a:r>
            <a:r>
              <a:rPr lang="en-US" sz="2400" dirty="0" err="1" smtClean="0"/>
              <a:t>dạng</a:t>
            </a:r>
            <a:r>
              <a:rPr lang="en-US" sz="2400" dirty="0" smtClean="0"/>
              <a:t> so </a:t>
            </a:r>
            <a:r>
              <a:rPr lang="en-US" sz="2400" dirty="0" err="1" smtClean="0"/>
              <a:t>sánh</a:t>
            </a:r>
            <a:r>
              <a:rPr lang="en-US" sz="2400" dirty="0" smtClean="0"/>
              <a:t> </a:t>
            </a:r>
            <a:r>
              <a:rPr lang="en-US" sz="2400" dirty="0" err="1" smtClean="0"/>
              <a:t>hơn</a:t>
            </a:r>
            <a:r>
              <a:rPr lang="en-US" sz="2400" dirty="0" smtClean="0"/>
              <a:t/>
            </a:r>
            <a:br>
              <a:rPr lang="en-US" sz="2400" dirty="0" smtClean="0"/>
            </a:br>
            <a:endParaRPr lang="en-US" sz="2400" dirty="0" smtClean="0"/>
          </a:p>
          <a:p>
            <a:endParaRPr lang="en-US" sz="2400" dirty="0"/>
          </a:p>
        </p:txBody>
      </p:sp>
      <p:sp>
        <p:nvSpPr>
          <p:cNvPr id="6" name="Oval 5"/>
          <p:cNvSpPr/>
          <p:nvPr/>
        </p:nvSpPr>
        <p:spPr>
          <a:xfrm>
            <a:off x="1981200" y="1242030"/>
            <a:ext cx="3810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9973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85800"/>
            <a:ext cx="8382000" cy="6001643"/>
          </a:xfrm>
          <a:prstGeom prst="rect">
            <a:avLst/>
          </a:prstGeom>
          <a:noFill/>
        </p:spPr>
        <p:txBody>
          <a:bodyPr wrap="square" rtlCol="0">
            <a:spAutoFit/>
          </a:bodyPr>
          <a:lstStyle/>
          <a:p>
            <a:r>
              <a:rPr lang="vi-VN" sz="2400" b="1" dirty="0"/>
              <a:t>Question 16:</a:t>
            </a:r>
            <a:r>
              <a:rPr lang="vi-VN" sz="2400" dirty="0"/>
              <a:t> “I've called many times but the plumber hasn’t come yet.”</a:t>
            </a:r>
            <a:endParaRPr lang="en-US" sz="2400" dirty="0"/>
          </a:p>
          <a:p>
            <a:r>
              <a:rPr lang="vi-VN" sz="2400" b="1" dirty="0"/>
              <a:t>- “______________”</a:t>
            </a:r>
            <a:endParaRPr lang="en-US" sz="2400" dirty="0"/>
          </a:p>
          <a:p>
            <a:r>
              <a:rPr lang="vi-VN" sz="2400" b="1" dirty="0"/>
              <a:t>A. </a:t>
            </a:r>
            <a:r>
              <a:rPr lang="vi-VN" sz="2400" dirty="0"/>
              <a:t>Wait a minute, please.</a:t>
            </a:r>
            <a:endParaRPr lang="en-US" sz="2400" dirty="0"/>
          </a:p>
          <a:p>
            <a:r>
              <a:rPr lang="vi-VN" sz="2400" b="1" dirty="0"/>
              <a:t>B. </a:t>
            </a:r>
            <a:r>
              <a:rPr lang="vi-VN" sz="2400" dirty="0"/>
              <a:t>We do apologise for this matter. We’ll fix it soon.</a:t>
            </a:r>
            <a:endParaRPr lang="en-US" sz="2400" dirty="0"/>
          </a:p>
          <a:p>
            <a:r>
              <a:rPr lang="vi-VN" sz="2400" b="1" dirty="0"/>
              <a:t>C. </a:t>
            </a:r>
            <a:r>
              <a:rPr lang="vi-VN" sz="2400" dirty="0"/>
              <a:t>He's maybe busy now.</a:t>
            </a:r>
            <a:endParaRPr lang="en-US" sz="2400" dirty="0"/>
          </a:p>
          <a:p>
            <a:r>
              <a:rPr lang="vi-VN" sz="2400" b="1" dirty="0"/>
              <a:t>D. </a:t>
            </a:r>
            <a:r>
              <a:rPr lang="vi-VN" sz="2400" dirty="0"/>
              <a:t>The problem has been fixed already.</a:t>
            </a:r>
            <a:endParaRPr lang="en-US" sz="2400" dirty="0"/>
          </a:p>
          <a:p>
            <a:r>
              <a:rPr lang="en-US" sz="2400" b="1" dirty="0" err="1" smtClean="0"/>
              <a:t>Đề</a:t>
            </a:r>
            <a:r>
              <a:rPr lang="en-US" sz="2400" b="1" dirty="0" smtClean="0"/>
              <a:t> </a:t>
            </a:r>
            <a:r>
              <a:rPr lang="en-US" sz="2400" b="1" dirty="0" err="1"/>
              <a:t>bài</a:t>
            </a:r>
            <a:r>
              <a:rPr lang="en-US" sz="2400" b="1" dirty="0"/>
              <a:t>:</a:t>
            </a:r>
            <a:r>
              <a:rPr lang="en-US" sz="2400" dirty="0"/>
              <a:t> “ </a:t>
            </a:r>
            <a:r>
              <a:rPr lang="en-US" sz="2400" dirty="0" err="1"/>
              <a:t>Tôi</a:t>
            </a:r>
            <a:r>
              <a:rPr lang="en-US" sz="2400" dirty="0"/>
              <a:t> </a:t>
            </a:r>
            <a:r>
              <a:rPr lang="en-US" sz="2400" dirty="0" err="1"/>
              <a:t>đã</a:t>
            </a:r>
            <a:r>
              <a:rPr lang="en-US" sz="2400" dirty="0"/>
              <a:t> </a:t>
            </a:r>
            <a:r>
              <a:rPr lang="en-US" sz="2400" dirty="0" err="1"/>
              <a:t>gọi</a:t>
            </a:r>
            <a:r>
              <a:rPr lang="en-US" sz="2400" dirty="0"/>
              <a:t> </a:t>
            </a:r>
            <a:r>
              <a:rPr lang="en-US" sz="2400" dirty="0" err="1"/>
              <a:t>rất</a:t>
            </a:r>
            <a:r>
              <a:rPr lang="en-US" sz="2400" dirty="0"/>
              <a:t> </a:t>
            </a:r>
            <a:r>
              <a:rPr lang="en-US" sz="2400" dirty="0" err="1"/>
              <a:t>nhiều</a:t>
            </a:r>
            <a:r>
              <a:rPr lang="en-US" sz="2400" dirty="0"/>
              <a:t> </a:t>
            </a:r>
            <a:r>
              <a:rPr lang="en-US" sz="2400" dirty="0" err="1"/>
              <a:t>lần</a:t>
            </a:r>
            <a:r>
              <a:rPr lang="en-US" sz="2400" dirty="0"/>
              <a:t> </a:t>
            </a:r>
            <a:r>
              <a:rPr lang="en-US" sz="2400" dirty="0" err="1"/>
              <a:t>nhưng</a:t>
            </a:r>
            <a:r>
              <a:rPr lang="en-US" sz="2400" dirty="0"/>
              <a:t> </a:t>
            </a:r>
            <a:r>
              <a:rPr lang="en-US" sz="2400" dirty="0" err="1"/>
              <a:t>thợ</a:t>
            </a:r>
            <a:r>
              <a:rPr lang="en-US" sz="2400" dirty="0"/>
              <a:t> </a:t>
            </a:r>
            <a:r>
              <a:rPr lang="en-US" sz="2400" dirty="0" err="1"/>
              <a:t>sửa</a:t>
            </a:r>
            <a:r>
              <a:rPr lang="en-US" sz="2400" dirty="0"/>
              <a:t> </a:t>
            </a:r>
            <a:r>
              <a:rPr lang="en-US" sz="2400" dirty="0" err="1"/>
              <a:t>ống</a:t>
            </a:r>
            <a:r>
              <a:rPr lang="en-US" sz="2400" dirty="0"/>
              <a:t> </a:t>
            </a:r>
            <a:r>
              <a:rPr lang="en-US" sz="2400" dirty="0" err="1"/>
              <a:t>nước</a:t>
            </a:r>
            <a:r>
              <a:rPr lang="en-US" sz="2400" dirty="0"/>
              <a:t> </a:t>
            </a:r>
            <a:r>
              <a:rPr lang="en-US" sz="2400" dirty="0" err="1"/>
              <a:t>chưa</a:t>
            </a:r>
            <a:r>
              <a:rPr lang="en-US" sz="2400" dirty="0"/>
              <a:t> </a:t>
            </a:r>
            <a:r>
              <a:rPr lang="en-US" sz="2400" dirty="0" err="1"/>
              <a:t>tới</a:t>
            </a:r>
            <a:r>
              <a:rPr lang="en-US" sz="2400" dirty="0"/>
              <a:t>.” - “_________”</a:t>
            </a:r>
            <a:br>
              <a:rPr lang="en-US" sz="2400" dirty="0"/>
            </a:br>
            <a:r>
              <a:rPr lang="en-US" sz="2400" dirty="0"/>
              <a:t>A. </a:t>
            </a:r>
            <a:r>
              <a:rPr lang="en-US" sz="2400" dirty="0" err="1"/>
              <a:t>Làm</a:t>
            </a:r>
            <a:r>
              <a:rPr lang="en-US" sz="2400" dirty="0"/>
              <a:t> </a:t>
            </a:r>
            <a:r>
              <a:rPr lang="en-US" sz="2400" dirty="0" err="1"/>
              <a:t>ơn</a:t>
            </a:r>
            <a:r>
              <a:rPr lang="en-US" sz="2400" dirty="0"/>
              <a:t> </a:t>
            </a:r>
            <a:r>
              <a:rPr lang="en-US" sz="2400" dirty="0" err="1"/>
              <a:t>chờ</a:t>
            </a:r>
            <a:r>
              <a:rPr lang="en-US" sz="2400" dirty="0"/>
              <a:t> </a:t>
            </a:r>
            <a:r>
              <a:rPr lang="en-US" sz="2400" dirty="0" err="1"/>
              <a:t>một</a:t>
            </a:r>
            <a:r>
              <a:rPr lang="en-US" sz="2400" dirty="0"/>
              <a:t> </a:t>
            </a:r>
            <a:r>
              <a:rPr lang="en-US" sz="2400" dirty="0" err="1"/>
              <a:t>chút</a:t>
            </a:r>
            <a:r>
              <a:rPr lang="en-US" sz="2400" dirty="0"/>
              <a:t>.</a:t>
            </a:r>
            <a:br>
              <a:rPr lang="en-US" sz="2400" dirty="0"/>
            </a:br>
            <a:r>
              <a:rPr lang="en-US" sz="2400" dirty="0"/>
              <a:t>B. </a:t>
            </a:r>
            <a:r>
              <a:rPr lang="en-US" sz="2400" dirty="0" err="1"/>
              <a:t>Chúng</a:t>
            </a:r>
            <a:r>
              <a:rPr lang="en-US" sz="2400" dirty="0"/>
              <a:t> </a:t>
            </a:r>
            <a:r>
              <a:rPr lang="en-US" sz="2400" dirty="0" err="1"/>
              <a:t>tôi</a:t>
            </a:r>
            <a:r>
              <a:rPr lang="en-US" sz="2400" dirty="0"/>
              <a:t> </a:t>
            </a:r>
            <a:r>
              <a:rPr lang="en-US" sz="2400" dirty="0" err="1"/>
              <a:t>thật</a:t>
            </a:r>
            <a:r>
              <a:rPr lang="en-US" sz="2400" dirty="0"/>
              <a:t> </a:t>
            </a:r>
            <a:r>
              <a:rPr lang="en-US" sz="2400" dirty="0" err="1"/>
              <a:t>sự</a:t>
            </a:r>
            <a:r>
              <a:rPr lang="en-US" sz="2400" dirty="0"/>
              <a:t> </a:t>
            </a:r>
            <a:r>
              <a:rPr lang="en-US" sz="2400" dirty="0" err="1"/>
              <a:t>xin</a:t>
            </a:r>
            <a:r>
              <a:rPr lang="en-US" sz="2400" dirty="0"/>
              <a:t> </a:t>
            </a:r>
            <a:r>
              <a:rPr lang="en-US" sz="2400" dirty="0" err="1"/>
              <a:t>lỗi</a:t>
            </a:r>
            <a:r>
              <a:rPr lang="en-US" sz="2400" dirty="0"/>
              <a:t> </a:t>
            </a:r>
            <a:r>
              <a:rPr lang="en-US" sz="2400" dirty="0" err="1"/>
              <a:t>về</a:t>
            </a:r>
            <a:r>
              <a:rPr lang="en-US" sz="2400" dirty="0"/>
              <a:t> </a:t>
            </a:r>
            <a:r>
              <a:rPr lang="en-US" sz="2400" dirty="0" err="1"/>
              <a:t>vấn</a:t>
            </a:r>
            <a:r>
              <a:rPr lang="en-US" sz="2400" dirty="0"/>
              <a:t> </a:t>
            </a:r>
            <a:r>
              <a:rPr lang="en-US" sz="2400" dirty="0" err="1"/>
              <a:t>đề</a:t>
            </a:r>
            <a:r>
              <a:rPr lang="en-US" sz="2400" dirty="0"/>
              <a:t> </a:t>
            </a:r>
            <a:r>
              <a:rPr lang="en-US" sz="2400" dirty="0" err="1"/>
              <a:t>này</a:t>
            </a:r>
            <a:r>
              <a:rPr lang="en-US" sz="2400" dirty="0"/>
              <a:t>. </a:t>
            </a:r>
            <a:r>
              <a:rPr lang="en-US" sz="2400" dirty="0" err="1"/>
              <a:t>Chúng</a:t>
            </a:r>
            <a:r>
              <a:rPr lang="en-US" sz="2400" dirty="0"/>
              <a:t> </a:t>
            </a:r>
            <a:r>
              <a:rPr lang="en-US" sz="2400" dirty="0" err="1"/>
              <a:t>tôi</a:t>
            </a:r>
            <a:r>
              <a:rPr lang="en-US" sz="2400" dirty="0"/>
              <a:t> </a:t>
            </a:r>
            <a:r>
              <a:rPr lang="en-US" sz="2400" dirty="0" err="1"/>
              <a:t>sẽ</a:t>
            </a:r>
            <a:r>
              <a:rPr lang="en-US" sz="2400" dirty="0"/>
              <a:t> </a:t>
            </a:r>
            <a:r>
              <a:rPr lang="en-US" sz="2400" dirty="0" err="1"/>
              <a:t>sửa</a:t>
            </a:r>
            <a:r>
              <a:rPr lang="en-US" sz="2400" dirty="0"/>
              <a:t> </a:t>
            </a:r>
            <a:r>
              <a:rPr lang="en-US" sz="2400" dirty="0" err="1"/>
              <a:t>nó</a:t>
            </a:r>
            <a:r>
              <a:rPr lang="en-US" sz="2400" dirty="0"/>
              <a:t> </a:t>
            </a:r>
            <a:r>
              <a:rPr lang="en-US" sz="2400" dirty="0" err="1"/>
              <a:t>sớm</a:t>
            </a:r>
            <a:r>
              <a:rPr lang="en-US" sz="2400" dirty="0"/>
              <a:t>.</a:t>
            </a:r>
            <a:br>
              <a:rPr lang="en-US" sz="2400" dirty="0"/>
            </a:br>
            <a:r>
              <a:rPr lang="en-US" sz="2400" dirty="0"/>
              <a:t>C. </a:t>
            </a:r>
            <a:r>
              <a:rPr lang="en-US" sz="2400" dirty="0" err="1"/>
              <a:t>Bây</a:t>
            </a:r>
            <a:r>
              <a:rPr lang="en-US" sz="2400" dirty="0"/>
              <a:t> </a:t>
            </a:r>
            <a:r>
              <a:rPr lang="en-US" sz="2400" dirty="0" err="1"/>
              <a:t>giờ</a:t>
            </a:r>
            <a:r>
              <a:rPr lang="en-US" sz="2400" dirty="0"/>
              <a:t> </a:t>
            </a:r>
            <a:r>
              <a:rPr lang="en-US" sz="2400" dirty="0" err="1"/>
              <a:t>có</a:t>
            </a:r>
            <a:r>
              <a:rPr lang="en-US" sz="2400" dirty="0"/>
              <a:t> </a:t>
            </a:r>
            <a:r>
              <a:rPr lang="en-US" sz="2400" dirty="0" err="1"/>
              <a:t>lẽ</a:t>
            </a:r>
            <a:r>
              <a:rPr lang="en-US" sz="2400" dirty="0"/>
              <a:t> </a:t>
            </a:r>
            <a:r>
              <a:rPr lang="en-US" sz="2400" dirty="0" err="1"/>
              <a:t>anh</a:t>
            </a:r>
            <a:r>
              <a:rPr lang="en-US" sz="2400" dirty="0"/>
              <a:t> </a:t>
            </a:r>
            <a:r>
              <a:rPr lang="en-US" sz="2400" dirty="0" err="1"/>
              <a:t>ấy</a:t>
            </a:r>
            <a:r>
              <a:rPr lang="en-US" sz="2400" dirty="0"/>
              <a:t> </a:t>
            </a:r>
            <a:r>
              <a:rPr lang="en-US" sz="2400" dirty="0" err="1"/>
              <a:t>đang</a:t>
            </a:r>
            <a:r>
              <a:rPr lang="en-US" sz="2400" dirty="0"/>
              <a:t> </a:t>
            </a:r>
            <a:r>
              <a:rPr lang="en-US" sz="2400" dirty="0" err="1"/>
              <a:t>bận</a:t>
            </a:r>
            <a:r>
              <a:rPr lang="en-US" sz="2400" dirty="0"/>
              <a:t>.</a:t>
            </a:r>
            <a:br>
              <a:rPr lang="en-US" sz="2400" dirty="0"/>
            </a:br>
            <a:r>
              <a:rPr lang="en-US" sz="2400" dirty="0"/>
              <a:t>D. </a:t>
            </a:r>
            <a:r>
              <a:rPr lang="en-US" sz="2400" dirty="0" err="1"/>
              <a:t>Vấn</a:t>
            </a:r>
            <a:r>
              <a:rPr lang="en-US" sz="2400" dirty="0"/>
              <a:t> </a:t>
            </a:r>
            <a:r>
              <a:rPr lang="en-US" sz="2400" dirty="0" err="1"/>
              <a:t>đề</a:t>
            </a:r>
            <a:r>
              <a:rPr lang="en-US" sz="2400" dirty="0"/>
              <a:t> </a:t>
            </a:r>
            <a:r>
              <a:rPr lang="en-US" sz="2400" dirty="0" err="1"/>
              <a:t>đã</a:t>
            </a:r>
            <a:r>
              <a:rPr lang="en-US" sz="2400" dirty="0"/>
              <a:t> </a:t>
            </a:r>
            <a:r>
              <a:rPr lang="en-US" sz="2400" dirty="0" err="1"/>
              <a:t>hoàn</a:t>
            </a:r>
            <a:r>
              <a:rPr lang="en-US" sz="2400" dirty="0"/>
              <a:t> </a:t>
            </a:r>
            <a:r>
              <a:rPr lang="en-US" sz="2400" dirty="0" err="1"/>
              <a:t>toàn</a:t>
            </a:r>
            <a:r>
              <a:rPr lang="en-US" sz="2400" dirty="0"/>
              <a:t> </a:t>
            </a:r>
            <a:r>
              <a:rPr lang="en-US" sz="2400" dirty="0" err="1"/>
              <a:t>được</a:t>
            </a:r>
            <a:r>
              <a:rPr lang="en-US" sz="2400" dirty="0"/>
              <a:t> </a:t>
            </a:r>
            <a:r>
              <a:rPr lang="en-US" sz="2400" dirty="0" err="1"/>
              <a:t>giải</a:t>
            </a:r>
            <a:r>
              <a:rPr lang="en-US" sz="2400" dirty="0"/>
              <a:t> </a:t>
            </a:r>
            <a:r>
              <a:rPr lang="en-US" sz="2400" dirty="0" err="1"/>
              <a:t>quyết</a:t>
            </a:r>
            <a:r>
              <a:rPr lang="en-US" sz="2400" dirty="0"/>
              <a:t>.</a:t>
            </a:r>
            <a:br>
              <a:rPr lang="en-US" sz="2400" dirty="0"/>
            </a:br>
            <a:endParaRPr lang="en-US" sz="2400" dirty="0"/>
          </a:p>
          <a:p>
            <a:endParaRPr lang="en-US" sz="2400" dirty="0"/>
          </a:p>
        </p:txBody>
      </p:sp>
      <p:sp>
        <p:nvSpPr>
          <p:cNvPr id="5" name="Oval 4"/>
          <p:cNvSpPr/>
          <p:nvPr/>
        </p:nvSpPr>
        <p:spPr>
          <a:xfrm>
            <a:off x="198013" y="22860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961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143000"/>
            <a:ext cx="8077200" cy="5693866"/>
          </a:xfrm>
          <a:prstGeom prst="rect">
            <a:avLst/>
          </a:prstGeom>
          <a:noFill/>
        </p:spPr>
        <p:txBody>
          <a:bodyPr wrap="square" rtlCol="0">
            <a:spAutoFit/>
          </a:bodyPr>
          <a:lstStyle/>
          <a:p>
            <a:r>
              <a:rPr lang="vi-VN" sz="2800" b="1" dirty="0"/>
              <a:t>Question 17:</a:t>
            </a:r>
            <a:r>
              <a:rPr lang="vi-VN" sz="2800" dirty="0"/>
              <a:t> “ Would you like to have a picnic with US on the weekend?”</a:t>
            </a:r>
            <a:endParaRPr lang="en-US" sz="2800" dirty="0"/>
          </a:p>
          <a:p>
            <a:r>
              <a:rPr lang="vi-VN" sz="2800" b="1" i="1" dirty="0"/>
              <a:t>- “______________”</a:t>
            </a:r>
            <a:endParaRPr lang="en-US" sz="2800" dirty="0"/>
          </a:p>
          <a:p>
            <a:pPr marL="514350" indent="-514350">
              <a:buAutoNum type="alphaUcPeriod"/>
            </a:pPr>
            <a:r>
              <a:rPr lang="vi-VN" sz="2800" dirty="0" smtClean="0"/>
              <a:t>Yes</a:t>
            </a:r>
            <a:r>
              <a:rPr lang="vi-VN" sz="2800" dirty="0"/>
              <a:t>, I'd love to.</a:t>
            </a:r>
            <a:r>
              <a:rPr lang="vi-VN" sz="2800" b="1" dirty="0"/>
              <a:t>	B. </a:t>
            </a:r>
            <a:r>
              <a:rPr lang="vi-VN" sz="2800" dirty="0"/>
              <a:t>You’re welcome</a:t>
            </a:r>
            <a:r>
              <a:rPr lang="en-US" sz="2800" dirty="0"/>
              <a:t>.</a:t>
            </a:r>
            <a:r>
              <a:rPr lang="vi-VN" sz="2800" b="1" dirty="0"/>
              <a:t>	</a:t>
            </a:r>
            <a:endParaRPr lang="en-US" sz="2800" b="1" dirty="0" smtClean="0"/>
          </a:p>
          <a:p>
            <a:r>
              <a:rPr lang="vi-VN" sz="2800" b="1" dirty="0" smtClean="0"/>
              <a:t>C</a:t>
            </a:r>
            <a:r>
              <a:rPr lang="vi-VN" sz="2800" b="1" dirty="0"/>
              <a:t>. </a:t>
            </a:r>
            <a:r>
              <a:rPr lang="vi-VN" sz="2800" dirty="0"/>
              <a:t>Of course not.</a:t>
            </a:r>
            <a:r>
              <a:rPr lang="vi-VN" sz="2800" b="1" dirty="0"/>
              <a:t>	D. </a:t>
            </a:r>
            <a:r>
              <a:rPr lang="vi-VN" sz="2800" dirty="0"/>
              <a:t>It’s my pleasure.</a:t>
            </a:r>
            <a:endParaRPr lang="en-US" sz="2800" dirty="0"/>
          </a:p>
          <a:p>
            <a:r>
              <a:rPr lang="en-US" sz="2800" b="1" dirty="0" err="1"/>
              <a:t>Đề</a:t>
            </a:r>
            <a:r>
              <a:rPr lang="en-US" sz="2800" b="1" dirty="0"/>
              <a:t> </a:t>
            </a:r>
            <a:r>
              <a:rPr lang="en-US" sz="2800" b="1" dirty="0" err="1"/>
              <a:t>bài</a:t>
            </a:r>
            <a:r>
              <a:rPr lang="en-US" sz="2800" b="1" dirty="0"/>
              <a:t>:</a:t>
            </a:r>
            <a:r>
              <a:rPr lang="en-US" sz="2800" dirty="0"/>
              <a:t> “ </a:t>
            </a:r>
            <a:r>
              <a:rPr lang="en-US" sz="2800" dirty="0" err="1"/>
              <a:t>Bạn</a:t>
            </a:r>
            <a:r>
              <a:rPr lang="en-US" sz="2800" dirty="0"/>
              <a:t> </a:t>
            </a:r>
            <a:r>
              <a:rPr lang="en-US" sz="2800" dirty="0" err="1"/>
              <a:t>có</a:t>
            </a:r>
            <a:r>
              <a:rPr lang="en-US" sz="2800" dirty="0"/>
              <a:t> </a:t>
            </a:r>
            <a:r>
              <a:rPr lang="en-US" sz="2800" dirty="0" err="1"/>
              <a:t>muốn</a:t>
            </a:r>
            <a:r>
              <a:rPr lang="en-US" sz="2800" dirty="0"/>
              <a:t> </a:t>
            </a:r>
            <a:r>
              <a:rPr lang="en-US" sz="2800" dirty="0" err="1"/>
              <a:t>đi</a:t>
            </a:r>
            <a:r>
              <a:rPr lang="en-US" sz="2800" dirty="0"/>
              <a:t> </a:t>
            </a:r>
            <a:r>
              <a:rPr lang="en-US" sz="2800" dirty="0" err="1"/>
              <a:t>dã</a:t>
            </a:r>
            <a:r>
              <a:rPr lang="en-US" sz="2800" dirty="0"/>
              <a:t> </a:t>
            </a:r>
            <a:r>
              <a:rPr lang="en-US" sz="2800" dirty="0" err="1"/>
              <a:t>ngoại</a:t>
            </a:r>
            <a:r>
              <a:rPr lang="en-US" sz="2800" dirty="0"/>
              <a:t> </a:t>
            </a:r>
            <a:r>
              <a:rPr lang="en-US" sz="2800" dirty="0" err="1"/>
              <a:t>cùng</a:t>
            </a:r>
            <a:r>
              <a:rPr lang="en-US" sz="2800" dirty="0"/>
              <a:t> </a:t>
            </a:r>
            <a:r>
              <a:rPr lang="en-US" sz="2800" dirty="0" err="1"/>
              <a:t>chúng</a:t>
            </a:r>
            <a:r>
              <a:rPr lang="en-US" sz="2800" dirty="0"/>
              <a:t> </a:t>
            </a:r>
            <a:r>
              <a:rPr lang="en-US" sz="2800" dirty="0" err="1"/>
              <a:t>tôi</a:t>
            </a:r>
            <a:r>
              <a:rPr lang="en-US" sz="2800" dirty="0"/>
              <a:t> </a:t>
            </a:r>
            <a:r>
              <a:rPr lang="en-US" sz="2800" dirty="0" err="1"/>
              <a:t>vào</a:t>
            </a:r>
            <a:r>
              <a:rPr lang="en-US" sz="2800" dirty="0"/>
              <a:t> </a:t>
            </a:r>
            <a:r>
              <a:rPr lang="en-US" sz="2800" dirty="0" err="1"/>
              <a:t>cuối</a:t>
            </a:r>
            <a:r>
              <a:rPr lang="en-US" sz="2800" dirty="0"/>
              <a:t> </a:t>
            </a:r>
            <a:r>
              <a:rPr lang="en-US" sz="2800" dirty="0" err="1"/>
              <a:t>tuần</a:t>
            </a:r>
            <a:r>
              <a:rPr lang="en-US" sz="2800" dirty="0"/>
              <a:t> </a:t>
            </a:r>
            <a:r>
              <a:rPr lang="en-US" sz="2800" dirty="0" err="1"/>
              <a:t>không</a:t>
            </a:r>
            <a:r>
              <a:rPr lang="en-US" sz="2800" dirty="0"/>
              <a:t>?” - “_________”</a:t>
            </a:r>
            <a:br>
              <a:rPr lang="en-US" sz="2800" dirty="0"/>
            </a:br>
            <a:r>
              <a:rPr lang="en-US" sz="2800" dirty="0"/>
              <a:t>A. </a:t>
            </a:r>
            <a:r>
              <a:rPr lang="en-US" sz="2800" dirty="0" err="1"/>
              <a:t>Có</a:t>
            </a:r>
            <a:r>
              <a:rPr lang="en-US" sz="2800" dirty="0"/>
              <a:t>, </a:t>
            </a:r>
            <a:r>
              <a:rPr lang="en-US" sz="2800" dirty="0" err="1"/>
              <a:t>tôi</a:t>
            </a:r>
            <a:r>
              <a:rPr lang="en-US" sz="2800" dirty="0"/>
              <a:t> </a:t>
            </a:r>
            <a:r>
              <a:rPr lang="en-US" sz="2800" dirty="0" err="1"/>
              <a:t>rất</a:t>
            </a:r>
            <a:r>
              <a:rPr lang="en-US" sz="2800" dirty="0"/>
              <a:t> </a:t>
            </a:r>
            <a:r>
              <a:rPr lang="en-US" sz="2800" dirty="0" err="1"/>
              <a:t>thích</a:t>
            </a:r>
            <a:r>
              <a:rPr lang="en-US" sz="2800" dirty="0"/>
              <a:t> </a:t>
            </a:r>
            <a:r>
              <a:rPr lang="en-US" sz="2800" dirty="0" err="1"/>
              <a:t>điều</a:t>
            </a:r>
            <a:r>
              <a:rPr lang="en-US" sz="2800" dirty="0"/>
              <a:t> </a:t>
            </a:r>
            <a:r>
              <a:rPr lang="en-US" sz="2800" dirty="0" err="1"/>
              <a:t>này</a:t>
            </a:r>
            <a:r>
              <a:rPr lang="en-US" sz="2800" dirty="0"/>
              <a:t>.</a:t>
            </a:r>
            <a:br>
              <a:rPr lang="en-US" sz="2800" dirty="0"/>
            </a:br>
            <a:r>
              <a:rPr lang="en-US" sz="2800" dirty="0"/>
              <a:t>B. </a:t>
            </a:r>
            <a:r>
              <a:rPr lang="en-US" sz="2800" dirty="0" err="1"/>
              <a:t>Không</a:t>
            </a:r>
            <a:r>
              <a:rPr lang="en-US" sz="2800" dirty="0"/>
              <a:t> </a:t>
            </a:r>
            <a:r>
              <a:rPr lang="en-US" sz="2800" dirty="0" err="1"/>
              <a:t>có</a:t>
            </a:r>
            <a:r>
              <a:rPr lang="en-US" sz="2800" dirty="0"/>
              <a:t> </a:t>
            </a:r>
            <a:r>
              <a:rPr lang="en-US" sz="2800" dirty="0" err="1"/>
              <a:t>gì</a:t>
            </a:r>
            <a:r>
              <a:rPr lang="en-US" sz="2800" dirty="0"/>
              <a:t> -&gt; </a:t>
            </a:r>
            <a:r>
              <a:rPr lang="en-US" sz="2800" dirty="0" err="1"/>
              <a:t>Đáp</a:t>
            </a:r>
            <a:r>
              <a:rPr lang="en-US" sz="2800" dirty="0"/>
              <a:t> </a:t>
            </a:r>
            <a:r>
              <a:rPr lang="en-US" sz="2800" dirty="0" err="1"/>
              <a:t>lại</a:t>
            </a:r>
            <a:r>
              <a:rPr lang="en-US" sz="2800" dirty="0"/>
              <a:t> </a:t>
            </a:r>
            <a:r>
              <a:rPr lang="en-US" sz="2800" dirty="0" err="1"/>
              <a:t>lời</a:t>
            </a:r>
            <a:r>
              <a:rPr lang="en-US" sz="2800" dirty="0"/>
              <a:t> </a:t>
            </a:r>
            <a:r>
              <a:rPr lang="en-US" sz="2800" dirty="0" err="1"/>
              <a:t>cảm</a:t>
            </a:r>
            <a:r>
              <a:rPr lang="en-US" sz="2800" dirty="0"/>
              <a:t> </a:t>
            </a:r>
            <a:r>
              <a:rPr lang="en-US" sz="2800" dirty="0" err="1"/>
              <a:t>ơn</a:t>
            </a:r>
            <a:r>
              <a:rPr lang="en-US" sz="2800" dirty="0"/>
              <a:t/>
            </a:r>
            <a:br>
              <a:rPr lang="en-US" sz="2800" dirty="0"/>
            </a:br>
            <a:r>
              <a:rPr lang="en-US" sz="2800" dirty="0"/>
              <a:t>C. </a:t>
            </a:r>
            <a:r>
              <a:rPr lang="en-US" sz="2800" dirty="0" err="1"/>
              <a:t>Tất</a:t>
            </a:r>
            <a:r>
              <a:rPr lang="en-US" sz="2800" dirty="0"/>
              <a:t> </a:t>
            </a:r>
            <a:r>
              <a:rPr lang="en-US" sz="2800" dirty="0" err="1"/>
              <a:t>nhiên</a:t>
            </a:r>
            <a:r>
              <a:rPr lang="en-US" sz="2800" dirty="0"/>
              <a:t> </a:t>
            </a:r>
            <a:r>
              <a:rPr lang="en-US" sz="2800" dirty="0" err="1"/>
              <a:t>là</a:t>
            </a:r>
            <a:r>
              <a:rPr lang="en-US" sz="2800" dirty="0"/>
              <a:t> </a:t>
            </a:r>
            <a:r>
              <a:rPr lang="en-US" sz="2800" dirty="0" err="1"/>
              <a:t>không</a:t>
            </a:r>
            <a:r>
              <a:rPr lang="en-US" sz="2800" dirty="0"/>
              <a:t>.</a:t>
            </a:r>
            <a:br>
              <a:rPr lang="en-US" sz="2800" dirty="0"/>
            </a:br>
            <a:r>
              <a:rPr lang="en-US" sz="2800" dirty="0"/>
              <a:t>D. </a:t>
            </a:r>
            <a:r>
              <a:rPr lang="en-US" sz="2800" dirty="0" err="1"/>
              <a:t>Đó</a:t>
            </a:r>
            <a:r>
              <a:rPr lang="en-US" sz="2800" dirty="0"/>
              <a:t> </a:t>
            </a:r>
            <a:r>
              <a:rPr lang="en-US" sz="2800" dirty="0" err="1"/>
              <a:t>là</a:t>
            </a:r>
            <a:r>
              <a:rPr lang="en-US" sz="2800" dirty="0"/>
              <a:t> </a:t>
            </a:r>
            <a:r>
              <a:rPr lang="en-US" sz="2800" dirty="0" err="1"/>
              <a:t>vinh</a:t>
            </a:r>
            <a:r>
              <a:rPr lang="en-US" sz="2800" dirty="0"/>
              <a:t> </a:t>
            </a:r>
            <a:r>
              <a:rPr lang="en-US" sz="2800" dirty="0" err="1"/>
              <a:t>hạnh</a:t>
            </a:r>
            <a:r>
              <a:rPr lang="en-US" sz="2800" dirty="0"/>
              <a:t> </a:t>
            </a:r>
            <a:r>
              <a:rPr lang="en-US" sz="2800" dirty="0" err="1"/>
              <a:t>của</a:t>
            </a:r>
            <a:r>
              <a:rPr lang="en-US" sz="2800" dirty="0"/>
              <a:t> </a:t>
            </a:r>
            <a:r>
              <a:rPr lang="en-US" sz="2800" dirty="0" err="1"/>
              <a:t>tôi</a:t>
            </a:r>
            <a:r>
              <a:rPr lang="en-US" sz="2800" dirty="0"/>
              <a:t> -&gt; </a:t>
            </a:r>
            <a:r>
              <a:rPr lang="en-US" sz="2800" dirty="0" err="1"/>
              <a:t>Đáp</a:t>
            </a:r>
            <a:r>
              <a:rPr lang="en-US" sz="2800" dirty="0"/>
              <a:t> </a:t>
            </a:r>
            <a:r>
              <a:rPr lang="en-US" sz="2800" dirty="0" err="1"/>
              <a:t>lại</a:t>
            </a:r>
            <a:r>
              <a:rPr lang="en-US" sz="2800" dirty="0"/>
              <a:t> </a:t>
            </a:r>
            <a:r>
              <a:rPr lang="en-US" sz="2800" dirty="0" err="1"/>
              <a:t>lời</a:t>
            </a:r>
            <a:r>
              <a:rPr lang="en-US" sz="2800" dirty="0"/>
              <a:t> </a:t>
            </a:r>
            <a:r>
              <a:rPr lang="en-US" sz="2800" dirty="0" err="1"/>
              <a:t>cảm</a:t>
            </a:r>
            <a:r>
              <a:rPr lang="en-US" sz="2800" dirty="0"/>
              <a:t> </a:t>
            </a:r>
            <a:r>
              <a:rPr lang="en-US" sz="2800" dirty="0" err="1"/>
              <a:t>ơn</a:t>
            </a:r>
            <a:r>
              <a:rPr lang="en-US" sz="2800" dirty="0"/>
              <a:t/>
            </a:r>
            <a:br>
              <a:rPr lang="en-US" sz="2800" dirty="0"/>
            </a:br>
            <a:endParaRPr lang="en-US" sz="2800" dirty="0"/>
          </a:p>
          <a:p>
            <a:endParaRPr lang="en-US" sz="2800" dirty="0"/>
          </a:p>
        </p:txBody>
      </p:sp>
      <p:sp>
        <p:nvSpPr>
          <p:cNvPr id="5" name="Oval 4"/>
          <p:cNvSpPr/>
          <p:nvPr/>
        </p:nvSpPr>
        <p:spPr>
          <a:xfrm>
            <a:off x="381000" y="2514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7350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458200" cy="954107"/>
          </a:xfrm>
          <a:prstGeom prst="rect">
            <a:avLst/>
          </a:prstGeom>
          <a:noFill/>
        </p:spPr>
        <p:txBody>
          <a:bodyPr wrap="square" rtlCol="0">
            <a:spAutoFit/>
          </a:bodyPr>
          <a:lstStyle/>
          <a:p>
            <a:r>
              <a:rPr lang="en-US" sz="2800" b="1" dirty="0"/>
              <a:t>Question 18.</a:t>
            </a:r>
            <a:r>
              <a:rPr lang="en-US" sz="2800" dirty="0"/>
              <a:t> </a:t>
            </a:r>
            <a:r>
              <a:rPr lang="en-US" sz="2800" b="1" dirty="0"/>
              <a:t>	</a:t>
            </a:r>
            <a:endParaRPr lang="en-US" sz="2800" b="1" dirty="0" smtClean="0"/>
          </a:p>
          <a:p>
            <a:r>
              <a:rPr lang="en-US" sz="2800" b="1" dirty="0" smtClean="0"/>
              <a:t>A</a:t>
            </a:r>
            <a:r>
              <a:rPr lang="en-US" sz="2800" b="1" dirty="0"/>
              <a:t>.</a:t>
            </a:r>
            <a:r>
              <a:rPr lang="en-US" sz="2800" dirty="0"/>
              <a:t> report	</a:t>
            </a:r>
            <a:r>
              <a:rPr lang="en-US" sz="2800" b="1" dirty="0"/>
              <a:t>B.</a:t>
            </a:r>
            <a:r>
              <a:rPr lang="en-US" sz="2800" dirty="0"/>
              <a:t> conclude	</a:t>
            </a:r>
            <a:r>
              <a:rPr lang="en-US" sz="2800" b="1" dirty="0"/>
              <a:t>C.</a:t>
            </a:r>
            <a:r>
              <a:rPr lang="en-US" sz="2800" dirty="0"/>
              <a:t> deter	</a:t>
            </a:r>
            <a:r>
              <a:rPr lang="en-US" sz="2800" b="1" dirty="0"/>
              <a:t>D.</a:t>
            </a:r>
            <a:r>
              <a:rPr lang="en-US" sz="2800" dirty="0"/>
              <a:t> </a:t>
            </a:r>
            <a:r>
              <a:rPr lang="en-US" sz="2800" dirty="0" smtClean="0"/>
              <a:t>sanction</a:t>
            </a:r>
            <a:endParaRPr lang="en-US" sz="2800" dirty="0"/>
          </a:p>
        </p:txBody>
      </p:sp>
      <p:sp>
        <p:nvSpPr>
          <p:cNvPr id="5" name="TextBox 4"/>
          <p:cNvSpPr txBox="1"/>
          <p:nvPr/>
        </p:nvSpPr>
        <p:spPr>
          <a:xfrm>
            <a:off x="304800" y="1676400"/>
            <a:ext cx="8458200" cy="5262979"/>
          </a:xfrm>
          <a:prstGeom prst="rect">
            <a:avLst/>
          </a:prstGeom>
          <a:noFill/>
        </p:spPr>
        <p:txBody>
          <a:bodyPr wrap="square" rtlCol="0">
            <a:spAutoFit/>
          </a:bodyPr>
          <a:lstStyle/>
          <a:p>
            <a:r>
              <a:rPr lang="en-US" sz="2800" b="1" dirty="0" smtClean="0"/>
              <a:t>A</a:t>
            </a:r>
            <a:r>
              <a:rPr lang="en-US" sz="2800" dirty="0" smtClean="0"/>
              <a:t>. report /</a:t>
            </a:r>
            <a:r>
              <a:rPr lang="en-US" sz="2800" dirty="0" err="1" smtClean="0"/>
              <a:t>rɪˈpɔːt</a:t>
            </a:r>
            <a:r>
              <a:rPr lang="en-US" sz="2800" dirty="0" smtClean="0"/>
              <a:t>/ (v)/ (n): </a:t>
            </a:r>
            <a:r>
              <a:rPr lang="en-US" sz="2800" dirty="0" err="1" smtClean="0"/>
              <a:t>bản</a:t>
            </a:r>
            <a:r>
              <a:rPr lang="en-US" sz="2800" dirty="0" smtClean="0"/>
              <a:t> </a:t>
            </a:r>
            <a:r>
              <a:rPr lang="en-US" sz="2800" dirty="0" err="1" smtClean="0"/>
              <a:t>báo</a:t>
            </a:r>
            <a:r>
              <a:rPr lang="en-US" sz="2800" dirty="0" smtClean="0"/>
              <a:t> </a:t>
            </a:r>
            <a:r>
              <a:rPr lang="en-US" sz="2800" dirty="0" err="1" smtClean="0"/>
              <a:t>cáo</a:t>
            </a:r>
            <a:r>
              <a:rPr lang="en-US" sz="2800" dirty="0" smtClean="0"/>
              <a:t> (n)/ </a:t>
            </a:r>
            <a:r>
              <a:rPr lang="en-US" sz="2800" dirty="0" err="1" smtClean="0"/>
              <a:t>đưa</a:t>
            </a:r>
            <a:r>
              <a:rPr lang="en-US" sz="2800" dirty="0" smtClean="0"/>
              <a:t> tin (v)</a:t>
            </a:r>
          </a:p>
          <a:p>
            <a:r>
              <a:rPr lang="en-US" sz="2800" b="1" dirty="0" smtClean="0"/>
              <a:t>B</a:t>
            </a:r>
            <a:r>
              <a:rPr lang="en-US" sz="2800" dirty="0" smtClean="0"/>
              <a:t>. conclude /</a:t>
            </a:r>
            <a:r>
              <a:rPr lang="en-US" sz="2800" dirty="0" err="1" smtClean="0"/>
              <a:t>kənˈkluːd</a:t>
            </a:r>
            <a:r>
              <a:rPr lang="en-US" sz="2800" dirty="0" smtClean="0"/>
              <a:t>/ (v): </a:t>
            </a:r>
            <a:r>
              <a:rPr lang="en-US" sz="2800" dirty="0" err="1" smtClean="0"/>
              <a:t>kết</a:t>
            </a:r>
            <a:r>
              <a:rPr lang="en-US" sz="2800" dirty="0" smtClean="0"/>
              <a:t> </a:t>
            </a:r>
            <a:r>
              <a:rPr lang="en-US" sz="2800" dirty="0" err="1" smtClean="0"/>
              <a:t>luận</a:t>
            </a:r>
            <a:r>
              <a:rPr lang="en-US" sz="2800" dirty="0" smtClean="0"/>
              <a:t> / conclude from </a:t>
            </a:r>
            <a:r>
              <a:rPr lang="en-US" sz="2800" dirty="0" err="1" smtClean="0"/>
              <a:t>sth</a:t>
            </a:r>
            <a:r>
              <a:rPr lang="en-US" sz="2800" dirty="0" smtClean="0"/>
              <a:t> that + clause: </a:t>
            </a:r>
            <a:r>
              <a:rPr lang="en-US" sz="2800" dirty="0" err="1" smtClean="0"/>
              <a:t>từ</a:t>
            </a:r>
            <a:r>
              <a:rPr lang="en-US" sz="2800" dirty="0" smtClean="0"/>
              <a:t> </a:t>
            </a:r>
            <a:r>
              <a:rPr lang="en-US" sz="2800" dirty="0" err="1" smtClean="0"/>
              <a:t>điều</a:t>
            </a:r>
            <a:r>
              <a:rPr lang="en-US" sz="2800" dirty="0" smtClean="0"/>
              <a:t> </a:t>
            </a:r>
            <a:r>
              <a:rPr lang="en-US" sz="2800" dirty="0" err="1" smtClean="0"/>
              <a:t>gì</a:t>
            </a:r>
            <a:r>
              <a:rPr lang="en-US" sz="2800" dirty="0" smtClean="0"/>
              <a:t> </a:t>
            </a:r>
            <a:r>
              <a:rPr lang="en-US" sz="2800" dirty="0" err="1" smtClean="0"/>
              <a:t>đó</a:t>
            </a:r>
            <a:r>
              <a:rPr lang="en-US" sz="2800" dirty="0" smtClean="0"/>
              <a:t> </a:t>
            </a:r>
            <a:r>
              <a:rPr lang="en-US" sz="2800" dirty="0" err="1" smtClean="0"/>
              <a:t>kết</a:t>
            </a:r>
            <a:r>
              <a:rPr lang="en-US" sz="2800" dirty="0" smtClean="0"/>
              <a:t> </a:t>
            </a:r>
            <a:r>
              <a:rPr lang="en-US" sz="2800" dirty="0" err="1" smtClean="0"/>
              <a:t>luận</a:t>
            </a:r>
            <a:r>
              <a:rPr lang="en-US" sz="2800" dirty="0" smtClean="0"/>
              <a:t> </a:t>
            </a:r>
            <a:r>
              <a:rPr lang="en-US" sz="2800" dirty="0" err="1" smtClean="0"/>
              <a:t>được</a:t>
            </a:r>
            <a:r>
              <a:rPr lang="en-US" sz="2800" dirty="0" smtClean="0"/>
              <a:t> </a:t>
            </a:r>
            <a:r>
              <a:rPr lang="en-US" sz="2800" dirty="0" err="1" smtClean="0"/>
              <a:t>rằng</a:t>
            </a:r>
            <a:r>
              <a:rPr lang="en-US" sz="2800" dirty="0" smtClean="0"/>
              <a:t>...</a:t>
            </a:r>
          </a:p>
          <a:p>
            <a:r>
              <a:rPr lang="en-US" sz="2800" b="1" dirty="0" smtClean="0"/>
              <a:t>C</a:t>
            </a:r>
            <a:r>
              <a:rPr lang="en-US" sz="2800" dirty="0" smtClean="0"/>
              <a:t>. deter /</a:t>
            </a:r>
            <a:r>
              <a:rPr lang="en-US" sz="2800" dirty="0" err="1" smtClean="0"/>
              <a:t>dɪˈtɜ</a:t>
            </a:r>
            <a:r>
              <a:rPr lang="en-US" sz="2800" dirty="0" smtClean="0"/>
              <a:t>ː(r)/ (v): </a:t>
            </a:r>
            <a:r>
              <a:rPr lang="en-US" sz="2800" dirty="0" err="1" smtClean="0"/>
              <a:t>ngăn</a:t>
            </a:r>
            <a:r>
              <a:rPr lang="en-US" sz="2800" dirty="0" smtClean="0"/>
              <a:t> </a:t>
            </a:r>
            <a:r>
              <a:rPr lang="en-US" sz="2800" dirty="0" err="1" smtClean="0"/>
              <a:t>cản</a:t>
            </a:r>
            <a:r>
              <a:rPr lang="en-US" sz="2800" dirty="0" smtClean="0"/>
              <a:t>/ </a:t>
            </a:r>
            <a:r>
              <a:rPr lang="en-US" sz="2800" dirty="0" err="1" smtClean="0"/>
              <a:t>làm</a:t>
            </a:r>
            <a:r>
              <a:rPr lang="en-US" sz="2800" dirty="0" smtClean="0"/>
              <a:t> </a:t>
            </a:r>
            <a:r>
              <a:rPr lang="en-US" sz="2800" dirty="0" err="1" smtClean="0"/>
              <a:t>nản</a:t>
            </a:r>
            <a:r>
              <a:rPr lang="en-US" sz="2800" dirty="0" smtClean="0"/>
              <a:t> </a:t>
            </a:r>
            <a:r>
              <a:rPr lang="en-US" sz="2800" dirty="0" err="1" smtClean="0"/>
              <a:t>lòng</a:t>
            </a:r>
            <a:r>
              <a:rPr lang="en-US" sz="2800" dirty="0" smtClean="0"/>
              <a:t> /deter </a:t>
            </a:r>
            <a:r>
              <a:rPr lang="en-US" sz="2800" dirty="0" err="1" smtClean="0"/>
              <a:t>sb</a:t>
            </a:r>
            <a:r>
              <a:rPr lang="en-US" sz="2800" dirty="0" smtClean="0"/>
              <a:t> from (doing) </a:t>
            </a:r>
            <a:r>
              <a:rPr lang="en-US" sz="2800" dirty="0" err="1" smtClean="0"/>
              <a:t>sth</a:t>
            </a:r>
            <a:r>
              <a:rPr lang="en-US" sz="2800" dirty="0" smtClean="0"/>
              <a:t>: </a:t>
            </a:r>
            <a:r>
              <a:rPr lang="en-US" sz="2800" dirty="0" err="1" smtClean="0"/>
              <a:t>ngăn</a:t>
            </a:r>
            <a:r>
              <a:rPr lang="en-US" sz="2800" dirty="0" smtClean="0"/>
              <a:t> </a:t>
            </a:r>
            <a:r>
              <a:rPr lang="en-US" sz="2800" dirty="0" err="1" smtClean="0"/>
              <a:t>cản</a:t>
            </a:r>
            <a:r>
              <a:rPr lang="en-US" sz="2800" dirty="0" smtClean="0"/>
              <a:t> </a:t>
            </a:r>
            <a:r>
              <a:rPr lang="en-US" sz="2800" dirty="0" err="1" smtClean="0"/>
              <a:t>ai</a:t>
            </a:r>
            <a:r>
              <a:rPr lang="en-US" sz="2800" dirty="0" smtClean="0"/>
              <a:t> </a:t>
            </a:r>
            <a:r>
              <a:rPr lang="en-US" sz="2800" dirty="0" err="1" smtClean="0"/>
              <a:t>làm</a:t>
            </a:r>
            <a:r>
              <a:rPr lang="en-US" sz="2800" dirty="0" smtClean="0"/>
              <a:t> </a:t>
            </a:r>
            <a:r>
              <a:rPr lang="en-US" sz="2800" dirty="0" err="1" smtClean="0"/>
              <a:t>việc</a:t>
            </a:r>
            <a:r>
              <a:rPr lang="en-US" sz="2800" dirty="0" smtClean="0"/>
              <a:t> </a:t>
            </a:r>
            <a:r>
              <a:rPr lang="en-US" sz="2800" dirty="0" err="1" smtClean="0"/>
              <a:t>gì</a:t>
            </a:r>
            <a:r>
              <a:rPr lang="en-US" sz="2800" dirty="0" smtClean="0"/>
              <a:t> </a:t>
            </a:r>
            <a:r>
              <a:rPr lang="en-US" sz="2800" dirty="0" err="1" smtClean="0"/>
              <a:t>đó</a:t>
            </a:r>
            <a:r>
              <a:rPr lang="en-US" sz="2800" dirty="0" smtClean="0"/>
              <a:t>.</a:t>
            </a:r>
          </a:p>
          <a:p>
            <a:r>
              <a:rPr lang="en-US" sz="2800" b="1" dirty="0" smtClean="0"/>
              <a:t>D</a:t>
            </a:r>
            <a:r>
              <a:rPr lang="en-US" sz="2800" dirty="0" smtClean="0"/>
              <a:t>. sanction /ˈ</a:t>
            </a:r>
            <a:r>
              <a:rPr lang="en-US" sz="2800" dirty="0" err="1" smtClean="0"/>
              <a:t>sæŋkʃn</a:t>
            </a:r>
            <a:r>
              <a:rPr lang="en-US" sz="2800" dirty="0" smtClean="0"/>
              <a:t>/ (v)/ (n): </a:t>
            </a:r>
            <a:r>
              <a:rPr lang="en-US" sz="2800" dirty="0" err="1" smtClean="0"/>
              <a:t>sự</a:t>
            </a:r>
            <a:r>
              <a:rPr lang="en-US" sz="2800" dirty="0" smtClean="0"/>
              <a:t> </a:t>
            </a:r>
            <a:r>
              <a:rPr lang="en-US" sz="2800" dirty="0" err="1" smtClean="0"/>
              <a:t>chấp</a:t>
            </a:r>
            <a:r>
              <a:rPr lang="en-US" sz="2800" dirty="0" smtClean="0"/>
              <a:t> </a:t>
            </a:r>
            <a:r>
              <a:rPr lang="en-US" sz="2800" dirty="0" err="1" smtClean="0"/>
              <a:t>thuận</a:t>
            </a:r>
            <a:r>
              <a:rPr lang="en-US" sz="2800" dirty="0" smtClean="0"/>
              <a:t>, </a:t>
            </a:r>
            <a:r>
              <a:rPr lang="en-US" sz="2800" dirty="0" err="1" smtClean="0"/>
              <a:t>sự</a:t>
            </a:r>
            <a:r>
              <a:rPr lang="en-US" sz="2800" dirty="0" smtClean="0"/>
              <a:t> </a:t>
            </a:r>
            <a:r>
              <a:rPr lang="en-US" sz="2800" dirty="0" err="1" smtClean="0"/>
              <a:t>trừng</a:t>
            </a:r>
            <a:r>
              <a:rPr lang="en-US" sz="2800" dirty="0" smtClean="0"/>
              <a:t> </a:t>
            </a:r>
            <a:r>
              <a:rPr lang="en-US" sz="2800" dirty="0" err="1" smtClean="0"/>
              <a:t>phạt</a:t>
            </a:r>
            <a:r>
              <a:rPr lang="en-US" sz="2800" dirty="0" smtClean="0"/>
              <a:t> (n)/ </a:t>
            </a:r>
            <a:r>
              <a:rPr lang="en-US" sz="2800" dirty="0" err="1" smtClean="0"/>
              <a:t>chấp</a:t>
            </a:r>
            <a:r>
              <a:rPr lang="en-US" sz="2800" dirty="0" smtClean="0"/>
              <a:t> </a:t>
            </a:r>
            <a:r>
              <a:rPr lang="en-US" sz="2800" dirty="0" err="1" smtClean="0"/>
              <a:t>thuận</a:t>
            </a:r>
            <a:r>
              <a:rPr lang="en-US" sz="2800" dirty="0" smtClean="0"/>
              <a:t>, </a:t>
            </a:r>
            <a:r>
              <a:rPr lang="en-US" sz="2800" dirty="0" err="1" smtClean="0"/>
              <a:t>trừng</a:t>
            </a:r>
            <a:r>
              <a:rPr lang="en-US" sz="2800" dirty="0" smtClean="0"/>
              <a:t> </a:t>
            </a:r>
            <a:r>
              <a:rPr lang="en-US" sz="2800" dirty="0" err="1" smtClean="0"/>
              <a:t>phạt</a:t>
            </a:r>
            <a:r>
              <a:rPr lang="en-US" sz="2800" dirty="0" smtClean="0"/>
              <a:t> (v)</a:t>
            </a:r>
          </a:p>
          <a:p>
            <a:r>
              <a:rPr lang="en-US" sz="2800" dirty="0" smtClean="0"/>
              <a:t>* </a:t>
            </a:r>
            <a:r>
              <a:rPr lang="en-US" sz="2800" b="1" dirty="0" err="1" smtClean="0"/>
              <a:t>Mở</a:t>
            </a:r>
            <a:r>
              <a:rPr lang="en-US" sz="2800" b="1" dirty="0" smtClean="0"/>
              <a:t> </a:t>
            </a:r>
            <a:r>
              <a:rPr lang="en-US" sz="2800" b="1" dirty="0" err="1" smtClean="0"/>
              <a:t>rộng</a:t>
            </a:r>
            <a:r>
              <a:rPr lang="en-US" sz="2800" b="1" dirty="0" smtClean="0"/>
              <a:t>: </a:t>
            </a:r>
            <a:r>
              <a:rPr lang="en-US" sz="2800" dirty="0" err="1" smtClean="0"/>
              <a:t>Từ</a:t>
            </a:r>
            <a:r>
              <a:rPr lang="en-US" sz="2800" dirty="0" smtClean="0"/>
              <a:t> </a:t>
            </a:r>
            <a:r>
              <a:rPr lang="en-US" sz="2800" dirty="0" err="1" smtClean="0"/>
              <a:t>hai</a:t>
            </a:r>
            <a:r>
              <a:rPr lang="en-US" sz="2800" dirty="0" smtClean="0"/>
              <a:t> </a:t>
            </a:r>
            <a:r>
              <a:rPr lang="en-US" sz="2800" dirty="0" err="1" smtClean="0"/>
              <a:t>âm</a:t>
            </a:r>
            <a:r>
              <a:rPr lang="en-US" sz="2800" dirty="0" smtClean="0"/>
              <a:t> </a:t>
            </a:r>
            <a:r>
              <a:rPr lang="en-US" sz="2800" dirty="0" err="1" smtClean="0"/>
              <a:t>tiết</a:t>
            </a:r>
            <a:r>
              <a:rPr lang="en-US" sz="2800" dirty="0" smtClean="0"/>
              <a:t> </a:t>
            </a:r>
            <a:r>
              <a:rPr lang="en-US" sz="2800" dirty="0" err="1" smtClean="0"/>
              <a:t>là</a:t>
            </a:r>
            <a:r>
              <a:rPr lang="en-US" sz="2800" dirty="0" smtClean="0"/>
              <a:t> </a:t>
            </a:r>
            <a:r>
              <a:rPr lang="en-US" sz="2800" dirty="0" err="1" smtClean="0"/>
              <a:t>động</a:t>
            </a:r>
            <a:r>
              <a:rPr lang="en-US" sz="2800" dirty="0" smtClean="0"/>
              <a:t> </a:t>
            </a:r>
            <a:r>
              <a:rPr lang="en-US" sz="2800" dirty="0" err="1" smtClean="0"/>
              <a:t>từ</a:t>
            </a:r>
            <a:r>
              <a:rPr lang="en-US" sz="2800" dirty="0" smtClean="0"/>
              <a:t> </a:t>
            </a:r>
            <a:r>
              <a:rPr lang="en-US" sz="2800" dirty="0" err="1" smtClean="0"/>
              <a:t>thì</a:t>
            </a:r>
            <a:r>
              <a:rPr lang="en-US" sz="2800" dirty="0" smtClean="0"/>
              <a:t> </a:t>
            </a:r>
            <a:r>
              <a:rPr lang="en-US" sz="2800" dirty="0" err="1" smtClean="0"/>
              <a:t>đa</a:t>
            </a:r>
            <a:r>
              <a:rPr lang="en-US" sz="2800" dirty="0" smtClean="0"/>
              <a:t> </a:t>
            </a:r>
            <a:r>
              <a:rPr lang="en-US" sz="2800" dirty="0" err="1" smtClean="0"/>
              <a:t>phần</a:t>
            </a:r>
            <a:r>
              <a:rPr lang="en-US" sz="2800" dirty="0" smtClean="0"/>
              <a:t> </a:t>
            </a:r>
            <a:r>
              <a:rPr lang="en-US" sz="2800" dirty="0" err="1" smtClean="0"/>
              <a:t>có</a:t>
            </a:r>
            <a:r>
              <a:rPr lang="en-US" sz="2800" dirty="0" smtClean="0"/>
              <a:t> </a:t>
            </a:r>
            <a:r>
              <a:rPr lang="en-US" sz="2800" dirty="0" err="1" smtClean="0"/>
              <a:t>trọng</a:t>
            </a:r>
            <a:r>
              <a:rPr lang="en-US" sz="2800" dirty="0" smtClean="0"/>
              <a:t> </a:t>
            </a:r>
            <a:r>
              <a:rPr lang="en-US" sz="2800" dirty="0" err="1" smtClean="0"/>
              <a:t>âm</a:t>
            </a:r>
            <a:r>
              <a:rPr lang="en-US" sz="2800" dirty="0" smtClean="0"/>
              <a:t> </a:t>
            </a:r>
            <a:r>
              <a:rPr lang="en-US" sz="2800" dirty="0" err="1" smtClean="0"/>
              <a:t>rơi</a:t>
            </a:r>
            <a:r>
              <a:rPr lang="en-US" sz="2800" dirty="0" smtClean="0"/>
              <a:t> </a:t>
            </a:r>
            <a:r>
              <a:rPr lang="en-US" sz="2800" dirty="0" err="1" smtClean="0"/>
              <a:t>vào</a:t>
            </a:r>
            <a:r>
              <a:rPr lang="en-US" sz="2800" dirty="0" smtClean="0"/>
              <a:t> </a:t>
            </a:r>
            <a:r>
              <a:rPr lang="en-US" sz="2800" dirty="0" err="1" smtClean="0"/>
              <a:t>âm</a:t>
            </a:r>
            <a:r>
              <a:rPr lang="en-US" sz="2800" dirty="0" smtClean="0"/>
              <a:t> </a:t>
            </a:r>
            <a:r>
              <a:rPr lang="en-US" sz="2800" dirty="0" err="1" smtClean="0"/>
              <a:t>tiết</a:t>
            </a:r>
            <a:r>
              <a:rPr lang="en-US" sz="2800" dirty="0" smtClean="0"/>
              <a:t> </a:t>
            </a:r>
            <a:r>
              <a:rPr lang="en-US" sz="2800" dirty="0" err="1" smtClean="0"/>
              <a:t>thứ</a:t>
            </a:r>
            <a:r>
              <a:rPr lang="en-US" sz="2800" dirty="0" smtClean="0"/>
              <a:t> </a:t>
            </a:r>
            <a:r>
              <a:rPr lang="en-US" sz="2800" dirty="0" err="1" smtClean="0"/>
              <a:t>hai</a:t>
            </a:r>
            <a:r>
              <a:rPr lang="en-US" sz="2800" dirty="0" smtClean="0"/>
              <a:t>. </a:t>
            </a:r>
            <a:r>
              <a:rPr lang="en-US" sz="2800" dirty="0" err="1" smtClean="0"/>
              <a:t>Từ</a:t>
            </a:r>
            <a:r>
              <a:rPr lang="en-US" sz="2800" dirty="0" smtClean="0"/>
              <a:t> </a:t>
            </a:r>
            <a:r>
              <a:rPr lang="en-US" sz="2800" dirty="0" err="1" smtClean="0"/>
              <a:t>kết</a:t>
            </a:r>
            <a:r>
              <a:rPr lang="en-US" sz="2800" dirty="0" smtClean="0"/>
              <a:t> </a:t>
            </a:r>
            <a:r>
              <a:rPr lang="en-US" sz="2800" dirty="0" err="1" smtClean="0"/>
              <a:t>thúc</a:t>
            </a:r>
            <a:r>
              <a:rPr lang="en-US" sz="2800" dirty="0" smtClean="0"/>
              <a:t> </a:t>
            </a:r>
            <a:r>
              <a:rPr lang="en-US" sz="2800" dirty="0" err="1" smtClean="0"/>
              <a:t>bằng</a:t>
            </a:r>
            <a:r>
              <a:rPr lang="en-US" sz="2800" dirty="0" smtClean="0"/>
              <a:t> </a:t>
            </a:r>
            <a:r>
              <a:rPr lang="en-US" sz="2800" dirty="0" err="1" smtClean="0"/>
              <a:t>đuôi</a:t>
            </a:r>
            <a:r>
              <a:rPr lang="en-US" sz="2800" dirty="0" smtClean="0"/>
              <a:t> -</a:t>
            </a:r>
            <a:r>
              <a:rPr lang="en-US" sz="2800" dirty="0" err="1" smtClean="0"/>
              <a:t>tion</a:t>
            </a:r>
            <a:r>
              <a:rPr lang="en-US" sz="2800" dirty="0" smtClean="0"/>
              <a:t>/ -</a:t>
            </a:r>
            <a:r>
              <a:rPr lang="en-US" sz="2800" dirty="0" err="1" smtClean="0"/>
              <a:t>sion</a:t>
            </a:r>
            <a:r>
              <a:rPr lang="en-US" sz="2800" dirty="0" smtClean="0"/>
              <a:t> </a:t>
            </a:r>
            <a:r>
              <a:rPr lang="en-US" sz="2800" dirty="0" err="1" smtClean="0"/>
              <a:t>có</a:t>
            </a:r>
            <a:r>
              <a:rPr lang="en-US" sz="2800" dirty="0" smtClean="0"/>
              <a:t> </a:t>
            </a:r>
            <a:r>
              <a:rPr lang="en-US" sz="2800" dirty="0" err="1" smtClean="0"/>
              <a:t>trọng</a:t>
            </a:r>
            <a:r>
              <a:rPr lang="en-US" sz="2800" dirty="0" smtClean="0"/>
              <a:t> </a:t>
            </a:r>
            <a:r>
              <a:rPr lang="en-US" sz="2800" dirty="0" err="1" smtClean="0"/>
              <a:t>âm</a:t>
            </a:r>
            <a:r>
              <a:rPr lang="en-US" sz="2800" dirty="0" smtClean="0"/>
              <a:t> </a:t>
            </a:r>
            <a:r>
              <a:rPr lang="en-US" sz="2800" dirty="0" err="1" smtClean="0"/>
              <a:t>rơi</a:t>
            </a:r>
            <a:r>
              <a:rPr lang="en-US" sz="2800" dirty="0" smtClean="0"/>
              <a:t> </a:t>
            </a:r>
            <a:r>
              <a:rPr lang="en-US" sz="2800" dirty="0" err="1" smtClean="0"/>
              <a:t>vào</a:t>
            </a:r>
            <a:r>
              <a:rPr lang="en-US" sz="2800" dirty="0" smtClean="0"/>
              <a:t> </a:t>
            </a:r>
            <a:r>
              <a:rPr lang="en-US" sz="2800" dirty="0" err="1" smtClean="0"/>
              <a:t>âm</a:t>
            </a:r>
            <a:r>
              <a:rPr lang="en-US" sz="2800" dirty="0" smtClean="0"/>
              <a:t> </a:t>
            </a:r>
            <a:r>
              <a:rPr lang="en-US" sz="2800" dirty="0" err="1" smtClean="0"/>
              <a:t>tiết</a:t>
            </a:r>
            <a:r>
              <a:rPr lang="en-US" sz="2800" dirty="0" smtClean="0"/>
              <a:t> </a:t>
            </a:r>
            <a:r>
              <a:rPr lang="en-US" sz="2800" dirty="0" err="1" smtClean="0"/>
              <a:t>trước</a:t>
            </a:r>
            <a:r>
              <a:rPr lang="en-US" sz="2800" dirty="0" smtClean="0"/>
              <a:t> </a:t>
            </a:r>
            <a:r>
              <a:rPr lang="en-US" sz="2800" dirty="0" err="1" smtClean="0"/>
              <a:t>nó</a:t>
            </a:r>
            <a:r>
              <a:rPr lang="en-US" sz="2800" dirty="0" smtClean="0"/>
              <a:t>.</a:t>
            </a:r>
          </a:p>
          <a:p>
            <a:endParaRPr lang="en-US" sz="2800" dirty="0" smtClean="0"/>
          </a:p>
          <a:p>
            <a:endParaRPr lang="en-US" sz="2800" dirty="0"/>
          </a:p>
        </p:txBody>
      </p:sp>
      <p:sp>
        <p:nvSpPr>
          <p:cNvPr id="6" name="Oval 5"/>
          <p:cNvSpPr/>
          <p:nvPr/>
        </p:nvSpPr>
        <p:spPr>
          <a:xfrm>
            <a:off x="5791200" y="934253"/>
            <a:ext cx="381000" cy="47705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1630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609600"/>
            <a:ext cx="8839200" cy="954107"/>
          </a:xfrm>
          <a:prstGeom prst="rect">
            <a:avLst/>
          </a:prstGeom>
          <a:noFill/>
        </p:spPr>
        <p:txBody>
          <a:bodyPr wrap="square" rtlCol="0">
            <a:spAutoFit/>
          </a:bodyPr>
          <a:lstStyle/>
          <a:p>
            <a:r>
              <a:rPr lang="en-US" sz="2800" b="1" dirty="0"/>
              <a:t>Question 19.</a:t>
            </a:r>
            <a:r>
              <a:rPr lang="en-US" sz="2800" dirty="0"/>
              <a:t> </a:t>
            </a:r>
            <a:r>
              <a:rPr lang="en-US" sz="2800" b="1" dirty="0"/>
              <a:t>	</a:t>
            </a:r>
            <a:endParaRPr lang="en-US" sz="2800" b="1" dirty="0" smtClean="0"/>
          </a:p>
          <a:p>
            <a:r>
              <a:rPr lang="en-US" sz="2800" b="1" dirty="0" smtClean="0"/>
              <a:t>A</a:t>
            </a:r>
            <a:r>
              <a:rPr lang="en-US" sz="2800" b="1" dirty="0"/>
              <a:t>.</a:t>
            </a:r>
            <a:r>
              <a:rPr lang="en-US" sz="2800" dirty="0"/>
              <a:t> advertise	</a:t>
            </a:r>
            <a:r>
              <a:rPr lang="en-US" sz="2800" b="1" dirty="0"/>
              <a:t>B.</a:t>
            </a:r>
            <a:r>
              <a:rPr lang="en-US" sz="2800" dirty="0"/>
              <a:t> definite	</a:t>
            </a:r>
            <a:r>
              <a:rPr lang="en-US" sz="2800" b="1" dirty="0"/>
              <a:t>C.</a:t>
            </a:r>
            <a:r>
              <a:rPr lang="en-US" sz="2800" dirty="0"/>
              <a:t> </a:t>
            </a:r>
            <a:r>
              <a:rPr lang="en-US" sz="2800" dirty="0" smtClean="0"/>
              <a:t>composite    </a:t>
            </a:r>
            <a:r>
              <a:rPr lang="en-US" sz="2800" b="1" dirty="0" smtClean="0"/>
              <a:t>D</a:t>
            </a:r>
            <a:r>
              <a:rPr lang="en-US" sz="2800" b="1" dirty="0"/>
              <a:t>.</a:t>
            </a:r>
            <a:r>
              <a:rPr lang="en-US" sz="2800" dirty="0"/>
              <a:t> </a:t>
            </a:r>
            <a:r>
              <a:rPr lang="en-US" sz="2800" dirty="0" smtClean="0"/>
              <a:t>communicate</a:t>
            </a:r>
            <a:endParaRPr lang="en-US" sz="2800" dirty="0"/>
          </a:p>
        </p:txBody>
      </p:sp>
      <p:sp>
        <p:nvSpPr>
          <p:cNvPr id="5" name="TextBox 4"/>
          <p:cNvSpPr txBox="1"/>
          <p:nvPr/>
        </p:nvSpPr>
        <p:spPr>
          <a:xfrm>
            <a:off x="152400" y="1828800"/>
            <a:ext cx="8839200" cy="2677656"/>
          </a:xfrm>
          <a:prstGeom prst="rect">
            <a:avLst/>
          </a:prstGeom>
          <a:noFill/>
        </p:spPr>
        <p:txBody>
          <a:bodyPr wrap="square" rtlCol="0">
            <a:spAutoFit/>
          </a:bodyPr>
          <a:lstStyle/>
          <a:p>
            <a:r>
              <a:rPr lang="en-US" sz="2400" b="1" dirty="0" smtClean="0"/>
              <a:t>A</a:t>
            </a:r>
            <a:r>
              <a:rPr lang="en-US" sz="2400" dirty="0" smtClean="0"/>
              <a:t>. advertise / '</a:t>
            </a:r>
            <a:r>
              <a:rPr lang="en-US" sz="2400" dirty="0" err="1" smtClean="0"/>
              <a:t>ædvətaɪz</a:t>
            </a:r>
            <a:r>
              <a:rPr lang="en-US" sz="2400" dirty="0" smtClean="0"/>
              <a:t>/ (v): </a:t>
            </a:r>
            <a:r>
              <a:rPr lang="en-US" sz="2400" dirty="0" err="1" smtClean="0"/>
              <a:t>quảng</a:t>
            </a:r>
            <a:r>
              <a:rPr lang="en-US" sz="2400" dirty="0" smtClean="0"/>
              <a:t> </a:t>
            </a:r>
            <a:r>
              <a:rPr lang="en-US" sz="2400" dirty="0" err="1" smtClean="0"/>
              <a:t>cáo</a:t>
            </a:r>
            <a:endParaRPr lang="en-US" sz="2400" dirty="0" smtClean="0"/>
          </a:p>
          <a:p>
            <a:r>
              <a:rPr lang="en-US" sz="2400" b="1" dirty="0" smtClean="0"/>
              <a:t>B</a:t>
            </a:r>
            <a:r>
              <a:rPr lang="en-US" sz="2400" dirty="0" smtClean="0"/>
              <a:t>. definite /ˈ</a:t>
            </a:r>
            <a:r>
              <a:rPr lang="en-US" sz="2400" dirty="0" err="1" smtClean="0"/>
              <a:t>defɪnət</a:t>
            </a:r>
            <a:r>
              <a:rPr lang="en-US" sz="2400" dirty="0" smtClean="0"/>
              <a:t>/ (a): </a:t>
            </a:r>
            <a:r>
              <a:rPr lang="en-US" sz="2400" dirty="0" err="1" smtClean="0"/>
              <a:t>rõ</a:t>
            </a:r>
            <a:r>
              <a:rPr lang="en-US" sz="2400" dirty="0" smtClean="0"/>
              <a:t> </a:t>
            </a:r>
            <a:r>
              <a:rPr lang="en-US" sz="2400" dirty="0" err="1" smtClean="0"/>
              <a:t>ràng</a:t>
            </a:r>
            <a:r>
              <a:rPr lang="en-US" sz="2400" dirty="0" smtClean="0"/>
              <a:t>, </a:t>
            </a:r>
            <a:r>
              <a:rPr lang="en-US" sz="2400" dirty="0" err="1" smtClean="0"/>
              <a:t>dứt</a:t>
            </a:r>
            <a:r>
              <a:rPr lang="en-US" sz="2400" dirty="0" smtClean="0"/>
              <a:t> </a:t>
            </a:r>
            <a:r>
              <a:rPr lang="en-US" sz="2400" dirty="0" err="1" smtClean="0"/>
              <a:t>khoát</a:t>
            </a:r>
            <a:r>
              <a:rPr lang="en-US" sz="2400" dirty="0" smtClean="0"/>
              <a:t>, </a:t>
            </a:r>
            <a:r>
              <a:rPr lang="en-US" sz="2400" dirty="0" err="1" smtClean="0"/>
              <a:t>chắc</a:t>
            </a:r>
            <a:r>
              <a:rPr lang="en-US" sz="2400" dirty="0" smtClean="0"/>
              <a:t> </a:t>
            </a:r>
            <a:r>
              <a:rPr lang="en-US" sz="2400" dirty="0" err="1" smtClean="0"/>
              <a:t>chắn</a:t>
            </a:r>
            <a:r>
              <a:rPr lang="en-US" sz="2400" dirty="0" smtClean="0"/>
              <a:t>.</a:t>
            </a:r>
          </a:p>
          <a:p>
            <a:r>
              <a:rPr lang="en-US" sz="2400" b="1" dirty="0" smtClean="0"/>
              <a:t>C</a:t>
            </a:r>
            <a:r>
              <a:rPr lang="en-US" sz="2400" dirty="0" smtClean="0"/>
              <a:t>. composite /ˈ</a:t>
            </a:r>
            <a:r>
              <a:rPr lang="en-US" sz="2400" dirty="0" err="1" smtClean="0"/>
              <a:t>kɒmpəzɪt</a:t>
            </a:r>
            <a:r>
              <a:rPr lang="en-US" sz="2400" dirty="0" smtClean="0"/>
              <a:t>/ (a)/ (n): </a:t>
            </a:r>
            <a:r>
              <a:rPr lang="en-US" sz="2400" dirty="0" err="1" smtClean="0"/>
              <a:t>kết</a:t>
            </a:r>
            <a:r>
              <a:rPr lang="en-US" sz="2400" dirty="0" smtClean="0"/>
              <a:t> </a:t>
            </a:r>
            <a:r>
              <a:rPr lang="en-US" sz="2400" dirty="0" err="1" smtClean="0"/>
              <a:t>hợp</a:t>
            </a:r>
            <a:r>
              <a:rPr lang="en-US" sz="2400" dirty="0" smtClean="0"/>
              <a:t> </a:t>
            </a:r>
            <a:r>
              <a:rPr lang="en-US" sz="2400" dirty="0" err="1" smtClean="0"/>
              <a:t>từ</a:t>
            </a:r>
            <a:r>
              <a:rPr lang="en-US" sz="2400" dirty="0" smtClean="0"/>
              <a:t> </a:t>
            </a:r>
            <a:r>
              <a:rPr lang="en-US" sz="2400" dirty="0" err="1" smtClean="0"/>
              <a:t>nhiều</a:t>
            </a:r>
            <a:r>
              <a:rPr lang="en-US" sz="2400" dirty="0" smtClean="0"/>
              <a:t> </a:t>
            </a:r>
            <a:r>
              <a:rPr lang="en-US" sz="2400" dirty="0" err="1" smtClean="0"/>
              <a:t>chất</a:t>
            </a:r>
            <a:r>
              <a:rPr lang="en-US" sz="2400" dirty="0" smtClean="0"/>
              <a:t> (a)/ </a:t>
            </a:r>
            <a:r>
              <a:rPr lang="en-US" sz="2400" dirty="0" err="1" smtClean="0"/>
              <a:t>hợp</a:t>
            </a:r>
            <a:r>
              <a:rPr lang="en-US" sz="2400" dirty="0" smtClean="0"/>
              <a:t> </a:t>
            </a:r>
            <a:r>
              <a:rPr lang="en-US" sz="2400" dirty="0" err="1" smtClean="0"/>
              <a:t>chất</a:t>
            </a:r>
            <a:r>
              <a:rPr lang="en-US" sz="2400" dirty="0" smtClean="0"/>
              <a:t> (n).</a:t>
            </a:r>
          </a:p>
          <a:p>
            <a:r>
              <a:rPr lang="en-US" sz="2400" b="1" dirty="0" smtClean="0"/>
              <a:t>D</a:t>
            </a:r>
            <a:r>
              <a:rPr lang="en-US" sz="2400" dirty="0" smtClean="0"/>
              <a:t>. communicate /</a:t>
            </a:r>
            <a:r>
              <a:rPr lang="en-US" sz="2400" dirty="0" err="1" smtClean="0"/>
              <a:t>kəˈmjuːnɪkeɪt</a:t>
            </a:r>
            <a:r>
              <a:rPr lang="en-US" sz="2400" dirty="0" smtClean="0"/>
              <a:t>/ (v): </a:t>
            </a:r>
            <a:r>
              <a:rPr lang="en-US" sz="2400" dirty="0" err="1" smtClean="0"/>
              <a:t>giao</a:t>
            </a:r>
            <a:r>
              <a:rPr lang="en-US" sz="2400" dirty="0" smtClean="0"/>
              <a:t> </a:t>
            </a:r>
            <a:r>
              <a:rPr lang="en-US" sz="2400" dirty="0" err="1" smtClean="0"/>
              <a:t>tiếp</a:t>
            </a:r>
            <a:r>
              <a:rPr lang="en-US" sz="2400" dirty="0" smtClean="0"/>
              <a:t>/ </a:t>
            </a:r>
            <a:r>
              <a:rPr lang="en-US" sz="2400" dirty="0" err="1" smtClean="0"/>
              <a:t>truyền</a:t>
            </a:r>
            <a:r>
              <a:rPr lang="en-US" sz="2400" dirty="0" smtClean="0"/>
              <a:t> </a:t>
            </a:r>
            <a:r>
              <a:rPr lang="en-US" sz="2400" dirty="0" err="1" smtClean="0"/>
              <a:t>đạt</a:t>
            </a:r>
            <a:endParaRPr lang="en-US" sz="2400" dirty="0" smtClean="0"/>
          </a:p>
          <a:p>
            <a:endParaRPr lang="en-US" sz="2400" dirty="0" smtClean="0"/>
          </a:p>
          <a:p>
            <a:endParaRPr lang="en-US" sz="2400" dirty="0"/>
          </a:p>
        </p:txBody>
      </p:sp>
      <p:sp>
        <p:nvSpPr>
          <p:cNvPr id="6" name="Oval 5"/>
          <p:cNvSpPr/>
          <p:nvPr/>
        </p:nvSpPr>
        <p:spPr>
          <a:xfrm>
            <a:off x="5943600" y="1086653"/>
            <a:ext cx="381000" cy="36114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5354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382000" cy="1384995"/>
          </a:xfrm>
          <a:prstGeom prst="rect">
            <a:avLst/>
          </a:prstGeom>
          <a:noFill/>
        </p:spPr>
        <p:txBody>
          <a:bodyPr wrap="square" rtlCol="0">
            <a:spAutoFit/>
          </a:bodyPr>
          <a:lstStyle/>
          <a:p>
            <a:r>
              <a:rPr lang="en-US" sz="2800" b="1" dirty="0"/>
              <a:t>Question 2:</a:t>
            </a:r>
            <a:r>
              <a:rPr lang="en-US" sz="2800" dirty="0"/>
              <a:t> I’m getting better at this job,______?</a:t>
            </a:r>
          </a:p>
          <a:p>
            <a:r>
              <a:rPr lang="en-US" sz="2800" b="1" dirty="0"/>
              <a:t>A. </a:t>
            </a:r>
            <a:r>
              <a:rPr lang="en-US" sz="2800" dirty="0"/>
              <a:t>am I</a:t>
            </a:r>
            <a:r>
              <a:rPr lang="en-US" sz="2800" b="1" dirty="0"/>
              <a:t>	B. </a:t>
            </a:r>
            <a:r>
              <a:rPr lang="en-US" sz="2800" dirty="0"/>
              <a:t>am not I</a:t>
            </a:r>
            <a:r>
              <a:rPr lang="en-US" sz="2800" b="1" dirty="0"/>
              <a:t>	C. </a:t>
            </a:r>
            <a:r>
              <a:rPr lang="en-US" sz="2800" dirty="0"/>
              <a:t>isn’t I</a:t>
            </a:r>
            <a:r>
              <a:rPr lang="en-US" sz="2800" b="1" dirty="0"/>
              <a:t>	D. </a:t>
            </a:r>
            <a:r>
              <a:rPr lang="en-US" sz="2800" dirty="0"/>
              <a:t>aren’t I</a:t>
            </a:r>
          </a:p>
          <a:p>
            <a:endParaRPr lang="en-US" sz="2800" dirty="0"/>
          </a:p>
        </p:txBody>
      </p:sp>
      <p:sp>
        <p:nvSpPr>
          <p:cNvPr id="5" name="TextBox 4"/>
          <p:cNvSpPr txBox="1"/>
          <p:nvPr/>
        </p:nvSpPr>
        <p:spPr>
          <a:xfrm>
            <a:off x="228600" y="1981200"/>
            <a:ext cx="8458200" cy="2246769"/>
          </a:xfrm>
          <a:prstGeom prst="rect">
            <a:avLst/>
          </a:prstGeom>
          <a:noFill/>
        </p:spPr>
        <p:txBody>
          <a:bodyPr wrap="square" rtlCol="0">
            <a:spAutoFit/>
          </a:bodyPr>
          <a:lstStyle/>
          <a:p>
            <a:endParaRPr lang="en-US" sz="2800" dirty="0" smtClean="0"/>
          </a:p>
          <a:p>
            <a:r>
              <a:rPr lang="en-US" sz="2800" dirty="0" err="1" smtClean="0"/>
              <a:t>Dịch</a:t>
            </a:r>
            <a:r>
              <a:rPr lang="en-US" sz="2800" dirty="0" smtClean="0"/>
              <a:t> </a:t>
            </a:r>
            <a:r>
              <a:rPr lang="en-US" sz="2800" dirty="0" err="1" smtClean="0"/>
              <a:t>nghĩa</a:t>
            </a:r>
            <a:r>
              <a:rPr lang="en-US" sz="2800" dirty="0" smtClean="0"/>
              <a:t>: “</a:t>
            </a:r>
            <a:r>
              <a:rPr lang="en-US" sz="2800" dirty="0" err="1" smtClean="0"/>
              <a:t>Tớ</a:t>
            </a:r>
            <a:r>
              <a:rPr lang="en-US" sz="2800" dirty="0" smtClean="0"/>
              <a:t> </a:t>
            </a:r>
            <a:r>
              <a:rPr lang="en-US" sz="2800" dirty="0" err="1" smtClean="0"/>
              <a:t>đang</a:t>
            </a:r>
            <a:r>
              <a:rPr lang="en-US" sz="2800" dirty="0" smtClean="0"/>
              <a:t> </a:t>
            </a:r>
            <a:r>
              <a:rPr lang="en-US" sz="2800" dirty="0" err="1" smtClean="0"/>
              <a:t>dần</a:t>
            </a:r>
            <a:r>
              <a:rPr lang="en-US" sz="2800" dirty="0" smtClean="0"/>
              <a:t> </a:t>
            </a:r>
            <a:r>
              <a:rPr lang="en-US" sz="2800" dirty="0" err="1" smtClean="0"/>
              <a:t>thạo</a:t>
            </a:r>
            <a:r>
              <a:rPr lang="en-US" sz="2800" dirty="0" smtClean="0"/>
              <a:t> </a:t>
            </a:r>
            <a:r>
              <a:rPr lang="en-US" sz="2800" dirty="0" err="1" smtClean="0"/>
              <a:t>công</a:t>
            </a:r>
            <a:r>
              <a:rPr lang="en-US" sz="2800" dirty="0" smtClean="0"/>
              <a:t> </a:t>
            </a:r>
            <a:r>
              <a:rPr lang="en-US" sz="2800" dirty="0" err="1" smtClean="0"/>
              <a:t>việc</a:t>
            </a:r>
            <a:r>
              <a:rPr lang="en-US" sz="2800" dirty="0" smtClean="0"/>
              <a:t> </a:t>
            </a:r>
            <a:r>
              <a:rPr lang="en-US" sz="2800" dirty="0" err="1" smtClean="0"/>
              <a:t>này</a:t>
            </a:r>
            <a:r>
              <a:rPr lang="en-US" sz="2800" dirty="0" smtClean="0"/>
              <a:t> </a:t>
            </a:r>
            <a:r>
              <a:rPr lang="en-US" sz="2800" dirty="0" err="1" smtClean="0"/>
              <a:t>hơn</a:t>
            </a:r>
            <a:r>
              <a:rPr lang="en-US" sz="2800" dirty="0" smtClean="0"/>
              <a:t> </a:t>
            </a:r>
            <a:r>
              <a:rPr lang="en-US" sz="2800" dirty="0" err="1" smtClean="0"/>
              <a:t>rồi</a:t>
            </a:r>
            <a:r>
              <a:rPr lang="en-US" sz="2800" dirty="0" smtClean="0"/>
              <a:t> </a:t>
            </a:r>
            <a:r>
              <a:rPr lang="en-US" sz="2800" dirty="0" err="1" smtClean="0"/>
              <a:t>phải</a:t>
            </a:r>
            <a:r>
              <a:rPr lang="en-US" sz="2800" dirty="0" smtClean="0"/>
              <a:t> </a:t>
            </a:r>
            <a:r>
              <a:rPr lang="en-US" sz="2800" dirty="0" err="1" smtClean="0"/>
              <a:t>không</a:t>
            </a:r>
            <a:r>
              <a:rPr lang="en-US" sz="2800" dirty="0" smtClean="0"/>
              <a:t>?”</a:t>
            </a:r>
            <a:br>
              <a:rPr lang="en-US" sz="2800" dirty="0" smtClean="0"/>
            </a:br>
            <a:r>
              <a:rPr lang="en-US" sz="2800" b="1" dirty="0" smtClean="0">
                <a:solidFill>
                  <a:srgbClr val="FFFF00"/>
                </a:solidFill>
              </a:rPr>
              <a:t>I’m</a:t>
            </a:r>
            <a:r>
              <a:rPr lang="en-US" sz="2800" dirty="0" smtClean="0"/>
              <a:t> </a:t>
            </a:r>
            <a:r>
              <a:rPr lang="en-US" sz="2800" dirty="0" err="1" smtClean="0"/>
              <a:t>thì</a:t>
            </a:r>
            <a:r>
              <a:rPr lang="en-US" sz="2800" dirty="0" smtClean="0"/>
              <a:t> </a:t>
            </a:r>
            <a:r>
              <a:rPr lang="en-US" sz="2800" dirty="0" err="1" smtClean="0"/>
              <a:t>thành</a:t>
            </a:r>
            <a:r>
              <a:rPr lang="en-US" sz="2800" dirty="0" smtClean="0"/>
              <a:t> </a:t>
            </a:r>
            <a:r>
              <a:rPr lang="en-US" sz="2800" dirty="0" err="1" smtClean="0"/>
              <a:t>lập</a:t>
            </a:r>
            <a:r>
              <a:rPr lang="en-US" sz="2800" dirty="0" smtClean="0"/>
              <a:t> </a:t>
            </a:r>
            <a:r>
              <a:rPr lang="en-US" sz="2800" dirty="0" err="1" smtClean="0"/>
              <a:t>hỏi</a:t>
            </a:r>
            <a:r>
              <a:rPr lang="en-US" sz="2800" dirty="0" smtClean="0"/>
              <a:t> </a:t>
            </a:r>
            <a:r>
              <a:rPr lang="en-US" sz="2800" dirty="0" err="1" smtClean="0"/>
              <a:t>đuôi</a:t>
            </a:r>
            <a:r>
              <a:rPr lang="en-US" sz="2800" dirty="0" smtClean="0"/>
              <a:t>  </a:t>
            </a:r>
            <a:r>
              <a:rPr lang="en-US" sz="2800" b="1" dirty="0" smtClean="0">
                <a:solidFill>
                  <a:srgbClr val="FFFF00"/>
                </a:solidFill>
              </a:rPr>
              <a:t>aren’t I</a:t>
            </a:r>
            <a:r>
              <a:rPr lang="en-US" sz="2800" dirty="0" smtClean="0">
                <a:solidFill>
                  <a:srgbClr val="FFFF00"/>
                </a:solidFill>
              </a:rPr>
              <a:t>.</a:t>
            </a:r>
          </a:p>
          <a:p>
            <a:endParaRPr lang="en-US" sz="2800" dirty="0"/>
          </a:p>
        </p:txBody>
      </p:sp>
      <p:sp>
        <p:nvSpPr>
          <p:cNvPr id="6" name="Oval 5"/>
          <p:cNvSpPr/>
          <p:nvPr/>
        </p:nvSpPr>
        <p:spPr>
          <a:xfrm>
            <a:off x="6019800" y="8382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502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458200" cy="1200329"/>
          </a:xfrm>
          <a:prstGeom prst="rect">
            <a:avLst/>
          </a:prstGeom>
          <a:noFill/>
        </p:spPr>
        <p:txBody>
          <a:bodyPr wrap="square" rtlCol="0">
            <a:spAutoFit/>
          </a:bodyPr>
          <a:lstStyle/>
          <a:p>
            <a:r>
              <a:rPr lang="fr-FR" sz="2400" b="1" dirty="0"/>
              <a:t>Question 20.</a:t>
            </a:r>
            <a:r>
              <a:rPr lang="fr-FR" sz="2400" dirty="0"/>
              <a:t> </a:t>
            </a:r>
            <a:endParaRPr lang="fr-FR" sz="2400" dirty="0" smtClean="0"/>
          </a:p>
          <a:p>
            <a:r>
              <a:rPr lang="en-US" sz="2400" b="1" dirty="0" smtClean="0"/>
              <a:t>A</a:t>
            </a:r>
            <a:r>
              <a:rPr lang="en-US" sz="2400" b="1" dirty="0"/>
              <a:t>.</a:t>
            </a:r>
            <a:r>
              <a:rPr lang="en-US" sz="2400" dirty="0"/>
              <a:t> borrow</a:t>
            </a:r>
            <a:r>
              <a:rPr lang="en-US" sz="2400" u="sng" dirty="0"/>
              <a:t>ed</a:t>
            </a:r>
            <a:r>
              <a:rPr lang="en-US" sz="2400" dirty="0"/>
              <a:t>	</a:t>
            </a:r>
            <a:r>
              <a:rPr lang="en-US" sz="2400" dirty="0" smtClean="0"/>
              <a:t>  </a:t>
            </a:r>
            <a:r>
              <a:rPr lang="en-US" sz="2400" b="1" dirty="0" smtClean="0"/>
              <a:t>B</a:t>
            </a:r>
            <a:r>
              <a:rPr lang="en-US" sz="2400" b="1" dirty="0"/>
              <a:t>.</a:t>
            </a:r>
            <a:r>
              <a:rPr lang="en-US" sz="2400" dirty="0"/>
              <a:t> conserv</a:t>
            </a:r>
            <a:r>
              <a:rPr lang="en-US" sz="2400" u="sng" dirty="0"/>
              <a:t>ed</a:t>
            </a:r>
            <a:r>
              <a:rPr lang="en-US" sz="2400" dirty="0"/>
              <a:t>	</a:t>
            </a:r>
            <a:r>
              <a:rPr lang="en-US" sz="2400" b="1" dirty="0"/>
              <a:t>C.</a:t>
            </a:r>
            <a:r>
              <a:rPr lang="en-US" sz="2400" dirty="0"/>
              <a:t> approach</a:t>
            </a:r>
            <a:r>
              <a:rPr lang="en-US" sz="2400" u="sng" dirty="0"/>
              <a:t>ed</a:t>
            </a:r>
            <a:r>
              <a:rPr lang="en-US" sz="2400" dirty="0"/>
              <a:t>	</a:t>
            </a:r>
            <a:r>
              <a:rPr lang="en-US" sz="2400" dirty="0" smtClean="0"/>
              <a:t>  </a:t>
            </a:r>
            <a:r>
              <a:rPr lang="en-US" sz="2400" b="1" dirty="0" smtClean="0"/>
              <a:t>D</a:t>
            </a:r>
            <a:r>
              <a:rPr lang="en-US" sz="2400" b="1" dirty="0"/>
              <a:t>.</a:t>
            </a:r>
            <a:r>
              <a:rPr lang="en-US" sz="2400" dirty="0"/>
              <a:t> complain</a:t>
            </a:r>
            <a:r>
              <a:rPr lang="en-US" sz="2400" u="sng" dirty="0"/>
              <a:t>ed</a:t>
            </a:r>
            <a:endParaRPr lang="en-US" sz="2400" dirty="0"/>
          </a:p>
          <a:p>
            <a:endParaRPr lang="en-US" sz="2400" dirty="0"/>
          </a:p>
        </p:txBody>
      </p:sp>
      <p:sp>
        <p:nvSpPr>
          <p:cNvPr id="5" name="TextBox 4"/>
          <p:cNvSpPr txBox="1"/>
          <p:nvPr/>
        </p:nvSpPr>
        <p:spPr>
          <a:xfrm>
            <a:off x="228600" y="1905000"/>
            <a:ext cx="8763000" cy="2246769"/>
          </a:xfrm>
          <a:prstGeom prst="rect">
            <a:avLst/>
          </a:prstGeom>
          <a:noFill/>
        </p:spPr>
        <p:txBody>
          <a:bodyPr wrap="square" rtlCol="0">
            <a:spAutoFit/>
          </a:bodyPr>
          <a:lstStyle/>
          <a:p>
            <a:r>
              <a:rPr lang="en-US" sz="2800" b="1" dirty="0" smtClean="0"/>
              <a:t>A</a:t>
            </a:r>
            <a:r>
              <a:rPr lang="en-US" sz="2800" dirty="0" smtClean="0"/>
              <a:t>. borrow</a:t>
            </a:r>
            <a:r>
              <a:rPr lang="en-US" sz="2800" u="sng" dirty="0" smtClean="0"/>
              <a:t>ed</a:t>
            </a:r>
            <a:r>
              <a:rPr lang="en-US" sz="2800" dirty="0" smtClean="0"/>
              <a:t> /ˈ</a:t>
            </a:r>
            <a:r>
              <a:rPr lang="en-US" sz="2800" dirty="0" err="1" smtClean="0"/>
              <a:t>bɒrəʊd</a:t>
            </a:r>
            <a:r>
              <a:rPr lang="en-US" sz="2800" dirty="0" smtClean="0"/>
              <a:t>/ (v): </a:t>
            </a:r>
            <a:r>
              <a:rPr lang="en-US" sz="2800" dirty="0" err="1" smtClean="0"/>
              <a:t>mượn</a:t>
            </a:r>
            <a:r>
              <a:rPr lang="en-US" sz="2800" dirty="0" smtClean="0"/>
              <a:t>, </a:t>
            </a:r>
            <a:r>
              <a:rPr lang="en-US" sz="2800" dirty="0" err="1" smtClean="0"/>
              <a:t>vay</a:t>
            </a:r>
            <a:endParaRPr lang="en-US" sz="2800" dirty="0" smtClean="0"/>
          </a:p>
          <a:p>
            <a:r>
              <a:rPr lang="en-US" sz="2800" b="1" dirty="0" smtClean="0"/>
              <a:t>B</a:t>
            </a:r>
            <a:r>
              <a:rPr lang="en-US" sz="2800" dirty="0" smtClean="0"/>
              <a:t>. conserv</a:t>
            </a:r>
            <a:r>
              <a:rPr lang="en-US" sz="2800" u="sng" dirty="0" smtClean="0"/>
              <a:t>ed</a:t>
            </a:r>
            <a:r>
              <a:rPr lang="en-US" sz="2800" dirty="0" smtClean="0"/>
              <a:t> /</a:t>
            </a:r>
            <a:r>
              <a:rPr lang="en-US" sz="2800" dirty="0" err="1" smtClean="0"/>
              <a:t>kənˈsɜːvd</a:t>
            </a:r>
            <a:r>
              <a:rPr lang="en-US" sz="2800" dirty="0" smtClean="0"/>
              <a:t>/ (v): </a:t>
            </a:r>
            <a:r>
              <a:rPr lang="en-US" sz="2800" dirty="0" err="1" smtClean="0"/>
              <a:t>bảo</a:t>
            </a:r>
            <a:r>
              <a:rPr lang="en-US" sz="2800" dirty="0" smtClean="0"/>
              <a:t> </a:t>
            </a:r>
            <a:r>
              <a:rPr lang="en-US" sz="2800" dirty="0" err="1" smtClean="0"/>
              <a:t>tồn</a:t>
            </a:r>
            <a:r>
              <a:rPr lang="en-US" sz="2800" dirty="0" smtClean="0"/>
              <a:t>, </a:t>
            </a:r>
            <a:r>
              <a:rPr lang="en-US" sz="2800" dirty="0" err="1" smtClean="0"/>
              <a:t>giữ</a:t>
            </a:r>
            <a:r>
              <a:rPr lang="en-US" sz="2800" dirty="0" smtClean="0"/>
              <a:t> </a:t>
            </a:r>
            <a:r>
              <a:rPr lang="en-US" sz="2800" dirty="0" err="1" smtClean="0"/>
              <a:t>gìn</a:t>
            </a:r>
            <a:endParaRPr lang="en-US" sz="2800" dirty="0" smtClean="0"/>
          </a:p>
          <a:p>
            <a:r>
              <a:rPr lang="en-US" sz="2800" b="1" dirty="0" smtClean="0"/>
              <a:t>C</a:t>
            </a:r>
            <a:r>
              <a:rPr lang="en-US" sz="2800" dirty="0" smtClean="0"/>
              <a:t>. approach</a:t>
            </a:r>
            <a:r>
              <a:rPr lang="en-US" sz="2800" u="sng" dirty="0" smtClean="0"/>
              <a:t>ed</a:t>
            </a:r>
            <a:r>
              <a:rPr lang="en-US" sz="2800" dirty="0" smtClean="0"/>
              <a:t> /</a:t>
            </a:r>
            <a:r>
              <a:rPr lang="en-US" sz="2800" dirty="0" err="1" smtClean="0"/>
              <a:t>əˈprəʊtʃt</a:t>
            </a:r>
            <a:r>
              <a:rPr lang="en-US" sz="2800" dirty="0" smtClean="0"/>
              <a:t>/ (v): </a:t>
            </a:r>
            <a:r>
              <a:rPr lang="en-US" sz="2800" dirty="0" err="1" smtClean="0"/>
              <a:t>tiếp</a:t>
            </a:r>
            <a:r>
              <a:rPr lang="en-US" sz="2800" dirty="0" smtClean="0"/>
              <a:t> </a:t>
            </a:r>
            <a:r>
              <a:rPr lang="en-US" sz="2800" dirty="0" err="1" smtClean="0"/>
              <a:t>cận</a:t>
            </a:r>
            <a:r>
              <a:rPr lang="en-US" sz="2800" dirty="0" smtClean="0"/>
              <a:t>, </a:t>
            </a:r>
            <a:r>
              <a:rPr lang="en-US" sz="2800" dirty="0" err="1" smtClean="0"/>
              <a:t>đến</a:t>
            </a:r>
            <a:r>
              <a:rPr lang="en-US" sz="2800" dirty="0" smtClean="0"/>
              <a:t> </a:t>
            </a:r>
            <a:r>
              <a:rPr lang="en-US" sz="2800" dirty="0" err="1" smtClean="0"/>
              <a:t>gần</a:t>
            </a:r>
            <a:endParaRPr lang="en-US" sz="2800" dirty="0" smtClean="0"/>
          </a:p>
          <a:p>
            <a:r>
              <a:rPr lang="en-US" sz="2800" b="1" dirty="0" smtClean="0"/>
              <a:t>D</a:t>
            </a:r>
            <a:r>
              <a:rPr lang="en-US" sz="2800" dirty="0" smtClean="0"/>
              <a:t>. complain</a:t>
            </a:r>
            <a:r>
              <a:rPr lang="en-US" sz="2800" u="sng" dirty="0" smtClean="0"/>
              <a:t>ed</a:t>
            </a:r>
            <a:r>
              <a:rPr lang="en-US" sz="2800" dirty="0" smtClean="0"/>
              <a:t> /</a:t>
            </a:r>
            <a:r>
              <a:rPr lang="en-US" sz="2800" dirty="0" err="1" smtClean="0"/>
              <a:t>kəmˈpleɪnd</a:t>
            </a:r>
            <a:r>
              <a:rPr lang="en-US" sz="2800" dirty="0" smtClean="0"/>
              <a:t>/ (v): </a:t>
            </a:r>
            <a:r>
              <a:rPr lang="en-US" sz="2800" dirty="0" err="1" smtClean="0"/>
              <a:t>phàn</a:t>
            </a:r>
            <a:r>
              <a:rPr lang="en-US" sz="2800" dirty="0" smtClean="0"/>
              <a:t> </a:t>
            </a:r>
            <a:r>
              <a:rPr lang="en-US" sz="2800" dirty="0" err="1" smtClean="0"/>
              <a:t>nàn</a:t>
            </a:r>
            <a:r>
              <a:rPr lang="en-US" sz="2800" dirty="0" smtClean="0"/>
              <a:t>, than </a:t>
            </a:r>
            <a:r>
              <a:rPr lang="en-US" sz="2800" dirty="0" err="1" smtClean="0"/>
              <a:t>phiền</a:t>
            </a:r>
            <a:endParaRPr lang="en-US" sz="2800" dirty="0" smtClean="0"/>
          </a:p>
          <a:p>
            <a:endParaRPr lang="en-US" sz="2800" dirty="0"/>
          </a:p>
        </p:txBody>
      </p:sp>
      <p:sp>
        <p:nvSpPr>
          <p:cNvPr id="6" name="Oval 5"/>
          <p:cNvSpPr/>
          <p:nvPr/>
        </p:nvSpPr>
        <p:spPr>
          <a:xfrm>
            <a:off x="3886200" y="9144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29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534400" cy="1815882"/>
          </a:xfrm>
          <a:prstGeom prst="rect">
            <a:avLst/>
          </a:prstGeom>
          <a:noFill/>
        </p:spPr>
        <p:txBody>
          <a:bodyPr wrap="square" rtlCol="0">
            <a:spAutoFit/>
          </a:bodyPr>
          <a:lstStyle/>
          <a:p>
            <a:r>
              <a:rPr lang="en-US" sz="2800" b="1" dirty="0"/>
              <a:t>Question 21:	</a:t>
            </a:r>
            <a:endParaRPr lang="en-US" sz="2800" b="1" dirty="0" smtClean="0"/>
          </a:p>
          <a:p>
            <a:r>
              <a:rPr lang="en-US" sz="2800" b="1" dirty="0" smtClean="0"/>
              <a:t>A</a:t>
            </a:r>
            <a:r>
              <a:rPr lang="en-US" sz="2800" b="1" dirty="0"/>
              <a:t>. </a:t>
            </a:r>
            <a:r>
              <a:rPr lang="en-US" sz="2800" dirty="0"/>
              <a:t>f</a:t>
            </a:r>
            <a:r>
              <a:rPr lang="en-US" sz="2800" u="sng" dirty="0"/>
              <a:t>a</a:t>
            </a:r>
            <a:r>
              <a:rPr lang="en-US" sz="2800" dirty="0"/>
              <a:t>ke</a:t>
            </a:r>
            <a:r>
              <a:rPr lang="en-US" sz="2800" b="1" dirty="0"/>
              <a:t>	B. </a:t>
            </a:r>
            <a:r>
              <a:rPr lang="en-US" sz="2800" dirty="0"/>
              <a:t>am</a:t>
            </a:r>
            <a:r>
              <a:rPr lang="en-US" sz="2800" u="sng" dirty="0"/>
              <a:t>a</a:t>
            </a:r>
            <a:r>
              <a:rPr lang="en-US" sz="2800" dirty="0"/>
              <a:t>ze</a:t>
            </a:r>
            <a:r>
              <a:rPr lang="en-US" sz="2800" b="1" dirty="0"/>
              <a:t>	</a:t>
            </a:r>
            <a:r>
              <a:rPr lang="en-US" sz="2800" b="1" dirty="0" smtClean="0"/>
              <a:t> C</a:t>
            </a:r>
            <a:r>
              <a:rPr lang="en-US" sz="2800" b="1" dirty="0"/>
              <a:t>. </a:t>
            </a:r>
            <a:r>
              <a:rPr lang="en-US" sz="2800" dirty="0"/>
              <a:t>fr</a:t>
            </a:r>
            <a:r>
              <a:rPr lang="en-US" sz="2800" u="sng" dirty="0"/>
              <a:t>a</a:t>
            </a:r>
            <a:r>
              <a:rPr lang="en-US" sz="2800" dirty="0"/>
              <a:t>mework</a:t>
            </a:r>
            <a:r>
              <a:rPr lang="en-US" sz="2800" b="1" dirty="0"/>
              <a:t>	D. </a:t>
            </a:r>
            <a:r>
              <a:rPr lang="en-US" sz="2800" dirty="0"/>
              <a:t>merch</a:t>
            </a:r>
            <a:r>
              <a:rPr lang="en-US" sz="2800" u="sng" dirty="0"/>
              <a:t>a</a:t>
            </a:r>
            <a:r>
              <a:rPr lang="en-US" sz="2800" dirty="0"/>
              <a:t>nt</a:t>
            </a:r>
          </a:p>
          <a:p>
            <a:endParaRPr lang="en-US" sz="2800" dirty="0"/>
          </a:p>
          <a:p>
            <a:endParaRPr lang="en-US" sz="2800" dirty="0"/>
          </a:p>
        </p:txBody>
      </p:sp>
      <p:sp>
        <p:nvSpPr>
          <p:cNvPr id="5" name="TextBox 4"/>
          <p:cNvSpPr txBox="1"/>
          <p:nvPr/>
        </p:nvSpPr>
        <p:spPr>
          <a:xfrm>
            <a:off x="381000" y="1828800"/>
            <a:ext cx="7772400" cy="2677656"/>
          </a:xfrm>
          <a:prstGeom prst="rect">
            <a:avLst/>
          </a:prstGeom>
          <a:noFill/>
        </p:spPr>
        <p:txBody>
          <a:bodyPr wrap="square" rtlCol="0">
            <a:spAutoFit/>
          </a:bodyPr>
          <a:lstStyle/>
          <a:p>
            <a:endParaRPr lang="en-US" sz="2800" dirty="0" smtClean="0"/>
          </a:p>
          <a:p>
            <a:r>
              <a:rPr lang="en-US" sz="2800" dirty="0" smtClean="0"/>
              <a:t>A. fake /</a:t>
            </a:r>
            <a:r>
              <a:rPr lang="en-US" sz="2800" dirty="0" err="1" smtClean="0"/>
              <a:t>feɪk</a:t>
            </a:r>
            <a:r>
              <a:rPr lang="en-US" sz="2800" dirty="0" smtClean="0"/>
              <a:t>/</a:t>
            </a:r>
            <a:br>
              <a:rPr lang="en-US" sz="2800" dirty="0" smtClean="0"/>
            </a:br>
            <a:r>
              <a:rPr lang="en-US" sz="2800" dirty="0" smtClean="0"/>
              <a:t>B. amaze /</a:t>
            </a:r>
            <a:r>
              <a:rPr lang="en-US" sz="2800" dirty="0" err="1" smtClean="0"/>
              <a:t>əˈmeɪz</a:t>
            </a:r>
            <a:r>
              <a:rPr lang="en-US" sz="2800" dirty="0" smtClean="0"/>
              <a:t>/</a:t>
            </a:r>
            <a:br>
              <a:rPr lang="en-US" sz="2800" dirty="0" smtClean="0"/>
            </a:br>
            <a:r>
              <a:rPr lang="en-US" sz="2800" dirty="0" smtClean="0"/>
              <a:t>C. framework /ˈ</a:t>
            </a:r>
            <a:r>
              <a:rPr lang="en-US" sz="2800" dirty="0" err="1" smtClean="0"/>
              <a:t>freɪmwɜːk</a:t>
            </a:r>
            <a:r>
              <a:rPr lang="en-US" sz="2800" dirty="0" smtClean="0"/>
              <a:t>/</a:t>
            </a:r>
            <a:br>
              <a:rPr lang="en-US" sz="2800" dirty="0" smtClean="0"/>
            </a:br>
            <a:r>
              <a:rPr lang="en-US" sz="2800" dirty="0" smtClean="0"/>
              <a:t>D. merchant /ˈ</a:t>
            </a:r>
            <a:r>
              <a:rPr lang="en-US" sz="2800" dirty="0" err="1" smtClean="0"/>
              <a:t>mɜːtʃənt</a:t>
            </a:r>
            <a:r>
              <a:rPr lang="en-US" sz="2800" dirty="0" smtClean="0"/>
              <a:t>/</a:t>
            </a:r>
          </a:p>
          <a:p>
            <a:endParaRPr lang="en-US" sz="2800" dirty="0"/>
          </a:p>
        </p:txBody>
      </p:sp>
      <p:sp>
        <p:nvSpPr>
          <p:cNvPr id="6" name="Oval 5"/>
          <p:cNvSpPr/>
          <p:nvPr/>
        </p:nvSpPr>
        <p:spPr>
          <a:xfrm>
            <a:off x="6781800" y="914400"/>
            <a:ext cx="381000" cy="45074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453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33400"/>
            <a:ext cx="8839200" cy="1815882"/>
          </a:xfrm>
          <a:prstGeom prst="rect">
            <a:avLst/>
          </a:prstGeom>
          <a:noFill/>
        </p:spPr>
        <p:txBody>
          <a:bodyPr wrap="square" rtlCol="0">
            <a:spAutoFit/>
          </a:bodyPr>
          <a:lstStyle/>
          <a:p>
            <a:r>
              <a:rPr lang="en-US" sz="2800" b="1" dirty="0"/>
              <a:t>Question 22: </a:t>
            </a:r>
            <a:r>
              <a:rPr lang="en-US" sz="2800" dirty="0"/>
              <a:t>The student service </a:t>
            </a:r>
            <a:r>
              <a:rPr lang="en-US" sz="2800" dirty="0" err="1"/>
              <a:t>centre</a:t>
            </a:r>
            <a:r>
              <a:rPr lang="en-US" sz="2800" dirty="0"/>
              <a:t> will try their best to </a:t>
            </a:r>
            <a:r>
              <a:rPr lang="en-US" sz="2800" b="1" u="heavy" dirty="0"/>
              <a:t>assist</a:t>
            </a:r>
            <a:r>
              <a:rPr lang="en-US" sz="2800" b="1" dirty="0"/>
              <a:t> </a:t>
            </a:r>
            <a:r>
              <a:rPr lang="en-US" sz="2800" dirty="0"/>
              <a:t>students in finding a suitable part– time job.</a:t>
            </a:r>
          </a:p>
          <a:p>
            <a:r>
              <a:rPr lang="en-US" sz="2800" b="1" dirty="0"/>
              <a:t>A. </a:t>
            </a:r>
            <a:r>
              <a:rPr lang="en-US" sz="2800" dirty="0"/>
              <a:t>help	</a:t>
            </a:r>
            <a:r>
              <a:rPr lang="en-US" sz="2800" b="1" dirty="0"/>
              <a:t>B. </a:t>
            </a:r>
            <a:r>
              <a:rPr lang="en-US" sz="2800" dirty="0"/>
              <a:t>allow	</a:t>
            </a:r>
            <a:r>
              <a:rPr lang="en-US" sz="2800" b="1" dirty="0"/>
              <a:t>C. </a:t>
            </a:r>
            <a:r>
              <a:rPr lang="en-US" sz="2800" dirty="0"/>
              <a:t>make	</a:t>
            </a:r>
            <a:r>
              <a:rPr lang="en-US" sz="2800" b="1" dirty="0"/>
              <a:t>D. </a:t>
            </a:r>
            <a:r>
              <a:rPr lang="en-US" sz="2800" dirty="0"/>
              <a:t>employ</a:t>
            </a:r>
          </a:p>
          <a:p>
            <a:endParaRPr lang="en-US" sz="2800" dirty="0"/>
          </a:p>
        </p:txBody>
      </p:sp>
      <p:sp>
        <p:nvSpPr>
          <p:cNvPr id="5" name="TextBox 4"/>
          <p:cNvSpPr txBox="1"/>
          <p:nvPr/>
        </p:nvSpPr>
        <p:spPr>
          <a:xfrm>
            <a:off x="0" y="2286000"/>
            <a:ext cx="8610600" cy="2677656"/>
          </a:xfrm>
          <a:prstGeom prst="rect">
            <a:avLst/>
          </a:prstGeom>
          <a:noFill/>
        </p:spPr>
        <p:txBody>
          <a:bodyPr wrap="square" rtlCol="0">
            <a:spAutoFit/>
          </a:bodyPr>
          <a:lstStyle/>
          <a:p>
            <a:r>
              <a:rPr lang="en-US" sz="2800" dirty="0" smtClean="0"/>
              <a:t>A. help (</a:t>
            </a:r>
            <a:r>
              <a:rPr lang="en-US" sz="2800" dirty="0" err="1" smtClean="0"/>
              <a:t>giúp</a:t>
            </a:r>
            <a:r>
              <a:rPr lang="en-US" sz="2800" dirty="0" smtClean="0"/>
              <a:t> </a:t>
            </a:r>
            <a:r>
              <a:rPr lang="en-US" sz="2800" dirty="0" err="1" smtClean="0"/>
              <a:t>đỡ</a:t>
            </a:r>
            <a:r>
              <a:rPr lang="en-US" sz="2800" dirty="0" smtClean="0"/>
              <a:t>)	B. allow (</a:t>
            </a:r>
            <a:r>
              <a:rPr lang="en-US" sz="2800" dirty="0" err="1" smtClean="0"/>
              <a:t>cho</a:t>
            </a:r>
            <a:r>
              <a:rPr lang="en-US" sz="2800" dirty="0" smtClean="0"/>
              <a:t> </a:t>
            </a:r>
            <a:r>
              <a:rPr lang="en-US" sz="2800" dirty="0" err="1" smtClean="0"/>
              <a:t>phép</a:t>
            </a:r>
            <a:r>
              <a:rPr lang="en-US" sz="2800" dirty="0" smtClean="0"/>
              <a:t>)</a:t>
            </a:r>
          </a:p>
          <a:p>
            <a:r>
              <a:rPr lang="en-US" sz="2800" dirty="0" smtClean="0"/>
              <a:t>C. make (</a:t>
            </a:r>
            <a:r>
              <a:rPr lang="en-US" sz="2800" dirty="0" err="1" smtClean="0"/>
              <a:t>làm</a:t>
            </a:r>
            <a:r>
              <a:rPr lang="en-US" sz="2800" dirty="0" smtClean="0"/>
              <a:t>/ </a:t>
            </a:r>
            <a:r>
              <a:rPr lang="en-US" sz="2800" dirty="0" err="1" smtClean="0"/>
              <a:t>khiến</a:t>
            </a:r>
            <a:r>
              <a:rPr lang="en-US" sz="2800" dirty="0" smtClean="0"/>
              <a:t>…)	D. employ (</a:t>
            </a:r>
            <a:r>
              <a:rPr lang="en-US" sz="2800" dirty="0" err="1" smtClean="0"/>
              <a:t>tuyển</a:t>
            </a:r>
            <a:r>
              <a:rPr lang="en-US" sz="2800" dirty="0" smtClean="0"/>
              <a:t> </a:t>
            </a:r>
            <a:r>
              <a:rPr lang="en-US" sz="2800" dirty="0" err="1" smtClean="0"/>
              <a:t>dụng</a:t>
            </a:r>
            <a:r>
              <a:rPr lang="en-US" sz="2800" dirty="0" smtClean="0"/>
              <a:t>)</a:t>
            </a:r>
          </a:p>
          <a:p>
            <a:r>
              <a:rPr lang="en-US" sz="2800" dirty="0" err="1" smtClean="0"/>
              <a:t>Dịch</a:t>
            </a:r>
            <a:r>
              <a:rPr lang="en-US" sz="2800" dirty="0" smtClean="0"/>
              <a:t>: </a:t>
            </a:r>
            <a:r>
              <a:rPr lang="en-US" sz="2800" dirty="0" err="1" smtClean="0"/>
              <a:t>Trung</a:t>
            </a:r>
            <a:r>
              <a:rPr lang="en-US" sz="2800" dirty="0" smtClean="0"/>
              <a:t> </a:t>
            </a:r>
            <a:r>
              <a:rPr lang="en-US" sz="2800" dirty="0" err="1" smtClean="0"/>
              <a:t>tâm</a:t>
            </a:r>
            <a:r>
              <a:rPr lang="en-US" sz="2800" dirty="0" smtClean="0"/>
              <a:t> </a:t>
            </a:r>
            <a:r>
              <a:rPr lang="en-US" sz="2800" dirty="0" err="1" smtClean="0"/>
              <a:t>hỗ</a:t>
            </a:r>
            <a:r>
              <a:rPr lang="en-US" sz="2800" dirty="0" smtClean="0"/>
              <a:t> </a:t>
            </a:r>
            <a:r>
              <a:rPr lang="en-US" sz="2800" dirty="0" err="1" smtClean="0"/>
              <a:t>trợ</a:t>
            </a:r>
            <a:r>
              <a:rPr lang="en-US" sz="2800" dirty="0" smtClean="0"/>
              <a:t> </a:t>
            </a:r>
            <a:r>
              <a:rPr lang="en-US" sz="2800" dirty="0" err="1" smtClean="0"/>
              <a:t>công</a:t>
            </a:r>
            <a:r>
              <a:rPr lang="en-US" sz="2800" dirty="0" smtClean="0"/>
              <a:t> </a:t>
            </a:r>
            <a:r>
              <a:rPr lang="en-US" sz="2800" dirty="0" err="1" smtClean="0"/>
              <a:t>tác</a:t>
            </a:r>
            <a:r>
              <a:rPr lang="en-US" sz="2800" dirty="0" smtClean="0"/>
              <a:t> </a:t>
            </a:r>
            <a:r>
              <a:rPr lang="en-US" sz="2800" dirty="0" err="1" smtClean="0"/>
              <a:t>sinh</a:t>
            </a:r>
            <a:r>
              <a:rPr lang="en-US" sz="2800" dirty="0" smtClean="0"/>
              <a:t> </a:t>
            </a:r>
            <a:r>
              <a:rPr lang="en-US" sz="2800" dirty="0" err="1" smtClean="0"/>
              <a:t>viên</a:t>
            </a:r>
            <a:r>
              <a:rPr lang="en-US" sz="2800" dirty="0" smtClean="0"/>
              <a:t> </a:t>
            </a:r>
            <a:r>
              <a:rPr lang="en-US" sz="2800" dirty="0" err="1" smtClean="0"/>
              <a:t>sẽ</a:t>
            </a:r>
            <a:r>
              <a:rPr lang="en-US" sz="2800" dirty="0" smtClean="0"/>
              <a:t> </a:t>
            </a:r>
            <a:r>
              <a:rPr lang="en-US" sz="2800" dirty="0" err="1" smtClean="0"/>
              <a:t>cố</a:t>
            </a:r>
            <a:r>
              <a:rPr lang="en-US" sz="2800" dirty="0" smtClean="0"/>
              <a:t> </a:t>
            </a:r>
            <a:r>
              <a:rPr lang="en-US" sz="2800" dirty="0" err="1" smtClean="0"/>
              <a:t>gắng</a:t>
            </a:r>
            <a:r>
              <a:rPr lang="en-US" sz="2800" dirty="0" smtClean="0"/>
              <a:t> </a:t>
            </a:r>
            <a:r>
              <a:rPr lang="en-US" sz="2800" dirty="0" err="1" smtClean="0"/>
              <a:t>hết</a:t>
            </a:r>
            <a:r>
              <a:rPr lang="en-US" sz="2800" dirty="0" smtClean="0"/>
              <a:t> </a:t>
            </a:r>
            <a:r>
              <a:rPr lang="en-US" sz="2800" dirty="0" err="1" smtClean="0"/>
              <a:t>sức</a:t>
            </a:r>
            <a:r>
              <a:rPr lang="en-US" sz="2800" dirty="0" smtClean="0"/>
              <a:t> </a:t>
            </a:r>
            <a:r>
              <a:rPr lang="en-US" sz="2800" dirty="0" err="1" smtClean="0"/>
              <a:t>để</a:t>
            </a:r>
            <a:r>
              <a:rPr lang="en-US" sz="2800" dirty="0" smtClean="0"/>
              <a:t> </a:t>
            </a:r>
            <a:r>
              <a:rPr lang="en-US" sz="2800" dirty="0" err="1" smtClean="0"/>
              <a:t>hỗ</a:t>
            </a:r>
            <a:r>
              <a:rPr lang="en-US" sz="2800" dirty="0" smtClean="0"/>
              <a:t> </a:t>
            </a:r>
            <a:r>
              <a:rPr lang="en-US" sz="2800" dirty="0" err="1" smtClean="0"/>
              <a:t>trợ</a:t>
            </a:r>
            <a:r>
              <a:rPr lang="en-US" sz="2800" dirty="0" smtClean="0"/>
              <a:t>/ </a:t>
            </a:r>
            <a:r>
              <a:rPr lang="en-US" sz="2800" dirty="0" err="1" smtClean="0"/>
              <a:t>giúp</a:t>
            </a:r>
            <a:r>
              <a:rPr lang="en-US" sz="2800" dirty="0" smtClean="0"/>
              <a:t> </a:t>
            </a:r>
            <a:r>
              <a:rPr lang="en-US" sz="2800" dirty="0" err="1" smtClean="0"/>
              <a:t>đỡ</a:t>
            </a:r>
            <a:r>
              <a:rPr lang="en-US" sz="2800" dirty="0" smtClean="0"/>
              <a:t> </a:t>
            </a:r>
            <a:r>
              <a:rPr lang="en-US" sz="2800" dirty="0" err="1" smtClean="0"/>
              <a:t>sinh</a:t>
            </a:r>
            <a:r>
              <a:rPr lang="en-US" sz="2800" dirty="0" smtClean="0"/>
              <a:t> </a:t>
            </a:r>
            <a:r>
              <a:rPr lang="en-US" sz="2800" dirty="0" err="1" smtClean="0"/>
              <a:t>viên</a:t>
            </a:r>
            <a:r>
              <a:rPr lang="en-US" sz="2800" dirty="0" smtClean="0"/>
              <a:t> </a:t>
            </a:r>
            <a:r>
              <a:rPr lang="en-US" sz="2800" dirty="0" err="1" smtClean="0"/>
              <a:t>tìm</a:t>
            </a:r>
            <a:r>
              <a:rPr lang="en-US" sz="2800" dirty="0" smtClean="0"/>
              <a:t> </a:t>
            </a:r>
            <a:r>
              <a:rPr lang="en-US" sz="2800" dirty="0" err="1" smtClean="0"/>
              <a:t>một</a:t>
            </a:r>
            <a:endParaRPr lang="en-US" sz="2800" dirty="0" smtClean="0"/>
          </a:p>
          <a:p>
            <a:r>
              <a:rPr lang="en-US" sz="2800" dirty="0" err="1" smtClean="0"/>
              <a:t>công</a:t>
            </a:r>
            <a:r>
              <a:rPr lang="en-US" sz="2800" dirty="0" smtClean="0"/>
              <a:t> </a:t>
            </a:r>
            <a:r>
              <a:rPr lang="en-US" sz="2800" dirty="0" err="1" smtClean="0"/>
              <a:t>việc</a:t>
            </a:r>
            <a:r>
              <a:rPr lang="en-US" sz="2800" dirty="0" smtClean="0"/>
              <a:t> </a:t>
            </a:r>
            <a:r>
              <a:rPr lang="en-US" sz="2800" dirty="0" err="1" smtClean="0"/>
              <a:t>làm</a:t>
            </a:r>
            <a:r>
              <a:rPr lang="en-US" sz="2800" dirty="0" smtClean="0"/>
              <a:t> </a:t>
            </a:r>
            <a:r>
              <a:rPr lang="en-US" sz="2800" dirty="0" err="1" smtClean="0"/>
              <a:t>thêm</a:t>
            </a:r>
            <a:r>
              <a:rPr lang="en-US" sz="2800" dirty="0" smtClean="0"/>
              <a:t> </a:t>
            </a:r>
            <a:r>
              <a:rPr lang="en-US" sz="2800" dirty="0" err="1" smtClean="0"/>
              <a:t>thích</a:t>
            </a:r>
            <a:r>
              <a:rPr lang="en-US" sz="2800" dirty="0" smtClean="0"/>
              <a:t> </a:t>
            </a:r>
            <a:r>
              <a:rPr lang="en-US" sz="2800" dirty="0" err="1" smtClean="0"/>
              <a:t>hợp</a:t>
            </a:r>
            <a:endParaRPr lang="en-US" sz="2800" dirty="0" smtClean="0"/>
          </a:p>
          <a:p>
            <a:endParaRPr lang="en-US" sz="2800" dirty="0"/>
          </a:p>
        </p:txBody>
      </p:sp>
      <p:sp>
        <p:nvSpPr>
          <p:cNvPr id="6" name="Oval 5"/>
          <p:cNvSpPr/>
          <p:nvPr/>
        </p:nvSpPr>
        <p:spPr>
          <a:xfrm>
            <a:off x="0" y="1441341"/>
            <a:ext cx="381000" cy="46365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4741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534400" cy="2246769"/>
          </a:xfrm>
          <a:prstGeom prst="rect">
            <a:avLst/>
          </a:prstGeom>
          <a:noFill/>
        </p:spPr>
        <p:txBody>
          <a:bodyPr wrap="square" rtlCol="0">
            <a:spAutoFit/>
          </a:bodyPr>
          <a:lstStyle/>
          <a:p>
            <a:r>
              <a:rPr lang="en-US" sz="2800" b="1" dirty="0"/>
              <a:t>Question 23: </a:t>
            </a:r>
            <a:r>
              <a:rPr lang="en-US" sz="2800" dirty="0"/>
              <a:t>My sister is a very </a:t>
            </a:r>
            <a:r>
              <a:rPr lang="en-US" sz="2800" b="1" u="heavy" dirty="0"/>
              <a:t>diligent</a:t>
            </a:r>
            <a:r>
              <a:rPr lang="en-US" sz="2800" b="1" dirty="0"/>
              <a:t> </a:t>
            </a:r>
            <a:r>
              <a:rPr lang="en-US" sz="2800" dirty="0"/>
              <a:t>student. She works very hard at every subject.</a:t>
            </a:r>
          </a:p>
          <a:p>
            <a:r>
              <a:rPr lang="en-US" sz="2800" b="1" dirty="0"/>
              <a:t>A. </a:t>
            </a:r>
            <a:r>
              <a:rPr lang="en-US" sz="2800" dirty="0"/>
              <a:t>clever	</a:t>
            </a:r>
            <a:r>
              <a:rPr lang="en-US" sz="2800" b="1" dirty="0"/>
              <a:t>B. </a:t>
            </a:r>
            <a:r>
              <a:rPr lang="en-US" sz="2800" dirty="0"/>
              <a:t>practical	</a:t>
            </a:r>
            <a:r>
              <a:rPr lang="en-US" sz="2800" b="1" dirty="0"/>
              <a:t>C. </a:t>
            </a:r>
            <a:r>
              <a:rPr lang="en-US" sz="2800" dirty="0"/>
              <a:t>studious	</a:t>
            </a:r>
            <a:r>
              <a:rPr lang="en-US" sz="2800" b="1" dirty="0"/>
              <a:t>D. </a:t>
            </a:r>
            <a:r>
              <a:rPr lang="en-US" sz="2800" dirty="0"/>
              <a:t>helpful</a:t>
            </a:r>
          </a:p>
          <a:p>
            <a:r>
              <a:rPr lang="en-US" sz="2800" dirty="0" smtClean="0"/>
              <a:t>.</a:t>
            </a:r>
            <a:endParaRPr lang="en-US" sz="2800" dirty="0"/>
          </a:p>
          <a:p>
            <a:endParaRPr lang="en-US" sz="2800" dirty="0"/>
          </a:p>
        </p:txBody>
      </p:sp>
      <p:sp>
        <p:nvSpPr>
          <p:cNvPr id="5" name="TextBox 4"/>
          <p:cNvSpPr txBox="1"/>
          <p:nvPr/>
        </p:nvSpPr>
        <p:spPr>
          <a:xfrm>
            <a:off x="381000" y="2133600"/>
            <a:ext cx="8610600" cy="1815882"/>
          </a:xfrm>
          <a:prstGeom prst="rect">
            <a:avLst/>
          </a:prstGeom>
          <a:noFill/>
        </p:spPr>
        <p:txBody>
          <a:bodyPr wrap="square" rtlCol="0">
            <a:spAutoFit/>
          </a:bodyPr>
          <a:lstStyle/>
          <a:p>
            <a:r>
              <a:rPr lang="en-US" sz="2800" dirty="0" smtClean="0"/>
              <a:t>A. clever (</a:t>
            </a:r>
            <a:r>
              <a:rPr lang="en-US" sz="2800" dirty="0" err="1" smtClean="0"/>
              <a:t>thông</a:t>
            </a:r>
            <a:r>
              <a:rPr lang="en-US" sz="2800" dirty="0" smtClean="0"/>
              <a:t> minh)	B. practical (</a:t>
            </a:r>
            <a:r>
              <a:rPr lang="en-US" sz="2800" dirty="0" err="1" smtClean="0"/>
              <a:t>thưc</a:t>
            </a:r>
            <a:r>
              <a:rPr lang="en-US" sz="2800" dirty="0" smtClean="0"/>
              <a:t> </a:t>
            </a:r>
            <a:r>
              <a:rPr lang="en-US" sz="2800" dirty="0" err="1" smtClean="0"/>
              <a:t>tế</a:t>
            </a:r>
            <a:r>
              <a:rPr lang="en-US" sz="2800" dirty="0" smtClean="0"/>
              <a:t>)</a:t>
            </a:r>
          </a:p>
          <a:p>
            <a:r>
              <a:rPr lang="en-US" sz="2800" dirty="0" smtClean="0"/>
              <a:t>C. studious (</a:t>
            </a:r>
            <a:r>
              <a:rPr lang="en-US" sz="2800" dirty="0" err="1" smtClean="0"/>
              <a:t>chăm</a:t>
            </a:r>
            <a:r>
              <a:rPr lang="en-US" sz="2800" dirty="0" smtClean="0"/>
              <a:t> </a:t>
            </a:r>
            <a:r>
              <a:rPr lang="en-US" sz="2800" dirty="0" err="1" smtClean="0"/>
              <a:t>chỉ</a:t>
            </a:r>
            <a:r>
              <a:rPr lang="en-US" sz="2800" dirty="0" smtClean="0"/>
              <a:t>)	D. helpful (hay </a:t>
            </a:r>
            <a:r>
              <a:rPr lang="en-US" sz="2800" dirty="0" err="1" smtClean="0"/>
              <a:t>giúp</a:t>
            </a:r>
            <a:r>
              <a:rPr lang="en-US" sz="2800" dirty="0" smtClean="0"/>
              <a:t> </a:t>
            </a:r>
            <a:r>
              <a:rPr lang="en-US" sz="2800" dirty="0" err="1" smtClean="0"/>
              <a:t>người</a:t>
            </a:r>
            <a:r>
              <a:rPr lang="en-US" sz="2800" dirty="0" smtClean="0"/>
              <a:t> </a:t>
            </a:r>
            <a:r>
              <a:rPr lang="en-US" sz="2800" dirty="0" err="1" smtClean="0"/>
              <a:t>khác</a:t>
            </a:r>
            <a:r>
              <a:rPr lang="en-US" sz="2800" dirty="0" smtClean="0"/>
              <a:t>)</a:t>
            </a:r>
          </a:p>
          <a:p>
            <a:r>
              <a:rPr lang="en-US" sz="2800" dirty="0" err="1" smtClean="0"/>
              <a:t>Dịch</a:t>
            </a:r>
            <a:r>
              <a:rPr lang="en-US" sz="2800" dirty="0" smtClean="0"/>
              <a:t>: </a:t>
            </a:r>
            <a:r>
              <a:rPr lang="en-US" sz="2800" dirty="0" err="1" smtClean="0"/>
              <a:t>Chị</a:t>
            </a:r>
            <a:r>
              <a:rPr lang="en-US" sz="2800" dirty="0" smtClean="0"/>
              <a:t> </a:t>
            </a:r>
            <a:r>
              <a:rPr lang="en-US" sz="2800" dirty="0" err="1" smtClean="0"/>
              <a:t>gái</a:t>
            </a:r>
            <a:r>
              <a:rPr lang="en-US" sz="2800" dirty="0" smtClean="0"/>
              <a:t> </a:t>
            </a:r>
            <a:r>
              <a:rPr lang="en-US" sz="2800" dirty="0" err="1" smtClean="0"/>
              <a:t>tớ</a:t>
            </a:r>
            <a:r>
              <a:rPr lang="en-US" sz="2800" dirty="0" smtClean="0"/>
              <a:t> </a:t>
            </a:r>
            <a:r>
              <a:rPr lang="en-US" sz="2800" dirty="0" err="1" smtClean="0"/>
              <a:t>là</a:t>
            </a:r>
            <a:r>
              <a:rPr lang="en-US" sz="2800" dirty="0" smtClean="0"/>
              <a:t> </a:t>
            </a:r>
            <a:r>
              <a:rPr lang="en-US" sz="2800" dirty="0" err="1" smtClean="0"/>
              <a:t>một</a:t>
            </a:r>
            <a:r>
              <a:rPr lang="en-US" sz="2800" dirty="0" smtClean="0"/>
              <a:t> </a:t>
            </a:r>
            <a:r>
              <a:rPr lang="en-US" sz="2800" dirty="0" err="1" smtClean="0"/>
              <a:t>sinh</a:t>
            </a:r>
            <a:r>
              <a:rPr lang="en-US" sz="2800" dirty="0" smtClean="0"/>
              <a:t> </a:t>
            </a:r>
            <a:r>
              <a:rPr lang="en-US" sz="2800" dirty="0" err="1" smtClean="0"/>
              <a:t>viên</a:t>
            </a:r>
            <a:r>
              <a:rPr lang="en-US" sz="2800" dirty="0" smtClean="0"/>
              <a:t> </a:t>
            </a:r>
            <a:r>
              <a:rPr lang="en-US" sz="2800" dirty="0" err="1" smtClean="0"/>
              <a:t>rất</a:t>
            </a:r>
            <a:r>
              <a:rPr lang="en-US" sz="2800" dirty="0" smtClean="0"/>
              <a:t> </a:t>
            </a:r>
            <a:r>
              <a:rPr lang="en-US" sz="2800" dirty="0" err="1" smtClean="0"/>
              <a:t>chăm</a:t>
            </a:r>
            <a:r>
              <a:rPr lang="en-US" sz="2800" dirty="0" smtClean="0"/>
              <a:t> </a:t>
            </a:r>
            <a:r>
              <a:rPr lang="en-US" sz="2800" dirty="0" err="1" smtClean="0"/>
              <a:t>chỉ</a:t>
            </a:r>
            <a:r>
              <a:rPr lang="en-US" sz="2800" dirty="0" smtClean="0"/>
              <a:t>. </a:t>
            </a:r>
            <a:r>
              <a:rPr lang="en-US" sz="2800" dirty="0" err="1" smtClean="0"/>
              <a:t>Môn</a:t>
            </a:r>
            <a:r>
              <a:rPr lang="en-US" sz="2800" dirty="0" smtClean="0"/>
              <a:t> </a:t>
            </a:r>
            <a:r>
              <a:rPr lang="en-US" sz="2800" dirty="0" err="1" smtClean="0"/>
              <a:t>nào</a:t>
            </a:r>
            <a:r>
              <a:rPr lang="en-US" sz="2800" dirty="0" smtClean="0"/>
              <a:t> </a:t>
            </a:r>
            <a:r>
              <a:rPr lang="en-US" sz="2800" dirty="0" err="1" smtClean="0"/>
              <a:t>chị</a:t>
            </a:r>
            <a:r>
              <a:rPr lang="en-US" sz="2800" dirty="0" smtClean="0"/>
              <a:t> </a:t>
            </a:r>
            <a:r>
              <a:rPr lang="en-US" sz="2800" dirty="0" err="1" smtClean="0"/>
              <a:t>ấy</a:t>
            </a:r>
            <a:r>
              <a:rPr lang="en-US" sz="2800" dirty="0" smtClean="0"/>
              <a:t> </a:t>
            </a:r>
            <a:r>
              <a:rPr lang="en-US" sz="2800" dirty="0" err="1" smtClean="0"/>
              <a:t>cũng</a:t>
            </a:r>
            <a:r>
              <a:rPr lang="en-US" sz="2800" dirty="0" smtClean="0"/>
              <a:t> </a:t>
            </a:r>
            <a:r>
              <a:rPr lang="en-US" sz="2800" dirty="0" err="1" smtClean="0"/>
              <a:t>học</a:t>
            </a:r>
            <a:r>
              <a:rPr lang="en-US" sz="2800" dirty="0" smtClean="0"/>
              <a:t> </a:t>
            </a:r>
            <a:r>
              <a:rPr lang="en-US" sz="2800" dirty="0" err="1" smtClean="0"/>
              <a:t>cực</a:t>
            </a:r>
            <a:r>
              <a:rPr lang="en-US" sz="2800" dirty="0" smtClean="0"/>
              <a:t> </a:t>
            </a:r>
            <a:r>
              <a:rPr lang="en-US" sz="2800" dirty="0" err="1" smtClean="0"/>
              <a:t>kỳ</a:t>
            </a:r>
            <a:r>
              <a:rPr lang="en-US" sz="2800" dirty="0" smtClean="0"/>
              <a:t> </a:t>
            </a:r>
            <a:r>
              <a:rPr lang="en-US" sz="2800" dirty="0" err="1" smtClean="0"/>
              <a:t>chăm</a:t>
            </a:r>
            <a:r>
              <a:rPr lang="en-US" sz="2800" dirty="0" smtClean="0"/>
              <a:t> </a:t>
            </a:r>
            <a:r>
              <a:rPr lang="en-US" sz="2800" dirty="0" err="1" smtClean="0"/>
              <a:t>luôn</a:t>
            </a:r>
            <a:endParaRPr lang="en-US" sz="2800" dirty="0"/>
          </a:p>
        </p:txBody>
      </p:sp>
      <p:sp>
        <p:nvSpPr>
          <p:cNvPr id="6" name="Oval 5"/>
          <p:cNvSpPr/>
          <p:nvPr/>
        </p:nvSpPr>
        <p:spPr>
          <a:xfrm>
            <a:off x="3962400" y="1295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6464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3276600" y="1314864"/>
            <a:ext cx="3810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TextBox 6"/>
          <p:cNvSpPr txBox="1"/>
          <p:nvPr/>
        </p:nvSpPr>
        <p:spPr>
          <a:xfrm>
            <a:off x="533400" y="533400"/>
            <a:ext cx="8458200" cy="1569660"/>
          </a:xfrm>
          <a:prstGeom prst="rect">
            <a:avLst/>
          </a:prstGeom>
          <a:noFill/>
        </p:spPr>
        <p:txBody>
          <a:bodyPr wrap="square" rtlCol="0">
            <a:spAutoFit/>
          </a:bodyPr>
          <a:lstStyle/>
          <a:p>
            <a:r>
              <a:rPr lang="en-US" sz="2400" b="1" dirty="0"/>
              <a:t>Question 24. </a:t>
            </a:r>
            <a:r>
              <a:rPr lang="en-US" sz="2400" dirty="0"/>
              <a:t>He was one of the most </a:t>
            </a:r>
            <a:r>
              <a:rPr lang="en-US" sz="2400" b="1" u="heavy" dirty="0"/>
              <a:t>outstanding</a:t>
            </a:r>
            <a:r>
              <a:rPr lang="en-US" sz="2400" b="1" dirty="0"/>
              <a:t> </a:t>
            </a:r>
            <a:r>
              <a:rPr lang="en-US" sz="2400" dirty="0"/>
              <a:t>performers at the live show last night.</a:t>
            </a:r>
          </a:p>
          <a:p>
            <a:r>
              <a:rPr lang="en-US" sz="2400" b="1" dirty="0"/>
              <a:t>A. </a:t>
            </a:r>
            <a:r>
              <a:rPr lang="en-US" sz="2400" dirty="0"/>
              <a:t>easy- looking	</a:t>
            </a:r>
            <a:r>
              <a:rPr lang="en-US" sz="2400" b="1" dirty="0"/>
              <a:t>B. </a:t>
            </a:r>
            <a:r>
              <a:rPr lang="en-US" sz="2400" dirty="0"/>
              <a:t>humble	</a:t>
            </a:r>
            <a:r>
              <a:rPr lang="en-US" sz="2400" b="1" dirty="0"/>
              <a:t>C. </a:t>
            </a:r>
            <a:r>
              <a:rPr lang="en-US" sz="2400" dirty="0"/>
              <a:t>well- known	</a:t>
            </a:r>
            <a:r>
              <a:rPr lang="en-US" sz="2400" b="1" dirty="0"/>
              <a:t>D. </a:t>
            </a:r>
            <a:r>
              <a:rPr lang="en-US" sz="2400" dirty="0"/>
              <a:t>impressive</a:t>
            </a:r>
          </a:p>
          <a:p>
            <a:endParaRPr lang="en-US" sz="2400" dirty="0"/>
          </a:p>
        </p:txBody>
      </p:sp>
      <p:sp>
        <p:nvSpPr>
          <p:cNvPr id="8" name="TextBox 7"/>
          <p:cNvSpPr txBox="1"/>
          <p:nvPr/>
        </p:nvSpPr>
        <p:spPr>
          <a:xfrm>
            <a:off x="304800" y="2438400"/>
            <a:ext cx="8686800" cy="3785652"/>
          </a:xfrm>
          <a:prstGeom prst="rect">
            <a:avLst/>
          </a:prstGeom>
          <a:noFill/>
        </p:spPr>
        <p:txBody>
          <a:bodyPr wrap="square" rtlCol="0">
            <a:spAutoFit/>
          </a:bodyPr>
          <a:lstStyle/>
          <a:p>
            <a:r>
              <a:rPr lang="en-US" sz="2400" b="1" dirty="0" smtClean="0"/>
              <a:t>Question 24: B</a:t>
            </a:r>
          </a:p>
          <a:p>
            <a:pPr lvl="1"/>
            <a:r>
              <a:rPr lang="en-US" sz="2400" dirty="0" smtClean="0"/>
              <a:t>easy- looking : </a:t>
            </a:r>
            <a:r>
              <a:rPr lang="en-US" sz="2400" dirty="0" err="1" smtClean="0"/>
              <a:t>ưa</a:t>
            </a:r>
            <a:r>
              <a:rPr lang="en-US" sz="2400" dirty="0" smtClean="0"/>
              <a:t> </a:t>
            </a:r>
            <a:r>
              <a:rPr lang="en-US" sz="2400" dirty="0" err="1" smtClean="0"/>
              <a:t>nhìn</a:t>
            </a:r>
            <a:endParaRPr lang="en-US" sz="2400" dirty="0" smtClean="0"/>
          </a:p>
          <a:p>
            <a:pPr lvl="1"/>
            <a:r>
              <a:rPr lang="en-US" sz="2400" dirty="0" smtClean="0"/>
              <a:t>humble : </a:t>
            </a:r>
            <a:r>
              <a:rPr lang="en-US" sz="2400" dirty="0" err="1" smtClean="0"/>
              <a:t>khiêm</a:t>
            </a:r>
            <a:r>
              <a:rPr lang="en-US" sz="2400" dirty="0" smtClean="0"/>
              <a:t> </a:t>
            </a:r>
            <a:r>
              <a:rPr lang="en-US" sz="2400" dirty="0" err="1" smtClean="0"/>
              <a:t>tốn</a:t>
            </a:r>
            <a:endParaRPr lang="en-US" sz="2400" dirty="0" smtClean="0"/>
          </a:p>
          <a:p>
            <a:pPr lvl="1"/>
            <a:r>
              <a:rPr lang="en-US" sz="2400" dirty="0" smtClean="0"/>
              <a:t>well- known : </a:t>
            </a:r>
            <a:r>
              <a:rPr lang="en-US" sz="2400" dirty="0" err="1" smtClean="0"/>
              <a:t>nổi</a:t>
            </a:r>
            <a:r>
              <a:rPr lang="en-US" sz="2400" dirty="0" smtClean="0"/>
              <a:t> </a:t>
            </a:r>
            <a:r>
              <a:rPr lang="en-US" sz="2400" dirty="0" err="1" smtClean="0"/>
              <a:t>tiếng</a:t>
            </a:r>
            <a:endParaRPr lang="en-US" sz="2400" dirty="0" smtClean="0"/>
          </a:p>
          <a:p>
            <a:pPr lvl="1"/>
            <a:r>
              <a:rPr lang="en-US" sz="2400" dirty="0" smtClean="0"/>
              <a:t>impressive : </a:t>
            </a:r>
            <a:r>
              <a:rPr lang="en-US" sz="2400" dirty="0" err="1" smtClean="0"/>
              <a:t>ấn</a:t>
            </a:r>
            <a:r>
              <a:rPr lang="en-US" sz="2400" dirty="0" smtClean="0"/>
              <a:t> </a:t>
            </a:r>
            <a:r>
              <a:rPr lang="en-US" sz="2400" dirty="0" err="1" smtClean="0"/>
              <a:t>tượng</a:t>
            </a:r>
            <a:endParaRPr lang="en-US" sz="2400" dirty="0" smtClean="0"/>
          </a:p>
          <a:p>
            <a:r>
              <a:rPr lang="en-US" sz="2400" dirty="0" smtClean="0"/>
              <a:t>outstanding : </a:t>
            </a:r>
            <a:r>
              <a:rPr lang="en-US" sz="2400" dirty="0" err="1" smtClean="0"/>
              <a:t>nổi</a:t>
            </a:r>
            <a:r>
              <a:rPr lang="en-US" sz="2400" dirty="0" smtClean="0"/>
              <a:t> </a:t>
            </a:r>
            <a:r>
              <a:rPr lang="en-US" sz="2400" dirty="0" err="1" smtClean="0"/>
              <a:t>bật</a:t>
            </a:r>
            <a:r>
              <a:rPr lang="en-US" sz="2400" dirty="0" smtClean="0"/>
              <a:t> &gt;&lt; humble : </a:t>
            </a:r>
            <a:r>
              <a:rPr lang="en-US" sz="2400" dirty="0" err="1" smtClean="0"/>
              <a:t>khiêm</a:t>
            </a:r>
            <a:r>
              <a:rPr lang="en-US" sz="2400" dirty="0" smtClean="0"/>
              <a:t> </a:t>
            </a:r>
            <a:r>
              <a:rPr lang="en-US" sz="2400" dirty="0" err="1" smtClean="0"/>
              <a:t>tốn</a:t>
            </a:r>
            <a:endParaRPr lang="en-US" sz="2400" dirty="0" smtClean="0"/>
          </a:p>
          <a:p>
            <a:r>
              <a:rPr lang="en-US" sz="2400" b="1" dirty="0" err="1" smtClean="0"/>
              <a:t>Đáp</a:t>
            </a:r>
            <a:r>
              <a:rPr lang="en-US" sz="2400" b="1" dirty="0" smtClean="0"/>
              <a:t> </a:t>
            </a:r>
            <a:r>
              <a:rPr lang="en-US" sz="2400" b="1" dirty="0" err="1" smtClean="0"/>
              <a:t>án</a:t>
            </a:r>
            <a:r>
              <a:rPr lang="en-US" sz="2400" b="1" dirty="0" smtClean="0"/>
              <a:t> B</a:t>
            </a:r>
            <a:endParaRPr lang="en-US" sz="2400" dirty="0" smtClean="0"/>
          </a:p>
          <a:p>
            <a:r>
              <a:rPr lang="en-US" sz="2400" dirty="0" err="1" smtClean="0"/>
              <a:t>Tạm</a:t>
            </a:r>
            <a:r>
              <a:rPr lang="en-US" sz="2400" dirty="0" smtClean="0"/>
              <a:t> </a:t>
            </a:r>
            <a:r>
              <a:rPr lang="en-US" sz="2400" dirty="0" err="1" smtClean="0"/>
              <a:t>dịch</a:t>
            </a:r>
            <a:r>
              <a:rPr lang="en-US" sz="2400" dirty="0" smtClean="0"/>
              <a:t>: </a:t>
            </a:r>
            <a:r>
              <a:rPr lang="en-US" sz="2400" dirty="0" err="1" smtClean="0"/>
              <a:t>Anh</a:t>
            </a:r>
            <a:r>
              <a:rPr lang="en-US" sz="2400" dirty="0" smtClean="0"/>
              <a:t> </a:t>
            </a:r>
            <a:r>
              <a:rPr lang="en-US" sz="2400" dirty="0" err="1" smtClean="0"/>
              <a:t>ấy</a:t>
            </a:r>
            <a:r>
              <a:rPr lang="en-US" sz="2400" dirty="0" smtClean="0"/>
              <a:t> </a:t>
            </a:r>
            <a:r>
              <a:rPr lang="en-US" sz="2400" dirty="0" err="1" smtClean="0"/>
              <a:t>là</a:t>
            </a:r>
            <a:r>
              <a:rPr lang="en-US" sz="2400" dirty="0" smtClean="0"/>
              <a:t> </a:t>
            </a:r>
            <a:r>
              <a:rPr lang="en-US" sz="2400" dirty="0" err="1" smtClean="0"/>
              <a:t>một</a:t>
            </a:r>
            <a:r>
              <a:rPr lang="en-US" sz="2400" dirty="0" smtClean="0"/>
              <a:t> </a:t>
            </a:r>
            <a:r>
              <a:rPr lang="en-US" sz="2400" dirty="0" err="1" smtClean="0"/>
              <a:t>trong</a:t>
            </a:r>
            <a:r>
              <a:rPr lang="en-US" sz="2400" dirty="0" smtClean="0"/>
              <a:t> </a:t>
            </a:r>
            <a:r>
              <a:rPr lang="en-US" sz="2400" dirty="0" err="1" smtClean="0"/>
              <a:t>những</a:t>
            </a:r>
            <a:r>
              <a:rPr lang="en-US" sz="2400" dirty="0" smtClean="0"/>
              <a:t> </a:t>
            </a:r>
            <a:r>
              <a:rPr lang="en-US" sz="2400" dirty="0" err="1" smtClean="0"/>
              <a:t>người</a:t>
            </a:r>
            <a:r>
              <a:rPr lang="en-US" sz="2400" dirty="0" smtClean="0"/>
              <a:t> </a:t>
            </a:r>
            <a:r>
              <a:rPr lang="en-US" sz="2400" dirty="0" err="1" smtClean="0"/>
              <a:t>biểu</a:t>
            </a:r>
            <a:r>
              <a:rPr lang="en-US" sz="2400" dirty="0" smtClean="0"/>
              <a:t> </a:t>
            </a:r>
            <a:r>
              <a:rPr lang="en-US" sz="2400" dirty="0" err="1" smtClean="0"/>
              <a:t>diễn</a:t>
            </a:r>
            <a:r>
              <a:rPr lang="en-US" sz="2400" dirty="0" smtClean="0"/>
              <a:t> </a:t>
            </a:r>
            <a:r>
              <a:rPr lang="en-US" sz="2400" dirty="0" err="1" smtClean="0"/>
              <a:t>xuất</a:t>
            </a:r>
            <a:r>
              <a:rPr lang="en-US" sz="2400" dirty="0" smtClean="0"/>
              <a:t> </a:t>
            </a:r>
            <a:r>
              <a:rPr lang="en-US" sz="2400" dirty="0" err="1" smtClean="0"/>
              <a:t>sắc</a:t>
            </a:r>
            <a:r>
              <a:rPr lang="en-US" sz="2400" dirty="0" smtClean="0"/>
              <a:t> </a:t>
            </a:r>
            <a:r>
              <a:rPr lang="en-US" sz="2400" dirty="0" err="1" smtClean="0"/>
              <a:t>nhất</a:t>
            </a:r>
            <a:r>
              <a:rPr lang="en-US" sz="2400" dirty="0" smtClean="0"/>
              <a:t> </a:t>
            </a:r>
            <a:r>
              <a:rPr lang="en-US" sz="2400" dirty="0" err="1" smtClean="0"/>
              <a:t>tại</a:t>
            </a:r>
            <a:r>
              <a:rPr lang="en-US" sz="2400" dirty="0" smtClean="0"/>
              <a:t> </a:t>
            </a:r>
            <a:r>
              <a:rPr lang="en-US" sz="2400" dirty="0" err="1" smtClean="0"/>
              <a:t>chương</a:t>
            </a:r>
            <a:r>
              <a:rPr lang="en-US" sz="2400" dirty="0" smtClean="0"/>
              <a:t> </a:t>
            </a:r>
            <a:r>
              <a:rPr lang="en-US" sz="2400" dirty="0" err="1" smtClean="0"/>
              <a:t>trình</a:t>
            </a:r>
            <a:r>
              <a:rPr lang="en-US" sz="2400" dirty="0" smtClean="0"/>
              <a:t> </a:t>
            </a:r>
            <a:r>
              <a:rPr lang="en-US" sz="2400" dirty="0" err="1" smtClean="0"/>
              <a:t>trực</a:t>
            </a:r>
            <a:r>
              <a:rPr lang="en-US" sz="2400" dirty="0" smtClean="0"/>
              <a:t> </a:t>
            </a:r>
            <a:r>
              <a:rPr lang="en-US" sz="2400" dirty="0" err="1" smtClean="0"/>
              <a:t>tiếp</a:t>
            </a:r>
            <a:r>
              <a:rPr lang="en-US" sz="2400" dirty="0" smtClean="0"/>
              <a:t> </a:t>
            </a:r>
            <a:r>
              <a:rPr lang="en-US" sz="2400" dirty="0" err="1" smtClean="0"/>
              <a:t>tối</a:t>
            </a:r>
            <a:r>
              <a:rPr lang="en-US" sz="2400" dirty="0" smtClean="0"/>
              <a:t> qua.</a:t>
            </a:r>
          </a:p>
          <a:p>
            <a:endParaRPr lang="en-US" sz="2400" dirty="0"/>
          </a:p>
        </p:txBody>
      </p:sp>
    </p:spTree>
    <p:extLst>
      <p:ext uri="{BB962C8B-B14F-4D97-AF65-F5344CB8AC3E}">
        <p14:creationId xmlns:p14="http://schemas.microsoft.com/office/powerpoint/2010/main" val="3982732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33400"/>
            <a:ext cx="8686800" cy="1938992"/>
          </a:xfrm>
          <a:prstGeom prst="rect">
            <a:avLst/>
          </a:prstGeom>
          <a:noFill/>
        </p:spPr>
        <p:txBody>
          <a:bodyPr wrap="square" rtlCol="0">
            <a:spAutoFit/>
          </a:bodyPr>
          <a:lstStyle/>
          <a:p>
            <a:r>
              <a:rPr lang="en-US" sz="2400" b="1" dirty="0"/>
              <a:t>Question 25. </a:t>
            </a:r>
            <a:r>
              <a:rPr lang="en-US" sz="2400" b="1" u="heavy" dirty="0"/>
              <a:t>Advanced</a:t>
            </a:r>
            <a:r>
              <a:rPr lang="en-US" sz="2400" b="1" dirty="0"/>
              <a:t> </a:t>
            </a:r>
            <a:r>
              <a:rPr lang="en-US" sz="2400" dirty="0"/>
              <a:t>students need to be aware of the importance of collocation.</a:t>
            </a:r>
          </a:p>
          <a:p>
            <a:pPr marL="457200" indent="-457200">
              <a:buAutoNum type="alphaUcPeriod"/>
            </a:pPr>
            <a:r>
              <a:rPr lang="en-US" sz="2400" dirty="0" smtClean="0"/>
              <a:t>of </a:t>
            </a:r>
            <a:r>
              <a:rPr lang="en-US" sz="2400" dirty="0"/>
              <a:t>high level	</a:t>
            </a:r>
            <a:r>
              <a:rPr lang="en-US" sz="2400" b="1" dirty="0"/>
              <a:t>B. </a:t>
            </a:r>
            <a:r>
              <a:rPr lang="en-US" sz="2400" dirty="0"/>
              <a:t>of great importance	</a:t>
            </a:r>
            <a:r>
              <a:rPr lang="en-US" sz="2400" b="1" dirty="0"/>
              <a:t>C. </a:t>
            </a:r>
            <a:r>
              <a:rPr lang="en-US" sz="2400" dirty="0"/>
              <a:t>of low level	</a:t>
            </a:r>
            <a:endParaRPr lang="vi-VN" sz="2400" dirty="0" smtClean="0"/>
          </a:p>
          <a:p>
            <a:r>
              <a:rPr lang="en-US" sz="2400" b="1" dirty="0" smtClean="0"/>
              <a:t>D</a:t>
            </a:r>
            <a:r>
              <a:rPr lang="en-US" sz="2400" b="1" dirty="0"/>
              <a:t>. </a:t>
            </a:r>
            <a:r>
              <a:rPr lang="en-US" sz="2400" dirty="0"/>
              <a:t>reputation</a:t>
            </a:r>
          </a:p>
          <a:p>
            <a:endParaRPr lang="en-US" sz="2400" dirty="0"/>
          </a:p>
        </p:txBody>
      </p:sp>
      <p:sp>
        <p:nvSpPr>
          <p:cNvPr id="5" name="TextBox 4"/>
          <p:cNvSpPr txBox="1"/>
          <p:nvPr/>
        </p:nvSpPr>
        <p:spPr>
          <a:xfrm>
            <a:off x="152400" y="2286000"/>
            <a:ext cx="8839200" cy="2246769"/>
          </a:xfrm>
          <a:prstGeom prst="rect">
            <a:avLst/>
          </a:prstGeom>
          <a:noFill/>
        </p:spPr>
        <p:txBody>
          <a:bodyPr wrap="square" rtlCol="0">
            <a:spAutoFit/>
          </a:bodyPr>
          <a:lstStyle/>
          <a:p>
            <a:pPr lvl="0"/>
            <a:r>
              <a:rPr lang="vi-VN" sz="2800" dirty="0" smtClean="0"/>
              <a:t>A. </a:t>
            </a:r>
            <a:r>
              <a:rPr lang="en-US" sz="2800" dirty="0" smtClean="0"/>
              <a:t>of high level : ở </a:t>
            </a:r>
            <a:r>
              <a:rPr lang="en-US" sz="2800" dirty="0" err="1" smtClean="0"/>
              <a:t>trình</a:t>
            </a:r>
            <a:r>
              <a:rPr lang="en-US" sz="2800" dirty="0" smtClean="0"/>
              <a:t> </a:t>
            </a:r>
            <a:r>
              <a:rPr lang="en-US" sz="2800" dirty="0" err="1" smtClean="0"/>
              <a:t>độ</a:t>
            </a:r>
            <a:r>
              <a:rPr lang="en-US" sz="2800" dirty="0" smtClean="0"/>
              <a:t> </a:t>
            </a:r>
            <a:r>
              <a:rPr lang="en-US" sz="2800" dirty="0" err="1" smtClean="0"/>
              <a:t>cao</a:t>
            </a:r>
            <a:endParaRPr lang="en-US" sz="2800" dirty="0" smtClean="0"/>
          </a:p>
          <a:p>
            <a:pPr lvl="0"/>
            <a:r>
              <a:rPr lang="vi-VN" sz="2800" dirty="0" smtClean="0"/>
              <a:t>B. </a:t>
            </a:r>
            <a:r>
              <a:rPr lang="en-US" sz="2800" dirty="0" smtClean="0"/>
              <a:t>of great importance </a:t>
            </a:r>
            <a:r>
              <a:rPr lang="en-US" sz="2800" b="1" dirty="0" smtClean="0"/>
              <a:t>: </a:t>
            </a:r>
            <a:r>
              <a:rPr lang="en-US" sz="2800" dirty="0" err="1" smtClean="0"/>
              <a:t>quan</a:t>
            </a:r>
            <a:r>
              <a:rPr lang="en-US" sz="2800" dirty="0" smtClean="0"/>
              <a:t> </a:t>
            </a:r>
            <a:r>
              <a:rPr lang="en-US" sz="2800" dirty="0" err="1" smtClean="0"/>
              <a:t>trọng</a:t>
            </a:r>
            <a:endParaRPr lang="en-US" sz="2800" dirty="0" smtClean="0"/>
          </a:p>
          <a:p>
            <a:pPr lvl="0"/>
            <a:r>
              <a:rPr lang="vi-VN" sz="2800" dirty="0" smtClean="0"/>
              <a:t>C. </a:t>
            </a:r>
            <a:r>
              <a:rPr lang="en-US" sz="2800" dirty="0" smtClean="0"/>
              <a:t>of low level : </a:t>
            </a:r>
            <a:r>
              <a:rPr lang="en-US" sz="2800" dirty="0" err="1" smtClean="0"/>
              <a:t>trình</a:t>
            </a:r>
            <a:r>
              <a:rPr lang="en-US" sz="2800" dirty="0" smtClean="0"/>
              <a:t> </a:t>
            </a:r>
            <a:r>
              <a:rPr lang="en-US" sz="2800" dirty="0" err="1" smtClean="0"/>
              <a:t>độ</a:t>
            </a:r>
            <a:r>
              <a:rPr lang="en-US" sz="2800" dirty="0" smtClean="0"/>
              <a:t> </a:t>
            </a:r>
            <a:r>
              <a:rPr lang="en-US" sz="2800" dirty="0" err="1" smtClean="0"/>
              <a:t>thấp</a:t>
            </a:r>
            <a:endParaRPr lang="en-US" sz="2800" dirty="0" smtClean="0"/>
          </a:p>
          <a:p>
            <a:r>
              <a:rPr lang="vi-VN" sz="2800" dirty="0" smtClean="0"/>
              <a:t>D. </a:t>
            </a:r>
            <a:r>
              <a:rPr lang="en-US" sz="2800" dirty="0" smtClean="0"/>
              <a:t>Reputation</a:t>
            </a:r>
            <a:r>
              <a:rPr lang="vi-VN" sz="2800" dirty="0" smtClean="0"/>
              <a:t> : danh tiếng</a:t>
            </a:r>
            <a:endParaRPr lang="en-US" sz="2800" dirty="0" smtClean="0"/>
          </a:p>
          <a:p>
            <a:endParaRPr lang="en-US" sz="2800" dirty="0"/>
          </a:p>
        </p:txBody>
      </p:sp>
      <p:sp>
        <p:nvSpPr>
          <p:cNvPr id="6" name="Oval 5"/>
          <p:cNvSpPr/>
          <p:nvPr/>
        </p:nvSpPr>
        <p:spPr>
          <a:xfrm>
            <a:off x="6629400" y="12954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141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991600" cy="3323987"/>
          </a:xfrm>
          <a:prstGeom prst="rect">
            <a:avLst/>
          </a:prstGeom>
          <a:noFill/>
        </p:spPr>
        <p:txBody>
          <a:bodyPr wrap="square" rtlCol="0">
            <a:spAutoFit/>
          </a:bodyPr>
          <a:lstStyle/>
          <a:p>
            <a:r>
              <a:rPr lang="en-US" sz="2100" b="1" dirty="0"/>
              <a:t>Question 26: </a:t>
            </a:r>
            <a:r>
              <a:rPr lang="en-US" sz="2100" dirty="0"/>
              <a:t>He showed himself a good student. He proved himself a good athlete.</a:t>
            </a:r>
          </a:p>
          <a:p>
            <a:r>
              <a:rPr lang="en-US" sz="2100" b="1" dirty="0"/>
              <a:t>A. </a:t>
            </a:r>
            <a:r>
              <a:rPr lang="en-US" sz="2100" dirty="0"/>
              <a:t>Not only he showed himself a good student but he also proved himself a good athlete.</a:t>
            </a:r>
          </a:p>
          <a:p>
            <a:r>
              <a:rPr lang="en-US" sz="2100" b="1" dirty="0"/>
              <a:t>B. </a:t>
            </a:r>
            <a:r>
              <a:rPr lang="en-US" sz="2100" dirty="0"/>
              <a:t>He did not show himself a good student but he proved himself a good athlete.</a:t>
            </a:r>
          </a:p>
          <a:p>
            <a:r>
              <a:rPr lang="en-US" sz="2100" b="1" dirty="0"/>
              <a:t>C. </a:t>
            </a:r>
            <a:r>
              <a:rPr lang="en-US" sz="2100" dirty="0"/>
              <a:t>A good student not only showed him but he also proved himself a good athlete.</a:t>
            </a:r>
          </a:p>
          <a:p>
            <a:r>
              <a:rPr lang="en-US" sz="2100" b="1" dirty="0"/>
              <a:t>D. </a:t>
            </a:r>
            <a:r>
              <a:rPr lang="en-US" sz="2100" dirty="0"/>
              <a:t>Not only did he show himself a good student but he also proved himself a good athlete.</a:t>
            </a:r>
          </a:p>
          <a:p>
            <a:endParaRPr lang="en-US" sz="2100" dirty="0"/>
          </a:p>
        </p:txBody>
      </p:sp>
      <p:sp>
        <p:nvSpPr>
          <p:cNvPr id="5" name="TextBox 4"/>
          <p:cNvSpPr txBox="1"/>
          <p:nvPr/>
        </p:nvSpPr>
        <p:spPr>
          <a:xfrm>
            <a:off x="228600" y="3200400"/>
            <a:ext cx="8839200" cy="3970318"/>
          </a:xfrm>
          <a:prstGeom prst="rect">
            <a:avLst/>
          </a:prstGeom>
          <a:noFill/>
        </p:spPr>
        <p:txBody>
          <a:bodyPr wrap="square" rtlCol="0">
            <a:spAutoFit/>
          </a:bodyPr>
          <a:lstStyle/>
          <a:p>
            <a:r>
              <a:rPr lang="en-US" sz="2100" b="1" dirty="0" err="1" smtClean="0"/>
              <a:t>Kiến</a:t>
            </a:r>
            <a:r>
              <a:rPr lang="en-US" sz="2100" b="1" dirty="0" smtClean="0"/>
              <a:t> </a:t>
            </a:r>
            <a:r>
              <a:rPr lang="en-US" sz="2100" b="1" dirty="0" err="1" smtClean="0"/>
              <a:t>th</a:t>
            </a:r>
            <a:r>
              <a:rPr lang="en-US" sz="2100" b="1" dirty="0" smtClean="0"/>
              <a:t> </a:t>
            </a:r>
            <a:r>
              <a:rPr lang="en-US" sz="2100" b="1" dirty="0" err="1" smtClean="0"/>
              <a:t>ức</a:t>
            </a:r>
            <a:r>
              <a:rPr lang="en-US" sz="2100" b="1" dirty="0" smtClean="0"/>
              <a:t>: </a:t>
            </a:r>
            <a:r>
              <a:rPr lang="en-US" sz="2100" dirty="0" err="1" smtClean="0"/>
              <a:t>Đảo</a:t>
            </a:r>
            <a:r>
              <a:rPr lang="en-US" sz="2100" dirty="0" smtClean="0"/>
              <a:t> </a:t>
            </a:r>
            <a:r>
              <a:rPr lang="en-US" sz="2100" dirty="0" err="1" smtClean="0"/>
              <a:t>ngữ</a:t>
            </a:r>
            <a:endParaRPr lang="en-US" sz="2100" dirty="0" smtClean="0"/>
          </a:p>
          <a:p>
            <a:r>
              <a:rPr lang="en-US" sz="2100" b="1" dirty="0" err="1" smtClean="0"/>
              <a:t>Giải</a:t>
            </a:r>
            <a:r>
              <a:rPr lang="en-US" sz="2100" b="1" dirty="0" smtClean="0"/>
              <a:t> </a:t>
            </a:r>
            <a:r>
              <a:rPr lang="en-US" sz="2100" b="1" dirty="0" err="1" smtClean="0"/>
              <a:t>thích</a:t>
            </a:r>
            <a:r>
              <a:rPr lang="en-US" sz="2100" b="1" dirty="0" smtClean="0"/>
              <a:t>:</a:t>
            </a:r>
            <a:endParaRPr lang="en-US" sz="2100" dirty="0" smtClean="0"/>
          </a:p>
          <a:p>
            <a:r>
              <a:rPr lang="en-US" sz="2100" dirty="0" smtClean="0">
                <a:solidFill>
                  <a:srgbClr val="FFFF00"/>
                </a:solidFill>
              </a:rPr>
              <a:t>Not only … but also </a:t>
            </a:r>
            <a:r>
              <a:rPr lang="en-US" sz="2100" dirty="0" smtClean="0"/>
              <a:t>…: </a:t>
            </a:r>
            <a:r>
              <a:rPr lang="en-US" sz="2100" dirty="0" err="1" smtClean="0"/>
              <a:t>không</a:t>
            </a:r>
            <a:r>
              <a:rPr lang="en-US" sz="2100" dirty="0" smtClean="0"/>
              <a:t> </a:t>
            </a:r>
            <a:r>
              <a:rPr lang="en-US" sz="2100" dirty="0" err="1" smtClean="0"/>
              <a:t>những</a:t>
            </a:r>
            <a:r>
              <a:rPr lang="en-US" sz="2100" dirty="0" smtClean="0"/>
              <a:t> … </a:t>
            </a:r>
            <a:r>
              <a:rPr lang="en-US" sz="2100" dirty="0" err="1" smtClean="0"/>
              <a:t>mà</a:t>
            </a:r>
            <a:r>
              <a:rPr lang="en-US" sz="2100" dirty="0" smtClean="0"/>
              <a:t> </a:t>
            </a:r>
            <a:r>
              <a:rPr lang="en-US" sz="2100" dirty="0" err="1" smtClean="0"/>
              <a:t>còn</a:t>
            </a:r>
            <a:r>
              <a:rPr lang="en-US" sz="2100" dirty="0" smtClean="0"/>
              <a:t> …</a:t>
            </a:r>
          </a:p>
          <a:p>
            <a:r>
              <a:rPr lang="en-US" sz="2100" dirty="0" smtClean="0">
                <a:solidFill>
                  <a:srgbClr val="FFFF00"/>
                </a:solidFill>
              </a:rPr>
              <a:t>Not only + </a:t>
            </a:r>
            <a:r>
              <a:rPr lang="en-US" sz="2100" dirty="0" err="1" smtClean="0">
                <a:solidFill>
                  <a:srgbClr val="FFFF00"/>
                </a:solidFill>
              </a:rPr>
              <a:t>trợ</a:t>
            </a:r>
            <a:r>
              <a:rPr lang="en-US" sz="2100" dirty="0" smtClean="0">
                <a:solidFill>
                  <a:srgbClr val="FFFF00"/>
                </a:solidFill>
              </a:rPr>
              <a:t> </a:t>
            </a:r>
            <a:r>
              <a:rPr lang="en-US" sz="2100" dirty="0" err="1" smtClean="0">
                <a:solidFill>
                  <a:srgbClr val="FFFF00"/>
                </a:solidFill>
              </a:rPr>
              <a:t>động</a:t>
            </a:r>
            <a:r>
              <a:rPr lang="en-US" sz="2100" dirty="0" smtClean="0">
                <a:solidFill>
                  <a:srgbClr val="FFFF00"/>
                </a:solidFill>
              </a:rPr>
              <a:t> </a:t>
            </a:r>
            <a:r>
              <a:rPr lang="en-US" sz="2100" dirty="0" err="1" smtClean="0">
                <a:solidFill>
                  <a:srgbClr val="FFFF00"/>
                </a:solidFill>
              </a:rPr>
              <a:t>từ</a:t>
            </a:r>
            <a:r>
              <a:rPr lang="en-US" sz="2100" dirty="0" smtClean="0">
                <a:solidFill>
                  <a:srgbClr val="FFFF00"/>
                </a:solidFill>
              </a:rPr>
              <a:t> + S + V, but + S + also + V</a:t>
            </a:r>
          </a:p>
          <a:p>
            <a:r>
              <a:rPr lang="en-US" sz="2100" b="1" dirty="0" err="1" smtClean="0"/>
              <a:t>Tạm</a:t>
            </a:r>
            <a:r>
              <a:rPr lang="en-US" sz="2100" b="1" dirty="0" smtClean="0"/>
              <a:t> </a:t>
            </a:r>
            <a:r>
              <a:rPr lang="en-US" sz="2100" b="1" dirty="0" err="1" smtClean="0"/>
              <a:t>dị</a:t>
            </a:r>
            <a:r>
              <a:rPr lang="en-US" sz="2100" b="1" dirty="0" smtClean="0"/>
              <a:t> </a:t>
            </a:r>
            <a:r>
              <a:rPr lang="en-US" sz="2100" b="1" dirty="0" err="1" smtClean="0"/>
              <a:t>ch</a:t>
            </a:r>
            <a:r>
              <a:rPr lang="en-US" sz="2100" b="1" dirty="0" smtClean="0"/>
              <a:t>: </a:t>
            </a:r>
            <a:r>
              <a:rPr lang="en-US" sz="2100" dirty="0" err="1" smtClean="0"/>
              <a:t>Anh</a:t>
            </a:r>
            <a:r>
              <a:rPr lang="en-US" sz="2100" dirty="0" smtClean="0"/>
              <a:t> ấ y </a:t>
            </a:r>
            <a:r>
              <a:rPr lang="en-US" sz="2100" dirty="0" err="1" smtClean="0"/>
              <a:t>tự</a:t>
            </a:r>
            <a:r>
              <a:rPr lang="en-US" sz="2100" dirty="0" smtClean="0"/>
              <a:t> </a:t>
            </a:r>
            <a:r>
              <a:rPr lang="en-US" sz="2100" dirty="0" err="1" smtClean="0"/>
              <a:t>thể</a:t>
            </a:r>
            <a:r>
              <a:rPr lang="en-US" sz="2100" dirty="0" smtClean="0"/>
              <a:t> </a:t>
            </a:r>
            <a:r>
              <a:rPr lang="en-US" sz="2100" dirty="0" err="1" smtClean="0"/>
              <a:t>hiện</a:t>
            </a:r>
            <a:r>
              <a:rPr lang="en-US" sz="2100" dirty="0" smtClean="0"/>
              <a:t> </a:t>
            </a:r>
            <a:r>
              <a:rPr lang="en-US" sz="2100" dirty="0" err="1" smtClean="0"/>
              <a:t>mình</a:t>
            </a:r>
            <a:r>
              <a:rPr lang="en-US" sz="2100" dirty="0" smtClean="0"/>
              <a:t> </a:t>
            </a:r>
            <a:r>
              <a:rPr lang="en-US" sz="2100" dirty="0" err="1" smtClean="0"/>
              <a:t>là</a:t>
            </a:r>
            <a:r>
              <a:rPr lang="en-US" sz="2100" dirty="0" smtClean="0"/>
              <a:t> </a:t>
            </a:r>
            <a:r>
              <a:rPr lang="en-US" sz="2100" dirty="0" err="1" smtClean="0"/>
              <a:t>học</a:t>
            </a:r>
            <a:r>
              <a:rPr lang="en-US" sz="2100" dirty="0" smtClean="0"/>
              <a:t> </a:t>
            </a:r>
            <a:r>
              <a:rPr lang="en-US" sz="2100" dirty="0" err="1" smtClean="0"/>
              <a:t>sinh</a:t>
            </a:r>
            <a:r>
              <a:rPr lang="en-US" sz="2100" dirty="0" smtClean="0"/>
              <a:t> </a:t>
            </a:r>
            <a:r>
              <a:rPr lang="en-US" sz="2100" dirty="0" err="1" smtClean="0"/>
              <a:t>gi</a:t>
            </a:r>
            <a:r>
              <a:rPr lang="en-US" sz="2100" dirty="0" smtClean="0"/>
              <a:t> </a:t>
            </a:r>
            <a:r>
              <a:rPr lang="en-US" sz="2100" dirty="0" err="1" smtClean="0"/>
              <a:t>ỏi</a:t>
            </a:r>
            <a:r>
              <a:rPr lang="en-US" sz="2100" dirty="0" smtClean="0"/>
              <a:t>. </a:t>
            </a:r>
            <a:r>
              <a:rPr lang="en-US" sz="2100" dirty="0" err="1" smtClean="0"/>
              <a:t>Anh</a:t>
            </a:r>
            <a:r>
              <a:rPr lang="en-US" sz="2100" dirty="0" smtClean="0"/>
              <a:t> </a:t>
            </a:r>
            <a:r>
              <a:rPr lang="en-US" sz="2100" dirty="0" err="1" smtClean="0"/>
              <a:t>ấy</a:t>
            </a:r>
            <a:r>
              <a:rPr lang="en-US" sz="2100" dirty="0" smtClean="0"/>
              <a:t> </a:t>
            </a:r>
            <a:r>
              <a:rPr lang="en-US" sz="2100" dirty="0" err="1" smtClean="0"/>
              <a:t>tự</a:t>
            </a:r>
            <a:r>
              <a:rPr lang="en-US" sz="2100" dirty="0" smtClean="0"/>
              <a:t> </a:t>
            </a:r>
            <a:r>
              <a:rPr lang="en-US" sz="2100" dirty="0" err="1" smtClean="0"/>
              <a:t>chứng</a:t>
            </a:r>
            <a:r>
              <a:rPr lang="en-US" sz="2100" dirty="0" smtClean="0"/>
              <a:t> minh </a:t>
            </a:r>
            <a:r>
              <a:rPr lang="en-US" sz="2100" dirty="0" err="1" smtClean="0"/>
              <a:t>mình</a:t>
            </a:r>
            <a:r>
              <a:rPr lang="en-US" sz="2100" dirty="0" smtClean="0"/>
              <a:t> </a:t>
            </a:r>
            <a:r>
              <a:rPr lang="en-US" sz="2100" dirty="0" err="1" smtClean="0"/>
              <a:t>là</a:t>
            </a:r>
            <a:r>
              <a:rPr lang="en-US" sz="2100" dirty="0" smtClean="0"/>
              <a:t> </a:t>
            </a:r>
            <a:r>
              <a:rPr lang="en-US" sz="2100" dirty="0" err="1" smtClean="0"/>
              <a:t>vận</a:t>
            </a:r>
            <a:r>
              <a:rPr lang="en-US" sz="2100" dirty="0" smtClean="0"/>
              <a:t> </a:t>
            </a:r>
            <a:r>
              <a:rPr lang="en-US" sz="2100" dirty="0" err="1" smtClean="0"/>
              <a:t>động</a:t>
            </a:r>
            <a:r>
              <a:rPr lang="en-US" sz="2100" dirty="0" smtClean="0"/>
              <a:t> </a:t>
            </a:r>
            <a:r>
              <a:rPr lang="en-US" sz="2100" dirty="0" err="1" smtClean="0"/>
              <a:t>viên</a:t>
            </a:r>
            <a:r>
              <a:rPr lang="en-US" sz="2100" dirty="0" smtClean="0"/>
              <a:t> </a:t>
            </a:r>
            <a:r>
              <a:rPr lang="en-US" sz="2100" dirty="0" err="1" smtClean="0"/>
              <a:t>giỏi</a:t>
            </a:r>
            <a:r>
              <a:rPr lang="en-US" sz="2100" dirty="0" smtClean="0"/>
              <a:t>. A. </a:t>
            </a:r>
            <a:r>
              <a:rPr lang="en-US" sz="2100" dirty="0" err="1" smtClean="0"/>
              <a:t>sai</a:t>
            </a:r>
            <a:r>
              <a:rPr lang="en-US" sz="2100" dirty="0" smtClean="0"/>
              <a:t> </a:t>
            </a:r>
            <a:r>
              <a:rPr lang="en-US" sz="2100" dirty="0" err="1" smtClean="0"/>
              <a:t>ngữ</a:t>
            </a:r>
            <a:r>
              <a:rPr lang="en-US" sz="2100" dirty="0" smtClean="0"/>
              <a:t> </a:t>
            </a:r>
            <a:r>
              <a:rPr lang="en-US" sz="2100" dirty="0" err="1" smtClean="0"/>
              <a:t>pháp</a:t>
            </a:r>
            <a:r>
              <a:rPr lang="en-US" sz="2100" dirty="0" smtClean="0"/>
              <a:t>: he showed =&gt; did he show</a:t>
            </a:r>
          </a:p>
          <a:p>
            <a:r>
              <a:rPr lang="en-US" sz="2100" dirty="0" smtClean="0"/>
              <a:t>B. </a:t>
            </a:r>
            <a:r>
              <a:rPr lang="en-US" sz="2100" dirty="0" err="1" smtClean="0"/>
              <a:t>sai</a:t>
            </a:r>
            <a:r>
              <a:rPr lang="en-US" sz="2100" dirty="0" smtClean="0"/>
              <a:t> </a:t>
            </a:r>
            <a:r>
              <a:rPr lang="en-US" sz="2100" dirty="0" err="1" smtClean="0"/>
              <a:t>ngữ</a:t>
            </a:r>
            <a:r>
              <a:rPr lang="en-US" sz="2100" dirty="0" smtClean="0"/>
              <a:t> </a:t>
            </a:r>
            <a:r>
              <a:rPr lang="en-US" sz="2100" dirty="0" err="1" smtClean="0"/>
              <a:t>pháp</a:t>
            </a:r>
            <a:r>
              <a:rPr lang="en-US" sz="2100" dirty="0" smtClean="0"/>
              <a:t>: </a:t>
            </a:r>
            <a:r>
              <a:rPr lang="en-US" sz="2100" dirty="0" err="1" smtClean="0"/>
              <a:t>thiếu</a:t>
            </a:r>
            <a:r>
              <a:rPr lang="en-US" sz="2100" dirty="0" smtClean="0"/>
              <a:t> “only”</a:t>
            </a:r>
          </a:p>
          <a:p>
            <a:r>
              <a:rPr lang="en-US" sz="2100" dirty="0" smtClean="0"/>
              <a:t>C. </a:t>
            </a:r>
            <a:r>
              <a:rPr lang="en-US" sz="2100" dirty="0" err="1" smtClean="0"/>
              <a:t>Một</a:t>
            </a:r>
            <a:r>
              <a:rPr lang="en-US" sz="2100" dirty="0" smtClean="0"/>
              <a:t> </a:t>
            </a:r>
            <a:r>
              <a:rPr lang="en-US" sz="2100" dirty="0" err="1" smtClean="0"/>
              <a:t>học</a:t>
            </a:r>
            <a:r>
              <a:rPr lang="en-US" sz="2100" dirty="0" smtClean="0"/>
              <a:t> </a:t>
            </a:r>
            <a:r>
              <a:rPr lang="en-US" sz="2100" dirty="0" err="1" smtClean="0"/>
              <a:t>sinh</a:t>
            </a:r>
            <a:r>
              <a:rPr lang="en-US" sz="2100" dirty="0" smtClean="0"/>
              <a:t> </a:t>
            </a:r>
            <a:r>
              <a:rPr lang="en-US" sz="2100" dirty="0" err="1" smtClean="0"/>
              <a:t>giỏi</a:t>
            </a:r>
            <a:r>
              <a:rPr lang="en-US" sz="2100" dirty="0" smtClean="0"/>
              <a:t> </a:t>
            </a:r>
            <a:r>
              <a:rPr lang="en-US" sz="2100" dirty="0" err="1" smtClean="0"/>
              <a:t>không</a:t>
            </a:r>
            <a:r>
              <a:rPr lang="en-US" sz="2100" dirty="0" smtClean="0"/>
              <a:t> </a:t>
            </a:r>
            <a:r>
              <a:rPr lang="en-US" sz="2100" dirty="0" err="1" smtClean="0"/>
              <a:t>những</a:t>
            </a:r>
            <a:r>
              <a:rPr lang="en-US" sz="2100" dirty="0" smtClean="0"/>
              <a:t> </a:t>
            </a:r>
            <a:r>
              <a:rPr lang="en-US" sz="2100" dirty="0" err="1" smtClean="0"/>
              <a:t>thể</a:t>
            </a:r>
            <a:r>
              <a:rPr lang="en-US" sz="2100" dirty="0" smtClean="0"/>
              <a:t> hi </a:t>
            </a:r>
            <a:r>
              <a:rPr lang="en-US" sz="2100" dirty="0" err="1" smtClean="0"/>
              <a:t>ện</a:t>
            </a:r>
            <a:r>
              <a:rPr lang="en-US" sz="2100" dirty="0" smtClean="0"/>
              <a:t> </a:t>
            </a:r>
            <a:r>
              <a:rPr lang="en-US" sz="2100" dirty="0" err="1" smtClean="0"/>
              <a:t>anh</a:t>
            </a:r>
            <a:r>
              <a:rPr lang="en-US" sz="2100" dirty="0" smtClean="0"/>
              <a:t> ấ y </a:t>
            </a:r>
            <a:r>
              <a:rPr lang="en-US" sz="2100" dirty="0" err="1" smtClean="0"/>
              <a:t>mà</a:t>
            </a:r>
            <a:r>
              <a:rPr lang="en-US" sz="2100" dirty="0" smtClean="0"/>
              <a:t> </a:t>
            </a:r>
            <a:r>
              <a:rPr lang="en-US" sz="2100" dirty="0" err="1" smtClean="0"/>
              <a:t>anh</a:t>
            </a:r>
            <a:r>
              <a:rPr lang="en-US" sz="2100" dirty="0" smtClean="0"/>
              <a:t> ấ y </a:t>
            </a:r>
            <a:r>
              <a:rPr lang="en-US" sz="2100" dirty="0" err="1" smtClean="0"/>
              <a:t>còn</a:t>
            </a:r>
            <a:r>
              <a:rPr lang="en-US" sz="2100" dirty="0" smtClean="0"/>
              <a:t> </a:t>
            </a:r>
            <a:r>
              <a:rPr lang="en-US" sz="2100" dirty="0" err="1" smtClean="0"/>
              <a:t>tự</a:t>
            </a:r>
            <a:r>
              <a:rPr lang="en-US" sz="2100" dirty="0" smtClean="0"/>
              <a:t> </a:t>
            </a:r>
            <a:r>
              <a:rPr lang="en-US" sz="2100" dirty="0" err="1" smtClean="0"/>
              <a:t>chứng</a:t>
            </a:r>
            <a:r>
              <a:rPr lang="en-US" sz="2100" dirty="0" smtClean="0"/>
              <a:t> minh </a:t>
            </a:r>
            <a:r>
              <a:rPr lang="en-US" sz="2100" dirty="0" err="1" smtClean="0"/>
              <a:t>được</a:t>
            </a:r>
            <a:r>
              <a:rPr lang="en-US" sz="2100" dirty="0" smtClean="0"/>
              <a:t> </a:t>
            </a:r>
            <a:r>
              <a:rPr lang="en-US" sz="2100" dirty="0" err="1" smtClean="0"/>
              <a:t>mình</a:t>
            </a:r>
            <a:r>
              <a:rPr lang="en-US" sz="2100" dirty="0" smtClean="0"/>
              <a:t> </a:t>
            </a:r>
            <a:r>
              <a:rPr lang="en-US" sz="2100" dirty="0" err="1" smtClean="0"/>
              <a:t>là</a:t>
            </a:r>
            <a:r>
              <a:rPr lang="en-US" sz="2100" dirty="0" smtClean="0"/>
              <a:t> </a:t>
            </a:r>
            <a:r>
              <a:rPr lang="en-US" sz="2100" dirty="0" err="1" smtClean="0"/>
              <a:t>một</a:t>
            </a:r>
            <a:r>
              <a:rPr lang="en-US" sz="2100" dirty="0" smtClean="0"/>
              <a:t> </a:t>
            </a:r>
            <a:r>
              <a:rPr lang="en-US" sz="2100" dirty="0" err="1" smtClean="0"/>
              <a:t>vận</a:t>
            </a:r>
            <a:r>
              <a:rPr lang="en-US" sz="2100" dirty="0" smtClean="0"/>
              <a:t> </a:t>
            </a:r>
            <a:r>
              <a:rPr lang="en-US" sz="2100" dirty="0" err="1" smtClean="0"/>
              <a:t>động</a:t>
            </a:r>
            <a:r>
              <a:rPr lang="en-US" sz="2100" dirty="0" smtClean="0"/>
              <a:t> </a:t>
            </a:r>
            <a:r>
              <a:rPr lang="en-US" sz="2100" dirty="0" err="1" smtClean="0"/>
              <a:t>viên</a:t>
            </a:r>
            <a:r>
              <a:rPr lang="en-US" sz="2100" dirty="0" smtClean="0"/>
              <a:t> </a:t>
            </a:r>
            <a:r>
              <a:rPr lang="en-US" sz="2100" dirty="0" err="1" smtClean="0"/>
              <a:t>giỏi</a:t>
            </a:r>
            <a:r>
              <a:rPr lang="en-US" sz="2100" dirty="0" smtClean="0"/>
              <a:t>. =&gt; </a:t>
            </a:r>
            <a:r>
              <a:rPr lang="en-US" sz="2100" dirty="0" err="1" smtClean="0"/>
              <a:t>sai</a:t>
            </a:r>
            <a:r>
              <a:rPr lang="en-US" sz="2100" dirty="0" smtClean="0"/>
              <a:t> </a:t>
            </a:r>
            <a:r>
              <a:rPr lang="en-US" sz="2100" dirty="0" err="1" smtClean="0"/>
              <a:t>nghĩa</a:t>
            </a:r>
            <a:endParaRPr lang="en-US" sz="2100" dirty="0" smtClean="0"/>
          </a:p>
          <a:p>
            <a:r>
              <a:rPr lang="en-US" sz="2100" dirty="0" smtClean="0"/>
              <a:t>D. </a:t>
            </a:r>
            <a:r>
              <a:rPr lang="en-US" sz="2100" dirty="0" err="1" smtClean="0"/>
              <a:t>Không</a:t>
            </a:r>
            <a:r>
              <a:rPr lang="en-US" sz="2100" dirty="0" smtClean="0"/>
              <a:t> </a:t>
            </a:r>
            <a:r>
              <a:rPr lang="en-US" sz="2100" dirty="0" err="1" smtClean="0"/>
              <a:t>nh</a:t>
            </a:r>
            <a:r>
              <a:rPr lang="en-US" sz="2100" dirty="0" smtClean="0"/>
              <a:t> </a:t>
            </a:r>
            <a:r>
              <a:rPr lang="en-US" sz="2100" dirty="0" err="1" smtClean="0"/>
              <a:t>ững</a:t>
            </a:r>
            <a:r>
              <a:rPr lang="en-US" sz="2100" dirty="0" smtClean="0"/>
              <a:t> </a:t>
            </a:r>
            <a:r>
              <a:rPr lang="en-US" sz="2100" dirty="0" err="1" smtClean="0"/>
              <a:t>anh</a:t>
            </a:r>
            <a:r>
              <a:rPr lang="en-US" sz="2100" dirty="0" smtClean="0"/>
              <a:t> ấ y t ự </a:t>
            </a:r>
            <a:r>
              <a:rPr lang="en-US" sz="2100" dirty="0" err="1" smtClean="0"/>
              <a:t>thể</a:t>
            </a:r>
            <a:r>
              <a:rPr lang="en-US" sz="2100" dirty="0" smtClean="0"/>
              <a:t> </a:t>
            </a:r>
            <a:r>
              <a:rPr lang="en-US" sz="2100" dirty="0" err="1" smtClean="0"/>
              <a:t>hiện</a:t>
            </a:r>
            <a:r>
              <a:rPr lang="en-US" sz="2100" dirty="0" smtClean="0"/>
              <a:t> </a:t>
            </a:r>
            <a:r>
              <a:rPr lang="en-US" sz="2100" dirty="0" err="1" smtClean="0"/>
              <a:t>mình</a:t>
            </a:r>
            <a:r>
              <a:rPr lang="en-US" sz="2100" dirty="0" smtClean="0"/>
              <a:t> </a:t>
            </a:r>
            <a:r>
              <a:rPr lang="en-US" sz="2100" dirty="0" err="1" smtClean="0"/>
              <a:t>là</a:t>
            </a:r>
            <a:r>
              <a:rPr lang="en-US" sz="2100" dirty="0" smtClean="0"/>
              <a:t> </a:t>
            </a:r>
            <a:r>
              <a:rPr lang="en-US" sz="2100" dirty="0" err="1" smtClean="0"/>
              <a:t>một</a:t>
            </a:r>
            <a:r>
              <a:rPr lang="en-US" sz="2100" dirty="0" smtClean="0"/>
              <a:t> </a:t>
            </a:r>
            <a:r>
              <a:rPr lang="en-US" sz="2100" dirty="0" err="1" smtClean="0"/>
              <a:t>học</a:t>
            </a:r>
            <a:r>
              <a:rPr lang="en-US" sz="2100" dirty="0" smtClean="0"/>
              <a:t> </a:t>
            </a:r>
            <a:r>
              <a:rPr lang="en-US" sz="2100" dirty="0" err="1" smtClean="0"/>
              <a:t>sinh</a:t>
            </a:r>
            <a:r>
              <a:rPr lang="en-US" sz="2100" dirty="0" smtClean="0"/>
              <a:t> </a:t>
            </a:r>
            <a:r>
              <a:rPr lang="en-US" sz="2100" dirty="0" err="1" smtClean="0"/>
              <a:t>giỏi</a:t>
            </a:r>
            <a:r>
              <a:rPr lang="en-US" sz="2100" dirty="0" smtClean="0"/>
              <a:t> </a:t>
            </a:r>
            <a:r>
              <a:rPr lang="en-US" sz="2100" dirty="0" err="1" smtClean="0"/>
              <a:t>mà</a:t>
            </a:r>
            <a:r>
              <a:rPr lang="en-US" sz="2100" dirty="0" smtClean="0"/>
              <a:t> </a:t>
            </a:r>
            <a:r>
              <a:rPr lang="en-US" sz="2100" dirty="0" err="1" smtClean="0"/>
              <a:t>còn</a:t>
            </a:r>
            <a:r>
              <a:rPr lang="en-US" sz="2100" dirty="0" smtClean="0"/>
              <a:t> </a:t>
            </a:r>
            <a:r>
              <a:rPr lang="en-US" sz="2100" dirty="0" err="1" smtClean="0"/>
              <a:t>tự</a:t>
            </a:r>
            <a:r>
              <a:rPr lang="en-US" sz="2100" dirty="0" smtClean="0"/>
              <a:t> </a:t>
            </a:r>
            <a:r>
              <a:rPr lang="en-US" sz="2100" dirty="0" err="1" smtClean="0"/>
              <a:t>ch</a:t>
            </a:r>
            <a:r>
              <a:rPr lang="en-US" sz="2100" dirty="0" smtClean="0"/>
              <a:t> </a:t>
            </a:r>
            <a:r>
              <a:rPr lang="en-US" sz="2100" dirty="0" err="1" smtClean="0"/>
              <a:t>ứng</a:t>
            </a:r>
            <a:r>
              <a:rPr lang="en-US" sz="2100" dirty="0" smtClean="0"/>
              <a:t> minh </a:t>
            </a:r>
            <a:r>
              <a:rPr lang="en-US" sz="2100" dirty="0" err="1" smtClean="0"/>
              <a:t>được</a:t>
            </a:r>
            <a:r>
              <a:rPr lang="en-US" sz="2100" dirty="0" smtClean="0"/>
              <a:t> </a:t>
            </a:r>
            <a:r>
              <a:rPr lang="en-US" sz="2100" dirty="0" err="1" smtClean="0"/>
              <a:t>mình</a:t>
            </a:r>
            <a:r>
              <a:rPr lang="en-US" sz="2100" dirty="0" smtClean="0"/>
              <a:t> </a:t>
            </a:r>
            <a:r>
              <a:rPr lang="en-US" sz="2100" dirty="0" err="1" smtClean="0"/>
              <a:t>là</a:t>
            </a:r>
            <a:r>
              <a:rPr lang="en-US" sz="2100" dirty="0" smtClean="0"/>
              <a:t> </a:t>
            </a:r>
            <a:r>
              <a:rPr lang="en-US" sz="2100" dirty="0" err="1" smtClean="0"/>
              <a:t>một</a:t>
            </a:r>
            <a:r>
              <a:rPr lang="en-US" sz="2100" dirty="0" smtClean="0"/>
              <a:t> </a:t>
            </a:r>
            <a:r>
              <a:rPr lang="en-US" sz="2100" dirty="0" err="1" smtClean="0"/>
              <a:t>vận</a:t>
            </a:r>
            <a:r>
              <a:rPr lang="en-US" sz="2100" dirty="0" smtClean="0"/>
              <a:t> </a:t>
            </a:r>
            <a:r>
              <a:rPr lang="en-US" sz="2100" dirty="0" err="1" smtClean="0"/>
              <a:t>động</a:t>
            </a:r>
            <a:r>
              <a:rPr lang="en-US" sz="2100" dirty="0" smtClean="0"/>
              <a:t> </a:t>
            </a:r>
            <a:r>
              <a:rPr lang="en-US" sz="2100" dirty="0" err="1" smtClean="0"/>
              <a:t>viên</a:t>
            </a:r>
            <a:r>
              <a:rPr lang="en-US" sz="2100" dirty="0" smtClean="0"/>
              <a:t> </a:t>
            </a:r>
            <a:r>
              <a:rPr lang="en-US" sz="2100" dirty="0" err="1" smtClean="0"/>
              <a:t>giỏi</a:t>
            </a:r>
            <a:r>
              <a:rPr lang="en-US" sz="2100" dirty="0" smtClean="0"/>
              <a:t>. =&gt; </a:t>
            </a:r>
            <a:r>
              <a:rPr lang="en-US" sz="2100" dirty="0" err="1" smtClean="0"/>
              <a:t>đúng</a:t>
            </a:r>
            <a:endParaRPr lang="en-US" sz="2100" dirty="0" smtClean="0"/>
          </a:p>
          <a:p>
            <a:endParaRPr lang="en-US" sz="2100" dirty="0"/>
          </a:p>
        </p:txBody>
      </p:sp>
      <p:sp>
        <p:nvSpPr>
          <p:cNvPr id="6" name="Oval 5"/>
          <p:cNvSpPr/>
          <p:nvPr/>
        </p:nvSpPr>
        <p:spPr>
          <a:xfrm>
            <a:off x="152400" y="25146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508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2677656"/>
          </a:xfrm>
          <a:prstGeom prst="rect">
            <a:avLst/>
          </a:prstGeom>
          <a:noFill/>
        </p:spPr>
        <p:txBody>
          <a:bodyPr wrap="square" rtlCol="0">
            <a:spAutoFit/>
          </a:bodyPr>
          <a:lstStyle/>
          <a:p>
            <a:r>
              <a:rPr lang="en-US" sz="2400" b="1" dirty="0"/>
              <a:t>Question 27: </a:t>
            </a:r>
            <a:r>
              <a:rPr lang="en-US" sz="2400" dirty="0"/>
              <a:t>The burglar might come back. You’d better change all the locks.</a:t>
            </a:r>
          </a:p>
          <a:p>
            <a:r>
              <a:rPr lang="en-US" sz="2400" b="1" dirty="0"/>
              <a:t>A. </a:t>
            </a:r>
            <a:r>
              <a:rPr lang="en-US" sz="2400" dirty="0"/>
              <a:t>You’d better change all the locks or the burglar will come back. </a:t>
            </a:r>
          </a:p>
          <a:p>
            <a:r>
              <a:rPr lang="en-US" sz="2400" b="1" dirty="0"/>
              <a:t>B. </a:t>
            </a:r>
            <a:r>
              <a:rPr lang="en-US" sz="2400" dirty="0"/>
              <a:t>You’d better change all the locks in case the burglar comes back. </a:t>
            </a:r>
          </a:p>
          <a:p>
            <a:r>
              <a:rPr lang="en-US" sz="2400" b="1" dirty="0"/>
              <a:t>C. </a:t>
            </a:r>
            <a:r>
              <a:rPr lang="en-US" sz="2400" dirty="0"/>
              <a:t>If you don’t change all the locks, the burglar could come back.</a:t>
            </a:r>
          </a:p>
          <a:p>
            <a:r>
              <a:rPr lang="en-US" sz="2400" b="1" dirty="0"/>
              <a:t>D. </a:t>
            </a:r>
            <a:r>
              <a:rPr lang="en-US" sz="2400" dirty="0"/>
              <a:t>The burglar will come back unless you change all the locks.</a:t>
            </a:r>
          </a:p>
          <a:p>
            <a:endParaRPr lang="en-US" sz="2400" dirty="0"/>
          </a:p>
        </p:txBody>
      </p:sp>
      <p:sp>
        <p:nvSpPr>
          <p:cNvPr id="5" name="TextBox 4"/>
          <p:cNvSpPr txBox="1"/>
          <p:nvPr/>
        </p:nvSpPr>
        <p:spPr>
          <a:xfrm>
            <a:off x="193183" y="2743200"/>
            <a:ext cx="8915400" cy="3477875"/>
          </a:xfrm>
          <a:prstGeom prst="rect">
            <a:avLst/>
          </a:prstGeom>
          <a:noFill/>
        </p:spPr>
        <p:txBody>
          <a:bodyPr wrap="square" rtlCol="0">
            <a:spAutoFit/>
          </a:bodyPr>
          <a:lstStyle/>
          <a:p>
            <a:r>
              <a:rPr lang="en-US" sz="2000" b="1" dirty="0" err="1" smtClean="0"/>
              <a:t>Kiến</a:t>
            </a:r>
            <a:r>
              <a:rPr lang="en-US" sz="2000" b="1" dirty="0" smtClean="0"/>
              <a:t> </a:t>
            </a:r>
            <a:r>
              <a:rPr lang="en-US" sz="2000" b="1" dirty="0" err="1" smtClean="0"/>
              <a:t>th</a:t>
            </a:r>
            <a:r>
              <a:rPr lang="en-US" sz="2000" b="1" dirty="0" smtClean="0"/>
              <a:t> </a:t>
            </a:r>
            <a:r>
              <a:rPr lang="en-US" sz="2000" b="1" dirty="0" err="1" smtClean="0"/>
              <a:t>ức</a:t>
            </a:r>
            <a:r>
              <a:rPr lang="en-US" sz="2000" b="1" dirty="0" smtClean="0"/>
              <a:t>: </a:t>
            </a:r>
            <a:r>
              <a:rPr lang="en-US" sz="2000" dirty="0" err="1" smtClean="0"/>
              <a:t>Câu</a:t>
            </a:r>
            <a:r>
              <a:rPr lang="en-US" sz="2000" dirty="0" smtClean="0"/>
              <a:t> </a:t>
            </a:r>
            <a:r>
              <a:rPr lang="en-US" sz="2000" dirty="0" err="1" smtClean="0"/>
              <a:t>điều</a:t>
            </a:r>
            <a:r>
              <a:rPr lang="en-US" sz="2000" dirty="0" smtClean="0"/>
              <a:t> </a:t>
            </a:r>
            <a:r>
              <a:rPr lang="en-US" sz="2000" dirty="0" err="1" smtClean="0"/>
              <a:t>kiệ</a:t>
            </a:r>
            <a:r>
              <a:rPr lang="en-US" sz="2000" dirty="0" smtClean="0"/>
              <a:t> n </a:t>
            </a:r>
            <a:r>
              <a:rPr lang="en-US" sz="2000" dirty="0" err="1" smtClean="0"/>
              <a:t>loại</a:t>
            </a:r>
            <a:r>
              <a:rPr lang="en-US" sz="2000" dirty="0" smtClean="0"/>
              <a:t> 1</a:t>
            </a:r>
          </a:p>
          <a:p>
            <a:r>
              <a:rPr lang="en-US" sz="2000" b="1" dirty="0" err="1" smtClean="0"/>
              <a:t>Giải</a:t>
            </a:r>
            <a:r>
              <a:rPr lang="en-US" sz="2000" b="1" dirty="0" smtClean="0"/>
              <a:t> </a:t>
            </a:r>
            <a:r>
              <a:rPr lang="en-US" sz="2000" b="1" dirty="0" err="1" smtClean="0"/>
              <a:t>thích</a:t>
            </a:r>
            <a:r>
              <a:rPr lang="en-US" sz="2000" b="1" dirty="0" smtClean="0"/>
              <a:t>:</a:t>
            </a:r>
            <a:endParaRPr lang="en-US" sz="2000" dirty="0" smtClean="0"/>
          </a:p>
          <a:p>
            <a:r>
              <a:rPr lang="en-US" sz="2000" dirty="0" err="1" smtClean="0"/>
              <a:t>Câu</a:t>
            </a:r>
            <a:r>
              <a:rPr lang="en-US" sz="2000" dirty="0" smtClean="0"/>
              <a:t> </a:t>
            </a:r>
            <a:r>
              <a:rPr lang="en-US" sz="2000" dirty="0" err="1" smtClean="0"/>
              <a:t>điều</a:t>
            </a:r>
            <a:r>
              <a:rPr lang="en-US" sz="2000" dirty="0" smtClean="0"/>
              <a:t> </a:t>
            </a:r>
            <a:r>
              <a:rPr lang="en-US" sz="2000" dirty="0" err="1" smtClean="0"/>
              <a:t>kiện</a:t>
            </a:r>
            <a:r>
              <a:rPr lang="en-US" sz="2000" dirty="0" smtClean="0"/>
              <a:t> </a:t>
            </a:r>
            <a:r>
              <a:rPr lang="en-US" sz="2000" dirty="0" err="1" smtClean="0"/>
              <a:t>loại</a:t>
            </a:r>
            <a:r>
              <a:rPr lang="en-US" sz="2000" dirty="0" smtClean="0"/>
              <a:t> 1 </a:t>
            </a:r>
            <a:r>
              <a:rPr lang="en-US" sz="2000" dirty="0" err="1" smtClean="0"/>
              <a:t>diễn</a:t>
            </a:r>
            <a:r>
              <a:rPr lang="en-US" sz="2000" dirty="0" smtClean="0"/>
              <a:t> </a:t>
            </a:r>
            <a:r>
              <a:rPr lang="en-US" sz="2000" dirty="0" err="1" smtClean="0"/>
              <a:t>tả</a:t>
            </a:r>
            <a:r>
              <a:rPr lang="en-US" sz="2000" dirty="0" smtClean="0"/>
              <a:t> </a:t>
            </a:r>
            <a:r>
              <a:rPr lang="en-US" sz="2000" dirty="0" err="1" smtClean="0"/>
              <a:t>sự</a:t>
            </a:r>
            <a:r>
              <a:rPr lang="en-US" sz="2000" dirty="0" smtClean="0"/>
              <a:t> </a:t>
            </a:r>
            <a:r>
              <a:rPr lang="en-US" sz="2000" dirty="0" err="1" smtClean="0"/>
              <a:t>việc</a:t>
            </a:r>
            <a:r>
              <a:rPr lang="en-US" sz="2000" dirty="0" smtClean="0"/>
              <a:t> </a:t>
            </a:r>
            <a:r>
              <a:rPr lang="en-US" sz="2000" dirty="0" err="1" smtClean="0"/>
              <a:t>có</a:t>
            </a:r>
            <a:r>
              <a:rPr lang="en-US" sz="2000" dirty="0" smtClean="0"/>
              <a:t> </a:t>
            </a:r>
            <a:r>
              <a:rPr lang="en-US" sz="2000" dirty="0" err="1" smtClean="0"/>
              <a:t>thể</a:t>
            </a:r>
            <a:r>
              <a:rPr lang="en-US" sz="2000" dirty="0" smtClean="0"/>
              <a:t> x ả y </a:t>
            </a:r>
            <a:r>
              <a:rPr lang="en-US" sz="2000" dirty="0" err="1" smtClean="0"/>
              <a:t>ra</a:t>
            </a:r>
            <a:r>
              <a:rPr lang="en-US" sz="2000" dirty="0" smtClean="0"/>
              <a:t> ở </a:t>
            </a:r>
            <a:r>
              <a:rPr lang="en-US" sz="2000" dirty="0" err="1" smtClean="0"/>
              <a:t>hiện</a:t>
            </a:r>
            <a:r>
              <a:rPr lang="en-US" sz="2000" dirty="0" smtClean="0"/>
              <a:t> </a:t>
            </a:r>
            <a:r>
              <a:rPr lang="en-US" sz="2000" dirty="0" err="1" smtClean="0"/>
              <a:t>tại</a:t>
            </a:r>
            <a:r>
              <a:rPr lang="en-US" sz="2000" dirty="0" smtClean="0"/>
              <a:t> </a:t>
            </a:r>
            <a:r>
              <a:rPr lang="en-US" sz="2000" dirty="0" err="1" smtClean="0"/>
              <a:t>hoặc</a:t>
            </a:r>
            <a:r>
              <a:rPr lang="en-US" sz="2000" dirty="0" smtClean="0"/>
              <a:t> </a:t>
            </a:r>
            <a:r>
              <a:rPr lang="en-US" sz="2000" dirty="0" err="1" smtClean="0"/>
              <a:t>tương</a:t>
            </a:r>
            <a:r>
              <a:rPr lang="en-US" sz="2000" dirty="0" smtClean="0"/>
              <a:t> </a:t>
            </a:r>
            <a:r>
              <a:rPr lang="en-US" sz="2000" dirty="0" err="1" smtClean="0"/>
              <a:t>lai</a:t>
            </a:r>
            <a:r>
              <a:rPr lang="en-US" sz="2000" dirty="0" smtClean="0"/>
              <a:t>.</a:t>
            </a:r>
          </a:p>
          <a:p>
            <a:r>
              <a:rPr lang="en-US" sz="2000" dirty="0" smtClean="0">
                <a:solidFill>
                  <a:srgbClr val="FFFF00"/>
                </a:solidFill>
              </a:rPr>
              <a:t>If/ In case + S + </a:t>
            </a:r>
            <a:r>
              <a:rPr lang="en-US" sz="2000" dirty="0" err="1" smtClean="0">
                <a:solidFill>
                  <a:srgbClr val="FFFF00"/>
                </a:solidFill>
              </a:rPr>
              <a:t>thì</a:t>
            </a:r>
            <a:r>
              <a:rPr lang="en-US" sz="2000" dirty="0" smtClean="0">
                <a:solidFill>
                  <a:srgbClr val="FFFF00"/>
                </a:solidFill>
              </a:rPr>
              <a:t> </a:t>
            </a:r>
            <a:r>
              <a:rPr lang="en-US" sz="2000" dirty="0" err="1" smtClean="0">
                <a:solidFill>
                  <a:srgbClr val="FFFF00"/>
                </a:solidFill>
              </a:rPr>
              <a:t>hiện</a:t>
            </a:r>
            <a:r>
              <a:rPr lang="en-US" sz="2000" dirty="0" smtClean="0">
                <a:solidFill>
                  <a:srgbClr val="FFFF00"/>
                </a:solidFill>
              </a:rPr>
              <a:t> </a:t>
            </a:r>
            <a:r>
              <a:rPr lang="en-US" sz="2000" dirty="0" err="1" smtClean="0">
                <a:solidFill>
                  <a:srgbClr val="FFFF00"/>
                </a:solidFill>
              </a:rPr>
              <a:t>tại</a:t>
            </a:r>
            <a:r>
              <a:rPr lang="en-US" sz="2000" dirty="0" smtClean="0">
                <a:solidFill>
                  <a:srgbClr val="FFFF00"/>
                </a:solidFill>
              </a:rPr>
              <a:t> </a:t>
            </a:r>
            <a:r>
              <a:rPr lang="en-US" sz="2000" dirty="0" err="1" smtClean="0">
                <a:solidFill>
                  <a:srgbClr val="FFFF00"/>
                </a:solidFill>
              </a:rPr>
              <a:t>đơn</a:t>
            </a:r>
            <a:r>
              <a:rPr lang="en-US" sz="2000" dirty="0" smtClean="0">
                <a:solidFill>
                  <a:srgbClr val="FFFF00"/>
                </a:solidFill>
              </a:rPr>
              <a:t>, S + will/ can/ </a:t>
            </a:r>
            <a:r>
              <a:rPr lang="en-US" sz="2000" dirty="0" err="1" smtClean="0">
                <a:solidFill>
                  <a:srgbClr val="FFFF00"/>
                </a:solidFill>
              </a:rPr>
              <a:t>động</a:t>
            </a:r>
            <a:r>
              <a:rPr lang="en-US" sz="2000" dirty="0" smtClean="0">
                <a:solidFill>
                  <a:srgbClr val="FFFF00"/>
                </a:solidFill>
              </a:rPr>
              <a:t> </a:t>
            </a:r>
            <a:r>
              <a:rPr lang="en-US" sz="2000" dirty="0" err="1" smtClean="0">
                <a:solidFill>
                  <a:srgbClr val="FFFF00"/>
                </a:solidFill>
              </a:rPr>
              <a:t>từ</a:t>
            </a:r>
            <a:r>
              <a:rPr lang="en-US" sz="2000" dirty="0" smtClean="0">
                <a:solidFill>
                  <a:srgbClr val="FFFF00"/>
                </a:solidFill>
              </a:rPr>
              <a:t> </a:t>
            </a:r>
            <a:r>
              <a:rPr lang="en-US" sz="2000" dirty="0" err="1" smtClean="0">
                <a:solidFill>
                  <a:srgbClr val="FFFF00"/>
                </a:solidFill>
              </a:rPr>
              <a:t>khuyết</a:t>
            </a:r>
            <a:r>
              <a:rPr lang="en-US" sz="2000" dirty="0" smtClean="0">
                <a:solidFill>
                  <a:srgbClr val="FFFF00"/>
                </a:solidFill>
              </a:rPr>
              <a:t> </a:t>
            </a:r>
            <a:r>
              <a:rPr lang="en-US" sz="2000" dirty="0" err="1" smtClean="0">
                <a:solidFill>
                  <a:srgbClr val="FFFF00"/>
                </a:solidFill>
              </a:rPr>
              <a:t>thiếu</a:t>
            </a:r>
            <a:r>
              <a:rPr lang="en-US" sz="2000" dirty="0" smtClean="0">
                <a:solidFill>
                  <a:srgbClr val="FFFF00"/>
                </a:solidFill>
              </a:rPr>
              <a:t> + V</a:t>
            </a:r>
          </a:p>
          <a:p>
            <a:r>
              <a:rPr lang="en-US" sz="2000" dirty="0" smtClean="0"/>
              <a:t>In case: </a:t>
            </a:r>
            <a:r>
              <a:rPr lang="en-US" sz="2000" dirty="0" err="1" smtClean="0"/>
              <a:t>phòng</a:t>
            </a:r>
            <a:r>
              <a:rPr lang="en-US" sz="2000" dirty="0" smtClean="0"/>
              <a:t> </a:t>
            </a:r>
            <a:r>
              <a:rPr lang="en-US" sz="2000" dirty="0" err="1" smtClean="0"/>
              <a:t>khi</a:t>
            </a:r>
            <a:r>
              <a:rPr lang="en-US" sz="2000" dirty="0" smtClean="0"/>
              <a:t> (</a:t>
            </a:r>
            <a:r>
              <a:rPr lang="en-US" sz="2000" dirty="0" err="1" smtClean="0"/>
              <a:t>dùng</a:t>
            </a:r>
            <a:r>
              <a:rPr lang="en-US" sz="2000" dirty="0" smtClean="0"/>
              <a:t> </a:t>
            </a:r>
            <a:r>
              <a:rPr lang="en-US" sz="2000" dirty="0" err="1" smtClean="0"/>
              <a:t>thay</a:t>
            </a:r>
            <a:r>
              <a:rPr lang="en-US" sz="2000" dirty="0" smtClean="0"/>
              <a:t> </a:t>
            </a:r>
            <a:r>
              <a:rPr lang="en-US" sz="2000" dirty="0" err="1" smtClean="0"/>
              <a:t>cho</a:t>
            </a:r>
            <a:r>
              <a:rPr lang="en-US" sz="2000" dirty="0" smtClean="0"/>
              <a:t> if).</a:t>
            </a:r>
          </a:p>
          <a:p>
            <a:r>
              <a:rPr lang="en-US" sz="2000" b="1" dirty="0" err="1" smtClean="0"/>
              <a:t>Tạm</a:t>
            </a:r>
            <a:r>
              <a:rPr lang="en-US" sz="2000" b="1" dirty="0" smtClean="0"/>
              <a:t> </a:t>
            </a:r>
            <a:r>
              <a:rPr lang="en-US" sz="2000" b="1" dirty="0" err="1" smtClean="0"/>
              <a:t>dịch</a:t>
            </a:r>
            <a:r>
              <a:rPr lang="en-US" sz="2000" b="1" dirty="0" smtClean="0"/>
              <a:t>: </a:t>
            </a:r>
            <a:r>
              <a:rPr lang="en-US" sz="2000" dirty="0" err="1" smtClean="0"/>
              <a:t>Tên</a:t>
            </a:r>
            <a:r>
              <a:rPr lang="en-US" sz="2000" dirty="0" smtClean="0"/>
              <a:t> </a:t>
            </a:r>
            <a:r>
              <a:rPr lang="en-US" sz="2000" dirty="0" err="1" smtClean="0"/>
              <a:t>trộm</a:t>
            </a:r>
            <a:r>
              <a:rPr lang="en-US" sz="2000" dirty="0" smtClean="0"/>
              <a:t> </a:t>
            </a:r>
            <a:r>
              <a:rPr lang="en-US" sz="2000" dirty="0" err="1" smtClean="0"/>
              <a:t>có</a:t>
            </a:r>
            <a:r>
              <a:rPr lang="en-US" sz="2000" dirty="0" smtClean="0"/>
              <a:t> </a:t>
            </a:r>
            <a:r>
              <a:rPr lang="en-US" sz="2000" dirty="0" err="1" smtClean="0"/>
              <a:t>thể</a:t>
            </a:r>
            <a:r>
              <a:rPr lang="en-US" sz="2000" dirty="0" smtClean="0"/>
              <a:t> quay </a:t>
            </a:r>
            <a:r>
              <a:rPr lang="en-US" sz="2000" dirty="0" err="1" smtClean="0"/>
              <a:t>lại</a:t>
            </a:r>
            <a:r>
              <a:rPr lang="en-US" sz="2000" dirty="0" smtClean="0"/>
              <a:t>. </a:t>
            </a:r>
            <a:r>
              <a:rPr lang="en-US" sz="2000" dirty="0" err="1" smtClean="0"/>
              <a:t>Bạn</a:t>
            </a:r>
            <a:r>
              <a:rPr lang="en-US" sz="2000" dirty="0" smtClean="0"/>
              <a:t> </a:t>
            </a:r>
            <a:r>
              <a:rPr lang="en-US" sz="2000" dirty="0" err="1" smtClean="0"/>
              <a:t>nên</a:t>
            </a:r>
            <a:r>
              <a:rPr lang="en-US" sz="2000" dirty="0" smtClean="0"/>
              <a:t> </a:t>
            </a:r>
            <a:r>
              <a:rPr lang="en-US" sz="2000" dirty="0" err="1" smtClean="0"/>
              <a:t>thay</a:t>
            </a:r>
            <a:r>
              <a:rPr lang="en-US" sz="2000" dirty="0" smtClean="0"/>
              <a:t> </a:t>
            </a:r>
            <a:r>
              <a:rPr lang="en-US" sz="2000" dirty="0" err="1" smtClean="0"/>
              <a:t>hết</a:t>
            </a:r>
            <a:r>
              <a:rPr lang="en-US" sz="2000" dirty="0" smtClean="0"/>
              <a:t> ổ </a:t>
            </a:r>
            <a:r>
              <a:rPr lang="en-US" sz="2000" dirty="0" err="1" smtClean="0"/>
              <a:t>khóa</a:t>
            </a:r>
            <a:r>
              <a:rPr lang="en-US" sz="2000" dirty="0" smtClean="0"/>
              <a:t>.</a:t>
            </a:r>
          </a:p>
          <a:p>
            <a:r>
              <a:rPr lang="en-US" sz="2000" dirty="0" smtClean="0"/>
              <a:t>A. </a:t>
            </a:r>
            <a:r>
              <a:rPr lang="en-US" sz="2000" dirty="0" err="1" smtClean="0"/>
              <a:t>Sẽ</a:t>
            </a:r>
            <a:r>
              <a:rPr lang="en-US" sz="2000" dirty="0" smtClean="0"/>
              <a:t> </a:t>
            </a:r>
            <a:r>
              <a:rPr lang="en-US" sz="2000" dirty="0" err="1" smtClean="0"/>
              <a:t>tốt</a:t>
            </a:r>
            <a:r>
              <a:rPr lang="en-US" sz="2000" dirty="0" smtClean="0"/>
              <a:t> </a:t>
            </a:r>
            <a:r>
              <a:rPr lang="en-US" sz="2000" dirty="0" err="1" smtClean="0"/>
              <a:t>hơn</a:t>
            </a:r>
            <a:r>
              <a:rPr lang="en-US" sz="2000" dirty="0" smtClean="0"/>
              <a:t> </a:t>
            </a:r>
            <a:r>
              <a:rPr lang="en-US" sz="2000" dirty="0" err="1" smtClean="0"/>
              <a:t>nếu</a:t>
            </a:r>
            <a:r>
              <a:rPr lang="en-US" sz="2000" dirty="0" smtClean="0"/>
              <a:t> </a:t>
            </a:r>
            <a:r>
              <a:rPr lang="en-US" sz="2000" dirty="0" err="1" smtClean="0"/>
              <a:t>bạn</a:t>
            </a:r>
            <a:r>
              <a:rPr lang="en-US" sz="2000" dirty="0" smtClean="0"/>
              <a:t> </a:t>
            </a:r>
            <a:r>
              <a:rPr lang="en-US" sz="2000" dirty="0" err="1" smtClean="0"/>
              <a:t>thay</a:t>
            </a:r>
            <a:r>
              <a:rPr lang="en-US" sz="2000" dirty="0" smtClean="0"/>
              <a:t> </a:t>
            </a:r>
            <a:r>
              <a:rPr lang="en-US" sz="2000" dirty="0" err="1" smtClean="0"/>
              <a:t>hết</a:t>
            </a:r>
            <a:r>
              <a:rPr lang="en-US" sz="2000" dirty="0" smtClean="0"/>
              <a:t> ổ </a:t>
            </a:r>
            <a:r>
              <a:rPr lang="en-US" sz="2000" dirty="0" err="1" smtClean="0"/>
              <a:t>khóa</a:t>
            </a:r>
            <a:r>
              <a:rPr lang="en-US" sz="2000" dirty="0" smtClean="0"/>
              <a:t> hay </a:t>
            </a:r>
            <a:r>
              <a:rPr lang="en-US" sz="2000" dirty="0" err="1" smtClean="0"/>
              <a:t>tên</a:t>
            </a:r>
            <a:r>
              <a:rPr lang="en-US" sz="2000" dirty="0" smtClean="0"/>
              <a:t> </a:t>
            </a:r>
            <a:r>
              <a:rPr lang="en-US" sz="2000" dirty="0" err="1" smtClean="0"/>
              <a:t>trộm</a:t>
            </a:r>
            <a:r>
              <a:rPr lang="en-US" sz="2000" dirty="0" smtClean="0"/>
              <a:t> </a:t>
            </a:r>
            <a:r>
              <a:rPr lang="en-US" sz="2000" dirty="0" err="1" smtClean="0"/>
              <a:t>sẽ</a:t>
            </a:r>
            <a:r>
              <a:rPr lang="en-US" sz="2000" dirty="0" smtClean="0"/>
              <a:t> quay </a:t>
            </a:r>
            <a:r>
              <a:rPr lang="en-US" sz="2000" dirty="0" err="1" smtClean="0"/>
              <a:t>lại</a:t>
            </a:r>
            <a:r>
              <a:rPr lang="en-US" sz="2000" dirty="0" smtClean="0"/>
              <a:t>. =&gt; </a:t>
            </a:r>
            <a:r>
              <a:rPr lang="en-US" sz="2000" dirty="0" err="1" smtClean="0"/>
              <a:t>sai</a:t>
            </a:r>
            <a:r>
              <a:rPr lang="en-US" sz="2000" dirty="0" smtClean="0"/>
              <a:t> </a:t>
            </a:r>
            <a:r>
              <a:rPr lang="en-US" sz="2000" dirty="0" err="1" smtClean="0"/>
              <a:t>nghĩa</a:t>
            </a:r>
            <a:endParaRPr lang="en-US" sz="2000" dirty="0" smtClean="0"/>
          </a:p>
          <a:p>
            <a:r>
              <a:rPr lang="en-US" sz="2000" dirty="0" smtClean="0"/>
              <a:t>B. </a:t>
            </a:r>
            <a:r>
              <a:rPr lang="en-US" sz="2000" dirty="0" err="1" smtClean="0"/>
              <a:t>Sẽ</a:t>
            </a:r>
            <a:r>
              <a:rPr lang="en-US" sz="2000" dirty="0" smtClean="0"/>
              <a:t> </a:t>
            </a:r>
            <a:r>
              <a:rPr lang="en-US" sz="2000" dirty="0" err="1" smtClean="0"/>
              <a:t>tốt</a:t>
            </a:r>
            <a:r>
              <a:rPr lang="en-US" sz="2000" dirty="0" smtClean="0"/>
              <a:t> </a:t>
            </a:r>
            <a:r>
              <a:rPr lang="en-US" sz="2000" dirty="0" err="1" smtClean="0"/>
              <a:t>hơn</a:t>
            </a:r>
            <a:r>
              <a:rPr lang="en-US" sz="2000" dirty="0" smtClean="0"/>
              <a:t> </a:t>
            </a:r>
            <a:r>
              <a:rPr lang="en-US" sz="2000" dirty="0" err="1" smtClean="0"/>
              <a:t>nếu</a:t>
            </a:r>
            <a:r>
              <a:rPr lang="en-US" sz="2000" dirty="0" smtClean="0"/>
              <a:t> </a:t>
            </a:r>
            <a:r>
              <a:rPr lang="en-US" sz="2000" dirty="0" err="1" smtClean="0"/>
              <a:t>bạn</a:t>
            </a:r>
            <a:r>
              <a:rPr lang="en-US" sz="2000" dirty="0" smtClean="0"/>
              <a:t> </a:t>
            </a:r>
            <a:r>
              <a:rPr lang="en-US" sz="2000" dirty="0" err="1" smtClean="0"/>
              <a:t>thay</a:t>
            </a:r>
            <a:r>
              <a:rPr lang="en-US" sz="2000" dirty="0" smtClean="0"/>
              <a:t> </a:t>
            </a:r>
            <a:r>
              <a:rPr lang="en-US" sz="2000" dirty="0" err="1" smtClean="0"/>
              <a:t>hết</a:t>
            </a:r>
            <a:r>
              <a:rPr lang="en-US" sz="2000" dirty="0" smtClean="0"/>
              <a:t> ổ </a:t>
            </a:r>
            <a:r>
              <a:rPr lang="en-US" sz="2000" dirty="0" err="1" smtClean="0"/>
              <a:t>khóa</a:t>
            </a:r>
            <a:r>
              <a:rPr lang="en-US" sz="2000" dirty="0" smtClean="0"/>
              <a:t> </a:t>
            </a:r>
            <a:r>
              <a:rPr lang="en-US" sz="2000" dirty="0" err="1" smtClean="0"/>
              <a:t>phòng</a:t>
            </a:r>
            <a:r>
              <a:rPr lang="en-US" sz="2000" dirty="0" smtClean="0"/>
              <a:t> </a:t>
            </a:r>
            <a:r>
              <a:rPr lang="en-US" sz="2000" dirty="0" err="1" smtClean="0"/>
              <a:t>khi</a:t>
            </a:r>
            <a:r>
              <a:rPr lang="en-US" sz="2000" dirty="0" smtClean="0"/>
              <a:t> </a:t>
            </a:r>
            <a:r>
              <a:rPr lang="en-US" sz="2000" dirty="0" err="1" smtClean="0"/>
              <a:t>tên</a:t>
            </a:r>
            <a:r>
              <a:rPr lang="en-US" sz="2000" dirty="0" smtClean="0"/>
              <a:t> </a:t>
            </a:r>
            <a:r>
              <a:rPr lang="en-US" sz="2000" dirty="0" err="1" smtClean="0"/>
              <a:t>trộm</a:t>
            </a:r>
            <a:r>
              <a:rPr lang="en-US" sz="2000" dirty="0" smtClean="0"/>
              <a:t> quay </a:t>
            </a:r>
            <a:r>
              <a:rPr lang="en-US" sz="2000" dirty="0" err="1" smtClean="0"/>
              <a:t>lại</a:t>
            </a:r>
            <a:r>
              <a:rPr lang="en-US" sz="2000" dirty="0" smtClean="0"/>
              <a:t>. =&gt; </a:t>
            </a:r>
            <a:r>
              <a:rPr lang="en-US" sz="2000" dirty="0" err="1" smtClean="0"/>
              <a:t>đúng</a:t>
            </a:r>
            <a:endParaRPr lang="en-US" sz="2000" dirty="0" smtClean="0"/>
          </a:p>
          <a:p>
            <a:r>
              <a:rPr lang="en-US" sz="2000" dirty="0" smtClean="0"/>
              <a:t>C. </a:t>
            </a:r>
            <a:r>
              <a:rPr lang="en-US" sz="2000" dirty="0" err="1" smtClean="0"/>
              <a:t>Nếu</a:t>
            </a:r>
            <a:r>
              <a:rPr lang="en-US" sz="2000" dirty="0" smtClean="0"/>
              <a:t> </a:t>
            </a:r>
            <a:r>
              <a:rPr lang="en-US" sz="2000" dirty="0" err="1" smtClean="0"/>
              <a:t>bạn</a:t>
            </a:r>
            <a:r>
              <a:rPr lang="en-US" sz="2000" dirty="0" smtClean="0"/>
              <a:t> </a:t>
            </a:r>
            <a:r>
              <a:rPr lang="en-US" sz="2000" dirty="0" err="1" smtClean="0"/>
              <a:t>không</a:t>
            </a:r>
            <a:r>
              <a:rPr lang="en-US" sz="2000" dirty="0" smtClean="0"/>
              <a:t> </a:t>
            </a:r>
            <a:r>
              <a:rPr lang="en-US" sz="2000" dirty="0" err="1" smtClean="0"/>
              <a:t>thay</a:t>
            </a:r>
            <a:r>
              <a:rPr lang="en-US" sz="2000" dirty="0" smtClean="0"/>
              <a:t> h </a:t>
            </a:r>
            <a:r>
              <a:rPr lang="en-US" sz="2000" dirty="0" err="1" smtClean="0"/>
              <a:t>ết</a:t>
            </a:r>
            <a:r>
              <a:rPr lang="en-US" sz="2000" dirty="0" smtClean="0"/>
              <a:t> ổ </a:t>
            </a:r>
            <a:r>
              <a:rPr lang="en-US" sz="2000" dirty="0" err="1" smtClean="0"/>
              <a:t>khóa</a:t>
            </a:r>
            <a:r>
              <a:rPr lang="en-US" sz="2000" dirty="0" smtClean="0"/>
              <a:t> , </a:t>
            </a:r>
            <a:r>
              <a:rPr lang="en-US" sz="2000" dirty="0" err="1" smtClean="0"/>
              <a:t>tên</a:t>
            </a:r>
            <a:r>
              <a:rPr lang="en-US" sz="2000" dirty="0" smtClean="0"/>
              <a:t> </a:t>
            </a:r>
            <a:r>
              <a:rPr lang="en-US" sz="2000" dirty="0" err="1" smtClean="0"/>
              <a:t>trộm</a:t>
            </a:r>
            <a:r>
              <a:rPr lang="en-US" sz="2000" dirty="0" smtClean="0"/>
              <a:t> </a:t>
            </a:r>
            <a:r>
              <a:rPr lang="en-US" sz="2000" dirty="0" err="1" smtClean="0"/>
              <a:t>có</a:t>
            </a:r>
            <a:r>
              <a:rPr lang="en-US" sz="2000" dirty="0" smtClean="0"/>
              <a:t> </a:t>
            </a:r>
            <a:r>
              <a:rPr lang="en-US" sz="2000" dirty="0" err="1" smtClean="0"/>
              <a:t>th</a:t>
            </a:r>
            <a:r>
              <a:rPr lang="en-US" sz="2000" dirty="0" smtClean="0"/>
              <a:t> ể quay </a:t>
            </a:r>
            <a:r>
              <a:rPr lang="en-US" sz="2000" dirty="0" err="1" smtClean="0"/>
              <a:t>lại</a:t>
            </a:r>
            <a:r>
              <a:rPr lang="en-US" sz="2000" dirty="0" smtClean="0"/>
              <a:t>. =&gt; </a:t>
            </a:r>
            <a:r>
              <a:rPr lang="en-US" sz="2000" dirty="0" err="1" smtClean="0"/>
              <a:t>sai</a:t>
            </a:r>
            <a:r>
              <a:rPr lang="en-US" sz="2000" dirty="0" smtClean="0"/>
              <a:t> </a:t>
            </a:r>
            <a:r>
              <a:rPr lang="en-US" sz="2000" dirty="0" err="1" smtClean="0"/>
              <a:t>nghĩa</a:t>
            </a:r>
            <a:endParaRPr lang="en-US" sz="2000" dirty="0" smtClean="0"/>
          </a:p>
          <a:p>
            <a:r>
              <a:rPr lang="en-US" sz="2000" dirty="0" smtClean="0"/>
              <a:t>D. </a:t>
            </a:r>
            <a:r>
              <a:rPr lang="en-US" sz="2000" dirty="0" err="1" smtClean="0"/>
              <a:t>Tên</a:t>
            </a:r>
            <a:r>
              <a:rPr lang="en-US" sz="2000" dirty="0" smtClean="0"/>
              <a:t> </a:t>
            </a:r>
            <a:r>
              <a:rPr lang="en-US" sz="2000" dirty="0" err="1" smtClean="0"/>
              <a:t>trộm</a:t>
            </a:r>
            <a:r>
              <a:rPr lang="en-US" sz="2000" dirty="0" smtClean="0"/>
              <a:t> </a:t>
            </a:r>
            <a:r>
              <a:rPr lang="en-US" sz="2000" dirty="0" err="1" smtClean="0"/>
              <a:t>sẽ</a:t>
            </a:r>
            <a:r>
              <a:rPr lang="en-US" sz="2000" dirty="0" smtClean="0"/>
              <a:t> quay </a:t>
            </a:r>
            <a:r>
              <a:rPr lang="en-US" sz="2000" dirty="0" err="1" smtClean="0"/>
              <a:t>lại</a:t>
            </a:r>
            <a:r>
              <a:rPr lang="en-US" sz="2000" dirty="0" smtClean="0"/>
              <a:t> n </a:t>
            </a:r>
            <a:r>
              <a:rPr lang="en-US" sz="2000" dirty="0" err="1" smtClean="0"/>
              <a:t>ếu</a:t>
            </a:r>
            <a:r>
              <a:rPr lang="en-US" sz="2000" dirty="0" smtClean="0"/>
              <a:t> </a:t>
            </a:r>
            <a:r>
              <a:rPr lang="en-US" sz="2000" dirty="0" err="1" smtClean="0"/>
              <a:t>bạn</a:t>
            </a:r>
            <a:r>
              <a:rPr lang="en-US" sz="2000" dirty="0" smtClean="0"/>
              <a:t> </a:t>
            </a:r>
            <a:r>
              <a:rPr lang="en-US" sz="2000" dirty="0" err="1" smtClean="0"/>
              <a:t>không</a:t>
            </a:r>
            <a:r>
              <a:rPr lang="en-US" sz="2000" dirty="0" smtClean="0"/>
              <a:t> </a:t>
            </a:r>
            <a:r>
              <a:rPr lang="en-US" sz="2000" dirty="0" err="1" smtClean="0"/>
              <a:t>thay</a:t>
            </a:r>
            <a:r>
              <a:rPr lang="en-US" sz="2000" dirty="0" smtClean="0"/>
              <a:t> </a:t>
            </a:r>
            <a:r>
              <a:rPr lang="en-US" sz="2000" dirty="0" err="1" smtClean="0"/>
              <a:t>hết</a:t>
            </a:r>
            <a:r>
              <a:rPr lang="en-US" sz="2000" dirty="0" smtClean="0"/>
              <a:t> ổ </a:t>
            </a:r>
            <a:r>
              <a:rPr lang="en-US" sz="2000" dirty="0" err="1" smtClean="0"/>
              <a:t>khóa</a:t>
            </a:r>
            <a:r>
              <a:rPr lang="en-US" sz="2000" dirty="0" smtClean="0"/>
              <a:t>. =&gt; </a:t>
            </a:r>
            <a:r>
              <a:rPr lang="en-US" sz="2000" dirty="0" err="1" smtClean="0"/>
              <a:t>sai</a:t>
            </a:r>
            <a:r>
              <a:rPr lang="en-US" sz="2000" dirty="0" smtClean="0"/>
              <a:t> </a:t>
            </a:r>
            <a:r>
              <a:rPr lang="en-US" sz="2000" dirty="0" err="1" smtClean="0"/>
              <a:t>nghĩa</a:t>
            </a:r>
            <a:endParaRPr lang="en-US" sz="2000" dirty="0" smtClean="0"/>
          </a:p>
          <a:p>
            <a:endParaRPr lang="en-US" sz="2000" dirty="0"/>
          </a:p>
        </p:txBody>
      </p:sp>
      <p:sp>
        <p:nvSpPr>
          <p:cNvPr id="6" name="Oval 5"/>
          <p:cNvSpPr/>
          <p:nvPr/>
        </p:nvSpPr>
        <p:spPr>
          <a:xfrm>
            <a:off x="228600" y="1524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888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229600" cy="2308324"/>
          </a:xfrm>
          <a:prstGeom prst="rect">
            <a:avLst/>
          </a:prstGeom>
          <a:noFill/>
        </p:spPr>
        <p:txBody>
          <a:bodyPr wrap="square" rtlCol="0">
            <a:spAutoFit/>
          </a:bodyPr>
          <a:lstStyle/>
          <a:p>
            <a:r>
              <a:rPr lang="en-US" sz="2400" b="1" dirty="0"/>
              <a:t>Question 28: </a:t>
            </a:r>
            <a:r>
              <a:rPr lang="en-US" sz="2400" dirty="0"/>
              <a:t>Van Cliburn </a:t>
            </a:r>
            <a:r>
              <a:rPr lang="en-US" sz="2400" u="sng" dirty="0"/>
              <a:t>studies</a:t>
            </a:r>
            <a:r>
              <a:rPr lang="en-US" sz="2400" dirty="0"/>
              <a:t> piano </a:t>
            </a:r>
            <a:r>
              <a:rPr lang="en-US" sz="2400" u="sng" dirty="0"/>
              <a:t>from</a:t>
            </a:r>
            <a:r>
              <a:rPr lang="en-US" sz="2400" dirty="0"/>
              <a:t> 1951 to 1954 </a:t>
            </a:r>
            <a:r>
              <a:rPr lang="en-US" sz="2400" dirty="0" smtClean="0"/>
              <a:t>and</a:t>
            </a:r>
            <a:endParaRPr lang="vi-VN" sz="2400" dirty="0" smtClean="0"/>
          </a:p>
          <a:p>
            <a:r>
              <a:rPr lang="vi-VN" sz="2400" b="1" dirty="0" smtClean="0"/>
              <a:t>                                           </a:t>
            </a:r>
            <a:r>
              <a:rPr lang="en-US" sz="2400" b="1" dirty="0" smtClean="0"/>
              <a:t>A                 B</a:t>
            </a:r>
            <a:endParaRPr lang="vi-VN" sz="2400" dirty="0"/>
          </a:p>
          <a:p>
            <a:r>
              <a:rPr lang="en-US" sz="2400" dirty="0" smtClean="0"/>
              <a:t> </a:t>
            </a:r>
            <a:r>
              <a:rPr lang="en-US" sz="2400" u="sng" dirty="0"/>
              <a:t>won</a:t>
            </a:r>
            <a:r>
              <a:rPr lang="en-US" sz="2400" dirty="0"/>
              <a:t> multiple awards </a:t>
            </a:r>
            <a:r>
              <a:rPr lang="en-US" sz="2400" u="sng" dirty="0"/>
              <a:t>between</a:t>
            </a:r>
            <a:r>
              <a:rPr lang="en-US" sz="2400" dirty="0"/>
              <a:t> </a:t>
            </a:r>
            <a:r>
              <a:rPr lang="vi-VN" sz="2400" dirty="0" smtClean="0"/>
              <a:t>  </a:t>
            </a:r>
            <a:r>
              <a:rPr lang="en-US" sz="2400" dirty="0" smtClean="0"/>
              <a:t>1958 and 1960. </a:t>
            </a:r>
          </a:p>
          <a:p>
            <a:r>
              <a:rPr lang="vi-VN" sz="2400" dirty="0" smtClean="0"/>
              <a:t>   </a:t>
            </a:r>
            <a:r>
              <a:rPr lang="en-US" sz="2400" b="1" dirty="0" smtClean="0"/>
              <a:t> </a:t>
            </a:r>
            <a:r>
              <a:rPr lang="en-US" sz="2400" b="1" dirty="0"/>
              <a:t>C	                                 </a:t>
            </a:r>
            <a:r>
              <a:rPr lang="en-US" sz="2400" b="1" dirty="0" smtClean="0"/>
              <a:t>D</a:t>
            </a:r>
            <a:endParaRPr lang="en-US" sz="2400" dirty="0"/>
          </a:p>
          <a:p>
            <a:r>
              <a:rPr lang="en-US" sz="2400" dirty="0"/>
              <a:t> </a:t>
            </a:r>
          </a:p>
          <a:p>
            <a:endParaRPr lang="en-US" sz="2400" dirty="0"/>
          </a:p>
        </p:txBody>
      </p:sp>
      <p:sp>
        <p:nvSpPr>
          <p:cNvPr id="7" name="TextBox 6"/>
          <p:cNvSpPr txBox="1"/>
          <p:nvPr/>
        </p:nvSpPr>
        <p:spPr>
          <a:xfrm>
            <a:off x="381000" y="3124200"/>
            <a:ext cx="8382000" cy="2308324"/>
          </a:xfrm>
          <a:prstGeom prst="rect">
            <a:avLst/>
          </a:prstGeom>
          <a:noFill/>
        </p:spPr>
        <p:txBody>
          <a:bodyPr wrap="square" rtlCol="0">
            <a:spAutoFit/>
          </a:bodyPr>
          <a:lstStyle/>
          <a:p>
            <a:r>
              <a:rPr lang="en-US" sz="2400" dirty="0" err="1" smtClean="0"/>
              <a:t>Kiến</a:t>
            </a:r>
            <a:r>
              <a:rPr lang="en-US" sz="2400" dirty="0" smtClean="0"/>
              <a:t> </a:t>
            </a:r>
            <a:r>
              <a:rPr lang="en-US" sz="2400" dirty="0" err="1" smtClean="0"/>
              <a:t>thức</a:t>
            </a:r>
            <a:r>
              <a:rPr lang="en-US" sz="2400" dirty="0" smtClean="0"/>
              <a:t>: chia </a:t>
            </a:r>
            <a:r>
              <a:rPr lang="en-US" sz="2400" dirty="0" err="1" smtClean="0"/>
              <a:t>thì</a:t>
            </a:r>
            <a:endParaRPr lang="en-US" sz="2400" dirty="0" smtClean="0"/>
          </a:p>
          <a:p>
            <a:r>
              <a:rPr lang="en-US" sz="2400" dirty="0" smtClean="0"/>
              <a:t>Do </a:t>
            </a:r>
            <a:r>
              <a:rPr lang="en-US" sz="2400" dirty="0" err="1" smtClean="0"/>
              <a:t>có</a:t>
            </a:r>
            <a:r>
              <a:rPr lang="en-US" sz="2400" dirty="0" smtClean="0"/>
              <a:t> </a:t>
            </a:r>
            <a:r>
              <a:rPr lang="en-US" sz="2400" dirty="0" err="1" smtClean="0"/>
              <a:t>thời</a:t>
            </a:r>
            <a:r>
              <a:rPr lang="en-US" sz="2400" dirty="0" smtClean="0"/>
              <a:t> </a:t>
            </a:r>
            <a:r>
              <a:rPr lang="en-US" sz="2400" dirty="0" err="1" smtClean="0"/>
              <a:t>gian</a:t>
            </a:r>
            <a:r>
              <a:rPr lang="en-US" sz="2400" dirty="0" smtClean="0"/>
              <a:t> ở </a:t>
            </a:r>
            <a:r>
              <a:rPr lang="en-US" sz="2400" dirty="0" err="1" smtClean="0"/>
              <a:t>quá</a:t>
            </a:r>
            <a:r>
              <a:rPr lang="en-US" sz="2400" dirty="0" smtClean="0"/>
              <a:t> </a:t>
            </a:r>
            <a:r>
              <a:rPr lang="en-US" sz="2400" dirty="0" err="1" smtClean="0"/>
              <a:t>khứ</a:t>
            </a:r>
            <a:r>
              <a:rPr lang="en-US" sz="2400" dirty="0" smtClean="0"/>
              <a:t>, </a:t>
            </a:r>
            <a:r>
              <a:rPr lang="en-US" sz="2400" dirty="0" err="1" smtClean="0"/>
              <a:t>nên</a:t>
            </a:r>
            <a:r>
              <a:rPr lang="en-US" sz="2400" dirty="0" smtClean="0"/>
              <a:t> </a:t>
            </a:r>
            <a:r>
              <a:rPr lang="en-US" sz="2400" dirty="0" err="1" smtClean="0"/>
              <a:t>động</a:t>
            </a:r>
            <a:r>
              <a:rPr lang="en-US" sz="2400" dirty="0" smtClean="0"/>
              <a:t> </a:t>
            </a:r>
            <a:r>
              <a:rPr lang="en-US" sz="2400" dirty="0" err="1" smtClean="0"/>
              <a:t>từ</a:t>
            </a:r>
            <a:r>
              <a:rPr lang="en-US" sz="2400" dirty="0" smtClean="0"/>
              <a:t> </a:t>
            </a:r>
            <a:r>
              <a:rPr lang="en-US" sz="2400" dirty="0" err="1" smtClean="0"/>
              <a:t>phải</a:t>
            </a:r>
            <a:r>
              <a:rPr lang="en-US" sz="2400" dirty="0" smtClean="0"/>
              <a:t> chia ở </a:t>
            </a:r>
            <a:r>
              <a:rPr lang="en-US" sz="2400" dirty="0" err="1" smtClean="0"/>
              <a:t>quá</a:t>
            </a:r>
            <a:r>
              <a:rPr lang="en-US" sz="2400" dirty="0" smtClean="0"/>
              <a:t> </a:t>
            </a:r>
            <a:r>
              <a:rPr lang="en-US" sz="2400" dirty="0" err="1" smtClean="0"/>
              <a:t>khứ</a:t>
            </a:r>
            <a:r>
              <a:rPr lang="en-US" sz="2400" dirty="0" smtClean="0"/>
              <a:t> </a:t>
            </a:r>
            <a:r>
              <a:rPr lang="en-US" sz="2400" dirty="0" err="1" smtClean="0"/>
              <a:t>đơn</a:t>
            </a:r>
            <a:r>
              <a:rPr lang="en-US" sz="2400" dirty="0" smtClean="0"/>
              <a:t>.</a:t>
            </a:r>
          </a:p>
          <a:p>
            <a:r>
              <a:rPr lang="en-US" sz="2400" dirty="0" err="1" smtClean="0"/>
              <a:t>Sửa</a:t>
            </a:r>
            <a:r>
              <a:rPr lang="en-US" sz="2400" dirty="0" smtClean="0"/>
              <a:t>: studies </a:t>
            </a:r>
            <a:r>
              <a:rPr lang="en-US" sz="2400" dirty="0" smtClean="0">
                <a:sym typeface="Wingdings"/>
              </a:rPr>
              <a:t></a:t>
            </a:r>
            <a:r>
              <a:rPr lang="en-US" sz="2400" dirty="0" smtClean="0"/>
              <a:t> studied</a:t>
            </a:r>
          </a:p>
          <a:p>
            <a:r>
              <a:rPr lang="en-US" sz="2400" dirty="0" err="1" smtClean="0"/>
              <a:t>Dịch</a:t>
            </a:r>
            <a:r>
              <a:rPr lang="en-US" sz="2400" dirty="0" smtClean="0"/>
              <a:t> </a:t>
            </a:r>
            <a:r>
              <a:rPr lang="en-US" sz="2400" dirty="0" err="1" smtClean="0"/>
              <a:t>nghĩa</a:t>
            </a:r>
            <a:r>
              <a:rPr lang="en-US" sz="2400" dirty="0" smtClean="0"/>
              <a:t>: Van Cliburn </a:t>
            </a:r>
            <a:r>
              <a:rPr lang="en-US" sz="2400" dirty="0" err="1" smtClean="0"/>
              <a:t>đã</a:t>
            </a:r>
            <a:r>
              <a:rPr lang="en-US" sz="2400" dirty="0" smtClean="0"/>
              <a:t> </a:t>
            </a:r>
            <a:r>
              <a:rPr lang="en-US" sz="2400" dirty="0" err="1" smtClean="0"/>
              <a:t>học</a:t>
            </a:r>
            <a:r>
              <a:rPr lang="en-US" sz="2400" dirty="0" smtClean="0"/>
              <a:t> Piano </a:t>
            </a:r>
            <a:r>
              <a:rPr lang="en-US" sz="2400" dirty="0" err="1" smtClean="0"/>
              <a:t>từ</a:t>
            </a:r>
            <a:r>
              <a:rPr lang="en-US" sz="2400" dirty="0" smtClean="0"/>
              <a:t> </a:t>
            </a:r>
            <a:r>
              <a:rPr lang="en-US" sz="2400" dirty="0" err="1" smtClean="0"/>
              <a:t>năm</a:t>
            </a:r>
            <a:r>
              <a:rPr lang="en-US" sz="2400" dirty="0" smtClean="0"/>
              <a:t> 1951 </a:t>
            </a:r>
            <a:r>
              <a:rPr lang="en-US" sz="2400" dirty="0" err="1" smtClean="0"/>
              <a:t>đến</a:t>
            </a:r>
            <a:r>
              <a:rPr lang="en-US" sz="2400" dirty="0" smtClean="0"/>
              <a:t> 1954 </a:t>
            </a:r>
            <a:r>
              <a:rPr lang="en-US" sz="2400" dirty="0" err="1" smtClean="0"/>
              <a:t>và</a:t>
            </a:r>
            <a:r>
              <a:rPr lang="en-US" sz="2400" dirty="0" smtClean="0"/>
              <a:t> </a:t>
            </a:r>
            <a:r>
              <a:rPr lang="en-US" sz="2400" dirty="0" err="1" smtClean="0"/>
              <a:t>đã</a:t>
            </a:r>
            <a:r>
              <a:rPr lang="en-US" sz="2400" dirty="0" smtClean="0"/>
              <a:t> </a:t>
            </a:r>
            <a:r>
              <a:rPr lang="en-US" sz="2400" dirty="0" err="1" smtClean="0"/>
              <a:t>giành</a:t>
            </a:r>
            <a:r>
              <a:rPr lang="en-US" sz="2400" dirty="0" smtClean="0"/>
              <a:t> </a:t>
            </a:r>
            <a:r>
              <a:rPr lang="en-US" sz="2400" dirty="0" err="1" smtClean="0"/>
              <a:t>được</a:t>
            </a:r>
            <a:endParaRPr lang="en-US" sz="2400" dirty="0" smtClean="0"/>
          </a:p>
          <a:p>
            <a:endParaRPr lang="en-US" sz="2400" dirty="0"/>
          </a:p>
        </p:txBody>
      </p:sp>
      <p:sp>
        <p:nvSpPr>
          <p:cNvPr id="8" name="Oval 7"/>
          <p:cNvSpPr/>
          <p:nvPr/>
        </p:nvSpPr>
        <p:spPr>
          <a:xfrm>
            <a:off x="3886200" y="990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2073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33400"/>
            <a:ext cx="8763000" cy="1569660"/>
          </a:xfrm>
          <a:prstGeom prst="rect">
            <a:avLst/>
          </a:prstGeom>
          <a:noFill/>
        </p:spPr>
        <p:txBody>
          <a:bodyPr wrap="square" rtlCol="0">
            <a:spAutoFit/>
          </a:bodyPr>
          <a:lstStyle/>
          <a:p>
            <a:r>
              <a:rPr lang="en-US" sz="2400" b="1" dirty="0"/>
              <a:t>Question 29: </a:t>
            </a:r>
            <a:r>
              <a:rPr lang="en-US" sz="2400" u="sng" dirty="0"/>
              <a:t>Preventing</a:t>
            </a:r>
            <a:r>
              <a:rPr lang="en-US" sz="2400" dirty="0"/>
              <a:t> the soil from erosion, the trees planted by the farmer many years </a:t>
            </a:r>
            <a:r>
              <a:rPr lang="en-US" sz="2400" u="sng" dirty="0"/>
              <a:t>before</a:t>
            </a:r>
            <a:r>
              <a:rPr lang="en-US" sz="2400" dirty="0"/>
              <a:t> </a:t>
            </a:r>
            <a:r>
              <a:rPr lang="en-US" sz="2400" dirty="0" smtClean="0"/>
              <a:t>were </a:t>
            </a:r>
            <a:r>
              <a:rPr lang="en-US" sz="2400" u="sng" dirty="0"/>
              <a:t>what</a:t>
            </a:r>
            <a:r>
              <a:rPr lang="en-US" sz="2400" dirty="0"/>
              <a:t> stopped </a:t>
            </a:r>
            <a:r>
              <a:rPr lang="en-US" sz="2400" dirty="0" smtClean="0"/>
              <a:t>the</a:t>
            </a:r>
            <a:r>
              <a:rPr lang="vi-VN" sz="2400" dirty="0" smtClean="0"/>
              <a:t> </a:t>
            </a:r>
            <a:r>
              <a:rPr lang="en-US" sz="2400" dirty="0" smtClean="0"/>
              <a:t> </a:t>
            </a:r>
            <a:r>
              <a:rPr lang="en-US" sz="2400" dirty="0"/>
              <a:t>flood from reaching </a:t>
            </a:r>
            <a:r>
              <a:rPr lang="en-US" sz="2400" u="sng" dirty="0"/>
              <a:t>their</a:t>
            </a:r>
            <a:r>
              <a:rPr lang="en-US" sz="2400" dirty="0"/>
              <a:t> house.</a:t>
            </a:r>
          </a:p>
          <a:p>
            <a:r>
              <a:rPr lang="en-US" sz="2400" b="1" dirty="0"/>
              <a:t>           </a:t>
            </a:r>
            <a:endParaRPr lang="en-US" sz="2400" dirty="0"/>
          </a:p>
        </p:txBody>
      </p:sp>
      <p:sp>
        <p:nvSpPr>
          <p:cNvPr id="5" name="TextBox 4"/>
          <p:cNvSpPr txBox="1"/>
          <p:nvPr/>
        </p:nvSpPr>
        <p:spPr>
          <a:xfrm>
            <a:off x="152400" y="3200400"/>
            <a:ext cx="8763000" cy="3539430"/>
          </a:xfrm>
          <a:prstGeom prst="rect">
            <a:avLst/>
          </a:prstGeom>
          <a:noFill/>
        </p:spPr>
        <p:txBody>
          <a:bodyPr wrap="square" rtlCol="0">
            <a:spAutoFit/>
          </a:bodyPr>
          <a:lstStyle/>
          <a:p>
            <a:r>
              <a:rPr lang="en-US" sz="2800" dirty="0" err="1" smtClean="0"/>
              <a:t>Kiến</a:t>
            </a:r>
            <a:r>
              <a:rPr lang="en-US" sz="2800" dirty="0" smtClean="0"/>
              <a:t> </a:t>
            </a:r>
            <a:r>
              <a:rPr lang="en-US" sz="2800" dirty="0" err="1" smtClean="0"/>
              <a:t>thức</a:t>
            </a:r>
            <a:r>
              <a:rPr lang="en-US" sz="2800" dirty="0" smtClean="0"/>
              <a:t>: </a:t>
            </a:r>
            <a:r>
              <a:rPr lang="en-US" sz="2800" dirty="0" err="1" smtClean="0"/>
              <a:t>Sự</a:t>
            </a:r>
            <a:r>
              <a:rPr lang="en-US" sz="2800" dirty="0" smtClean="0"/>
              <a:t> </a:t>
            </a:r>
            <a:r>
              <a:rPr lang="en-US" sz="2800" dirty="0" err="1" smtClean="0"/>
              <a:t>hoà</a:t>
            </a:r>
            <a:r>
              <a:rPr lang="en-US" sz="2800" dirty="0" smtClean="0"/>
              <a:t> </a:t>
            </a:r>
            <a:r>
              <a:rPr lang="en-US" sz="2800" dirty="0" err="1" smtClean="0"/>
              <a:t>hợp</a:t>
            </a:r>
            <a:r>
              <a:rPr lang="en-US" sz="2800" dirty="0" smtClean="0"/>
              <a:t> </a:t>
            </a:r>
            <a:r>
              <a:rPr lang="en-US" sz="2800" dirty="0" err="1" smtClean="0"/>
              <a:t>giữa</a:t>
            </a:r>
            <a:r>
              <a:rPr lang="en-US" sz="2800" dirty="0" smtClean="0"/>
              <a:t> </a:t>
            </a:r>
            <a:r>
              <a:rPr lang="en-US" sz="2800" dirty="0" err="1" smtClean="0"/>
              <a:t>chủ</a:t>
            </a:r>
            <a:r>
              <a:rPr lang="en-US" sz="2800" dirty="0" smtClean="0"/>
              <a:t> </a:t>
            </a:r>
            <a:r>
              <a:rPr lang="en-US" sz="2800" dirty="0" err="1" smtClean="0"/>
              <a:t>ngữ</a:t>
            </a:r>
            <a:r>
              <a:rPr lang="en-US" sz="2800" dirty="0" smtClean="0"/>
              <a:t> </a:t>
            </a:r>
            <a:r>
              <a:rPr lang="en-US" sz="2800" dirty="0" err="1" smtClean="0"/>
              <a:t>và</a:t>
            </a:r>
            <a:r>
              <a:rPr lang="en-US" sz="2800" dirty="0" smtClean="0"/>
              <a:t> </a:t>
            </a:r>
            <a:r>
              <a:rPr lang="en-US" sz="2800" dirty="0" err="1" smtClean="0"/>
              <a:t>tính</a:t>
            </a:r>
            <a:r>
              <a:rPr lang="en-US" sz="2800" dirty="0" smtClean="0"/>
              <a:t> </a:t>
            </a:r>
            <a:r>
              <a:rPr lang="en-US" sz="2800" dirty="0" err="1" smtClean="0"/>
              <a:t>từ</a:t>
            </a:r>
            <a:r>
              <a:rPr lang="en-US" sz="2800" dirty="0" smtClean="0"/>
              <a:t> </a:t>
            </a:r>
            <a:r>
              <a:rPr lang="en-US" sz="2800" dirty="0" err="1" smtClean="0"/>
              <a:t>sở</a:t>
            </a:r>
            <a:r>
              <a:rPr lang="en-US" sz="2800" dirty="0" smtClean="0"/>
              <a:t> </a:t>
            </a:r>
            <a:r>
              <a:rPr lang="en-US" sz="2800" dirty="0" err="1" smtClean="0"/>
              <a:t>hữu</a:t>
            </a:r>
            <a:endParaRPr lang="en-US" sz="2800" dirty="0" smtClean="0"/>
          </a:p>
          <a:p>
            <a:r>
              <a:rPr lang="en-US" sz="2800" dirty="0" err="1" smtClean="0"/>
              <a:t>Giải</a:t>
            </a:r>
            <a:r>
              <a:rPr lang="en-US" sz="2800" dirty="0" smtClean="0"/>
              <a:t> </a:t>
            </a:r>
            <a:r>
              <a:rPr lang="en-US" sz="2800" dirty="0" err="1" smtClean="0"/>
              <a:t>thích</a:t>
            </a:r>
            <a:r>
              <a:rPr lang="en-US" sz="2800" dirty="0" smtClean="0"/>
              <a:t>: do </a:t>
            </a:r>
            <a:r>
              <a:rPr lang="en-US" sz="2800" dirty="0" err="1" smtClean="0"/>
              <a:t>chủ</a:t>
            </a:r>
            <a:r>
              <a:rPr lang="en-US" sz="2800" dirty="0" smtClean="0"/>
              <a:t> </a:t>
            </a:r>
            <a:r>
              <a:rPr lang="en-US" sz="2800" dirty="0" err="1" smtClean="0"/>
              <a:t>ngữ</a:t>
            </a:r>
            <a:r>
              <a:rPr lang="en-US" sz="2800" dirty="0" smtClean="0"/>
              <a:t> “the farmer” </a:t>
            </a:r>
            <a:r>
              <a:rPr lang="en-US" sz="2800" dirty="0" err="1" smtClean="0"/>
              <a:t>là</a:t>
            </a:r>
            <a:r>
              <a:rPr lang="en-US" sz="2800" dirty="0" smtClean="0"/>
              <a:t> </a:t>
            </a:r>
            <a:r>
              <a:rPr lang="en-US" sz="2800" dirty="0" err="1" smtClean="0"/>
              <a:t>số</a:t>
            </a:r>
            <a:r>
              <a:rPr lang="en-US" sz="2800" dirty="0" smtClean="0"/>
              <a:t> </a:t>
            </a:r>
            <a:r>
              <a:rPr lang="en-US" sz="2800" dirty="0" err="1" smtClean="0"/>
              <a:t>ít</a:t>
            </a:r>
            <a:r>
              <a:rPr lang="en-US" sz="2800" dirty="0" smtClean="0"/>
              <a:t> </a:t>
            </a:r>
            <a:r>
              <a:rPr lang="en-US" sz="2800" dirty="0" err="1" smtClean="0"/>
              <a:t>nên</a:t>
            </a:r>
            <a:r>
              <a:rPr lang="en-US" sz="2800" dirty="0" smtClean="0"/>
              <a:t> </a:t>
            </a:r>
            <a:r>
              <a:rPr lang="en-US" sz="2800" dirty="0" err="1" smtClean="0"/>
              <a:t>sở</a:t>
            </a:r>
            <a:r>
              <a:rPr lang="en-US" sz="2800" dirty="0" smtClean="0"/>
              <a:t> </a:t>
            </a:r>
            <a:r>
              <a:rPr lang="en-US" sz="2800" dirty="0" err="1" smtClean="0"/>
              <a:t>hữu</a:t>
            </a:r>
            <a:r>
              <a:rPr lang="en-US" sz="2800" dirty="0" smtClean="0"/>
              <a:t> </a:t>
            </a:r>
            <a:r>
              <a:rPr lang="en-US" sz="2800" dirty="0" err="1" smtClean="0"/>
              <a:t>cách</a:t>
            </a:r>
            <a:r>
              <a:rPr lang="en-US" sz="2800" dirty="0" smtClean="0"/>
              <a:t> </a:t>
            </a:r>
            <a:r>
              <a:rPr lang="en-US" sz="2800" dirty="0" err="1" smtClean="0"/>
              <a:t>phải</a:t>
            </a:r>
            <a:r>
              <a:rPr lang="en-US" sz="2800" dirty="0" smtClean="0"/>
              <a:t> </a:t>
            </a:r>
            <a:r>
              <a:rPr lang="en-US" sz="2800" dirty="0" err="1" smtClean="0"/>
              <a:t>tương</a:t>
            </a:r>
            <a:r>
              <a:rPr lang="en-US" sz="2800" dirty="0" smtClean="0"/>
              <a:t> </a:t>
            </a:r>
            <a:r>
              <a:rPr lang="en-US" sz="2800" dirty="0" err="1" smtClean="0"/>
              <a:t>ứng</a:t>
            </a:r>
            <a:endParaRPr lang="en-US" sz="2800" dirty="0" smtClean="0"/>
          </a:p>
          <a:p>
            <a:r>
              <a:rPr lang="en-US" sz="2800" dirty="0" err="1" smtClean="0"/>
              <a:t>Sửa</a:t>
            </a:r>
            <a:r>
              <a:rPr lang="en-US" sz="2800" dirty="0" smtClean="0"/>
              <a:t>: their </a:t>
            </a:r>
            <a:r>
              <a:rPr lang="en-US" sz="2800" dirty="0" smtClean="0">
                <a:sym typeface="Wingdings"/>
              </a:rPr>
              <a:t></a:t>
            </a:r>
            <a:r>
              <a:rPr lang="en-US" sz="2800" dirty="0" smtClean="0"/>
              <a:t> his/her</a:t>
            </a:r>
          </a:p>
          <a:p>
            <a:r>
              <a:rPr lang="en-US" sz="2800" dirty="0" err="1" smtClean="0"/>
              <a:t>Tạm</a:t>
            </a:r>
            <a:r>
              <a:rPr lang="en-US" sz="2800" dirty="0" smtClean="0"/>
              <a:t> </a:t>
            </a:r>
            <a:r>
              <a:rPr lang="en-US" sz="2800" dirty="0" err="1" smtClean="0"/>
              <a:t>dịch</a:t>
            </a:r>
            <a:r>
              <a:rPr lang="en-US" sz="2800" dirty="0" smtClean="0"/>
              <a:t>: </a:t>
            </a:r>
            <a:r>
              <a:rPr lang="en-US" sz="2800" dirty="0" err="1" smtClean="0"/>
              <a:t>Ngăn</a:t>
            </a:r>
            <a:r>
              <a:rPr lang="en-US" sz="2800" dirty="0" smtClean="0"/>
              <a:t> </a:t>
            </a:r>
            <a:r>
              <a:rPr lang="en-US" sz="2800" dirty="0" err="1" smtClean="0"/>
              <a:t>chặn</a:t>
            </a:r>
            <a:r>
              <a:rPr lang="en-US" sz="2800" dirty="0" smtClean="0"/>
              <a:t> </a:t>
            </a:r>
            <a:r>
              <a:rPr lang="en-US" sz="2800" dirty="0" err="1" smtClean="0"/>
              <a:t>sự</a:t>
            </a:r>
            <a:r>
              <a:rPr lang="en-US" sz="2800" dirty="0" smtClean="0"/>
              <a:t> </a:t>
            </a:r>
            <a:r>
              <a:rPr lang="en-US" sz="2800" dirty="0" err="1" smtClean="0"/>
              <a:t>xói</a:t>
            </a:r>
            <a:r>
              <a:rPr lang="en-US" sz="2800" dirty="0" smtClean="0"/>
              <a:t> </a:t>
            </a:r>
            <a:r>
              <a:rPr lang="en-US" sz="2800" dirty="0" err="1" smtClean="0"/>
              <a:t>mòn</a:t>
            </a:r>
            <a:r>
              <a:rPr lang="en-US" sz="2800" dirty="0" smtClean="0"/>
              <a:t> </a:t>
            </a:r>
            <a:r>
              <a:rPr lang="en-US" sz="2800" dirty="0" err="1" smtClean="0"/>
              <a:t>của</a:t>
            </a:r>
            <a:r>
              <a:rPr lang="en-US" sz="2800" dirty="0" smtClean="0"/>
              <a:t> </a:t>
            </a:r>
            <a:r>
              <a:rPr lang="en-US" sz="2800" dirty="0" err="1" smtClean="0"/>
              <a:t>đất</a:t>
            </a:r>
            <a:r>
              <a:rPr lang="en-US" sz="2800" dirty="0" smtClean="0"/>
              <a:t>, </a:t>
            </a:r>
            <a:r>
              <a:rPr lang="en-US" sz="2800" dirty="0" err="1" smtClean="0"/>
              <a:t>những</a:t>
            </a:r>
            <a:r>
              <a:rPr lang="en-US" sz="2800" dirty="0" smtClean="0"/>
              <a:t> </a:t>
            </a:r>
            <a:r>
              <a:rPr lang="en-US" sz="2800" dirty="0" err="1" smtClean="0"/>
              <a:t>cây</a:t>
            </a:r>
            <a:r>
              <a:rPr lang="en-US" sz="2800" dirty="0" smtClean="0"/>
              <a:t> </a:t>
            </a:r>
            <a:r>
              <a:rPr lang="en-US" sz="2800" dirty="0" err="1" smtClean="0"/>
              <a:t>được</a:t>
            </a:r>
            <a:r>
              <a:rPr lang="en-US" sz="2800" dirty="0" smtClean="0"/>
              <a:t> </a:t>
            </a:r>
            <a:r>
              <a:rPr lang="en-US" sz="2800" dirty="0" err="1" smtClean="0"/>
              <a:t>trồng</a:t>
            </a:r>
            <a:r>
              <a:rPr lang="en-US" sz="2800" dirty="0" smtClean="0"/>
              <a:t> </a:t>
            </a:r>
            <a:r>
              <a:rPr lang="en-US" sz="2800" dirty="0" err="1" smtClean="0"/>
              <a:t>bởi</a:t>
            </a:r>
            <a:r>
              <a:rPr lang="en-US" sz="2800" dirty="0" smtClean="0"/>
              <a:t> </a:t>
            </a:r>
            <a:r>
              <a:rPr lang="en-US" sz="2800" dirty="0" err="1" smtClean="0"/>
              <a:t>người</a:t>
            </a:r>
            <a:r>
              <a:rPr lang="en-US" sz="2800" dirty="0" smtClean="0"/>
              <a:t> </a:t>
            </a:r>
            <a:r>
              <a:rPr lang="en-US" sz="2800" dirty="0" err="1" smtClean="0"/>
              <a:t>nông</a:t>
            </a:r>
            <a:r>
              <a:rPr lang="en-US" sz="2800" dirty="0" smtClean="0"/>
              <a:t> </a:t>
            </a:r>
            <a:r>
              <a:rPr lang="en-US" sz="2800" dirty="0" err="1" smtClean="0"/>
              <a:t>dân</a:t>
            </a:r>
            <a:r>
              <a:rPr lang="en-US" sz="2800" dirty="0" smtClean="0"/>
              <a:t> </a:t>
            </a:r>
            <a:r>
              <a:rPr lang="en-US" sz="2800" dirty="0" err="1" smtClean="0"/>
              <a:t>nhiều</a:t>
            </a:r>
            <a:r>
              <a:rPr lang="en-US" sz="2800" dirty="0" smtClean="0"/>
              <a:t> </a:t>
            </a:r>
            <a:r>
              <a:rPr lang="en-US" sz="2800" dirty="0" err="1" smtClean="0"/>
              <a:t>năm</a:t>
            </a:r>
            <a:r>
              <a:rPr lang="en-US" sz="2800" dirty="0" smtClean="0"/>
              <a:t> </a:t>
            </a:r>
            <a:r>
              <a:rPr lang="en-US" sz="2800" dirty="0" err="1" smtClean="0"/>
              <a:t>trước</a:t>
            </a:r>
            <a:r>
              <a:rPr lang="en-US" sz="2800" dirty="0" smtClean="0"/>
              <a:t> </a:t>
            </a:r>
            <a:r>
              <a:rPr lang="en-US" sz="2800" dirty="0" err="1" smtClean="0"/>
              <a:t>là</a:t>
            </a:r>
            <a:r>
              <a:rPr lang="en-US" sz="2800" dirty="0" smtClean="0"/>
              <a:t> </a:t>
            </a:r>
            <a:r>
              <a:rPr lang="en-US" sz="2800" dirty="0" err="1" smtClean="0"/>
              <a:t>thứ</a:t>
            </a:r>
            <a:r>
              <a:rPr lang="en-US" sz="2800" dirty="0" smtClean="0"/>
              <a:t> </a:t>
            </a:r>
            <a:r>
              <a:rPr lang="en-US" sz="2800" dirty="0" err="1" smtClean="0"/>
              <a:t>đã</a:t>
            </a:r>
            <a:r>
              <a:rPr lang="en-US" sz="2800" dirty="0" smtClean="0"/>
              <a:t> </a:t>
            </a:r>
            <a:r>
              <a:rPr lang="en-US" sz="2800" dirty="0" err="1" smtClean="0"/>
              <a:t>ngăn</a:t>
            </a:r>
            <a:r>
              <a:rPr lang="en-US" sz="2800" dirty="0" smtClean="0"/>
              <a:t> </a:t>
            </a:r>
            <a:r>
              <a:rPr lang="en-US" sz="2800" dirty="0" err="1" smtClean="0"/>
              <a:t>được</a:t>
            </a:r>
            <a:r>
              <a:rPr lang="en-US" sz="2800" dirty="0" smtClean="0"/>
              <a:t> </a:t>
            </a:r>
            <a:r>
              <a:rPr lang="en-US" sz="2800" dirty="0" err="1" smtClean="0"/>
              <a:t>lũ</a:t>
            </a:r>
            <a:r>
              <a:rPr lang="en-US" sz="2800" dirty="0" smtClean="0"/>
              <a:t> </a:t>
            </a:r>
            <a:r>
              <a:rPr lang="en-US" sz="2800" dirty="0" err="1" smtClean="0"/>
              <a:t>lụt</a:t>
            </a:r>
            <a:r>
              <a:rPr lang="en-US" sz="2800" dirty="0" smtClean="0"/>
              <a:t> </a:t>
            </a:r>
            <a:r>
              <a:rPr lang="en-US" sz="2800" dirty="0" err="1" smtClean="0"/>
              <a:t>đến</a:t>
            </a:r>
            <a:r>
              <a:rPr lang="en-US" sz="2800" dirty="0" smtClean="0"/>
              <a:t> </a:t>
            </a:r>
            <a:r>
              <a:rPr lang="en-US" sz="2800" dirty="0" err="1" smtClean="0"/>
              <a:t>nhà</a:t>
            </a:r>
            <a:r>
              <a:rPr lang="en-US" sz="2800" dirty="0" smtClean="0"/>
              <a:t> </a:t>
            </a:r>
            <a:r>
              <a:rPr lang="en-US" sz="2800" dirty="0" err="1" smtClean="0"/>
              <a:t>ông</a:t>
            </a:r>
            <a:r>
              <a:rPr lang="en-US" sz="2800" dirty="0" smtClean="0"/>
              <a:t>.</a:t>
            </a:r>
          </a:p>
          <a:p>
            <a:endParaRPr lang="en-US" sz="2800" dirty="0"/>
          </a:p>
        </p:txBody>
      </p:sp>
      <p:sp>
        <p:nvSpPr>
          <p:cNvPr id="6" name="Oval 5"/>
          <p:cNvSpPr/>
          <p:nvPr/>
        </p:nvSpPr>
        <p:spPr>
          <a:xfrm>
            <a:off x="1524000" y="1577370"/>
            <a:ext cx="381000" cy="35046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0980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33400"/>
            <a:ext cx="8382000" cy="1938992"/>
          </a:xfrm>
          <a:prstGeom prst="rect">
            <a:avLst/>
          </a:prstGeom>
          <a:noFill/>
        </p:spPr>
        <p:txBody>
          <a:bodyPr wrap="square" rtlCol="0">
            <a:spAutoFit/>
          </a:bodyPr>
          <a:lstStyle/>
          <a:p>
            <a:r>
              <a:rPr lang="en-US" sz="2400" b="1" dirty="0"/>
              <a:t>Question 3: </a:t>
            </a:r>
            <a:r>
              <a:rPr lang="en-US" sz="2400" dirty="0" err="1"/>
              <a:t>Mr</a:t>
            </a:r>
            <a:r>
              <a:rPr lang="en-US" sz="2400" dirty="0"/>
              <a:t> Nam knows Hanoi City like the back of his	He used to be a taxi driver there</a:t>
            </a:r>
          </a:p>
          <a:p>
            <a:r>
              <a:rPr lang="en-US" sz="2400" dirty="0"/>
              <a:t>for 10 years.</a:t>
            </a:r>
          </a:p>
          <a:p>
            <a:r>
              <a:rPr lang="en-US" sz="2400" b="1" dirty="0"/>
              <a:t>A. </a:t>
            </a:r>
            <a:r>
              <a:rPr lang="en-US" sz="2400" dirty="0"/>
              <a:t>head	</a:t>
            </a:r>
            <a:r>
              <a:rPr lang="en-US" sz="2400" b="1" dirty="0"/>
              <a:t>B. </a:t>
            </a:r>
            <a:r>
              <a:rPr lang="en-US" sz="2400" dirty="0"/>
              <a:t>mind	</a:t>
            </a:r>
            <a:r>
              <a:rPr lang="en-US" sz="2400" b="1" dirty="0"/>
              <a:t>C. </a:t>
            </a:r>
            <a:r>
              <a:rPr lang="en-US" sz="2400" dirty="0"/>
              <a:t>hand	</a:t>
            </a:r>
            <a:r>
              <a:rPr lang="en-US" sz="2400" b="1" dirty="0"/>
              <a:t>D. </a:t>
            </a:r>
            <a:r>
              <a:rPr lang="en-US" sz="2400" dirty="0"/>
              <a:t>life</a:t>
            </a:r>
          </a:p>
          <a:p>
            <a:endParaRPr lang="en-US" sz="2400" dirty="0"/>
          </a:p>
        </p:txBody>
      </p:sp>
      <p:sp>
        <p:nvSpPr>
          <p:cNvPr id="5" name="TextBox 4"/>
          <p:cNvSpPr txBox="1"/>
          <p:nvPr/>
        </p:nvSpPr>
        <p:spPr>
          <a:xfrm>
            <a:off x="533400" y="2209800"/>
            <a:ext cx="8610600" cy="4401205"/>
          </a:xfrm>
          <a:prstGeom prst="rect">
            <a:avLst/>
          </a:prstGeom>
          <a:noFill/>
        </p:spPr>
        <p:txBody>
          <a:bodyPr wrap="square" rtlCol="0">
            <a:spAutoFit/>
          </a:bodyPr>
          <a:lstStyle/>
          <a:p>
            <a:pPr lvl="0"/>
            <a:r>
              <a:rPr lang="en-US" sz="2800" dirty="0" smtClean="0"/>
              <a:t>head (n): </a:t>
            </a:r>
            <a:r>
              <a:rPr lang="en-US" sz="2800" dirty="0" err="1" smtClean="0"/>
              <a:t>đầu</a:t>
            </a:r>
            <a:endParaRPr lang="en-US" sz="2800" dirty="0" smtClean="0"/>
          </a:p>
          <a:p>
            <a:pPr lvl="0"/>
            <a:r>
              <a:rPr lang="en-US" sz="2800" dirty="0" smtClean="0"/>
              <a:t>mind (n): </a:t>
            </a:r>
            <a:r>
              <a:rPr lang="en-US" sz="2800" dirty="0" err="1" smtClean="0"/>
              <a:t>trí</a:t>
            </a:r>
            <a:r>
              <a:rPr lang="en-US" sz="2800" dirty="0" smtClean="0"/>
              <a:t> </a:t>
            </a:r>
            <a:r>
              <a:rPr lang="en-US" sz="2800" dirty="0" err="1" smtClean="0"/>
              <a:t>óc</a:t>
            </a:r>
            <a:r>
              <a:rPr lang="en-US" sz="2800" dirty="0" smtClean="0"/>
              <a:t>, </a:t>
            </a:r>
            <a:r>
              <a:rPr lang="en-US" sz="2800" dirty="0" err="1" smtClean="0"/>
              <a:t>tâm</a:t>
            </a:r>
            <a:r>
              <a:rPr lang="en-US" sz="2800" dirty="0" smtClean="0"/>
              <a:t> </a:t>
            </a:r>
            <a:r>
              <a:rPr lang="en-US" sz="2800" dirty="0" err="1" smtClean="0"/>
              <a:t>trí</a:t>
            </a:r>
            <a:endParaRPr lang="en-US" sz="2800" dirty="0" smtClean="0"/>
          </a:p>
          <a:p>
            <a:pPr lvl="0"/>
            <a:r>
              <a:rPr lang="en-US" sz="2800" dirty="0" smtClean="0"/>
              <a:t>hand (n): </a:t>
            </a:r>
            <a:r>
              <a:rPr lang="en-US" sz="2800" dirty="0" err="1" smtClean="0"/>
              <a:t>tay</a:t>
            </a:r>
            <a:endParaRPr lang="en-US" sz="2800" dirty="0" smtClean="0"/>
          </a:p>
          <a:p>
            <a:pPr lvl="0"/>
            <a:r>
              <a:rPr lang="en-US" sz="2800" dirty="0" smtClean="0"/>
              <a:t>life (n): </a:t>
            </a:r>
            <a:r>
              <a:rPr lang="en-US" sz="2800" dirty="0" err="1" smtClean="0"/>
              <a:t>cuộc</a:t>
            </a:r>
            <a:r>
              <a:rPr lang="en-US" sz="2800" dirty="0" smtClean="0"/>
              <a:t> </a:t>
            </a:r>
            <a:r>
              <a:rPr lang="en-US" sz="2800" dirty="0" err="1" smtClean="0"/>
              <a:t>sống</a:t>
            </a:r>
            <a:endParaRPr lang="en-US" sz="2800" dirty="0" smtClean="0"/>
          </a:p>
          <a:p>
            <a:r>
              <a:rPr lang="en-US" sz="2800" b="1" dirty="0" smtClean="0"/>
              <a:t>+ </a:t>
            </a:r>
            <a:r>
              <a:rPr lang="en-US" sz="2800" b="1" dirty="0" smtClean="0">
                <a:solidFill>
                  <a:srgbClr val="FFFF00"/>
                </a:solidFill>
              </a:rPr>
              <a:t>know </a:t>
            </a:r>
            <a:r>
              <a:rPr lang="en-US" sz="2800" b="1" dirty="0" err="1" smtClean="0">
                <a:solidFill>
                  <a:srgbClr val="FFFF00"/>
                </a:solidFill>
              </a:rPr>
              <a:t>sb</a:t>
            </a:r>
            <a:r>
              <a:rPr lang="en-US" sz="2800" b="1" dirty="0" smtClean="0">
                <a:solidFill>
                  <a:srgbClr val="FFFF00"/>
                </a:solidFill>
              </a:rPr>
              <a:t>/ </a:t>
            </a:r>
            <a:r>
              <a:rPr lang="en-US" sz="2800" b="1" dirty="0" err="1" smtClean="0">
                <a:solidFill>
                  <a:srgbClr val="FFFF00"/>
                </a:solidFill>
              </a:rPr>
              <a:t>sth</a:t>
            </a:r>
            <a:r>
              <a:rPr lang="en-US" sz="2800" b="1" dirty="0" smtClean="0">
                <a:solidFill>
                  <a:srgbClr val="FFFF00"/>
                </a:solidFill>
              </a:rPr>
              <a:t> like the back of one’s hand ~ to be very familiar with somebody/something:</a:t>
            </a:r>
            <a:r>
              <a:rPr lang="en-US" sz="2800" b="1" dirty="0" smtClean="0"/>
              <a:t> </a:t>
            </a:r>
            <a:r>
              <a:rPr lang="en-US" sz="2800" b="1" dirty="0" err="1" smtClean="0"/>
              <a:t>hiểu</a:t>
            </a:r>
            <a:r>
              <a:rPr lang="en-US" sz="2800" b="1" dirty="0" smtClean="0"/>
              <a:t> </a:t>
            </a:r>
            <a:r>
              <a:rPr lang="en-US" sz="2800" b="1" dirty="0" err="1" smtClean="0"/>
              <a:t>biết</a:t>
            </a:r>
            <a:r>
              <a:rPr lang="en-US" sz="2800" b="1" dirty="0" smtClean="0"/>
              <a:t> </a:t>
            </a:r>
            <a:r>
              <a:rPr lang="en-US" sz="2800" b="1" dirty="0" err="1" smtClean="0"/>
              <a:t>rất</a:t>
            </a:r>
            <a:r>
              <a:rPr lang="en-US" sz="2800" b="1" dirty="0" smtClean="0"/>
              <a:t> </a:t>
            </a:r>
            <a:r>
              <a:rPr lang="en-US" sz="2800" b="1" dirty="0" err="1" smtClean="0"/>
              <a:t>rõ</a:t>
            </a:r>
            <a:r>
              <a:rPr lang="en-US" sz="2800" b="1" dirty="0" smtClean="0"/>
              <a:t>, </a:t>
            </a:r>
            <a:r>
              <a:rPr lang="en-US" sz="2800" b="1" dirty="0" err="1" smtClean="0"/>
              <a:t>biết</a:t>
            </a:r>
            <a:r>
              <a:rPr lang="en-US" sz="2800" b="1" dirty="0" smtClean="0"/>
              <a:t> </a:t>
            </a:r>
            <a:r>
              <a:rPr lang="en-US" sz="2800" b="1" dirty="0" err="1" smtClean="0"/>
              <a:t>rõ</a:t>
            </a:r>
            <a:r>
              <a:rPr lang="en-US" sz="2800" b="1" dirty="0" smtClean="0"/>
              <a:t> </a:t>
            </a:r>
            <a:r>
              <a:rPr lang="en-US" sz="2800" b="1" dirty="0" err="1" smtClean="0"/>
              <a:t>như</a:t>
            </a:r>
            <a:r>
              <a:rPr lang="en-US" sz="2800" b="1" dirty="0" smtClean="0"/>
              <a:t> </a:t>
            </a:r>
            <a:r>
              <a:rPr lang="en-US" sz="2800" b="1" dirty="0" err="1" smtClean="0"/>
              <a:t>lòng</a:t>
            </a:r>
            <a:r>
              <a:rPr lang="en-US" sz="2800" b="1" dirty="0" smtClean="0"/>
              <a:t> </a:t>
            </a:r>
            <a:r>
              <a:rPr lang="en-US" sz="2800" b="1" dirty="0" err="1" smtClean="0"/>
              <a:t>bàn</a:t>
            </a:r>
            <a:r>
              <a:rPr lang="en-US" sz="2800" b="1" dirty="0" smtClean="0"/>
              <a:t> </a:t>
            </a:r>
            <a:r>
              <a:rPr lang="en-US" sz="2800" b="1" dirty="0" err="1" smtClean="0"/>
              <a:t>tay</a:t>
            </a:r>
            <a:endParaRPr lang="en-US" sz="2800" dirty="0" smtClean="0"/>
          </a:p>
          <a:p>
            <a:r>
              <a:rPr lang="en-US" sz="2800" dirty="0" err="1" smtClean="0"/>
              <a:t>Dịch</a:t>
            </a:r>
            <a:r>
              <a:rPr lang="en-US" sz="2800" dirty="0" smtClean="0"/>
              <a:t>: </a:t>
            </a:r>
            <a:r>
              <a:rPr lang="en-US" sz="2800" dirty="0" err="1" smtClean="0"/>
              <a:t>Ông</a:t>
            </a:r>
            <a:r>
              <a:rPr lang="en-US" sz="2800" dirty="0" smtClean="0"/>
              <a:t> Nam </a:t>
            </a:r>
            <a:r>
              <a:rPr lang="en-US" sz="2800" dirty="0" err="1" smtClean="0"/>
              <a:t>biết</a:t>
            </a:r>
            <a:r>
              <a:rPr lang="en-US" sz="2800" dirty="0" smtClean="0"/>
              <a:t> </a:t>
            </a:r>
            <a:r>
              <a:rPr lang="en-US" sz="2800" dirty="0" err="1" smtClean="0"/>
              <a:t>thành</a:t>
            </a:r>
            <a:r>
              <a:rPr lang="en-US" sz="2800" dirty="0" smtClean="0"/>
              <a:t> </a:t>
            </a:r>
            <a:r>
              <a:rPr lang="en-US" sz="2800" dirty="0" err="1" smtClean="0"/>
              <a:t>phổ</a:t>
            </a:r>
            <a:r>
              <a:rPr lang="en-US" sz="2800" dirty="0" smtClean="0"/>
              <a:t> </a:t>
            </a:r>
            <a:r>
              <a:rPr lang="en-US" sz="2800" dirty="0" err="1" smtClean="0"/>
              <a:t>Hà</a:t>
            </a:r>
            <a:r>
              <a:rPr lang="en-US" sz="2800" dirty="0" smtClean="0"/>
              <a:t> </a:t>
            </a:r>
            <a:r>
              <a:rPr lang="en-US" sz="2800" dirty="0" err="1" smtClean="0"/>
              <a:t>Nội</a:t>
            </a:r>
            <a:r>
              <a:rPr lang="en-US" sz="2800" dirty="0" smtClean="0"/>
              <a:t> </a:t>
            </a:r>
            <a:r>
              <a:rPr lang="en-US" sz="2800" dirty="0" err="1" smtClean="0"/>
              <a:t>rõ</a:t>
            </a:r>
            <a:r>
              <a:rPr lang="en-US" sz="2800" dirty="0" smtClean="0"/>
              <a:t> </a:t>
            </a:r>
            <a:r>
              <a:rPr lang="en-US" sz="2800" dirty="0" err="1" smtClean="0"/>
              <a:t>như</a:t>
            </a:r>
            <a:r>
              <a:rPr lang="en-US" sz="2800" dirty="0" smtClean="0"/>
              <a:t> </a:t>
            </a:r>
            <a:r>
              <a:rPr lang="en-US" sz="2800" dirty="0" err="1" smtClean="0"/>
              <a:t>lòng</a:t>
            </a:r>
            <a:r>
              <a:rPr lang="en-US" sz="2800" dirty="0" smtClean="0"/>
              <a:t> </a:t>
            </a:r>
            <a:r>
              <a:rPr lang="en-US" sz="2800" dirty="0" err="1" smtClean="0"/>
              <a:t>bàn</a:t>
            </a:r>
            <a:r>
              <a:rPr lang="en-US" sz="2800" dirty="0" smtClean="0"/>
              <a:t> </a:t>
            </a:r>
            <a:r>
              <a:rPr lang="en-US" sz="2800" dirty="0" err="1" smtClean="0"/>
              <a:t>tay</a:t>
            </a:r>
            <a:r>
              <a:rPr lang="en-US" sz="2800" dirty="0" smtClean="0"/>
              <a:t>. </a:t>
            </a:r>
            <a:r>
              <a:rPr lang="en-US" sz="2800" dirty="0" err="1" smtClean="0"/>
              <a:t>Ông</a:t>
            </a:r>
            <a:r>
              <a:rPr lang="en-US" sz="2800" dirty="0" smtClean="0"/>
              <a:t> </a:t>
            </a:r>
            <a:r>
              <a:rPr lang="en-US" sz="2800" dirty="0" err="1" smtClean="0"/>
              <a:t>ấy</a:t>
            </a:r>
            <a:r>
              <a:rPr lang="en-US" sz="2800" dirty="0" smtClean="0"/>
              <a:t> </a:t>
            </a:r>
            <a:r>
              <a:rPr lang="en-US" sz="2800" dirty="0" err="1" smtClean="0"/>
              <a:t>từng</a:t>
            </a:r>
            <a:r>
              <a:rPr lang="en-US" sz="2800" dirty="0" smtClean="0"/>
              <a:t> </a:t>
            </a:r>
            <a:r>
              <a:rPr lang="en-US" sz="2800" dirty="0" err="1" smtClean="0"/>
              <a:t>lái</a:t>
            </a:r>
            <a:r>
              <a:rPr lang="en-US" sz="2800" dirty="0" smtClean="0"/>
              <a:t> </a:t>
            </a:r>
            <a:r>
              <a:rPr lang="en-US" sz="2800" dirty="0" err="1" smtClean="0"/>
              <a:t>xe</a:t>
            </a:r>
            <a:r>
              <a:rPr lang="en-US" sz="2800" dirty="0" smtClean="0"/>
              <a:t> taxi ở </a:t>
            </a:r>
            <a:r>
              <a:rPr lang="en-US" sz="2800" dirty="0" err="1" smtClean="0"/>
              <a:t>đó</a:t>
            </a:r>
            <a:r>
              <a:rPr lang="en-US" sz="2800" dirty="0" smtClean="0"/>
              <a:t> 10 </a:t>
            </a:r>
            <a:r>
              <a:rPr lang="en-US" sz="2800" dirty="0" err="1" smtClean="0"/>
              <a:t>năm</a:t>
            </a:r>
            <a:r>
              <a:rPr lang="en-US" sz="2800" dirty="0" smtClean="0"/>
              <a:t>.</a:t>
            </a:r>
          </a:p>
          <a:p>
            <a:endParaRPr lang="en-US" sz="2800" dirty="0"/>
          </a:p>
        </p:txBody>
      </p:sp>
      <p:sp>
        <p:nvSpPr>
          <p:cNvPr id="6" name="Oval 5"/>
          <p:cNvSpPr/>
          <p:nvPr/>
        </p:nvSpPr>
        <p:spPr>
          <a:xfrm>
            <a:off x="4038600" y="1752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789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10600" cy="1200329"/>
          </a:xfrm>
          <a:prstGeom prst="rect">
            <a:avLst/>
          </a:prstGeom>
          <a:noFill/>
        </p:spPr>
        <p:txBody>
          <a:bodyPr wrap="square" rtlCol="0">
            <a:spAutoFit/>
          </a:bodyPr>
          <a:lstStyle/>
          <a:p>
            <a:r>
              <a:rPr lang="en-US" sz="2400" b="1" dirty="0"/>
              <a:t>Question 30: </a:t>
            </a:r>
            <a:r>
              <a:rPr lang="en-US" sz="2400" dirty="0" smtClean="0"/>
              <a:t>Hot</a:t>
            </a:r>
            <a:r>
              <a:rPr lang="vi-VN" sz="2400" dirty="0" smtClean="0"/>
              <a:t> </a:t>
            </a:r>
            <a:r>
              <a:rPr lang="en-US" sz="2400" u="sng" dirty="0" smtClean="0">
                <a:solidFill>
                  <a:srgbClr val="CCFFFF"/>
                </a:solidFill>
              </a:rPr>
              <a:t>soup</a:t>
            </a:r>
            <a:r>
              <a:rPr lang="vi-VN" sz="2400" dirty="0" smtClean="0"/>
              <a:t> </a:t>
            </a:r>
            <a:r>
              <a:rPr lang="en-US" sz="2400" dirty="0" smtClean="0"/>
              <a:t>is </a:t>
            </a:r>
            <a:r>
              <a:rPr lang="en-US" sz="2400" dirty="0"/>
              <a:t>very </a:t>
            </a:r>
            <a:r>
              <a:rPr lang="en-US" sz="2400" u="sng" dirty="0"/>
              <a:t>comfortable</a:t>
            </a:r>
            <a:r>
              <a:rPr lang="en-US" sz="2400" dirty="0"/>
              <a:t> on a </a:t>
            </a:r>
            <a:r>
              <a:rPr lang="en-US" sz="2400" u="sng" dirty="0"/>
              <a:t>cold</a:t>
            </a:r>
            <a:r>
              <a:rPr lang="en-US" sz="2400" dirty="0"/>
              <a:t> winter's </a:t>
            </a:r>
            <a:r>
              <a:rPr lang="en-US" sz="2400" u="sng" dirty="0"/>
              <a:t>day</a:t>
            </a:r>
            <a:r>
              <a:rPr lang="en-US" sz="2400" dirty="0"/>
              <a:t>.</a:t>
            </a:r>
          </a:p>
          <a:p>
            <a:r>
              <a:rPr lang="en-US" sz="2400" b="1" dirty="0"/>
              <a:t>		      A			B	          C	    </a:t>
            </a:r>
            <a:r>
              <a:rPr lang="vi-VN" sz="2400" b="1" dirty="0" smtClean="0"/>
              <a:t>             </a:t>
            </a:r>
            <a:r>
              <a:rPr lang="en-US" sz="2400" b="1" dirty="0" smtClean="0"/>
              <a:t>D</a:t>
            </a:r>
            <a:endParaRPr lang="en-US" sz="2400" dirty="0"/>
          </a:p>
          <a:p>
            <a:endParaRPr lang="en-US" sz="2400" dirty="0"/>
          </a:p>
        </p:txBody>
      </p:sp>
      <p:sp>
        <p:nvSpPr>
          <p:cNvPr id="5" name="TextBox 4"/>
          <p:cNvSpPr txBox="1"/>
          <p:nvPr/>
        </p:nvSpPr>
        <p:spPr>
          <a:xfrm>
            <a:off x="609600" y="2133600"/>
            <a:ext cx="8153400" cy="2246769"/>
          </a:xfrm>
          <a:prstGeom prst="rect">
            <a:avLst/>
          </a:prstGeom>
          <a:noFill/>
        </p:spPr>
        <p:txBody>
          <a:bodyPr wrap="square" rtlCol="0">
            <a:spAutoFit/>
          </a:bodyPr>
          <a:lstStyle/>
          <a:p>
            <a:r>
              <a:rPr lang="en-US" sz="2800" dirty="0" err="1" smtClean="0"/>
              <a:t>Kiến</a:t>
            </a:r>
            <a:r>
              <a:rPr lang="en-US" sz="2800" dirty="0" smtClean="0"/>
              <a:t> </a:t>
            </a:r>
            <a:r>
              <a:rPr lang="en-US" sz="2800" dirty="0" err="1" smtClean="0"/>
              <a:t>thức</a:t>
            </a:r>
            <a:r>
              <a:rPr lang="en-US" sz="2800" dirty="0" smtClean="0"/>
              <a:t> : </a:t>
            </a:r>
            <a:r>
              <a:rPr lang="en-US" sz="2800" dirty="0" err="1" smtClean="0"/>
              <a:t>từ</a:t>
            </a:r>
            <a:r>
              <a:rPr lang="en-US" sz="2800" dirty="0" smtClean="0"/>
              <a:t> </a:t>
            </a:r>
            <a:r>
              <a:rPr lang="en-US" sz="2800" dirty="0" err="1" smtClean="0"/>
              <a:t>vựng</a:t>
            </a:r>
            <a:r>
              <a:rPr lang="en-US" sz="2800" dirty="0" smtClean="0"/>
              <a:t> : </a:t>
            </a:r>
            <a:r>
              <a:rPr lang="en-US" sz="2800" dirty="0" err="1" smtClean="0"/>
              <a:t>từ</a:t>
            </a:r>
            <a:r>
              <a:rPr lang="en-US" sz="2800" dirty="0" smtClean="0"/>
              <a:t> </a:t>
            </a:r>
            <a:r>
              <a:rPr lang="en-US" sz="2800" dirty="0" err="1" smtClean="0"/>
              <a:t>dễ</a:t>
            </a:r>
            <a:r>
              <a:rPr lang="en-US" sz="2800" dirty="0" smtClean="0"/>
              <a:t> </a:t>
            </a:r>
            <a:r>
              <a:rPr lang="en-US" sz="2800" dirty="0" err="1" smtClean="0"/>
              <a:t>nhầm</a:t>
            </a:r>
            <a:r>
              <a:rPr lang="en-US" sz="2800" dirty="0" smtClean="0"/>
              <a:t> </a:t>
            </a:r>
            <a:r>
              <a:rPr lang="en-US" sz="2800" dirty="0" err="1" smtClean="0"/>
              <a:t>lẫn</a:t>
            </a:r>
            <a:r>
              <a:rPr lang="en-US" sz="2800" dirty="0" smtClean="0"/>
              <a:t> </a:t>
            </a:r>
          </a:p>
          <a:p>
            <a:r>
              <a:rPr lang="en-US" sz="2800" dirty="0" err="1" smtClean="0"/>
              <a:t>Sửa</a:t>
            </a:r>
            <a:r>
              <a:rPr lang="en-US" sz="2800" dirty="0" smtClean="0"/>
              <a:t>: comfortable -&gt; comforting</a:t>
            </a:r>
          </a:p>
          <a:p>
            <a:r>
              <a:rPr lang="en-US" sz="2800" dirty="0" smtClean="0"/>
              <a:t>Comfortable: </a:t>
            </a:r>
            <a:r>
              <a:rPr lang="en-US" sz="2800" dirty="0" err="1" smtClean="0"/>
              <a:t>Dùng</a:t>
            </a:r>
            <a:r>
              <a:rPr lang="en-US" sz="2800" dirty="0" smtClean="0"/>
              <a:t> </a:t>
            </a:r>
            <a:r>
              <a:rPr lang="en-US" sz="2800" dirty="0" err="1" smtClean="0"/>
              <a:t>mang</a:t>
            </a:r>
            <a:r>
              <a:rPr lang="en-US" sz="2800" dirty="0" smtClean="0"/>
              <a:t> </a:t>
            </a:r>
            <a:r>
              <a:rPr lang="en-US" sz="2800" dirty="0" err="1" smtClean="0"/>
              <a:t>nghĩa</a:t>
            </a:r>
            <a:r>
              <a:rPr lang="en-US" sz="2800" dirty="0" smtClean="0"/>
              <a:t>: </a:t>
            </a:r>
            <a:r>
              <a:rPr lang="en-US" sz="2800" dirty="0" err="1" smtClean="0"/>
              <a:t>cái</a:t>
            </a:r>
            <a:r>
              <a:rPr lang="en-US" sz="2800" dirty="0" smtClean="0"/>
              <a:t> </a:t>
            </a:r>
            <a:r>
              <a:rPr lang="en-US" sz="2800" dirty="0" err="1" smtClean="0"/>
              <a:t>gì</a:t>
            </a:r>
            <a:r>
              <a:rPr lang="en-US" sz="2800" dirty="0" smtClean="0"/>
              <a:t> </a:t>
            </a:r>
            <a:r>
              <a:rPr lang="en-US" sz="2800" dirty="0" err="1" smtClean="0"/>
              <a:t>đó</a:t>
            </a:r>
            <a:r>
              <a:rPr lang="en-US" sz="2800" dirty="0" smtClean="0"/>
              <a:t> </a:t>
            </a:r>
            <a:r>
              <a:rPr lang="en-US" sz="2800" dirty="0" err="1" smtClean="0"/>
              <a:t>thoải</a:t>
            </a:r>
            <a:r>
              <a:rPr lang="en-US" sz="2800" dirty="0" smtClean="0"/>
              <a:t> </a:t>
            </a:r>
            <a:r>
              <a:rPr lang="en-US" sz="2800" dirty="0" err="1" smtClean="0"/>
              <a:t>mái</a:t>
            </a:r>
            <a:endParaRPr lang="en-US" sz="2800" dirty="0" smtClean="0"/>
          </a:p>
          <a:p>
            <a:r>
              <a:rPr lang="en-US" sz="2800" dirty="0" smtClean="0"/>
              <a:t>Comforting: </a:t>
            </a:r>
            <a:r>
              <a:rPr lang="en-US" sz="2800" dirty="0" err="1" smtClean="0"/>
              <a:t>có</a:t>
            </a:r>
            <a:r>
              <a:rPr lang="en-US" sz="2800" dirty="0" smtClean="0"/>
              <a:t> </a:t>
            </a:r>
            <a:r>
              <a:rPr lang="en-US" sz="2800" dirty="0" err="1" smtClean="0"/>
              <a:t>thể</a:t>
            </a:r>
            <a:r>
              <a:rPr lang="en-US" sz="2800" dirty="0" smtClean="0"/>
              <a:t> </a:t>
            </a:r>
            <a:r>
              <a:rPr lang="en-US" sz="2800" dirty="0" err="1" smtClean="0"/>
              <a:t>làm</a:t>
            </a:r>
            <a:r>
              <a:rPr lang="en-US" sz="2800" dirty="0" smtClean="0"/>
              <a:t> </a:t>
            </a:r>
            <a:r>
              <a:rPr lang="en-US" sz="2800" dirty="0" err="1" smtClean="0"/>
              <a:t>dịu</a:t>
            </a:r>
            <a:r>
              <a:rPr lang="en-US" sz="2800" dirty="0" smtClean="0"/>
              <a:t>, an </a:t>
            </a:r>
            <a:r>
              <a:rPr lang="en-US" sz="2800" dirty="0" err="1" smtClean="0"/>
              <a:t>ủi</a:t>
            </a:r>
            <a:endParaRPr lang="en-US" sz="2800" dirty="0" smtClean="0"/>
          </a:p>
          <a:p>
            <a:endParaRPr lang="en-US" sz="2800" dirty="0"/>
          </a:p>
        </p:txBody>
      </p:sp>
      <p:sp>
        <p:nvSpPr>
          <p:cNvPr id="6" name="Oval 5"/>
          <p:cNvSpPr/>
          <p:nvPr/>
        </p:nvSpPr>
        <p:spPr>
          <a:xfrm>
            <a:off x="4876800" y="914400"/>
            <a:ext cx="457200" cy="609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878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458200" cy="2308324"/>
          </a:xfrm>
          <a:prstGeom prst="rect">
            <a:avLst/>
          </a:prstGeom>
          <a:noFill/>
        </p:spPr>
        <p:txBody>
          <a:bodyPr wrap="square" rtlCol="0">
            <a:spAutoFit/>
          </a:bodyPr>
          <a:lstStyle/>
          <a:p>
            <a:r>
              <a:rPr lang="en-US" sz="2400" b="1" dirty="0"/>
              <a:t>Question 31 </a:t>
            </a:r>
            <a:r>
              <a:rPr lang="en-US" sz="2400" dirty="0"/>
              <a:t>I’m sure Jessica was very upset when you left. </a:t>
            </a:r>
          </a:p>
          <a:p>
            <a:r>
              <a:rPr lang="en-US" sz="2400" b="1" dirty="0"/>
              <a:t>A. </a:t>
            </a:r>
            <a:r>
              <a:rPr lang="en-US" sz="2400" dirty="0"/>
              <a:t>Jessica could have been very upset when you left.</a:t>
            </a:r>
          </a:p>
          <a:p>
            <a:r>
              <a:rPr lang="en-US" sz="2400" b="1" dirty="0"/>
              <a:t>B. </a:t>
            </a:r>
            <a:r>
              <a:rPr lang="en-US" sz="2400" dirty="0"/>
              <a:t>Jessica must be very upset when you left.</a:t>
            </a:r>
          </a:p>
          <a:p>
            <a:r>
              <a:rPr lang="en-US" sz="2400" b="1" dirty="0"/>
              <a:t>C. </a:t>
            </a:r>
            <a:r>
              <a:rPr lang="en-US" sz="2400" dirty="0"/>
              <a:t>Jessica may be very upset when you left.</a:t>
            </a:r>
          </a:p>
          <a:p>
            <a:r>
              <a:rPr lang="en-US" sz="2400" b="1" dirty="0"/>
              <a:t>D. </a:t>
            </a:r>
            <a:r>
              <a:rPr lang="en-US" sz="2400" dirty="0"/>
              <a:t>Jessica must have been very upset when you left.</a:t>
            </a:r>
          </a:p>
          <a:p>
            <a:endParaRPr lang="en-US" sz="2400" dirty="0"/>
          </a:p>
        </p:txBody>
      </p:sp>
      <p:sp>
        <p:nvSpPr>
          <p:cNvPr id="5" name="TextBox 4"/>
          <p:cNvSpPr txBox="1"/>
          <p:nvPr/>
        </p:nvSpPr>
        <p:spPr>
          <a:xfrm>
            <a:off x="304800" y="2438400"/>
            <a:ext cx="8305800" cy="3416320"/>
          </a:xfrm>
          <a:prstGeom prst="rect">
            <a:avLst/>
          </a:prstGeom>
          <a:noFill/>
        </p:spPr>
        <p:txBody>
          <a:bodyPr wrap="square" rtlCol="0">
            <a:spAutoFit/>
          </a:bodyPr>
          <a:lstStyle/>
          <a:p>
            <a:r>
              <a:rPr lang="en-US" sz="2400" b="1" dirty="0" err="1" smtClean="0"/>
              <a:t>Kiến</a:t>
            </a:r>
            <a:r>
              <a:rPr lang="en-US" sz="2400" b="1" dirty="0" smtClean="0"/>
              <a:t> </a:t>
            </a:r>
            <a:r>
              <a:rPr lang="en-US" sz="2400" b="1" dirty="0" err="1"/>
              <a:t>th</a:t>
            </a:r>
            <a:r>
              <a:rPr lang="en-US" sz="2400" b="1" dirty="0"/>
              <a:t> </a:t>
            </a:r>
            <a:r>
              <a:rPr lang="en-US" sz="2400" b="1" dirty="0" err="1"/>
              <a:t>ức</a:t>
            </a:r>
            <a:r>
              <a:rPr lang="en-US" sz="2400" b="1" dirty="0"/>
              <a:t>: </a:t>
            </a:r>
            <a:r>
              <a:rPr lang="en-US" sz="2400" dirty="0" err="1"/>
              <a:t>Động</a:t>
            </a:r>
            <a:r>
              <a:rPr lang="en-US" sz="2400" dirty="0"/>
              <a:t> </a:t>
            </a:r>
            <a:r>
              <a:rPr lang="en-US" sz="2400" dirty="0" err="1"/>
              <a:t>từ</a:t>
            </a:r>
            <a:r>
              <a:rPr lang="en-US" sz="2400" dirty="0"/>
              <a:t> </a:t>
            </a:r>
            <a:r>
              <a:rPr lang="en-US" sz="2400" dirty="0" err="1"/>
              <a:t>khuyết</a:t>
            </a:r>
            <a:r>
              <a:rPr lang="en-US" sz="2400" dirty="0"/>
              <a:t> </a:t>
            </a:r>
            <a:r>
              <a:rPr lang="en-US" sz="2400" dirty="0" err="1"/>
              <a:t>thiếu</a:t>
            </a:r>
            <a:endParaRPr lang="en-US" sz="2400" dirty="0"/>
          </a:p>
          <a:p>
            <a:r>
              <a:rPr lang="en-US" sz="2400" b="1" dirty="0" err="1"/>
              <a:t>Giải</a:t>
            </a:r>
            <a:r>
              <a:rPr lang="en-US" sz="2400" b="1" dirty="0"/>
              <a:t> </a:t>
            </a:r>
            <a:r>
              <a:rPr lang="en-US" sz="2400" b="1" dirty="0" err="1"/>
              <a:t>thích</a:t>
            </a:r>
            <a:r>
              <a:rPr lang="en-US" sz="2400" b="1" dirty="0"/>
              <a:t>:</a:t>
            </a:r>
            <a:endParaRPr lang="en-US" sz="2400" dirty="0"/>
          </a:p>
          <a:p>
            <a:r>
              <a:rPr lang="en-US" sz="2400" dirty="0"/>
              <a:t>could have done </a:t>
            </a:r>
            <a:r>
              <a:rPr lang="en-US" sz="2400" dirty="0" err="1"/>
              <a:t>sth</a:t>
            </a:r>
            <a:r>
              <a:rPr lang="en-US" sz="2400" dirty="0"/>
              <a:t>: </a:t>
            </a:r>
            <a:r>
              <a:rPr lang="en-US" sz="2400" dirty="0" err="1"/>
              <a:t>có</a:t>
            </a:r>
            <a:r>
              <a:rPr lang="en-US" sz="2400" dirty="0"/>
              <a:t> </a:t>
            </a:r>
            <a:r>
              <a:rPr lang="en-US" sz="2400" dirty="0" err="1"/>
              <a:t>thể</a:t>
            </a:r>
            <a:r>
              <a:rPr lang="en-US" sz="2400" dirty="0"/>
              <a:t> </a:t>
            </a:r>
            <a:r>
              <a:rPr lang="en-US" sz="2400" dirty="0" err="1"/>
              <a:t>đã</a:t>
            </a:r>
            <a:r>
              <a:rPr lang="en-US" sz="2400" dirty="0"/>
              <a:t> </a:t>
            </a:r>
            <a:r>
              <a:rPr lang="en-US" sz="2400" dirty="0" err="1"/>
              <a:t>làm</a:t>
            </a:r>
            <a:r>
              <a:rPr lang="en-US" sz="2400" dirty="0"/>
              <a:t> </a:t>
            </a:r>
            <a:r>
              <a:rPr lang="en-US" sz="2400" dirty="0" err="1"/>
              <a:t>gì</a:t>
            </a:r>
            <a:endParaRPr lang="en-US" sz="2400" dirty="0"/>
          </a:p>
          <a:p>
            <a:r>
              <a:rPr lang="en-US" sz="2400" dirty="0"/>
              <a:t>must be: </a:t>
            </a:r>
            <a:r>
              <a:rPr lang="en-US" sz="2400" dirty="0" err="1"/>
              <a:t>chắc</a:t>
            </a:r>
            <a:r>
              <a:rPr lang="en-US" sz="2400" dirty="0"/>
              <a:t> </a:t>
            </a:r>
            <a:r>
              <a:rPr lang="en-US" sz="2400" dirty="0" err="1"/>
              <a:t>có</a:t>
            </a:r>
            <a:r>
              <a:rPr lang="en-US" sz="2400" dirty="0"/>
              <a:t> </a:t>
            </a:r>
            <a:r>
              <a:rPr lang="en-US" sz="2400" dirty="0" err="1"/>
              <a:t>lẽ</a:t>
            </a:r>
            <a:r>
              <a:rPr lang="en-US" sz="2400" dirty="0"/>
              <a:t> </a:t>
            </a:r>
            <a:r>
              <a:rPr lang="en-US" sz="2400" dirty="0" err="1"/>
              <a:t>là</a:t>
            </a:r>
            <a:endParaRPr lang="en-US" sz="2400" dirty="0"/>
          </a:p>
          <a:p>
            <a:r>
              <a:rPr lang="en-US" sz="2400" dirty="0"/>
              <a:t>may + do </a:t>
            </a:r>
            <a:r>
              <a:rPr lang="en-US" sz="2400" dirty="0" err="1"/>
              <a:t>sth</a:t>
            </a:r>
            <a:r>
              <a:rPr lang="en-US" sz="2400" dirty="0"/>
              <a:t>: </a:t>
            </a:r>
            <a:r>
              <a:rPr lang="en-US" sz="2400" dirty="0" err="1"/>
              <a:t>có</a:t>
            </a:r>
            <a:r>
              <a:rPr lang="en-US" sz="2400" dirty="0"/>
              <a:t> </a:t>
            </a:r>
            <a:r>
              <a:rPr lang="en-US" sz="2400" dirty="0" err="1"/>
              <a:t>thể</a:t>
            </a:r>
            <a:r>
              <a:rPr lang="en-US" sz="2400" dirty="0"/>
              <a:t> </a:t>
            </a:r>
            <a:r>
              <a:rPr lang="en-US" sz="2400" dirty="0" err="1"/>
              <a:t>làm</a:t>
            </a:r>
            <a:r>
              <a:rPr lang="en-US" sz="2400" dirty="0"/>
              <a:t> </a:t>
            </a:r>
            <a:r>
              <a:rPr lang="en-US" sz="2400" dirty="0" err="1"/>
              <a:t>gì</a:t>
            </a:r>
            <a:r>
              <a:rPr lang="en-US" sz="2400" dirty="0"/>
              <a:t> (</a:t>
            </a:r>
            <a:r>
              <a:rPr lang="en-US" sz="2400" dirty="0" err="1"/>
              <a:t>ch</a:t>
            </a:r>
            <a:r>
              <a:rPr lang="en-US" sz="2400" dirty="0"/>
              <a:t> ỉ </a:t>
            </a:r>
            <a:r>
              <a:rPr lang="en-US" sz="2400" dirty="0" err="1"/>
              <a:t>kh</a:t>
            </a:r>
            <a:r>
              <a:rPr lang="en-US" sz="2400" dirty="0"/>
              <a:t> ả </a:t>
            </a:r>
            <a:r>
              <a:rPr lang="en-US" sz="2400" dirty="0" err="1"/>
              <a:t>năng</a:t>
            </a:r>
            <a:r>
              <a:rPr lang="en-US" sz="2400" dirty="0"/>
              <a:t> </a:t>
            </a:r>
            <a:r>
              <a:rPr lang="en-US" sz="2400" dirty="0" err="1"/>
              <a:t>xảy</a:t>
            </a:r>
            <a:r>
              <a:rPr lang="en-US" sz="2400" dirty="0"/>
              <a:t> </a:t>
            </a:r>
            <a:r>
              <a:rPr lang="en-US" sz="2400" dirty="0" err="1"/>
              <a:t>ra</a:t>
            </a:r>
            <a:r>
              <a:rPr lang="en-US" sz="2400" dirty="0"/>
              <a:t>)</a:t>
            </a:r>
          </a:p>
          <a:p>
            <a:r>
              <a:rPr lang="en-US" sz="2400" dirty="0"/>
              <a:t>must have done </a:t>
            </a:r>
            <a:r>
              <a:rPr lang="en-US" sz="2400" dirty="0" err="1"/>
              <a:t>sth</a:t>
            </a:r>
            <a:r>
              <a:rPr lang="en-US" sz="2400" dirty="0"/>
              <a:t>: </a:t>
            </a:r>
            <a:r>
              <a:rPr lang="en-US" sz="2400" dirty="0" err="1"/>
              <a:t>ch</a:t>
            </a:r>
            <a:r>
              <a:rPr lang="en-US" sz="2400" dirty="0"/>
              <a:t> </a:t>
            </a:r>
            <a:r>
              <a:rPr lang="en-US" sz="2400" dirty="0" err="1"/>
              <a:t>ắc</a:t>
            </a:r>
            <a:r>
              <a:rPr lang="en-US" sz="2400" dirty="0"/>
              <a:t> </a:t>
            </a:r>
            <a:r>
              <a:rPr lang="en-US" sz="2400" dirty="0" err="1"/>
              <a:t>hẳn</a:t>
            </a:r>
            <a:r>
              <a:rPr lang="en-US" sz="2400" dirty="0"/>
              <a:t> </a:t>
            </a:r>
            <a:r>
              <a:rPr lang="en-US" sz="2400" dirty="0" err="1"/>
              <a:t>đã</a:t>
            </a:r>
            <a:r>
              <a:rPr lang="en-US" sz="2400" dirty="0"/>
              <a:t> </a:t>
            </a:r>
            <a:r>
              <a:rPr lang="en-US" sz="2400" dirty="0" err="1"/>
              <a:t>làm</a:t>
            </a:r>
            <a:r>
              <a:rPr lang="en-US" sz="2400" dirty="0"/>
              <a:t> </a:t>
            </a:r>
            <a:r>
              <a:rPr lang="en-US" sz="2400" dirty="0" err="1"/>
              <a:t>gì</a:t>
            </a:r>
            <a:r>
              <a:rPr lang="en-US" sz="2400" dirty="0"/>
              <a:t> (</a:t>
            </a:r>
            <a:r>
              <a:rPr lang="en-US" sz="2400" dirty="0" err="1"/>
              <a:t>chỉ</a:t>
            </a:r>
            <a:r>
              <a:rPr lang="en-US" sz="2400" dirty="0"/>
              <a:t> </a:t>
            </a:r>
            <a:r>
              <a:rPr lang="en-US" sz="2400" dirty="0" err="1"/>
              <a:t>phán</a:t>
            </a:r>
            <a:r>
              <a:rPr lang="en-US" sz="2400" dirty="0"/>
              <a:t> </a:t>
            </a:r>
            <a:r>
              <a:rPr lang="en-US" sz="2400" dirty="0" err="1"/>
              <a:t>đoán</a:t>
            </a:r>
            <a:r>
              <a:rPr lang="en-US" sz="2400" dirty="0"/>
              <a:t>)</a:t>
            </a:r>
          </a:p>
          <a:p>
            <a:r>
              <a:rPr lang="en-US" sz="2400" b="1" dirty="0" err="1"/>
              <a:t>Tạm</a:t>
            </a:r>
            <a:r>
              <a:rPr lang="en-US" sz="2400" b="1" dirty="0"/>
              <a:t> </a:t>
            </a:r>
            <a:r>
              <a:rPr lang="en-US" sz="2400" b="1" dirty="0" err="1"/>
              <a:t>dịch</a:t>
            </a:r>
            <a:r>
              <a:rPr lang="en-US" sz="2400" b="1" dirty="0"/>
              <a:t>: </a:t>
            </a:r>
            <a:r>
              <a:rPr lang="en-US" sz="2400" dirty="0" err="1"/>
              <a:t>Tôi</a:t>
            </a:r>
            <a:r>
              <a:rPr lang="en-US" sz="2400" dirty="0"/>
              <a:t> </a:t>
            </a:r>
            <a:r>
              <a:rPr lang="en-US" sz="2400" dirty="0" err="1"/>
              <a:t>chắ</a:t>
            </a:r>
            <a:r>
              <a:rPr lang="en-US" sz="2400" dirty="0"/>
              <a:t> c </a:t>
            </a:r>
            <a:r>
              <a:rPr lang="en-US" sz="2400" dirty="0" err="1"/>
              <a:t>rằng</a:t>
            </a:r>
            <a:r>
              <a:rPr lang="en-US" sz="2400" dirty="0"/>
              <a:t> Jessica </a:t>
            </a:r>
            <a:r>
              <a:rPr lang="en-US" sz="2400" dirty="0" err="1"/>
              <a:t>rất</a:t>
            </a:r>
            <a:r>
              <a:rPr lang="en-US" sz="2400" dirty="0"/>
              <a:t> </a:t>
            </a:r>
            <a:r>
              <a:rPr lang="en-US" sz="2400" dirty="0" err="1"/>
              <a:t>buồn</a:t>
            </a:r>
            <a:r>
              <a:rPr lang="en-US" sz="2400" dirty="0"/>
              <a:t> </a:t>
            </a:r>
            <a:r>
              <a:rPr lang="en-US" sz="2400" dirty="0" err="1"/>
              <a:t>khi</a:t>
            </a:r>
            <a:r>
              <a:rPr lang="en-US" sz="2400" dirty="0"/>
              <a:t> </a:t>
            </a:r>
            <a:r>
              <a:rPr lang="en-US" sz="2400" dirty="0" err="1"/>
              <a:t>bạn</a:t>
            </a:r>
            <a:r>
              <a:rPr lang="en-US" sz="2400" dirty="0"/>
              <a:t> </a:t>
            </a:r>
            <a:r>
              <a:rPr lang="en-US" sz="2400" dirty="0" err="1"/>
              <a:t>rời</a:t>
            </a:r>
            <a:r>
              <a:rPr lang="en-US" sz="2400" dirty="0"/>
              <a:t> </a:t>
            </a:r>
            <a:r>
              <a:rPr lang="en-US" sz="2400" dirty="0" err="1"/>
              <a:t>đi</a:t>
            </a:r>
            <a:r>
              <a:rPr lang="en-US" sz="2400" dirty="0"/>
              <a:t>.</a:t>
            </a:r>
          </a:p>
          <a:p>
            <a:r>
              <a:rPr lang="en-US" sz="2400" dirty="0"/>
              <a:t>=&gt; Jessica </a:t>
            </a:r>
            <a:r>
              <a:rPr lang="en-US" sz="2400" dirty="0" err="1"/>
              <a:t>chắ</a:t>
            </a:r>
            <a:r>
              <a:rPr lang="en-US" sz="2400" dirty="0"/>
              <a:t> c </a:t>
            </a:r>
            <a:r>
              <a:rPr lang="en-US" sz="2400" dirty="0" err="1"/>
              <a:t>hẳn</a:t>
            </a:r>
            <a:r>
              <a:rPr lang="en-US" sz="2400" dirty="0"/>
              <a:t> </a:t>
            </a:r>
            <a:r>
              <a:rPr lang="en-US" sz="2400" dirty="0" err="1"/>
              <a:t>rất</a:t>
            </a:r>
            <a:r>
              <a:rPr lang="en-US" sz="2400" dirty="0"/>
              <a:t> </a:t>
            </a:r>
            <a:r>
              <a:rPr lang="en-US" sz="2400" dirty="0" err="1"/>
              <a:t>buồn</a:t>
            </a:r>
            <a:r>
              <a:rPr lang="en-US" sz="2400" dirty="0"/>
              <a:t> </a:t>
            </a:r>
            <a:r>
              <a:rPr lang="en-US" sz="2400" dirty="0" err="1"/>
              <a:t>khi</a:t>
            </a:r>
            <a:r>
              <a:rPr lang="en-US" sz="2400" dirty="0"/>
              <a:t> </a:t>
            </a:r>
            <a:r>
              <a:rPr lang="en-US" sz="2400" dirty="0" err="1"/>
              <a:t>bạn</a:t>
            </a:r>
            <a:r>
              <a:rPr lang="en-US" sz="2400" dirty="0"/>
              <a:t> </a:t>
            </a:r>
            <a:r>
              <a:rPr lang="en-US" sz="2400" dirty="0" err="1"/>
              <a:t>rời</a:t>
            </a:r>
            <a:r>
              <a:rPr lang="en-US" sz="2400" dirty="0"/>
              <a:t> </a:t>
            </a:r>
            <a:r>
              <a:rPr lang="en-US" sz="2400" dirty="0" err="1"/>
              <a:t>đi</a:t>
            </a:r>
            <a:r>
              <a:rPr lang="en-US" sz="2400" dirty="0"/>
              <a:t>.</a:t>
            </a:r>
          </a:p>
          <a:p>
            <a:endParaRPr lang="en-US" sz="2400" dirty="0"/>
          </a:p>
        </p:txBody>
      </p:sp>
      <p:sp>
        <p:nvSpPr>
          <p:cNvPr id="6" name="Oval 5"/>
          <p:cNvSpPr/>
          <p:nvPr/>
        </p:nvSpPr>
        <p:spPr>
          <a:xfrm>
            <a:off x="304800" y="20574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625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8701" y="152400"/>
            <a:ext cx="8610600" cy="3277820"/>
          </a:xfrm>
          <a:prstGeom prst="rect">
            <a:avLst/>
          </a:prstGeom>
          <a:noFill/>
        </p:spPr>
        <p:txBody>
          <a:bodyPr wrap="square" rtlCol="0">
            <a:spAutoFit/>
          </a:bodyPr>
          <a:lstStyle/>
          <a:p>
            <a:r>
              <a:rPr lang="en-US" sz="2300" b="1" dirty="0"/>
              <a:t>Question 32. </a:t>
            </a:r>
            <a:r>
              <a:rPr lang="en-US" sz="2300" dirty="0"/>
              <a:t>“What a novel idea for the farewell party” said Nam to the monitor.</a:t>
            </a:r>
          </a:p>
          <a:p>
            <a:r>
              <a:rPr lang="en-US" sz="2300" b="1" dirty="0"/>
              <a:t>A. </a:t>
            </a:r>
            <a:r>
              <a:rPr lang="en-US" sz="2300" dirty="0"/>
              <a:t>Nam exclaimed with admiration at the novel idea for the farewell party of the monitor.</a:t>
            </a:r>
          </a:p>
          <a:p>
            <a:r>
              <a:rPr lang="en-US" sz="2300" b="1" dirty="0"/>
              <a:t>B. </a:t>
            </a:r>
            <a:r>
              <a:rPr lang="en-US" sz="2300" dirty="0"/>
              <a:t>Nam admired the novel idea for the farewell party.</a:t>
            </a:r>
          </a:p>
          <a:p>
            <a:r>
              <a:rPr lang="en-US" sz="2300" b="1" dirty="0"/>
              <a:t>C. </a:t>
            </a:r>
            <a:r>
              <a:rPr lang="en-US" sz="2300" dirty="0"/>
              <a:t>Nam thought over the novel idea of the farewell party.</a:t>
            </a:r>
          </a:p>
          <a:p>
            <a:r>
              <a:rPr lang="en-US" sz="2300" b="1" dirty="0"/>
              <a:t>D. </a:t>
            </a:r>
            <a:r>
              <a:rPr lang="en-US" sz="2300" dirty="0"/>
              <a:t>Nam said that it was a novel idea of the monitor for the farewell party.</a:t>
            </a:r>
          </a:p>
          <a:p>
            <a:endParaRPr lang="en-US" sz="2300" dirty="0"/>
          </a:p>
        </p:txBody>
      </p:sp>
      <p:sp>
        <p:nvSpPr>
          <p:cNvPr id="5" name="TextBox 4"/>
          <p:cNvSpPr txBox="1"/>
          <p:nvPr/>
        </p:nvSpPr>
        <p:spPr>
          <a:xfrm>
            <a:off x="797417" y="2715895"/>
            <a:ext cx="8534400" cy="4154984"/>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a:t>
            </a:r>
            <a:r>
              <a:rPr lang="en-US" sz="2400" b="1" dirty="0" smtClean="0"/>
              <a:t> </a:t>
            </a:r>
            <a:r>
              <a:rPr lang="en-US" sz="2400" b="1" dirty="0" err="1" smtClean="0"/>
              <a:t>ức</a:t>
            </a:r>
            <a:r>
              <a:rPr lang="en-US" sz="2400" b="1" dirty="0" smtClean="0"/>
              <a:t>: </a:t>
            </a:r>
            <a:r>
              <a:rPr lang="en-US" sz="2400" dirty="0" err="1" smtClean="0"/>
              <a:t>Câu</a:t>
            </a:r>
            <a:r>
              <a:rPr lang="en-US" sz="2400" dirty="0" smtClean="0"/>
              <a:t> </a:t>
            </a:r>
            <a:r>
              <a:rPr lang="en-US" sz="2400" dirty="0" err="1" smtClean="0"/>
              <a:t>tường</a:t>
            </a:r>
            <a:r>
              <a:rPr lang="en-US" sz="2400" dirty="0" smtClean="0"/>
              <a:t> </a:t>
            </a:r>
            <a:r>
              <a:rPr lang="en-US" sz="2400" dirty="0" err="1" smtClean="0"/>
              <a:t>thuật</a:t>
            </a:r>
            <a:endParaRPr lang="en-US" sz="2400" dirty="0" smtClean="0"/>
          </a:p>
          <a:p>
            <a:r>
              <a:rPr lang="en-US" sz="2400" b="1" dirty="0" err="1" smtClean="0"/>
              <a:t>Tạm</a:t>
            </a:r>
            <a:r>
              <a:rPr lang="en-US" sz="2400" b="1" dirty="0" smtClean="0"/>
              <a:t> </a:t>
            </a:r>
            <a:r>
              <a:rPr lang="en-US" sz="2400" b="1" dirty="0" err="1" smtClean="0"/>
              <a:t>dịch</a:t>
            </a:r>
            <a:r>
              <a:rPr lang="en-US" sz="2400" b="1" dirty="0" smtClean="0"/>
              <a:t>: </a:t>
            </a:r>
            <a:r>
              <a:rPr lang="en-US" sz="2400" dirty="0" smtClean="0"/>
              <a:t>“</a:t>
            </a:r>
            <a:r>
              <a:rPr lang="en-US" sz="2400" dirty="0" err="1" smtClean="0"/>
              <a:t>Th</a:t>
            </a:r>
            <a:r>
              <a:rPr lang="en-US" sz="2400" dirty="0" smtClean="0"/>
              <a:t> </a:t>
            </a:r>
            <a:r>
              <a:rPr lang="en-US" sz="2400" dirty="0" err="1" smtClean="0"/>
              <a:t>ật</a:t>
            </a:r>
            <a:r>
              <a:rPr lang="en-US" sz="2400" dirty="0" smtClean="0"/>
              <a:t> </a:t>
            </a:r>
            <a:r>
              <a:rPr lang="en-US" sz="2400" dirty="0" err="1" smtClean="0"/>
              <a:t>là</a:t>
            </a:r>
            <a:r>
              <a:rPr lang="en-US" sz="2400" dirty="0" smtClean="0"/>
              <a:t> </a:t>
            </a:r>
            <a:r>
              <a:rPr lang="en-US" sz="2400" dirty="0" err="1" smtClean="0"/>
              <a:t>một</a:t>
            </a:r>
            <a:r>
              <a:rPr lang="en-US" sz="2400" dirty="0" smtClean="0"/>
              <a:t> ý </a:t>
            </a:r>
            <a:r>
              <a:rPr lang="en-US" sz="2400" dirty="0" err="1" smtClean="0"/>
              <a:t>tưởng</a:t>
            </a:r>
            <a:r>
              <a:rPr lang="en-US" sz="2400" dirty="0" smtClean="0"/>
              <a:t> </a:t>
            </a:r>
            <a:r>
              <a:rPr lang="en-US" sz="2400" dirty="0" err="1" smtClean="0"/>
              <a:t>mới</a:t>
            </a:r>
            <a:r>
              <a:rPr lang="en-US" sz="2400" dirty="0" smtClean="0"/>
              <a:t> </a:t>
            </a:r>
            <a:r>
              <a:rPr lang="en-US" sz="2400" dirty="0" err="1" smtClean="0"/>
              <a:t>lạ</a:t>
            </a:r>
            <a:r>
              <a:rPr lang="en-US" sz="2400" dirty="0" smtClean="0"/>
              <a:t> </a:t>
            </a:r>
            <a:r>
              <a:rPr lang="en-US" sz="2400" dirty="0" err="1" smtClean="0"/>
              <a:t>cho</a:t>
            </a:r>
            <a:r>
              <a:rPr lang="en-US" sz="2400" dirty="0" smtClean="0"/>
              <a:t> </a:t>
            </a:r>
            <a:r>
              <a:rPr lang="en-US" sz="2400" dirty="0" err="1" smtClean="0"/>
              <a:t>bữ</a:t>
            </a:r>
            <a:r>
              <a:rPr lang="en-US" sz="2400" dirty="0" smtClean="0"/>
              <a:t> a </a:t>
            </a:r>
            <a:r>
              <a:rPr lang="en-US" sz="2400" dirty="0" err="1" smtClean="0"/>
              <a:t>tiệc</a:t>
            </a:r>
            <a:r>
              <a:rPr lang="en-US" sz="2400" dirty="0" smtClean="0"/>
              <a:t> chia </a:t>
            </a:r>
            <a:r>
              <a:rPr lang="en-US" sz="2400" dirty="0" err="1" smtClean="0"/>
              <a:t>tay</a:t>
            </a:r>
            <a:r>
              <a:rPr lang="en-US" sz="2400" dirty="0" smtClean="0"/>
              <a:t>” Nam </a:t>
            </a:r>
            <a:r>
              <a:rPr lang="en-US" sz="2400" dirty="0" err="1" smtClean="0"/>
              <a:t>nói</a:t>
            </a:r>
            <a:r>
              <a:rPr lang="en-US" sz="2400" dirty="0" smtClean="0"/>
              <a:t> </a:t>
            </a:r>
            <a:r>
              <a:rPr lang="en-US" sz="2400" dirty="0" err="1" smtClean="0"/>
              <a:t>với</a:t>
            </a:r>
            <a:r>
              <a:rPr lang="en-US" sz="2400" dirty="0" smtClean="0"/>
              <a:t> </a:t>
            </a:r>
            <a:r>
              <a:rPr lang="en-US" sz="2400" dirty="0" err="1" smtClean="0"/>
              <a:t>lớp</a:t>
            </a:r>
            <a:r>
              <a:rPr lang="en-US" sz="2400" dirty="0" smtClean="0"/>
              <a:t> </a:t>
            </a:r>
            <a:r>
              <a:rPr lang="en-US" sz="2400" dirty="0" err="1" smtClean="0"/>
              <a:t>trưởng</a:t>
            </a:r>
            <a:r>
              <a:rPr lang="en-US" sz="2400" dirty="0" smtClean="0"/>
              <a:t>.</a:t>
            </a:r>
          </a:p>
          <a:p>
            <a:r>
              <a:rPr lang="en-US" sz="2400" dirty="0" smtClean="0"/>
              <a:t>A. Nam </a:t>
            </a:r>
            <a:r>
              <a:rPr lang="en-US" sz="2400" dirty="0" err="1" smtClean="0"/>
              <a:t>kêu</a:t>
            </a:r>
            <a:r>
              <a:rPr lang="en-US" sz="2400" dirty="0" smtClean="0"/>
              <a:t> </a:t>
            </a:r>
            <a:r>
              <a:rPr lang="en-US" sz="2400" dirty="0" err="1" smtClean="0"/>
              <a:t>lên</a:t>
            </a:r>
            <a:r>
              <a:rPr lang="en-US" sz="2400" dirty="0" smtClean="0"/>
              <a:t> </a:t>
            </a:r>
            <a:r>
              <a:rPr lang="en-US" sz="2400" dirty="0" err="1" smtClean="0"/>
              <a:t>với</a:t>
            </a:r>
            <a:r>
              <a:rPr lang="en-US" sz="2400" dirty="0" smtClean="0"/>
              <a:t> </a:t>
            </a:r>
            <a:r>
              <a:rPr lang="en-US" sz="2400" dirty="0" err="1" smtClean="0"/>
              <a:t>sự</a:t>
            </a:r>
            <a:r>
              <a:rPr lang="en-US" sz="2400" dirty="0" smtClean="0"/>
              <a:t> </a:t>
            </a:r>
            <a:r>
              <a:rPr lang="en-US" sz="2400" dirty="0" err="1" smtClean="0"/>
              <a:t>ngưỡng</a:t>
            </a:r>
            <a:r>
              <a:rPr lang="en-US" sz="2400" dirty="0" smtClean="0"/>
              <a:t> </a:t>
            </a:r>
            <a:r>
              <a:rPr lang="en-US" sz="2400" dirty="0" err="1" smtClean="0"/>
              <a:t>mộ</a:t>
            </a:r>
            <a:r>
              <a:rPr lang="en-US" sz="2400" dirty="0" smtClean="0"/>
              <a:t> </a:t>
            </a:r>
            <a:r>
              <a:rPr lang="en-US" sz="2400" dirty="0" err="1" smtClean="0"/>
              <a:t>về</a:t>
            </a:r>
            <a:r>
              <a:rPr lang="en-US" sz="2400" dirty="0" smtClean="0"/>
              <a:t> ý </a:t>
            </a:r>
            <a:r>
              <a:rPr lang="en-US" sz="2400" dirty="0" err="1" smtClean="0"/>
              <a:t>tưởng</a:t>
            </a:r>
            <a:r>
              <a:rPr lang="en-US" sz="2400" dirty="0" smtClean="0"/>
              <a:t> </a:t>
            </a:r>
            <a:r>
              <a:rPr lang="en-US" sz="2400" dirty="0" err="1" smtClean="0"/>
              <a:t>mớ</a:t>
            </a:r>
            <a:r>
              <a:rPr lang="en-US" sz="2400" dirty="0" smtClean="0"/>
              <a:t> i </a:t>
            </a:r>
            <a:r>
              <a:rPr lang="en-US" sz="2400" dirty="0" err="1" smtClean="0"/>
              <a:t>lạ</a:t>
            </a:r>
            <a:r>
              <a:rPr lang="en-US" sz="2400" dirty="0" smtClean="0"/>
              <a:t> </a:t>
            </a:r>
            <a:r>
              <a:rPr lang="en-US" sz="2400" dirty="0" err="1" smtClean="0"/>
              <a:t>cho</a:t>
            </a:r>
            <a:r>
              <a:rPr lang="en-US" sz="2400" dirty="0" smtClean="0"/>
              <a:t> </a:t>
            </a:r>
            <a:r>
              <a:rPr lang="en-US" sz="2400" dirty="0" err="1" smtClean="0"/>
              <a:t>bữa</a:t>
            </a:r>
            <a:r>
              <a:rPr lang="en-US" sz="2400" dirty="0" smtClean="0"/>
              <a:t> </a:t>
            </a:r>
            <a:r>
              <a:rPr lang="en-US" sz="2400" dirty="0" err="1" smtClean="0"/>
              <a:t>tiệc</a:t>
            </a:r>
            <a:r>
              <a:rPr lang="en-US" sz="2400" dirty="0" smtClean="0"/>
              <a:t> chia </a:t>
            </a:r>
            <a:r>
              <a:rPr lang="en-US" sz="2400" dirty="0" err="1" smtClean="0"/>
              <a:t>tay</a:t>
            </a:r>
            <a:r>
              <a:rPr lang="en-US" sz="2400" dirty="0" smtClean="0"/>
              <a:t> </a:t>
            </a:r>
            <a:r>
              <a:rPr lang="en-US" sz="2400" dirty="0" err="1" smtClean="0"/>
              <a:t>của</a:t>
            </a:r>
            <a:r>
              <a:rPr lang="en-US" sz="2400" dirty="0" smtClean="0"/>
              <a:t> </a:t>
            </a:r>
            <a:r>
              <a:rPr lang="en-US" sz="2400" dirty="0" err="1" smtClean="0"/>
              <a:t>lớp</a:t>
            </a:r>
            <a:r>
              <a:rPr lang="en-US" sz="2400" dirty="0" smtClean="0"/>
              <a:t> </a:t>
            </a:r>
            <a:r>
              <a:rPr lang="en-US" sz="2400" dirty="0" err="1" smtClean="0"/>
              <a:t>trưởng</a:t>
            </a:r>
            <a:r>
              <a:rPr lang="en-US" sz="2400" dirty="0" smtClean="0"/>
              <a:t>. =&gt; </a:t>
            </a:r>
            <a:r>
              <a:rPr lang="en-US" sz="2400" dirty="0" err="1" smtClean="0"/>
              <a:t>đúng</a:t>
            </a:r>
            <a:endParaRPr lang="en-US" sz="2400" dirty="0" smtClean="0"/>
          </a:p>
          <a:p>
            <a:r>
              <a:rPr lang="en-US" sz="2400" dirty="0" smtClean="0"/>
              <a:t>B. Nam </a:t>
            </a:r>
            <a:r>
              <a:rPr lang="en-US" sz="2400" dirty="0" err="1" smtClean="0"/>
              <a:t>ngưỡng</a:t>
            </a:r>
            <a:r>
              <a:rPr lang="en-US" sz="2400" dirty="0" smtClean="0"/>
              <a:t> </a:t>
            </a:r>
            <a:r>
              <a:rPr lang="en-US" sz="2400" dirty="0" err="1" smtClean="0"/>
              <a:t>mộ</a:t>
            </a:r>
            <a:r>
              <a:rPr lang="en-US" sz="2400" dirty="0" smtClean="0"/>
              <a:t> ý </a:t>
            </a:r>
            <a:r>
              <a:rPr lang="en-US" sz="2400" dirty="0" err="1" smtClean="0"/>
              <a:t>tưởng</a:t>
            </a:r>
            <a:r>
              <a:rPr lang="en-US" sz="2400" dirty="0" smtClean="0"/>
              <a:t> </a:t>
            </a:r>
            <a:r>
              <a:rPr lang="en-US" sz="2400" dirty="0" err="1" smtClean="0"/>
              <a:t>mới</a:t>
            </a:r>
            <a:r>
              <a:rPr lang="en-US" sz="2400" dirty="0" smtClean="0"/>
              <a:t> </a:t>
            </a:r>
            <a:r>
              <a:rPr lang="en-US" sz="2400" dirty="0" err="1" smtClean="0"/>
              <a:t>lạ</a:t>
            </a:r>
            <a:r>
              <a:rPr lang="en-US" sz="2400" dirty="0" smtClean="0"/>
              <a:t> </a:t>
            </a:r>
            <a:r>
              <a:rPr lang="en-US" sz="2400" dirty="0" err="1" smtClean="0"/>
              <a:t>cho</a:t>
            </a:r>
            <a:r>
              <a:rPr lang="en-US" sz="2400" dirty="0" smtClean="0"/>
              <a:t> </a:t>
            </a:r>
            <a:r>
              <a:rPr lang="en-US" sz="2400" dirty="0" err="1" smtClean="0"/>
              <a:t>bữ</a:t>
            </a:r>
            <a:r>
              <a:rPr lang="en-US" sz="2400" dirty="0" smtClean="0"/>
              <a:t> a </a:t>
            </a:r>
            <a:r>
              <a:rPr lang="en-US" sz="2400" dirty="0" err="1" smtClean="0"/>
              <a:t>tiệc</a:t>
            </a:r>
            <a:r>
              <a:rPr lang="en-US" sz="2400" dirty="0" smtClean="0"/>
              <a:t> chia </a:t>
            </a:r>
            <a:r>
              <a:rPr lang="en-US" sz="2400" dirty="0" err="1" smtClean="0"/>
              <a:t>tay</a:t>
            </a:r>
            <a:r>
              <a:rPr lang="en-US" sz="2400" dirty="0" smtClean="0"/>
              <a:t>. =&gt; </a:t>
            </a:r>
            <a:r>
              <a:rPr lang="en-US" sz="2400" dirty="0" err="1" smtClean="0"/>
              <a:t>sai</a:t>
            </a:r>
            <a:r>
              <a:rPr lang="en-US" sz="2400" dirty="0" smtClean="0"/>
              <a:t> </a:t>
            </a:r>
            <a:r>
              <a:rPr lang="en-US" sz="2400" dirty="0" err="1" smtClean="0"/>
              <a:t>nghĩa</a:t>
            </a:r>
            <a:endParaRPr lang="en-US" sz="2400" dirty="0" smtClean="0"/>
          </a:p>
          <a:p>
            <a:r>
              <a:rPr lang="en-US" sz="2400" dirty="0" smtClean="0"/>
              <a:t>C. Nam </a:t>
            </a:r>
            <a:r>
              <a:rPr lang="en-US" sz="2400" dirty="0" err="1" smtClean="0"/>
              <a:t>nghĩ</a:t>
            </a:r>
            <a:r>
              <a:rPr lang="en-US" sz="2400" dirty="0" smtClean="0"/>
              <a:t> </a:t>
            </a:r>
            <a:r>
              <a:rPr lang="en-US" sz="2400" dirty="0" err="1" smtClean="0"/>
              <a:t>về</a:t>
            </a:r>
            <a:r>
              <a:rPr lang="en-US" sz="2400" dirty="0" smtClean="0"/>
              <a:t> ý </a:t>
            </a:r>
            <a:r>
              <a:rPr lang="en-US" sz="2400" dirty="0" err="1" smtClean="0"/>
              <a:t>tưởng</a:t>
            </a:r>
            <a:r>
              <a:rPr lang="en-US" sz="2400" dirty="0" smtClean="0"/>
              <a:t> </a:t>
            </a:r>
            <a:r>
              <a:rPr lang="en-US" sz="2400" dirty="0" err="1" smtClean="0"/>
              <a:t>mới</a:t>
            </a:r>
            <a:r>
              <a:rPr lang="en-US" sz="2400" dirty="0" smtClean="0"/>
              <a:t> </a:t>
            </a:r>
            <a:r>
              <a:rPr lang="en-US" sz="2400" dirty="0" err="1" smtClean="0"/>
              <a:t>lạ</a:t>
            </a:r>
            <a:r>
              <a:rPr lang="en-US" sz="2400" dirty="0" smtClean="0"/>
              <a:t> </a:t>
            </a:r>
            <a:r>
              <a:rPr lang="en-US" sz="2400" dirty="0" err="1" smtClean="0"/>
              <a:t>cho</a:t>
            </a:r>
            <a:r>
              <a:rPr lang="en-US" sz="2400" dirty="0" smtClean="0"/>
              <a:t> </a:t>
            </a:r>
            <a:r>
              <a:rPr lang="en-US" sz="2400" dirty="0" err="1" smtClean="0"/>
              <a:t>bữa</a:t>
            </a:r>
            <a:r>
              <a:rPr lang="en-US" sz="2400" dirty="0" smtClean="0"/>
              <a:t> </a:t>
            </a:r>
            <a:r>
              <a:rPr lang="en-US" sz="2400" dirty="0" err="1" smtClean="0"/>
              <a:t>tiệc</a:t>
            </a:r>
            <a:r>
              <a:rPr lang="en-US" sz="2400" dirty="0" smtClean="0"/>
              <a:t> chia </a:t>
            </a:r>
            <a:r>
              <a:rPr lang="en-US" sz="2400" dirty="0" err="1" smtClean="0"/>
              <a:t>tay</a:t>
            </a:r>
            <a:r>
              <a:rPr lang="en-US" sz="2400" dirty="0" smtClean="0"/>
              <a:t>. =&gt; </a:t>
            </a:r>
            <a:r>
              <a:rPr lang="en-US" sz="2400" dirty="0" err="1" smtClean="0"/>
              <a:t>sai</a:t>
            </a:r>
            <a:r>
              <a:rPr lang="en-US" sz="2400" dirty="0" smtClean="0"/>
              <a:t> </a:t>
            </a:r>
            <a:r>
              <a:rPr lang="en-US" sz="2400" dirty="0" err="1" smtClean="0"/>
              <a:t>nghĩa</a:t>
            </a:r>
            <a:endParaRPr lang="en-US" sz="2400" dirty="0" smtClean="0"/>
          </a:p>
          <a:p>
            <a:r>
              <a:rPr lang="en-US" sz="2400" dirty="0" smtClean="0"/>
              <a:t>D. Nam </a:t>
            </a:r>
            <a:r>
              <a:rPr lang="en-US" sz="2400" dirty="0" err="1" smtClean="0"/>
              <a:t>nói</a:t>
            </a:r>
            <a:r>
              <a:rPr lang="en-US" sz="2400" dirty="0" smtClean="0"/>
              <a:t> </a:t>
            </a:r>
            <a:r>
              <a:rPr lang="en-US" sz="2400" dirty="0" err="1" smtClean="0"/>
              <a:t>rằng</a:t>
            </a:r>
            <a:r>
              <a:rPr lang="en-US" sz="2400" dirty="0" smtClean="0"/>
              <a:t> </a:t>
            </a:r>
            <a:r>
              <a:rPr lang="en-US" sz="2400" dirty="0" err="1" smtClean="0"/>
              <a:t>đó</a:t>
            </a:r>
            <a:r>
              <a:rPr lang="en-US" sz="2400" dirty="0" smtClean="0"/>
              <a:t> </a:t>
            </a:r>
            <a:r>
              <a:rPr lang="en-US" sz="2400" dirty="0" err="1" smtClean="0"/>
              <a:t>là</a:t>
            </a:r>
            <a:r>
              <a:rPr lang="en-US" sz="2400" dirty="0" smtClean="0"/>
              <a:t> m </a:t>
            </a:r>
            <a:r>
              <a:rPr lang="en-US" sz="2400" dirty="0" err="1" smtClean="0"/>
              <a:t>ột</a:t>
            </a:r>
            <a:r>
              <a:rPr lang="en-US" sz="2400" dirty="0" smtClean="0"/>
              <a:t> ý </a:t>
            </a:r>
            <a:r>
              <a:rPr lang="en-US" sz="2400" dirty="0" err="1" smtClean="0"/>
              <a:t>tưởng</a:t>
            </a:r>
            <a:r>
              <a:rPr lang="en-US" sz="2400" dirty="0" smtClean="0"/>
              <a:t> </a:t>
            </a:r>
            <a:r>
              <a:rPr lang="en-US" sz="2400" dirty="0" err="1" smtClean="0"/>
              <a:t>mới</a:t>
            </a:r>
            <a:r>
              <a:rPr lang="en-US" sz="2400" dirty="0" smtClean="0"/>
              <a:t> </a:t>
            </a:r>
            <a:r>
              <a:rPr lang="en-US" sz="2400" dirty="0" err="1" smtClean="0"/>
              <a:t>lạ</a:t>
            </a:r>
            <a:r>
              <a:rPr lang="en-US" sz="2400" dirty="0" smtClean="0"/>
              <a:t> </a:t>
            </a:r>
            <a:r>
              <a:rPr lang="en-US" sz="2400" dirty="0" err="1" smtClean="0"/>
              <a:t>của</a:t>
            </a:r>
            <a:r>
              <a:rPr lang="en-US" sz="2400" dirty="0" smtClean="0"/>
              <a:t> </a:t>
            </a:r>
            <a:r>
              <a:rPr lang="en-US" sz="2400" dirty="0" err="1" smtClean="0"/>
              <a:t>lớp</a:t>
            </a:r>
            <a:r>
              <a:rPr lang="en-US" sz="2400" dirty="0" smtClean="0"/>
              <a:t> </a:t>
            </a:r>
            <a:r>
              <a:rPr lang="en-US" sz="2400" dirty="0" err="1" smtClean="0"/>
              <a:t>trưởng</a:t>
            </a:r>
            <a:r>
              <a:rPr lang="en-US" sz="2400" dirty="0" smtClean="0"/>
              <a:t> </a:t>
            </a:r>
            <a:r>
              <a:rPr lang="en-US" sz="2400" dirty="0" err="1" smtClean="0"/>
              <a:t>cho</a:t>
            </a:r>
            <a:r>
              <a:rPr lang="en-US" sz="2400" dirty="0" smtClean="0"/>
              <a:t> </a:t>
            </a:r>
            <a:r>
              <a:rPr lang="en-US" sz="2400" dirty="0" err="1" smtClean="0"/>
              <a:t>bữa</a:t>
            </a:r>
            <a:r>
              <a:rPr lang="en-US" sz="2400" dirty="0" smtClean="0"/>
              <a:t> </a:t>
            </a:r>
            <a:r>
              <a:rPr lang="en-US" sz="2400" dirty="0" err="1" smtClean="0"/>
              <a:t>tiệ</a:t>
            </a:r>
            <a:r>
              <a:rPr lang="en-US" sz="2400" dirty="0" smtClean="0"/>
              <a:t> c chia </a:t>
            </a:r>
            <a:r>
              <a:rPr lang="en-US" sz="2400" dirty="0" err="1" smtClean="0"/>
              <a:t>tay</a:t>
            </a:r>
            <a:r>
              <a:rPr lang="en-US" sz="2400" dirty="0" smtClean="0"/>
              <a:t>. =&gt; </a:t>
            </a:r>
            <a:r>
              <a:rPr lang="en-US" sz="2400" dirty="0" err="1" smtClean="0"/>
              <a:t>sai</a:t>
            </a:r>
            <a:r>
              <a:rPr lang="en-US" sz="2400" dirty="0" smtClean="0"/>
              <a:t> </a:t>
            </a:r>
            <a:r>
              <a:rPr lang="en-US" sz="2400" dirty="0" err="1" smtClean="0"/>
              <a:t>nghĩa</a:t>
            </a:r>
            <a:endParaRPr lang="en-US" sz="2400" dirty="0" smtClean="0"/>
          </a:p>
          <a:p>
            <a:endParaRPr lang="en-US" sz="2400" dirty="0"/>
          </a:p>
        </p:txBody>
      </p:sp>
      <p:sp>
        <p:nvSpPr>
          <p:cNvPr id="6" name="Oval 5"/>
          <p:cNvSpPr/>
          <p:nvPr/>
        </p:nvSpPr>
        <p:spPr>
          <a:xfrm>
            <a:off x="288701" y="990600"/>
            <a:ext cx="397099"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678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763000" cy="2308324"/>
          </a:xfrm>
          <a:prstGeom prst="rect">
            <a:avLst/>
          </a:prstGeom>
          <a:noFill/>
        </p:spPr>
        <p:txBody>
          <a:bodyPr wrap="square" rtlCol="0">
            <a:spAutoFit/>
          </a:bodyPr>
          <a:lstStyle/>
          <a:p>
            <a:r>
              <a:rPr lang="en-US" sz="2400" b="1" i="1" dirty="0"/>
              <a:t>33. She last visited her home country ten years ago.</a:t>
            </a:r>
            <a:endParaRPr lang="en-US" sz="2400" dirty="0"/>
          </a:p>
          <a:p>
            <a:r>
              <a:rPr lang="en-US" sz="2400" b="1" dirty="0"/>
              <a:t>	A. </a:t>
            </a:r>
            <a:r>
              <a:rPr lang="en-US" sz="2400" dirty="0"/>
              <a:t>She hasn't visited her home country for ten years.</a:t>
            </a:r>
          </a:p>
          <a:p>
            <a:r>
              <a:rPr lang="en-US" sz="2400" b="1" dirty="0"/>
              <a:t>	B. </a:t>
            </a:r>
            <a:r>
              <a:rPr lang="en-US" sz="2400" dirty="0"/>
              <a:t>She didn’t visit her home country ten years ago.</a:t>
            </a:r>
          </a:p>
          <a:p>
            <a:r>
              <a:rPr lang="en-US" sz="2400" b="1" dirty="0"/>
              <a:t>	C. </a:t>
            </a:r>
            <a:r>
              <a:rPr lang="en-US" sz="2400" dirty="0"/>
              <a:t>She has visited her home country for ten years.</a:t>
            </a:r>
          </a:p>
          <a:p>
            <a:r>
              <a:rPr lang="en-US" sz="2400" b="1" dirty="0"/>
              <a:t>	      D. </a:t>
            </a:r>
            <a:r>
              <a:rPr lang="en-US" sz="2400" dirty="0"/>
              <a:t>She was in her home country for ten years.</a:t>
            </a:r>
          </a:p>
          <a:p>
            <a:r>
              <a:rPr lang="en-US" sz="2400" b="1" dirty="0"/>
              <a:t> </a:t>
            </a:r>
            <a:endParaRPr lang="en-US" sz="2400" dirty="0"/>
          </a:p>
        </p:txBody>
      </p:sp>
      <p:sp>
        <p:nvSpPr>
          <p:cNvPr id="5" name="TextBox 4"/>
          <p:cNvSpPr txBox="1"/>
          <p:nvPr/>
        </p:nvSpPr>
        <p:spPr>
          <a:xfrm>
            <a:off x="190500" y="1905000"/>
            <a:ext cx="8839200" cy="6001643"/>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b="1" dirty="0" smtClean="0"/>
              <a:t>: </a:t>
            </a:r>
            <a:r>
              <a:rPr lang="en-US" sz="2400" dirty="0" err="1" smtClean="0"/>
              <a:t>Thì</a:t>
            </a:r>
            <a:r>
              <a:rPr lang="en-US" sz="2400" dirty="0" smtClean="0"/>
              <a:t> </a:t>
            </a:r>
            <a:r>
              <a:rPr lang="en-US" sz="2400" dirty="0" err="1" smtClean="0"/>
              <a:t>hiện</a:t>
            </a:r>
            <a:r>
              <a:rPr lang="en-US" sz="2400" dirty="0" smtClean="0"/>
              <a:t> </a:t>
            </a:r>
            <a:r>
              <a:rPr lang="en-US" sz="2400" dirty="0" err="1" smtClean="0"/>
              <a:t>tại</a:t>
            </a:r>
            <a:r>
              <a:rPr lang="en-US" sz="2400" dirty="0" smtClean="0"/>
              <a:t> </a:t>
            </a:r>
            <a:r>
              <a:rPr lang="en-US" sz="2400" dirty="0" err="1" smtClean="0"/>
              <a:t>hoàn</a:t>
            </a:r>
            <a:r>
              <a:rPr lang="en-US" sz="2400" dirty="0" smtClean="0"/>
              <a:t> </a:t>
            </a:r>
            <a:r>
              <a:rPr lang="en-US" sz="2400" dirty="0" err="1" smtClean="0"/>
              <a:t>thành</a:t>
            </a:r>
            <a:r>
              <a:rPr lang="en-US" sz="2400" dirty="0" smtClean="0"/>
              <a:t> </a:t>
            </a:r>
          </a:p>
          <a:p>
            <a:r>
              <a:rPr lang="en-US" sz="2400" b="1" dirty="0" err="1" smtClean="0"/>
              <a:t>Giải</a:t>
            </a:r>
            <a:r>
              <a:rPr lang="en-US" sz="2400" b="1" dirty="0" smtClean="0"/>
              <a:t> </a:t>
            </a:r>
            <a:r>
              <a:rPr lang="en-US" sz="2400" b="1" dirty="0" err="1" smtClean="0"/>
              <a:t>thích</a:t>
            </a:r>
            <a:r>
              <a:rPr lang="en-US" sz="2400" b="1" dirty="0" smtClean="0"/>
              <a:t>: </a:t>
            </a:r>
            <a:endParaRPr lang="en-US" sz="2400" dirty="0" smtClean="0"/>
          </a:p>
          <a:p>
            <a:r>
              <a:rPr lang="en-US" sz="2400" dirty="0" err="1" smtClean="0"/>
              <a:t>Cách</a:t>
            </a:r>
            <a:r>
              <a:rPr lang="en-US" sz="2400" dirty="0" smtClean="0"/>
              <a:t> </a:t>
            </a:r>
            <a:r>
              <a:rPr lang="en-US" sz="2400" dirty="0" err="1" smtClean="0"/>
              <a:t>dùng</a:t>
            </a:r>
            <a:r>
              <a:rPr lang="en-US" sz="2400" dirty="0" smtClean="0"/>
              <a:t>: </a:t>
            </a:r>
            <a:r>
              <a:rPr lang="en-US" sz="2400" dirty="0" err="1" smtClean="0"/>
              <a:t>diễn</a:t>
            </a:r>
            <a:r>
              <a:rPr lang="en-US" sz="2400" dirty="0" smtClean="0"/>
              <a:t> </a:t>
            </a:r>
            <a:r>
              <a:rPr lang="en-US" sz="2400" dirty="0" err="1" smtClean="0"/>
              <a:t>tả</a:t>
            </a:r>
            <a:r>
              <a:rPr lang="en-US" sz="2400" dirty="0" smtClean="0"/>
              <a:t> </a:t>
            </a:r>
            <a:r>
              <a:rPr lang="en-US" sz="2400" dirty="0" err="1" smtClean="0"/>
              <a:t>hành</a:t>
            </a:r>
            <a:r>
              <a:rPr lang="en-US" sz="2400" dirty="0" smtClean="0"/>
              <a:t> </a:t>
            </a:r>
            <a:r>
              <a:rPr lang="en-US" sz="2400" dirty="0" err="1" smtClean="0"/>
              <a:t>động</a:t>
            </a:r>
            <a:r>
              <a:rPr lang="en-US" sz="2400" dirty="0" smtClean="0"/>
              <a:t> </a:t>
            </a:r>
            <a:r>
              <a:rPr lang="en-US" sz="2400" dirty="0" err="1" smtClean="0"/>
              <a:t>đã</a:t>
            </a:r>
            <a:r>
              <a:rPr lang="en-US" sz="2400" dirty="0" smtClean="0"/>
              <a:t> </a:t>
            </a:r>
            <a:r>
              <a:rPr lang="en-US" sz="2400" dirty="0" err="1" smtClean="0"/>
              <a:t>xảy</a:t>
            </a:r>
            <a:r>
              <a:rPr lang="en-US" sz="2400" dirty="0" smtClean="0"/>
              <a:t> </a:t>
            </a:r>
            <a:r>
              <a:rPr lang="en-US" sz="2400" dirty="0" err="1" smtClean="0"/>
              <a:t>ra</a:t>
            </a:r>
            <a:r>
              <a:rPr lang="en-US" sz="2400" dirty="0" smtClean="0"/>
              <a:t> </a:t>
            </a:r>
            <a:r>
              <a:rPr lang="en-US" sz="2400" dirty="0" err="1" smtClean="0"/>
              <a:t>trong</a:t>
            </a:r>
            <a:r>
              <a:rPr lang="en-US" sz="2400" dirty="0" smtClean="0"/>
              <a:t> </a:t>
            </a:r>
            <a:r>
              <a:rPr lang="en-US" sz="2400" dirty="0" err="1" smtClean="0"/>
              <a:t>quá</a:t>
            </a:r>
            <a:r>
              <a:rPr lang="en-US" sz="2400" dirty="0" smtClean="0"/>
              <a:t> </a:t>
            </a:r>
            <a:r>
              <a:rPr lang="en-US" sz="2400" dirty="0" err="1" smtClean="0"/>
              <a:t>khứ</a:t>
            </a:r>
            <a:r>
              <a:rPr lang="en-US" sz="2400" dirty="0" smtClean="0"/>
              <a:t> </a:t>
            </a:r>
            <a:r>
              <a:rPr lang="en-US" sz="2400" dirty="0" err="1" smtClean="0"/>
              <a:t>và</a:t>
            </a:r>
            <a:r>
              <a:rPr lang="en-US" sz="2400" dirty="0" smtClean="0"/>
              <a:t> </a:t>
            </a:r>
            <a:r>
              <a:rPr lang="en-US" sz="2400" dirty="0" err="1" smtClean="0"/>
              <a:t>còn</a:t>
            </a:r>
            <a:r>
              <a:rPr lang="en-US" sz="2400" dirty="0" smtClean="0"/>
              <a:t> </a:t>
            </a:r>
            <a:r>
              <a:rPr lang="en-US" sz="2400" dirty="0" err="1" smtClean="0"/>
              <a:t>tiếp</a:t>
            </a:r>
            <a:r>
              <a:rPr lang="en-US" sz="2400" dirty="0" smtClean="0"/>
              <a:t> </a:t>
            </a:r>
            <a:r>
              <a:rPr lang="en-US" sz="2400" dirty="0" err="1" smtClean="0"/>
              <a:t>diễn</a:t>
            </a:r>
            <a:r>
              <a:rPr lang="en-US" sz="2400" dirty="0" smtClean="0"/>
              <a:t> </a:t>
            </a:r>
            <a:r>
              <a:rPr lang="en-US" sz="2400" dirty="0" err="1" smtClean="0"/>
              <a:t>đến</a:t>
            </a:r>
            <a:r>
              <a:rPr lang="en-US" sz="2400" dirty="0" smtClean="0"/>
              <a:t> </a:t>
            </a:r>
            <a:r>
              <a:rPr lang="en-US" sz="2400" dirty="0" err="1" smtClean="0"/>
              <a:t>hiện</a:t>
            </a:r>
            <a:r>
              <a:rPr lang="en-US" sz="2400" dirty="0" smtClean="0"/>
              <a:t> </a:t>
            </a:r>
            <a:r>
              <a:rPr lang="en-US" sz="2400" dirty="0" err="1" smtClean="0"/>
              <a:t>tại</a:t>
            </a:r>
            <a:r>
              <a:rPr lang="en-US" sz="2400" dirty="0" smtClean="0"/>
              <a:t> </a:t>
            </a:r>
          </a:p>
          <a:p>
            <a:r>
              <a:rPr lang="en-US" sz="2400" dirty="0" err="1" smtClean="0"/>
              <a:t>Cấu</a:t>
            </a:r>
            <a:r>
              <a:rPr lang="en-US" sz="2400" dirty="0" smtClean="0"/>
              <a:t> </a:t>
            </a:r>
            <a:r>
              <a:rPr lang="en-US" sz="2400" dirty="0" err="1" smtClean="0"/>
              <a:t>trúc</a:t>
            </a:r>
            <a:r>
              <a:rPr lang="en-US" sz="2400" dirty="0" smtClean="0">
                <a:solidFill>
                  <a:srgbClr val="FFFF00"/>
                </a:solidFill>
              </a:rPr>
              <a:t>: S + last + </a:t>
            </a:r>
            <a:r>
              <a:rPr lang="en-US" sz="2400" dirty="0" err="1" smtClean="0">
                <a:solidFill>
                  <a:srgbClr val="FFFF00"/>
                </a:solidFill>
              </a:rPr>
              <a:t>V_quá</a:t>
            </a:r>
            <a:r>
              <a:rPr lang="en-US" sz="2400" dirty="0" smtClean="0">
                <a:solidFill>
                  <a:srgbClr val="FFFF00"/>
                </a:solidFill>
              </a:rPr>
              <a:t> </a:t>
            </a:r>
            <a:r>
              <a:rPr lang="en-US" sz="2400" dirty="0" err="1" smtClean="0">
                <a:solidFill>
                  <a:srgbClr val="FFFF00"/>
                </a:solidFill>
              </a:rPr>
              <a:t>khứ</a:t>
            </a:r>
            <a:r>
              <a:rPr lang="en-US" sz="2400" dirty="0" smtClean="0">
                <a:solidFill>
                  <a:srgbClr val="FFFF00"/>
                </a:solidFill>
              </a:rPr>
              <a:t> </a:t>
            </a:r>
            <a:r>
              <a:rPr lang="en-US" sz="2400" dirty="0" err="1" smtClean="0">
                <a:solidFill>
                  <a:srgbClr val="FFFF00"/>
                </a:solidFill>
              </a:rPr>
              <a:t>đơn</a:t>
            </a:r>
            <a:r>
              <a:rPr lang="en-US" sz="2400" dirty="0" smtClean="0">
                <a:solidFill>
                  <a:srgbClr val="FFFF00"/>
                </a:solidFill>
              </a:rPr>
              <a:t> + O + </a:t>
            </a:r>
            <a:r>
              <a:rPr lang="en-US" sz="2400" dirty="0" err="1" smtClean="0">
                <a:solidFill>
                  <a:srgbClr val="FFFF00"/>
                </a:solidFill>
              </a:rPr>
              <a:t>khoảng</a:t>
            </a:r>
            <a:r>
              <a:rPr lang="en-US" sz="2400" dirty="0" smtClean="0">
                <a:solidFill>
                  <a:srgbClr val="FFFF00"/>
                </a:solidFill>
              </a:rPr>
              <a:t> </a:t>
            </a:r>
            <a:r>
              <a:rPr lang="en-US" sz="2400" dirty="0" err="1" smtClean="0">
                <a:solidFill>
                  <a:srgbClr val="FFFF00"/>
                </a:solidFill>
              </a:rPr>
              <a:t>thời</a:t>
            </a:r>
            <a:r>
              <a:rPr lang="en-US" sz="2400" dirty="0" smtClean="0">
                <a:solidFill>
                  <a:srgbClr val="FFFF00"/>
                </a:solidFill>
              </a:rPr>
              <a:t> </a:t>
            </a:r>
            <a:r>
              <a:rPr lang="en-US" sz="2400" dirty="0" err="1" smtClean="0">
                <a:solidFill>
                  <a:srgbClr val="FFFF00"/>
                </a:solidFill>
              </a:rPr>
              <a:t>gian</a:t>
            </a:r>
            <a:r>
              <a:rPr lang="en-US" sz="2400" dirty="0" smtClean="0">
                <a:solidFill>
                  <a:srgbClr val="FFFF00"/>
                </a:solidFill>
              </a:rPr>
              <a:t> + ago. </a:t>
            </a:r>
          </a:p>
          <a:p>
            <a:r>
              <a:rPr lang="en-US" sz="2400" dirty="0" smtClean="0">
                <a:solidFill>
                  <a:srgbClr val="FFFF00"/>
                </a:solidFill>
              </a:rPr>
              <a:t>= S + has/have + not + VP2 for + </a:t>
            </a:r>
            <a:r>
              <a:rPr lang="en-US" sz="2400" dirty="0" err="1" smtClean="0">
                <a:solidFill>
                  <a:srgbClr val="FFFF00"/>
                </a:solidFill>
              </a:rPr>
              <a:t>khoảng</a:t>
            </a:r>
            <a:r>
              <a:rPr lang="en-US" sz="2400" dirty="0" smtClean="0">
                <a:solidFill>
                  <a:srgbClr val="FFFF00"/>
                </a:solidFill>
              </a:rPr>
              <a:t> </a:t>
            </a:r>
            <a:r>
              <a:rPr lang="en-US" sz="2400" dirty="0" err="1" smtClean="0">
                <a:solidFill>
                  <a:srgbClr val="FFFF00"/>
                </a:solidFill>
              </a:rPr>
              <a:t>thời</a:t>
            </a:r>
            <a:r>
              <a:rPr lang="en-US" sz="2400" dirty="0" smtClean="0">
                <a:solidFill>
                  <a:srgbClr val="FFFF00"/>
                </a:solidFill>
              </a:rPr>
              <a:t> </a:t>
            </a:r>
            <a:r>
              <a:rPr lang="en-US" sz="2400" dirty="0" err="1" smtClean="0">
                <a:solidFill>
                  <a:srgbClr val="FFFF00"/>
                </a:solidFill>
              </a:rPr>
              <a:t>gian</a:t>
            </a:r>
            <a:r>
              <a:rPr lang="en-US" sz="2400" dirty="0" smtClean="0">
                <a:solidFill>
                  <a:srgbClr val="FFFF00"/>
                </a:solidFill>
              </a:rPr>
              <a:t>. </a:t>
            </a:r>
          </a:p>
          <a:p>
            <a:r>
              <a:rPr lang="en-US" sz="2400" b="1" dirty="0" err="1" smtClean="0"/>
              <a:t>Tạm</a:t>
            </a:r>
            <a:r>
              <a:rPr lang="en-US" sz="2400" b="1" dirty="0" smtClean="0"/>
              <a:t> </a:t>
            </a:r>
            <a:r>
              <a:rPr lang="en-US" sz="2400" b="1" dirty="0" err="1" smtClean="0"/>
              <a:t>dịch</a:t>
            </a:r>
            <a:r>
              <a:rPr lang="en-US" sz="2400" dirty="0" smtClean="0"/>
              <a:t>: </a:t>
            </a:r>
            <a:r>
              <a:rPr lang="en-US" sz="2400" dirty="0" err="1" smtClean="0"/>
              <a:t>Cô</a:t>
            </a:r>
            <a:r>
              <a:rPr lang="en-US" sz="2400" dirty="0" smtClean="0"/>
              <a:t> </a:t>
            </a:r>
            <a:r>
              <a:rPr lang="en-US" sz="2400" dirty="0" err="1" smtClean="0"/>
              <a:t>ấy</a:t>
            </a:r>
            <a:r>
              <a:rPr lang="en-US" sz="2400" dirty="0" smtClean="0"/>
              <a:t> </a:t>
            </a:r>
            <a:r>
              <a:rPr lang="en-US" sz="2400" dirty="0" err="1" smtClean="0"/>
              <a:t>đã</a:t>
            </a:r>
            <a:r>
              <a:rPr lang="en-US" sz="2400" dirty="0" smtClean="0"/>
              <a:t> </a:t>
            </a:r>
            <a:r>
              <a:rPr lang="en-US" sz="2400" dirty="0" err="1" smtClean="0"/>
              <a:t>về</a:t>
            </a:r>
            <a:r>
              <a:rPr lang="en-US" sz="2400" dirty="0" smtClean="0"/>
              <a:t> </a:t>
            </a:r>
            <a:r>
              <a:rPr lang="en-US" sz="2400" dirty="0" err="1" smtClean="0"/>
              <a:t>thăm</a:t>
            </a:r>
            <a:r>
              <a:rPr lang="en-US" sz="2400" dirty="0" smtClean="0"/>
              <a:t> </a:t>
            </a:r>
            <a:r>
              <a:rPr lang="en-US" sz="2400" dirty="0" err="1" smtClean="0"/>
              <a:t>nước</a:t>
            </a:r>
            <a:r>
              <a:rPr lang="en-US" sz="2400" dirty="0" smtClean="0"/>
              <a:t> </a:t>
            </a:r>
            <a:r>
              <a:rPr lang="en-US" sz="2400" dirty="0" err="1" smtClean="0"/>
              <a:t>nhà</a:t>
            </a:r>
            <a:r>
              <a:rPr lang="en-US" sz="2400" dirty="0" smtClean="0"/>
              <a:t> </a:t>
            </a:r>
            <a:r>
              <a:rPr lang="en-US" sz="2400" dirty="0" err="1" smtClean="0"/>
              <a:t>của</a:t>
            </a:r>
            <a:r>
              <a:rPr lang="en-US" sz="2400" dirty="0" smtClean="0"/>
              <a:t> </a:t>
            </a:r>
            <a:r>
              <a:rPr lang="en-US" sz="2400" dirty="0" err="1" smtClean="0"/>
              <a:t>mình</a:t>
            </a:r>
            <a:r>
              <a:rPr lang="en-US" sz="2400" dirty="0" smtClean="0"/>
              <a:t> </a:t>
            </a:r>
            <a:r>
              <a:rPr lang="en-US" sz="2400" dirty="0" err="1" smtClean="0"/>
              <a:t>lần</a:t>
            </a:r>
            <a:r>
              <a:rPr lang="en-US" sz="2400" dirty="0" smtClean="0"/>
              <a:t> </a:t>
            </a:r>
            <a:r>
              <a:rPr lang="en-US" sz="2400" dirty="0" err="1" smtClean="0"/>
              <a:t>cuối</a:t>
            </a:r>
            <a:r>
              <a:rPr lang="en-US" sz="2400" dirty="0" smtClean="0"/>
              <a:t> </a:t>
            </a:r>
            <a:r>
              <a:rPr lang="en-US" sz="2400" dirty="0" err="1" smtClean="0"/>
              <a:t>vào</a:t>
            </a:r>
            <a:r>
              <a:rPr lang="en-US" sz="2400" dirty="0" smtClean="0"/>
              <a:t> 10 </a:t>
            </a:r>
            <a:r>
              <a:rPr lang="en-US" sz="2400" dirty="0" err="1" smtClean="0"/>
              <a:t>năm</a:t>
            </a:r>
            <a:r>
              <a:rPr lang="en-US" sz="2400" dirty="0" smtClean="0"/>
              <a:t> </a:t>
            </a:r>
            <a:r>
              <a:rPr lang="en-US" sz="2400" dirty="0" err="1" smtClean="0"/>
              <a:t>trước</a:t>
            </a:r>
            <a:r>
              <a:rPr lang="en-US" sz="2400" dirty="0" smtClean="0"/>
              <a:t>. </a:t>
            </a:r>
          </a:p>
          <a:p>
            <a:r>
              <a:rPr lang="en-US" sz="2400" dirty="0" smtClean="0"/>
              <a:t>A. </a:t>
            </a:r>
            <a:r>
              <a:rPr lang="en-US" sz="2400" dirty="0" err="1" smtClean="0"/>
              <a:t>Cô</a:t>
            </a:r>
            <a:r>
              <a:rPr lang="en-US" sz="2400" dirty="0" smtClean="0"/>
              <a:t> </a:t>
            </a:r>
            <a:r>
              <a:rPr lang="en-US" sz="2400" dirty="0" err="1" smtClean="0"/>
              <a:t>ấy</a:t>
            </a:r>
            <a:r>
              <a:rPr lang="en-US" sz="2400" dirty="0" smtClean="0"/>
              <a:t> </a:t>
            </a:r>
            <a:r>
              <a:rPr lang="en-US" sz="2400" dirty="0" err="1" smtClean="0"/>
              <a:t>đã</a:t>
            </a:r>
            <a:r>
              <a:rPr lang="en-US" sz="2400" dirty="0" smtClean="0"/>
              <a:t> </a:t>
            </a:r>
            <a:r>
              <a:rPr lang="en-US" sz="2400" dirty="0" err="1" smtClean="0"/>
              <a:t>không</a:t>
            </a:r>
            <a:r>
              <a:rPr lang="en-US" sz="2400" dirty="0" smtClean="0"/>
              <a:t> </a:t>
            </a:r>
            <a:r>
              <a:rPr lang="en-US" sz="2400" dirty="0" err="1" smtClean="0"/>
              <a:t>về</a:t>
            </a:r>
            <a:r>
              <a:rPr lang="en-US" sz="2400" dirty="0" smtClean="0"/>
              <a:t> </a:t>
            </a:r>
            <a:r>
              <a:rPr lang="en-US" sz="2400" dirty="0" err="1" smtClean="0"/>
              <a:t>thăm</a:t>
            </a:r>
            <a:r>
              <a:rPr lang="en-US" sz="2400" dirty="0" smtClean="0"/>
              <a:t> </a:t>
            </a:r>
            <a:r>
              <a:rPr lang="en-US" sz="2400" dirty="0" err="1" smtClean="0"/>
              <a:t>nước</a:t>
            </a:r>
            <a:r>
              <a:rPr lang="en-US" sz="2400" dirty="0" smtClean="0"/>
              <a:t> </a:t>
            </a:r>
            <a:r>
              <a:rPr lang="en-US" sz="2400" dirty="0" err="1" smtClean="0"/>
              <a:t>nhà</a:t>
            </a:r>
            <a:r>
              <a:rPr lang="en-US" sz="2400" dirty="0" smtClean="0"/>
              <a:t> </a:t>
            </a:r>
            <a:r>
              <a:rPr lang="en-US" sz="2400" dirty="0" err="1" smtClean="0"/>
              <a:t>của</a:t>
            </a:r>
            <a:r>
              <a:rPr lang="en-US" sz="2400" dirty="0" smtClean="0"/>
              <a:t> </a:t>
            </a:r>
            <a:r>
              <a:rPr lang="en-US" sz="2400" dirty="0" err="1" smtClean="0"/>
              <a:t>mình</a:t>
            </a:r>
            <a:r>
              <a:rPr lang="en-US" sz="2400" dirty="0" smtClean="0"/>
              <a:t> </a:t>
            </a:r>
            <a:r>
              <a:rPr lang="en-US" sz="2400" dirty="0" err="1" smtClean="0"/>
              <a:t>được</a:t>
            </a:r>
            <a:r>
              <a:rPr lang="en-US" sz="2400" dirty="0" smtClean="0"/>
              <a:t> 10 </a:t>
            </a:r>
            <a:r>
              <a:rPr lang="en-US" sz="2400" dirty="0" err="1" smtClean="0"/>
              <a:t>năm</a:t>
            </a:r>
            <a:r>
              <a:rPr lang="en-US" sz="2400" dirty="0" smtClean="0"/>
              <a:t> </a:t>
            </a:r>
            <a:r>
              <a:rPr lang="en-US" sz="2400" dirty="0" err="1" smtClean="0"/>
              <a:t>rồi</a:t>
            </a:r>
            <a:r>
              <a:rPr lang="en-US" sz="2400" dirty="0" smtClean="0"/>
              <a:t>. </a:t>
            </a:r>
          </a:p>
          <a:p>
            <a:r>
              <a:rPr lang="en-US" sz="2400" dirty="0" smtClean="0"/>
              <a:t>B. </a:t>
            </a:r>
            <a:r>
              <a:rPr lang="en-US" sz="2400" dirty="0" err="1" smtClean="0"/>
              <a:t>Cô</a:t>
            </a:r>
            <a:r>
              <a:rPr lang="en-US" sz="2400" dirty="0" smtClean="0"/>
              <a:t> </a:t>
            </a:r>
            <a:r>
              <a:rPr lang="en-US" sz="2400" dirty="0" err="1" smtClean="0"/>
              <a:t>ấy</a:t>
            </a:r>
            <a:r>
              <a:rPr lang="en-US" sz="2400" dirty="0" smtClean="0"/>
              <a:t> </a:t>
            </a:r>
            <a:r>
              <a:rPr lang="en-US" sz="2400" dirty="0" err="1" smtClean="0"/>
              <a:t>đã</a:t>
            </a:r>
            <a:r>
              <a:rPr lang="en-US" sz="2400" dirty="0" smtClean="0"/>
              <a:t> </a:t>
            </a:r>
            <a:r>
              <a:rPr lang="en-US" sz="2400" dirty="0" err="1" smtClean="0"/>
              <a:t>không</a:t>
            </a:r>
            <a:r>
              <a:rPr lang="en-US" sz="2400" dirty="0" smtClean="0"/>
              <a:t> </a:t>
            </a:r>
            <a:r>
              <a:rPr lang="en-US" sz="2400" dirty="0" err="1" smtClean="0"/>
              <a:t>về</a:t>
            </a:r>
            <a:r>
              <a:rPr lang="en-US" sz="2400" dirty="0" smtClean="0"/>
              <a:t> </a:t>
            </a:r>
            <a:r>
              <a:rPr lang="en-US" sz="2400" dirty="0" err="1" smtClean="0"/>
              <a:t>thăm</a:t>
            </a:r>
            <a:r>
              <a:rPr lang="en-US" sz="2400" dirty="0" smtClean="0"/>
              <a:t> </a:t>
            </a:r>
            <a:r>
              <a:rPr lang="en-US" sz="2400" dirty="0" err="1" smtClean="0"/>
              <a:t>nước</a:t>
            </a:r>
            <a:r>
              <a:rPr lang="en-US" sz="2400" dirty="0" smtClean="0"/>
              <a:t> </a:t>
            </a:r>
            <a:r>
              <a:rPr lang="en-US" sz="2400" dirty="0" err="1" smtClean="0"/>
              <a:t>nhà</a:t>
            </a:r>
            <a:r>
              <a:rPr lang="en-US" sz="2400" dirty="0" smtClean="0"/>
              <a:t> </a:t>
            </a:r>
            <a:r>
              <a:rPr lang="en-US" sz="2400" dirty="0" err="1" smtClean="0"/>
              <a:t>của</a:t>
            </a:r>
            <a:r>
              <a:rPr lang="en-US" sz="2400" dirty="0" smtClean="0"/>
              <a:t> </a:t>
            </a:r>
            <a:r>
              <a:rPr lang="en-US" sz="2400" dirty="0" err="1" smtClean="0"/>
              <a:t>mình</a:t>
            </a:r>
            <a:r>
              <a:rPr lang="en-US" sz="2400" dirty="0" smtClean="0"/>
              <a:t> 10 </a:t>
            </a:r>
            <a:r>
              <a:rPr lang="en-US" sz="2400" dirty="0" err="1" smtClean="0"/>
              <a:t>năm</a:t>
            </a:r>
            <a:r>
              <a:rPr lang="en-US" sz="2400" dirty="0" smtClean="0"/>
              <a:t> </a:t>
            </a:r>
            <a:r>
              <a:rPr lang="en-US" sz="2400" dirty="0" err="1" smtClean="0"/>
              <a:t>trước</a:t>
            </a:r>
            <a:r>
              <a:rPr lang="en-US" sz="2400" dirty="0" smtClean="0"/>
              <a:t>. =&gt; </a:t>
            </a:r>
            <a:r>
              <a:rPr lang="en-US" sz="2400" dirty="0" err="1" smtClean="0"/>
              <a:t>Sai</a:t>
            </a:r>
            <a:r>
              <a:rPr lang="en-US" sz="2400" dirty="0" smtClean="0"/>
              <a:t> </a:t>
            </a:r>
            <a:r>
              <a:rPr lang="en-US" sz="2400" dirty="0" err="1" smtClean="0"/>
              <a:t>trạng</a:t>
            </a:r>
            <a:r>
              <a:rPr lang="en-US" sz="2400" dirty="0" smtClean="0"/>
              <a:t> </a:t>
            </a:r>
            <a:r>
              <a:rPr lang="en-US" sz="2400" dirty="0" err="1" smtClean="0"/>
              <a:t>từ</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 </a:t>
            </a:r>
          </a:p>
          <a:p>
            <a:r>
              <a:rPr lang="en-US" sz="2400" dirty="0" smtClean="0"/>
              <a:t>C. </a:t>
            </a:r>
            <a:r>
              <a:rPr lang="en-US" sz="2400" dirty="0" err="1" smtClean="0"/>
              <a:t>Cô</a:t>
            </a:r>
            <a:r>
              <a:rPr lang="en-US" sz="2400" dirty="0" smtClean="0"/>
              <a:t> </a:t>
            </a:r>
            <a:r>
              <a:rPr lang="en-US" sz="2400" dirty="0" err="1" smtClean="0"/>
              <a:t>ấy</a:t>
            </a:r>
            <a:r>
              <a:rPr lang="en-US" sz="2400" dirty="0" smtClean="0"/>
              <a:t> </a:t>
            </a:r>
            <a:r>
              <a:rPr lang="en-US" sz="2400" dirty="0" err="1" smtClean="0"/>
              <a:t>đã</a:t>
            </a:r>
            <a:r>
              <a:rPr lang="en-US" sz="2400" dirty="0" smtClean="0"/>
              <a:t> </a:t>
            </a:r>
            <a:r>
              <a:rPr lang="en-US" sz="2400" dirty="0" err="1" smtClean="0"/>
              <a:t>về</a:t>
            </a:r>
            <a:r>
              <a:rPr lang="en-US" sz="2400" dirty="0" smtClean="0"/>
              <a:t> </a:t>
            </a:r>
            <a:r>
              <a:rPr lang="en-US" sz="2400" dirty="0" err="1" smtClean="0"/>
              <a:t>thăm</a:t>
            </a:r>
            <a:r>
              <a:rPr lang="en-US" sz="2400" dirty="0" smtClean="0"/>
              <a:t> </a:t>
            </a:r>
            <a:r>
              <a:rPr lang="en-US" sz="2400" dirty="0" err="1" smtClean="0"/>
              <a:t>nước</a:t>
            </a:r>
            <a:r>
              <a:rPr lang="en-US" sz="2400" dirty="0" smtClean="0"/>
              <a:t> </a:t>
            </a:r>
            <a:r>
              <a:rPr lang="en-US" sz="2400" dirty="0" err="1" smtClean="0"/>
              <a:t>nhà</a:t>
            </a:r>
            <a:r>
              <a:rPr lang="en-US" sz="2400" dirty="0" smtClean="0"/>
              <a:t> </a:t>
            </a:r>
            <a:r>
              <a:rPr lang="en-US" sz="2400" dirty="0" err="1" smtClean="0"/>
              <a:t>của</a:t>
            </a:r>
            <a:r>
              <a:rPr lang="en-US" sz="2400" dirty="0" smtClean="0"/>
              <a:t> </a:t>
            </a:r>
            <a:r>
              <a:rPr lang="en-US" sz="2400" dirty="0" err="1" smtClean="0"/>
              <a:t>mình</a:t>
            </a:r>
            <a:r>
              <a:rPr lang="en-US" sz="2400" dirty="0" smtClean="0"/>
              <a:t> </a:t>
            </a:r>
            <a:r>
              <a:rPr lang="en-US" sz="2400" dirty="0" err="1" smtClean="0"/>
              <a:t>được</a:t>
            </a:r>
            <a:r>
              <a:rPr lang="en-US" sz="2400" dirty="0" smtClean="0"/>
              <a:t> 10 </a:t>
            </a:r>
            <a:r>
              <a:rPr lang="en-US" sz="2400" dirty="0" err="1" smtClean="0"/>
              <a:t>năm</a:t>
            </a:r>
            <a:r>
              <a:rPr lang="en-US" sz="2400" dirty="0" smtClean="0"/>
              <a:t>. =&gt; </a:t>
            </a:r>
            <a:r>
              <a:rPr lang="en-US" sz="2400" dirty="0" err="1" smtClean="0"/>
              <a:t>Sai</a:t>
            </a:r>
            <a:r>
              <a:rPr lang="en-US" sz="2400" dirty="0" smtClean="0"/>
              <a:t> </a:t>
            </a:r>
            <a:r>
              <a:rPr lang="en-US" sz="2400" dirty="0" err="1" smtClean="0"/>
              <a:t>về</a:t>
            </a:r>
            <a:r>
              <a:rPr lang="en-US" sz="2400" dirty="0" smtClean="0"/>
              <a:t> </a:t>
            </a:r>
            <a:r>
              <a:rPr lang="en-US" sz="2400" dirty="0" err="1" smtClean="0"/>
              <a:t>nghĩa</a:t>
            </a:r>
            <a:r>
              <a:rPr lang="en-US" sz="2400" dirty="0" smtClean="0"/>
              <a:t> </a:t>
            </a:r>
          </a:p>
          <a:p>
            <a:r>
              <a:rPr lang="en-US" sz="2400" dirty="0" smtClean="0"/>
              <a:t>D. </a:t>
            </a:r>
            <a:r>
              <a:rPr lang="en-US" sz="2400" dirty="0" err="1" smtClean="0"/>
              <a:t>Cô</a:t>
            </a:r>
            <a:r>
              <a:rPr lang="en-US" sz="2400" dirty="0" smtClean="0"/>
              <a:t> </a:t>
            </a:r>
            <a:r>
              <a:rPr lang="en-US" sz="2400" dirty="0" err="1" smtClean="0"/>
              <a:t>ấy</a:t>
            </a:r>
            <a:r>
              <a:rPr lang="en-US" sz="2400" dirty="0" smtClean="0"/>
              <a:t> </a:t>
            </a:r>
            <a:r>
              <a:rPr lang="en-US" sz="2400" dirty="0" err="1" smtClean="0"/>
              <a:t>đã</a:t>
            </a:r>
            <a:r>
              <a:rPr lang="en-US" sz="2400" dirty="0" smtClean="0"/>
              <a:t> ở </a:t>
            </a:r>
            <a:r>
              <a:rPr lang="en-US" sz="2400" dirty="0" err="1" smtClean="0"/>
              <a:t>nước</a:t>
            </a:r>
            <a:r>
              <a:rPr lang="en-US" sz="2400" dirty="0" smtClean="0"/>
              <a:t> </a:t>
            </a:r>
            <a:r>
              <a:rPr lang="en-US" sz="2400" dirty="0" err="1" smtClean="0"/>
              <a:t>nhà</a:t>
            </a:r>
            <a:r>
              <a:rPr lang="en-US" sz="2400" dirty="0" smtClean="0"/>
              <a:t> </a:t>
            </a:r>
            <a:r>
              <a:rPr lang="en-US" sz="2400" dirty="0" err="1" smtClean="0"/>
              <a:t>của</a:t>
            </a:r>
            <a:r>
              <a:rPr lang="en-US" sz="2400" dirty="0" smtClean="0"/>
              <a:t> </a:t>
            </a:r>
            <a:r>
              <a:rPr lang="en-US" sz="2400" dirty="0" err="1" smtClean="0"/>
              <a:t>mình</a:t>
            </a:r>
            <a:r>
              <a:rPr lang="en-US" sz="2400" dirty="0" smtClean="0"/>
              <a:t> 10 </a:t>
            </a:r>
            <a:r>
              <a:rPr lang="en-US" sz="2400" dirty="0" err="1" smtClean="0"/>
              <a:t>năm</a:t>
            </a:r>
            <a:r>
              <a:rPr lang="en-US" sz="2400" dirty="0" smtClean="0"/>
              <a:t>. =&gt; </a:t>
            </a:r>
            <a:r>
              <a:rPr lang="en-US" sz="2400" dirty="0" err="1" smtClean="0"/>
              <a:t>Sai</a:t>
            </a:r>
            <a:r>
              <a:rPr lang="en-US" sz="2400" dirty="0" smtClean="0"/>
              <a:t> </a:t>
            </a:r>
            <a:r>
              <a:rPr lang="en-US" sz="2400" dirty="0" err="1" smtClean="0"/>
              <a:t>nghĩa</a:t>
            </a:r>
            <a:r>
              <a:rPr lang="en-US" sz="2400" dirty="0" smtClean="0"/>
              <a:t> + </a:t>
            </a:r>
            <a:r>
              <a:rPr lang="en-US" sz="2400" dirty="0" err="1" smtClean="0"/>
              <a:t>thì</a:t>
            </a:r>
            <a:r>
              <a:rPr lang="en-US" sz="2400" dirty="0" smtClean="0"/>
              <a:t> </a:t>
            </a:r>
            <a:r>
              <a:rPr lang="en-US" sz="2400" dirty="0" err="1" smtClean="0"/>
              <a:t>của</a:t>
            </a:r>
            <a:r>
              <a:rPr lang="en-US" sz="2400" dirty="0" smtClean="0"/>
              <a:t> </a:t>
            </a:r>
            <a:r>
              <a:rPr lang="en-US" sz="2400" dirty="0" err="1" smtClean="0"/>
              <a:t>động</a:t>
            </a:r>
            <a:r>
              <a:rPr lang="en-US" sz="2400" dirty="0" smtClean="0"/>
              <a:t> </a:t>
            </a:r>
            <a:r>
              <a:rPr lang="en-US" sz="2400" dirty="0" err="1" smtClean="0"/>
              <a:t>từ</a:t>
            </a:r>
            <a:r>
              <a:rPr lang="en-US" sz="2400" dirty="0" smtClean="0"/>
              <a:t> </a:t>
            </a:r>
          </a:p>
          <a:p>
            <a:endParaRPr lang="en-US" sz="2400" dirty="0" smtClean="0"/>
          </a:p>
          <a:p>
            <a:endParaRPr lang="en-US" sz="2400" dirty="0"/>
          </a:p>
        </p:txBody>
      </p:sp>
      <p:sp>
        <p:nvSpPr>
          <p:cNvPr id="6" name="Oval 5"/>
          <p:cNvSpPr/>
          <p:nvPr/>
        </p:nvSpPr>
        <p:spPr>
          <a:xfrm>
            <a:off x="990600" y="1306562"/>
            <a:ext cx="533400" cy="36983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4275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458200" cy="1938992"/>
          </a:xfrm>
          <a:prstGeom prst="rect">
            <a:avLst/>
          </a:prstGeom>
          <a:noFill/>
        </p:spPr>
        <p:txBody>
          <a:bodyPr wrap="square" rtlCol="0">
            <a:spAutoFit/>
          </a:bodyPr>
          <a:lstStyle/>
          <a:p>
            <a:r>
              <a:rPr lang="en-GB" sz="2400" b="1" dirty="0" smtClean="0"/>
              <a:t>Question 34:</a:t>
            </a:r>
            <a:r>
              <a:rPr lang="en-GB" sz="2400" dirty="0" smtClean="0"/>
              <a:t>Spectacular, played today on all kinds of surfaces by tens of millions of people, for fun or in competition, tennis has spread (34) ______ over the world</a:t>
            </a:r>
            <a:endParaRPr lang="en-US" sz="2400" dirty="0" smtClean="0"/>
          </a:p>
          <a:p>
            <a:r>
              <a:rPr lang="en-GB" sz="2400" b="1" dirty="0" smtClean="0"/>
              <a:t> </a:t>
            </a:r>
            <a:r>
              <a:rPr lang="en-GB" sz="2400" b="1" dirty="0"/>
              <a:t>A.</a:t>
            </a:r>
            <a:r>
              <a:rPr lang="en-GB" sz="2400" dirty="0"/>
              <a:t> each		</a:t>
            </a:r>
            <a:r>
              <a:rPr lang="en-GB" sz="2400" b="1" dirty="0"/>
              <a:t>B.</a:t>
            </a:r>
            <a:r>
              <a:rPr lang="en-GB" sz="2400" dirty="0"/>
              <a:t> any		</a:t>
            </a:r>
            <a:r>
              <a:rPr lang="en-GB" sz="2400" b="1" dirty="0" smtClean="0"/>
              <a:t>C</a:t>
            </a:r>
            <a:r>
              <a:rPr lang="en-GB" sz="2400" b="1" dirty="0"/>
              <a:t>.</a:t>
            </a:r>
            <a:r>
              <a:rPr lang="en-GB" sz="2400" dirty="0"/>
              <a:t> all		</a:t>
            </a:r>
            <a:r>
              <a:rPr lang="en-GB" sz="2400" b="1" dirty="0" smtClean="0"/>
              <a:t>D</a:t>
            </a:r>
            <a:r>
              <a:rPr lang="en-GB" sz="2400" b="1" dirty="0"/>
              <a:t>.</a:t>
            </a:r>
            <a:r>
              <a:rPr lang="en-GB" sz="2400" dirty="0"/>
              <a:t> every</a:t>
            </a:r>
            <a:endParaRPr lang="en-US" sz="2400" dirty="0"/>
          </a:p>
          <a:p>
            <a:endParaRPr lang="en-US" sz="2400" dirty="0"/>
          </a:p>
        </p:txBody>
      </p:sp>
      <p:sp>
        <p:nvSpPr>
          <p:cNvPr id="5" name="TextBox 4"/>
          <p:cNvSpPr txBox="1"/>
          <p:nvPr/>
        </p:nvSpPr>
        <p:spPr>
          <a:xfrm>
            <a:off x="152400" y="2667000"/>
            <a:ext cx="8610600" cy="830997"/>
          </a:xfrm>
          <a:prstGeom prst="rect">
            <a:avLst/>
          </a:prstGeom>
          <a:noFill/>
        </p:spPr>
        <p:txBody>
          <a:bodyPr wrap="square" rtlCol="0">
            <a:spAutoFit/>
          </a:bodyPr>
          <a:lstStyle/>
          <a:p>
            <a:r>
              <a:rPr lang="en-GB" sz="2400" b="1" dirty="0" err="1" smtClean="0"/>
              <a:t>Giải</a:t>
            </a:r>
            <a:r>
              <a:rPr lang="en-GB" sz="2400" b="1" dirty="0" smtClean="0"/>
              <a:t> </a:t>
            </a:r>
            <a:r>
              <a:rPr lang="en-GB" sz="2400" b="1" dirty="0" err="1" smtClean="0"/>
              <a:t>thích</a:t>
            </a:r>
            <a:r>
              <a:rPr lang="en-GB" sz="2400" b="1" dirty="0" smtClean="0"/>
              <a:t>:</a:t>
            </a:r>
            <a:r>
              <a:rPr lang="en-GB" sz="2400" dirty="0" smtClean="0"/>
              <a:t> all over the world: </a:t>
            </a:r>
            <a:r>
              <a:rPr lang="en-GB" sz="2400" i="1" dirty="0" err="1" smtClean="0"/>
              <a:t>trên</a:t>
            </a:r>
            <a:r>
              <a:rPr lang="en-GB" sz="2400" i="1" dirty="0" smtClean="0"/>
              <a:t> </a:t>
            </a:r>
            <a:r>
              <a:rPr lang="en-GB" sz="2400" i="1" dirty="0" err="1" smtClean="0"/>
              <a:t>toàn</a:t>
            </a:r>
            <a:r>
              <a:rPr lang="en-GB" sz="2400" i="1" dirty="0" smtClean="0"/>
              <a:t> </a:t>
            </a:r>
            <a:r>
              <a:rPr lang="en-GB" sz="2400" i="1" dirty="0" err="1" smtClean="0"/>
              <a:t>thế</a:t>
            </a:r>
            <a:r>
              <a:rPr lang="en-GB" sz="2400" i="1" dirty="0" smtClean="0"/>
              <a:t> </a:t>
            </a:r>
            <a:r>
              <a:rPr lang="en-GB" sz="2400" i="1" dirty="0" err="1" smtClean="0"/>
              <a:t>giới</a:t>
            </a:r>
            <a:endParaRPr lang="en-US" sz="2400" dirty="0" smtClean="0"/>
          </a:p>
          <a:p>
            <a:endParaRPr lang="en-US" sz="2400" dirty="0"/>
          </a:p>
        </p:txBody>
      </p:sp>
      <p:sp>
        <p:nvSpPr>
          <p:cNvPr id="6" name="Oval 5"/>
          <p:cNvSpPr/>
          <p:nvPr/>
        </p:nvSpPr>
        <p:spPr>
          <a:xfrm>
            <a:off x="4876800" y="1687562"/>
            <a:ext cx="457200" cy="36983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375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534400" cy="2308324"/>
          </a:xfrm>
          <a:prstGeom prst="rect">
            <a:avLst/>
          </a:prstGeom>
          <a:noFill/>
        </p:spPr>
        <p:txBody>
          <a:bodyPr wrap="square" rtlCol="0">
            <a:spAutoFit/>
          </a:bodyPr>
          <a:lstStyle/>
          <a:p>
            <a:r>
              <a:rPr lang="en-GB" sz="2400" b="1" dirty="0" smtClean="0"/>
              <a:t>Question 35: </a:t>
            </a:r>
            <a:r>
              <a:rPr lang="en-GB" sz="2400" dirty="0" smtClean="0"/>
              <a:t>The </a:t>
            </a:r>
            <a:r>
              <a:rPr lang="en-GB" sz="2400" dirty="0"/>
              <a:t>developments of this mediaeval (35) ______ , originally practised with bare hands, like the invention of the racket in the 16th century and the special scoring system (15, 30, 40, game),</a:t>
            </a:r>
            <a:endParaRPr lang="en-US" sz="2400" dirty="0"/>
          </a:p>
          <a:p>
            <a:r>
              <a:rPr lang="en-GB" sz="2400" b="1" dirty="0" smtClean="0"/>
              <a:t>A</a:t>
            </a:r>
            <a:r>
              <a:rPr lang="en-GB" sz="2400" b="1" dirty="0"/>
              <a:t>.</a:t>
            </a:r>
            <a:r>
              <a:rPr lang="en-GB" sz="2400" dirty="0"/>
              <a:t> score	</a:t>
            </a:r>
            <a:r>
              <a:rPr lang="en-GB" sz="2400" b="1" dirty="0" smtClean="0"/>
              <a:t>B</a:t>
            </a:r>
            <a:r>
              <a:rPr lang="en-GB" sz="2400" b="1" dirty="0"/>
              <a:t>.</a:t>
            </a:r>
            <a:r>
              <a:rPr lang="en-GB" sz="2400" dirty="0"/>
              <a:t> screw		</a:t>
            </a:r>
            <a:r>
              <a:rPr lang="en-GB" sz="2400" b="1" dirty="0"/>
              <a:t>C.</a:t>
            </a:r>
            <a:r>
              <a:rPr lang="en-GB" sz="2400" dirty="0"/>
              <a:t> smoke	</a:t>
            </a:r>
            <a:r>
              <a:rPr lang="en-GB" sz="2400" b="1" dirty="0" smtClean="0"/>
              <a:t>D</a:t>
            </a:r>
            <a:r>
              <a:rPr lang="en-GB" sz="2400" b="1" dirty="0"/>
              <a:t>.</a:t>
            </a:r>
            <a:r>
              <a:rPr lang="en-GB" sz="2400" dirty="0"/>
              <a:t> sport</a:t>
            </a:r>
            <a:endParaRPr lang="en-US" sz="2400" dirty="0"/>
          </a:p>
          <a:p>
            <a:endParaRPr lang="en-US" sz="2400" dirty="0"/>
          </a:p>
        </p:txBody>
      </p:sp>
      <p:sp>
        <p:nvSpPr>
          <p:cNvPr id="5" name="TextBox 4"/>
          <p:cNvSpPr txBox="1"/>
          <p:nvPr/>
        </p:nvSpPr>
        <p:spPr>
          <a:xfrm>
            <a:off x="228600" y="2667000"/>
            <a:ext cx="8839200" cy="1938992"/>
          </a:xfrm>
          <a:prstGeom prst="rect">
            <a:avLst/>
          </a:prstGeom>
          <a:noFill/>
        </p:spPr>
        <p:txBody>
          <a:bodyPr wrap="square" rtlCol="0">
            <a:spAutoFit/>
          </a:bodyPr>
          <a:lstStyle/>
          <a:p>
            <a:r>
              <a:rPr lang="en-GB" sz="2400" b="1" dirty="0" err="1" smtClean="0"/>
              <a:t>Giải</a:t>
            </a:r>
            <a:r>
              <a:rPr lang="en-GB" sz="2400" b="1" dirty="0" smtClean="0"/>
              <a:t> </a:t>
            </a:r>
            <a:r>
              <a:rPr lang="en-GB" sz="2400" b="1" dirty="0" err="1" smtClean="0"/>
              <a:t>thích</a:t>
            </a:r>
            <a:r>
              <a:rPr lang="en-GB" sz="2400" b="1" dirty="0" smtClean="0"/>
              <a:t>:</a:t>
            </a:r>
            <a:r>
              <a:rPr lang="en-GB" sz="2400" dirty="0" smtClean="0"/>
              <a:t> </a:t>
            </a:r>
            <a:r>
              <a:rPr lang="en-GB" sz="2400" dirty="0" err="1" smtClean="0"/>
              <a:t>Phương</a:t>
            </a:r>
            <a:r>
              <a:rPr lang="en-GB" sz="2400" dirty="0" smtClean="0"/>
              <a:t> </a:t>
            </a:r>
            <a:r>
              <a:rPr lang="en-GB" sz="2400" dirty="0" err="1" smtClean="0"/>
              <a:t>án</a:t>
            </a:r>
            <a:r>
              <a:rPr lang="en-GB" sz="2400" dirty="0" smtClean="0"/>
              <a:t> D </a:t>
            </a:r>
            <a:r>
              <a:rPr lang="en-GB" sz="2400" dirty="0" err="1" smtClean="0"/>
              <a:t>phù</a:t>
            </a:r>
            <a:r>
              <a:rPr lang="en-GB" sz="2400" dirty="0" smtClean="0"/>
              <a:t> </a:t>
            </a:r>
            <a:r>
              <a:rPr lang="en-GB" sz="2400" dirty="0" err="1" smtClean="0"/>
              <a:t>hợp</a:t>
            </a:r>
            <a:r>
              <a:rPr lang="en-GB" sz="2400" dirty="0" smtClean="0"/>
              <a:t> </a:t>
            </a:r>
            <a:r>
              <a:rPr lang="en-GB" sz="2400" dirty="0" err="1" smtClean="0"/>
              <a:t>về</a:t>
            </a:r>
            <a:r>
              <a:rPr lang="en-GB" sz="2400" dirty="0" smtClean="0"/>
              <a:t> </a:t>
            </a:r>
            <a:r>
              <a:rPr lang="en-GB" sz="2400" dirty="0" err="1" smtClean="0"/>
              <a:t>nghĩa</a:t>
            </a:r>
            <a:r>
              <a:rPr lang="en-GB" sz="2400" dirty="0" smtClean="0"/>
              <a:t>.</a:t>
            </a:r>
            <a:endParaRPr lang="en-US" sz="2400" dirty="0" smtClean="0"/>
          </a:p>
          <a:p>
            <a:r>
              <a:rPr lang="en-GB" sz="2400" b="1" dirty="0" smtClean="0"/>
              <a:t>A.</a:t>
            </a:r>
            <a:r>
              <a:rPr lang="en-GB" sz="2400" dirty="0" smtClean="0"/>
              <a:t> score </a:t>
            </a:r>
            <a:r>
              <a:rPr lang="en-GB" sz="2400" i="1" dirty="0" smtClean="0"/>
              <a:t>(n.): </a:t>
            </a:r>
            <a:r>
              <a:rPr lang="en-GB" sz="2400" i="1" dirty="0" err="1" smtClean="0"/>
              <a:t>điểm</a:t>
            </a:r>
            <a:r>
              <a:rPr lang="en-GB" sz="2400" i="1" dirty="0" smtClean="0"/>
              <a:t> </a:t>
            </a:r>
            <a:r>
              <a:rPr lang="en-GB" sz="2400" i="1" dirty="0" err="1" smtClean="0"/>
              <a:t>số</a:t>
            </a:r>
            <a:r>
              <a:rPr lang="en-GB" sz="2400" dirty="0" smtClean="0"/>
              <a:t>				</a:t>
            </a:r>
            <a:r>
              <a:rPr lang="en-GB" sz="2400" b="1" dirty="0" smtClean="0"/>
              <a:t>B.</a:t>
            </a:r>
            <a:r>
              <a:rPr lang="en-GB" sz="2400" dirty="0" smtClean="0"/>
              <a:t> screw </a:t>
            </a:r>
            <a:r>
              <a:rPr lang="en-GB" sz="2400" i="1" dirty="0" smtClean="0"/>
              <a:t>(n.): </a:t>
            </a:r>
            <a:r>
              <a:rPr lang="en-GB" sz="2400" i="1" dirty="0" err="1" smtClean="0"/>
              <a:t>đinh</a:t>
            </a:r>
            <a:r>
              <a:rPr lang="en-GB" sz="2400" i="1" dirty="0" smtClean="0"/>
              <a:t> </a:t>
            </a:r>
            <a:r>
              <a:rPr lang="en-GB" sz="2400" i="1" dirty="0" err="1" smtClean="0"/>
              <a:t>ốc</a:t>
            </a:r>
            <a:endParaRPr lang="en-US" sz="2400" dirty="0" smtClean="0"/>
          </a:p>
          <a:p>
            <a:r>
              <a:rPr lang="en-GB" sz="2400" b="1" dirty="0" smtClean="0"/>
              <a:t>C.</a:t>
            </a:r>
            <a:r>
              <a:rPr lang="en-GB" sz="2400" dirty="0" smtClean="0"/>
              <a:t> smoke </a:t>
            </a:r>
            <a:r>
              <a:rPr lang="en-GB" sz="2400" i="1" dirty="0" smtClean="0"/>
              <a:t>(n.): </a:t>
            </a:r>
            <a:r>
              <a:rPr lang="en-GB" sz="2400" i="1" dirty="0" err="1" smtClean="0"/>
              <a:t>khói</a:t>
            </a:r>
            <a:r>
              <a:rPr lang="en-GB" sz="2400" dirty="0" smtClean="0"/>
              <a:t>				</a:t>
            </a:r>
            <a:r>
              <a:rPr lang="en-GB" sz="2400" b="1" dirty="0" smtClean="0"/>
              <a:t>D.</a:t>
            </a:r>
            <a:r>
              <a:rPr lang="en-GB" sz="2400" dirty="0" smtClean="0"/>
              <a:t> sport </a:t>
            </a:r>
            <a:r>
              <a:rPr lang="en-GB" sz="2400" i="1" dirty="0" smtClean="0"/>
              <a:t>(n.): </a:t>
            </a:r>
            <a:r>
              <a:rPr lang="en-GB" sz="2400" i="1" dirty="0" err="1" smtClean="0"/>
              <a:t>môn</a:t>
            </a:r>
            <a:r>
              <a:rPr lang="en-GB" sz="2400" i="1" dirty="0" smtClean="0"/>
              <a:t> </a:t>
            </a:r>
            <a:r>
              <a:rPr lang="en-GB" sz="2400" i="1" dirty="0" err="1" smtClean="0"/>
              <a:t>thể</a:t>
            </a:r>
            <a:r>
              <a:rPr lang="en-GB" sz="2400" i="1" dirty="0" smtClean="0"/>
              <a:t> </a:t>
            </a:r>
            <a:r>
              <a:rPr lang="en-GB" sz="2400" i="1" dirty="0" err="1" smtClean="0"/>
              <a:t>thao</a:t>
            </a:r>
            <a:endParaRPr lang="en-US" sz="2400" dirty="0" smtClean="0"/>
          </a:p>
          <a:p>
            <a:endParaRPr lang="en-US" sz="2400" dirty="0"/>
          </a:p>
        </p:txBody>
      </p:sp>
      <p:sp>
        <p:nvSpPr>
          <p:cNvPr id="6" name="Oval 5"/>
          <p:cNvSpPr/>
          <p:nvPr/>
        </p:nvSpPr>
        <p:spPr>
          <a:xfrm>
            <a:off x="6705600" y="18288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195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458200" cy="2677656"/>
          </a:xfrm>
          <a:prstGeom prst="rect">
            <a:avLst/>
          </a:prstGeom>
          <a:noFill/>
        </p:spPr>
        <p:txBody>
          <a:bodyPr wrap="square" rtlCol="0">
            <a:spAutoFit/>
          </a:bodyPr>
          <a:lstStyle/>
          <a:p>
            <a:r>
              <a:rPr lang="en-GB" sz="2400" b="1" dirty="0"/>
              <a:t>Question 36</a:t>
            </a:r>
            <a:endParaRPr lang="en-US" sz="2400" dirty="0"/>
          </a:p>
          <a:p>
            <a:r>
              <a:rPr lang="en-GB" sz="2400" dirty="0" smtClean="0"/>
              <a:t>, </a:t>
            </a:r>
            <a:r>
              <a:rPr lang="en-GB" sz="2400" dirty="0"/>
              <a:t>led directly to tennis, (36) ______ its name, from the French word “</a:t>
            </a:r>
            <a:r>
              <a:rPr lang="en-GB" sz="2400" dirty="0" err="1"/>
              <a:t>tenez</a:t>
            </a:r>
            <a:r>
              <a:rPr lang="en-GB" sz="2400" dirty="0"/>
              <a:t>!” (in the sense of “here it comes!”), which you said to your opponent as you were about to serve.  </a:t>
            </a:r>
            <a:endParaRPr lang="en-US" sz="2400" dirty="0"/>
          </a:p>
          <a:p>
            <a:r>
              <a:rPr lang="en-GB" sz="2400" b="1" dirty="0"/>
              <a:t>A.</a:t>
            </a:r>
            <a:r>
              <a:rPr lang="en-GB" sz="2400" dirty="0"/>
              <a:t> including	</a:t>
            </a:r>
            <a:r>
              <a:rPr lang="en-GB" sz="2400" b="1" dirty="0"/>
              <a:t>B.</a:t>
            </a:r>
            <a:r>
              <a:rPr lang="en-GB" sz="2400" dirty="0"/>
              <a:t> before		</a:t>
            </a:r>
            <a:r>
              <a:rPr lang="en-GB" sz="2400" b="1" dirty="0"/>
              <a:t>C.</a:t>
            </a:r>
            <a:r>
              <a:rPr lang="en-GB" sz="2400" dirty="0"/>
              <a:t> without		</a:t>
            </a:r>
            <a:r>
              <a:rPr lang="en-GB" sz="2400" b="1" dirty="0"/>
              <a:t>D.</a:t>
            </a:r>
            <a:r>
              <a:rPr lang="en-GB" sz="2400" dirty="0"/>
              <a:t> except</a:t>
            </a:r>
            <a:endParaRPr lang="en-US" sz="2400" dirty="0"/>
          </a:p>
          <a:p>
            <a:endParaRPr lang="en-US" sz="2400" dirty="0"/>
          </a:p>
        </p:txBody>
      </p:sp>
      <p:sp>
        <p:nvSpPr>
          <p:cNvPr id="5" name="TextBox 4"/>
          <p:cNvSpPr txBox="1"/>
          <p:nvPr/>
        </p:nvSpPr>
        <p:spPr>
          <a:xfrm>
            <a:off x="329485" y="3352800"/>
            <a:ext cx="8305800" cy="1938992"/>
          </a:xfrm>
          <a:prstGeom prst="rect">
            <a:avLst/>
          </a:prstGeom>
          <a:noFill/>
        </p:spPr>
        <p:txBody>
          <a:bodyPr wrap="square" rtlCol="0">
            <a:spAutoFit/>
          </a:bodyPr>
          <a:lstStyle/>
          <a:p>
            <a:r>
              <a:rPr lang="en-GB" sz="2400" b="1" dirty="0" err="1" smtClean="0"/>
              <a:t>Giải</a:t>
            </a:r>
            <a:r>
              <a:rPr lang="en-GB" sz="2400" b="1" dirty="0" smtClean="0"/>
              <a:t> </a:t>
            </a:r>
            <a:r>
              <a:rPr lang="en-GB" sz="2400" b="1" dirty="0" err="1" smtClean="0"/>
              <a:t>thích</a:t>
            </a:r>
            <a:r>
              <a:rPr lang="en-GB" sz="2400" b="1" dirty="0" smtClean="0"/>
              <a:t>:</a:t>
            </a:r>
            <a:r>
              <a:rPr lang="en-GB" sz="2400" dirty="0" smtClean="0"/>
              <a:t> </a:t>
            </a:r>
            <a:r>
              <a:rPr lang="en-GB" sz="2400" dirty="0" err="1" smtClean="0"/>
              <a:t>Phương</a:t>
            </a:r>
            <a:r>
              <a:rPr lang="en-GB" sz="2400" dirty="0" smtClean="0"/>
              <a:t> </a:t>
            </a:r>
            <a:r>
              <a:rPr lang="en-GB" sz="2400" dirty="0" err="1" smtClean="0"/>
              <a:t>án</a:t>
            </a:r>
            <a:r>
              <a:rPr lang="en-GB" sz="2400" dirty="0" smtClean="0"/>
              <a:t> A </a:t>
            </a:r>
            <a:r>
              <a:rPr lang="en-GB" sz="2400" dirty="0" err="1" smtClean="0"/>
              <a:t>phù</a:t>
            </a:r>
            <a:r>
              <a:rPr lang="en-GB" sz="2400" dirty="0" smtClean="0"/>
              <a:t> </a:t>
            </a:r>
            <a:r>
              <a:rPr lang="en-GB" sz="2400" dirty="0" err="1" smtClean="0"/>
              <a:t>hợp</a:t>
            </a:r>
            <a:r>
              <a:rPr lang="en-GB" sz="2400" dirty="0" smtClean="0"/>
              <a:t> </a:t>
            </a:r>
            <a:r>
              <a:rPr lang="en-GB" sz="2400" dirty="0" err="1" smtClean="0"/>
              <a:t>về</a:t>
            </a:r>
            <a:r>
              <a:rPr lang="en-GB" sz="2400" dirty="0" smtClean="0"/>
              <a:t> </a:t>
            </a:r>
            <a:r>
              <a:rPr lang="en-GB" sz="2400" dirty="0" err="1" smtClean="0"/>
              <a:t>nghĩa</a:t>
            </a:r>
            <a:r>
              <a:rPr lang="en-GB" sz="2400" dirty="0" smtClean="0"/>
              <a:t>.</a:t>
            </a:r>
            <a:endParaRPr lang="en-US" sz="2400" dirty="0" smtClean="0"/>
          </a:p>
          <a:p>
            <a:r>
              <a:rPr lang="en-GB" sz="2400" b="1" dirty="0" smtClean="0"/>
              <a:t>A.</a:t>
            </a:r>
            <a:r>
              <a:rPr lang="en-GB" sz="2400" dirty="0" smtClean="0"/>
              <a:t> including </a:t>
            </a:r>
            <a:r>
              <a:rPr lang="en-GB" sz="2400" i="1" dirty="0" smtClean="0"/>
              <a:t>(prep.): </a:t>
            </a:r>
            <a:r>
              <a:rPr lang="en-GB" sz="2400" i="1" dirty="0" err="1" smtClean="0"/>
              <a:t>bao</a:t>
            </a:r>
            <a:r>
              <a:rPr lang="en-GB" sz="2400" i="1" dirty="0" smtClean="0"/>
              <a:t> </a:t>
            </a:r>
            <a:r>
              <a:rPr lang="en-GB" sz="2400" i="1" dirty="0" err="1" smtClean="0"/>
              <a:t>gồm</a:t>
            </a:r>
            <a:r>
              <a:rPr lang="en-GB" sz="2400" dirty="0" smtClean="0"/>
              <a:t>		</a:t>
            </a:r>
            <a:r>
              <a:rPr lang="en-GB" sz="2400" b="1" dirty="0" smtClean="0"/>
              <a:t>B.</a:t>
            </a:r>
            <a:r>
              <a:rPr lang="en-GB" sz="2400" dirty="0" smtClean="0"/>
              <a:t> before </a:t>
            </a:r>
            <a:r>
              <a:rPr lang="en-GB" sz="2400" i="1" dirty="0" smtClean="0"/>
              <a:t>(prep.): </a:t>
            </a:r>
            <a:r>
              <a:rPr lang="en-GB" sz="2400" i="1" dirty="0" err="1" smtClean="0"/>
              <a:t>trước</a:t>
            </a:r>
            <a:r>
              <a:rPr lang="en-GB" sz="2400" i="1" dirty="0" smtClean="0"/>
              <a:t> </a:t>
            </a:r>
            <a:r>
              <a:rPr lang="en-GB" sz="2400" i="1" dirty="0" err="1" smtClean="0"/>
              <a:t>khi</a:t>
            </a:r>
            <a:endParaRPr lang="en-US" sz="2400" dirty="0" smtClean="0"/>
          </a:p>
          <a:p>
            <a:r>
              <a:rPr lang="en-GB" sz="2400" b="1" dirty="0" smtClean="0"/>
              <a:t>C.</a:t>
            </a:r>
            <a:r>
              <a:rPr lang="en-GB" sz="2400" dirty="0" smtClean="0"/>
              <a:t> without </a:t>
            </a:r>
            <a:r>
              <a:rPr lang="en-GB" sz="2400" i="1" dirty="0" smtClean="0"/>
              <a:t>(prep.): </a:t>
            </a:r>
            <a:r>
              <a:rPr lang="en-GB" sz="2400" i="1" dirty="0" err="1" smtClean="0"/>
              <a:t>không</a:t>
            </a:r>
            <a:r>
              <a:rPr lang="en-GB" sz="2400" i="1" dirty="0" smtClean="0"/>
              <a:t> </a:t>
            </a:r>
            <a:r>
              <a:rPr lang="en-GB" sz="2400" i="1" dirty="0" err="1" smtClean="0"/>
              <a:t>có</a:t>
            </a:r>
            <a:r>
              <a:rPr lang="en-GB" sz="2400" dirty="0" smtClean="0"/>
              <a:t>			</a:t>
            </a:r>
            <a:r>
              <a:rPr lang="en-GB" sz="2400" b="1" dirty="0" smtClean="0"/>
              <a:t>D.</a:t>
            </a:r>
            <a:r>
              <a:rPr lang="en-GB" sz="2400" dirty="0" smtClean="0"/>
              <a:t> except </a:t>
            </a:r>
            <a:r>
              <a:rPr lang="en-GB" sz="2400" i="1" dirty="0" smtClean="0"/>
              <a:t>(prep.): </a:t>
            </a:r>
            <a:r>
              <a:rPr lang="en-GB" sz="2400" i="1" dirty="0" err="1" smtClean="0"/>
              <a:t>ngoại</a:t>
            </a:r>
            <a:r>
              <a:rPr lang="en-GB" sz="2400" i="1" dirty="0" smtClean="0"/>
              <a:t> </a:t>
            </a:r>
            <a:r>
              <a:rPr lang="en-GB" sz="2400" i="1" dirty="0" err="1" smtClean="0"/>
              <a:t>trừ</a:t>
            </a:r>
            <a:endParaRPr lang="en-US" sz="2400" dirty="0" smtClean="0"/>
          </a:p>
          <a:p>
            <a:endParaRPr lang="en-US" sz="2400" dirty="0"/>
          </a:p>
        </p:txBody>
      </p:sp>
      <p:sp>
        <p:nvSpPr>
          <p:cNvPr id="6" name="Rectangle 5"/>
          <p:cNvSpPr/>
          <p:nvPr/>
        </p:nvSpPr>
        <p:spPr>
          <a:xfrm>
            <a:off x="304800" y="1980694"/>
            <a:ext cx="381000" cy="38150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274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686800" cy="3046988"/>
          </a:xfrm>
          <a:prstGeom prst="rect">
            <a:avLst/>
          </a:prstGeom>
          <a:noFill/>
        </p:spPr>
        <p:txBody>
          <a:bodyPr wrap="square" rtlCol="0">
            <a:spAutoFit/>
          </a:bodyPr>
          <a:lstStyle/>
          <a:p>
            <a:r>
              <a:rPr lang="en-GB" sz="2400" b="1" dirty="0"/>
              <a:t>Question 37</a:t>
            </a:r>
            <a:endParaRPr lang="en-US" sz="2400" dirty="0"/>
          </a:p>
          <a:p>
            <a:r>
              <a:rPr lang="en-GB" sz="2400" dirty="0"/>
              <a:t>The popularity of tennis in England quickly (37) ______ that of croquet. Indeed, barely three years passed between the publication of A Portable Court of Playing Tennis by Welsh Major Walter </a:t>
            </a:r>
            <a:r>
              <a:rPr lang="en-GB" sz="2400" dirty="0" err="1"/>
              <a:t>Clopton</a:t>
            </a:r>
            <a:r>
              <a:rPr lang="en-GB" sz="2400" dirty="0"/>
              <a:t> </a:t>
            </a:r>
            <a:r>
              <a:rPr lang="en-GB" sz="2400" dirty="0" err="1"/>
              <a:t>Wingfield</a:t>
            </a:r>
            <a:r>
              <a:rPr lang="en-GB" sz="2400" dirty="0"/>
              <a:t> in 1874, the defining work in terms of codifying lawn tennis, and the holding of the first Wimbledon tournament in 1877.</a:t>
            </a:r>
            <a:endParaRPr lang="en-US" sz="2400" dirty="0"/>
          </a:p>
          <a:p>
            <a:r>
              <a:rPr lang="en-GB" sz="2400" b="1" dirty="0"/>
              <a:t>A.</a:t>
            </a:r>
            <a:r>
              <a:rPr lang="en-GB" sz="2400" dirty="0"/>
              <a:t> pretended	</a:t>
            </a:r>
            <a:r>
              <a:rPr lang="en-GB" sz="2400" b="1" dirty="0"/>
              <a:t>B.</a:t>
            </a:r>
            <a:r>
              <a:rPr lang="en-GB" sz="2400" dirty="0"/>
              <a:t> overtook		</a:t>
            </a:r>
            <a:r>
              <a:rPr lang="en-GB" sz="2400" b="1" dirty="0"/>
              <a:t>C.</a:t>
            </a:r>
            <a:r>
              <a:rPr lang="en-GB" sz="2400" dirty="0"/>
              <a:t> pressured		</a:t>
            </a:r>
            <a:r>
              <a:rPr lang="en-GB" sz="2400" b="1" dirty="0"/>
              <a:t>D.</a:t>
            </a:r>
            <a:r>
              <a:rPr lang="en-GB" sz="2400" dirty="0"/>
              <a:t> guided</a:t>
            </a:r>
            <a:endParaRPr lang="en-US" sz="2400" dirty="0"/>
          </a:p>
          <a:p>
            <a:endParaRPr lang="en-US" sz="2400" dirty="0"/>
          </a:p>
        </p:txBody>
      </p:sp>
      <p:sp>
        <p:nvSpPr>
          <p:cNvPr id="5" name="TextBox 4"/>
          <p:cNvSpPr txBox="1"/>
          <p:nvPr/>
        </p:nvSpPr>
        <p:spPr>
          <a:xfrm>
            <a:off x="152400" y="4038600"/>
            <a:ext cx="8229600" cy="2308324"/>
          </a:xfrm>
          <a:prstGeom prst="rect">
            <a:avLst/>
          </a:prstGeom>
          <a:noFill/>
        </p:spPr>
        <p:txBody>
          <a:bodyPr wrap="square" rtlCol="0">
            <a:spAutoFit/>
          </a:bodyPr>
          <a:lstStyle/>
          <a:p>
            <a:r>
              <a:rPr lang="en-GB" sz="2400" b="1" dirty="0" err="1" smtClean="0"/>
              <a:t>Giải</a:t>
            </a:r>
            <a:r>
              <a:rPr lang="en-GB" sz="2400" b="1" dirty="0" smtClean="0"/>
              <a:t> </a:t>
            </a:r>
            <a:r>
              <a:rPr lang="en-GB" sz="2400" b="1" dirty="0" err="1" smtClean="0"/>
              <a:t>thích</a:t>
            </a:r>
            <a:r>
              <a:rPr lang="en-GB" sz="2400" b="1" dirty="0" smtClean="0"/>
              <a:t>:</a:t>
            </a:r>
            <a:r>
              <a:rPr lang="en-GB" sz="2400" dirty="0" smtClean="0"/>
              <a:t> </a:t>
            </a:r>
            <a:r>
              <a:rPr lang="en-GB" sz="2400" dirty="0" err="1" smtClean="0"/>
              <a:t>Phương</a:t>
            </a:r>
            <a:r>
              <a:rPr lang="en-GB" sz="2400" dirty="0" smtClean="0"/>
              <a:t> </a:t>
            </a:r>
            <a:r>
              <a:rPr lang="en-GB" sz="2400" dirty="0" err="1" smtClean="0"/>
              <a:t>án</a:t>
            </a:r>
            <a:r>
              <a:rPr lang="en-GB" sz="2400" dirty="0" smtClean="0"/>
              <a:t> B </a:t>
            </a:r>
            <a:r>
              <a:rPr lang="en-GB" sz="2400" dirty="0" err="1" smtClean="0"/>
              <a:t>phù</a:t>
            </a:r>
            <a:r>
              <a:rPr lang="en-GB" sz="2400" dirty="0" smtClean="0"/>
              <a:t> </a:t>
            </a:r>
            <a:r>
              <a:rPr lang="en-GB" sz="2400" dirty="0" err="1" smtClean="0"/>
              <a:t>hợp</a:t>
            </a:r>
            <a:r>
              <a:rPr lang="en-GB" sz="2400" dirty="0" smtClean="0"/>
              <a:t> </a:t>
            </a:r>
            <a:r>
              <a:rPr lang="en-GB" sz="2400" dirty="0" err="1" smtClean="0"/>
              <a:t>về</a:t>
            </a:r>
            <a:r>
              <a:rPr lang="en-GB" sz="2400" dirty="0" smtClean="0"/>
              <a:t> </a:t>
            </a:r>
            <a:r>
              <a:rPr lang="en-GB" sz="2400" dirty="0" err="1" smtClean="0"/>
              <a:t>nghĩa</a:t>
            </a:r>
            <a:r>
              <a:rPr lang="en-GB" sz="2400" dirty="0" smtClean="0"/>
              <a:t>.</a:t>
            </a:r>
            <a:endParaRPr lang="en-US" sz="2400" dirty="0" smtClean="0"/>
          </a:p>
          <a:p>
            <a:r>
              <a:rPr lang="en-GB" sz="2400" b="1" dirty="0" smtClean="0"/>
              <a:t>A.</a:t>
            </a:r>
            <a:r>
              <a:rPr lang="en-GB" sz="2400" dirty="0" smtClean="0"/>
              <a:t> pretended </a:t>
            </a:r>
            <a:r>
              <a:rPr lang="en-GB" sz="2400" i="1" dirty="0" smtClean="0"/>
              <a:t>(v.): </a:t>
            </a:r>
            <a:r>
              <a:rPr lang="en-GB" sz="2400" i="1" dirty="0" err="1" smtClean="0"/>
              <a:t>giả</a:t>
            </a:r>
            <a:r>
              <a:rPr lang="en-GB" sz="2400" i="1" dirty="0" smtClean="0"/>
              <a:t> </a:t>
            </a:r>
            <a:r>
              <a:rPr lang="en-GB" sz="2400" i="1" dirty="0" err="1" smtClean="0"/>
              <a:t>vờ</a:t>
            </a:r>
            <a:r>
              <a:rPr lang="en-GB" sz="2400" dirty="0" smtClean="0"/>
              <a:t>			</a:t>
            </a:r>
            <a:r>
              <a:rPr lang="en-GB" sz="2400" b="1" dirty="0" smtClean="0"/>
              <a:t>B.</a:t>
            </a:r>
            <a:r>
              <a:rPr lang="en-GB" sz="2400" dirty="0" smtClean="0"/>
              <a:t> overtook </a:t>
            </a:r>
            <a:r>
              <a:rPr lang="en-GB" sz="2400" i="1" dirty="0" smtClean="0"/>
              <a:t>(v.): </a:t>
            </a:r>
            <a:r>
              <a:rPr lang="en-GB" sz="2400" i="1" dirty="0" err="1" smtClean="0"/>
              <a:t>vượt</a:t>
            </a:r>
            <a:r>
              <a:rPr lang="en-GB" sz="2400" i="1" dirty="0" smtClean="0"/>
              <a:t> qua</a:t>
            </a:r>
            <a:endParaRPr lang="en-US" sz="2400" dirty="0" smtClean="0"/>
          </a:p>
          <a:p>
            <a:r>
              <a:rPr lang="en-GB" sz="2400" b="1" dirty="0" smtClean="0"/>
              <a:t>C. </a:t>
            </a:r>
            <a:r>
              <a:rPr lang="en-GB" sz="2400" dirty="0" smtClean="0"/>
              <a:t>pressured </a:t>
            </a:r>
            <a:r>
              <a:rPr lang="en-GB" sz="2400" i="1" dirty="0" smtClean="0"/>
              <a:t>(v.): </a:t>
            </a:r>
            <a:r>
              <a:rPr lang="en-GB" sz="2400" i="1" dirty="0" err="1" smtClean="0"/>
              <a:t>gây</a:t>
            </a:r>
            <a:r>
              <a:rPr lang="en-GB" sz="2400" i="1" dirty="0" smtClean="0"/>
              <a:t> </a:t>
            </a:r>
            <a:r>
              <a:rPr lang="en-GB" sz="2400" i="1" dirty="0" err="1" smtClean="0"/>
              <a:t>áp</a:t>
            </a:r>
            <a:r>
              <a:rPr lang="en-GB" sz="2400" i="1" dirty="0" smtClean="0"/>
              <a:t> </a:t>
            </a:r>
            <a:r>
              <a:rPr lang="en-GB" sz="2400" i="1" dirty="0" err="1" smtClean="0"/>
              <a:t>lực</a:t>
            </a:r>
            <a:r>
              <a:rPr lang="en-GB" sz="2400" dirty="0" smtClean="0"/>
              <a:t>			</a:t>
            </a:r>
            <a:r>
              <a:rPr lang="en-GB" sz="2400" b="1" dirty="0" smtClean="0"/>
              <a:t>D.</a:t>
            </a:r>
            <a:r>
              <a:rPr lang="en-GB" sz="2400" dirty="0" smtClean="0"/>
              <a:t> guided </a:t>
            </a:r>
            <a:r>
              <a:rPr lang="en-GB" sz="2400" i="1" dirty="0" smtClean="0"/>
              <a:t>(v.): </a:t>
            </a:r>
            <a:r>
              <a:rPr lang="en-GB" sz="2400" i="1" dirty="0" err="1" smtClean="0"/>
              <a:t>dẫn</a:t>
            </a:r>
            <a:r>
              <a:rPr lang="en-GB" sz="2400" i="1" dirty="0" smtClean="0"/>
              <a:t> </a:t>
            </a:r>
            <a:r>
              <a:rPr lang="en-GB" sz="2400" i="1" dirty="0" err="1" smtClean="0"/>
              <a:t>dắt</a:t>
            </a:r>
            <a:endParaRPr lang="en-US" sz="2400" dirty="0" smtClean="0"/>
          </a:p>
          <a:p>
            <a:endParaRPr lang="en-US" sz="2400" dirty="0"/>
          </a:p>
        </p:txBody>
      </p:sp>
      <p:sp>
        <p:nvSpPr>
          <p:cNvPr id="6" name="Oval 5"/>
          <p:cNvSpPr/>
          <p:nvPr/>
        </p:nvSpPr>
        <p:spPr>
          <a:xfrm>
            <a:off x="1981200" y="2667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61011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305800" cy="2308324"/>
          </a:xfrm>
          <a:prstGeom prst="rect">
            <a:avLst/>
          </a:prstGeom>
          <a:noFill/>
        </p:spPr>
        <p:txBody>
          <a:bodyPr wrap="square" rtlCol="0">
            <a:spAutoFit/>
          </a:bodyPr>
          <a:lstStyle/>
          <a:p>
            <a:r>
              <a:rPr lang="en-GB" sz="2400" b="1" dirty="0"/>
              <a:t>Question 38</a:t>
            </a:r>
            <a:endParaRPr lang="en-US" sz="2400" dirty="0"/>
          </a:p>
          <a:p>
            <a:r>
              <a:rPr lang="en-GB" sz="2400" dirty="0"/>
              <a:t>The decisive element introduced by </a:t>
            </a:r>
            <a:r>
              <a:rPr lang="en-GB" sz="2400" dirty="0" err="1"/>
              <a:t>Wingfield</a:t>
            </a:r>
            <a:r>
              <a:rPr lang="en-GB" sz="2400" dirty="0"/>
              <a:t> was the use of a rubber ball, (38) ______ could bounce on grass.</a:t>
            </a:r>
            <a:endParaRPr lang="en-US" sz="2400" dirty="0"/>
          </a:p>
          <a:p>
            <a:r>
              <a:rPr lang="en-GB" sz="2400" b="1" dirty="0"/>
              <a:t>A.</a:t>
            </a:r>
            <a:r>
              <a:rPr lang="en-GB" sz="2400" dirty="0"/>
              <a:t> which	</a:t>
            </a:r>
            <a:r>
              <a:rPr lang="en-GB" sz="2400" b="1" dirty="0"/>
              <a:t>B.</a:t>
            </a:r>
            <a:r>
              <a:rPr lang="en-GB" sz="2400" dirty="0"/>
              <a:t> that			</a:t>
            </a:r>
            <a:r>
              <a:rPr lang="en-GB" sz="2400" b="1" dirty="0"/>
              <a:t>C.</a:t>
            </a:r>
            <a:r>
              <a:rPr lang="en-GB" sz="2400" dirty="0"/>
              <a:t> what	</a:t>
            </a:r>
            <a:r>
              <a:rPr lang="en-GB" sz="2400" b="1" dirty="0" smtClean="0"/>
              <a:t>D</a:t>
            </a:r>
            <a:r>
              <a:rPr lang="en-GB" sz="2400" b="1" dirty="0"/>
              <a:t>.</a:t>
            </a:r>
            <a:r>
              <a:rPr lang="en-GB" sz="2400" dirty="0"/>
              <a:t> where</a:t>
            </a:r>
            <a:endParaRPr lang="en-US" sz="2400" dirty="0"/>
          </a:p>
          <a:p>
            <a:endParaRPr lang="en-US" sz="2400" dirty="0"/>
          </a:p>
          <a:p>
            <a:endParaRPr lang="en-US" sz="2400" dirty="0"/>
          </a:p>
        </p:txBody>
      </p:sp>
      <p:sp>
        <p:nvSpPr>
          <p:cNvPr id="5" name="TextBox 4"/>
          <p:cNvSpPr txBox="1"/>
          <p:nvPr/>
        </p:nvSpPr>
        <p:spPr>
          <a:xfrm>
            <a:off x="304800" y="2895600"/>
            <a:ext cx="8458200" cy="1815882"/>
          </a:xfrm>
          <a:prstGeom prst="rect">
            <a:avLst/>
          </a:prstGeom>
          <a:noFill/>
        </p:spPr>
        <p:txBody>
          <a:bodyPr wrap="square" rtlCol="0">
            <a:spAutoFit/>
          </a:bodyPr>
          <a:lstStyle/>
          <a:p>
            <a:r>
              <a:rPr lang="en-GB" sz="2800" b="1" dirty="0" err="1" smtClean="0"/>
              <a:t>Giải</a:t>
            </a:r>
            <a:r>
              <a:rPr lang="en-GB" sz="2800" b="1" dirty="0" smtClean="0"/>
              <a:t> </a:t>
            </a:r>
            <a:r>
              <a:rPr lang="en-GB" sz="2800" b="1" dirty="0" err="1" smtClean="0"/>
              <a:t>thích</a:t>
            </a:r>
            <a:r>
              <a:rPr lang="en-GB" sz="2800" b="1" dirty="0" smtClean="0"/>
              <a:t>:</a:t>
            </a:r>
            <a:r>
              <a:rPr lang="en-GB" sz="2800" dirty="0" smtClean="0"/>
              <a:t> </a:t>
            </a:r>
            <a:r>
              <a:rPr lang="en-GB" sz="2800" dirty="0" err="1" smtClean="0"/>
              <a:t>Đại</a:t>
            </a:r>
            <a:r>
              <a:rPr lang="en-GB" sz="2800" dirty="0" smtClean="0"/>
              <a:t> </a:t>
            </a:r>
            <a:r>
              <a:rPr lang="en-GB" sz="2800" dirty="0" err="1" smtClean="0"/>
              <a:t>từ</a:t>
            </a:r>
            <a:r>
              <a:rPr lang="en-GB" sz="2800" dirty="0" smtClean="0"/>
              <a:t> </a:t>
            </a:r>
            <a:r>
              <a:rPr lang="en-GB" sz="2800" dirty="0" err="1" smtClean="0"/>
              <a:t>quan</a:t>
            </a:r>
            <a:r>
              <a:rPr lang="en-GB" sz="2800" dirty="0" smtClean="0"/>
              <a:t> </a:t>
            </a:r>
            <a:r>
              <a:rPr lang="en-GB" sz="2800" dirty="0" err="1" smtClean="0"/>
              <a:t>hệ</a:t>
            </a:r>
            <a:r>
              <a:rPr lang="en-GB" sz="2800" dirty="0" smtClean="0"/>
              <a:t> “which” </a:t>
            </a:r>
            <a:r>
              <a:rPr lang="en-GB" sz="2800" dirty="0" err="1" smtClean="0"/>
              <a:t>thay</a:t>
            </a:r>
            <a:r>
              <a:rPr lang="en-GB" sz="2800" dirty="0" smtClean="0"/>
              <a:t> </a:t>
            </a:r>
            <a:r>
              <a:rPr lang="en-GB" sz="2800" dirty="0" err="1" smtClean="0"/>
              <a:t>cho</a:t>
            </a:r>
            <a:r>
              <a:rPr lang="en-GB" sz="2800" dirty="0" smtClean="0"/>
              <a:t> “rubber ball” </a:t>
            </a:r>
            <a:r>
              <a:rPr lang="en-GB" sz="2800" dirty="0" err="1" smtClean="0"/>
              <a:t>đứng</a:t>
            </a:r>
            <a:r>
              <a:rPr lang="en-GB" sz="2800" dirty="0" smtClean="0"/>
              <a:t> </a:t>
            </a:r>
            <a:r>
              <a:rPr lang="en-GB" sz="2800" dirty="0" err="1" smtClean="0"/>
              <a:t>trước</a:t>
            </a:r>
            <a:r>
              <a:rPr lang="en-GB" sz="2800" dirty="0" smtClean="0"/>
              <a:t> </a:t>
            </a:r>
            <a:r>
              <a:rPr lang="en-GB" sz="2800" dirty="0" err="1" smtClean="0"/>
              <a:t>dấu</a:t>
            </a:r>
            <a:r>
              <a:rPr lang="en-GB" sz="2800" dirty="0" smtClean="0"/>
              <a:t> </a:t>
            </a:r>
            <a:r>
              <a:rPr lang="en-GB" sz="2800" dirty="0" err="1" smtClean="0"/>
              <a:t>phẩy</a:t>
            </a:r>
            <a:r>
              <a:rPr lang="en-GB" sz="2800" dirty="0" smtClean="0"/>
              <a:t>, </a:t>
            </a:r>
            <a:r>
              <a:rPr lang="en-GB" sz="2800" dirty="0" err="1" smtClean="0"/>
              <a:t>các</a:t>
            </a:r>
            <a:r>
              <a:rPr lang="en-GB" sz="2800" dirty="0" smtClean="0"/>
              <a:t> </a:t>
            </a:r>
            <a:r>
              <a:rPr lang="en-GB" sz="2800" dirty="0" err="1" smtClean="0"/>
              <a:t>phương</a:t>
            </a:r>
            <a:r>
              <a:rPr lang="en-GB" sz="2800" dirty="0" smtClean="0"/>
              <a:t> </a:t>
            </a:r>
            <a:r>
              <a:rPr lang="en-GB" sz="2800" dirty="0" err="1" smtClean="0"/>
              <a:t>án</a:t>
            </a:r>
            <a:r>
              <a:rPr lang="en-GB" sz="2800" dirty="0" smtClean="0"/>
              <a:t> </a:t>
            </a:r>
            <a:r>
              <a:rPr lang="en-GB" sz="2800" dirty="0" err="1" smtClean="0"/>
              <a:t>khác</a:t>
            </a:r>
            <a:r>
              <a:rPr lang="en-GB" sz="2800" dirty="0" smtClean="0"/>
              <a:t> </a:t>
            </a:r>
            <a:r>
              <a:rPr lang="en-GB" sz="2800" dirty="0" err="1" smtClean="0"/>
              <a:t>không</a:t>
            </a:r>
            <a:r>
              <a:rPr lang="en-GB" sz="2800" dirty="0" smtClean="0"/>
              <a:t> </a:t>
            </a:r>
            <a:r>
              <a:rPr lang="en-GB" sz="2800" dirty="0" err="1" smtClean="0"/>
              <a:t>có</a:t>
            </a:r>
            <a:r>
              <a:rPr lang="en-GB" sz="2800" dirty="0" smtClean="0"/>
              <a:t> </a:t>
            </a:r>
            <a:r>
              <a:rPr lang="en-GB" sz="2800" dirty="0" err="1" smtClean="0"/>
              <a:t>chức</a:t>
            </a:r>
            <a:r>
              <a:rPr lang="en-GB" sz="2800" dirty="0" smtClean="0"/>
              <a:t> </a:t>
            </a:r>
            <a:r>
              <a:rPr lang="en-GB" sz="2800" dirty="0" err="1" smtClean="0"/>
              <a:t>năng</a:t>
            </a:r>
            <a:r>
              <a:rPr lang="en-GB" sz="2800" dirty="0" smtClean="0"/>
              <a:t> </a:t>
            </a:r>
            <a:r>
              <a:rPr lang="en-GB" sz="2800" dirty="0" err="1" smtClean="0"/>
              <a:t>này</a:t>
            </a:r>
            <a:r>
              <a:rPr lang="en-GB" sz="2800" dirty="0" smtClean="0"/>
              <a:t>.</a:t>
            </a:r>
            <a:endParaRPr lang="en-US" sz="2800" dirty="0" smtClean="0"/>
          </a:p>
          <a:p>
            <a:endParaRPr lang="en-US" sz="2800" dirty="0"/>
          </a:p>
        </p:txBody>
      </p:sp>
      <p:sp>
        <p:nvSpPr>
          <p:cNvPr id="6" name="Oval 5"/>
          <p:cNvSpPr/>
          <p:nvPr/>
        </p:nvSpPr>
        <p:spPr>
          <a:xfrm>
            <a:off x="457200" y="1687562"/>
            <a:ext cx="304800" cy="36983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603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366"/>
            <a:ext cx="8458200" cy="1785104"/>
          </a:xfrm>
          <a:prstGeom prst="rect">
            <a:avLst/>
          </a:prstGeom>
          <a:noFill/>
        </p:spPr>
        <p:txBody>
          <a:bodyPr wrap="square" rtlCol="0">
            <a:spAutoFit/>
          </a:bodyPr>
          <a:lstStyle/>
          <a:p>
            <a:r>
              <a:rPr lang="en-US" sz="2200" b="1" dirty="0"/>
              <a:t>Question 39.</a:t>
            </a:r>
            <a:r>
              <a:rPr lang="en-US" sz="2200" dirty="0"/>
              <a:t> </a:t>
            </a:r>
            <a:r>
              <a:rPr lang="en-US" sz="2200" b="1" dirty="0"/>
              <a:t>What is the main idea of the passage?</a:t>
            </a:r>
            <a:endParaRPr lang="en-US" sz="2200" dirty="0"/>
          </a:p>
          <a:p>
            <a:r>
              <a:rPr lang="en-US" sz="2200" dirty="0"/>
              <a:t>	</a:t>
            </a:r>
            <a:r>
              <a:rPr lang="en-US" sz="2200" b="1" dirty="0"/>
              <a:t>A</a:t>
            </a:r>
            <a:r>
              <a:rPr lang="en-US" sz="2200" dirty="0"/>
              <a:t>. Lateness indicates superiority of important individuals.</a:t>
            </a:r>
          </a:p>
          <a:p>
            <a:r>
              <a:rPr lang="en-US" sz="2200" dirty="0"/>
              <a:t>	</a:t>
            </a:r>
            <a:r>
              <a:rPr lang="en-US" sz="2200" b="1" dirty="0"/>
              <a:t>B</a:t>
            </a:r>
            <a:r>
              <a:rPr lang="en-US" sz="2200" dirty="0"/>
              <a:t>. Social values of individuals are fostered through lateness.</a:t>
            </a:r>
          </a:p>
          <a:p>
            <a:r>
              <a:rPr lang="en-US" sz="2200" dirty="0"/>
              <a:t>	</a:t>
            </a:r>
            <a:r>
              <a:rPr lang="en-US" sz="2200" b="1" dirty="0"/>
              <a:t>C</a:t>
            </a:r>
            <a:r>
              <a:rPr lang="en-US" sz="2200" dirty="0"/>
              <a:t>. Being late can reveal a lot about people’s psychology.</a:t>
            </a:r>
          </a:p>
          <a:p>
            <a:r>
              <a:rPr lang="en-US" sz="2200" dirty="0"/>
              <a:t>	</a:t>
            </a:r>
            <a:r>
              <a:rPr lang="en-US" sz="2200" b="1" dirty="0"/>
              <a:t>D</a:t>
            </a:r>
            <a:r>
              <a:rPr lang="en-US" sz="2200" dirty="0"/>
              <a:t>. People with high sense of power have a tendency to be late</a:t>
            </a:r>
            <a:r>
              <a:rPr lang="en-US" sz="2200" dirty="0" smtClean="0"/>
              <a:t>.</a:t>
            </a:r>
            <a:endParaRPr lang="en-US" sz="2200" dirty="0"/>
          </a:p>
        </p:txBody>
      </p:sp>
      <p:sp>
        <p:nvSpPr>
          <p:cNvPr id="5" name="TextBox 4"/>
          <p:cNvSpPr txBox="1"/>
          <p:nvPr/>
        </p:nvSpPr>
        <p:spPr>
          <a:xfrm>
            <a:off x="152400" y="1676400"/>
            <a:ext cx="8763000" cy="6232475"/>
          </a:xfrm>
          <a:prstGeom prst="rect">
            <a:avLst/>
          </a:prstGeom>
          <a:noFill/>
        </p:spPr>
        <p:txBody>
          <a:bodyPr wrap="square" rtlCol="0">
            <a:spAutoFit/>
          </a:bodyPr>
          <a:lstStyle/>
          <a:p>
            <a:r>
              <a:rPr lang="en-US" sz="1900" dirty="0" err="1" smtClean="0"/>
              <a:t>Dịch</a:t>
            </a:r>
            <a:r>
              <a:rPr lang="en-US" sz="1900" dirty="0" smtClean="0"/>
              <a:t> </a:t>
            </a:r>
            <a:r>
              <a:rPr lang="en-US" sz="1900" dirty="0" err="1" smtClean="0"/>
              <a:t>đề</a:t>
            </a:r>
            <a:r>
              <a:rPr lang="en-US" sz="1900" dirty="0" smtClean="0"/>
              <a:t> </a:t>
            </a:r>
            <a:r>
              <a:rPr lang="en-US" sz="1900" dirty="0" err="1" smtClean="0"/>
              <a:t>bài</a:t>
            </a:r>
            <a:r>
              <a:rPr lang="en-US" sz="1900" dirty="0" smtClean="0"/>
              <a:t>: Ý </a:t>
            </a:r>
            <a:r>
              <a:rPr lang="en-US" sz="1900" dirty="0" err="1" smtClean="0"/>
              <a:t>chính</a:t>
            </a:r>
            <a:r>
              <a:rPr lang="en-US" sz="1900" dirty="0" smtClean="0"/>
              <a:t> </a:t>
            </a:r>
            <a:r>
              <a:rPr lang="en-US" sz="1900" dirty="0" err="1" smtClean="0"/>
              <a:t>của</a:t>
            </a:r>
            <a:r>
              <a:rPr lang="en-US" sz="1900" dirty="0" smtClean="0"/>
              <a:t> </a:t>
            </a:r>
            <a:r>
              <a:rPr lang="en-US" sz="1900" dirty="0" err="1" smtClean="0"/>
              <a:t>đoạn</a:t>
            </a:r>
            <a:r>
              <a:rPr lang="en-US" sz="1900" dirty="0" smtClean="0"/>
              <a:t> </a:t>
            </a:r>
            <a:r>
              <a:rPr lang="en-US" sz="1900" dirty="0" err="1" smtClean="0"/>
              <a:t>văn</a:t>
            </a:r>
            <a:r>
              <a:rPr lang="en-US" sz="1900" dirty="0" smtClean="0"/>
              <a:t> </a:t>
            </a:r>
            <a:r>
              <a:rPr lang="en-US" sz="1900" dirty="0" err="1" smtClean="0"/>
              <a:t>này</a:t>
            </a:r>
            <a:r>
              <a:rPr lang="en-US" sz="1900" dirty="0" smtClean="0"/>
              <a:t> </a:t>
            </a:r>
            <a:r>
              <a:rPr lang="en-US" sz="1900" dirty="0" err="1" smtClean="0"/>
              <a:t>là</a:t>
            </a:r>
            <a:r>
              <a:rPr lang="en-US" sz="1900" dirty="0" smtClean="0"/>
              <a:t> </a:t>
            </a:r>
            <a:r>
              <a:rPr lang="en-US" sz="1900" dirty="0" err="1" smtClean="0"/>
              <a:t>gì</a:t>
            </a:r>
            <a:r>
              <a:rPr lang="en-US" sz="1900" dirty="0" smtClean="0"/>
              <a:t>?</a:t>
            </a:r>
          </a:p>
          <a:p>
            <a:r>
              <a:rPr lang="en-US" sz="1900" b="1" dirty="0" smtClean="0"/>
              <a:t>A</a:t>
            </a:r>
            <a:r>
              <a:rPr lang="en-US" sz="1900" dirty="0" smtClean="0"/>
              <a:t>. </a:t>
            </a:r>
            <a:r>
              <a:rPr lang="en-US" sz="1900" dirty="0" err="1" smtClean="0"/>
              <a:t>Việc</a:t>
            </a:r>
            <a:r>
              <a:rPr lang="en-US" sz="1900" dirty="0" smtClean="0"/>
              <a:t> </a:t>
            </a:r>
            <a:r>
              <a:rPr lang="en-US" sz="1900" dirty="0" err="1" smtClean="0"/>
              <a:t>đến</a:t>
            </a:r>
            <a:r>
              <a:rPr lang="en-US" sz="1900" dirty="0" smtClean="0"/>
              <a:t> </a:t>
            </a:r>
            <a:r>
              <a:rPr lang="en-US" sz="1900" dirty="0" err="1" smtClean="0"/>
              <a:t>muộn</a:t>
            </a:r>
            <a:r>
              <a:rPr lang="en-US" sz="1900" dirty="0" smtClean="0"/>
              <a:t> </a:t>
            </a:r>
            <a:r>
              <a:rPr lang="en-US" sz="1900" dirty="0" err="1" smtClean="0"/>
              <a:t>thể</a:t>
            </a:r>
            <a:r>
              <a:rPr lang="en-US" sz="1900" dirty="0" smtClean="0"/>
              <a:t> </a:t>
            </a:r>
            <a:r>
              <a:rPr lang="en-US" sz="1900" dirty="0" err="1" smtClean="0"/>
              <a:t>hiện</a:t>
            </a:r>
            <a:r>
              <a:rPr lang="en-US" sz="1900" dirty="0" smtClean="0"/>
              <a:t> </a:t>
            </a:r>
            <a:r>
              <a:rPr lang="en-US" sz="1900" dirty="0" err="1" smtClean="0"/>
              <a:t>sự</a:t>
            </a:r>
            <a:r>
              <a:rPr lang="en-US" sz="1900" dirty="0" smtClean="0"/>
              <a:t> </a:t>
            </a:r>
            <a:r>
              <a:rPr lang="en-US" sz="1900" dirty="0" err="1" smtClean="0"/>
              <a:t>thượng</a:t>
            </a:r>
            <a:r>
              <a:rPr lang="en-US" sz="1900" dirty="0" smtClean="0"/>
              <a:t> </a:t>
            </a:r>
            <a:r>
              <a:rPr lang="en-US" sz="1900" dirty="0" err="1" smtClean="0"/>
              <a:t>đẳng</a:t>
            </a:r>
            <a:r>
              <a:rPr lang="en-US" sz="1900" dirty="0" smtClean="0"/>
              <a:t> </a:t>
            </a:r>
            <a:r>
              <a:rPr lang="en-US" sz="1900" dirty="0" err="1" smtClean="0"/>
              <a:t>của</a:t>
            </a:r>
            <a:r>
              <a:rPr lang="en-US" sz="1900" dirty="0" smtClean="0"/>
              <a:t> </a:t>
            </a:r>
            <a:r>
              <a:rPr lang="en-US" sz="1900" dirty="0" err="1" smtClean="0"/>
              <a:t>các</a:t>
            </a:r>
            <a:r>
              <a:rPr lang="en-US" sz="1900" dirty="0" smtClean="0"/>
              <a:t> </a:t>
            </a:r>
            <a:r>
              <a:rPr lang="en-US" sz="1900" dirty="0" err="1" smtClean="0"/>
              <a:t>cá</a:t>
            </a:r>
            <a:r>
              <a:rPr lang="en-US" sz="1900" dirty="0" smtClean="0"/>
              <a:t> </a:t>
            </a:r>
            <a:r>
              <a:rPr lang="en-US" sz="1900" dirty="0" err="1" smtClean="0"/>
              <a:t>nhân</a:t>
            </a:r>
            <a:r>
              <a:rPr lang="en-US" sz="1900" dirty="0" smtClean="0"/>
              <a:t> </a:t>
            </a:r>
            <a:r>
              <a:rPr lang="en-US" sz="1900" dirty="0" err="1" smtClean="0"/>
              <a:t>quan</a:t>
            </a:r>
            <a:r>
              <a:rPr lang="en-US" sz="1900" dirty="0" smtClean="0"/>
              <a:t> </a:t>
            </a:r>
            <a:r>
              <a:rPr lang="en-US" sz="1900" dirty="0" err="1" smtClean="0"/>
              <a:t>trọng</a:t>
            </a:r>
            <a:r>
              <a:rPr lang="en-US" sz="1900" dirty="0" smtClean="0"/>
              <a:t>.</a:t>
            </a:r>
          </a:p>
          <a:p>
            <a:r>
              <a:rPr lang="en-US" sz="1900" b="1" dirty="0" smtClean="0"/>
              <a:t>B</a:t>
            </a:r>
            <a:r>
              <a:rPr lang="en-US" sz="1900" dirty="0" smtClean="0"/>
              <a:t>. </a:t>
            </a:r>
            <a:r>
              <a:rPr lang="en-US" sz="1900" dirty="0" err="1" smtClean="0"/>
              <a:t>Các</a:t>
            </a:r>
            <a:r>
              <a:rPr lang="en-US" sz="1900" dirty="0" smtClean="0"/>
              <a:t> </a:t>
            </a:r>
            <a:r>
              <a:rPr lang="en-US" sz="1900" dirty="0" err="1" smtClean="0"/>
              <a:t>giá</a:t>
            </a:r>
            <a:r>
              <a:rPr lang="en-US" sz="1900" dirty="0" smtClean="0"/>
              <a:t> </a:t>
            </a:r>
            <a:r>
              <a:rPr lang="en-US" sz="1900" dirty="0" err="1" smtClean="0"/>
              <a:t>trị</a:t>
            </a:r>
            <a:r>
              <a:rPr lang="en-US" sz="1900" dirty="0" smtClean="0"/>
              <a:t> </a:t>
            </a:r>
            <a:r>
              <a:rPr lang="en-US" sz="1900" dirty="0" err="1" smtClean="0"/>
              <a:t>xã</a:t>
            </a:r>
            <a:r>
              <a:rPr lang="en-US" sz="1900" dirty="0" smtClean="0"/>
              <a:t> </a:t>
            </a:r>
            <a:r>
              <a:rPr lang="en-US" sz="1900" dirty="0" err="1" smtClean="0"/>
              <a:t>hội</a:t>
            </a:r>
            <a:r>
              <a:rPr lang="en-US" sz="1900" dirty="0" smtClean="0"/>
              <a:t> </a:t>
            </a:r>
            <a:r>
              <a:rPr lang="en-US" sz="1900" dirty="0" err="1" smtClean="0"/>
              <a:t>của</a:t>
            </a:r>
            <a:r>
              <a:rPr lang="en-US" sz="1900" dirty="0" smtClean="0"/>
              <a:t> </a:t>
            </a:r>
            <a:r>
              <a:rPr lang="en-US" sz="1900" dirty="0" err="1" smtClean="0"/>
              <a:t>những</a:t>
            </a:r>
            <a:r>
              <a:rPr lang="en-US" sz="1900" dirty="0" smtClean="0"/>
              <a:t> </a:t>
            </a:r>
            <a:r>
              <a:rPr lang="en-US" sz="1900" dirty="0" err="1" smtClean="0"/>
              <a:t>cá</a:t>
            </a:r>
            <a:r>
              <a:rPr lang="en-US" sz="1900" dirty="0" smtClean="0"/>
              <a:t> </a:t>
            </a:r>
            <a:r>
              <a:rPr lang="en-US" sz="1900" dirty="0" err="1" smtClean="0"/>
              <a:t>nhân</a:t>
            </a:r>
            <a:r>
              <a:rPr lang="en-US" sz="1900" dirty="0" smtClean="0"/>
              <a:t> </a:t>
            </a:r>
            <a:r>
              <a:rPr lang="en-US" sz="1900" dirty="0" err="1" smtClean="0"/>
              <a:t>được</a:t>
            </a:r>
            <a:r>
              <a:rPr lang="en-US" sz="1900" dirty="0" smtClean="0"/>
              <a:t> </a:t>
            </a:r>
            <a:r>
              <a:rPr lang="en-US" sz="1900" dirty="0" err="1" smtClean="0"/>
              <a:t>thúc</a:t>
            </a:r>
            <a:r>
              <a:rPr lang="en-US" sz="1900" dirty="0" smtClean="0"/>
              <a:t> </a:t>
            </a:r>
            <a:r>
              <a:rPr lang="en-US" sz="1900" dirty="0" err="1" smtClean="0"/>
              <a:t>đẩy</a:t>
            </a:r>
            <a:r>
              <a:rPr lang="en-US" sz="1900" dirty="0" smtClean="0"/>
              <a:t> </a:t>
            </a:r>
            <a:r>
              <a:rPr lang="en-US" sz="1900" dirty="0" err="1" smtClean="0"/>
              <a:t>thông</a:t>
            </a:r>
            <a:r>
              <a:rPr lang="en-US" sz="1900" dirty="0" smtClean="0"/>
              <a:t> qua </a:t>
            </a:r>
            <a:r>
              <a:rPr lang="en-US" sz="1900" dirty="0" err="1" smtClean="0"/>
              <a:t>việc</a:t>
            </a:r>
            <a:r>
              <a:rPr lang="en-US" sz="1900" dirty="0" smtClean="0"/>
              <a:t> </a:t>
            </a:r>
            <a:r>
              <a:rPr lang="en-US" sz="1900" dirty="0" err="1" smtClean="0"/>
              <a:t>đi</a:t>
            </a:r>
            <a:r>
              <a:rPr lang="en-US" sz="1900" dirty="0" smtClean="0"/>
              <a:t> </a:t>
            </a:r>
            <a:r>
              <a:rPr lang="en-US" sz="1900" dirty="0" err="1" smtClean="0"/>
              <a:t>muộn</a:t>
            </a:r>
            <a:endParaRPr lang="en-US" sz="1900" dirty="0" smtClean="0"/>
          </a:p>
          <a:p>
            <a:r>
              <a:rPr lang="en-US" sz="1900" b="1" dirty="0" smtClean="0"/>
              <a:t>C</a:t>
            </a:r>
            <a:r>
              <a:rPr lang="en-US" sz="1900" dirty="0" smtClean="0"/>
              <a:t>. </a:t>
            </a:r>
            <a:r>
              <a:rPr lang="en-US" sz="1900" dirty="0" err="1" smtClean="0"/>
              <a:t>Việc</a:t>
            </a:r>
            <a:r>
              <a:rPr lang="en-US" sz="1900" dirty="0" smtClean="0"/>
              <a:t> </a:t>
            </a:r>
            <a:r>
              <a:rPr lang="en-US" sz="1900" dirty="0" err="1" smtClean="0"/>
              <a:t>đi</a:t>
            </a:r>
            <a:r>
              <a:rPr lang="en-US" sz="1900" dirty="0" smtClean="0"/>
              <a:t> </a:t>
            </a:r>
            <a:r>
              <a:rPr lang="en-US" sz="1900" dirty="0" err="1" smtClean="0"/>
              <a:t>muộn</a:t>
            </a:r>
            <a:r>
              <a:rPr lang="en-US" sz="1900" dirty="0" smtClean="0"/>
              <a:t> </a:t>
            </a:r>
            <a:r>
              <a:rPr lang="en-US" sz="1900" dirty="0" err="1" smtClean="0"/>
              <a:t>có</a:t>
            </a:r>
            <a:r>
              <a:rPr lang="en-US" sz="1900" dirty="0" smtClean="0"/>
              <a:t> </a:t>
            </a:r>
            <a:r>
              <a:rPr lang="en-US" sz="1900" dirty="0" err="1" smtClean="0"/>
              <a:t>thể</a:t>
            </a:r>
            <a:r>
              <a:rPr lang="en-US" sz="1900" dirty="0" smtClean="0"/>
              <a:t> </a:t>
            </a:r>
            <a:r>
              <a:rPr lang="en-US" sz="1900" dirty="0" err="1" smtClean="0"/>
              <a:t>tiết</a:t>
            </a:r>
            <a:r>
              <a:rPr lang="en-US" sz="1900" dirty="0" smtClean="0"/>
              <a:t> </a:t>
            </a:r>
            <a:r>
              <a:rPr lang="en-US" sz="1900" dirty="0" err="1" smtClean="0"/>
              <a:t>lộ</a:t>
            </a:r>
            <a:r>
              <a:rPr lang="en-US" sz="1900" dirty="0" smtClean="0"/>
              <a:t> </a:t>
            </a:r>
            <a:r>
              <a:rPr lang="en-US" sz="1900" dirty="0" err="1" smtClean="0"/>
              <a:t>nhiều</a:t>
            </a:r>
            <a:r>
              <a:rPr lang="en-US" sz="1900" dirty="0" smtClean="0"/>
              <a:t> </a:t>
            </a:r>
            <a:r>
              <a:rPr lang="en-US" sz="1900" dirty="0" err="1" smtClean="0"/>
              <a:t>điều</a:t>
            </a:r>
            <a:r>
              <a:rPr lang="en-US" sz="1900" dirty="0" smtClean="0"/>
              <a:t> </a:t>
            </a:r>
            <a:r>
              <a:rPr lang="en-US" sz="1900" dirty="0" err="1" smtClean="0"/>
              <a:t>về</a:t>
            </a:r>
            <a:r>
              <a:rPr lang="en-US" sz="1900" dirty="0" smtClean="0"/>
              <a:t> </a:t>
            </a:r>
            <a:r>
              <a:rPr lang="en-US" sz="1900" dirty="0" err="1" smtClean="0"/>
              <a:t>tâm</a:t>
            </a:r>
            <a:r>
              <a:rPr lang="en-US" sz="1900" dirty="0" smtClean="0"/>
              <a:t> </a:t>
            </a:r>
            <a:r>
              <a:rPr lang="en-US" sz="1900" dirty="0" err="1" smtClean="0"/>
              <a:t>lý</a:t>
            </a:r>
            <a:r>
              <a:rPr lang="en-US" sz="1900" dirty="0" smtClean="0"/>
              <a:t> </a:t>
            </a:r>
            <a:r>
              <a:rPr lang="en-US" sz="1900" dirty="0" err="1" smtClean="0"/>
              <a:t>của</a:t>
            </a:r>
            <a:r>
              <a:rPr lang="en-US" sz="1900" dirty="0" smtClean="0"/>
              <a:t> </a:t>
            </a:r>
            <a:r>
              <a:rPr lang="en-US" sz="1900" dirty="0" err="1" smtClean="0"/>
              <a:t>một</a:t>
            </a:r>
            <a:r>
              <a:rPr lang="en-US" sz="1900" dirty="0" smtClean="0"/>
              <a:t> </a:t>
            </a:r>
            <a:r>
              <a:rPr lang="en-US" sz="1900" dirty="0" err="1" smtClean="0"/>
              <a:t>người</a:t>
            </a:r>
            <a:r>
              <a:rPr lang="en-US" sz="1900" dirty="0" smtClean="0"/>
              <a:t>.</a:t>
            </a:r>
          </a:p>
          <a:p>
            <a:r>
              <a:rPr lang="en-US" sz="1900" b="1" dirty="0" smtClean="0"/>
              <a:t>D</a:t>
            </a:r>
            <a:r>
              <a:rPr lang="en-US" sz="1900" dirty="0" smtClean="0"/>
              <a:t>. </a:t>
            </a:r>
            <a:r>
              <a:rPr lang="en-US" sz="1900" dirty="0" err="1" smtClean="0"/>
              <a:t>Những</a:t>
            </a:r>
            <a:r>
              <a:rPr lang="en-US" sz="1900" dirty="0" smtClean="0"/>
              <a:t> </a:t>
            </a:r>
            <a:r>
              <a:rPr lang="en-US" sz="1900" dirty="0" err="1" smtClean="0"/>
              <a:t>người</a:t>
            </a:r>
            <a:r>
              <a:rPr lang="en-US" sz="1900" dirty="0" smtClean="0"/>
              <a:t> </a:t>
            </a:r>
            <a:r>
              <a:rPr lang="en-US" sz="1900" dirty="0" err="1" smtClean="0"/>
              <a:t>có</a:t>
            </a:r>
            <a:r>
              <a:rPr lang="en-US" sz="1900" dirty="0" smtClean="0"/>
              <a:t> </a:t>
            </a:r>
            <a:r>
              <a:rPr lang="en-US" sz="1900" dirty="0" err="1" smtClean="0"/>
              <a:t>nhận</a:t>
            </a:r>
            <a:r>
              <a:rPr lang="en-US" sz="1900" dirty="0" smtClean="0"/>
              <a:t> </a:t>
            </a:r>
            <a:r>
              <a:rPr lang="en-US" sz="1900" dirty="0" err="1" smtClean="0"/>
              <a:t>thức</a:t>
            </a:r>
            <a:r>
              <a:rPr lang="en-US" sz="1900" dirty="0" smtClean="0"/>
              <a:t> </a:t>
            </a:r>
            <a:r>
              <a:rPr lang="en-US" sz="1900" dirty="0" err="1" smtClean="0"/>
              <a:t>về</a:t>
            </a:r>
            <a:r>
              <a:rPr lang="en-US" sz="1900" dirty="0" smtClean="0"/>
              <a:t> </a:t>
            </a:r>
            <a:r>
              <a:rPr lang="en-US" sz="1900" dirty="0" err="1" smtClean="0"/>
              <a:t>quyền</a:t>
            </a:r>
            <a:r>
              <a:rPr lang="en-US" sz="1900" dirty="0" smtClean="0"/>
              <a:t> </a:t>
            </a:r>
            <a:r>
              <a:rPr lang="en-US" sz="1900" dirty="0" err="1" smtClean="0"/>
              <a:t>lực</a:t>
            </a:r>
            <a:r>
              <a:rPr lang="en-US" sz="1900" dirty="0" smtClean="0"/>
              <a:t> </a:t>
            </a:r>
            <a:r>
              <a:rPr lang="en-US" sz="1900" dirty="0" err="1" smtClean="0"/>
              <a:t>cao</a:t>
            </a:r>
            <a:r>
              <a:rPr lang="en-US" sz="1900" dirty="0" smtClean="0"/>
              <a:t> </a:t>
            </a:r>
            <a:r>
              <a:rPr lang="en-US" sz="1900" dirty="0" err="1" smtClean="0"/>
              <a:t>có</a:t>
            </a:r>
            <a:r>
              <a:rPr lang="en-US" sz="1900" dirty="0" smtClean="0"/>
              <a:t> </a:t>
            </a:r>
            <a:r>
              <a:rPr lang="en-US" sz="1900" dirty="0" err="1" smtClean="0"/>
              <a:t>xu</a:t>
            </a:r>
            <a:r>
              <a:rPr lang="en-US" sz="1900" dirty="0" smtClean="0"/>
              <a:t> </a:t>
            </a:r>
            <a:r>
              <a:rPr lang="en-US" sz="1900" dirty="0" err="1" smtClean="0"/>
              <a:t>hướng</a:t>
            </a:r>
            <a:r>
              <a:rPr lang="en-US" sz="1900" dirty="0" smtClean="0"/>
              <a:t> </a:t>
            </a:r>
            <a:r>
              <a:rPr lang="en-US" sz="1900" dirty="0" err="1" smtClean="0"/>
              <a:t>đi</a:t>
            </a:r>
            <a:r>
              <a:rPr lang="en-US" sz="1900" dirty="0" smtClean="0"/>
              <a:t> </a:t>
            </a:r>
            <a:r>
              <a:rPr lang="en-US" sz="1900" dirty="0" err="1" smtClean="0"/>
              <a:t>muộn</a:t>
            </a:r>
            <a:r>
              <a:rPr lang="en-US" sz="1900" dirty="0" smtClean="0"/>
              <a:t>.</a:t>
            </a:r>
          </a:p>
          <a:p>
            <a:r>
              <a:rPr lang="en-US" sz="1900" b="1" dirty="0" smtClean="0"/>
              <a:t>* </a:t>
            </a:r>
            <a:r>
              <a:rPr lang="en-US" sz="1900" b="1" dirty="0" err="1" smtClean="0"/>
              <a:t>Hướng</a:t>
            </a:r>
            <a:r>
              <a:rPr lang="en-US" sz="1900" b="1" dirty="0" smtClean="0"/>
              <a:t> </a:t>
            </a:r>
            <a:r>
              <a:rPr lang="en-US" sz="1900" b="1" dirty="0" err="1" smtClean="0"/>
              <a:t>dẫn</a:t>
            </a:r>
            <a:r>
              <a:rPr lang="en-US" sz="1900" b="1" dirty="0" smtClean="0"/>
              <a:t> </a:t>
            </a:r>
            <a:r>
              <a:rPr lang="en-US" sz="1900" b="1" dirty="0" err="1" smtClean="0"/>
              <a:t>làm</a:t>
            </a:r>
            <a:r>
              <a:rPr lang="en-US" sz="1900" b="1" dirty="0" smtClean="0"/>
              <a:t> </a:t>
            </a:r>
            <a:r>
              <a:rPr lang="en-US" sz="1900" b="1" dirty="0" err="1" smtClean="0"/>
              <a:t>bài</a:t>
            </a:r>
            <a:r>
              <a:rPr lang="en-US" sz="1900" b="1" dirty="0" smtClean="0"/>
              <a:t>:</a:t>
            </a:r>
            <a:endParaRPr lang="en-US" sz="1900" dirty="0" smtClean="0"/>
          </a:p>
          <a:p>
            <a:r>
              <a:rPr lang="en-US" sz="1900" dirty="0" err="1" smtClean="0"/>
              <a:t>Đối</a:t>
            </a:r>
            <a:r>
              <a:rPr lang="en-US" sz="1900" dirty="0" smtClean="0"/>
              <a:t> </a:t>
            </a:r>
            <a:r>
              <a:rPr lang="en-US" sz="1900" dirty="0" err="1" smtClean="0"/>
              <a:t>với</a:t>
            </a:r>
            <a:r>
              <a:rPr lang="en-US" sz="1900" dirty="0" smtClean="0"/>
              <a:t> </a:t>
            </a:r>
            <a:r>
              <a:rPr lang="en-US" sz="1900" dirty="0" err="1" smtClean="0"/>
              <a:t>loại</a:t>
            </a:r>
            <a:r>
              <a:rPr lang="en-US" sz="1900" dirty="0" smtClean="0"/>
              <a:t> </a:t>
            </a:r>
            <a:r>
              <a:rPr lang="en-US" sz="1900" dirty="0" err="1" smtClean="0"/>
              <a:t>câu</a:t>
            </a:r>
            <a:r>
              <a:rPr lang="en-US" sz="1900" dirty="0" smtClean="0"/>
              <a:t> </a:t>
            </a:r>
            <a:r>
              <a:rPr lang="en-US" sz="1900" dirty="0" err="1" smtClean="0"/>
              <a:t>hỏi</a:t>
            </a:r>
            <a:r>
              <a:rPr lang="en-US" sz="1900" dirty="0" smtClean="0"/>
              <a:t> </a:t>
            </a:r>
            <a:r>
              <a:rPr lang="en-US" sz="1900" dirty="0" err="1" smtClean="0"/>
              <a:t>tìm</a:t>
            </a:r>
            <a:r>
              <a:rPr lang="en-US" sz="1900" dirty="0" smtClean="0"/>
              <a:t> ý </a:t>
            </a:r>
            <a:r>
              <a:rPr lang="en-US" sz="1900" dirty="0" err="1" smtClean="0"/>
              <a:t>chính</a:t>
            </a:r>
            <a:r>
              <a:rPr lang="en-US" sz="1900" dirty="0" smtClean="0"/>
              <a:t>/ </a:t>
            </a:r>
            <a:r>
              <a:rPr lang="en-US" sz="1900" dirty="0" err="1" smtClean="0"/>
              <a:t>tiêu</a:t>
            </a:r>
            <a:r>
              <a:rPr lang="en-US" sz="1900" dirty="0" smtClean="0"/>
              <a:t> </a:t>
            </a:r>
            <a:r>
              <a:rPr lang="en-US" sz="1900" dirty="0" err="1" smtClean="0"/>
              <a:t>đề</a:t>
            </a:r>
            <a:r>
              <a:rPr lang="en-US" sz="1900" dirty="0" smtClean="0"/>
              <a:t> </a:t>
            </a:r>
            <a:r>
              <a:rPr lang="en-US" sz="1900" dirty="0" err="1" smtClean="0"/>
              <a:t>của</a:t>
            </a:r>
            <a:r>
              <a:rPr lang="en-US" sz="1900" dirty="0" smtClean="0"/>
              <a:t> </a:t>
            </a:r>
            <a:r>
              <a:rPr lang="en-US" sz="1900" dirty="0" err="1" smtClean="0"/>
              <a:t>đoạn</a:t>
            </a:r>
            <a:r>
              <a:rPr lang="en-US" sz="1900" dirty="0" smtClean="0"/>
              <a:t> </a:t>
            </a:r>
            <a:r>
              <a:rPr lang="en-US" sz="1900" dirty="0" err="1" smtClean="0"/>
              <a:t>vãn</a:t>
            </a:r>
            <a:r>
              <a:rPr lang="en-US" sz="1900" dirty="0" smtClean="0"/>
              <a:t>, </a:t>
            </a:r>
            <a:r>
              <a:rPr lang="en-US" sz="1900" dirty="0" err="1" smtClean="0"/>
              <a:t>việc</a:t>
            </a:r>
            <a:r>
              <a:rPr lang="en-US" sz="1900" dirty="0" smtClean="0"/>
              <a:t> </a:t>
            </a:r>
            <a:r>
              <a:rPr lang="en-US" sz="1900" dirty="0" err="1" smtClean="0"/>
              <a:t>cần</a:t>
            </a:r>
            <a:r>
              <a:rPr lang="en-US" sz="1900" dirty="0" smtClean="0"/>
              <a:t> </a:t>
            </a:r>
            <a:r>
              <a:rPr lang="en-US" sz="1900" dirty="0" err="1" smtClean="0"/>
              <a:t>làm</a:t>
            </a:r>
            <a:r>
              <a:rPr lang="en-US" sz="1900" dirty="0" smtClean="0"/>
              <a:t> </a:t>
            </a:r>
            <a:r>
              <a:rPr lang="en-US" sz="1900" dirty="0" err="1" smtClean="0"/>
              <a:t>là</a:t>
            </a:r>
            <a:r>
              <a:rPr lang="en-US" sz="1900" dirty="0" smtClean="0"/>
              <a:t>:</a:t>
            </a:r>
          </a:p>
          <a:p>
            <a:r>
              <a:rPr lang="en-US" sz="1900" dirty="0" smtClean="0"/>
              <a:t>1/ </a:t>
            </a:r>
            <a:r>
              <a:rPr lang="en-US" sz="1900" dirty="0" err="1" smtClean="0"/>
              <a:t>Đọc</a:t>
            </a:r>
            <a:r>
              <a:rPr lang="en-US" sz="1900" dirty="0" smtClean="0"/>
              <a:t> 2-3 </a:t>
            </a:r>
            <a:r>
              <a:rPr lang="en-US" sz="1900" dirty="0" err="1" smtClean="0"/>
              <a:t>câu</a:t>
            </a:r>
            <a:r>
              <a:rPr lang="en-US" sz="1900" dirty="0" smtClean="0"/>
              <a:t> </a:t>
            </a:r>
            <a:r>
              <a:rPr lang="en-US" sz="1900" dirty="0" err="1" smtClean="0"/>
              <a:t>đẩu</a:t>
            </a:r>
            <a:r>
              <a:rPr lang="en-US" sz="1900" dirty="0" smtClean="0"/>
              <a:t> </a:t>
            </a:r>
            <a:r>
              <a:rPr lang="en-US" sz="1900" dirty="0" err="1" smtClean="0"/>
              <a:t>tiên</a:t>
            </a:r>
            <a:r>
              <a:rPr lang="en-US" sz="1900" dirty="0" smtClean="0"/>
              <a:t> </a:t>
            </a:r>
            <a:r>
              <a:rPr lang="en-US" sz="1900" dirty="0" err="1" smtClean="0"/>
              <a:t>của</a:t>
            </a:r>
            <a:r>
              <a:rPr lang="en-US" sz="1900" dirty="0" smtClean="0"/>
              <a:t> </a:t>
            </a:r>
            <a:r>
              <a:rPr lang="en-US" sz="1900" dirty="0" err="1" smtClean="0"/>
              <a:t>bài</a:t>
            </a:r>
            <a:r>
              <a:rPr lang="en-US" sz="1900" dirty="0" smtClean="0"/>
              <a:t> </a:t>
            </a:r>
            <a:r>
              <a:rPr lang="en-US" sz="1900" dirty="0" err="1" smtClean="0"/>
              <a:t>vì</a:t>
            </a:r>
            <a:r>
              <a:rPr lang="en-US" sz="1900" dirty="0" smtClean="0"/>
              <a:t> </a:t>
            </a:r>
            <a:r>
              <a:rPr lang="en-US" sz="1900" dirty="0" err="1" smtClean="0"/>
              <a:t>những</a:t>
            </a:r>
            <a:r>
              <a:rPr lang="en-US" sz="1900" dirty="0" smtClean="0"/>
              <a:t> </a:t>
            </a:r>
            <a:r>
              <a:rPr lang="en-US" sz="1900" dirty="0" err="1" smtClean="0"/>
              <a:t>câu</a:t>
            </a:r>
            <a:r>
              <a:rPr lang="en-US" sz="1900" dirty="0" smtClean="0"/>
              <a:t> </a:t>
            </a:r>
            <a:r>
              <a:rPr lang="en-US" sz="1900" dirty="0" err="1" smtClean="0"/>
              <a:t>đó</a:t>
            </a:r>
            <a:r>
              <a:rPr lang="en-US" sz="1900" dirty="0" smtClean="0"/>
              <a:t> </a:t>
            </a:r>
            <a:r>
              <a:rPr lang="en-US" sz="1900" dirty="0" err="1" smtClean="0"/>
              <a:t>là</a:t>
            </a:r>
            <a:r>
              <a:rPr lang="en-US" sz="1900" dirty="0" smtClean="0"/>
              <a:t> </a:t>
            </a:r>
            <a:r>
              <a:rPr lang="en-US" sz="1900" dirty="0" err="1" smtClean="0"/>
              <a:t>câu</a:t>
            </a:r>
            <a:r>
              <a:rPr lang="en-US" sz="1900" dirty="0" smtClean="0"/>
              <a:t> </a:t>
            </a:r>
            <a:r>
              <a:rPr lang="en-US" sz="1900" dirty="0" err="1" smtClean="0"/>
              <a:t>thể</a:t>
            </a:r>
            <a:r>
              <a:rPr lang="en-US" sz="1900" dirty="0" smtClean="0"/>
              <a:t> </a:t>
            </a:r>
            <a:r>
              <a:rPr lang="en-US" sz="1900" dirty="0" err="1" smtClean="0"/>
              <a:t>hiện</a:t>
            </a:r>
            <a:r>
              <a:rPr lang="en-US" sz="1900" dirty="0" smtClean="0"/>
              <a:t> </a:t>
            </a:r>
            <a:r>
              <a:rPr lang="en-US" sz="1900" dirty="0" err="1" smtClean="0"/>
              <a:t>chủ</a:t>
            </a:r>
            <a:r>
              <a:rPr lang="en-US" sz="1900" dirty="0" smtClean="0"/>
              <a:t> </a:t>
            </a:r>
            <a:r>
              <a:rPr lang="en-US" sz="1900" dirty="0" err="1" smtClean="0"/>
              <a:t>đề</a:t>
            </a:r>
            <a:r>
              <a:rPr lang="en-US" sz="1900" dirty="0" smtClean="0"/>
              <a:t> </a:t>
            </a:r>
            <a:r>
              <a:rPr lang="en-US" sz="1900" dirty="0" err="1" smtClean="0"/>
              <a:t>của</a:t>
            </a:r>
            <a:r>
              <a:rPr lang="en-US" sz="1900" dirty="0" smtClean="0"/>
              <a:t> </a:t>
            </a:r>
            <a:r>
              <a:rPr lang="en-US" sz="1900" dirty="0" err="1" smtClean="0"/>
              <a:t>bài</a:t>
            </a:r>
            <a:r>
              <a:rPr lang="en-US" sz="1900" dirty="0" smtClean="0"/>
              <a:t> </a:t>
            </a:r>
            <a:r>
              <a:rPr lang="en-US" sz="1900" dirty="0" err="1" smtClean="0"/>
              <a:t>viết</a:t>
            </a:r>
            <a:r>
              <a:rPr lang="en-US" sz="1900" dirty="0" smtClean="0"/>
              <a:t>.</a:t>
            </a:r>
          </a:p>
          <a:p>
            <a:r>
              <a:rPr lang="en-US" sz="1900" dirty="0" smtClean="0"/>
              <a:t>2/ </a:t>
            </a:r>
            <a:r>
              <a:rPr lang="en-US" sz="1900" dirty="0" err="1" smtClean="0"/>
              <a:t>Đọc</a:t>
            </a:r>
            <a:r>
              <a:rPr lang="en-US" sz="1900" dirty="0" smtClean="0"/>
              <a:t> </a:t>
            </a:r>
            <a:r>
              <a:rPr lang="en-US" sz="1900" dirty="0" err="1" smtClean="0"/>
              <a:t>lướt</a:t>
            </a:r>
            <a:r>
              <a:rPr lang="en-US" sz="1900" dirty="0" smtClean="0"/>
              <a:t> qua </a:t>
            </a:r>
            <a:r>
              <a:rPr lang="en-US" sz="1900" dirty="0" err="1" smtClean="0"/>
              <a:t>nội</a:t>
            </a:r>
            <a:r>
              <a:rPr lang="en-US" sz="1900" dirty="0" smtClean="0"/>
              <a:t> dung </a:t>
            </a:r>
            <a:r>
              <a:rPr lang="en-US" sz="1900" dirty="0" err="1" smtClean="0"/>
              <a:t>của</a:t>
            </a:r>
            <a:r>
              <a:rPr lang="en-US" sz="1900" dirty="0" smtClean="0"/>
              <a:t> </a:t>
            </a:r>
            <a:r>
              <a:rPr lang="en-US" sz="1900" dirty="0" err="1" smtClean="0"/>
              <a:t>bài</a:t>
            </a:r>
            <a:r>
              <a:rPr lang="en-US" sz="1900" dirty="0" smtClean="0"/>
              <a:t> </a:t>
            </a:r>
            <a:r>
              <a:rPr lang="en-US" sz="1900" dirty="0" err="1" smtClean="0"/>
              <a:t>để</a:t>
            </a:r>
            <a:r>
              <a:rPr lang="en-US" sz="1900" dirty="0" smtClean="0"/>
              <a:t> </a:t>
            </a:r>
            <a:r>
              <a:rPr lang="en-US" sz="1900" dirty="0" err="1" smtClean="0"/>
              <a:t>chắc</a:t>
            </a:r>
            <a:r>
              <a:rPr lang="en-US" sz="1900" dirty="0" smtClean="0"/>
              <a:t> </a:t>
            </a:r>
            <a:r>
              <a:rPr lang="en-US" sz="1900" dirty="0" err="1" smtClean="0"/>
              <a:t>chắn</a:t>
            </a:r>
            <a:r>
              <a:rPr lang="en-US" sz="1900" dirty="0" smtClean="0"/>
              <a:t> </a:t>
            </a:r>
            <a:r>
              <a:rPr lang="en-US" sz="1900" dirty="0" err="1" smtClean="0"/>
              <a:t>mình</a:t>
            </a:r>
            <a:r>
              <a:rPr lang="en-US" sz="1900" dirty="0" smtClean="0"/>
              <a:t> </a:t>
            </a:r>
            <a:r>
              <a:rPr lang="en-US" sz="1900" dirty="0" err="1" smtClean="0"/>
              <a:t>xác</a:t>
            </a:r>
            <a:r>
              <a:rPr lang="en-US" sz="1900" dirty="0" smtClean="0"/>
              <a:t> </a:t>
            </a:r>
            <a:r>
              <a:rPr lang="en-US" sz="1900" dirty="0" err="1" smtClean="0"/>
              <a:t>định</a:t>
            </a:r>
            <a:r>
              <a:rPr lang="en-US" sz="1900" dirty="0" smtClean="0"/>
              <a:t> ý </a:t>
            </a:r>
            <a:r>
              <a:rPr lang="en-US" sz="1900" dirty="0" err="1" smtClean="0"/>
              <a:t>chính</a:t>
            </a:r>
            <a:r>
              <a:rPr lang="en-US" sz="1900" dirty="0" smtClean="0"/>
              <a:t> </a:t>
            </a:r>
            <a:r>
              <a:rPr lang="en-US" sz="1900" dirty="0" err="1" smtClean="0"/>
              <a:t>đúng</a:t>
            </a:r>
            <a:r>
              <a:rPr lang="en-US" sz="1900" dirty="0" smtClean="0"/>
              <a:t>.</a:t>
            </a:r>
          </a:p>
          <a:p>
            <a:r>
              <a:rPr lang="en-US" sz="1900" dirty="0" err="1" smtClean="0"/>
              <a:t>Câu</a:t>
            </a:r>
            <a:r>
              <a:rPr lang="en-US" sz="1900" dirty="0" smtClean="0"/>
              <a:t> </a:t>
            </a:r>
            <a:r>
              <a:rPr lang="en-US" sz="1900" dirty="0" err="1" smtClean="0"/>
              <a:t>đầu</a:t>
            </a:r>
            <a:r>
              <a:rPr lang="en-US" sz="1900" dirty="0" smtClean="0"/>
              <a:t> </a:t>
            </a:r>
            <a:r>
              <a:rPr lang="en-US" sz="1900" dirty="0" err="1" smtClean="0"/>
              <a:t>tiên</a:t>
            </a:r>
            <a:r>
              <a:rPr lang="en-US" sz="1900" dirty="0" smtClean="0"/>
              <a:t> </a:t>
            </a:r>
            <a:r>
              <a:rPr lang="en-US" sz="1900" dirty="0" err="1" smtClean="0"/>
              <a:t>của</a:t>
            </a:r>
            <a:r>
              <a:rPr lang="en-US" sz="1900" dirty="0" smtClean="0"/>
              <a:t> </a:t>
            </a:r>
            <a:r>
              <a:rPr lang="en-US" sz="1900" dirty="0" err="1" smtClean="0"/>
              <a:t>bài</a:t>
            </a:r>
            <a:r>
              <a:rPr lang="en-US" sz="1900" dirty="0" smtClean="0"/>
              <a:t> </a:t>
            </a:r>
            <a:r>
              <a:rPr lang="en-US" sz="1900" dirty="0" err="1" smtClean="0"/>
              <a:t>này</a:t>
            </a:r>
            <a:r>
              <a:rPr lang="en-US" sz="1900" dirty="0" smtClean="0"/>
              <a:t> </a:t>
            </a:r>
            <a:r>
              <a:rPr lang="en-US" sz="1900" dirty="0" err="1" smtClean="0"/>
              <a:t>là</a:t>
            </a:r>
            <a:r>
              <a:rPr lang="en-US" sz="1900" dirty="0" smtClean="0"/>
              <a:t>: “Being repeatedly late may just be accidental - or could it show a deeply rooted psychological desire to express your own superiority?”</a:t>
            </a:r>
          </a:p>
          <a:p>
            <a:r>
              <a:rPr lang="en-US" sz="1900" dirty="0" err="1" smtClean="0"/>
              <a:t>Tạm</a:t>
            </a:r>
            <a:r>
              <a:rPr lang="en-US" sz="1900" dirty="0" smtClean="0"/>
              <a:t> </a:t>
            </a:r>
            <a:r>
              <a:rPr lang="en-US" sz="1900" dirty="0" err="1" smtClean="0"/>
              <a:t>dịch</a:t>
            </a:r>
            <a:r>
              <a:rPr lang="en-US" sz="1900" dirty="0" smtClean="0"/>
              <a:t>: </a:t>
            </a:r>
            <a:r>
              <a:rPr lang="en-US" sz="1900" dirty="0" err="1" smtClean="0"/>
              <a:t>Việc</a:t>
            </a:r>
            <a:r>
              <a:rPr lang="en-US" sz="1900" dirty="0" smtClean="0"/>
              <a:t> </a:t>
            </a:r>
            <a:r>
              <a:rPr lang="en-US" sz="1900" dirty="0" err="1" smtClean="0"/>
              <a:t>đi</a:t>
            </a:r>
            <a:r>
              <a:rPr lang="en-US" sz="1900" dirty="0" smtClean="0"/>
              <a:t> </a:t>
            </a:r>
            <a:r>
              <a:rPr lang="en-US" sz="1900" dirty="0" err="1" smtClean="0"/>
              <a:t>muộn</a:t>
            </a:r>
            <a:r>
              <a:rPr lang="en-US" sz="1900" dirty="0" smtClean="0"/>
              <a:t> </a:t>
            </a:r>
            <a:r>
              <a:rPr lang="en-US" sz="1900" dirty="0" err="1" smtClean="0"/>
              <a:t>liên</a:t>
            </a:r>
            <a:r>
              <a:rPr lang="en-US" sz="1900" dirty="0" smtClean="0"/>
              <a:t> </a:t>
            </a:r>
            <a:r>
              <a:rPr lang="en-US" sz="1900" dirty="0" err="1" smtClean="0"/>
              <a:t>tục</a:t>
            </a:r>
            <a:r>
              <a:rPr lang="en-US" sz="1900" dirty="0" smtClean="0"/>
              <a:t> </a:t>
            </a:r>
            <a:r>
              <a:rPr lang="en-US" sz="1900" dirty="0" err="1" smtClean="0"/>
              <a:t>có</a:t>
            </a:r>
            <a:r>
              <a:rPr lang="en-US" sz="1900" dirty="0" smtClean="0"/>
              <a:t> </a:t>
            </a:r>
            <a:r>
              <a:rPr lang="en-US" sz="1900" dirty="0" err="1" smtClean="0"/>
              <a:t>thể</a:t>
            </a:r>
            <a:r>
              <a:rPr lang="en-US" sz="1900" dirty="0" smtClean="0"/>
              <a:t> </a:t>
            </a:r>
            <a:r>
              <a:rPr lang="en-US" sz="1900" dirty="0" err="1" smtClean="0"/>
              <a:t>chỉ</a:t>
            </a:r>
            <a:r>
              <a:rPr lang="en-US" sz="1900" dirty="0" smtClean="0"/>
              <a:t> </a:t>
            </a:r>
            <a:r>
              <a:rPr lang="en-US" sz="1900" dirty="0" err="1" smtClean="0"/>
              <a:t>là</a:t>
            </a:r>
            <a:r>
              <a:rPr lang="en-US" sz="1900" dirty="0" smtClean="0"/>
              <a:t> tai </a:t>
            </a:r>
            <a:r>
              <a:rPr lang="en-US" sz="1900" dirty="0" err="1" smtClean="0"/>
              <a:t>nạn</a:t>
            </a:r>
            <a:r>
              <a:rPr lang="en-US" sz="1900" dirty="0" smtClean="0"/>
              <a:t> </a:t>
            </a:r>
            <a:r>
              <a:rPr lang="en-US" sz="1900" dirty="0" err="1" smtClean="0"/>
              <a:t>tình</a:t>
            </a:r>
            <a:r>
              <a:rPr lang="en-US" sz="1900" dirty="0" smtClean="0"/>
              <a:t> </a:t>
            </a:r>
            <a:r>
              <a:rPr lang="en-US" sz="1900" dirty="0" err="1" smtClean="0"/>
              <a:t>cờ</a:t>
            </a:r>
            <a:r>
              <a:rPr lang="en-US" sz="1900" dirty="0" smtClean="0"/>
              <a:t> hay </a:t>
            </a:r>
            <a:r>
              <a:rPr lang="en-US" sz="1900" dirty="0" err="1" smtClean="0"/>
              <a:t>liệu</a:t>
            </a:r>
            <a:r>
              <a:rPr lang="en-US" sz="1900" dirty="0" smtClean="0"/>
              <a:t> </a:t>
            </a:r>
            <a:r>
              <a:rPr lang="en-US" sz="1900" dirty="0" err="1" smtClean="0"/>
              <a:t>nó</a:t>
            </a:r>
            <a:r>
              <a:rPr lang="en-US" sz="1900" dirty="0" smtClean="0"/>
              <a:t> </a:t>
            </a:r>
            <a:r>
              <a:rPr lang="en-US" sz="1900" dirty="0" err="1" smtClean="0"/>
              <a:t>có</a:t>
            </a:r>
            <a:r>
              <a:rPr lang="en-US" sz="1900" dirty="0" smtClean="0"/>
              <a:t> </a:t>
            </a:r>
            <a:r>
              <a:rPr lang="en-US" sz="1900" dirty="0" err="1" smtClean="0"/>
              <a:t>cho</a:t>
            </a:r>
            <a:r>
              <a:rPr lang="en-US" sz="1900" dirty="0" smtClean="0"/>
              <a:t> </a:t>
            </a:r>
            <a:r>
              <a:rPr lang="en-US" sz="1900" dirty="0" err="1" smtClean="0"/>
              <a:t>thấy</a:t>
            </a:r>
            <a:r>
              <a:rPr lang="en-US" sz="1900" dirty="0" smtClean="0"/>
              <a:t> </a:t>
            </a:r>
            <a:r>
              <a:rPr lang="en-US" sz="1900" dirty="0" err="1" smtClean="0"/>
              <a:t>được</a:t>
            </a:r>
            <a:r>
              <a:rPr lang="en-US" sz="1900" dirty="0" smtClean="0"/>
              <a:t> </a:t>
            </a:r>
            <a:r>
              <a:rPr lang="en-US" sz="1900" dirty="0" err="1" smtClean="0"/>
              <a:t>những</a:t>
            </a:r>
            <a:r>
              <a:rPr lang="en-US" sz="1900" dirty="0" smtClean="0"/>
              <a:t> ham </a:t>
            </a:r>
            <a:r>
              <a:rPr lang="en-US" sz="1900" dirty="0" err="1" smtClean="0"/>
              <a:t>muốn</a:t>
            </a:r>
            <a:r>
              <a:rPr lang="en-US" sz="1900" dirty="0" smtClean="0"/>
              <a:t> </a:t>
            </a:r>
            <a:r>
              <a:rPr lang="en-US" sz="1900" dirty="0" err="1" smtClean="0"/>
              <a:t>tâm</a:t>
            </a:r>
            <a:r>
              <a:rPr lang="en-US" sz="1900" dirty="0" smtClean="0"/>
              <a:t> </a:t>
            </a:r>
            <a:r>
              <a:rPr lang="en-US" sz="1900" dirty="0" err="1" smtClean="0"/>
              <a:t>lý</a:t>
            </a:r>
            <a:r>
              <a:rPr lang="en-US" sz="1900" dirty="0" smtClean="0"/>
              <a:t> </a:t>
            </a:r>
            <a:r>
              <a:rPr lang="en-US" sz="1900" dirty="0" err="1" smtClean="0"/>
              <a:t>vùi</a:t>
            </a:r>
            <a:r>
              <a:rPr lang="en-US" sz="1900" dirty="0" smtClean="0"/>
              <a:t> </a:t>
            </a:r>
            <a:r>
              <a:rPr lang="en-US" sz="1900" dirty="0" err="1" smtClean="0"/>
              <a:t>sâu</a:t>
            </a:r>
            <a:r>
              <a:rPr lang="en-US" sz="1900" dirty="0" smtClean="0"/>
              <a:t> </a:t>
            </a:r>
            <a:r>
              <a:rPr lang="en-US" sz="1900" dirty="0" err="1" smtClean="0"/>
              <a:t>trong</a:t>
            </a:r>
            <a:r>
              <a:rPr lang="en-US" sz="1900" dirty="0" smtClean="0"/>
              <a:t> </a:t>
            </a:r>
            <a:r>
              <a:rPr lang="en-US" sz="1900" dirty="0" err="1" smtClean="0"/>
              <a:t>mỗi</a:t>
            </a:r>
            <a:r>
              <a:rPr lang="en-US" sz="1900" dirty="0" smtClean="0"/>
              <a:t> con </a:t>
            </a:r>
            <a:r>
              <a:rPr lang="en-US" sz="1900" dirty="0" err="1" smtClean="0"/>
              <a:t>người</a:t>
            </a:r>
            <a:r>
              <a:rPr lang="en-US" sz="1900" dirty="0" smtClean="0"/>
              <a:t> </a:t>
            </a:r>
            <a:r>
              <a:rPr lang="en-US" sz="1900" dirty="0" err="1" smtClean="0"/>
              <a:t>để</a:t>
            </a:r>
            <a:r>
              <a:rPr lang="en-US" sz="1900" dirty="0" smtClean="0"/>
              <a:t> </a:t>
            </a:r>
            <a:r>
              <a:rPr lang="en-US" sz="1900" dirty="0" err="1" smtClean="0"/>
              <a:t>thể</a:t>
            </a:r>
            <a:r>
              <a:rPr lang="en-US" sz="1900" dirty="0" smtClean="0"/>
              <a:t> </a:t>
            </a:r>
            <a:r>
              <a:rPr lang="en-US" sz="1900" dirty="0" err="1" smtClean="0"/>
              <a:t>hiện</a:t>
            </a:r>
            <a:r>
              <a:rPr lang="en-US" sz="1900" dirty="0" smtClean="0"/>
              <a:t> </a:t>
            </a:r>
            <a:r>
              <a:rPr lang="en-US" sz="1900" dirty="0" err="1" smtClean="0"/>
              <a:t>sự</a:t>
            </a:r>
            <a:r>
              <a:rPr lang="en-US" sz="1900" dirty="0" smtClean="0"/>
              <a:t> </a:t>
            </a:r>
            <a:r>
              <a:rPr lang="en-US" sz="1900" dirty="0" err="1" smtClean="0"/>
              <a:t>thượng</a:t>
            </a:r>
            <a:r>
              <a:rPr lang="en-US" sz="1900" dirty="0" smtClean="0"/>
              <a:t> </a:t>
            </a:r>
            <a:r>
              <a:rPr lang="en-US" sz="1900" dirty="0" err="1" smtClean="0"/>
              <a:t>đẳng</a:t>
            </a:r>
            <a:r>
              <a:rPr lang="en-US" sz="1900" dirty="0" smtClean="0"/>
              <a:t> </a:t>
            </a:r>
            <a:r>
              <a:rPr lang="en-US" sz="1900" dirty="0" err="1" smtClean="0"/>
              <a:t>của</a:t>
            </a:r>
            <a:r>
              <a:rPr lang="en-US" sz="1900" dirty="0" smtClean="0"/>
              <a:t> </a:t>
            </a:r>
            <a:r>
              <a:rPr lang="en-US" sz="1900" dirty="0" err="1" smtClean="0"/>
              <a:t>chính</a:t>
            </a:r>
            <a:r>
              <a:rPr lang="en-US" sz="1900" dirty="0" smtClean="0"/>
              <a:t> </a:t>
            </a:r>
            <a:r>
              <a:rPr lang="en-US" sz="1900" dirty="0" err="1" smtClean="0"/>
              <a:t>mình</a:t>
            </a:r>
            <a:r>
              <a:rPr lang="en-US" sz="1900" dirty="0" smtClean="0"/>
              <a:t>?</a:t>
            </a:r>
          </a:p>
          <a:p>
            <a:r>
              <a:rPr lang="en-US" sz="1900" dirty="0" err="1" smtClean="0"/>
              <a:t>Như</a:t>
            </a:r>
            <a:r>
              <a:rPr lang="en-US" sz="1900" dirty="0" smtClean="0"/>
              <a:t> </a:t>
            </a:r>
            <a:r>
              <a:rPr lang="en-US" sz="1900" dirty="0" err="1" smtClean="0"/>
              <a:t>vậy</a:t>
            </a:r>
            <a:r>
              <a:rPr lang="en-US" sz="1900" dirty="0" smtClean="0"/>
              <a:t>, ta </a:t>
            </a:r>
            <a:r>
              <a:rPr lang="en-US" sz="1900" dirty="0" err="1" smtClean="0"/>
              <a:t>thấy</a:t>
            </a:r>
            <a:r>
              <a:rPr lang="en-US" sz="1900" dirty="0" smtClean="0"/>
              <a:t> ý </a:t>
            </a:r>
            <a:r>
              <a:rPr lang="en-US" sz="1900" dirty="0" err="1" smtClean="0"/>
              <a:t>chính</a:t>
            </a:r>
            <a:r>
              <a:rPr lang="en-US" sz="1900" dirty="0" smtClean="0"/>
              <a:t> </a:t>
            </a:r>
            <a:r>
              <a:rPr lang="en-US" sz="1900" dirty="0" err="1" smtClean="0"/>
              <a:t>của</a:t>
            </a:r>
            <a:r>
              <a:rPr lang="en-US" sz="1900" dirty="0" smtClean="0"/>
              <a:t> </a:t>
            </a:r>
            <a:r>
              <a:rPr lang="en-US" sz="1900" dirty="0" err="1" smtClean="0"/>
              <a:t>bài</a:t>
            </a:r>
            <a:r>
              <a:rPr lang="en-US" sz="1900" dirty="0" smtClean="0"/>
              <a:t> </a:t>
            </a:r>
            <a:r>
              <a:rPr lang="en-US" sz="1900" dirty="0" err="1" smtClean="0"/>
              <a:t>này</a:t>
            </a:r>
            <a:r>
              <a:rPr lang="en-US" sz="1900" dirty="0" smtClean="0"/>
              <a:t> </a:t>
            </a:r>
            <a:r>
              <a:rPr lang="en-US" sz="1900" dirty="0" err="1" smtClean="0"/>
              <a:t>là</a:t>
            </a:r>
            <a:r>
              <a:rPr lang="en-US" sz="1900" dirty="0" smtClean="0"/>
              <a:t> </a:t>
            </a:r>
            <a:r>
              <a:rPr lang="en-US" sz="1900" dirty="0" err="1" smtClean="0"/>
              <a:t>những</a:t>
            </a:r>
            <a:r>
              <a:rPr lang="en-US" sz="1900" dirty="0" smtClean="0"/>
              <a:t> </a:t>
            </a:r>
            <a:r>
              <a:rPr lang="en-US" sz="1900" dirty="0" err="1" smtClean="0"/>
              <a:t>nguyên</a:t>
            </a:r>
            <a:r>
              <a:rPr lang="en-US" sz="1900" dirty="0" smtClean="0"/>
              <a:t> </a:t>
            </a:r>
            <a:r>
              <a:rPr lang="en-US" sz="1900" dirty="0" err="1" smtClean="0"/>
              <a:t>nhân</a:t>
            </a:r>
            <a:r>
              <a:rPr lang="en-US" sz="1900" dirty="0" smtClean="0"/>
              <a:t> </a:t>
            </a:r>
            <a:r>
              <a:rPr lang="en-US" sz="1900" dirty="0" err="1" smtClean="0"/>
              <a:t>tâm</a:t>
            </a:r>
            <a:r>
              <a:rPr lang="en-US" sz="1900" dirty="0" smtClean="0"/>
              <a:t> </a:t>
            </a:r>
            <a:r>
              <a:rPr lang="en-US" sz="1900" dirty="0" err="1" smtClean="0"/>
              <a:t>lý</a:t>
            </a:r>
            <a:r>
              <a:rPr lang="en-US" sz="1900" dirty="0" smtClean="0"/>
              <a:t> </a:t>
            </a:r>
            <a:r>
              <a:rPr lang="en-US" sz="1900" dirty="0" err="1" smtClean="0"/>
              <a:t>đằng</a:t>
            </a:r>
            <a:r>
              <a:rPr lang="en-US" sz="1900" dirty="0" smtClean="0"/>
              <a:t> </a:t>
            </a:r>
            <a:r>
              <a:rPr lang="en-US" sz="1900" dirty="0" err="1" smtClean="0"/>
              <a:t>sau</a:t>
            </a:r>
            <a:r>
              <a:rPr lang="en-US" sz="1900" dirty="0" smtClean="0"/>
              <a:t> </a:t>
            </a:r>
            <a:r>
              <a:rPr lang="en-US" sz="1900" dirty="0" err="1" smtClean="0"/>
              <a:t>việc</a:t>
            </a:r>
            <a:r>
              <a:rPr lang="en-US" sz="1900" dirty="0" smtClean="0"/>
              <a:t> </a:t>
            </a:r>
            <a:r>
              <a:rPr lang="en-US" sz="1900" dirty="0" err="1" smtClean="0"/>
              <a:t>đi</a:t>
            </a:r>
            <a:r>
              <a:rPr lang="en-US" sz="1900" dirty="0" smtClean="0"/>
              <a:t> </a:t>
            </a:r>
            <a:r>
              <a:rPr lang="en-US" sz="1900" dirty="0" err="1" smtClean="0"/>
              <a:t>muộn</a:t>
            </a:r>
            <a:r>
              <a:rPr lang="en-US" sz="1900" dirty="0" smtClean="0"/>
              <a:t>.</a:t>
            </a:r>
          </a:p>
          <a:p>
            <a:r>
              <a:rPr lang="en-US" sz="1900" dirty="0" err="1" smtClean="0"/>
              <a:t>Ngoài</a:t>
            </a:r>
            <a:r>
              <a:rPr lang="en-US" sz="1900" dirty="0" smtClean="0"/>
              <a:t> </a:t>
            </a:r>
            <a:r>
              <a:rPr lang="en-US" sz="1900" dirty="0" err="1" smtClean="0"/>
              <a:t>ra</a:t>
            </a:r>
            <a:r>
              <a:rPr lang="en-US" sz="1900" dirty="0" smtClean="0"/>
              <a:t>, </a:t>
            </a:r>
            <a:r>
              <a:rPr lang="en-US" sz="1900" dirty="0" err="1" smtClean="0"/>
              <a:t>nội</a:t>
            </a:r>
            <a:r>
              <a:rPr lang="en-US" sz="1900" dirty="0" smtClean="0"/>
              <a:t> dung </a:t>
            </a:r>
            <a:r>
              <a:rPr lang="en-US" sz="1900" dirty="0" err="1" smtClean="0"/>
              <a:t>các</a:t>
            </a:r>
            <a:r>
              <a:rPr lang="en-US" sz="1900" dirty="0" smtClean="0"/>
              <a:t> </a:t>
            </a:r>
            <a:r>
              <a:rPr lang="en-US" sz="1900" dirty="0" err="1" smtClean="0"/>
              <a:t>đoạn</a:t>
            </a:r>
            <a:r>
              <a:rPr lang="en-US" sz="1900" dirty="0" smtClean="0"/>
              <a:t> ở </a:t>
            </a:r>
            <a:r>
              <a:rPr lang="en-US" sz="1900" dirty="0" err="1" smtClean="0"/>
              <a:t>dưới</a:t>
            </a:r>
            <a:r>
              <a:rPr lang="en-US" sz="1900" dirty="0" smtClean="0"/>
              <a:t> </a:t>
            </a:r>
            <a:r>
              <a:rPr lang="en-US" sz="1900" dirty="0" err="1" smtClean="0"/>
              <a:t>đều</a:t>
            </a:r>
            <a:r>
              <a:rPr lang="en-US" sz="1900" dirty="0" smtClean="0"/>
              <a:t> </a:t>
            </a:r>
            <a:r>
              <a:rPr lang="en-US" sz="1900" dirty="0" err="1" smtClean="0"/>
              <a:t>nói</a:t>
            </a:r>
            <a:r>
              <a:rPr lang="en-US" sz="1900" dirty="0" smtClean="0"/>
              <a:t> </a:t>
            </a:r>
            <a:r>
              <a:rPr lang="en-US" sz="1900" dirty="0" err="1" smtClean="0"/>
              <a:t>đến</a:t>
            </a:r>
            <a:r>
              <a:rPr lang="en-US" sz="1900" dirty="0" smtClean="0"/>
              <a:t> </a:t>
            </a:r>
            <a:r>
              <a:rPr lang="en-US" sz="1900" dirty="0" err="1" smtClean="0"/>
              <a:t>mối</a:t>
            </a:r>
            <a:r>
              <a:rPr lang="en-US" sz="1900" dirty="0" smtClean="0"/>
              <a:t> </a:t>
            </a:r>
            <a:r>
              <a:rPr lang="en-US" sz="1900" dirty="0" err="1" smtClean="0"/>
              <a:t>liên</a:t>
            </a:r>
            <a:r>
              <a:rPr lang="en-US" sz="1900" dirty="0" smtClean="0"/>
              <a:t> </a:t>
            </a:r>
            <a:r>
              <a:rPr lang="en-US" sz="1900" dirty="0" err="1" smtClean="0"/>
              <a:t>quan</a:t>
            </a:r>
            <a:r>
              <a:rPr lang="en-US" sz="1900" dirty="0" smtClean="0"/>
              <a:t> </a:t>
            </a:r>
            <a:r>
              <a:rPr lang="en-US" sz="1900" dirty="0" err="1" smtClean="0"/>
              <a:t>giữa</a:t>
            </a:r>
            <a:r>
              <a:rPr lang="en-US" sz="1900" dirty="0" smtClean="0"/>
              <a:t> </a:t>
            </a:r>
            <a:r>
              <a:rPr lang="en-US" sz="1900" dirty="0" err="1" smtClean="0"/>
              <a:t>tâm</a:t>
            </a:r>
            <a:r>
              <a:rPr lang="en-US" sz="1900" dirty="0" smtClean="0"/>
              <a:t> </a:t>
            </a:r>
            <a:r>
              <a:rPr lang="en-US" sz="1900" dirty="0" err="1" smtClean="0"/>
              <a:t>lý</a:t>
            </a:r>
            <a:r>
              <a:rPr lang="en-US" sz="1900" dirty="0" smtClean="0"/>
              <a:t> </a:t>
            </a:r>
            <a:r>
              <a:rPr lang="en-US" sz="1900" dirty="0" err="1" smtClean="0"/>
              <a:t>và</a:t>
            </a:r>
            <a:r>
              <a:rPr lang="en-US" sz="1900" dirty="0" smtClean="0"/>
              <a:t> </a:t>
            </a:r>
            <a:r>
              <a:rPr lang="en-US" sz="1900" dirty="0" err="1" smtClean="0"/>
              <a:t>việc</a:t>
            </a:r>
            <a:r>
              <a:rPr lang="en-US" sz="1900" dirty="0" smtClean="0"/>
              <a:t> </a:t>
            </a:r>
            <a:r>
              <a:rPr lang="en-US" sz="1900" dirty="0" err="1" smtClean="0"/>
              <a:t>đi</a:t>
            </a:r>
            <a:r>
              <a:rPr lang="en-US" sz="1900" dirty="0" smtClean="0"/>
              <a:t> </a:t>
            </a:r>
            <a:r>
              <a:rPr lang="en-US" sz="1900" dirty="0" err="1" smtClean="0"/>
              <a:t>muộn</a:t>
            </a:r>
            <a:r>
              <a:rPr lang="en-US" sz="1900" dirty="0" smtClean="0"/>
              <a:t>. </a:t>
            </a:r>
            <a:r>
              <a:rPr lang="en-US" sz="1900" dirty="0" err="1" smtClean="0"/>
              <a:t>Vậy</a:t>
            </a:r>
            <a:r>
              <a:rPr lang="en-US" sz="1900" dirty="0" smtClean="0"/>
              <a:t> </a:t>
            </a:r>
            <a:r>
              <a:rPr lang="en-US" sz="1900" dirty="0" err="1" smtClean="0"/>
              <a:t>nên</a:t>
            </a:r>
            <a:r>
              <a:rPr lang="en-US" sz="1900" dirty="0" smtClean="0"/>
              <a:t>, </a:t>
            </a:r>
            <a:r>
              <a:rPr lang="en-US" sz="1900" dirty="0" err="1" smtClean="0"/>
              <a:t>đáp</a:t>
            </a:r>
            <a:r>
              <a:rPr lang="en-US" sz="1900" dirty="0" smtClean="0"/>
              <a:t> </a:t>
            </a:r>
            <a:r>
              <a:rPr lang="en-US" sz="1900" dirty="0" err="1" smtClean="0"/>
              <a:t>án</a:t>
            </a:r>
            <a:r>
              <a:rPr lang="en-US" sz="1900" dirty="0" smtClean="0"/>
              <a:t> C </a:t>
            </a:r>
            <a:r>
              <a:rPr lang="en-US" sz="1900" dirty="0" err="1" smtClean="0"/>
              <a:t>đúng</a:t>
            </a:r>
            <a:r>
              <a:rPr lang="en-US" sz="1900" dirty="0" smtClean="0"/>
              <a:t>.</a:t>
            </a:r>
          </a:p>
          <a:p>
            <a:endParaRPr lang="en-US" sz="1900" dirty="0" smtClean="0"/>
          </a:p>
          <a:p>
            <a:r>
              <a:rPr lang="en-US" sz="1900" dirty="0" smtClean="0"/>
              <a:t>20</a:t>
            </a:r>
          </a:p>
          <a:p>
            <a:endParaRPr lang="en-US" sz="1900" dirty="0"/>
          </a:p>
        </p:txBody>
      </p:sp>
      <p:sp>
        <p:nvSpPr>
          <p:cNvPr id="6" name="Rounded Rectangle 5"/>
          <p:cNvSpPr/>
          <p:nvPr/>
        </p:nvSpPr>
        <p:spPr>
          <a:xfrm>
            <a:off x="1066800" y="1066800"/>
            <a:ext cx="304800" cy="3048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9258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7454" y="457200"/>
            <a:ext cx="8534400" cy="2246769"/>
          </a:xfrm>
          <a:prstGeom prst="rect">
            <a:avLst/>
          </a:prstGeom>
          <a:noFill/>
        </p:spPr>
        <p:txBody>
          <a:bodyPr wrap="square" rtlCol="0">
            <a:spAutoFit/>
          </a:bodyPr>
          <a:lstStyle/>
          <a:p>
            <a:r>
              <a:rPr lang="en-US" sz="2800" b="1" dirty="0"/>
              <a:t>Question 4:</a:t>
            </a:r>
            <a:r>
              <a:rPr lang="en-US" sz="2800" dirty="0"/>
              <a:t> It was so noisy outside that she couldn’t </a:t>
            </a:r>
            <a:r>
              <a:rPr lang="en-US" sz="2800" dirty="0" err="1"/>
              <a:t>concentrate______her</a:t>
            </a:r>
            <a:r>
              <a:rPr lang="en-US" sz="2800" dirty="0"/>
              <a:t> work.</a:t>
            </a:r>
          </a:p>
          <a:p>
            <a:r>
              <a:rPr lang="en-US" sz="2800" b="1" dirty="0"/>
              <a:t>A. </a:t>
            </a:r>
            <a:r>
              <a:rPr lang="en-US" sz="2800" dirty="0"/>
              <a:t>in</a:t>
            </a:r>
            <a:r>
              <a:rPr lang="en-US" sz="2800" b="1" dirty="0"/>
              <a:t>	B. </a:t>
            </a:r>
            <a:r>
              <a:rPr lang="en-US" sz="2800" dirty="0"/>
              <a:t>at</a:t>
            </a:r>
            <a:r>
              <a:rPr lang="en-US" sz="2800" b="1" dirty="0"/>
              <a:t>	C. </a:t>
            </a:r>
            <a:r>
              <a:rPr lang="en-US" sz="2800" dirty="0"/>
              <a:t>with</a:t>
            </a:r>
            <a:r>
              <a:rPr lang="en-US" sz="2800" b="1" dirty="0"/>
              <a:t>	D. </a:t>
            </a:r>
            <a:r>
              <a:rPr lang="en-US" sz="2800" dirty="0"/>
              <a:t>on</a:t>
            </a:r>
          </a:p>
          <a:p>
            <a:r>
              <a:rPr lang="en-US" sz="2800" dirty="0" smtClean="0"/>
              <a:t>.</a:t>
            </a:r>
            <a:endParaRPr lang="en-US" sz="2800" dirty="0"/>
          </a:p>
          <a:p>
            <a:endParaRPr lang="en-US" sz="2800" dirty="0"/>
          </a:p>
        </p:txBody>
      </p:sp>
      <p:sp>
        <p:nvSpPr>
          <p:cNvPr id="5" name="TextBox 4"/>
          <p:cNvSpPr txBox="1"/>
          <p:nvPr/>
        </p:nvSpPr>
        <p:spPr>
          <a:xfrm>
            <a:off x="37563" y="2057400"/>
            <a:ext cx="8534400" cy="1815882"/>
          </a:xfrm>
          <a:prstGeom prst="rect">
            <a:avLst/>
          </a:prstGeom>
          <a:noFill/>
        </p:spPr>
        <p:txBody>
          <a:bodyPr wrap="square" rtlCol="0">
            <a:spAutoFit/>
          </a:bodyPr>
          <a:lstStyle/>
          <a:p>
            <a:r>
              <a:rPr lang="en-US" sz="2800" dirty="0" smtClean="0"/>
              <a:t>* </a:t>
            </a:r>
            <a:r>
              <a:rPr lang="en-US" sz="2800" dirty="0" err="1" smtClean="0"/>
              <a:t>Căn</a:t>
            </a:r>
            <a:r>
              <a:rPr lang="en-US" sz="2800" dirty="0" smtClean="0"/>
              <a:t> </a:t>
            </a:r>
            <a:r>
              <a:rPr lang="en-US" sz="2800" dirty="0" err="1" smtClean="0"/>
              <a:t>cứ</a:t>
            </a:r>
            <a:r>
              <a:rPr lang="en-US" sz="2800" dirty="0" smtClean="0"/>
              <a:t> </a:t>
            </a:r>
            <a:r>
              <a:rPr lang="en-US" sz="2800" dirty="0" err="1" smtClean="0"/>
              <a:t>vào</a:t>
            </a:r>
            <a:r>
              <a:rPr lang="en-US" sz="2800" dirty="0" smtClean="0"/>
              <a:t> </a:t>
            </a:r>
            <a:r>
              <a:rPr lang="en-US" sz="2800" dirty="0" err="1" smtClean="0"/>
              <a:t>cấu</a:t>
            </a:r>
            <a:r>
              <a:rPr lang="en-US" sz="2800" dirty="0" smtClean="0"/>
              <a:t> </a:t>
            </a:r>
            <a:r>
              <a:rPr lang="en-US" sz="2800" dirty="0" err="1" smtClean="0"/>
              <a:t>trúc</a:t>
            </a:r>
            <a:r>
              <a:rPr lang="en-US" sz="2800" dirty="0" smtClean="0"/>
              <a:t>:</a:t>
            </a:r>
          </a:p>
          <a:p>
            <a:r>
              <a:rPr lang="en-US" sz="2800" b="1" dirty="0" smtClean="0">
                <a:solidFill>
                  <a:srgbClr val="FFFF00"/>
                </a:solidFill>
              </a:rPr>
              <a:t>- concentrate on </a:t>
            </a:r>
            <a:r>
              <a:rPr lang="en-US" sz="2800" b="1" dirty="0" err="1" smtClean="0">
                <a:solidFill>
                  <a:srgbClr val="FFFF00"/>
                </a:solidFill>
              </a:rPr>
              <a:t>sth</a:t>
            </a:r>
            <a:r>
              <a:rPr lang="en-US" sz="2800" b="1" dirty="0" smtClean="0"/>
              <a:t>: </a:t>
            </a:r>
            <a:r>
              <a:rPr lang="en-US" sz="2800" b="1" dirty="0" err="1" smtClean="0"/>
              <a:t>tập</a:t>
            </a:r>
            <a:r>
              <a:rPr lang="en-US" sz="2800" b="1" dirty="0" smtClean="0"/>
              <a:t> </a:t>
            </a:r>
            <a:r>
              <a:rPr lang="en-US" sz="2800" b="1" dirty="0" err="1" smtClean="0"/>
              <a:t>trung</a:t>
            </a:r>
            <a:r>
              <a:rPr lang="en-US" sz="2800" b="1" dirty="0" smtClean="0"/>
              <a:t> </a:t>
            </a:r>
            <a:r>
              <a:rPr lang="en-US" sz="2800" b="1" dirty="0" err="1" smtClean="0"/>
              <a:t>vào</a:t>
            </a:r>
            <a:r>
              <a:rPr lang="en-US" sz="2800" b="1" dirty="0" smtClean="0"/>
              <a:t> </a:t>
            </a:r>
            <a:r>
              <a:rPr lang="en-US" sz="2800" b="1" dirty="0" err="1" smtClean="0"/>
              <a:t>cái</a:t>
            </a:r>
            <a:r>
              <a:rPr lang="en-US" sz="2800" b="1" dirty="0" smtClean="0"/>
              <a:t> </a:t>
            </a:r>
            <a:r>
              <a:rPr lang="en-US" sz="2800" b="1" dirty="0" err="1" smtClean="0"/>
              <a:t>gì</a:t>
            </a:r>
            <a:r>
              <a:rPr lang="en-US" sz="2800" b="1" dirty="0" smtClean="0"/>
              <a:t>. </a:t>
            </a:r>
            <a:endParaRPr lang="en-US" sz="2800" dirty="0" smtClean="0"/>
          </a:p>
          <a:p>
            <a:r>
              <a:rPr lang="en-US" sz="2800" dirty="0" smtClean="0"/>
              <a:t>* </a:t>
            </a:r>
            <a:r>
              <a:rPr lang="en-US" sz="2800" b="1" dirty="0" err="1" smtClean="0"/>
              <a:t>Dịch</a:t>
            </a:r>
            <a:r>
              <a:rPr lang="en-US" sz="2800" b="1" dirty="0" smtClean="0"/>
              <a:t> </a:t>
            </a:r>
            <a:r>
              <a:rPr lang="en-US" sz="2800" b="1" dirty="0" err="1" smtClean="0"/>
              <a:t>nghĩa</a:t>
            </a:r>
            <a:r>
              <a:rPr lang="en-US" sz="2800" b="1" dirty="0" smtClean="0"/>
              <a:t>:</a:t>
            </a:r>
            <a:r>
              <a:rPr lang="en-US" sz="2800" dirty="0" smtClean="0"/>
              <a:t> </a:t>
            </a:r>
            <a:r>
              <a:rPr lang="en-US" sz="2800" dirty="0" err="1" smtClean="0"/>
              <a:t>Bên</a:t>
            </a:r>
            <a:r>
              <a:rPr lang="en-US" sz="2800" dirty="0" smtClean="0"/>
              <a:t> </a:t>
            </a:r>
            <a:r>
              <a:rPr lang="en-US" sz="2800" dirty="0" err="1" smtClean="0"/>
              <a:t>ngoài</a:t>
            </a:r>
            <a:r>
              <a:rPr lang="en-US" sz="2800" dirty="0" smtClean="0"/>
              <a:t> </a:t>
            </a:r>
            <a:r>
              <a:rPr lang="en-US" sz="2800" dirty="0" err="1" smtClean="0"/>
              <a:t>ồn</a:t>
            </a:r>
            <a:r>
              <a:rPr lang="en-US" sz="2800" dirty="0" smtClean="0"/>
              <a:t> </a:t>
            </a:r>
            <a:r>
              <a:rPr lang="en-US" sz="2800" dirty="0" err="1" smtClean="0"/>
              <a:t>ào</a:t>
            </a:r>
            <a:r>
              <a:rPr lang="en-US" sz="2800" dirty="0" smtClean="0"/>
              <a:t> </a:t>
            </a:r>
            <a:r>
              <a:rPr lang="en-US" sz="2800" dirty="0" err="1" smtClean="0"/>
              <a:t>đến</a:t>
            </a:r>
            <a:r>
              <a:rPr lang="en-US" sz="2800" dirty="0" smtClean="0"/>
              <a:t> </a:t>
            </a:r>
            <a:r>
              <a:rPr lang="en-US" sz="2800" dirty="0" err="1" smtClean="0"/>
              <a:t>nỗi</a:t>
            </a:r>
            <a:r>
              <a:rPr lang="en-US" sz="2800" dirty="0" smtClean="0"/>
              <a:t> </a:t>
            </a:r>
            <a:r>
              <a:rPr lang="en-US" sz="2800" dirty="0" err="1" smtClean="0"/>
              <a:t>cô</a:t>
            </a:r>
            <a:r>
              <a:rPr lang="en-US" sz="2800" dirty="0" smtClean="0"/>
              <a:t> </a:t>
            </a:r>
            <a:r>
              <a:rPr lang="en-US" sz="2800" dirty="0" err="1" smtClean="0"/>
              <a:t>không</a:t>
            </a:r>
            <a:r>
              <a:rPr lang="en-US" sz="2800" dirty="0" smtClean="0"/>
              <a:t> </a:t>
            </a:r>
            <a:r>
              <a:rPr lang="en-US" sz="2800" dirty="0" err="1" smtClean="0"/>
              <a:t>thể</a:t>
            </a:r>
            <a:r>
              <a:rPr lang="en-US" sz="2800" dirty="0" smtClean="0"/>
              <a:t> </a:t>
            </a:r>
            <a:r>
              <a:rPr lang="en-US" sz="2800" dirty="0" err="1" smtClean="0"/>
              <a:t>tập</a:t>
            </a:r>
            <a:r>
              <a:rPr lang="en-US" sz="2800" dirty="0" smtClean="0"/>
              <a:t> </a:t>
            </a:r>
            <a:r>
              <a:rPr lang="en-US" sz="2800" dirty="0" err="1" smtClean="0"/>
              <a:t>trung</a:t>
            </a:r>
            <a:r>
              <a:rPr lang="en-US" sz="2800" dirty="0" smtClean="0"/>
              <a:t> </a:t>
            </a:r>
            <a:r>
              <a:rPr lang="en-US" sz="2800" dirty="0" err="1" smtClean="0"/>
              <a:t>vào</a:t>
            </a:r>
            <a:r>
              <a:rPr lang="en-US" sz="2800" dirty="0" smtClean="0"/>
              <a:t> </a:t>
            </a:r>
            <a:r>
              <a:rPr lang="en-US" sz="2800" dirty="0" err="1" smtClean="0"/>
              <a:t>công</a:t>
            </a:r>
            <a:r>
              <a:rPr lang="en-US" sz="2800" dirty="0" smtClean="0"/>
              <a:t> </a:t>
            </a:r>
            <a:r>
              <a:rPr lang="en-US" sz="2800" dirty="0" err="1" smtClean="0"/>
              <a:t>việc</a:t>
            </a:r>
            <a:r>
              <a:rPr lang="en-US" sz="2800" dirty="0" smtClean="0"/>
              <a:t> </a:t>
            </a:r>
            <a:r>
              <a:rPr lang="en-US" sz="2800" dirty="0" err="1" smtClean="0"/>
              <a:t>được</a:t>
            </a:r>
            <a:endParaRPr lang="en-US" sz="2800" dirty="0"/>
          </a:p>
        </p:txBody>
      </p:sp>
      <p:sp>
        <p:nvSpPr>
          <p:cNvPr id="6" name="Oval 5"/>
          <p:cNvSpPr/>
          <p:nvPr/>
        </p:nvSpPr>
        <p:spPr>
          <a:xfrm>
            <a:off x="4304763" y="1447800"/>
            <a:ext cx="343437"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0708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610600" cy="1938992"/>
          </a:xfrm>
          <a:prstGeom prst="rect">
            <a:avLst/>
          </a:prstGeom>
          <a:noFill/>
        </p:spPr>
        <p:txBody>
          <a:bodyPr wrap="square" rtlCol="0">
            <a:spAutoFit/>
          </a:bodyPr>
          <a:lstStyle/>
          <a:p>
            <a:r>
              <a:rPr lang="en-US" sz="2400" b="1" dirty="0"/>
              <a:t>Question 40.</a:t>
            </a:r>
            <a:r>
              <a:rPr lang="en-US" sz="2400" dirty="0"/>
              <a:t> </a:t>
            </a:r>
            <a:r>
              <a:rPr lang="en-US" sz="2400" b="1" dirty="0"/>
              <a:t>What is the “speaks volumes” in paragraph 2 closest in meaning to?</a:t>
            </a:r>
            <a:endParaRPr lang="en-US" sz="2400" dirty="0"/>
          </a:p>
          <a:p>
            <a:r>
              <a:rPr lang="en-US" sz="2400" dirty="0"/>
              <a:t>	</a:t>
            </a:r>
            <a:r>
              <a:rPr lang="en-US" sz="2400" b="1" dirty="0"/>
              <a:t>A</a:t>
            </a:r>
            <a:r>
              <a:rPr lang="en-US" sz="2400" dirty="0"/>
              <a:t>. tells a lot	</a:t>
            </a:r>
            <a:r>
              <a:rPr lang="en-US" sz="2400" b="1" dirty="0"/>
              <a:t>B</a:t>
            </a:r>
            <a:r>
              <a:rPr lang="en-US" sz="2400" dirty="0"/>
              <a:t>. makes sounds 	</a:t>
            </a:r>
            <a:r>
              <a:rPr lang="en-US" sz="2400" b="1" dirty="0"/>
              <a:t>C</a:t>
            </a:r>
            <a:r>
              <a:rPr lang="en-US" sz="2400" dirty="0"/>
              <a:t>. holds power 	</a:t>
            </a:r>
            <a:r>
              <a:rPr lang="en-US" sz="2400" b="1" dirty="0"/>
              <a:t>D</a:t>
            </a:r>
            <a:r>
              <a:rPr lang="en-US" sz="2400" dirty="0"/>
              <a:t>. talks loudly</a:t>
            </a:r>
          </a:p>
          <a:p>
            <a:endParaRPr lang="en-US" sz="2400" dirty="0"/>
          </a:p>
        </p:txBody>
      </p:sp>
      <p:sp>
        <p:nvSpPr>
          <p:cNvPr id="5" name="TextBox 4"/>
          <p:cNvSpPr txBox="1"/>
          <p:nvPr/>
        </p:nvSpPr>
        <p:spPr>
          <a:xfrm>
            <a:off x="304800" y="2133600"/>
            <a:ext cx="8610600" cy="3785652"/>
          </a:xfrm>
          <a:prstGeom prst="rect">
            <a:avLst/>
          </a:prstGeom>
          <a:noFill/>
        </p:spPr>
        <p:txBody>
          <a:bodyPr wrap="square" rtlCol="0">
            <a:spAutoFit/>
          </a:bodyPr>
          <a:lstStyle/>
          <a:p>
            <a:r>
              <a:rPr lang="en-US" sz="2400" dirty="0" err="1" smtClean="0"/>
              <a:t>Dịch</a:t>
            </a:r>
            <a:r>
              <a:rPr lang="en-US" sz="2400" dirty="0" smtClean="0"/>
              <a:t> </a:t>
            </a:r>
            <a:r>
              <a:rPr lang="en-US" sz="2400" dirty="0" err="1" smtClean="0"/>
              <a:t>để</a:t>
            </a:r>
            <a:r>
              <a:rPr lang="en-US" sz="2400" dirty="0" smtClean="0"/>
              <a:t> </a:t>
            </a:r>
            <a:r>
              <a:rPr lang="en-US" sz="2400" dirty="0" err="1" smtClean="0"/>
              <a:t>bài</a:t>
            </a:r>
            <a:r>
              <a:rPr lang="en-US" sz="2400" dirty="0" smtClean="0"/>
              <a:t>: </a:t>
            </a:r>
            <a:r>
              <a:rPr lang="en-US" sz="2400" dirty="0" err="1" smtClean="0"/>
              <a:t>Cụm</a:t>
            </a:r>
            <a:r>
              <a:rPr lang="en-US" sz="2400" dirty="0" smtClean="0"/>
              <a:t> </a:t>
            </a:r>
            <a:r>
              <a:rPr lang="en-US" sz="2400" dirty="0" err="1" smtClean="0"/>
              <a:t>từ</a:t>
            </a:r>
            <a:r>
              <a:rPr lang="en-US" sz="2400" dirty="0" smtClean="0"/>
              <a:t> “speaks volumes” ở </a:t>
            </a:r>
            <a:r>
              <a:rPr lang="en-US" sz="2400" dirty="0" err="1" smtClean="0"/>
              <a:t>đoạn</a:t>
            </a:r>
            <a:r>
              <a:rPr lang="en-US" sz="2400" dirty="0" smtClean="0"/>
              <a:t> </a:t>
            </a:r>
            <a:r>
              <a:rPr lang="en-US" sz="2400" dirty="0" err="1" smtClean="0"/>
              <a:t>hai</a:t>
            </a:r>
            <a:r>
              <a:rPr lang="en-US" sz="2400" dirty="0" smtClean="0"/>
              <a:t> </a:t>
            </a:r>
            <a:r>
              <a:rPr lang="en-US" sz="2400" dirty="0" err="1" smtClean="0"/>
              <a:t>gần</a:t>
            </a:r>
            <a:r>
              <a:rPr lang="en-US" sz="2400" dirty="0" smtClean="0"/>
              <a:t> </a:t>
            </a:r>
            <a:r>
              <a:rPr lang="en-US" sz="2400" dirty="0" err="1" smtClean="0"/>
              <a:t>nghĩa</a:t>
            </a:r>
            <a:r>
              <a:rPr lang="en-US" sz="2400" dirty="0" smtClean="0"/>
              <a:t> </a:t>
            </a:r>
            <a:r>
              <a:rPr lang="en-US" sz="2400" dirty="0" err="1" smtClean="0"/>
              <a:t>với</a:t>
            </a:r>
            <a:r>
              <a:rPr lang="en-US" sz="2400" dirty="0" smtClean="0"/>
              <a:t> </a:t>
            </a:r>
            <a:r>
              <a:rPr lang="en-US" sz="2400" dirty="0" err="1" smtClean="0"/>
              <a:t>từ</a:t>
            </a:r>
            <a:r>
              <a:rPr lang="en-US" sz="2400" dirty="0" smtClean="0"/>
              <a:t> </a:t>
            </a:r>
            <a:r>
              <a:rPr lang="en-US" sz="2400" dirty="0" err="1" smtClean="0"/>
              <a:t>nào</a:t>
            </a:r>
            <a:r>
              <a:rPr lang="en-US" sz="2400" dirty="0" smtClean="0"/>
              <a:t> </a:t>
            </a:r>
            <a:r>
              <a:rPr lang="en-US" sz="2400" dirty="0" err="1" smtClean="0"/>
              <a:t>nhất</a:t>
            </a:r>
            <a:r>
              <a:rPr lang="en-US" sz="2400" dirty="0" smtClean="0"/>
              <a:t>?</a:t>
            </a:r>
          </a:p>
          <a:p>
            <a:r>
              <a:rPr lang="en-US" sz="2400" b="1" dirty="0" smtClean="0"/>
              <a:t>A</a:t>
            </a:r>
            <a:r>
              <a:rPr lang="en-US" sz="2400" dirty="0" smtClean="0"/>
              <a:t>. </a:t>
            </a:r>
            <a:r>
              <a:rPr lang="en-US" sz="2400" dirty="0" err="1" smtClean="0"/>
              <a:t>tiết</a:t>
            </a:r>
            <a:r>
              <a:rPr lang="en-US" sz="2400" dirty="0" smtClean="0"/>
              <a:t> </a:t>
            </a:r>
            <a:r>
              <a:rPr lang="en-US" sz="2400" dirty="0" err="1" smtClean="0"/>
              <a:t>lộ</a:t>
            </a:r>
            <a:r>
              <a:rPr lang="en-US" sz="2400" dirty="0" smtClean="0"/>
              <a:t> </a:t>
            </a:r>
            <a:r>
              <a:rPr lang="en-US" sz="2400" dirty="0" err="1" smtClean="0"/>
              <a:t>rất</a:t>
            </a:r>
            <a:r>
              <a:rPr lang="en-US" sz="2400" dirty="0" smtClean="0"/>
              <a:t> </a:t>
            </a:r>
            <a:r>
              <a:rPr lang="en-US" sz="2400" dirty="0" err="1" smtClean="0"/>
              <a:t>nhiều</a:t>
            </a:r>
            <a:r>
              <a:rPr lang="en-US" sz="2400" dirty="0" smtClean="0"/>
              <a:t> </a:t>
            </a:r>
            <a:r>
              <a:rPr lang="en-US" sz="2400" dirty="0" err="1" smtClean="0"/>
              <a:t>thứ</a:t>
            </a:r>
            <a:endParaRPr lang="en-US" sz="2400" dirty="0" smtClean="0"/>
          </a:p>
          <a:p>
            <a:r>
              <a:rPr lang="en-US" sz="2400" b="1" dirty="0" smtClean="0"/>
              <a:t>B</a:t>
            </a:r>
            <a:r>
              <a:rPr lang="en-US" sz="2400" dirty="0" smtClean="0"/>
              <a:t>. </a:t>
            </a:r>
            <a:r>
              <a:rPr lang="en-US" sz="2400" dirty="0" err="1" smtClean="0"/>
              <a:t>tạo</a:t>
            </a:r>
            <a:r>
              <a:rPr lang="en-US" sz="2400" dirty="0" smtClean="0"/>
              <a:t> </a:t>
            </a:r>
            <a:r>
              <a:rPr lang="en-US" sz="2400" dirty="0" err="1" smtClean="0"/>
              <a:t>ra</a:t>
            </a:r>
            <a:r>
              <a:rPr lang="en-US" sz="2400" dirty="0" smtClean="0"/>
              <a:t> </a:t>
            </a:r>
            <a:r>
              <a:rPr lang="en-US" sz="2400" dirty="0" err="1" smtClean="0"/>
              <a:t>âm</a:t>
            </a:r>
            <a:r>
              <a:rPr lang="en-US" sz="2400" dirty="0" smtClean="0"/>
              <a:t> </a:t>
            </a:r>
            <a:r>
              <a:rPr lang="en-US" sz="2400" dirty="0" err="1" smtClean="0"/>
              <a:t>thanh</a:t>
            </a:r>
            <a:endParaRPr lang="en-US" sz="2400" dirty="0" smtClean="0"/>
          </a:p>
          <a:p>
            <a:r>
              <a:rPr lang="en-US" sz="2400" b="1" dirty="0" smtClean="0"/>
              <a:t>C</a:t>
            </a:r>
            <a:r>
              <a:rPr lang="en-US" sz="2400" dirty="0" smtClean="0"/>
              <a:t>. </a:t>
            </a:r>
            <a:r>
              <a:rPr lang="en-US" sz="2400" dirty="0" err="1" smtClean="0"/>
              <a:t>nắm</a:t>
            </a:r>
            <a:r>
              <a:rPr lang="en-US" sz="2400" dirty="0" smtClean="0"/>
              <a:t> </a:t>
            </a:r>
            <a:r>
              <a:rPr lang="en-US" sz="2400" dirty="0" err="1" smtClean="0"/>
              <a:t>giữ</a:t>
            </a:r>
            <a:r>
              <a:rPr lang="en-US" sz="2400" dirty="0" smtClean="0"/>
              <a:t> </a:t>
            </a:r>
            <a:r>
              <a:rPr lang="en-US" sz="2400" dirty="0" err="1" smtClean="0"/>
              <a:t>quyền</a:t>
            </a:r>
            <a:r>
              <a:rPr lang="en-US" sz="2400" dirty="0" smtClean="0"/>
              <a:t> </a:t>
            </a:r>
            <a:r>
              <a:rPr lang="en-US" sz="2400" dirty="0" err="1" smtClean="0"/>
              <a:t>lực</a:t>
            </a:r>
            <a:endParaRPr lang="en-US" sz="2400" dirty="0" smtClean="0"/>
          </a:p>
          <a:p>
            <a:r>
              <a:rPr lang="en-US" sz="2400" b="1" dirty="0" smtClean="0"/>
              <a:t>D</a:t>
            </a:r>
            <a:r>
              <a:rPr lang="en-US" sz="2400" dirty="0" smtClean="0"/>
              <a:t>. </a:t>
            </a:r>
            <a:r>
              <a:rPr lang="en-US" sz="2400" dirty="0" err="1" smtClean="0"/>
              <a:t>nói</a:t>
            </a:r>
            <a:r>
              <a:rPr lang="en-US" sz="2400" dirty="0" smtClean="0"/>
              <a:t> </a:t>
            </a:r>
            <a:r>
              <a:rPr lang="en-US" sz="2400" dirty="0" err="1" smtClean="0"/>
              <a:t>chuyện</a:t>
            </a:r>
            <a:r>
              <a:rPr lang="en-US" sz="2400" dirty="0" smtClean="0"/>
              <a:t> </a:t>
            </a:r>
            <a:r>
              <a:rPr lang="en-US" sz="2400" dirty="0" err="1" smtClean="0"/>
              <a:t>lớn</a:t>
            </a:r>
            <a:endParaRPr lang="en-US" sz="2400" dirty="0" smtClean="0"/>
          </a:p>
          <a:p>
            <a:r>
              <a:rPr lang="en-US" sz="2400" dirty="0" err="1" smtClean="0"/>
              <a:t>Câu</a:t>
            </a:r>
            <a:r>
              <a:rPr lang="en-US" sz="2400" dirty="0" smtClean="0"/>
              <a:t> </a:t>
            </a:r>
            <a:r>
              <a:rPr lang="en-US" sz="2400" dirty="0" err="1" smtClean="0"/>
              <a:t>hỏi</a:t>
            </a:r>
            <a:r>
              <a:rPr lang="en-US" sz="2400" dirty="0" smtClean="0"/>
              <a:t> </a:t>
            </a:r>
            <a:r>
              <a:rPr lang="en-US" sz="2400" dirty="0" err="1" smtClean="0"/>
              <a:t>về</a:t>
            </a:r>
            <a:r>
              <a:rPr lang="en-US" sz="2400" dirty="0" smtClean="0"/>
              <a:t> </a:t>
            </a:r>
            <a:r>
              <a:rPr lang="en-US" sz="2400" dirty="0" err="1" smtClean="0"/>
              <a:t>từ</a:t>
            </a:r>
            <a:r>
              <a:rPr lang="en-US" sz="2400" dirty="0" smtClean="0"/>
              <a:t> </a:t>
            </a:r>
            <a:r>
              <a:rPr lang="en-US" sz="2400" dirty="0" err="1" smtClean="0"/>
              <a:t>vựng</a:t>
            </a:r>
            <a:r>
              <a:rPr lang="en-US" sz="2400" dirty="0" smtClean="0"/>
              <a:t>. “Speaks volumes” (</a:t>
            </a:r>
            <a:r>
              <a:rPr lang="en-US" sz="2400" dirty="0" err="1" smtClean="0"/>
              <a:t>thành</a:t>
            </a:r>
            <a:r>
              <a:rPr lang="en-US" sz="2400" dirty="0" smtClean="0"/>
              <a:t> </a:t>
            </a:r>
            <a:r>
              <a:rPr lang="en-US" sz="2400" dirty="0" err="1" smtClean="0"/>
              <a:t>ngữ</a:t>
            </a:r>
            <a:r>
              <a:rPr lang="en-US" sz="2400" dirty="0" smtClean="0"/>
              <a:t>): </a:t>
            </a:r>
            <a:r>
              <a:rPr lang="en-US" sz="2400" dirty="0" err="1" smtClean="0"/>
              <a:t>nói</a:t>
            </a:r>
            <a:r>
              <a:rPr lang="en-US" sz="2400" dirty="0" smtClean="0"/>
              <a:t> </a:t>
            </a:r>
            <a:r>
              <a:rPr lang="en-US" sz="2400" dirty="0" err="1" smtClean="0"/>
              <a:t>rõ</a:t>
            </a:r>
            <a:r>
              <a:rPr lang="en-US" sz="2400" dirty="0" smtClean="0"/>
              <a:t>, </a:t>
            </a:r>
            <a:r>
              <a:rPr lang="en-US" sz="2400" dirty="0" err="1" smtClean="0"/>
              <a:t>tiết</a:t>
            </a:r>
            <a:r>
              <a:rPr lang="en-US" sz="2400" dirty="0" smtClean="0"/>
              <a:t> </a:t>
            </a:r>
            <a:r>
              <a:rPr lang="en-US" sz="2400" dirty="0" err="1" smtClean="0"/>
              <a:t>lộ</a:t>
            </a:r>
            <a:r>
              <a:rPr lang="en-US" sz="2400" dirty="0" smtClean="0"/>
              <a:t> </a:t>
            </a:r>
            <a:r>
              <a:rPr lang="en-US" sz="2400" dirty="0" err="1" smtClean="0"/>
              <a:t>rõ</a:t>
            </a:r>
            <a:r>
              <a:rPr lang="en-US" sz="2400" dirty="0" smtClean="0"/>
              <a:t>. </a:t>
            </a:r>
            <a:r>
              <a:rPr lang="en-US" sz="2400" dirty="0" err="1" smtClean="0"/>
              <a:t>Chọn</a:t>
            </a:r>
            <a:r>
              <a:rPr lang="en-US" sz="2400" dirty="0" smtClean="0"/>
              <a:t> </a:t>
            </a:r>
            <a:r>
              <a:rPr lang="en-US" sz="2400" dirty="0" err="1" smtClean="0"/>
              <a:t>đáp</a:t>
            </a:r>
            <a:r>
              <a:rPr lang="en-US" sz="2400" dirty="0" smtClean="0"/>
              <a:t> </a:t>
            </a:r>
            <a:r>
              <a:rPr lang="en-US" sz="2400" dirty="0" err="1" smtClean="0"/>
              <a:t>án</a:t>
            </a:r>
            <a:r>
              <a:rPr lang="en-US" sz="2400" dirty="0" smtClean="0"/>
              <a:t> A - tells a lot: </a:t>
            </a:r>
            <a:r>
              <a:rPr lang="en-US" sz="2400" dirty="0" err="1" smtClean="0"/>
              <a:t>tiết</a:t>
            </a:r>
            <a:r>
              <a:rPr lang="en-US" sz="2400" dirty="0" smtClean="0"/>
              <a:t> </a:t>
            </a:r>
            <a:r>
              <a:rPr lang="en-US" sz="2400" dirty="0" err="1" smtClean="0"/>
              <a:t>lộ</a:t>
            </a:r>
            <a:r>
              <a:rPr lang="en-US" sz="2400" dirty="0" smtClean="0"/>
              <a:t> </a:t>
            </a:r>
            <a:r>
              <a:rPr lang="en-US" sz="2400" dirty="0" err="1" smtClean="0"/>
              <a:t>rất</a:t>
            </a:r>
            <a:r>
              <a:rPr lang="en-US" sz="2400" dirty="0" smtClean="0"/>
              <a:t> </a:t>
            </a:r>
            <a:r>
              <a:rPr lang="en-US" sz="2400" dirty="0" err="1" smtClean="0"/>
              <a:t>nhiều</a:t>
            </a:r>
            <a:r>
              <a:rPr lang="en-US" sz="2400" dirty="0" smtClean="0"/>
              <a:t> </a:t>
            </a:r>
            <a:r>
              <a:rPr lang="en-US" sz="2400" dirty="0" err="1" smtClean="0"/>
              <a:t>thứ</a:t>
            </a:r>
            <a:r>
              <a:rPr lang="en-US" sz="2400" dirty="0" smtClean="0"/>
              <a:t> - </a:t>
            </a:r>
            <a:r>
              <a:rPr lang="en-US" sz="2400" dirty="0" err="1" smtClean="0"/>
              <a:t>là</a:t>
            </a:r>
            <a:r>
              <a:rPr lang="en-US" sz="2400" dirty="0" smtClean="0"/>
              <a:t> </a:t>
            </a:r>
            <a:r>
              <a:rPr lang="en-US" sz="2400" dirty="0" err="1" smtClean="0"/>
              <a:t>gần</a:t>
            </a:r>
            <a:r>
              <a:rPr lang="en-US" sz="2400" dirty="0" smtClean="0"/>
              <a:t> </a:t>
            </a:r>
            <a:r>
              <a:rPr lang="en-US" sz="2400" dirty="0" err="1" smtClean="0"/>
              <a:t>nghĩa</a:t>
            </a:r>
            <a:r>
              <a:rPr lang="en-US" sz="2400" dirty="0" smtClean="0"/>
              <a:t> </a:t>
            </a:r>
            <a:r>
              <a:rPr lang="en-US" sz="2400" dirty="0" err="1" smtClean="0"/>
              <a:t>nhất</a:t>
            </a:r>
            <a:r>
              <a:rPr lang="en-US" sz="2400" dirty="0" smtClean="0"/>
              <a:t> </a:t>
            </a:r>
            <a:r>
              <a:rPr lang="en-US" sz="2400" dirty="0" err="1" smtClean="0"/>
              <a:t>với</a:t>
            </a:r>
            <a:r>
              <a:rPr lang="en-US" sz="2400" dirty="0" smtClean="0"/>
              <a:t> </a:t>
            </a:r>
            <a:r>
              <a:rPr lang="en-US" sz="2400" dirty="0" err="1" smtClean="0"/>
              <a:t>từ</a:t>
            </a:r>
            <a:r>
              <a:rPr lang="en-US" sz="2400" dirty="0" smtClean="0"/>
              <a:t> </a:t>
            </a:r>
            <a:r>
              <a:rPr lang="en-US" sz="2400" dirty="0" err="1" smtClean="0"/>
              <a:t>bài</a:t>
            </a:r>
            <a:r>
              <a:rPr lang="en-US" sz="2400" dirty="0" smtClean="0"/>
              <a:t> </a:t>
            </a:r>
            <a:r>
              <a:rPr lang="en-US" sz="2400" dirty="0" err="1" smtClean="0"/>
              <a:t>cho</a:t>
            </a:r>
            <a:r>
              <a:rPr lang="en-US" sz="2400" dirty="0" smtClean="0"/>
              <a:t>.</a:t>
            </a:r>
          </a:p>
          <a:p>
            <a:endParaRPr lang="en-US" sz="2400" dirty="0"/>
          </a:p>
        </p:txBody>
      </p:sp>
      <p:sp>
        <p:nvSpPr>
          <p:cNvPr id="6" name="Oval 5"/>
          <p:cNvSpPr/>
          <p:nvPr/>
        </p:nvSpPr>
        <p:spPr>
          <a:xfrm>
            <a:off x="1219200" y="1295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5283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4093428"/>
          </a:xfrm>
          <a:prstGeom prst="rect">
            <a:avLst/>
          </a:prstGeom>
          <a:noFill/>
        </p:spPr>
        <p:txBody>
          <a:bodyPr wrap="square" rtlCol="0">
            <a:spAutoFit/>
          </a:bodyPr>
          <a:lstStyle/>
          <a:p>
            <a:r>
              <a:rPr lang="en-US" sz="2000" b="1" dirty="0"/>
              <a:t>Question 41. Which of the following is NOT TRUE according to the passage?</a:t>
            </a:r>
            <a:endParaRPr lang="en-US" sz="2000" dirty="0"/>
          </a:p>
          <a:p>
            <a:r>
              <a:rPr lang="en-US" sz="2000" dirty="0"/>
              <a:t>	</a:t>
            </a:r>
            <a:r>
              <a:rPr lang="en-US" sz="2000" b="1" dirty="0"/>
              <a:t>A</a:t>
            </a:r>
            <a:r>
              <a:rPr lang="en-US" sz="2000" dirty="0"/>
              <a:t>. The way our minds work is responsible for the way we behave.</a:t>
            </a:r>
          </a:p>
          <a:p>
            <a:r>
              <a:rPr lang="en-US" sz="2000" dirty="0"/>
              <a:t>	</a:t>
            </a:r>
            <a:r>
              <a:rPr lang="en-US" sz="2000" b="1" dirty="0"/>
              <a:t>B</a:t>
            </a:r>
            <a:r>
              <a:rPr lang="en-US" sz="2000" dirty="0"/>
              <a:t>. Some people control a situation for their benefit through lateness.</a:t>
            </a:r>
          </a:p>
          <a:p>
            <a:r>
              <a:rPr lang="en-US" sz="2000" dirty="0"/>
              <a:t>	</a:t>
            </a:r>
            <a:r>
              <a:rPr lang="en-US" sz="2000" b="1" dirty="0"/>
              <a:t>C</a:t>
            </a:r>
            <a:r>
              <a:rPr lang="en-US" sz="2000" dirty="0"/>
              <a:t>. Lateness can have an impact on other people who are made to wait.</a:t>
            </a:r>
          </a:p>
          <a:p>
            <a:r>
              <a:rPr lang="en-US" sz="2000" dirty="0"/>
              <a:t>	</a:t>
            </a:r>
            <a:r>
              <a:rPr lang="en-US" sz="2000" b="1" dirty="0"/>
              <a:t>D</a:t>
            </a:r>
            <a:r>
              <a:rPr lang="en-US" sz="2000" dirty="0"/>
              <a:t>. Most people react the same when lateness is out of their control.</a:t>
            </a:r>
          </a:p>
          <a:p>
            <a:r>
              <a:rPr lang="en-US" sz="2000" dirty="0" err="1"/>
              <a:t>Dịch</a:t>
            </a:r>
            <a:r>
              <a:rPr lang="en-US" sz="2000" dirty="0"/>
              <a:t> </a:t>
            </a:r>
            <a:r>
              <a:rPr lang="en-US" sz="2000" dirty="0" err="1"/>
              <a:t>đề</a:t>
            </a:r>
            <a:r>
              <a:rPr lang="en-US" sz="2000" dirty="0"/>
              <a:t> </a:t>
            </a:r>
            <a:r>
              <a:rPr lang="en-US" sz="2000" dirty="0" err="1"/>
              <a:t>bài</a:t>
            </a:r>
            <a:r>
              <a:rPr lang="en-US" sz="2000" dirty="0"/>
              <a:t>: </a:t>
            </a:r>
            <a:r>
              <a:rPr lang="en-US" sz="2000" dirty="0" err="1"/>
              <a:t>Đáp</a:t>
            </a:r>
            <a:r>
              <a:rPr lang="en-US" sz="2000" dirty="0"/>
              <a:t> </a:t>
            </a:r>
            <a:r>
              <a:rPr lang="en-US" sz="2000" dirty="0" err="1"/>
              <a:t>án</a:t>
            </a:r>
            <a:r>
              <a:rPr lang="en-US" sz="2000" dirty="0"/>
              <a:t> </a:t>
            </a:r>
            <a:r>
              <a:rPr lang="en-US" sz="2000" dirty="0" err="1"/>
              <a:t>nào</a:t>
            </a:r>
            <a:r>
              <a:rPr lang="en-US" sz="2000" dirty="0"/>
              <a:t> </a:t>
            </a:r>
            <a:r>
              <a:rPr lang="en-US" sz="2000" dirty="0" err="1"/>
              <a:t>dưới</a:t>
            </a:r>
            <a:r>
              <a:rPr lang="en-US" sz="2000" dirty="0"/>
              <a:t> </a:t>
            </a:r>
            <a:r>
              <a:rPr lang="en-US" sz="2000" dirty="0" err="1"/>
              <a:t>đây</a:t>
            </a:r>
            <a:r>
              <a:rPr lang="en-US" sz="2000" dirty="0"/>
              <a:t> </a:t>
            </a:r>
            <a:r>
              <a:rPr lang="en-US" sz="2000" dirty="0" err="1"/>
              <a:t>không</a:t>
            </a:r>
            <a:r>
              <a:rPr lang="en-US" sz="2000" dirty="0"/>
              <a:t> </a:t>
            </a:r>
            <a:r>
              <a:rPr lang="en-US" sz="2000" dirty="0" err="1"/>
              <a:t>đúng</a:t>
            </a:r>
            <a:r>
              <a:rPr lang="en-US" sz="2000" dirty="0"/>
              <a:t> </a:t>
            </a:r>
            <a:r>
              <a:rPr lang="en-US" sz="2000" dirty="0" err="1"/>
              <a:t>theo</a:t>
            </a:r>
            <a:r>
              <a:rPr lang="en-US" sz="2000" dirty="0"/>
              <a:t> </a:t>
            </a:r>
            <a:r>
              <a:rPr lang="en-US" sz="2000" dirty="0" err="1"/>
              <a:t>như</a:t>
            </a:r>
            <a:r>
              <a:rPr lang="en-US" sz="2000" dirty="0"/>
              <a:t> </a:t>
            </a:r>
            <a:r>
              <a:rPr lang="en-US" sz="2000" dirty="0" err="1"/>
              <a:t>bài</a:t>
            </a:r>
            <a:r>
              <a:rPr lang="en-US" sz="2000" dirty="0"/>
              <a:t> </a:t>
            </a:r>
            <a:r>
              <a:rPr lang="en-US" sz="2000" dirty="0" err="1"/>
              <a:t>đọc</a:t>
            </a:r>
            <a:r>
              <a:rPr lang="en-US" sz="2000" dirty="0"/>
              <a:t>?</a:t>
            </a:r>
          </a:p>
          <a:p>
            <a:r>
              <a:rPr lang="en-US" sz="2000" b="1" dirty="0"/>
              <a:t>A</a:t>
            </a:r>
            <a:r>
              <a:rPr lang="en-US" sz="2000" dirty="0"/>
              <a:t>. </a:t>
            </a:r>
            <a:r>
              <a:rPr lang="en-US" sz="2000" dirty="0" err="1"/>
              <a:t>Cách</a:t>
            </a:r>
            <a:r>
              <a:rPr lang="en-US" sz="2000" dirty="0"/>
              <a:t> </a:t>
            </a:r>
            <a:r>
              <a:rPr lang="en-US" sz="2000" dirty="0" err="1"/>
              <a:t>mà</a:t>
            </a:r>
            <a:r>
              <a:rPr lang="en-US" sz="2000" dirty="0"/>
              <a:t> </a:t>
            </a:r>
            <a:r>
              <a:rPr lang="en-US" sz="2000" dirty="0" err="1"/>
              <a:t>hệ</a:t>
            </a:r>
            <a:r>
              <a:rPr lang="en-US" sz="2000" dirty="0"/>
              <a:t> </a:t>
            </a:r>
            <a:r>
              <a:rPr lang="en-US" sz="2000" dirty="0" err="1"/>
              <a:t>thống</a:t>
            </a:r>
            <a:r>
              <a:rPr lang="en-US" sz="2000" dirty="0"/>
              <a:t> </a:t>
            </a:r>
            <a:r>
              <a:rPr lang="en-US" sz="2000" dirty="0" err="1"/>
              <a:t>thần</a:t>
            </a:r>
            <a:r>
              <a:rPr lang="en-US" sz="2000" dirty="0"/>
              <a:t> </a:t>
            </a:r>
            <a:r>
              <a:rPr lang="en-US" sz="2000" dirty="0" err="1"/>
              <a:t>kinh</a:t>
            </a:r>
            <a:r>
              <a:rPr lang="en-US" sz="2000" dirty="0"/>
              <a:t> </a:t>
            </a:r>
            <a:r>
              <a:rPr lang="en-US" sz="2000" dirty="0" err="1"/>
              <a:t>của</a:t>
            </a:r>
            <a:r>
              <a:rPr lang="en-US" sz="2000" dirty="0"/>
              <a:t> </a:t>
            </a:r>
            <a:r>
              <a:rPr lang="en-US" sz="2000" dirty="0" err="1"/>
              <a:t>chúng</a:t>
            </a:r>
            <a:r>
              <a:rPr lang="en-US" sz="2000" dirty="0"/>
              <a:t> ta </a:t>
            </a:r>
            <a:r>
              <a:rPr lang="en-US" sz="2000" dirty="0" err="1"/>
              <a:t>hoạt</a:t>
            </a:r>
            <a:r>
              <a:rPr lang="en-US" sz="2000" dirty="0"/>
              <a:t> </a:t>
            </a:r>
            <a:r>
              <a:rPr lang="en-US" sz="2000" dirty="0" err="1"/>
              <a:t>động</a:t>
            </a:r>
            <a:r>
              <a:rPr lang="en-US" sz="2000" dirty="0"/>
              <a:t> </a:t>
            </a:r>
            <a:r>
              <a:rPr lang="en-US" sz="2000" dirty="0" err="1"/>
              <a:t>chịu</a:t>
            </a:r>
            <a:r>
              <a:rPr lang="en-US" sz="2000" dirty="0"/>
              <a:t> </a:t>
            </a:r>
            <a:r>
              <a:rPr lang="en-US" sz="2000" dirty="0" err="1"/>
              <a:t>trách</a:t>
            </a:r>
            <a:r>
              <a:rPr lang="en-US" sz="2000" dirty="0"/>
              <a:t> </a:t>
            </a:r>
            <a:r>
              <a:rPr lang="en-US" sz="2000" dirty="0" err="1"/>
              <a:t>nhiệm</a:t>
            </a:r>
            <a:r>
              <a:rPr lang="en-US" sz="2000" dirty="0"/>
              <a:t> </a:t>
            </a:r>
            <a:r>
              <a:rPr lang="en-US" sz="2000" dirty="0" err="1"/>
              <a:t>gây</a:t>
            </a:r>
            <a:r>
              <a:rPr lang="en-US" sz="2000" dirty="0"/>
              <a:t> </a:t>
            </a:r>
            <a:r>
              <a:rPr lang="en-US" sz="2000" dirty="0" err="1"/>
              <a:t>ra</a:t>
            </a:r>
            <a:r>
              <a:rPr lang="en-US" sz="2000" dirty="0"/>
              <a:t> </a:t>
            </a:r>
            <a:r>
              <a:rPr lang="en-US" sz="2000" dirty="0" err="1"/>
              <a:t>cách</a:t>
            </a:r>
            <a:r>
              <a:rPr lang="en-US" sz="2000" dirty="0"/>
              <a:t> </a:t>
            </a:r>
            <a:r>
              <a:rPr lang="en-US" sz="2000" dirty="0" err="1"/>
              <a:t>chúng</a:t>
            </a:r>
            <a:r>
              <a:rPr lang="en-US" sz="2000" dirty="0"/>
              <a:t> ta </a:t>
            </a:r>
            <a:r>
              <a:rPr lang="en-US" sz="2000" dirty="0" err="1"/>
              <a:t>hành</a:t>
            </a:r>
            <a:r>
              <a:rPr lang="en-US" sz="2000" dirty="0"/>
              <a:t> </a:t>
            </a:r>
            <a:r>
              <a:rPr lang="en-US" sz="2000" dirty="0" err="1"/>
              <a:t>xử</a:t>
            </a:r>
            <a:r>
              <a:rPr lang="en-US" sz="2000" dirty="0"/>
              <a:t>.</a:t>
            </a:r>
          </a:p>
          <a:p>
            <a:r>
              <a:rPr lang="en-US" sz="2000" b="1" dirty="0"/>
              <a:t>B</a:t>
            </a:r>
            <a:r>
              <a:rPr lang="en-US" sz="2000" dirty="0"/>
              <a:t>. </a:t>
            </a:r>
            <a:r>
              <a:rPr lang="en-US" sz="2000" dirty="0" err="1"/>
              <a:t>Một</a:t>
            </a:r>
            <a:r>
              <a:rPr lang="en-US" sz="2000" dirty="0"/>
              <a:t> </a:t>
            </a:r>
            <a:r>
              <a:rPr lang="en-US" sz="2000" dirty="0" err="1"/>
              <a:t>vài</a:t>
            </a:r>
            <a:r>
              <a:rPr lang="en-US" sz="2000" dirty="0"/>
              <a:t> </a:t>
            </a:r>
            <a:r>
              <a:rPr lang="en-US" sz="2000" dirty="0" err="1"/>
              <a:t>người</a:t>
            </a:r>
            <a:r>
              <a:rPr lang="en-US" sz="2000" dirty="0"/>
              <a:t> </a:t>
            </a:r>
            <a:r>
              <a:rPr lang="en-US" sz="2000" dirty="0" err="1"/>
              <a:t>kiểm</a:t>
            </a:r>
            <a:r>
              <a:rPr lang="en-US" sz="2000" dirty="0"/>
              <a:t> </a:t>
            </a:r>
            <a:r>
              <a:rPr lang="en-US" sz="2000" dirty="0" err="1"/>
              <a:t>soát</a:t>
            </a:r>
            <a:r>
              <a:rPr lang="en-US" sz="2000" dirty="0"/>
              <a:t> </a:t>
            </a:r>
            <a:r>
              <a:rPr lang="en-US" sz="2000" dirty="0" err="1"/>
              <a:t>tình</a:t>
            </a:r>
            <a:r>
              <a:rPr lang="en-US" sz="2000" dirty="0"/>
              <a:t> </a:t>
            </a:r>
            <a:r>
              <a:rPr lang="en-US" sz="2000" dirty="0" err="1"/>
              <a:t>huống</a:t>
            </a:r>
            <a:r>
              <a:rPr lang="en-US" sz="2000" dirty="0"/>
              <a:t> </a:t>
            </a:r>
            <a:r>
              <a:rPr lang="en-US" sz="2000" dirty="0" err="1"/>
              <a:t>vì</a:t>
            </a:r>
            <a:r>
              <a:rPr lang="en-US" sz="2000" dirty="0"/>
              <a:t> </a:t>
            </a:r>
            <a:r>
              <a:rPr lang="en-US" sz="2000" dirty="0" err="1"/>
              <a:t>lợi</a:t>
            </a:r>
            <a:r>
              <a:rPr lang="en-US" sz="2000" dirty="0"/>
              <a:t> </a:t>
            </a:r>
            <a:r>
              <a:rPr lang="en-US" sz="2000" dirty="0" err="1"/>
              <a:t>ích</a:t>
            </a:r>
            <a:r>
              <a:rPr lang="en-US" sz="2000" dirty="0"/>
              <a:t> </a:t>
            </a:r>
            <a:r>
              <a:rPr lang="en-US" sz="2000" dirty="0" err="1"/>
              <a:t>của</a:t>
            </a:r>
            <a:r>
              <a:rPr lang="en-US" sz="2000" dirty="0"/>
              <a:t> </a:t>
            </a:r>
            <a:r>
              <a:rPr lang="en-US" sz="2000" dirty="0" err="1"/>
              <a:t>họ</a:t>
            </a:r>
            <a:r>
              <a:rPr lang="en-US" sz="2000" dirty="0"/>
              <a:t> </a:t>
            </a:r>
            <a:r>
              <a:rPr lang="en-US" sz="2000" dirty="0" err="1"/>
              <a:t>thông</a:t>
            </a:r>
            <a:r>
              <a:rPr lang="en-US" sz="2000" dirty="0"/>
              <a:t> qua </a:t>
            </a:r>
            <a:r>
              <a:rPr lang="en-US" sz="2000" dirty="0" err="1"/>
              <a:t>việc</a:t>
            </a:r>
            <a:r>
              <a:rPr lang="en-US" sz="2000" dirty="0"/>
              <a:t> </a:t>
            </a:r>
            <a:r>
              <a:rPr lang="en-US" sz="2000" dirty="0" err="1"/>
              <a:t>đến</a:t>
            </a:r>
            <a:r>
              <a:rPr lang="en-US" sz="2000" dirty="0"/>
              <a:t> </a:t>
            </a:r>
            <a:r>
              <a:rPr lang="en-US" sz="2000" dirty="0" err="1"/>
              <a:t>muộn</a:t>
            </a:r>
            <a:r>
              <a:rPr lang="en-US" sz="2000" dirty="0"/>
              <a:t>.</a:t>
            </a:r>
          </a:p>
          <a:p>
            <a:r>
              <a:rPr lang="en-US" sz="2000" b="1" dirty="0"/>
              <a:t>C</a:t>
            </a:r>
            <a:r>
              <a:rPr lang="en-US" sz="2000" dirty="0"/>
              <a:t>. </a:t>
            </a:r>
            <a:r>
              <a:rPr lang="en-US" sz="2000" dirty="0" err="1"/>
              <a:t>Việc</a:t>
            </a:r>
            <a:r>
              <a:rPr lang="en-US" sz="2000" dirty="0"/>
              <a:t> </a:t>
            </a:r>
            <a:r>
              <a:rPr lang="en-US" sz="2000" dirty="0" err="1"/>
              <a:t>đến</a:t>
            </a:r>
            <a:r>
              <a:rPr lang="en-US" sz="2000" dirty="0"/>
              <a:t> </a:t>
            </a:r>
            <a:r>
              <a:rPr lang="en-US" sz="2000" dirty="0" err="1"/>
              <a:t>muộn</a:t>
            </a:r>
            <a:r>
              <a:rPr lang="en-US" sz="2000" dirty="0"/>
              <a:t> </a:t>
            </a:r>
            <a:r>
              <a:rPr lang="en-US" sz="2000" dirty="0" err="1"/>
              <a:t>có</a:t>
            </a:r>
            <a:r>
              <a:rPr lang="en-US" sz="2000" dirty="0"/>
              <a:t> </a:t>
            </a:r>
            <a:r>
              <a:rPr lang="en-US" sz="2000" dirty="0" err="1"/>
              <a:t>thể</a:t>
            </a:r>
            <a:r>
              <a:rPr lang="en-US" sz="2000" dirty="0"/>
              <a:t> </a:t>
            </a:r>
            <a:r>
              <a:rPr lang="en-US" sz="2000" dirty="0" err="1"/>
              <a:t>có</a:t>
            </a:r>
            <a:r>
              <a:rPr lang="en-US" sz="2000" dirty="0"/>
              <a:t> </a:t>
            </a:r>
            <a:r>
              <a:rPr lang="en-US" sz="2000" dirty="0" err="1"/>
              <a:t>ảnh</a:t>
            </a:r>
            <a:r>
              <a:rPr lang="en-US" sz="2000" dirty="0"/>
              <a:t> </a:t>
            </a:r>
            <a:r>
              <a:rPr lang="en-US" sz="2000" dirty="0" err="1"/>
              <a:t>hưởng</a:t>
            </a:r>
            <a:r>
              <a:rPr lang="en-US" sz="2000" dirty="0"/>
              <a:t> </a:t>
            </a:r>
            <a:r>
              <a:rPr lang="en-US" sz="2000" dirty="0" err="1"/>
              <a:t>đến</a:t>
            </a:r>
            <a:r>
              <a:rPr lang="en-US" sz="2000" dirty="0"/>
              <a:t> </a:t>
            </a:r>
            <a:r>
              <a:rPr lang="en-US" sz="2000" dirty="0" err="1"/>
              <a:t>những</a:t>
            </a:r>
            <a:r>
              <a:rPr lang="en-US" sz="2000" dirty="0"/>
              <a:t> </a:t>
            </a:r>
            <a:r>
              <a:rPr lang="en-US" sz="2000" dirty="0" err="1"/>
              <a:t>người</a:t>
            </a:r>
            <a:r>
              <a:rPr lang="en-US" sz="2000" dirty="0"/>
              <a:t> </a:t>
            </a:r>
            <a:r>
              <a:rPr lang="en-US" sz="2000" dirty="0" err="1"/>
              <a:t>bị</a:t>
            </a:r>
            <a:r>
              <a:rPr lang="en-US" sz="2000" dirty="0"/>
              <a:t> </a:t>
            </a:r>
            <a:r>
              <a:rPr lang="en-US" sz="2000" dirty="0" err="1"/>
              <a:t>bắt</a:t>
            </a:r>
            <a:r>
              <a:rPr lang="en-US" sz="2000" dirty="0"/>
              <a:t> </a:t>
            </a:r>
            <a:r>
              <a:rPr lang="en-US" sz="2000" dirty="0" err="1"/>
              <a:t>phải</a:t>
            </a:r>
            <a:r>
              <a:rPr lang="en-US" sz="2000" dirty="0"/>
              <a:t> </a:t>
            </a:r>
            <a:r>
              <a:rPr lang="en-US" sz="2000" dirty="0" err="1"/>
              <a:t>đợi</a:t>
            </a:r>
            <a:r>
              <a:rPr lang="en-US" sz="2000" dirty="0"/>
              <a:t> </a:t>
            </a:r>
            <a:r>
              <a:rPr lang="en-US" sz="2000" dirty="0" err="1"/>
              <a:t>chờ</a:t>
            </a:r>
            <a:r>
              <a:rPr lang="en-US" sz="2000" dirty="0"/>
              <a:t>.</a:t>
            </a:r>
          </a:p>
          <a:p>
            <a:r>
              <a:rPr lang="en-US" sz="2000" b="1" dirty="0"/>
              <a:t>D</a:t>
            </a:r>
            <a:r>
              <a:rPr lang="en-US" sz="2000" dirty="0"/>
              <a:t>. </a:t>
            </a:r>
            <a:r>
              <a:rPr lang="en-US" sz="2000" dirty="0" err="1"/>
              <a:t>Hầu</a:t>
            </a:r>
            <a:r>
              <a:rPr lang="en-US" sz="2000" dirty="0"/>
              <a:t> </a:t>
            </a:r>
            <a:r>
              <a:rPr lang="en-US" sz="2000" dirty="0" err="1"/>
              <a:t>hết</a:t>
            </a:r>
            <a:r>
              <a:rPr lang="en-US" sz="2000" dirty="0"/>
              <a:t> </a:t>
            </a:r>
            <a:r>
              <a:rPr lang="en-US" sz="2000" dirty="0" err="1"/>
              <a:t>mọi</a:t>
            </a:r>
            <a:r>
              <a:rPr lang="en-US" sz="2000" dirty="0"/>
              <a:t> </a:t>
            </a:r>
            <a:r>
              <a:rPr lang="en-US" sz="2000" dirty="0" err="1"/>
              <a:t>người</a:t>
            </a:r>
            <a:r>
              <a:rPr lang="en-US" sz="2000" dirty="0"/>
              <a:t> </a:t>
            </a:r>
            <a:r>
              <a:rPr lang="en-US" sz="2000" dirty="0" err="1"/>
              <a:t>đều</a:t>
            </a:r>
            <a:r>
              <a:rPr lang="en-US" sz="2000" dirty="0"/>
              <a:t> </a:t>
            </a:r>
            <a:r>
              <a:rPr lang="en-US" sz="2000" dirty="0" err="1"/>
              <a:t>phản</a:t>
            </a:r>
            <a:r>
              <a:rPr lang="en-US" sz="2000" dirty="0"/>
              <a:t> </a:t>
            </a:r>
            <a:r>
              <a:rPr lang="en-US" sz="2000" dirty="0" err="1"/>
              <a:t>ứng</a:t>
            </a:r>
            <a:r>
              <a:rPr lang="en-US" sz="2000" dirty="0"/>
              <a:t> </a:t>
            </a:r>
            <a:r>
              <a:rPr lang="en-US" sz="2000" dirty="0" err="1"/>
              <a:t>như</a:t>
            </a:r>
            <a:r>
              <a:rPr lang="en-US" sz="2000" dirty="0"/>
              <a:t> </a:t>
            </a:r>
            <a:r>
              <a:rPr lang="en-US" sz="2000" dirty="0" err="1"/>
              <a:t>nhau</a:t>
            </a:r>
            <a:r>
              <a:rPr lang="en-US" sz="2000" dirty="0"/>
              <a:t> </a:t>
            </a:r>
            <a:r>
              <a:rPr lang="en-US" sz="2000" dirty="0" err="1"/>
              <a:t>khi</a:t>
            </a:r>
            <a:r>
              <a:rPr lang="en-US" sz="2000" dirty="0"/>
              <a:t> </a:t>
            </a:r>
            <a:r>
              <a:rPr lang="en-US" sz="2000" dirty="0" err="1"/>
              <a:t>việc</a:t>
            </a:r>
            <a:r>
              <a:rPr lang="en-US" sz="2000" dirty="0"/>
              <a:t> </a:t>
            </a:r>
            <a:r>
              <a:rPr lang="en-US" sz="2000" dirty="0" err="1"/>
              <a:t>đến</a:t>
            </a:r>
            <a:r>
              <a:rPr lang="en-US" sz="2000" dirty="0"/>
              <a:t> </a:t>
            </a:r>
            <a:r>
              <a:rPr lang="en-US" sz="2000" dirty="0" err="1"/>
              <a:t>muộn</a:t>
            </a:r>
            <a:r>
              <a:rPr lang="en-US" sz="2000" dirty="0"/>
              <a:t> </a:t>
            </a:r>
            <a:r>
              <a:rPr lang="en-US" sz="2000" dirty="0" err="1"/>
              <a:t>họ</a:t>
            </a:r>
            <a:r>
              <a:rPr lang="en-US" sz="2000" dirty="0"/>
              <a:t> </a:t>
            </a:r>
            <a:r>
              <a:rPr lang="en-US" sz="2000" dirty="0" err="1"/>
              <a:t>không</a:t>
            </a:r>
            <a:r>
              <a:rPr lang="en-US" sz="2000" dirty="0"/>
              <a:t> </a:t>
            </a:r>
            <a:r>
              <a:rPr lang="en-US" sz="2000" dirty="0" err="1"/>
              <a:t>kiểm</a:t>
            </a:r>
            <a:r>
              <a:rPr lang="en-US" sz="2000" dirty="0"/>
              <a:t> </a:t>
            </a:r>
            <a:r>
              <a:rPr lang="en-US" sz="2000" dirty="0" err="1"/>
              <a:t>soát</a:t>
            </a:r>
            <a:r>
              <a:rPr lang="en-US" sz="2000" dirty="0"/>
              <a:t> </a:t>
            </a:r>
            <a:r>
              <a:rPr lang="en-US" sz="2000" dirty="0" err="1"/>
              <a:t>được</a:t>
            </a:r>
            <a:r>
              <a:rPr lang="en-US" sz="2000" dirty="0"/>
              <a:t>.</a:t>
            </a:r>
          </a:p>
          <a:p>
            <a:r>
              <a:rPr lang="en-US" sz="2000" dirty="0" smtClean="0"/>
              <a:t>*</a:t>
            </a:r>
            <a:endParaRPr lang="en-US" sz="2000" dirty="0"/>
          </a:p>
        </p:txBody>
      </p:sp>
    </p:spTree>
    <p:extLst>
      <p:ext uri="{BB962C8B-B14F-4D97-AF65-F5344CB8AC3E}">
        <p14:creationId xmlns:p14="http://schemas.microsoft.com/office/powerpoint/2010/main" val="10522748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915400" cy="6740307"/>
          </a:xfrm>
          <a:prstGeom prst="rect">
            <a:avLst/>
          </a:prstGeom>
          <a:noFill/>
        </p:spPr>
        <p:txBody>
          <a:bodyPr wrap="square" rtlCol="0">
            <a:spAutoFit/>
          </a:bodyPr>
          <a:lstStyle/>
          <a:p>
            <a:r>
              <a:rPr lang="en-US" b="1" dirty="0" err="1" smtClean="0"/>
              <a:t>Hướng</a:t>
            </a:r>
            <a:r>
              <a:rPr lang="en-US" b="1" dirty="0" smtClean="0"/>
              <a:t> </a:t>
            </a:r>
            <a:r>
              <a:rPr lang="en-US" b="1" dirty="0" err="1" smtClean="0"/>
              <a:t>dẫn</a:t>
            </a:r>
            <a:r>
              <a:rPr lang="en-US" b="1" dirty="0" smtClean="0"/>
              <a:t> </a:t>
            </a:r>
            <a:r>
              <a:rPr lang="en-US" b="1" dirty="0" err="1" smtClean="0"/>
              <a:t>làm</a:t>
            </a:r>
            <a:r>
              <a:rPr lang="en-US" b="1" dirty="0" smtClean="0"/>
              <a:t> </a:t>
            </a:r>
            <a:r>
              <a:rPr lang="en-US" b="1" dirty="0" err="1" smtClean="0"/>
              <a:t>bài</a:t>
            </a:r>
            <a:r>
              <a:rPr lang="en-US" dirty="0" smtClean="0"/>
              <a:t>:</a:t>
            </a:r>
          </a:p>
          <a:p>
            <a:r>
              <a:rPr lang="en-US" dirty="0" err="1" smtClean="0"/>
              <a:t>Đối</a:t>
            </a:r>
            <a:r>
              <a:rPr lang="en-US" dirty="0" smtClean="0"/>
              <a:t> </a:t>
            </a:r>
            <a:r>
              <a:rPr lang="en-US" dirty="0" err="1" smtClean="0"/>
              <a:t>với</a:t>
            </a:r>
            <a:r>
              <a:rPr lang="en-US" dirty="0" smtClean="0"/>
              <a:t> </a:t>
            </a:r>
            <a:r>
              <a:rPr lang="en-US" dirty="0" err="1" smtClean="0"/>
              <a:t>loại</a:t>
            </a:r>
            <a:r>
              <a:rPr lang="en-US" dirty="0" smtClean="0"/>
              <a:t> </a:t>
            </a:r>
            <a:r>
              <a:rPr lang="en-US" dirty="0" err="1" smtClean="0"/>
              <a:t>câu</a:t>
            </a:r>
            <a:r>
              <a:rPr lang="en-US" dirty="0" smtClean="0"/>
              <a:t> </a:t>
            </a:r>
            <a:r>
              <a:rPr lang="en-US" dirty="0" err="1" smtClean="0"/>
              <a:t>hỏi</a:t>
            </a:r>
            <a:r>
              <a:rPr lang="en-US" dirty="0" smtClean="0"/>
              <a:t> </a:t>
            </a:r>
            <a:r>
              <a:rPr lang="en-US" dirty="0" err="1" smtClean="0"/>
              <a:t>tìm</a:t>
            </a:r>
            <a:r>
              <a:rPr lang="en-US" dirty="0" smtClean="0"/>
              <a:t> ý </a:t>
            </a:r>
            <a:r>
              <a:rPr lang="en-US" dirty="0" err="1" smtClean="0"/>
              <a:t>sai</a:t>
            </a:r>
            <a:r>
              <a:rPr lang="en-US" dirty="0" smtClean="0"/>
              <a:t> </a:t>
            </a:r>
            <a:r>
              <a:rPr lang="en-US" dirty="0" err="1" smtClean="0"/>
              <a:t>hoặc</a:t>
            </a:r>
            <a:r>
              <a:rPr lang="en-US" dirty="0" smtClean="0"/>
              <a:t> </a:t>
            </a:r>
            <a:r>
              <a:rPr lang="en-US" dirty="0" err="1" smtClean="0"/>
              <a:t>tìm</a:t>
            </a:r>
            <a:r>
              <a:rPr lang="en-US" dirty="0" smtClean="0"/>
              <a:t> ý </a:t>
            </a:r>
            <a:r>
              <a:rPr lang="en-US" dirty="0" err="1" smtClean="0"/>
              <a:t>đúng</a:t>
            </a:r>
            <a:r>
              <a:rPr lang="en-US" dirty="0" smtClean="0"/>
              <a:t> </a:t>
            </a:r>
            <a:r>
              <a:rPr lang="en-US" dirty="0" err="1" smtClean="0"/>
              <a:t>cần</a:t>
            </a:r>
            <a:r>
              <a:rPr lang="en-US" dirty="0" smtClean="0"/>
              <a:t> </a:t>
            </a:r>
            <a:r>
              <a:rPr lang="en-US" dirty="0" err="1" smtClean="0"/>
              <a:t>phải</a:t>
            </a:r>
            <a:r>
              <a:rPr lang="en-US" dirty="0" smtClean="0"/>
              <a:t> </a:t>
            </a:r>
            <a:r>
              <a:rPr lang="en-US" dirty="0" err="1" smtClean="0"/>
              <a:t>đọc</a:t>
            </a:r>
            <a:r>
              <a:rPr lang="en-US" dirty="0" smtClean="0"/>
              <a:t> </a:t>
            </a:r>
            <a:r>
              <a:rPr lang="en-US" dirty="0" err="1" smtClean="0"/>
              <a:t>hết</a:t>
            </a:r>
            <a:r>
              <a:rPr lang="en-US" dirty="0" smtClean="0"/>
              <a:t> </a:t>
            </a:r>
            <a:r>
              <a:rPr lang="en-US" dirty="0" err="1" smtClean="0"/>
              <a:t>cả</a:t>
            </a:r>
            <a:r>
              <a:rPr lang="en-US" dirty="0" smtClean="0"/>
              <a:t> 4 </a:t>
            </a:r>
            <a:r>
              <a:rPr lang="en-US" dirty="0" err="1" smtClean="0"/>
              <a:t>đáp</a:t>
            </a:r>
            <a:r>
              <a:rPr lang="en-US" dirty="0" smtClean="0"/>
              <a:t> </a:t>
            </a:r>
            <a:r>
              <a:rPr lang="en-US" dirty="0" err="1" smtClean="0"/>
              <a:t>án</a:t>
            </a:r>
            <a:r>
              <a:rPr lang="en-US" dirty="0" smtClean="0"/>
              <a:t> </a:t>
            </a:r>
            <a:r>
              <a:rPr lang="en-US" dirty="0" err="1" smtClean="0"/>
              <a:t>và</a:t>
            </a:r>
            <a:r>
              <a:rPr lang="en-US" dirty="0" smtClean="0"/>
              <a:t> </a:t>
            </a:r>
            <a:r>
              <a:rPr lang="en-US" dirty="0" err="1" smtClean="0"/>
              <a:t>tìm</a:t>
            </a:r>
            <a:r>
              <a:rPr lang="en-US" dirty="0" smtClean="0"/>
              <a:t> </a:t>
            </a:r>
            <a:r>
              <a:rPr lang="en-US" dirty="0" err="1" smtClean="0"/>
              <a:t>thông</a:t>
            </a:r>
            <a:r>
              <a:rPr lang="en-US" dirty="0" smtClean="0"/>
              <a:t> tin </a:t>
            </a:r>
            <a:r>
              <a:rPr lang="en-US" dirty="0" err="1" smtClean="0"/>
              <a:t>trong</a:t>
            </a:r>
            <a:r>
              <a:rPr lang="en-US" dirty="0" smtClean="0"/>
              <a:t> </a:t>
            </a:r>
            <a:r>
              <a:rPr lang="en-US" dirty="0" err="1" smtClean="0"/>
              <a:t>bài</a:t>
            </a:r>
            <a:r>
              <a:rPr lang="en-US" dirty="0" smtClean="0"/>
              <a:t> </a:t>
            </a:r>
            <a:r>
              <a:rPr lang="en-US" dirty="0" err="1" smtClean="0"/>
              <a:t>ủng</a:t>
            </a:r>
            <a:r>
              <a:rPr lang="en-US" dirty="0" smtClean="0"/>
              <a:t> </a:t>
            </a:r>
            <a:r>
              <a:rPr lang="en-US" dirty="0" err="1" smtClean="0"/>
              <a:t>hộ</a:t>
            </a:r>
            <a:r>
              <a:rPr lang="en-US" dirty="0" smtClean="0"/>
              <a:t> </a:t>
            </a:r>
            <a:r>
              <a:rPr lang="en-US" dirty="0" err="1" smtClean="0"/>
              <a:t>các</a:t>
            </a:r>
            <a:r>
              <a:rPr lang="en-US" dirty="0" smtClean="0"/>
              <a:t> </a:t>
            </a:r>
            <a:r>
              <a:rPr lang="en-US" dirty="0" err="1" smtClean="0"/>
              <a:t>đáp</a:t>
            </a:r>
            <a:r>
              <a:rPr lang="en-US" dirty="0" smtClean="0"/>
              <a:t> </a:t>
            </a:r>
            <a:r>
              <a:rPr lang="en-US" dirty="0" err="1" smtClean="0"/>
              <a:t>án</a:t>
            </a:r>
            <a:r>
              <a:rPr lang="en-US" dirty="0" smtClean="0"/>
              <a:t> </a:t>
            </a:r>
            <a:r>
              <a:rPr lang="en-US" dirty="0" err="1" smtClean="0"/>
              <a:t>đó</a:t>
            </a:r>
            <a:r>
              <a:rPr lang="en-US" dirty="0" smtClean="0"/>
              <a:t>. </a:t>
            </a:r>
            <a:r>
              <a:rPr lang="en-US" dirty="0" err="1" smtClean="0"/>
              <a:t>Nếu</a:t>
            </a:r>
            <a:r>
              <a:rPr lang="en-US" dirty="0" smtClean="0"/>
              <a:t> </a:t>
            </a:r>
            <a:r>
              <a:rPr lang="en-US" dirty="0" err="1" smtClean="0"/>
              <a:t>đáp</a:t>
            </a:r>
            <a:r>
              <a:rPr lang="en-US" dirty="0" smtClean="0"/>
              <a:t> </a:t>
            </a:r>
            <a:r>
              <a:rPr lang="en-US" dirty="0" err="1" smtClean="0"/>
              <a:t>án</a:t>
            </a:r>
            <a:r>
              <a:rPr lang="en-US" dirty="0" smtClean="0"/>
              <a:t> </a:t>
            </a:r>
            <a:r>
              <a:rPr lang="en-US" dirty="0" err="1" smtClean="0"/>
              <a:t>nào</a:t>
            </a:r>
            <a:r>
              <a:rPr lang="en-US" dirty="0" smtClean="0"/>
              <a:t> </a:t>
            </a:r>
            <a:r>
              <a:rPr lang="en-US" dirty="0" err="1" smtClean="0"/>
              <a:t>không</a:t>
            </a:r>
            <a:r>
              <a:rPr lang="en-US" dirty="0" smtClean="0"/>
              <a:t> </a:t>
            </a:r>
            <a:r>
              <a:rPr lang="en-US" dirty="0" err="1" smtClean="0"/>
              <a:t>có</a:t>
            </a:r>
            <a:r>
              <a:rPr lang="en-US" dirty="0" smtClean="0"/>
              <a:t> </a:t>
            </a:r>
            <a:r>
              <a:rPr lang="en-US" dirty="0" err="1" smtClean="0"/>
              <a:t>thông</a:t>
            </a:r>
            <a:r>
              <a:rPr lang="en-US" dirty="0" smtClean="0"/>
              <a:t> tin </a:t>
            </a:r>
            <a:r>
              <a:rPr lang="en-US" dirty="0" err="1" smtClean="0"/>
              <a:t>ủng</a:t>
            </a:r>
            <a:r>
              <a:rPr lang="en-US" dirty="0" smtClean="0"/>
              <a:t> </a:t>
            </a:r>
            <a:r>
              <a:rPr lang="en-US" dirty="0" err="1" smtClean="0"/>
              <a:t>hộ</a:t>
            </a:r>
            <a:r>
              <a:rPr lang="en-US" dirty="0" smtClean="0"/>
              <a:t> </a:t>
            </a:r>
            <a:r>
              <a:rPr lang="en-US" dirty="0" err="1" smtClean="0"/>
              <a:t>hoặc</a:t>
            </a:r>
            <a:r>
              <a:rPr lang="en-US" dirty="0" smtClean="0"/>
              <a:t> </a:t>
            </a:r>
            <a:r>
              <a:rPr lang="en-US" dirty="0" err="1" smtClean="0"/>
              <a:t>ngược</a:t>
            </a:r>
            <a:r>
              <a:rPr lang="en-US" dirty="0" smtClean="0"/>
              <a:t> </a:t>
            </a:r>
            <a:r>
              <a:rPr lang="en-US" dirty="0" err="1" smtClean="0"/>
              <a:t>lại</a:t>
            </a:r>
            <a:r>
              <a:rPr lang="en-US" dirty="0" smtClean="0"/>
              <a:t> </a:t>
            </a:r>
            <a:r>
              <a:rPr lang="en-US" dirty="0" err="1" smtClean="0"/>
              <a:t>với</a:t>
            </a:r>
            <a:r>
              <a:rPr lang="en-US" dirty="0" smtClean="0"/>
              <a:t> </a:t>
            </a:r>
            <a:r>
              <a:rPr lang="en-US" dirty="0" err="1" smtClean="0"/>
              <a:t>thông</a:t>
            </a:r>
            <a:r>
              <a:rPr lang="en-US" dirty="0" smtClean="0"/>
              <a:t> tin </a:t>
            </a:r>
            <a:r>
              <a:rPr lang="en-US" dirty="0" err="1" smtClean="0"/>
              <a:t>trong</a:t>
            </a:r>
            <a:r>
              <a:rPr lang="en-US" dirty="0" smtClean="0"/>
              <a:t> </a:t>
            </a:r>
            <a:r>
              <a:rPr lang="en-US" dirty="0" err="1" smtClean="0"/>
              <a:t>bài</a:t>
            </a:r>
            <a:r>
              <a:rPr lang="en-US" dirty="0" smtClean="0"/>
              <a:t>, </a:t>
            </a:r>
            <a:r>
              <a:rPr lang="en-US" dirty="0" err="1" smtClean="0"/>
              <a:t>thì</a:t>
            </a:r>
            <a:r>
              <a:rPr lang="en-US" dirty="0" smtClean="0"/>
              <a:t> </a:t>
            </a:r>
            <a:r>
              <a:rPr lang="en-US" dirty="0" err="1" smtClean="0"/>
              <a:t>đó</a:t>
            </a:r>
            <a:r>
              <a:rPr lang="en-US" dirty="0" smtClean="0"/>
              <a:t> </a:t>
            </a:r>
            <a:r>
              <a:rPr lang="en-US" dirty="0" err="1" smtClean="0"/>
              <a:t>là</a:t>
            </a:r>
            <a:r>
              <a:rPr lang="en-US" dirty="0" smtClean="0"/>
              <a:t> </a:t>
            </a:r>
            <a:r>
              <a:rPr lang="en-US" dirty="0" err="1" smtClean="0"/>
              <a:t>đáp</a:t>
            </a:r>
            <a:r>
              <a:rPr lang="en-US" dirty="0" smtClean="0"/>
              <a:t> </a:t>
            </a:r>
            <a:r>
              <a:rPr lang="en-US" dirty="0" err="1" smtClean="0"/>
              <a:t>án</a:t>
            </a:r>
            <a:r>
              <a:rPr lang="en-US" dirty="0" smtClean="0"/>
              <a:t> </a:t>
            </a:r>
            <a:r>
              <a:rPr lang="en-US" dirty="0" err="1" smtClean="0"/>
              <a:t>sai</a:t>
            </a:r>
            <a:r>
              <a:rPr lang="en-US" dirty="0" smtClean="0"/>
              <a:t>. </a:t>
            </a:r>
            <a:r>
              <a:rPr lang="en-US" dirty="0" err="1" smtClean="0"/>
              <a:t>Việc</a:t>
            </a:r>
            <a:r>
              <a:rPr lang="en-US" dirty="0" smtClean="0"/>
              <a:t> </a:t>
            </a:r>
            <a:r>
              <a:rPr lang="en-US" dirty="0" err="1" smtClean="0"/>
              <a:t>tìm</a:t>
            </a:r>
            <a:r>
              <a:rPr lang="en-US" dirty="0" smtClean="0"/>
              <a:t> </a:t>
            </a:r>
            <a:r>
              <a:rPr lang="en-US" dirty="0" err="1" smtClean="0"/>
              <a:t>thông</a:t>
            </a:r>
            <a:r>
              <a:rPr lang="en-US" dirty="0" smtClean="0"/>
              <a:t> tin </a:t>
            </a:r>
            <a:r>
              <a:rPr lang="en-US" dirty="0" err="1" smtClean="0"/>
              <a:t>ủng</a:t>
            </a:r>
            <a:r>
              <a:rPr lang="en-US" dirty="0" smtClean="0"/>
              <a:t> </a:t>
            </a:r>
            <a:r>
              <a:rPr lang="en-US" dirty="0" err="1" smtClean="0"/>
              <a:t>hộ</a:t>
            </a:r>
            <a:r>
              <a:rPr lang="en-US" dirty="0" smtClean="0"/>
              <a:t> </a:t>
            </a:r>
            <a:r>
              <a:rPr lang="en-US" dirty="0" err="1" smtClean="0"/>
              <a:t>đáp</a:t>
            </a:r>
            <a:r>
              <a:rPr lang="en-US" dirty="0" smtClean="0"/>
              <a:t> </a:t>
            </a:r>
            <a:r>
              <a:rPr lang="en-US" dirty="0" err="1" smtClean="0"/>
              <a:t>án</a:t>
            </a:r>
            <a:r>
              <a:rPr lang="en-US" dirty="0" smtClean="0"/>
              <a:t> </a:t>
            </a:r>
            <a:r>
              <a:rPr lang="en-US" dirty="0" err="1" smtClean="0"/>
              <a:t>phải</a:t>
            </a:r>
            <a:r>
              <a:rPr lang="en-US" dirty="0" smtClean="0"/>
              <a:t> </a:t>
            </a:r>
            <a:r>
              <a:rPr lang="en-US" dirty="0" err="1" smtClean="0"/>
              <a:t>dựa</a:t>
            </a:r>
            <a:r>
              <a:rPr lang="en-US" dirty="0" smtClean="0"/>
              <a:t> </a:t>
            </a:r>
            <a:r>
              <a:rPr lang="en-US" dirty="0" err="1" smtClean="0"/>
              <a:t>vào</a:t>
            </a:r>
            <a:r>
              <a:rPr lang="en-US" dirty="0" smtClean="0"/>
              <a:t> </a:t>
            </a:r>
            <a:r>
              <a:rPr lang="en-US" dirty="0" err="1" smtClean="0"/>
              <a:t>từ</a:t>
            </a:r>
            <a:r>
              <a:rPr lang="en-US" dirty="0" smtClean="0"/>
              <a:t> </a:t>
            </a:r>
            <a:r>
              <a:rPr lang="en-US" dirty="0" err="1" smtClean="0"/>
              <a:t>khóa</a:t>
            </a:r>
            <a:r>
              <a:rPr lang="en-US" dirty="0" smtClean="0"/>
              <a:t> </a:t>
            </a:r>
            <a:r>
              <a:rPr lang="en-US" dirty="0" err="1" smtClean="0"/>
              <a:t>của</a:t>
            </a:r>
            <a:r>
              <a:rPr lang="en-US" dirty="0" smtClean="0"/>
              <a:t> </a:t>
            </a:r>
            <a:r>
              <a:rPr lang="en-US" dirty="0" err="1" smtClean="0"/>
              <a:t>đáp</a:t>
            </a:r>
            <a:r>
              <a:rPr lang="en-US" dirty="0" smtClean="0"/>
              <a:t> </a:t>
            </a:r>
            <a:r>
              <a:rPr lang="en-US" dirty="0" err="1" smtClean="0"/>
              <a:t>án</a:t>
            </a:r>
            <a:r>
              <a:rPr lang="en-US" dirty="0" smtClean="0"/>
              <a:t> </a:t>
            </a:r>
            <a:r>
              <a:rPr lang="en-US" dirty="0" err="1" smtClean="0"/>
              <a:t>và</a:t>
            </a:r>
            <a:r>
              <a:rPr lang="en-US" dirty="0" smtClean="0"/>
              <a:t> </a:t>
            </a:r>
            <a:r>
              <a:rPr lang="en-US" dirty="0" err="1" smtClean="0"/>
              <a:t>trên</a:t>
            </a:r>
            <a:r>
              <a:rPr lang="en-US" dirty="0" smtClean="0"/>
              <a:t> </a:t>
            </a:r>
            <a:r>
              <a:rPr lang="en-US" dirty="0" err="1" smtClean="0"/>
              <a:t>bài</a:t>
            </a:r>
            <a:r>
              <a:rPr lang="en-US" dirty="0" smtClean="0"/>
              <a:t> </a:t>
            </a:r>
            <a:r>
              <a:rPr lang="en-US" dirty="0" err="1" smtClean="0"/>
              <a:t>đọc</a:t>
            </a:r>
            <a:r>
              <a:rPr lang="en-US" dirty="0" smtClean="0"/>
              <a:t>. </a:t>
            </a:r>
            <a:r>
              <a:rPr lang="en-US" dirty="0" err="1" smtClean="0"/>
              <a:t>Tuyệt</a:t>
            </a:r>
            <a:r>
              <a:rPr lang="en-US" dirty="0" smtClean="0"/>
              <a:t> </a:t>
            </a:r>
            <a:r>
              <a:rPr lang="en-US" dirty="0" err="1" smtClean="0"/>
              <a:t>đối</a:t>
            </a:r>
            <a:r>
              <a:rPr lang="en-US" dirty="0" smtClean="0"/>
              <a:t> </a:t>
            </a:r>
            <a:r>
              <a:rPr lang="en-US" dirty="0" err="1" smtClean="0"/>
              <a:t>không</a:t>
            </a:r>
            <a:r>
              <a:rPr lang="en-US" dirty="0" smtClean="0"/>
              <a:t> </a:t>
            </a:r>
            <a:r>
              <a:rPr lang="en-US" dirty="0" err="1" smtClean="0"/>
              <a:t>được</a:t>
            </a:r>
            <a:r>
              <a:rPr lang="en-US" dirty="0" smtClean="0"/>
              <a:t> </a:t>
            </a:r>
            <a:r>
              <a:rPr lang="en-US" dirty="0" err="1" smtClean="0"/>
              <a:t>dùng</a:t>
            </a:r>
            <a:r>
              <a:rPr lang="en-US" dirty="0" smtClean="0"/>
              <a:t> </a:t>
            </a:r>
            <a:r>
              <a:rPr lang="en-US" dirty="0" err="1" smtClean="0"/>
              <a:t>suy</a:t>
            </a:r>
            <a:r>
              <a:rPr lang="en-US" dirty="0" smtClean="0"/>
              <a:t> </a:t>
            </a:r>
            <a:r>
              <a:rPr lang="en-US" dirty="0" err="1" smtClean="0"/>
              <a:t>luận</a:t>
            </a:r>
            <a:r>
              <a:rPr lang="en-US" dirty="0" smtClean="0"/>
              <a:t> </a:t>
            </a:r>
            <a:r>
              <a:rPr lang="en-US" dirty="0" err="1" smtClean="0"/>
              <a:t>từ</a:t>
            </a:r>
            <a:r>
              <a:rPr lang="en-US" dirty="0" smtClean="0"/>
              <a:t> </a:t>
            </a:r>
            <a:r>
              <a:rPr lang="en-US" dirty="0" err="1" smtClean="0"/>
              <a:t>kiến</a:t>
            </a:r>
            <a:r>
              <a:rPr lang="en-US" dirty="0" smtClean="0"/>
              <a:t> </a:t>
            </a:r>
            <a:r>
              <a:rPr lang="en-US" dirty="0" err="1" smtClean="0"/>
              <a:t>thức</a:t>
            </a:r>
            <a:r>
              <a:rPr lang="en-US" dirty="0" smtClean="0"/>
              <a:t> </a:t>
            </a:r>
            <a:r>
              <a:rPr lang="en-US" dirty="0" err="1" smtClean="0"/>
              <a:t>của</a:t>
            </a:r>
            <a:r>
              <a:rPr lang="en-US" dirty="0" smtClean="0"/>
              <a:t> </a:t>
            </a:r>
            <a:r>
              <a:rPr lang="en-US" dirty="0" err="1" smtClean="0"/>
              <a:t>bản</a:t>
            </a:r>
            <a:r>
              <a:rPr lang="en-US" dirty="0" smtClean="0"/>
              <a:t> </a:t>
            </a:r>
            <a:r>
              <a:rPr lang="en-US" dirty="0" err="1" smtClean="0"/>
              <a:t>thân</a:t>
            </a:r>
            <a:r>
              <a:rPr lang="en-US" dirty="0" smtClean="0"/>
              <a:t> </a:t>
            </a:r>
            <a:r>
              <a:rPr lang="en-US" dirty="0" err="1" smtClean="0"/>
              <a:t>để</a:t>
            </a:r>
            <a:r>
              <a:rPr lang="en-US" dirty="0" smtClean="0"/>
              <a:t> </a:t>
            </a:r>
            <a:r>
              <a:rPr lang="en-US" dirty="0" err="1" smtClean="0"/>
              <a:t>trả</a:t>
            </a:r>
            <a:r>
              <a:rPr lang="en-US" dirty="0" smtClean="0"/>
              <a:t> </a:t>
            </a:r>
            <a:r>
              <a:rPr lang="en-US" dirty="0" err="1" smtClean="0"/>
              <a:t>lời</a:t>
            </a:r>
            <a:r>
              <a:rPr lang="en-US" dirty="0" smtClean="0"/>
              <a:t> </a:t>
            </a:r>
            <a:r>
              <a:rPr lang="en-US" dirty="0" err="1" smtClean="0"/>
              <a:t>loại</a:t>
            </a:r>
            <a:r>
              <a:rPr lang="en-US" dirty="0" smtClean="0"/>
              <a:t> </a:t>
            </a:r>
            <a:r>
              <a:rPr lang="en-US" dirty="0" err="1" smtClean="0"/>
              <a:t>câu</a:t>
            </a:r>
            <a:r>
              <a:rPr lang="en-US" dirty="0" smtClean="0"/>
              <a:t> </a:t>
            </a:r>
            <a:r>
              <a:rPr lang="en-US" dirty="0" err="1" smtClean="0"/>
              <a:t>hỏi</a:t>
            </a:r>
            <a:r>
              <a:rPr lang="en-US" dirty="0" smtClean="0"/>
              <a:t> </a:t>
            </a:r>
            <a:r>
              <a:rPr lang="en-US" dirty="0" err="1" smtClean="0"/>
              <a:t>này</a:t>
            </a:r>
            <a:r>
              <a:rPr lang="en-US" dirty="0" smtClean="0"/>
              <a:t> </a:t>
            </a:r>
            <a:r>
              <a:rPr lang="en-US" dirty="0" err="1" smtClean="0"/>
              <a:t>mà</a:t>
            </a:r>
            <a:r>
              <a:rPr lang="en-US" dirty="0" smtClean="0"/>
              <a:t> </a:t>
            </a:r>
            <a:r>
              <a:rPr lang="en-US" dirty="0" err="1" smtClean="0"/>
              <a:t>phải</a:t>
            </a:r>
            <a:r>
              <a:rPr lang="en-US" dirty="0" smtClean="0"/>
              <a:t> </a:t>
            </a:r>
            <a:r>
              <a:rPr lang="en-US" dirty="0" err="1" smtClean="0"/>
              <a:t>dựa</a:t>
            </a:r>
            <a:r>
              <a:rPr lang="en-US" dirty="0" smtClean="0"/>
              <a:t> </a:t>
            </a:r>
            <a:r>
              <a:rPr lang="en-US" dirty="0" err="1" smtClean="0"/>
              <a:t>hết</a:t>
            </a:r>
            <a:r>
              <a:rPr lang="en-US" dirty="0" smtClean="0"/>
              <a:t> </a:t>
            </a:r>
            <a:r>
              <a:rPr lang="en-US" dirty="0" err="1" smtClean="0"/>
              <a:t>vào</a:t>
            </a:r>
            <a:r>
              <a:rPr lang="en-US" dirty="0" smtClean="0"/>
              <a:t> </a:t>
            </a:r>
            <a:r>
              <a:rPr lang="en-US" dirty="0" err="1" smtClean="0"/>
              <a:t>bài</a:t>
            </a:r>
            <a:r>
              <a:rPr lang="en-US" dirty="0" smtClean="0"/>
              <a:t> </a:t>
            </a:r>
            <a:r>
              <a:rPr lang="en-US" dirty="0" err="1" smtClean="0"/>
              <a:t>đọc</a:t>
            </a:r>
            <a:r>
              <a:rPr lang="en-US" dirty="0" smtClean="0"/>
              <a:t>.</a:t>
            </a:r>
          </a:p>
          <a:p>
            <a:r>
              <a:rPr lang="en-US" dirty="0" err="1" smtClean="0"/>
              <a:t>Trích</a:t>
            </a:r>
            <a:r>
              <a:rPr lang="en-US" dirty="0" smtClean="0"/>
              <a:t> </a:t>
            </a:r>
            <a:r>
              <a:rPr lang="en-US" dirty="0" err="1" smtClean="0"/>
              <a:t>thông</a:t>
            </a:r>
            <a:r>
              <a:rPr lang="en-US" dirty="0" smtClean="0"/>
              <a:t> tin </a:t>
            </a:r>
            <a:r>
              <a:rPr lang="en-US" dirty="0" err="1" smtClean="0"/>
              <a:t>trong</a:t>
            </a:r>
            <a:r>
              <a:rPr lang="en-US" dirty="0" smtClean="0"/>
              <a:t> </a:t>
            </a:r>
            <a:r>
              <a:rPr lang="en-US" dirty="0" err="1" smtClean="0"/>
              <a:t>bài</a:t>
            </a:r>
            <a:r>
              <a:rPr lang="en-US" dirty="0" smtClean="0"/>
              <a:t>:</a:t>
            </a:r>
          </a:p>
          <a:p>
            <a:r>
              <a:rPr lang="en-US" dirty="0" smtClean="0"/>
              <a:t>1/ All </a:t>
            </a:r>
            <a:r>
              <a:rPr lang="en-US" dirty="0" err="1" smtClean="0"/>
              <a:t>behaviour</a:t>
            </a:r>
            <a:r>
              <a:rPr lang="en-US" dirty="0" smtClean="0"/>
              <a:t> reflects psychology: </a:t>
            </a:r>
            <a:r>
              <a:rPr lang="en-US" dirty="0" err="1" smtClean="0"/>
              <a:t>tất</a:t>
            </a:r>
            <a:r>
              <a:rPr lang="en-US" dirty="0" smtClean="0"/>
              <a:t> </a:t>
            </a:r>
            <a:r>
              <a:rPr lang="en-US" dirty="0" err="1" smtClean="0"/>
              <a:t>cả</a:t>
            </a:r>
            <a:r>
              <a:rPr lang="en-US" dirty="0" smtClean="0"/>
              <a:t> </a:t>
            </a:r>
            <a:r>
              <a:rPr lang="en-US" dirty="0" err="1" smtClean="0"/>
              <a:t>các</a:t>
            </a:r>
            <a:r>
              <a:rPr lang="en-US" dirty="0" smtClean="0"/>
              <a:t> </a:t>
            </a:r>
            <a:r>
              <a:rPr lang="en-US" dirty="0" err="1" smtClean="0"/>
              <a:t>hành</a:t>
            </a:r>
            <a:r>
              <a:rPr lang="en-US" dirty="0" smtClean="0"/>
              <a:t> vi </a:t>
            </a:r>
            <a:r>
              <a:rPr lang="en-US" dirty="0" err="1" smtClean="0"/>
              <a:t>đều</a:t>
            </a:r>
            <a:r>
              <a:rPr lang="en-US" dirty="0" smtClean="0"/>
              <a:t> </a:t>
            </a:r>
            <a:r>
              <a:rPr lang="en-US" dirty="0" err="1" smtClean="0"/>
              <a:t>phản</a:t>
            </a:r>
            <a:r>
              <a:rPr lang="en-US" dirty="0" smtClean="0"/>
              <a:t> </a:t>
            </a:r>
            <a:r>
              <a:rPr lang="en-US" dirty="0" err="1" smtClean="0"/>
              <a:t>ánh</a:t>
            </a:r>
            <a:r>
              <a:rPr lang="en-US" dirty="0" smtClean="0"/>
              <a:t> </a:t>
            </a:r>
            <a:r>
              <a:rPr lang="en-US" dirty="0" err="1" smtClean="0"/>
              <a:t>tâm</a:t>
            </a:r>
            <a:r>
              <a:rPr lang="en-US" dirty="0" smtClean="0"/>
              <a:t> </a:t>
            </a:r>
            <a:r>
              <a:rPr lang="en-US" dirty="0" err="1" smtClean="0"/>
              <a:t>lý</a:t>
            </a:r>
            <a:r>
              <a:rPr lang="en-US" dirty="0" smtClean="0"/>
              <a:t>. → </a:t>
            </a:r>
            <a:r>
              <a:rPr lang="en-US" dirty="0" err="1" smtClean="0"/>
              <a:t>thông</a:t>
            </a:r>
            <a:r>
              <a:rPr lang="en-US" dirty="0" smtClean="0"/>
              <a:t> tin </a:t>
            </a:r>
            <a:r>
              <a:rPr lang="en-US" dirty="0" err="1" smtClean="0"/>
              <a:t>ủng</a:t>
            </a:r>
            <a:r>
              <a:rPr lang="en-US" dirty="0" smtClean="0"/>
              <a:t> </a:t>
            </a:r>
            <a:r>
              <a:rPr lang="en-US" dirty="0" err="1" smtClean="0"/>
              <a:t>hộ</a:t>
            </a:r>
            <a:r>
              <a:rPr lang="en-US" dirty="0" smtClean="0"/>
              <a:t> </a:t>
            </a:r>
            <a:r>
              <a:rPr lang="en-US" dirty="0" err="1" smtClean="0"/>
              <a:t>đáp</a:t>
            </a:r>
            <a:r>
              <a:rPr lang="en-US" dirty="0" smtClean="0"/>
              <a:t> </a:t>
            </a:r>
            <a:r>
              <a:rPr lang="en-US" dirty="0" err="1" smtClean="0"/>
              <a:t>án</a:t>
            </a:r>
            <a:r>
              <a:rPr lang="en-US" dirty="0" smtClean="0"/>
              <a:t> A.</a:t>
            </a:r>
          </a:p>
          <a:p>
            <a:r>
              <a:rPr lang="en-US" dirty="0" smtClean="0"/>
              <a:t>2/ those who make others wait are acting out an inner agenda, often based on an acute sense of power: </a:t>
            </a:r>
            <a:r>
              <a:rPr lang="en-US" dirty="0" err="1" smtClean="0"/>
              <a:t>những</a:t>
            </a:r>
            <a:r>
              <a:rPr lang="en-US" dirty="0" smtClean="0"/>
              <a:t> </a:t>
            </a:r>
            <a:r>
              <a:rPr lang="en-US" dirty="0" err="1" smtClean="0"/>
              <a:t>người</a:t>
            </a:r>
            <a:r>
              <a:rPr lang="en-US" dirty="0" smtClean="0"/>
              <a:t> </a:t>
            </a:r>
            <a:r>
              <a:rPr lang="en-US" dirty="0" err="1" smtClean="0"/>
              <a:t>khiến</a:t>
            </a:r>
            <a:r>
              <a:rPr lang="en-US" dirty="0" smtClean="0"/>
              <a:t> </a:t>
            </a:r>
            <a:r>
              <a:rPr lang="en-US" dirty="0" err="1" smtClean="0"/>
              <a:t>người</a:t>
            </a:r>
            <a:r>
              <a:rPr lang="en-US" dirty="0" smtClean="0"/>
              <a:t> </a:t>
            </a:r>
            <a:r>
              <a:rPr lang="en-US" dirty="0" err="1" smtClean="0"/>
              <a:t>khác</a:t>
            </a:r>
            <a:r>
              <a:rPr lang="en-US" dirty="0" smtClean="0"/>
              <a:t> </a:t>
            </a:r>
            <a:r>
              <a:rPr lang="en-US" dirty="0" err="1" smtClean="0"/>
              <a:t>phải</a:t>
            </a:r>
            <a:r>
              <a:rPr lang="en-US" dirty="0" smtClean="0"/>
              <a:t> </a:t>
            </a:r>
            <a:r>
              <a:rPr lang="en-US" dirty="0" err="1" smtClean="0"/>
              <a:t>đợi</a:t>
            </a:r>
            <a:r>
              <a:rPr lang="en-US" dirty="0" smtClean="0"/>
              <a:t> </a:t>
            </a:r>
            <a:r>
              <a:rPr lang="en-US" dirty="0" err="1" smtClean="0"/>
              <a:t>là</a:t>
            </a:r>
            <a:r>
              <a:rPr lang="en-US" dirty="0" smtClean="0"/>
              <a:t> </a:t>
            </a:r>
            <a:r>
              <a:rPr lang="en-US" dirty="0" err="1" smtClean="0"/>
              <a:t>đang</a:t>
            </a:r>
            <a:r>
              <a:rPr lang="en-US" dirty="0" smtClean="0"/>
              <a:t> </a:t>
            </a:r>
            <a:r>
              <a:rPr lang="en-US" dirty="0" err="1" smtClean="0"/>
              <a:t>thể</a:t>
            </a:r>
            <a:r>
              <a:rPr lang="en-US" dirty="0" smtClean="0"/>
              <a:t> </a:t>
            </a:r>
            <a:r>
              <a:rPr lang="en-US" dirty="0" err="1" smtClean="0"/>
              <a:t>hiện</a:t>
            </a:r>
            <a:r>
              <a:rPr lang="en-US" dirty="0" smtClean="0"/>
              <a:t> </a:t>
            </a:r>
            <a:r>
              <a:rPr lang="en-US" dirty="0" err="1" smtClean="0"/>
              <a:t>một</a:t>
            </a:r>
            <a:r>
              <a:rPr lang="en-US" dirty="0" smtClean="0"/>
              <a:t> </a:t>
            </a:r>
            <a:r>
              <a:rPr lang="en-US" dirty="0" err="1" smtClean="0"/>
              <a:t>mục</a:t>
            </a:r>
            <a:r>
              <a:rPr lang="en-US" dirty="0" smtClean="0"/>
              <a:t> </a:t>
            </a:r>
            <a:r>
              <a:rPr lang="en-US" dirty="0" err="1" smtClean="0"/>
              <a:t>tiêu</a:t>
            </a:r>
            <a:r>
              <a:rPr lang="en-US" dirty="0" smtClean="0"/>
              <a:t> </a:t>
            </a:r>
            <a:r>
              <a:rPr lang="en-US" dirty="0" err="1" smtClean="0"/>
              <a:t>ngầm</a:t>
            </a:r>
            <a:r>
              <a:rPr lang="en-US" dirty="0" smtClean="0"/>
              <a:t>, </a:t>
            </a:r>
            <a:r>
              <a:rPr lang="en-US" dirty="0" err="1" smtClean="0"/>
              <a:t>thường</a:t>
            </a:r>
            <a:r>
              <a:rPr lang="en-US" dirty="0" smtClean="0"/>
              <a:t> </a:t>
            </a:r>
            <a:r>
              <a:rPr lang="en-US" dirty="0" err="1" smtClean="0"/>
              <a:t>là</a:t>
            </a:r>
            <a:r>
              <a:rPr lang="en-US" dirty="0" smtClean="0"/>
              <a:t> </a:t>
            </a:r>
            <a:r>
              <a:rPr lang="en-US" dirty="0" err="1" smtClean="0"/>
              <a:t>dựa</a:t>
            </a:r>
            <a:r>
              <a:rPr lang="en-US" dirty="0" smtClean="0"/>
              <a:t> </a:t>
            </a:r>
            <a:r>
              <a:rPr lang="en-US" dirty="0" err="1" smtClean="0"/>
              <a:t>trên</a:t>
            </a:r>
            <a:r>
              <a:rPr lang="en-US" dirty="0" smtClean="0"/>
              <a:t> </a:t>
            </a:r>
            <a:r>
              <a:rPr lang="en-US" dirty="0" err="1" smtClean="0"/>
              <a:t>một</a:t>
            </a:r>
            <a:r>
              <a:rPr lang="en-US" dirty="0" smtClean="0"/>
              <a:t> </a:t>
            </a:r>
            <a:r>
              <a:rPr lang="en-US" dirty="0" err="1" smtClean="0"/>
              <a:t>cảm</a:t>
            </a:r>
            <a:r>
              <a:rPr lang="en-US" dirty="0" smtClean="0"/>
              <a:t> </a:t>
            </a:r>
            <a:r>
              <a:rPr lang="en-US" dirty="0" err="1" smtClean="0"/>
              <a:t>giác</a:t>
            </a:r>
            <a:r>
              <a:rPr lang="en-US" dirty="0" smtClean="0"/>
              <a:t> </a:t>
            </a:r>
            <a:r>
              <a:rPr lang="en-US" dirty="0" err="1" smtClean="0"/>
              <a:t>rất</a:t>
            </a:r>
            <a:r>
              <a:rPr lang="en-US" dirty="0" smtClean="0"/>
              <a:t> </a:t>
            </a:r>
            <a:r>
              <a:rPr lang="en-US" dirty="0" err="1" smtClean="0"/>
              <a:t>mạnh</a:t>
            </a:r>
            <a:r>
              <a:rPr lang="en-US" dirty="0" smtClean="0"/>
              <a:t> </a:t>
            </a:r>
            <a:r>
              <a:rPr lang="en-US" dirty="0" err="1" smtClean="0"/>
              <a:t>về</a:t>
            </a:r>
            <a:r>
              <a:rPr lang="en-US" dirty="0" smtClean="0"/>
              <a:t> </a:t>
            </a:r>
            <a:r>
              <a:rPr lang="en-US" dirty="0" err="1" smtClean="0"/>
              <a:t>quyền</a:t>
            </a:r>
            <a:r>
              <a:rPr lang="en-US" dirty="0" smtClean="0"/>
              <a:t> </a:t>
            </a:r>
            <a:r>
              <a:rPr lang="en-US" dirty="0" err="1" smtClean="0"/>
              <a:t>lực</a:t>
            </a:r>
            <a:r>
              <a:rPr lang="en-US" dirty="0" smtClean="0"/>
              <a:t> </a:t>
            </a:r>
            <a:r>
              <a:rPr lang="en-US" dirty="0" err="1" smtClean="0"/>
              <a:t>bản</a:t>
            </a:r>
            <a:r>
              <a:rPr lang="en-US" dirty="0" smtClean="0"/>
              <a:t> </a:t>
            </a:r>
            <a:r>
              <a:rPr lang="en-US" dirty="0" err="1" smtClean="0"/>
              <a:t>thân</a:t>
            </a:r>
            <a:r>
              <a:rPr lang="en-US" dirty="0" smtClean="0"/>
              <a:t>. → </a:t>
            </a:r>
            <a:r>
              <a:rPr lang="en-US" dirty="0" err="1" smtClean="0"/>
              <a:t>thông</a:t>
            </a:r>
            <a:r>
              <a:rPr lang="en-US" dirty="0" smtClean="0"/>
              <a:t> tin </a:t>
            </a:r>
            <a:r>
              <a:rPr lang="en-US" dirty="0" err="1" smtClean="0"/>
              <a:t>ủng</a:t>
            </a:r>
            <a:r>
              <a:rPr lang="en-US" dirty="0" smtClean="0"/>
              <a:t> </a:t>
            </a:r>
            <a:r>
              <a:rPr lang="en-US" dirty="0" err="1" smtClean="0"/>
              <a:t>hộ</a:t>
            </a:r>
            <a:r>
              <a:rPr lang="en-US" dirty="0" smtClean="0"/>
              <a:t> </a:t>
            </a:r>
            <a:r>
              <a:rPr lang="en-US" dirty="0" err="1" smtClean="0"/>
              <a:t>đáp</a:t>
            </a:r>
            <a:r>
              <a:rPr lang="en-US" dirty="0" smtClean="0"/>
              <a:t> </a:t>
            </a:r>
            <a:r>
              <a:rPr lang="en-US" dirty="0" err="1" smtClean="0"/>
              <a:t>án</a:t>
            </a:r>
            <a:r>
              <a:rPr lang="en-US" dirty="0" smtClean="0"/>
              <a:t> B.</a:t>
            </a:r>
          </a:p>
          <a:p>
            <a:r>
              <a:rPr lang="en-US" dirty="0" smtClean="0"/>
              <a:t>3/ Some people will genuinely worry about the impact it will have on those left waiting: </a:t>
            </a:r>
            <a:r>
              <a:rPr lang="en-US" dirty="0" err="1" smtClean="0"/>
              <a:t>một</a:t>
            </a:r>
            <a:r>
              <a:rPr lang="en-US" dirty="0" smtClean="0"/>
              <a:t> </a:t>
            </a:r>
            <a:r>
              <a:rPr lang="en-US" dirty="0" err="1" smtClean="0"/>
              <a:t>vài</a:t>
            </a:r>
            <a:r>
              <a:rPr lang="en-US" dirty="0" smtClean="0"/>
              <a:t> </a:t>
            </a:r>
            <a:r>
              <a:rPr lang="en-US" dirty="0" err="1" smtClean="0"/>
              <a:t>người</a:t>
            </a:r>
            <a:r>
              <a:rPr lang="en-US" dirty="0" smtClean="0"/>
              <a:t> </a:t>
            </a:r>
            <a:r>
              <a:rPr lang="en-US" dirty="0" err="1" smtClean="0"/>
              <a:t>rõ</a:t>
            </a:r>
            <a:r>
              <a:rPr lang="en-US" dirty="0" smtClean="0"/>
              <a:t> </a:t>
            </a:r>
            <a:r>
              <a:rPr lang="en-US" dirty="0" err="1" smtClean="0"/>
              <a:t>ràng</a:t>
            </a:r>
            <a:r>
              <a:rPr lang="en-US" dirty="0" smtClean="0"/>
              <a:t> </a:t>
            </a:r>
            <a:r>
              <a:rPr lang="en-US" dirty="0" err="1" smtClean="0"/>
              <a:t>sẽ</a:t>
            </a:r>
            <a:r>
              <a:rPr lang="en-US" dirty="0" smtClean="0"/>
              <a:t> lo </a:t>
            </a:r>
            <a:r>
              <a:rPr lang="en-US" dirty="0" err="1" smtClean="0"/>
              <a:t>lắng</a:t>
            </a:r>
            <a:r>
              <a:rPr lang="en-US" dirty="0" smtClean="0"/>
              <a:t> </a:t>
            </a:r>
            <a:r>
              <a:rPr lang="en-US" dirty="0" err="1" smtClean="0"/>
              <a:t>về</a:t>
            </a:r>
            <a:r>
              <a:rPr lang="en-US" dirty="0" smtClean="0"/>
              <a:t> </a:t>
            </a:r>
            <a:r>
              <a:rPr lang="en-US" dirty="0" err="1" smtClean="0"/>
              <a:t>những</a:t>
            </a:r>
            <a:r>
              <a:rPr lang="en-US" dirty="0" smtClean="0"/>
              <a:t> </a:t>
            </a:r>
            <a:r>
              <a:rPr lang="en-US" dirty="0" err="1" smtClean="0"/>
              <a:t>ảnh</a:t>
            </a:r>
            <a:r>
              <a:rPr lang="en-US" dirty="0" smtClean="0"/>
              <a:t> </a:t>
            </a:r>
            <a:r>
              <a:rPr lang="en-US" dirty="0" err="1" smtClean="0"/>
              <a:t>hưởng</a:t>
            </a:r>
            <a:r>
              <a:rPr lang="en-US" dirty="0" smtClean="0"/>
              <a:t> </a:t>
            </a:r>
            <a:r>
              <a:rPr lang="en-US" dirty="0" err="1" smtClean="0"/>
              <a:t>mà</a:t>
            </a:r>
            <a:r>
              <a:rPr lang="en-US" dirty="0" smtClean="0"/>
              <a:t> </a:t>
            </a:r>
            <a:r>
              <a:rPr lang="en-US" dirty="0" err="1" smtClean="0"/>
              <a:t>việc</a:t>
            </a:r>
            <a:r>
              <a:rPr lang="en-US" dirty="0" smtClean="0"/>
              <a:t> </a:t>
            </a:r>
            <a:r>
              <a:rPr lang="en-US" dirty="0" err="1" smtClean="0"/>
              <a:t>đi</a:t>
            </a:r>
            <a:r>
              <a:rPr lang="en-US" dirty="0" smtClean="0"/>
              <a:t> </a:t>
            </a:r>
            <a:r>
              <a:rPr lang="en-US" dirty="0" err="1" smtClean="0"/>
              <a:t>muộn</a:t>
            </a:r>
            <a:r>
              <a:rPr lang="en-US" dirty="0" smtClean="0"/>
              <a:t> </a:t>
            </a:r>
            <a:r>
              <a:rPr lang="en-US" dirty="0" err="1" smtClean="0"/>
              <a:t>gây</a:t>
            </a:r>
            <a:r>
              <a:rPr lang="en-US" dirty="0" smtClean="0"/>
              <a:t> </a:t>
            </a:r>
            <a:r>
              <a:rPr lang="en-US" dirty="0" err="1" smtClean="0"/>
              <a:t>ra</a:t>
            </a:r>
            <a:r>
              <a:rPr lang="en-US" dirty="0" smtClean="0"/>
              <a:t> </a:t>
            </a:r>
            <a:r>
              <a:rPr lang="en-US" dirty="0" err="1" smtClean="0"/>
              <a:t>cho</a:t>
            </a:r>
            <a:r>
              <a:rPr lang="en-US" dirty="0" smtClean="0"/>
              <a:t> </a:t>
            </a:r>
            <a:r>
              <a:rPr lang="en-US" dirty="0" err="1" smtClean="0"/>
              <a:t>những</a:t>
            </a:r>
            <a:r>
              <a:rPr lang="en-US" dirty="0" smtClean="0"/>
              <a:t> </a:t>
            </a:r>
            <a:r>
              <a:rPr lang="en-US" dirty="0" err="1" smtClean="0"/>
              <a:t>người</a:t>
            </a:r>
            <a:r>
              <a:rPr lang="en-US" dirty="0" smtClean="0"/>
              <a:t> </a:t>
            </a:r>
            <a:r>
              <a:rPr lang="en-US" dirty="0" err="1" smtClean="0"/>
              <a:t>bị</a:t>
            </a:r>
            <a:r>
              <a:rPr lang="en-US" dirty="0" smtClean="0"/>
              <a:t> </a:t>
            </a:r>
            <a:r>
              <a:rPr lang="en-US" dirty="0" err="1" smtClean="0"/>
              <a:t>bắt</a:t>
            </a:r>
            <a:r>
              <a:rPr lang="en-US" dirty="0" smtClean="0"/>
              <a:t> </a:t>
            </a:r>
            <a:r>
              <a:rPr lang="en-US" dirty="0" err="1" smtClean="0"/>
              <a:t>đợi</a:t>
            </a:r>
            <a:r>
              <a:rPr lang="en-US" dirty="0" smtClean="0"/>
              <a:t>. → </a:t>
            </a:r>
            <a:r>
              <a:rPr lang="en-US" dirty="0" err="1" smtClean="0"/>
              <a:t>thông</a:t>
            </a:r>
            <a:r>
              <a:rPr lang="en-US" dirty="0" smtClean="0"/>
              <a:t> tin </a:t>
            </a:r>
            <a:r>
              <a:rPr lang="en-US" dirty="0" err="1" smtClean="0"/>
              <a:t>ủng</a:t>
            </a:r>
            <a:r>
              <a:rPr lang="en-US" dirty="0" smtClean="0"/>
              <a:t> </a:t>
            </a:r>
            <a:r>
              <a:rPr lang="en-US" dirty="0" err="1" smtClean="0"/>
              <a:t>hộ</a:t>
            </a:r>
            <a:r>
              <a:rPr lang="en-US" dirty="0" smtClean="0"/>
              <a:t> </a:t>
            </a:r>
            <a:r>
              <a:rPr lang="en-US" dirty="0" err="1" smtClean="0"/>
              <a:t>đáp</a:t>
            </a:r>
            <a:r>
              <a:rPr lang="en-US" dirty="0" smtClean="0"/>
              <a:t> </a:t>
            </a:r>
            <a:r>
              <a:rPr lang="en-US" dirty="0" err="1" smtClean="0"/>
              <a:t>án</a:t>
            </a:r>
            <a:r>
              <a:rPr lang="en-US" dirty="0" smtClean="0"/>
              <a:t> C.</a:t>
            </a:r>
          </a:p>
          <a:p>
            <a:r>
              <a:rPr lang="en-US" dirty="0" smtClean="0"/>
              <a:t>4/ Some people will genuinely worry about the impact it will have on those left waiting, while others might secretly enjoy the power of their absence: </a:t>
            </a:r>
            <a:r>
              <a:rPr lang="en-US" dirty="0" err="1" smtClean="0"/>
              <a:t>một</a:t>
            </a:r>
            <a:r>
              <a:rPr lang="en-US" dirty="0" smtClean="0"/>
              <a:t> </a:t>
            </a:r>
            <a:r>
              <a:rPr lang="en-US" dirty="0" err="1" smtClean="0"/>
              <a:t>vài</a:t>
            </a:r>
            <a:r>
              <a:rPr lang="en-US" dirty="0" smtClean="0"/>
              <a:t> </a:t>
            </a:r>
            <a:r>
              <a:rPr lang="en-US" dirty="0" err="1" smtClean="0"/>
              <a:t>người</a:t>
            </a:r>
            <a:r>
              <a:rPr lang="en-US" dirty="0" smtClean="0"/>
              <a:t> </a:t>
            </a:r>
            <a:r>
              <a:rPr lang="en-US" dirty="0" err="1" smtClean="0"/>
              <a:t>rõ</a:t>
            </a:r>
            <a:r>
              <a:rPr lang="en-US" dirty="0" smtClean="0"/>
              <a:t> </a:t>
            </a:r>
            <a:r>
              <a:rPr lang="en-US" dirty="0" err="1" smtClean="0"/>
              <a:t>ràng</a:t>
            </a:r>
            <a:r>
              <a:rPr lang="en-US" dirty="0" smtClean="0"/>
              <a:t> </a:t>
            </a:r>
            <a:r>
              <a:rPr lang="en-US" dirty="0" err="1" smtClean="0"/>
              <a:t>sẽ</a:t>
            </a:r>
            <a:r>
              <a:rPr lang="en-US" dirty="0" smtClean="0"/>
              <a:t> lo </a:t>
            </a:r>
            <a:r>
              <a:rPr lang="en-US" dirty="0" err="1" smtClean="0"/>
              <a:t>lắng</a:t>
            </a:r>
            <a:r>
              <a:rPr lang="en-US" dirty="0" smtClean="0"/>
              <a:t> </a:t>
            </a:r>
            <a:r>
              <a:rPr lang="en-US" dirty="0" err="1" smtClean="0"/>
              <a:t>về</a:t>
            </a:r>
            <a:r>
              <a:rPr lang="en-US" dirty="0" smtClean="0"/>
              <a:t> </a:t>
            </a:r>
            <a:r>
              <a:rPr lang="en-US" dirty="0" err="1" smtClean="0"/>
              <a:t>những</a:t>
            </a:r>
            <a:r>
              <a:rPr lang="en-US" dirty="0" smtClean="0"/>
              <a:t> </a:t>
            </a:r>
            <a:r>
              <a:rPr lang="en-US" dirty="0" err="1" smtClean="0"/>
              <a:t>ảnh</a:t>
            </a:r>
            <a:r>
              <a:rPr lang="en-US" dirty="0" smtClean="0"/>
              <a:t> </a:t>
            </a:r>
            <a:r>
              <a:rPr lang="en-US" dirty="0" err="1" smtClean="0"/>
              <a:t>hưởng</a:t>
            </a:r>
            <a:r>
              <a:rPr lang="en-US" dirty="0" smtClean="0"/>
              <a:t> </a:t>
            </a:r>
            <a:r>
              <a:rPr lang="en-US" dirty="0" err="1" smtClean="0"/>
              <a:t>mà</a:t>
            </a:r>
            <a:r>
              <a:rPr lang="en-US" dirty="0" smtClean="0"/>
              <a:t> </a:t>
            </a:r>
            <a:r>
              <a:rPr lang="en-US" dirty="0" err="1" smtClean="0"/>
              <a:t>việc</a:t>
            </a:r>
            <a:r>
              <a:rPr lang="en-US" dirty="0" smtClean="0"/>
              <a:t> </a:t>
            </a:r>
            <a:r>
              <a:rPr lang="en-US" dirty="0" err="1" smtClean="0"/>
              <a:t>đi</a:t>
            </a:r>
            <a:r>
              <a:rPr lang="en-US" dirty="0" smtClean="0"/>
              <a:t> </a:t>
            </a:r>
            <a:r>
              <a:rPr lang="en-US" dirty="0" err="1" smtClean="0"/>
              <a:t>muộn</a:t>
            </a:r>
            <a:r>
              <a:rPr lang="en-US" dirty="0" smtClean="0"/>
              <a:t> </a:t>
            </a:r>
            <a:r>
              <a:rPr lang="en-US" dirty="0" err="1" smtClean="0"/>
              <a:t>gây</a:t>
            </a:r>
            <a:r>
              <a:rPr lang="en-US" dirty="0" smtClean="0"/>
              <a:t> </a:t>
            </a:r>
            <a:r>
              <a:rPr lang="en-US" dirty="0" err="1" smtClean="0"/>
              <a:t>ra</a:t>
            </a:r>
            <a:r>
              <a:rPr lang="en-US" dirty="0" smtClean="0"/>
              <a:t> </a:t>
            </a:r>
            <a:r>
              <a:rPr lang="en-US" dirty="0" err="1" smtClean="0"/>
              <a:t>cho</a:t>
            </a:r>
            <a:r>
              <a:rPr lang="en-US" dirty="0" smtClean="0"/>
              <a:t> </a:t>
            </a:r>
            <a:r>
              <a:rPr lang="en-US" dirty="0" err="1" smtClean="0"/>
              <a:t>những</a:t>
            </a:r>
            <a:r>
              <a:rPr lang="en-US" dirty="0" smtClean="0"/>
              <a:t> </a:t>
            </a:r>
            <a:r>
              <a:rPr lang="en-US" dirty="0" err="1" smtClean="0"/>
              <a:t>người</a:t>
            </a:r>
            <a:r>
              <a:rPr lang="en-US" dirty="0" smtClean="0"/>
              <a:t> </a:t>
            </a:r>
            <a:r>
              <a:rPr lang="en-US" dirty="0" err="1" smtClean="0"/>
              <a:t>bị</a:t>
            </a:r>
            <a:r>
              <a:rPr lang="en-US" dirty="0" smtClean="0"/>
              <a:t> </a:t>
            </a:r>
            <a:r>
              <a:rPr lang="en-US" dirty="0" err="1" smtClean="0"/>
              <a:t>bắt</a:t>
            </a:r>
            <a:r>
              <a:rPr lang="en-US" dirty="0" smtClean="0"/>
              <a:t> </a:t>
            </a:r>
            <a:r>
              <a:rPr lang="en-US" dirty="0" err="1" smtClean="0"/>
              <a:t>đợi</a:t>
            </a:r>
            <a:r>
              <a:rPr lang="en-US" dirty="0" smtClean="0"/>
              <a:t>, </a:t>
            </a:r>
            <a:r>
              <a:rPr lang="en-US" dirty="0" err="1" smtClean="0"/>
              <a:t>trong</a:t>
            </a:r>
            <a:r>
              <a:rPr lang="en-US" dirty="0" smtClean="0"/>
              <a:t> </a:t>
            </a:r>
            <a:r>
              <a:rPr lang="en-US" dirty="0" err="1" smtClean="0"/>
              <a:t>khi</a:t>
            </a:r>
            <a:r>
              <a:rPr lang="en-US" dirty="0" smtClean="0"/>
              <a:t> </a:t>
            </a:r>
            <a:r>
              <a:rPr lang="en-US" dirty="0" err="1" smtClean="0"/>
              <a:t>đó</a:t>
            </a:r>
            <a:r>
              <a:rPr lang="en-US" dirty="0" smtClean="0"/>
              <a:t> </a:t>
            </a:r>
            <a:r>
              <a:rPr lang="en-US" dirty="0" err="1" smtClean="0"/>
              <a:t>những</a:t>
            </a:r>
            <a:r>
              <a:rPr lang="en-US" dirty="0" smtClean="0"/>
              <a:t> </a:t>
            </a:r>
            <a:r>
              <a:rPr lang="en-US" dirty="0" err="1" smtClean="0"/>
              <a:t>người</a:t>
            </a:r>
            <a:r>
              <a:rPr lang="en-US" dirty="0" smtClean="0"/>
              <a:t> </a:t>
            </a:r>
            <a:r>
              <a:rPr lang="en-US" dirty="0" err="1" smtClean="0"/>
              <a:t>khác</a:t>
            </a:r>
            <a:r>
              <a:rPr lang="en-US" dirty="0" smtClean="0"/>
              <a:t> </a:t>
            </a:r>
            <a:r>
              <a:rPr lang="en-US" dirty="0" err="1" smtClean="0"/>
              <a:t>có</a:t>
            </a:r>
            <a:r>
              <a:rPr lang="en-US" dirty="0" smtClean="0"/>
              <a:t> </a:t>
            </a:r>
            <a:r>
              <a:rPr lang="en-US" dirty="0" err="1" smtClean="0"/>
              <a:t>thể</a:t>
            </a:r>
            <a:r>
              <a:rPr lang="en-US" dirty="0" smtClean="0"/>
              <a:t> </a:t>
            </a:r>
            <a:r>
              <a:rPr lang="en-US" dirty="0" err="1" smtClean="0"/>
              <a:t>sẽ</a:t>
            </a:r>
            <a:r>
              <a:rPr lang="en-US" dirty="0" smtClean="0"/>
              <a:t> </a:t>
            </a:r>
            <a:r>
              <a:rPr lang="en-US" dirty="0" err="1" smtClean="0"/>
              <a:t>bí</a:t>
            </a:r>
            <a:r>
              <a:rPr lang="en-US" dirty="0" smtClean="0"/>
              <a:t> </a:t>
            </a:r>
            <a:r>
              <a:rPr lang="en-US" dirty="0" err="1" smtClean="0"/>
              <a:t>mật</a:t>
            </a:r>
            <a:r>
              <a:rPr lang="en-US" dirty="0" smtClean="0"/>
              <a:t> </a:t>
            </a:r>
            <a:r>
              <a:rPr lang="en-US" dirty="0" err="1" smtClean="0"/>
              <a:t>tận</a:t>
            </a:r>
            <a:r>
              <a:rPr lang="en-US" dirty="0" smtClean="0"/>
              <a:t> </a:t>
            </a:r>
            <a:r>
              <a:rPr lang="en-US" dirty="0" err="1" smtClean="0"/>
              <a:t>hưởng</a:t>
            </a:r>
            <a:r>
              <a:rPr lang="en-US" dirty="0" smtClean="0"/>
              <a:t> </a:t>
            </a:r>
            <a:r>
              <a:rPr lang="en-US" dirty="0" err="1" smtClean="0"/>
              <a:t>sức</a:t>
            </a:r>
            <a:r>
              <a:rPr lang="en-US" dirty="0" smtClean="0"/>
              <a:t> </a:t>
            </a:r>
            <a:r>
              <a:rPr lang="en-US" dirty="0" err="1" smtClean="0"/>
              <a:t>mạnh</a:t>
            </a:r>
            <a:r>
              <a:rPr lang="en-US" dirty="0" smtClean="0"/>
              <a:t> </a:t>
            </a:r>
            <a:r>
              <a:rPr lang="en-US" dirty="0" err="1" smtClean="0"/>
              <a:t>của</a:t>
            </a:r>
            <a:r>
              <a:rPr lang="en-US" dirty="0" smtClean="0"/>
              <a:t> </a:t>
            </a:r>
            <a:r>
              <a:rPr lang="en-US" dirty="0" err="1" smtClean="0"/>
              <a:t>sự</a:t>
            </a:r>
            <a:r>
              <a:rPr lang="en-US" dirty="0" smtClean="0"/>
              <a:t> </a:t>
            </a:r>
            <a:r>
              <a:rPr lang="en-US" dirty="0" err="1" smtClean="0"/>
              <a:t>vắng</a:t>
            </a:r>
            <a:r>
              <a:rPr lang="en-US" dirty="0" smtClean="0"/>
              <a:t> </a:t>
            </a:r>
            <a:r>
              <a:rPr lang="en-US" dirty="0" err="1" smtClean="0"/>
              <a:t>mặt</a:t>
            </a:r>
            <a:r>
              <a:rPr lang="en-US" dirty="0" smtClean="0"/>
              <a:t> </a:t>
            </a:r>
            <a:r>
              <a:rPr lang="en-US" dirty="0" err="1" smtClean="0"/>
              <a:t>của</a:t>
            </a:r>
            <a:r>
              <a:rPr lang="en-US" dirty="0" smtClean="0"/>
              <a:t> </a:t>
            </a:r>
            <a:r>
              <a:rPr lang="en-US" dirty="0" err="1" smtClean="0"/>
              <a:t>họ</a:t>
            </a:r>
            <a:r>
              <a:rPr lang="en-US" dirty="0" smtClean="0"/>
              <a:t>. → </a:t>
            </a:r>
            <a:r>
              <a:rPr lang="en-US" dirty="0" err="1" smtClean="0"/>
              <a:t>thông</a:t>
            </a:r>
            <a:r>
              <a:rPr lang="en-US" dirty="0" smtClean="0"/>
              <a:t> tin </a:t>
            </a:r>
            <a:r>
              <a:rPr lang="en-US" b="1" u="sng" dirty="0" err="1" smtClean="0"/>
              <a:t>không</a:t>
            </a:r>
            <a:r>
              <a:rPr lang="en-US" b="1" u="sng" dirty="0" smtClean="0"/>
              <a:t> </a:t>
            </a:r>
            <a:r>
              <a:rPr lang="en-US" dirty="0" err="1" smtClean="0"/>
              <a:t>ủng</a:t>
            </a:r>
            <a:r>
              <a:rPr lang="en-US" dirty="0" smtClean="0"/>
              <a:t> </a:t>
            </a:r>
            <a:r>
              <a:rPr lang="en-US" dirty="0" err="1" smtClean="0"/>
              <a:t>hộ</a:t>
            </a:r>
            <a:r>
              <a:rPr lang="en-US" dirty="0" smtClean="0"/>
              <a:t> </a:t>
            </a:r>
            <a:r>
              <a:rPr lang="en-US" dirty="0" err="1" smtClean="0"/>
              <a:t>đáp</a:t>
            </a:r>
            <a:r>
              <a:rPr lang="en-US" dirty="0" smtClean="0"/>
              <a:t> </a:t>
            </a:r>
            <a:r>
              <a:rPr lang="en-US" dirty="0" err="1" smtClean="0"/>
              <a:t>án</a:t>
            </a:r>
            <a:r>
              <a:rPr lang="en-US" dirty="0" smtClean="0"/>
              <a:t> D </a:t>
            </a:r>
            <a:r>
              <a:rPr lang="en-US" dirty="0" err="1" smtClean="0"/>
              <a:t>vì</a:t>
            </a:r>
            <a:r>
              <a:rPr lang="en-US" dirty="0" smtClean="0"/>
              <a:t> </a:t>
            </a:r>
            <a:r>
              <a:rPr lang="en-US" dirty="0" err="1" smtClean="0"/>
              <a:t>có</a:t>
            </a:r>
            <a:r>
              <a:rPr lang="en-US" dirty="0" smtClean="0"/>
              <a:t> </a:t>
            </a:r>
            <a:r>
              <a:rPr lang="en-US" dirty="0" err="1" smtClean="0"/>
              <a:t>hai</a:t>
            </a:r>
            <a:r>
              <a:rPr lang="en-US" dirty="0" smtClean="0"/>
              <a:t> </a:t>
            </a:r>
            <a:r>
              <a:rPr lang="en-US" dirty="0" err="1" smtClean="0"/>
              <a:t>kiểu</a:t>
            </a:r>
            <a:r>
              <a:rPr lang="en-US" dirty="0" smtClean="0"/>
              <a:t> </a:t>
            </a:r>
            <a:r>
              <a:rPr lang="en-US" dirty="0" err="1" smtClean="0"/>
              <a:t>phản</a:t>
            </a:r>
            <a:r>
              <a:rPr lang="en-US" dirty="0" smtClean="0"/>
              <a:t> </a:t>
            </a:r>
            <a:r>
              <a:rPr lang="en-US" dirty="0" err="1" smtClean="0"/>
              <a:t>ứng</a:t>
            </a:r>
            <a:r>
              <a:rPr lang="en-US" dirty="0" smtClean="0"/>
              <a:t> </a:t>
            </a:r>
            <a:r>
              <a:rPr lang="en-US" dirty="0" err="1" smtClean="0"/>
              <a:t>chứ</a:t>
            </a:r>
            <a:r>
              <a:rPr lang="en-US" dirty="0" smtClean="0"/>
              <a:t> </a:t>
            </a:r>
            <a:r>
              <a:rPr lang="en-US" dirty="0" err="1" smtClean="0"/>
              <a:t>không</a:t>
            </a:r>
            <a:r>
              <a:rPr lang="en-US" dirty="0" smtClean="0"/>
              <a:t> </a:t>
            </a:r>
            <a:r>
              <a:rPr lang="en-US" dirty="0" err="1" smtClean="0"/>
              <a:t>phải</a:t>
            </a:r>
            <a:r>
              <a:rPr lang="en-US" dirty="0" smtClean="0"/>
              <a:t> </a:t>
            </a:r>
            <a:r>
              <a:rPr lang="en-US" dirty="0" err="1" smtClean="0"/>
              <a:t>hầu</a:t>
            </a:r>
            <a:r>
              <a:rPr lang="en-US" dirty="0" smtClean="0"/>
              <a:t> </a:t>
            </a:r>
            <a:r>
              <a:rPr lang="en-US" dirty="0" err="1" smtClean="0"/>
              <a:t>hết</a:t>
            </a:r>
            <a:r>
              <a:rPr lang="en-US" dirty="0" smtClean="0"/>
              <a:t> </a:t>
            </a:r>
            <a:r>
              <a:rPr lang="en-US" dirty="0" err="1" smtClean="0"/>
              <a:t>mọi</a:t>
            </a:r>
            <a:r>
              <a:rPr lang="en-US" dirty="0" smtClean="0"/>
              <a:t> </a:t>
            </a:r>
            <a:r>
              <a:rPr lang="en-US" dirty="0" err="1" smtClean="0"/>
              <a:t>người</a:t>
            </a:r>
            <a:r>
              <a:rPr lang="en-US" dirty="0" smtClean="0"/>
              <a:t> </a:t>
            </a:r>
            <a:r>
              <a:rPr lang="en-US" dirty="0" err="1" smtClean="0"/>
              <a:t>phản</a:t>
            </a:r>
            <a:r>
              <a:rPr lang="en-US" dirty="0" smtClean="0"/>
              <a:t> </a:t>
            </a:r>
            <a:r>
              <a:rPr lang="en-US" dirty="0" err="1" smtClean="0"/>
              <a:t>ứng</a:t>
            </a:r>
            <a:r>
              <a:rPr lang="en-US" dirty="0" smtClean="0"/>
              <a:t> </a:t>
            </a:r>
            <a:r>
              <a:rPr lang="en-US" dirty="0" err="1" smtClean="0"/>
              <a:t>như</a:t>
            </a:r>
            <a:r>
              <a:rPr lang="en-US" dirty="0" smtClean="0"/>
              <a:t> </a:t>
            </a:r>
            <a:r>
              <a:rPr lang="en-US" dirty="0" err="1" smtClean="0"/>
              <a:t>nhau</a:t>
            </a:r>
            <a:r>
              <a:rPr lang="en-US" dirty="0" smtClean="0"/>
              <a:t>.</a:t>
            </a:r>
          </a:p>
          <a:p>
            <a:r>
              <a:rPr lang="en-US" dirty="0" err="1" smtClean="0"/>
              <a:t>Ch</a:t>
            </a:r>
            <a:r>
              <a:rPr lang="vi-VN" dirty="0" smtClean="0"/>
              <a:t>ọn D</a:t>
            </a:r>
            <a:endParaRPr lang="en-US" dirty="0" smtClean="0"/>
          </a:p>
          <a:p>
            <a:endParaRPr lang="en-US" dirty="0"/>
          </a:p>
        </p:txBody>
      </p:sp>
    </p:spTree>
    <p:extLst>
      <p:ext uri="{BB962C8B-B14F-4D97-AF65-F5344CB8AC3E}">
        <p14:creationId xmlns:p14="http://schemas.microsoft.com/office/powerpoint/2010/main" val="39610140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10600" cy="3693319"/>
          </a:xfrm>
          <a:prstGeom prst="rect">
            <a:avLst/>
          </a:prstGeom>
          <a:noFill/>
        </p:spPr>
        <p:txBody>
          <a:bodyPr wrap="square" rtlCol="0">
            <a:spAutoFit/>
          </a:bodyPr>
          <a:lstStyle/>
          <a:p>
            <a:r>
              <a:rPr lang="en-US" b="1" dirty="0"/>
              <a:t>Question 42</a:t>
            </a:r>
            <a:r>
              <a:rPr lang="en-US" dirty="0"/>
              <a:t>. </a:t>
            </a:r>
            <a:r>
              <a:rPr lang="en-US" b="1" dirty="0"/>
              <a:t>It can be inferred from the reading passage that___________.</a:t>
            </a:r>
            <a:endParaRPr lang="en-US" dirty="0"/>
          </a:p>
          <a:p>
            <a:r>
              <a:rPr lang="en-US" dirty="0"/>
              <a:t>	</a:t>
            </a:r>
            <a:r>
              <a:rPr lang="en-US" b="1" dirty="0"/>
              <a:t>A</a:t>
            </a:r>
            <a:r>
              <a:rPr lang="en-US" dirty="0"/>
              <a:t>. Berlusconi made Merkel wait as he wanted to show his importance.</a:t>
            </a:r>
          </a:p>
          <a:p>
            <a:r>
              <a:rPr lang="en-US" dirty="0"/>
              <a:t>	</a:t>
            </a:r>
            <a:r>
              <a:rPr lang="en-US" b="1" dirty="0"/>
              <a:t>B</a:t>
            </a:r>
            <a:r>
              <a:rPr lang="en-US" dirty="0"/>
              <a:t>. it is fashionable to be late to meetings because nobody challenges.</a:t>
            </a:r>
          </a:p>
          <a:p>
            <a:r>
              <a:rPr lang="en-US" dirty="0"/>
              <a:t>	</a:t>
            </a:r>
            <a:r>
              <a:rPr lang="en-US" b="1" dirty="0"/>
              <a:t>C</a:t>
            </a:r>
            <a:r>
              <a:rPr lang="en-US" dirty="0"/>
              <a:t>. the writer’s daily schedule was unaffected by his colleague’s lateness.</a:t>
            </a:r>
          </a:p>
          <a:p>
            <a:r>
              <a:rPr lang="en-US" dirty="0"/>
              <a:t>	</a:t>
            </a:r>
            <a:r>
              <a:rPr lang="en-US" b="1" dirty="0"/>
              <a:t>D</a:t>
            </a:r>
            <a:r>
              <a:rPr lang="en-US" dirty="0"/>
              <a:t>. nothing can be said about one’s psychology if lateness is out of control.</a:t>
            </a:r>
          </a:p>
          <a:p>
            <a:r>
              <a:rPr lang="en-US" dirty="0" err="1" smtClean="0"/>
              <a:t>Dịch</a:t>
            </a:r>
            <a:r>
              <a:rPr lang="en-US" dirty="0" smtClean="0"/>
              <a:t> </a:t>
            </a:r>
            <a:r>
              <a:rPr lang="en-US" dirty="0" err="1"/>
              <a:t>đề</a:t>
            </a:r>
            <a:r>
              <a:rPr lang="en-US" dirty="0"/>
              <a:t> </a:t>
            </a:r>
            <a:r>
              <a:rPr lang="en-US" dirty="0" err="1"/>
              <a:t>bài</a:t>
            </a:r>
            <a:r>
              <a:rPr lang="en-US" dirty="0"/>
              <a:t>: </a:t>
            </a:r>
            <a:r>
              <a:rPr lang="en-US" dirty="0" err="1"/>
              <a:t>Có</a:t>
            </a:r>
            <a:r>
              <a:rPr lang="en-US" dirty="0"/>
              <a:t> </a:t>
            </a:r>
            <a:r>
              <a:rPr lang="en-US" dirty="0" err="1"/>
              <a:t>thể</a:t>
            </a:r>
            <a:r>
              <a:rPr lang="en-US" dirty="0"/>
              <a:t> </a:t>
            </a:r>
            <a:r>
              <a:rPr lang="en-US" dirty="0" err="1"/>
              <a:t>suy</a:t>
            </a:r>
            <a:r>
              <a:rPr lang="en-US" dirty="0"/>
              <a:t> </a:t>
            </a:r>
            <a:r>
              <a:rPr lang="en-US" dirty="0" err="1"/>
              <a:t>ra</a:t>
            </a:r>
            <a:r>
              <a:rPr lang="en-US" dirty="0"/>
              <a:t> </a:t>
            </a:r>
            <a:r>
              <a:rPr lang="en-US" dirty="0" err="1"/>
              <a:t>từ</a:t>
            </a:r>
            <a:r>
              <a:rPr lang="en-US" dirty="0"/>
              <a:t> </a:t>
            </a:r>
            <a:r>
              <a:rPr lang="en-US" dirty="0" err="1"/>
              <a:t>bài</a:t>
            </a:r>
            <a:r>
              <a:rPr lang="en-US" dirty="0"/>
              <a:t> </a:t>
            </a:r>
            <a:r>
              <a:rPr lang="en-US" dirty="0" err="1"/>
              <a:t>đọc</a:t>
            </a:r>
            <a:r>
              <a:rPr lang="en-US" dirty="0"/>
              <a:t> </a:t>
            </a:r>
            <a:r>
              <a:rPr lang="en-US" dirty="0" err="1"/>
              <a:t>rằng</a:t>
            </a:r>
            <a:r>
              <a:rPr lang="en-US" dirty="0"/>
              <a:t>………..	</a:t>
            </a:r>
          </a:p>
          <a:p>
            <a:r>
              <a:rPr lang="en-US" b="1" dirty="0"/>
              <a:t>A</a:t>
            </a:r>
            <a:r>
              <a:rPr lang="en-US" dirty="0"/>
              <a:t>. Berlusconi </a:t>
            </a:r>
            <a:r>
              <a:rPr lang="en-US" dirty="0" err="1"/>
              <a:t>khiến</a:t>
            </a:r>
            <a:r>
              <a:rPr lang="en-US" dirty="0"/>
              <a:t> </a:t>
            </a:r>
            <a:r>
              <a:rPr lang="en-US" dirty="0" err="1"/>
              <a:t>cho</a:t>
            </a:r>
            <a:r>
              <a:rPr lang="en-US" dirty="0"/>
              <a:t> Merkel </a:t>
            </a:r>
            <a:r>
              <a:rPr lang="en-US" dirty="0" err="1"/>
              <a:t>phải</a:t>
            </a:r>
            <a:r>
              <a:rPr lang="en-US" dirty="0"/>
              <a:t> </a:t>
            </a:r>
            <a:r>
              <a:rPr lang="en-US" dirty="0" err="1"/>
              <a:t>đợi</a:t>
            </a:r>
            <a:r>
              <a:rPr lang="en-US" dirty="0"/>
              <a:t> </a:t>
            </a:r>
            <a:r>
              <a:rPr lang="en-US" dirty="0" err="1"/>
              <a:t>chờ</a:t>
            </a:r>
            <a:r>
              <a:rPr lang="en-US" dirty="0"/>
              <a:t> </a:t>
            </a:r>
            <a:r>
              <a:rPr lang="en-US" dirty="0" err="1"/>
              <a:t>vì</a:t>
            </a:r>
            <a:r>
              <a:rPr lang="en-US" dirty="0"/>
              <a:t> </a:t>
            </a:r>
            <a:r>
              <a:rPr lang="en-US" dirty="0" err="1"/>
              <a:t>ông</a:t>
            </a:r>
            <a:r>
              <a:rPr lang="en-US" dirty="0"/>
              <a:t> ta </a:t>
            </a:r>
            <a:r>
              <a:rPr lang="en-US" dirty="0" err="1"/>
              <a:t>muốn</a:t>
            </a:r>
            <a:r>
              <a:rPr lang="en-US" dirty="0"/>
              <a:t> </a:t>
            </a:r>
            <a:r>
              <a:rPr lang="en-US" dirty="0" err="1"/>
              <a:t>thể</a:t>
            </a:r>
            <a:r>
              <a:rPr lang="en-US" dirty="0"/>
              <a:t> </a:t>
            </a:r>
            <a:r>
              <a:rPr lang="en-US" dirty="0" err="1"/>
              <a:t>hiện</a:t>
            </a:r>
            <a:r>
              <a:rPr lang="en-US" dirty="0"/>
              <a:t> </a:t>
            </a:r>
            <a:r>
              <a:rPr lang="en-US" dirty="0" err="1"/>
              <a:t>tầm</a:t>
            </a:r>
            <a:r>
              <a:rPr lang="en-US" dirty="0"/>
              <a:t> </a:t>
            </a:r>
            <a:r>
              <a:rPr lang="en-US" dirty="0" err="1"/>
              <a:t>quan</a:t>
            </a:r>
            <a:r>
              <a:rPr lang="en-US" dirty="0"/>
              <a:t> </a:t>
            </a:r>
            <a:r>
              <a:rPr lang="en-US" dirty="0" err="1"/>
              <a:t>trọng</a:t>
            </a:r>
            <a:r>
              <a:rPr lang="en-US" dirty="0"/>
              <a:t> </a:t>
            </a:r>
            <a:r>
              <a:rPr lang="en-US" dirty="0" err="1"/>
              <a:t>của</a:t>
            </a:r>
            <a:r>
              <a:rPr lang="en-US" dirty="0"/>
              <a:t> </a:t>
            </a:r>
            <a:r>
              <a:rPr lang="en-US" dirty="0" err="1"/>
              <a:t>mình</a:t>
            </a:r>
            <a:r>
              <a:rPr lang="en-US" dirty="0"/>
              <a:t>.</a:t>
            </a:r>
          </a:p>
          <a:p>
            <a:r>
              <a:rPr lang="en-US" b="1" dirty="0"/>
              <a:t>B</a:t>
            </a:r>
            <a:r>
              <a:rPr lang="en-US" dirty="0"/>
              <a:t>. </a:t>
            </a:r>
            <a:r>
              <a:rPr lang="en-US" dirty="0" err="1"/>
              <a:t>Việc</a:t>
            </a:r>
            <a:r>
              <a:rPr lang="en-US" dirty="0"/>
              <a:t> </a:t>
            </a:r>
            <a:r>
              <a:rPr lang="en-US" dirty="0" err="1"/>
              <a:t>đến</a:t>
            </a:r>
            <a:r>
              <a:rPr lang="en-US" dirty="0"/>
              <a:t> </a:t>
            </a:r>
            <a:r>
              <a:rPr lang="en-US" dirty="0" err="1"/>
              <a:t>họp</a:t>
            </a:r>
            <a:r>
              <a:rPr lang="en-US" dirty="0"/>
              <a:t> </a:t>
            </a:r>
            <a:r>
              <a:rPr lang="en-US" dirty="0" err="1"/>
              <a:t>muộn</a:t>
            </a:r>
            <a:r>
              <a:rPr lang="en-US" dirty="0"/>
              <a:t> </a:t>
            </a:r>
            <a:r>
              <a:rPr lang="en-US" dirty="0" err="1"/>
              <a:t>là</a:t>
            </a:r>
            <a:r>
              <a:rPr lang="en-US" dirty="0"/>
              <a:t> </a:t>
            </a:r>
            <a:r>
              <a:rPr lang="en-US" dirty="0" err="1"/>
              <a:t>hợp</a:t>
            </a:r>
            <a:r>
              <a:rPr lang="en-US" dirty="0"/>
              <a:t> </a:t>
            </a:r>
            <a:r>
              <a:rPr lang="en-US" dirty="0" err="1"/>
              <a:t>thời</a:t>
            </a:r>
            <a:r>
              <a:rPr lang="en-US" dirty="0"/>
              <a:t> </a:t>
            </a:r>
            <a:r>
              <a:rPr lang="en-US" dirty="0" err="1"/>
              <a:t>vì</a:t>
            </a:r>
            <a:r>
              <a:rPr lang="en-US" dirty="0"/>
              <a:t> </a:t>
            </a:r>
            <a:r>
              <a:rPr lang="en-US" dirty="0" err="1"/>
              <a:t>không</a:t>
            </a:r>
            <a:r>
              <a:rPr lang="en-US" dirty="0"/>
              <a:t> </a:t>
            </a:r>
            <a:r>
              <a:rPr lang="en-US" dirty="0" err="1"/>
              <a:t>có</a:t>
            </a:r>
            <a:r>
              <a:rPr lang="en-US" dirty="0"/>
              <a:t> </a:t>
            </a:r>
            <a:r>
              <a:rPr lang="en-US" dirty="0" err="1"/>
              <a:t>ai</a:t>
            </a:r>
            <a:r>
              <a:rPr lang="en-US" dirty="0"/>
              <a:t> </a:t>
            </a:r>
            <a:r>
              <a:rPr lang="en-US" dirty="0" err="1"/>
              <a:t>phản</a:t>
            </a:r>
            <a:r>
              <a:rPr lang="en-US" dirty="0"/>
              <a:t> </a:t>
            </a:r>
            <a:r>
              <a:rPr lang="en-US" dirty="0" err="1"/>
              <a:t>đối</a:t>
            </a:r>
            <a:r>
              <a:rPr lang="en-US" dirty="0"/>
              <a:t>.</a:t>
            </a:r>
          </a:p>
          <a:p>
            <a:r>
              <a:rPr lang="en-US" b="1" dirty="0"/>
              <a:t>C</a:t>
            </a:r>
            <a:r>
              <a:rPr lang="en-US" dirty="0"/>
              <a:t>. </a:t>
            </a:r>
            <a:r>
              <a:rPr lang="en-US" dirty="0" err="1"/>
              <a:t>Lịch</a:t>
            </a:r>
            <a:r>
              <a:rPr lang="en-US" dirty="0"/>
              <a:t> </a:t>
            </a:r>
            <a:r>
              <a:rPr lang="en-US" dirty="0" err="1"/>
              <a:t>trình</a:t>
            </a:r>
            <a:r>
              <a:rPr lang="en-US" dirty="0"/>
              <a:t> </a:t>
            </a:r>
            <a:r>
              <a:rPr lang="en-US" dirty="0" err="1"/>
              <a:t>làm</a:t>
            </a:r>
            <a:r>
              <a:rPr lang="en-US" dirty="0"/>
              <a:t> </a:t>
            </a:r>
            <a:r>
              <a:rPr lang="en-US" dirty="0" err="1"/>
              <a:t>việc</a:t>
            </a:r>
            <a:r>
              <a:rPr lang="en-US" dirty="0"/>
              <a:t> </a:t>
            </a:r>
            <a:r>
              <a:rPr lang="en-US" dirty="0" err="1"/>
              <a:t>hàng</a:t>
            </a:r>
            <a:r>
              <a:rPr lang="en-US" dirty="0"/>
              <a:t> </a:t>
            </a:r>
            <a:r>
              <a:rPr lang="en-US" dirty="0" err="1"/>
              <a:t>ngày</a:t>
            </a:r>
            <a:r>
              <a:rPr lang="en-US" dirty="0"/>
              <a:t> </a:t>
            </a:r>
            <a:r>
              <a:rPr lang="en-US" dirty="0" err="1"/>
              <a:t>của</a:t>
            </a:r>
            <a:r>
              <a:rPr lang="en-US" dirty="0"/>
              <a:t> </a:t>
            </a:r>
            <a:r>
              <a:rPr lang="en-US" dirty="0" err="1"/>
              <a:t>tác</a:t>
            </a:r>
            <a:r>
              <a:rPr lang="en-US" dirty="0"/>
              <a:t> </a:t>
            </a:r>
            <a:r>
              <a:rPr lang="en-US" dirty="0" err="1"/>
              <a:t>giả</a:t>
            </a:r>
            <a:r>
              <a:rPr lang="en-US" dirty="0"/>
              <a:t> </a:t>
            </a:r>
            <a:r>
              <a:rPr lang="en-US" dirty="0" err="1"/>
              <a:t>không</a:t>
            </a:r>
            <a:r>
              <a:rPr lang="en-US" dirty="0"/>
              <a:t> </a:t>
            </a:r>
            <a:r>
              <a:rPr lang="en-US" dirty="0" err="1"/>
              <a:t>bị</a:t>
            </a:r>
            <a:r>
              <a:rPr lang="en-US" dirty="0"/>
              <a:t> </a:t>
            </a:r>
            <a:r>
              <a:rPr lang="en-US" dirty="0" err="1"/>
              <a:t>ảnh</a:t>
            </a:r>
            <a:r>
              <a:rPr lang="en-US" dirty="0"/>
              <a:t> </a:t>
            </a:r>
            <a:r>
              <a:rPr lang="en-US" dirty="0" err="1"/>
              <a:t>hưởng</a:t>
            </a:r>
            <a:r>
              <a:rPr lang="en-US" dirty="0"/>
              <a:t> </a:t>
            </a:r>
            <a:r>
              <a:rPr lang="en-US" dirty="0" err="1"/>
              <a:t>bởi</a:t>
            </a:r>
            <a:r>
              <a:rPr lang="en-US" dirty="0"/>
              <a:t> </a:t>
            </a:r>
            <a:r>
              <a:rPr lang="en-US" dirty="0" err="1"/>
              <a:t>việc</a:t>
            </a:r>
            <a:r>
              <a:rPr lang="en-US" dirty="0"/>
              <a:t> </a:t>
            </a:r>
            <a:r>
              <a:rPr lang="en-US" dirty="0" err="1"/>
              <a:t>đi</a:t>
            </a:r>
            <a:r>
              <a:rPr lang="en-US" dirty="0"/>
              <a:t> </a:t>
            </a:r>
            <a:r>
              <a:rPr lang="en-US" dirty="0" err="1"/>
              <a:t>muộn</a:t>
            </a:r>
            <a:r>
              <a:rPr lang="en-US" dirty="0"/>
              <a:t> </a:t>
            </a:r>
            <a:r>
              <a:rPr lang="en-US" dirty="0" err="1"/>
              <a:t>của</a:t>
            </a:r>
            <a:r>
              <a:rPr lang="en-US" dirty="0"/>
              <a:t> </a:t>
            </a:r>
            <a:r>
              <a:rPr lang="en-US" dirty="0" err="1"/>
              <a:t>đồng</a:t>
            </a:r>
            <a:r>
              <a:rPr lang="en-US" dirty="0"/>
              <a:t> </a:t>
            </a:r>
            <a:r>
              <a:rPr lang="en-US" dirty="0" err="1"/>
              <a:t>nghiệp</a:t>
            </a:r>
            <a:endParaRPr lang="en-US" dirty="0"/>
          </a:p>
          <a:p>
            <a:r>
              <a:rPr lang="en-US" b="1" dirty="0"/>
              <a:t>D</a:t>
            </a:r>
            <a:r>
              <a:rPr lang="en-US" dirty="0"/>
              <a:t>. </a:t>
            </a:r>
            <a:r>
              <a:rPr lang="en-US" dirty="0" err="1"/>
              <a:t>Không</a:t>
            </a:r>
            <a:r>
              <a:rPr lang="en-US" dirty="0"/>
              <a:t> </a:t>
            </a:r>
            <a:r>
              <a:rPr lang="en-US" dirty="0" err="1"/>
              <a:t>gì</a:t>
            </a:r>
            <a:r>
              <a:rPr lang="en-US" dirty="0"/>
              <a:t> </a:t>
            </a:r>
            <a:r>
              <a:rPr lang="en-US" dirty="0" err="1"/>
              <a:t>có</a:t>
            </a:r>
            <a:r>
              <a:rPr lang="en-US" dirty="0"/>
              <a:t> </a:t>
            </a:r>
            <a:r>
              <a:rPr lang="en-US" dirty="0" err="1"/>
              <a:t>thể</a:t>
            </a:r>
            <a:r>
              <a:rPr lang="en-US" dirty="0"/>
              <a:t> </a:t>
            </a:r>
            <a:r>
              <a:rPr lang="en-US" dirty="0" err="1"/>
              <a:t>được</a:t>
            </a:r>
            <a:r>
              <a:rPr lang="en-US" dirty="0"/>
              <a:t> </a:t>
            </a:r>
            <a:r>
              <a:rPr lang="en-US" dirty="0" err="1"/>
              <a:t>rút</a:t>
            </a:r>
            <a:r>
              <a:rPr lang="en-US" dirty="0"/>
              <a:t> </a:t>
            </a:r>
            <a:r>
              <a:rPr lang="en-US" dirty="0" err="1"/>
              <a:t>ra</a:t>
            </a:r>
            <a:r>
              <a:rPr lang="en-US" dirty="0"/>
              <a:t> </a:t>
            </a:r>
            <a:r>
              <a:rPr lang="en-US" dirty="0" err="1"/>
              <a:t>về</a:t>
            </a:r>
            <a:r>
              <a:rPr lang="en-US" dirty="0"/>
              <a:t> </a:t>
            </a:r>
            <a:r>
              <a:rPr lang="en-US" dirty="0" err="1"/>
              <a:t>tâm</a:t>
            </a:r>
            <a:r>
              <a:rPr lang="en-US" dirty="0"/>
              <a:t> </a:t>
            </a:r>
            <a:r>
              <a:rPr lang="en-US" dirty="0" err="1"/>
              <a:t>lý</a:t>
            </a:r>
            <a:r>
              <a:rPr lang="en-US" dirty="0"/>
              <a:t> </a:t>
            </a:r>
            <a:r>
              <a:rPr lang="en-US" dirty="0" err="1"/>
              <a:t>nếu</a:t>
            </a:r>
            <a:r>
              <a:rPr lang="en-US" dirty="0"/>
              <a:t> </a:t>
            </a:r>
            <a:r>
              <a:rPr lang="en-US" dirty="0" err="1"/>
              <a:t>như</a:t>
            </a:r>
            <a:r>
              <a:rPr lang="en-US" dirty="0"/>
              <a:t> </a:t>
            </a:r>
            <a:r>
              <a:rPr lang="en-US" dirty="0" err="1"/>
              <a:t>việc</a:t>
            </a:r>
            <a:r>
              <a:rPr lang="en-US" dirty="0"/>
              <a:t> </a:t>
            </a:r>
            <a:r>
              <a:rPr lang="en-US" dirty="0" err="1"/>
              <a:t>đi</a:t>
            </a:r>
            <a:r>
              <a:rPr lang="en-US" dirty="0"/>
              <a:t> </a:t>
            </a:r>
            <a:r>
              <a:rPr lang="en-US" dirty="0" err="1"/>
              <a:t>muộn</a:t>
            </a:r>
            <a:r>
              <a:rPr lang="en-US" dirty="0"/>
              <a:t> </a:t>
            </a:r>
            <a:r>
              <a:rPr lang="en-US" dirty="0" err="1"/>
              <a:t>là</a:t>
            </a:r>
            <a:r>
              <a:rPr lang="en-US" dirty="0"/>
              <a:t> </a:t>
            </a:r>
            <a:r>
              <a:rPr lang="en-US" dirty="0" err="1"/>
              <a:t>ngoài</a:t>
            </a:r>
            <a:r>
              <a:rPr lang="en-US" dirty="0"/>
              <a:t> </a:t>
            </a:r>
            <a:r>
              <a:rPr lang="en-US" dirty="0" err="1"/>
              <a:t>tâm</a:t>
            </a:r>
            <a:r>
              <a:rPr lang="en-US" dirty="0"/>
              <a:t> </a:t>
            </a:r>
            <a:r>
              <a:rPr lang="en-US" dirty="0" err="1"/>
              <a:t>kiểm</a:t>
            </a:r>
            <a:r>
              <a:rPr lang="en-US" dirty="0"/>
              <a:t> </a:t>
            </a:r>
            <a:r>
              <a:rPr lang="en-US" dirty="0" err="1"/>
              <a:t>soát</a:t>
            </a:r>
            <a:r>
              <a:rPr lang="en-US" dirty="0"/>
              <a:t>.</a:t>
            </a:r>
          </a:p>
          <a:p>
            <a:endParaRPr lang="en-US" dirty="0"/>
          </a:p>
        </p:txBody>
      </p:sp>
    </p:spTree>
    <p:extLst>
      <p:ext uri="{BB962C8B-B14F-4D97-AF65-F5344CB8AC3E}">
        <p14:creationId xmlns:p14="http://schemas.microsoft.com/office/powerpoint/2010/main" val="18122307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17693"/>
            <a:ext cx="8534400" cy="6740307"/>
          </a:xfrm>
          <a:prstGeom prst="rect">
            <a:avLst/>
          </a:prstGeom>
          <a:noFill/>
        </p:spPr>
        <p:txBody>
          <a:bodyPr wrap="square" rtlCol="0">
            <a:spAutoFit/>
          </a:bodyPr>
          <a:lstStyle/>
          <a:p>
            <a:r>
              <a:rPr lang="en-US" dirty="0" smtClean="0"/>
              <a:t>* </a:t>
            </a:r>
            <a:r>
              <a:rPr lang="en-US" b="1" dirty="0" err="1" smtClean="0"/>
              <a:t>Hướng</a:t>
            </a:r>
            <a:r>
              <a:rPr lang="en-US" b="1" dirty="0" smtClean="0"/>
              <a:t> </a:t>
            </a:r>
            <a:r>
              <a:rPr lang="en-US" b="1" dirty="0" err="1" smtClean="0"/>
              <a:t>dẫn</a:t>
            </a:r>
            <a:r>
              <a:rPr lang="en-US" b="1" dirty="0" smtClean="0"/>
              <a:t> </a:t>
            </a:r>
            <a:r>
              <a:rPr lang="en-US" b="1" dirty="0" err="1" smtClean="0"/>
              <a:t>làm</a:t>
            </a:r>
            <a:r>
              <a:rPr lang="en-US" b="1" dirty="0" smtClean="0"/>
              <a:t> </a:t>
            </a:r>
            <a:r>
              <a:rPr lang="en-US" b="1" dirty="0" err="1" smtClean="0"/>
              <a:t>bài</a:t>
            </a:r>
            <a:r>
              <a:rPr lang="en-US" dirty="0" smtClean="0"/>
              <a:t>: </a:t>
            </a:r>
            <a:r>
              <a:rPr lang="en-US" dirty="0" err="1" smtClean="0"/>
              <a:t>Đối</a:t>
            </a:r>
            <a:r>
              <a:rPr lang="en-US" dirty="0" smtClean="0"/>
              <a:t> </a:t>
            </a:r>
            <a:r>
              <a:rPr lang="en-US" dirty="0" err="1" smtClean="0"/>
              <a:t>với</a:t>
            </a:r>
            <a:r>
              <a:rPr lang="en-US" dirty="0" smtClean="0"/>
              <a:t> </a:t>
            </a:r>
            <a:r>
              <a:rPr lang="en-US" dirty="0" err="1" smtClean="0"/>
              <a:t>loại</a:t>
            </a:r>
            <a:r>
              <a:rPr lang="en-US" dirty="0" smtClean="0"/>
              <a:t> </a:t>
            </a:r>
            <a:r>
              <a:rPr lang="en-US" dirty="0" err="1" smtClean="0"/>
              <a:t>câu</a:t>
            </a:r>
            <a:r>
              <a:rPr lang="en-US" dirty="0" smtClean="0"/>
              <a:t> </a:t>
            </a:r>
            <a:r>
              <a:rPr lang="en-US" dirty="0" err="1" smtClean="0"/>
              <a:t>hỏi</a:t>
            </a:r>
            <a:r>
              <a:rPr lang="en-US" dirty="0" smtClean="0"/>
              <a:t> </a:t>
            </a:r>
            <a:r>
              <a:rPr lang="en-US" dirty="0" err="1" smtClean="0"/>
              <a:t>suy</a:t>
            </a:r>
            <a:r>
              <a:rPr lang="en-US" dirty="0" smtClean="0"/>
              <a:t> </a:t>
            </a:r>
            <a:r>
              <a:rPr lang="en-US" dirty="0" err="1" smtClean="0"/>
              <a:t>luận</a:t>
            </a:r>
            <a:r>
              <a:rPr lang="en-US" dirty="0" smtClean="0"/>
              <a:t>, </a:t>
            </a:r>
            <a:r>
              <a:rPr lang="en-US" dirty="0" err="1" smtClean="0"/>
              <a:t>đọc</a:t>
            </a:r>
            <a:r>
              <a:rPr lang="en-US" dirty="0" smtClean="0"/>
              <a:t> </a:t>
            </a:r>
            <a:r>
              <a:rPr lang="en-US" dirty="0" err="1" smtClean="0"/>
              <a:t>kĩ</a:t>
            </a:r>
            <a:r>
              <a:rPr lang="en-US" dirty="0" smtClean="0"/>
              <a:t> 4 </a:t>
            </a:r>
            <a:r>
              <a:rPr lang="en-US" dirty="0" err="1" smtClean="0"/>
              <a:t>đáp</a:t>
            </a:r>
            <a:r>
              <a:rPr lang="en-US" dirty="0" smtClean="0"/>
              <a:t> </a:t>
            </a:r>
            <a:r>
              <a:rPr lang="en-US" dirty="0" err="1" smtClean="0"/>
              <a:t>án</a:t>
            </a:r>
            <a:r>
              <a:rPr lang="en-US" dirty="0" smtClean="0"/>
              <a:t> </a:t>
            </a:r>
            <a:r>
              <a:rPr lang="en-US" dirty="0" err="1" smtClean="0"/>
              <a:t>và</a:t>
            </a:r>
            <a:r>
              <a:rPr lang="en-US" dirty="0" smtClean="0"/>
              <a:t> </a:t>
            </a:r>
            <a:r>
              <a:rPr lang="en-US" dirty="0" err="1" smtClean="0"/>
              <a:t>tìm</a:t>
            </a:r>
            <a:r>
              <a:rPr lang="en-US" dirty="0" smtClean="0"/>
              <a:t> </a:t>
            </a:r>
            <a:r>
              <a:rPr lang="en-US" dirty="0" err="1" smtClean="0"/>
              <a:t>thông</a:t>
            </a:r>
            <a:r>
              <a:rPr lang="en-US" dirty="0" smtClean="0"/>
              <a:t> tin </a:t>
            </a:r>
            <a:r>
              <a:rPr lang="en-US" dirty="0" err="1" smtClean="0"/>
              <a:t>hỗ</a:t>
            </a:r>
            <a:r>
              <a:rPr lang="en-US" dirty="0" smtClean="0"/>
              <a:t> </a:t>
            </a:r>
            <a:r>
              <a:rPr lang="en-US" dirty="0" err="1" smtClean="0"/>
              <a:t>trợ</a:t>
            </a:r>
            <a:r>
              <a:rPr lang="en-US" dirty="0" smtClean="0"/>
              <a:t> </a:t>
            </a:r>
            <a:r>
              <a:rPr lang="en-US" dirty="0" err="1" smtClean="0"/>
              <a:t>trong</a:t>
            </a:r>
            <a:r>
              <a:rPr lang="en-US" dirty="0" smtClean="0"/>
              <a:t> </a:t>
            </a:r>
            <a:r>
              <a:rPr lang="en-US" dirty="0" err="1" smtClean="0"/>
              <a:t>bài</a:t>
            </a:r>
            <a:r>
              <a:rPr lang="en-US" dirty="0" smtClean="0"/>
              <a:t>. </a:t>
            </a:r>
            <a:r>
              <a:rPr lang="en-US" dirty="0" err="1" smtClean="0"/>
              <a:t>Chắc</a:t>
            </a:r>
            <a:r>
              <a:rPr lang="en-US" dirty="0" smtClean="0"/>
              <a:t> </a:t>
            </a:r>
            <a:r>
              <a:rPr lang="en-US" dirty="0" err="1" smtClean="0"/>
              <a:t>chắn</a:t>
            </a:r>
            <a:r>
              <a:rPr lang="en-US" dirty="0" smtClean="0"/>
              <a:t> </a:t>
            </a:r>
            <a:r>
              <a:rPr lang="en-US" dirty="0" err="1" smtClean="0"/>
              <a:t>chỉ</a:t>
            </a:r>
            <a:r>
              <a:rPr lang="en-US" dirty="0" smtClean="0"/>
              <a:t> </a:t>
            </a:r>
            <a:r>
              <a:rPr lang="en-US" dirty="0" err="1" smtClean="0"/>
              <a:t>có</a:t>
            </a:r>
            <a:r>
              <a:rPr lang="en-US" dirty="0" smtClean="0"/>
              <a:t> </a:t>
            </a:r>
            <a:r>
              <a:rPr lang="en-US" dirty="0" err="1" smtClean="0"/>
              <a:t>một</a:t>
            </a:r>
            <a:r>
              <a:rPr lang="en-US" dirty="0" smtClean="0"/>
              <a:t> </a:t>
            </a:r>
            <a:r>
              <a:rPr lang="en-US" dirty="0" err="1" smtClean="0"/>
              <a:t>đáp</a:t>
            </a:r>
            <a:r>
              <a:rPr lang="en-US" dirty="0" smtClean="0"/>
              <a:t> </a:t>
            </a:r>
            <a:r>
              <a:rPr lang="en-US" dirty="0" err="1" smtClean="0"/>
              <a:t>án</a:t>
            </a:r>
            <a:r>
              <a:rPr lang="en-US" dirty="0" smtClean="0"/>
              <a:t> </a:t>
            </a:r>
            <a:r>
              <a:rPr lang="en-US" dirty="0" err="1" smtClean="0"/>
              <a:t>được</a:t>
            </a:r>
            <a:r>
              <a:rPr lang="en-US" dirty="0" smtClean="0"/>
              <a:t> </a:t>
            </a:r>
            <a:r>
              <a:rPr lang="en-US" dirty="0" err="1" smtClean="0"/>
              <a:t>thông</a:t>
            </a:r>
            <a:r>
              <a:rPr lang="en-US" dirty="0" smtClean="0"/>
              <a:t> tin </a:t>
            </a:r>
            <a:r>
              <a:rPr lang="en-US" dirty="0" err="1" smtClean="0"/>
              <a:t>trong</a:t>
            </a:r>
            <a:r>
              <a:rPr lang="en-US" dirty="0" smtClean="0"/>
              <a:t> </a:t>
            </a:r>
            <a:r>
              <a:rPr lang="en-US" dirty="0" err="1" smtClean="0"/>
              <a:t>bài</a:t>
            </a:r>
            <a:r>
              <a:rPr lang="en-US" dirty="0" smtClean="0"/>
              <a:t> </a:t>
            </a:r>
            <a:r>
              <a:rPr lang="en-US" dirty="0" err="1" smtClean="0"/>
              <a:t>hỗ</a:t>
            </a:r>
            <a:r>
              <a:rPr lang="en-US" dirty="0" smtClean="0"/>
              <a:t> </a:t>
            </a:r>
            <a:r>
              <a:rPr lang="en-US" dirty="0" err="1" smtClean="0"/>
              <a:t>trợ</a:t>
            </a:r>
            <a:r>
              <a:rPr lang="en-US" dirty="0" smtClean="0"/>
              <a:t>, </a:t>
            </a:r>
            <a:r>
              <a:rPr lang="en-US" dirty="0" err="1" smtClean="0"/>
              <a:t>các</a:t>
            </a:r>
            <a:r>
              <a:rPr lang="en-US" dirty="0" smtClean="0"/>
              <a:t> </a:t>
            </a:r>
            <a:r>
              <a:rPr lang="en-US" dirty="0" err="1" smtClean="0"/>
              <a:t>đáp</a:t>
            </a:r>
            <a:r>
              <a:rPr lang="en-US" dirty="0" smtClean="0"/>
              <a:t> </a:t>
            </a:r>
            <a:r>
              <a:rPr lang="en-US" dirty="0" err="1" smtClean="0"/>
              <a:t>án</a:t>
            </a:r>
            <a:r>
              <a:rPr lang="en-US" dirty="0" smtClean="0"/>
              <a:t> </a:t>
            </a:r>
            <a:r>
              <a:rPr lang="en-US" dirty="0" err="1" smtClean="0"/>
              <a:t>còn</a:t>
            </a:r>
            <a:r>
              <a:rPr lang="en-US" dirty="0" smtClean="0"/>
              <a:t> </a:t>
            </a:r>
            <a:r>
              <a:rPr lang="en-US" dirty="0" err="1" smtClean="0"/>
              <a:t>lại</a:t>
            </a:r>
            <a:r>
              <a:rPr lang="en-US" dirty="0" smtClean="0"/>
              <a:t> </a:t>
            </a:r>
            <a:r>
              <a:rPr lang="en-US" dirty="0" err="1" smtClean="0"/>
              <a:t>đều</a:t>
            </a:r>
            <a:r>
              <a:rPr lang="en-US" dirty="0" smtClean="0"/>
              <a:t> </a:t>
            </a:r>
            <a:r>
              <a:rPr lang="en-US" dirty="0" err="1" smtClean="0"/>
              <a:t>sai</a:t>
            </a:r>
            <a:r>
              <a:rPr lang="en-US" dirty="0" smtClean="0"/>
              <a:t> </a:t>
            </a:r>
            <a:r>
              <a:rPr lang="en-US" dirty="0" err="1" smtClean="0"/>
              <a:t>hoặc</a:t>
            </a:r>
            <a:r>
              <a:rPr lang="en-US" dirty="0" smtClean="0"/>
              <a:t> </a:t>
            </a:r>
            <a:r>
              <a:rPr lang="en-US" dirty="0" err="1" smtClean="0"/>
              <a:t>không</a:t>
            </a:r>
            <a:r>
              <a:rPr lang="en-US" dirty="0" smtClean="0"/>
              <a:t> </a:t>
            </a:r>
            <a:r>
              <a:rPr lang="en-US" dirty="0" err="1" smtClean="0"/>
              <a:t>có</a:t>
            </a:r>
            <a:r>
              <a:rPr lang="en-US" dirty="0" smtClean="0"/>
              <a:t> </a:t>
            </a:r>
            <a:r>
              <a:rPr lang="en-US" dirty="0" err="1" smtClean="0"/>
              <a:t>thông</a:t>
            </a:r>
            <a:r>
              <a:rPr lang="en-US" dirty="0" smtClean="0"/>
              <a:t> tin </a:t>
            </a:r>
            <a:r>
              <a:rPr lang="en-US" dirty="0" err="1" smtClean="0"/>
              <a:t>trong</a:t>
            </a:r>
            <a:r>
              <a:rPr lang="en-US" dirty="0" smtClean="0"/>
              <a:t> </a:t>
            </a:r>
            <a:r>
              <a:rPr lang="en-US" dirty="0" err="1" smtClean="0"/>
              <a:t>bài</a:t>
            </a:r>
            <a:r>
              <a:rPr lang="en-US" dirty="0" smtClean="0"/>
              <a:t>. </a:t>
            </a:r>
            <a:r>
              <a:rPr lang="en-US" dirty="0" err="1" smtClean="0"/>
              <a:t>Lưu</a:t>
            </a:r>
            <a:r>
              <a:rPr lang="en-US" dirty="0" smtClean="0"/>
              <a:t> ý </a:t>
            </a:r>
            <a:r>
              <a:rPr lang="en-US" dirty="0" err="1" smtClean="0"/>
              <a:t>phải</a:t>
            </a:r>
            <a:r>
              <a:rPr lang="en-US" dirty="0" smtClean="0"/>
              <a:t> </a:t>
            </a:r>
            <a:r>
              <a:rPr lang="en-US" dirty="0" err="1" smtClean="0"/>
              <a:t>tìm</a:t>
            </a:r>
            <a:r>
              <a:rPr lang="en-US" dirty="0" smtClean="0"/>
              <a:t> </a:t>
            </a:r>
            <a:r>
              <a:rPr lang="en-US" dirty="0" err="1" smtClean="0"/>
              <a:t>thông</a:t>
            </a:r>
            <a:r>
              <a:rPr lang="en-US" dirty="0" smtClean="0"/>
              <a:t> tin </a:t>
            </a:r>
            <a:r>
              <a:rPr lang="en-US" dirty="0" err="1" smtClean="0"/>
              <a:t>dựa</a:t>
            </a:r>
            <a:r>
              <a:rPr lang="en-US" dirty="0" smtClean="0"/>
              <a:t> </a:t>
            </a:r>
            <a:r>
              <a:rPr lang="en-US" dirty="0" err="1" smtClean="0"/>
              <a:t>vào</a:t>
            </a:r>
            <a:r>
              <a:rPr lang="en-US" dirty="0" smtClean="0"/>
              <a:t> </a:t>
            </a:r>
            <a:r>
              <a:rPr lang="en-US" dirty="0" err="1" smtClean="0"/>
              <a:t>từ</a:t>
            </a:r>
            <a:r>
              <a:rPr lang="en-US" dirty="0" smtClean="0"/>
              <a:t> </a:t>
            </a:r>
            <a:r>
              <a:rPr lang="en-US" dirty="0" err="1" smtClean="0"/>
              <a:t>khóa</a:t>
            </a:r>
            <a:r>
              <a:rPr lang="en-US" dirty="0" smtClean="0"/>
              <a:t>, </a:t>
            </a:r>
            <a:r>
              <a:rPr lang="en-US" dirty="0" err="1" smtClean="0"/>
              <a:t>và</a:t>
            </a:r>
            <a:r>
              <a:rPr lang="en-US" dirty="0" smtClean="0"/>
              <a:t> </a:t>
            </a:r>
            <a:r>
              <a:rPr lang="en-US" dirty="0" err="1" smtClean="0"/>
              <a:t>không</a:t>
            </a:r>
            <a:r>
              <a:rPr lang="en-US" dirty="0" smtClean="0"/>
              <a:t> </a:t>
            </a:r>
            <a:r>
              <a:rPr lang="en-US" dirty="0" err="1" smtClean="0"/>
              <a:t>dùng</a:t>
            </a:r>
            <a:r>
              <a:rPr lang="en-US" dirty="0" smtClean="0"/>
              <a:t> </a:t>
            </a:r>
            <a:r>
              <a:rPr lang="en-US" dirty="0" err="1" smtClean="0"/>
              <a:t>kiến</a:t>
            </a:r>
            <a:r>
              <a:rPr lang="en-US" dirty="0" smtClean="0"/>
              <a:t> </a:t>
            </a:r>
            <a:r>
              <a:rPr lang="en-US" dirty="0" err="1" smtClean="0"/>
              <a:t>thức</a:t>
            </a:r>
            <a:r>
              <a:rPr lang="en-US" dirty="0" smtClean="0"/>
              <a:t> </a:t>
            </a:r>
            <a:r>
              <a:rPr lang="en-US" dirty="0" err="1" smtClean="0"/>
              <a:t>bản</a:t>
            </a:r>
            <a:r>
              <a:rPr lang="en-US" dirty="0" smtClean="0"/>
              <a:t> </a:t>
            </a:r>
            <a:r>
              <a:rPr lang="en-US" dirty="0" err="1" smtClean="0"/>
              <a:t>thân</a:t>
            </a:r>
            <a:r>
              <a:rPr lang="en-US" dirty="0" smtClean="0"/>
              <a:t> </a:t>
            </a:r>
            <a:r>
              <a:rPr lang="en-US" dirty="0" err="1" smtClean="0"/>
              <a:t>để</a:t>
            </a:r>
            <a:r>
              <a:rPr lang="en-US" dirty="0" smtClean="0"/>
              <a:t> </a:t>
            </a:r>
            <a:r>
              <a:rPr lang="en-US" dirty="0" err="1" smtClean="0"/>
              <a:t>trả</a:t>
            </a:r>
            <a:r>
              <a:rPr lang="en-US" dirty="0" smtClean="0"/>
              <a:t> </a:t>
            </a:r>
            <a:r>
              <a:rPr lang="en-US" dirty="0" err="1" smtClean="0"/>
              <a:t>lời</a:t>
            </a:r>
            <a:r>
              <a:rPr lang="en-US" dirty="0" smtClean="0"/>
              <a:t> </a:t>
            </a:r>
            <a:r>
              <a:rPr lang="en-US" dirty="0" err="1" smtClean="0"/>
              <a:t>loại</a:t>
            </a:r>
            <a:r>
              <a:rPr lang="en-US" dirty="0" smtClean="0"/>
              <a:t> </a:t>
            </a:r>
            <a:r>
              <a:rPr lang="en-US" dirty="0" err="1" smtClean="0"/>
              <a:t>câu</a:t>
            </a:r>
            <a:r>
              <a:rPr lang="en-US" dirty="0" smtClean="0"/>
              <a:t> </a:t>
            </a:r>
            <a:r>
              <a:rPr lang="en-US" dirty="0" err="1" smtClean="0"/>
              <a:t>hỏi</a:t>
            </a:r>
            <a:r>
              <a:rPr lang="en-US" dirty="0" smtClean="0"/>
              <a:t> </a:t>
            </a:r>
            <a:r>
              <a:rPr lang="en-US" dirty="0" err="1" smtClean="0"/>
              <a:t>này</a:t>
            </a:r>
            <a:r>
              <a:rPr lang="en-US" dirty="0" smtClean="0"/>
              <a:t>.</a:t>
            </a:r>
          </a:p>
          <a:p>
            <a:r>
              <a:rPr lang="en-US" dirty="0" err="1" smtClean="0"/>
              <a:t>Trích</a:t>
            </a:r>
            <a:r>
              <a:rPr lang="en-US" dirty="0" smtClean="0"/>
              <a:t> </a:t>
            </a:r>
            <a:r>
              <a:rPr lang="en-US" dirty="0" err="1" smtClean="0"/>
              <a:t>thông</a:t>
            </a:r>
            <a:r>
              <a:rPr lang="en-US" dirty="0" smtClean="0"/>
              <a:t> tin </a:t>
            </a:r>
            <a:r>
              <a:rPr lang="en-US" dirty="0" err="1" smtClean="0"/>
              <a:t>trong</a:t>
            </a:r>
            <a:r>
              <a:rPr lang="en-US" dirty="0" smtClean="0"/>
              <a:t> </a:t>
            </a:r>
            <a:r>
              <a:rPr lang="en-US" dirty="0" err="1" smtClean="0"/>
              <a:t>bài</a:t>
            </a:r>
            <a:r>
              <a:rPr lang="en-US" dirty="0" smtClean="0"/>
              <a:t>:</a:t>
            </a:r>
          </a:p>
          <a:p>
            <a:r>
              <a:rPr lang="en-US" dirty="0" smtClean="0"/>
              <a:t>1/ those who make others wait are acting out an inner agenda, often based on an acute sense of power. There’s famous footage in which Silvio Berlusconi kept Angela Merkel waiting while he made a call on his mobile: </a:t>
            </a:r>
            <a:r>
              <a:rPr lang="en-US" dirty="0" err="1" smtClean="0"/>
              <a:t>những</a:t>
            </a:r>
            <a:r>
              <a:rPr lang="en-US" dirty="0" smtClean="0"/>
              <a:t> </a:t>
            </a:r>
            <a:r>
              <a:rPr lang="en-US" dirty="0" err="1" smtClean="0"/>
              <a:t>người</a:t>
            </a:r>
            <a:r>
              <a:rPr lang="en-US" dirty="0" smtClean="0"/>
              <a:t> </a:t>
            </a:r>
            <a:r>
              <a:rPr lang="en-US" dirty="0" err="1" smtClean="0"/>
              <a:t>khiến</a:t>
            </a:r>
            <a:r>
              <a:rPr lang="en-US" dirty="0" smtClean="0"/>
              <a:t> </a:t>
            </a:r>
            <a:r>
              <a:rPr lang="en-US" dirty="0" err="1" smtClean="0"/>
              <a:t>người</a:t>
            </a:r>
            <a:r>
              <a:rPr lang="en-US" dirty="0" smtClean="0"/>
              <a:t> </a:t>
            </a:r>
            <a:r>
              <a:rPr lang="en-US" dirty="0" err="1" smtClean="0"/>
              <a:t>khác</a:t>
            </a:r>
            <a:r>
              <a:rPr lang="en-US" dirty="0" smtClean="0"/>
              <a:t> </a:t>
            </a:r>
            <a:r>
              <a:rPr lang="en-US" dirty="0" err="1" smtClean="0"/>
              <a:t>phải</a:t>
            </a:r>
            <a:r>
              <a:rPr lang="en-US" dirty="0" smtClean="0"/>
              <a:t> </a:t>
            </a:r>
            <a:r>
              <a:rPr lang="en-US" dirty="0" err="1" smtClean="0"/>
              <a:t>đợi</a:t>
            </a:r>
            <a:r>
              <a:rPr lang="en-US" dirty="0" smtClean="0"/>
              <a:t> </a:t>
            </a:r>
            <a:r>
              <a:rPr lang="en-US" dirty="0" err="1" smtClean="0"/>
              <a:t>là</a:t>
            </a:r>
            <a:r>
              <a:rPr lang="en-US" dirty="0" smtClean="0"/>
              <a:t> </a:t>
            </a:r>
            <a:r>
              <a:rPr lang="en-US" dirty="0" err="1" smtClean="0"/>
              <a:t>đang</a:t>
            </a:r>
            <a:r>
              <a:rPr lang="en-US" dirty="0" smtClean="0"/>
              <a:t> </a:t>
            </a:r>
            <a:r>
              <a:rPr lang="en-US" dirty="0" err="1" smtClean="0"/>
              <a:t>thể</a:t>
            </a:r>
            <a:r>
              <a:rPr lang="en-US" dirty="0" smtClean="0"/>
              <a:t> </a:t>
            </a:r>
            <a:r>
              <a:rPr lang="en-US" dirty="0" err="1" smtClean="0"/>
              <a:t>hiện</a:t>
            </a:r>
            <a:r>
              <a:rPr lang="en-US" dirty="0" smtClean="0"/>
              <a:t> </a:t>
            </a:r>
            <a:r>
              <a:rPr lang="en-US" dirty="0" err="1" smtClean="0"/>
              <a:t>một</a:t>
            </a:r>
            <a:r>
              <a:rPr lang="en-US" dirty="0" smtClean="0"/>
              <a:t> </a:t>
            </a:r>
            <a:r>
              <a:rPr lang="en-US" dirty="0" err="1" smtClean="0"/>
              <a:t>mục</a:t>
            </a:r>
            <a:r>
              <a:rPr lang="en-US" dirty="0" smtClean="0"/>
              <a:t> </a:t>
            </a:r>
            <a:r>
              <a:rPr lang="en-US" dirty="0" err="1" smtClean="0"/>
              <a:t>tiêu</a:t>
            </a:r>
            <a:r>
              <a:rPr lang="en-US" dirty="0" smtClean="0"/>
              <a:t> </a:t>
            </a:r>
            <a:r>
              <a:rPr lang="en-US" dirty="0" err="1" smtClean="0"/>
              <a:t>ngầm</a:t>
            </a:r>
            <a:r>
              <a:rPr lang="en-US" dirty="0" smtClean="0"/>
              <a:t>, </a:t>
            </a:r>
            <a:r>
              <a:rPr lang="en-US" dirty="0" err="1" smtClean="0"/>
              <a:t>thường</a:t>
            </a:r>
            <a:r>
              <a:rPr lang="en-US" dirty="0" smtClean="0"/>
              <a:t> </a:t>
            </a:r>
            <a:r>
              <a:rPr lang="en-US" dirty="0" err="1" smtClean="0"/>
              <a:t>là</a:t>
            </a:r>
            <a:r>
              <a:rPr lang="en-US" dirty="0" smtClean="0"/>
              <a:t> </a:t>
            </a:r>
            <a:r>
              <a:rPr lang="en-US" dirty="0" err="1" smtClean="0"/>
              <a:t>dựa</a:t>
            </a:r>
            <a:r>
              <a:rPr lang="en-US" dirty="0" smtClean="0"/>
              <a:t> </a:t>
            </a:r>
            <a:r>
              <a:rPr lang="en-US" dirty="0" err="1" smtClean="0"/>
              <a:t>trên</a:t>
            </a:r>
            <a:r>
              <a:rPr lang="en-US" dirty="0" smtClean="0"/>
              <a:t> </a:t>
            </a:r>
            <a:r>
              <a:rPr lang="en-US" dirty="0" err="1" smtClean="0"/>
              <a:t>một</a:t>
            </a:r>
            <a:r>
              <a:rPr lang="en-US" dirty="0" smtClean="0"/>
              <a:t> </a:t>
            </a:r>
            <a:r>
              <a:rPr lang="en-US" dirty="0" err="1" smtClean="0"/>
              <a:t>cảm</a:t>
            </a:r>
            <a:r>
              <a:rPr lang="en-US" dirty="0" smtClean="0"/>
              <a:t> </a:t>
            </a:r>
            <a:r>
              <a:rPr lang="en-US" dirty="0" err="1" smtClean="0"/>
              <a:t>giác</a:t>
            </a:r>
            <a:r>
              <a:rPr lang="en-US" dirty="0" smtClean="0"/>
              <a:t> </a:t>
            </a:r>
            <a:r>
              <a:rPr lang="en-US" dirty="0" err="1" smtClean="0"/>
              <a:t>rất</a:t>
            </a:r>
            <a:r>
              <a:rPr lang="en-US" dirty="0" smtClean="0"/>
              <a:t> </a:t>
            </a:r>
            <a:r>
              <a:rPr lang="en-US" dirty="0" err="1" smtClean="0"/>
              <a:t>mạnh</a:t>
            </a:r>
            <a:r>
              <a:rPr lang="en-US" dirty="0" smtClean="0"/>
              <a:t> </a:t>
            </a:r>
            <a:r>
              <a:rPr lang="en-US" dirty="0" err="1" smtClean="0"/>
              <a:t>về</a:t>
            </a:r>
            <a:r>
              <a:rPr lang="en-US" dirty="0" smtClean="0"/>
              <a:t> </a:t>
            </a:r>
            <a:r>
              <a:rPr lang="en-US" dirty="0" err="1" smtClean="0"/>
              <a:t>quyền</a:t>
            </a:r>
            <a:r>
              <a:rPr lang="en-US" dirty="0" smtClean="0"/>
              <a:t> </a:t>
            </a:r>
            <a:r>
              <a:rPr lang="en-US" dirty="0" err="1" smtClean="0"/>
              <a:t>lực</a:t>
            </a:r>
            <a:r>
              <a:rPr lang="en-US" dirty="0" smtClean="0"/>
              <a:t> </a:t>
            </a:r>
            <a:r>
              <a:rPr lang="en-US" dirty="0" err="1" smtClean="0"/>
              <a:t>bản</a:t>
            </a:r>
            <a:r>
              <a:rPr lang="en-US" dirty="0" smtClean="0"/>
              <a:t> </a:t>
            </a:r>
            <a:r>
              <a:rPr lang="en-US" dirty="0" err="1" smtClean="0"/>
              <a:t>thân</a:t>
            </a:r>
            <a:r>
              <a:rPr lang="en-US" dirty="0" smtClean="0"/>
              <a:t>. </a:t>
            </a:r>
            <a:r>
              <a:rPr lang="en-US" dirty="0" err="1" smtClean="0"/>
              <a:t>Có</a:t>
            </a:r>
            <a:r>
              <a:rPr lang="en-US" dirty="0" smtClean="0"/>
              <a:t> </a:t>
            </a:r>
            <a:r>
              <a:rPr lang="en-US" dirty="0" err="1" smtClean="0"/>
              <a:t>những</a:t>
            </a:r>
            <a:r>
              <a:rPr lang="en-US" dirty="0" smtClean="0"/>
              <a:t> </a:t>
            </a:r>
            <a:r>
              <a:rPr lang="en-US" dirty="0" err="1" smtClean="0"/>
              <a:t>đoạn</a:t>
            </a:r>
            <a:r>
              <a:rPr lang="en-US" dirty="0" smtClean="0"/>
              <a:t> </a:t>
            </a:r>
            <a:r>
              <a:rPr lang="en-US" dirty="0" err="1" smtClean="0"/>
              <a:t>phim</a:t>
            </a:r>
            <a:r>
              <a:rPr lang="en-US" dirty="0" smtClean="0"/>
              <a:t> </a:t>
            </a:r>
            <a:r>
              <a:rPr lang="en-US" dirty="0" err="1" smtClean="0"/>
              <a:t>ngắn</a:t>
            </a:r>
            <a:r>
              <a:rPr lang="en-US" dirty="0" smtClean="0"/>
              <a:t> </a:t>
            </a:r>
            <a:r>
              <a:rPr lang="en-US" dirty="0" err="1" smtClean="0"/>
              <a:t>nổi</a:t>
            </a:r>
            <a:r>
              <a:rPr lang="en-US" dirty="0" smtClean="0"/>
              <a:t> </a:t>
            </a:r>
            <a:r>
              <a:rPr lang="en-US" dirty="0" err="1" smtClean="0"/>
              <a:t>tiếng</a:t>
            </a:r>
            <a:r>
              <a:rPr lang="en-US" dirty="0" smtClean="0"/>
              <a:t> </a:t>
            </a:r>
            <a:r>
              <a:rPr lang="en-US" dirty="0" err="1" smtClean="0"/>
              <a:t>ghi</a:t>
            </a:r>
            <a:r>
              <a:rPr lang="en-US" dirty="0" smtClean="0"/>
              <a:t> </a:t>
            </a:r>
            <a:r>
              <a:rPr lang="en-US" dirty="0" err="1" smtClean="0"/>
              <a:t>lại</a:t>
            </a:r>
            <a:r>
              <a:rPr lang="en-US" dirty="0" smtClean="0"/>
              <a:t> </a:t>
            </a:r>
            <a:r>
              <a:rPr lang="en-US" dirty="0" err="1" smtClean="0"/>
              <a:t>cách</a:t>
            </a:r>
            <a:r>
              <a:rPr lang="en-US" dirty="0" smtClean="0"/>
              <a:t> Silvio Berlusconi </a:t>
            </a:r>
            <a:r>
              <a:rPr lang="en-US" dirty="0" err="1" smtClean="0"/>
              <a:t>bắt</a:t>
            </a:r>
            <a:r>
              <a:rPr lang="en-US" dirty="0" smtClean="0"/>
              <a:t> Angela Merkel </a:t>
            </a:r>
            <a:r>
              <a:rPr lang="en-US" dirty="0" err="1" smtClean="0"/>
              <a:t>phải</a:t>
            </a:r>
            <a:r>
              <a:rPr lang="en-US" dirty="0" smtClean="0"/>
              <a:t> </a:t>
            </a:r>
            <a:r>
              <a:rPr lang="en-US" dirty="0" err="1" smtClean="0"/>
              <a:t>đợi</a:t>
            </a:r>
            <a:r>
              <a:rPr lang="en-US" dirty="0" smtClean="0"/>
              <a:t> </a:t>
            </a:r>
            <a:r>
              <a:rPr lang="en-US" dirty="0" err="1" smtClean="0"/>
              <a:t>trong</a:t>
            </a:r>
            <a:r>
              <a:rPr lang="en-US" dirty="0" smtClean="0"/>
              <a:t> </a:t>
            </a:r>
            <a:r>
              <a:rPr lang="en-US" dirty="0" err="1" smtClean="0"/>
              <a:t>lúc</a:t>
            </a:r>
            <a:r>
              <a:rPr lang="en-US" dirty="0" smtClean="0"/>
              <a:t> </a:t>
            </a:r>
            <a:r>
              <a:rPr lang="en-US" dirty="0" err="1" smtClean="0"/>
              <a:t>ông</a:t>
            </a:r>
            <a:r>
              <a:rPr lang="en-US" dirty="0" smtClean="0"/>
              <a:t> ta </a:t>
            </a:r>
            <a:r>
              <a:rPr lang="en-US" dirty="0" err="1" smtClean="0"/>
              <a:t>nghe</a:t>
            </a:r>
            <a:r>
              <a:rPr lang="en-US" dirty="0" smtClean="0"/>
              <a:t> </a:t>
            </a:r>
            <a:r>
              <a:rPr lang="en-US" dirty="0" err="1" smtClean="0"/>
              <a:t>điện</a:t>
            </a:r>
            <a:r>
              <a:rPr lang="en-US" dirty="0" smtClean="0"/>
              <a:t> </a:t>
            </a:r>
            <a:r>
              <a:rPr lang="en-US" dirty="0" err="1" smtClean="0"/>
              <a:t>thoại</a:t>
            </a:r>
            <a:r>
              <a:rPr lang="en-US" dirty="0" smtClean="0"/>
              <a:t>. → </a:t>
            </a:r>
            <a:r>
              <a:rPr lang="en-US" dirty="0" err="1" smtClean="0"/>
              <a:t>thông</a:t>
            </a:r>
            <a:r>
              <a:rPr lang="en-US" dirty="0" smtClean="0"/>
              <a:t> tin </a:t>
            </a:r>
            <a:r>
              <a:rPr lang="en-US" dirty="0" err="1" smtClean="0"/>
              <a:t>ủng</a:t>
            </a:r>
            <a:r>
              <a:rPr lang="en-US" dirty="0" smtClean="0"/>
              <a:t> </a:t>
            </a:r>
            <a:r>
              <a:rPr lang="en-US" dirty="0" err="1" smtClean="0"/>
              <a:t>hộ</a:t>
            </a:r>
            <a:r>
              <a:rPr lang="en-US" dirty="0" smtClean="0"/>
              <a:t> </a:t>
            </a:r>
            <a:r>
              <a:rPr lang="en-US" dirty="0" err="1" smtClean="0"/>
              <a:t>đáp</a:t>
            </a:r>
            <a:r>
              <a:rPr lang="en-US" dirty="0" smtClean="0"/>
              <a:t> </a:t>
            </a:r>
            <a:r>
              <a:rPr lang="en-US" dirty="0" err="1" smtClean="0"/>
              <a:t>án</a:t>
            </a:r>
            <a:r>
              <a:rPr lang="en-US" dirty="0" smtClean="0"/>
              <a:t> A, </a:t>
            </a:r>
            <a:r>
              <a:rPr lang="en-US" dirty="0" err="1" smtClean="0"/>
              <a:t>bởi</a:t>
            </a:r>
            <a:r>
              <a:rPr lang="en-US" dirty="0" smtClean="0"/>
              <a:t> </a:t>
            </a:r>
            <a:r>
              <a:rPr lang="en-US" dirty="0" err="1" smtClean="0"/>
              <a:t>đoạn</a:t>
            </a:r>
            <a:r>
              <a:rPr lang="en-US" dirty="0" smtClean="0"/>
              <a:t> </a:t>
            </a:r>
            <a:r>
              <a:rPr lang="en-US" dirty="0" err="1" smtClean="0"/>
              <a:t>trích</a:t>
            </a:r>
            <a:r>
              <a:rPr lang="en-US" dirty="0" smtClean="0"/>
              <a:t> </a:t>
            </a:r>
            <a:r>
              <a:rPr lang="en-US" dirty="0" err="1" smtClean="0"/>
              <a:t>dẫn</a:t>
            </a:r>
            <a:r>
              <a:rPr lang="en-US" dirty="0" smtClean="0"/>
              <a:t> </a:t>
            </a:r>
            <a:r>
              <a:rPr lang="en-US" dirty="0" err="1" smtClean="0"/>
              <a:t>có</a:t>
            </a:r>
            <a:r>
              <a:rPr lang="en-US" dirty="0" smtClean="0"/>
              <a:t> </a:t>
            </a:r>
            <a:r>
              <a:rPr lang="en-US" dirty="0" err="1" smtClean="0"/>
              <a:t>hai</a:t>
            </a:r>
            <a:r>
              <a:rPr lang="en-US" dirty="0" smtClean="0"/>
              <a:t> </a:t>
            </a:r>
            <a:r>
              <a:rPr lang="en-US" dirty="0" err="1" smtClean="0"/>
              <a:t>câu</a:t>
            </a:r>
            <a:r>
              <a:rPr lang="en-US" dirty="0" smtClean="0"/>
              <a:t>, </a:t>
            </a:r>
            <a:r>
              <a:rPr lang="en-US" dirty="0" err="1" smtClean="0"/>
              <a:t>câu</a:t>
            </a:r>
            <a:r>
              <a:rPr lang="en-US" dirty="0" smtClean="0"/>
              <a:t> </a:t>
            </a:r>
            <a:r>
              <a:rPr lang="en-US" dirty="0" err="1" smtClean="0"/>
              <a:t>sau</a:t>
            </a:r>
            <a:r>
              <a:rPr lang="en-US" dirty="0" smtClean="0"/>
              <a:t> </a:t>
            </a:r>
            <a:r>
              <a:rPr lang="en-US" dirty="0" err="1" smtClean="0"/>
              <a:t>nói</a:t>
            </a:r>
            <a:r>
              <a:rPr lang="en-US" dirty="0" smtClean="0"/>
              <a:t> </a:t>
            </a:r>
            <a:r>
              <a:rPr lang="en-US" dirty="0" err="1" smtClean="0"/>
              <a:t>về</a:t>
            </a:r>
            <a:r>
              <a:rPr lang="en-US" dirty="0" smtClean="0"/>
              <a:t> </a:t>
            </a:r>
            <a:r>
              <a:rPr lang="en-US" dirty="0" err="1" smtClean="0"/>
              <a:t>việc</a:t>
            </a:r>
            <a:r>
              <a:rPr lang="en-US" dirty="0" smtClean="0"/>
              <a:t> Berlusconi </a:t>
            </a:r>
            <a:r>
              <a:rPr lang="en-US" dirty="0" err="1" smtClean="0"/>
              <a:t>bắt</a:t>
            </a:r>
            <a:r>
              <a:rPr lang="en-US" dirty="0" smtClean="0"/>
              <a:t> Merkel </a:t>
            </a:r>
            <a:r>
              <a:rPr lang="en-US" dirty="0" err="1" smtClean="0"/>
              <a:t>đợi</a:t>
            </a:r>
            <a:r>
              <a:rPr lang="en-US" dirty="0" smtClean="0"/>
              <a:t> </a:t>
            </a:r>
            <a:r>
              <a:rPr lang="en-US" dirty="0" err="1" smtClean="0"/>
              <a:t>chờ</a:t>
            </a:r>
            <a:r>
              <a:rPr lang="en-US" dirty="0" smtClean="0"/>
              <a:t> </a:t>
            </a:r>
            <a:r>
              <a:rPr lang="en-US" dirty="0" err="1" smtClean="0"/>
              <a:t>như</a:t>
            </a:r>
            <a:r>
              <a:rPr lang="en-US" dirty="0" smtClean="0"/>
              <a:t> </a:t>
            </a:r>
            <a:r>
              <a:rPr lang="en-US" dirty="0" err="1" smtClean="0"/>
              <a:t>một</a:t>
            </a:r>
            <a:r>
              <a:rPr lang="en-US" dirty="0" smtClean="0"/>
              <a:t> </a:t>
            </a:r>
            <a:r>
              <a:rPr lang="en-US" dirty="0" err="1" smtClean="0"/>
              <a:t>ví</a:t>
            </a:r>
            <a:r>
              <a:rPr lang="en-US" dirty="0" smtClean="0"/>
              <a:t> </a:t>
            </a:r>
            <a:r>
              <a:rPr lang="en-US" dirty="0" err="1" smtClean="0"/>
              <a:t>dụ</a:t>
            </a:r>
            <a:r>
              <a:rPr lang="en-US" dirty="0" smtClean="0"/>
              <a:t> </a:t>
            </a:r>
            <a:r>
              <a:rPr lang="en-US" dirty="0" err="1" smtClean="0"/>
              <a:t>cho</a:t>
            </a:r>
            <a:r>
              <a:rPr lang="en-US" dirty="0" smtClean="0"/>
              <a:t> </a:t>
            </a:r>
            <a:r>
              <a:rPr lang="en-US" dirty="0" err="1" smtClean="0"/>
              <a:t>giả</a:t>
            </a:r>
            <a:r>
              <a:rPr lang="en-US" dirty="0" smtClean="0"/>
              <a:t> </a:t>
            </a:r>
            <a:r>
              <a:rPr lang="en-US" dirty="0" err="1" smtClean="0"/>
              <a:t>thiết</a:t>
            </a:r>
            <a:r>
              <a:rPr lang="en-US" dirty="0" smtClean="0"/>
              <a:t> ở </a:t>
            </a:r>
            <a:r>
              <a:rPr lang="en-US" dirty="0" err="1" smtClean="0"/>
              <a:t>câu</a:t>
            </a:r>
            <a:r>
              <a:rPr lang="en-US" dirty="0" smtClean="0"/>
              <a:t> </a:t>
            </a:r>
            <a:r>
              <a:rPr lang="en-US" dirty="0" err="1" smtClean="0"/>
              <a:t>trước</a:t>
            </a:r>
            <a:r>
              <a:rPr lang="en-US" dirty="0" smtClean="0"/>
              <a:t>: </a:t>
            </a:r>
            <a:r>
              <a:rPr lang="en-US" dirty="0" err="1" smtClean="0"/>
              <a:t>những</a:t>
            </a:r>
            <a:r>
              <a:rPr lang="en-US" dirty="0" smtClean="0"/>
              <a:t> </a:t>
            </a:r>
            <a:r>
              <a:rPr lang="en-US" dirty="0" err="1" smtClean="0"/>
              <a:t>người</a:t>
            </a:r>
            <a:r>
              <a:rPr lang="en-US" dirty="0" smtClean="0"/>
              <a:t> </a:t>
            </a:r>
            <a:r>
              <a:rPr lang="en-US" dirty="0" err="1" smtClean="0"/>
              <a:t>bắt</a:t>
            </a:r>
            <a:r>
              <a:rPr lang="en-US" dirty="0" smtClean="0"/>
              <a:t> </a:t>
            </a:r>
            <a:r>
              <a:rPr lang="en-US" dirty="0" err="1" smtClean="0"/>
              <a:t>người</a:t>
            </a:r>
            <a:r>
              <a:rPr lang="en-US" dirty="0" smtClean="0"/>
              <a:t> </a:t>
            </a:r>
            <a:r>
              <a:rPr lang="en-US" dirty="0" err="1" smtClean="0"/>
              <a:t>khác</a:t>
            </a:r>
            <a:r>
              <a:rPr lang="en-US" dirty="0" smtClean="0"/>
              <a:t> </a:t>
            </a:r>
            <a:r>
              <a:rPr lang="en-US" dirty="0" err="1" smtClean="0"/>
              <a:t>đợi</a:t>
            </a:r>
            <a:r>
              <a:rPr lang="en-US" dirty="0" smtClean="0"/>
              <a:t> </a:t>
            </a:r>
            <a:r>
              <a:rPr lang="en-US" dirty="0" err="1" smtClean="0"/>
              <a:t>thường</a:t>
            </a:r>
            <a:r>
              <a:rPr lang="en-US" dirty="0" smtClean="0"/>
              <a:t> </a:t>
            </a:r>
            <a:r>
              <a:rPr lang="en-US" dirty="0" err="1" smtClean="0"/>
              <a:t>thể</a:t>
            </a:r>
            <a:r>
              <a:rPr lang="en-US" dirty="0" smtClean="0"/>
              <a:t> </a:t>
            </a:r>
            <a:r>
              <a:rPr lang="en-US" dirty="0" err="1" smtClean="0"/>
              <a:t>hiện</a:t>
            </a:r>
            <a:r>
              <a:rPr lang="en-US" dirty="0" smtClean="0"/>
              <a:t> </a:t>
            </a:r>
            <a:r>
              <a:rPr lang="en-US" dirty="0" err="1" smtClean="0"/>
              <a:t>quyền</a:t>
            </a:r>
            <a:r>
              <a:rPr lang="en-US" dirty="0" smtClean="0"/>
              <a:t> </a:t>
            </a:r>
            <a:r>
              <a:rPr lang="en-US" dirty="0" err="1" smtClean="0"/>
              <a:t>lực</a:t>
            </a:r>
            <a:r>
              <a:rPr lang="en-US" dirty="0" smtClean="0"/>
              <a:t> </a:t>
            </a:r>
            <a:r>
              <a:rPr lang="en-US" dirty="0" err="1" smtClean="0"/>
              <a:t>mạnh</a:t>
            </a:r>
            <a:r>
              <a:rPr lang="en-US" dirty="0" smtClean="0"/>
              <a:t> </a:t>
            </a:r>
            <a:r>
              <a:rPr lang="en-US" dirty="0" err="1" smtClean="0"/>
              <a:t>mẽ</a:t>
            </a:r>
            <a:r>
              <a:rPr lang="en-US" dirty="0" smtClean="0"/>
              <a:t> </a:t>
            </a:r>
            <a:r>
              <a:rPr lang="en-US" dirty="0" err="1" smtClean="0"/>
              <a:t>của</a:t>
            </a:r>
            <a:r>
              <a:rPr lang="en-US" dirty="0" smtClean="0"/>
              <a:t> </a:t>
            </a:r>
            <a:r>
              <a:rPr lang="en-US" dirty="0" err="1" smtClean="0"/>
              <a:t>mình</a:t>
            </a:r>
            <a:r>
              <a:rPr lang="en-US" dirty="0" smtClean="0"/>
              <a:t>.</a:t>
            </a:r>
          </a:p>
          <a:p>
            <a:r>
              <a:rPr lang="en-US" dirty="0" smtClean="0"/>
              <a:t>2/ When I worked in an office, meetings would often start late, usually because of a certain individual: </a:t>
            </a:r>
            <a:r>
              <a:rPr lang="en-US" dirty="0" err="1" smtClean="0"/>
              <a:t>khi</a:t>
            </a:r>
            <a:r>
              <a:rPr lang="en-US" dirty="0" smtClean="0"/>
              <a:t> </a:t>
            </a:r>
            <a:r>
              <a:rPr lang="en-US" dirty="0" err="1" smtClean="0"/>
              <a:t>tôi</a:t>
            </a:r>
            <a:r>
              <a:rPr lang="en-US" dirty="0" smtClean="0"/>
              <a:t> </a:t>
            </a:r>
            <a:r>
              <a:rPr lang="en-US" dirty="0" err="1" smtClean="0"/>
              <a:t>còn</a:t>
            </a:r>
            <a:r>
              <a:rPr lang="en-US" dirty="0" smtClean="0"/>
              <a:t> </a:t>
            </a:r>
            <a:r>
              <a:rPr lang="en-US" dirty="0" err="1" smtClean="0"/>
              <a:t>làm</a:t>
            </a:r>
            <a:r>
              <a:rPr lang="en-US" dirty="0" smtClean="0"/>
              <a:t> </a:t>
            </a:r>
            <a:r>
              <a:rPr lang="en-US" dirty="0" err="1" smtClean="0"/>
              <a:t>việc</a:t>
            </a:r>
            <a:r>
              <a:rPr lang="en-US" dirty="0" smtClean="0"/>
              <a:t> ở </a:t>
            </a:r>
            <a:r>
              <a:rPr lang="en-US" dirty="0" err="1" smtClean="0"/>
              <a:t>văn</a:t>
            </a:r>
            <a:r>
              <a:rPr lang="en-US" dirty="0" smtClean="0"/>
              <a:t> </a:t>
            </a:r>
            <a:r>
              <a:rPr lang="en-US" dirty="0" err="1" smtClean="0"/>
              <a:t>phòng</a:t>
            </a:r>
            <a:r>
              <a:rPr lang="en-US" dirty="0" smtClean="0"/>
              <a:t>, </a:t>
            </a:r>
            <a:r>
              <a:rPr lang="en-US" dirty="0" err="1" smtClean="0"/>
              <a:t>các</a:t>
            </a:r>
            <a:r>
              <a:rPr lang="en-US" dirty="0" smtClean="0"/>
              <a:t> </a:t>
            </a:r>
            <a:r>
              <a:rPr lang="en-US" dirty="0" err="1" smtClean="0"/>
              <a:t>buổi</a:t>
            </a:r>
            <a:r>
              <a:rPr lang="en-US" dirty="0" smtClean="0"/>
              <a:t> </a:t>
            </a:r>
            <a:r>
              <a:rPr lang="en-US" dirty="0" err="1" smtClean="0"/>
              <a:t>họp</a:t>
            </a:r>
            <a:r>
              <a:rPr lang="en-US" dirty="0" smtClean="0"/>
              <a:t> </a:t>
            </a:r>
            <a:r>
              <a:rPr lang="en-US" dirty="0" err="1" smtClean="0"/>
              <a:t>thường</a:t>
            </a:r>
            <a:r>
              <a:rPr lang="en-US" dirty="0" smtClean="0"/>
              <a:t> </a:t>
            </a:r>
            <a:r>
              <a:rPr lang="en-US" dirty="0" err="1" smtClean="0"/>
              <a:t>bắt</a:t>
            </a:r>
            <a:r>
              <a:rPr lang="en-US" dirty="0" smtClean="0"/>
              <a:t> </a:t>
            </a:r>
            <a:r>
              <a:rPr lang="en-US" dirty="0" err="1" smtClean="0"/>
              <a:t>đầu</a:t>
            </a:r>
            <a:r>
              <a:rPr lang="en-US" dirty="0" smtClean="0"/>
              <a:t> </a:t>
            </a:r>
            <a:r>
              <a:rPr lang="en-US" dirty="0" err="1" smtClean="0"/>
              <a:t>trễ</a:t>
            </a:r>
            <a:r>
              <a:rPr lang="en-US" dirty="0" smtClean="0"/>
              <a:t> </a:t>
            </a:r>
            <a:r>
              <a:rPr lang="en-US" dirty="0" err="1" smtClean="0"/>
              <a:t>hơn</a:t>
            </a:r>
            <a:r>
              <a:rPr lang="en-US" dirty="0" smtClean="0"/>
              <a:t>, </a:t>
            </a:r>
            <a:r>
              <a:rPr lang="en-US" dirty="0" err="1" smtClean="0"/>
              <a:t>thường</a:t>
            </a:r>
            <a:r>
              <a:rPr lang="en-US" dirty="0" smtClean="0"/>
              <a:t> </a:t>
            </a:r>
            <a:r>
              <a:rPr lang="en-US" dirty="0" err="1" smtClean="0"/>
              <a:t>là</a:t>
            </a:r>
            <a:r>
              <a:rPr lang="en-US" dirty="0" smtClean="0"/>
              <a:t> </a:t>
            </a:r>
            <a:r>
              <a:rPr lang="en-US" dirty="0" err="1" smtClean="0"/>
              <a:t>bởi</a:t>
            </a:r>
            <a:r>
              <a:rPr lang="en-US" dirty="0" smtClean="0"/>
              <a:t> vi </a:t>
            </a:r>
            <a:r>
              <a:rPr lang="en-US" dirty="0" err="1" smtClean="0"/>
              <a:t>một</a:t>
            </a:r>
            <a:r>
              <a:rPr lang="en-US" dirty="0" smtClean="0"/>
              <a:t> </a:t>
            </a:r>
            <a:r>
              <a:rPr lang="en-US" dirty="0" err="1" smtClean="0"/>
              <a:t>cá</a:t>
            </a:r>
            <a:r>
              <a:rPr lang="en-US" dirty="0" smtClean="0"/>
              <a:t> </a:t>
            </a:r>
            <a:r>
              <a:rPr lang="en-US" dirty="0" err="1" smtClean="0"/>
              <a:t>nhân</a:t>
            </a:r>
            <a:r>
              <a:rPr lang="en-US" dirty="0" smtClean="0"/>
              <a:t> </a:t>
            </a:r>
            <a:r>
              <a:rPr lang="en-US" dirty="0" err="1" smtClean="0"/>
              <a:t>cụ</a:t>
            </a:r>
            <a:r>
              <a:rPr lang="en-US" dirty="0" smtClean="0"/>
              <a:t> </a:t>
            </a:r>
            <a:r>
              <a:rPr lang="en-US" dirty="0" err="1" smtClean="0"/>
              <a:t>thể</a:t>
            </a:r>
            <a:r>
              <a:rPr lang="en-US" dirty="0" smtClean="0"/>
              <a:t>. → </a:t>
            </a:r>
            <a:r>
              <a:rPr lang="en-US" dirty="0" err="1" smtClean="0"/>
              <a:t>thông</a:t>
            </a:r>
            <a:r>
              <a:rPr lang="en-US" dirty="0" smtClean="0"/>
              <a:t> tin </a:t>
            </a:r>
            <a:r>
              <a:rPr lang="en-US" dirty="0" err="1" smtClean="0"/>
              <a:t>không</a:t>
            </a:r>
            <a:r>
              <a:rPr lang="en-US" dirty="0" smtClean="0"/>
              <a:t> </a:t>
            </a:r>
            <a:r>
              <a:rPr lang="en-US" dirty="0" err="1" smtClean="0"/>
              <a:t>ủng</a:t>
            </a:r>
            <a:r>
              <a:rPr lang="en-US" dirty="0" smtClean="0"/>
              <a:t> </a:t>
            </a:r>
            <a:r>
              <a:rPr lang="en-US" dirty="0" err="1" smtClean="0"/>
              <a:t>hộ</a:t>
            </a:r>
            <a:r>
              <a:rPr lang="en-US" dirty="0" smtClean="0"/>
              <a:t> </a:t>
            </a:r>
            <a:r>
              <a:rPr lang="en-US" dirty="0" err="1" smtClean="0"/>
              <a:t>đáp</a:t>
            </a:r>
            <a:r>
              <a:rPr lang="en-US" dirty="0" smtClean="0"/>
              <a:t> </a:t>
            </a:r>
            <a:r>
              <a:rPr lang="en-US" dirty="0" err="1" smtClean="0"/>
              <a:t>án</a:t>
            </a:r>
            <a:r>
              <a:rPr lang="en-US" dirty="0" smtClean="0"/>
              <a:t> C, </a:t>
            </a:r>
            <a:r>
              <a:rPr lang="en-US" dirty="0" err="1" smtClean="0"/>
              <a:t>vì</a:t>
            </a:r>
            <a:r>
              <a:rPr lang="en-US" dirty="0" smtClean="0"/>
              <a:t> </a:t>
            </a:r>
            <a:r>
              <a:rPr lang="en-US" dirty="0" err="1" smtClean="0"/>
              <a:t>lịch</a:t>
            </a:r>
            <a:r>
              <a:rPr lang="en-US" dirty="0" smtClean="0"/>
              <a:t> </a:t>
            </a:r>
            <a:r>
              <a:rPr lang="en-US" dirty="0" err="1" smtClean="0"/>
              <a:t>trình</a:t>
            </a:r>
            <a:r>
              <a:rPr lang="en-US" dirty="0" smtClean="0"/>
              <a:t> </a:t>
            </a:r>
            <a:r>
              <a:rPr lang="en-US" dirty="0" err="1" smtClean="0"/>
              <a:t>làm</a:t>
            </a:r>
            <a:r>
              <a:rPr lang="en-US" dirty="0" smtClean="0"/>
              <a:t> </a:t>
            </a:r>
            <a:r>
              <a:rPr lang="en-US" dirty="0" err="1" smtClean="0"/>
              <a:t>việc</a:t>
            </a:r>
            <a:r>
              <a:rPr lang="en-US" dirty="0" smtClean="0"/>
              <a:t> </a:t>
            </a:r>
            <a:r>
              <a:rPr lang="en-US" dirty="0" err="1" smtClean="0"/>
              <a:t>của</a:t>
            </a:r>
            <a:r>
              <a:rPr lang="en-US" dirty="0" smtClean="0"/>
              <a:t> </a:t>
            </a:r>
            <a:r>
              <a:rPr lang="en-US" dirty="0" err="1" smtClean="0"/>
              <a:t>tác</a:t>
            </a:r>
            <a:r>
              <a:rPr lang="en-US" dirty="0" smtClean="0"/>
              <a:t> </a:t>
            </a:r>
            <a:r>
              <a:rPr lang="en-US" dirty="0" err="1" smtClean="0"/>
              <a:t>giả</a:t>
            </a:r>
            <a:r>
              <a:rPr lang="en-US" dirty="0" smtClean="0"/>
              <a:t> </a:t>
            </a:r>
            <a:r>
              <a:rPr lang="en-US" dirty="0" err="1" smtClean="0"/>
              <a:t>bị</a:t>
            </a:r>
            <a:r>
              <a:rPr lang="en-US" dirty="0" smtClean="0"/>
              <a:t> </a:t>
            </a:r>
            <a:r>
              <a:rPr lang="en-US" dirty="0" err="1" smtClean="0"/>
              <a:t>ảnh</a:t>
            </a:r>
            <a:r>
              <a:rPr lang="en-US" dirty="0" smtClean="0"/>
              <a:t> </a:t>
            </a:r>
            <a:r>
              <a:rPr lang="en-US" dirty="0" err="1" smtClean="0"/>
              <a:t>hưởng</a:t>
            </a:r>
            <a:r>
              <a:rPr lang="en-US" dirty="0" smtClean="0"/>
              <a:t>.</a:t>
            </a:r>
          </a:p>
          <a:p>
            <a:r>
              <a:rPr lang="en-US" dirty="0" smtClean="0"/>
              <a:t>3/ In such cases, there’s not a lot of psychology involved. Or is there? </a:t>
            </a:r>
            <a:r>
              <a:rPr lang="en-US" dirty="0" err="1" smtClean="0"/>
              <a:t>Trong</a:t>
            </a:r>
            <a:r>
              <a:rPr lang="en-US" dirty="0" smtClean="0"/>
              <a:t> </a:t>
            </a:r>
            <a:r>
              <a:rPr lang="en-US" dirty="0" err="1" smtClean="0"/>
              <a:t>những</a:t>
            </a:r>
            <a:r>
              <a:rPr lang="en-US" dirty="0" smtClean="0"/>
              <a:t> </a:t>
            </a:r>
            <a:r>
              <a:rPr lang="en-US" dirty="0" err="1" smtClean="0"/>
              <a:t>trường</a:t>
            </a:r>
            <a:r>
              <a:rPr lang="en-US" dirty="0" smtClean="0"/>
              <a:t> </a:t>
            </a:r>
            <a:r>
              <a:rPr lang="en-US" dirty="0" err="1" smtClean="0"/>
              <a:t>hợp</a:t>
            </a:r>
            <a:r>
              <a:rPr lang="en-US" dirty="0" smtClean="0"/>
              <a:t> </a:t>
            </a:r>
            <a:r>
              <a:rPr lang="en-US" dirty="0" err="1" smtClean="0"/>
              <a:t>này</a:t>
            </a:r>
            <a:r>
              <a:rPr lang="en-US" dirty="0" smtClean="0"/>
              <a:t>, </a:t>
            </a:r>
            <a:r>
              <a:rPr lang="en-US" dirty="0" err="1" smtClean="0"/>
              <a:t>không</a:t>
            </a:r>
            <a:r>
              <a:rPr lang="en-US" dirty="0" smtClean="0"/>
              <a:t> </a:t>
            </a:r>
            <a:r>
              <a:rPr lang="en-US" dirty="0" err="1" smtClean="0"/>
              <a:t>có</a:t>
            </a:r>
            <a:r>
              <a:rPr lang="en-US" dirty="0" smtClean="0"/>
              <a:t> </a:t>
            </a:r>
            <a:r>
              <a:rPr lang="en-US" dirty="0" err="1" smtClean="0"/>
              <a:t>chút</a:t>
            </a:r>
            <a:r>
              <a:rPr lang="en-US" dirty="0" smtClean="0"/>
              <a:t> </a:t>
            </a:r>
            <a:r>
              <a:rPr lang="en-US" dirty="0" err="1" smtClean="0"/>
              <a:t>biểu</a:t>
            </a:r>
            <a:r>
              <a:rPr lang="en-US" dirty="0" smtClean="0"/>
              <a:t> </a:t>
            </a:r>
            <a:r>
              <a:rPr lang="en-US" dirty="0" err="1" smtClean="0"/>
              <a:t>hiện</a:t>
            </a:r>
            <a:r>
              <a:rPr lang="en-US" dirty="0" smtClean="0"/>
              <a:t> </a:t>
            </a:r>
            <a:r>
              <a:rPr lang="en-US" dirty="0" err="1" smtClean="0"/>
              <a:t>tâm</a:t>
            </a:r>
            <a:r>
              <a:rPr lang="en-US" dirty="0" smtClean="0"/>
              <a:t> </a:t>
            </a:r>
            <a:r>
              <a:rPr lang="en-US" dirty="0" err="1" smtClean="0"/>
              <a:t>lý</a:t>
            </a:r>
            <a:r>
              <a:rPr lang="en-US" dirty="0" smtClean="0"/>
              <a:t> </a:t>
            </a:r>
            <a:r>
              <a:rPr lang="en-US" dirty="0" err="1" smtClean="0"/>
              <a:t>nào</a:t>
            </a:r>
            <a:r>
              <a:rPr lang="en-US" dirty="0" smtClean="0"/>
              <a:t> </a:t>
            </a:r>
            <a:r>
              <a:rPr lang="en-US" dirty="0" err="1" smtClean="0"/>
              <a:t>liên</a:t>
            </a:r>
            <a:r>
              <a:rPr lang="en-US" dirty="0" smtClean="0"/>
              <a:t> </a:t>
            </a:r>
            <a:r>
              <a:rPr lang="en-US" dirty="0" err="1" smtClean="0"/>
              <a:t>quan</a:t>
            </a:r>
            <a:r>
              <a:rPr lang="en-US" dirty="0" smtClean="0"/>
              <a:t>. Ồ, </a:t>
            </a:r>
            <a:r>
              <a:rPr lang="en-US" dirty="0" err="1" smtClean="0"/>
              <a:t>nhưng</a:t>
            </a:r>
            <a:r>
              <a:rPr lang="en-US" dirty="0" smtClean="0"/>
              <a:t> </a:t>
            </a:r>
            <a:r>
              <a:rPr lang="en-US" dirty="0" err="1" smtClean="0"/>
              <a:t>có</a:t>
            </a:r>
            <a:r>
              <a:rPr lang="en-US" dirty="0" smtClean="0"/>
              <a:t> </a:t>
            </a:r>
            <a:r>
              <a:rPr lang="en-US" dirty="0" err="1" smtClean="0"/>
              <a:t>đấy</a:t>
            </a:r>
            <a:r>
              <a:rPr lang="en-US" dirty="0" smtClean="0"/>
              <a:t>. → </a:t>
            </a:r>
            <a:r>
              <a:rPr lang="en-US" dirty="0" err="1" smtClean="0"/>
              <a:t>không</a:t>
            </a:r>
            <a:r>
              <a:rPr lang="en-US" dirty="0" smtClean="0"/>
              <a:t> </a:t>
            </a:r>
            <a:r>
              <a:rPr lang="en-US" dirty="0" err="1" smtClean="0"/>
              <a:t>ủng</a:t>
            </a:r>
            <a:r>
              <a:rPr lang="en-US" dirty="0" smtClean="0"/>
              <a:t> </a:t>
            </a:r>
            <a:r>
              <a:rPr lang="en-US" dirty="0" err="1" smtClean="0"/>
              <a:t>hộ</a:t>
            </a:r>
            <a:r>
              <a:rPr lang="en-US" dirty="0" smtClean="0"/>
              <a:t> </a:t>
            </a:r>
            <a:r>
              <a:rPr lang="en-US" dirty="0" err="1" smtClean="0"/>
              <a:t>đáp</a:t>
            </a:r>
            <a:r>
              <a:rPr lang="en-US" dirty="0" smtClean="0"/>
              <a:t> </a:t>
            </a:r>
            <a:r>
              <a:rPr lang="en-US" dirty="0" err="1" smtClean="0"/>
              <a:t>án</a:t>
            </a:r>
            <a:r>
              <a:rPr lang="en-US" dirty="0" smtClean="0"/>
              <a:t> D.</a:t>
            </a:r>
          </a:p>
          <a:p>
            <a:r>
              <a:rPr lang="en-US" dirty="0" smtClean="0"/>
              <a:t>4/ </a:t>
            </a:r>
            <a:r>
              <a:rPr lang="en-US" dirty="0" err="1" smtClean="0"/>
              <a:t>Đáp</a:t>
            </a:r>
            <a:r>
              <a:rPr lang="en-US" dirty="0" smtClean="0"/>
              <a:t> </a:t>
            </a:r>
            <a:r>
              <a:rPr lang="en-US" dirty="0" err="1" smtClean="0"/>
              <a:t>án</a:t>
            </a:r>
            <a:r>
              <a:rPr lang="en-US" dirty="0" smtClean="0"/>
              <a:t> B </a:t>
            </a:r>
            <a:r>
              <a:rPr lang="en-US" dirty="0" err="1" smtClean="0"/>
              <a:t>không</a:t>
            </a:r>
            <a:r>
              <a:rPr lang="en-US" dirty="0" smtClean="0"/>
              <a:t> </a:t>
            </a:r>
            <a:r>
              <a:rPr lang="en-US" dirty="0" err="1" smtClean="0"/>
              <a:t>có</a:t>
            </a:r>
            <a:r>
              <a:rPr lang="en-US" dirty="0" smtClean="0"/>
              <a:t> </a:t>
            </a:r>
            <a:r>
              <a:rPr lang="en-US" dirty="0" err="1" smtClean="0"/>
              <a:t>thông</a:t>
            </a:r>
            <a:r>
              <a:rPr lang="en-US" dirty="0" smtClean="0"/>
              <a:t> tin </a:t>
            </a:r>
            <a:r>
              <a:rPr lang="en-US" dirty="0" err="1" smtClean="0"/>
              <a:t>trong</a:t>
            </a:r>
            <a:r>
              <a:rPr lang="en-US" dirty="0" smtClean="0"/>
              <a:t> </a:t>
            </a:r>
            <a:r>
              <a:rPr lang="en-US" dirty="0" err="1" smtClean="0"/>
              <a:t>bài</a:t>
            </a:r>
            <a:r>
              <a:rPr lang="en-US" dirty="0" smtClean="0"/>
              <a:t>.</a:t>
            </a:r>
          </a:p>
          <a:p>
            <a:r>
              <a:rPr lang="en-US" dirty="0" err="1" smtClean="0"/>
              <a:t>Vậy</a:t>
            </a:r>
            <a:r>
              <a:rPr lang="en-US" dirty="0" smtClean="0"/>
              <a:t>, </a:t>
            </a:r>
            <a:r>
              <a:rPr lang="en-US" dirty="0" err="1" smtClean="0"/>
              <a:t>đáp</a:t>
            </a:r>
            <a:r>
              <a:rPr lang="en-US" dirty="0" smtClean="0"/>
              <a:t> </a:t>
            </a:r>
            <a:r>
              <a:rPr lang="en-US" dirty="0" err="1" smtClean="0"/>
              <a:t>án</a:t>
            </a:r>
            <a:r>
              <a:rPr lang="en-US" dirty="0" smtClean="0"/>
              <a:t> A </a:t>
            </a:r>
            <a:r>
              <a:rPr lang="en-US" dirty="0" err="1" smtClean="0"/>
              <a:t>được</a:t>
            </a:r>
            <a:r>
              <a:rPr lang="en-US" dirty="0" smtClean="0"/>
              <a:t> </a:t>
            </a:r>
            <a:r>
              <a:rPr lang="en-US" dirty="0" err="1" smtClean="0"/>
              <a:t>thông</a:t>
            </a:r>
            <a:r>
              <a:rPr lang="en-US" dirty="0" smtClean="0"/>
              <a:t> tin </a:t>
            </a:r>
            <a:r>
              <a:rPr lang="en-US" dirty="0" err="1" smtClean="0"/>
              <a:t>trong</a:t>
            </a:r>
            <a:r>
              <a:rPr lang="en-US" dirty="0" smtClean="0"/>
              <a:t> </a:t>
            </a:r>
            <a:r>
              <a:rPr lang="en-US" dirty="0" err="1" smtClean="0"/>
              <a:t>bài</a:t>
            </a:r>
            <a:r>
              <a:rPr lang="en-US" dirty="0" smtClean="0"/>
              <a:t> </a:t>
            </a:r>
            <a:r>
              <a:rPr lang="en-US" dirty="0" err="1" smtClean="0"/>
              <a:t>ủng</a:t>
            </a:r>
            <a:r>
              <a:rPr lang="en-US" dirty="0" smtClean="0"/>
              <a:t> </a:t>
            </a:r>
            <a:r>
              <a:rPr lang="en-US" dirty="0" err="1" smtClean="0"/>
              <a:t>hộ</a:t>
            </a:r>
            <a:r>
              <a:rPr lang="en-US" dirty="0" smtClean="0"/>
              <a:t>, </a:t>
            </a:r>
            <a:r>
              <a:rPr lang="en-US" dirty="0" err="1" smtClean="0"/>
              <a:t>chọn</a:t>
            </a:r>
            <a:r>
              <a:rPr lang="en-US" dirty="0" smtClean="0"/>
              <a:t> </a:t>
            </a:r>
            <a:r>
              <a:rPr lang="en-US" dirty="0" err="1" smtClean="0"/>
              <a:t>đáp</a:t>
            </a:r>
            <a:r>
              <a:rPr lang="en-US" dirty="0" smtClean="0"/>
              <a:t> </a:t>
            </a:r>
            <a:r>
              <a:rPr lang="en-US" dirty="0" err="1" smtClean="0"/>
              <a:t>án</a:t>
            </a:r>
            <a:r>
              <a:rPr lang="en-US" dirty="0" smtClean="0"/>
              <a:t> A.</a:t>
            </a:r>
          </a:p>
          <a:p>
            <a:endParaRPr lang="en-US" dirty="0"/>
          </a:p>
        </p:txBody>
      </p:sp>
    </p:spTree>
    <p:extLst>
      <p:ext uri="{BB962C8B-B14F-4D97-AF65-F5344CB8AC3E}">
        <p14:creationId xmlns:p14="http://schemas.microsoft.com/office/powerpoint/2010/main" val="3436836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534400" cy="1938992"/>
          </a:xfrm>
          <a:prstGeom prst="rect">
            <a:avLst/>
          </a:prstGeom>
          <a:noFill/>
        </p:spPr>
        <p:txBody>
          <a:bodyPr wrap="square" rtlCol="0">
            <a:spAutoFit/>
          </a:bodyPr>
          <a:lstStyle/>
          <a:p>
            <a:r>
              <a:rPr lang="en-US" sz="2400" b="1" dirty="0"/>
              <a:t>Question 43. What does the word “it” in paragraph 4 refer to?</a:t>
            </a:r>
            <a:endParaRPr lang="en-US" sz="2400" dirty="0"/>
          </a:p>
          <a:p>
            <a:r>
              <a:rPr lang="en-US" sz="2400" dirty="0"/>
              <a:t>	</a:t>
            </a:r>
            <a:r>
              <a:rPr lang="en-US" sz="2400" b="1" dirty="0"/>
              <a:t>A</a:t>
            </a:r>
            <a:r>
              <a:rPr lang="en-US" sz="2400" dirty="0"/>
              <a:t>. fact	</a:t>
            </a:r>
            <a:r>
              <a:rPr lang="en-US" sz="2400" b="1" dirty="0"/>
              <a:t>B</a:t>
            </a:r>
            <a:r>
              <a:rPr lang="en-US" sz="2400" dirty="0"/>
              <a:t>. lateness	</a:t>
            </a:r>
            <a:r>
              <a:rPr lang="en-US" sz="2400" b="1" dirty="0"/>
              <a:t>C. </a:t>
            </a:r>
            <a:r>
              <a:rPr lang="en-US" sz="2400" dirty="0"/>
              <a:t>convention	</a:t>
            </a:r>
            <a:r>
              <a:rPr lang="en-US" sz="2400" b="1" dirty="0"/>
              <a:t>D</a:t>
            </a:r>
            <a:r>
              <a:rPr lang="en-US" sz="2400" dirty="0"/>
              <a:t>. psychology</a:t>
            </a:r>
          </a:p>
          <a:p>
            <a:r>
              <a:rPr lang="en-US" sz="2400" dirty="0" err="1"/>
              <a:t>Dịch</a:t>
            </a:r>
            <a:r>
              <a:rPr lang="en-US" sz="2400" dirty="0"/>
              <a:t> </a:t>
            </a:r>
            <a:r>
              <a:rPr lang="en-US" sz="2400" dirty="0" err="1"/>
              <a:t>đề</a:t>
            </a:r>
            <a:r>
              <a:rPr lang="en-US" sz="2400" dirty="0"/>
              <a:t> </a:t>
            </a:r>
            <a:r>
              <a:rPr lang="en-US" sz="2400" dirty="0" err="1"/>
              <a:t>bài</a:t>
            </a:r>
            <a:r>
              <a:rPr lang="en-US" sz="2400" dirty="0"/>
              <a:t>: </a:t>
            </a:r>
            <a:r>
              <a:rPr lang="en-US" sz="2400" dirty="0" err="1"/>
              <a:t>Từ</a:t>
            </a:r>
            <a:r>
              <a:rPr lang="en-US" sz="2400" dirty="0"/>
              <a:t> “it” ở </a:t>
            </a:r>
            <a:r>
              <a:rPr lang="en-US" sz="2400" dirty="0" err="1"/>
              <a:t>đoạn</a:t>
            </a:r>
            <a:r>
              <a:rPr lang="en-US" sz="2400" dirty="0"/>
              <a:t> 4 </a:t>
            </a:r>
            <a:r>
              <a:rPr lang="en-US" sz="2400" dirty="0" err="1"/>
              <a:t>nói</a:t>
            </a:r>
            <a:r>
              <a:rPr lang="en-US" sz="2400" dirty="0"/>
              <a:t> </a:t>
            </a:r>
            <a:r>
              <a:rPr lang="en-US" sz="2400" dirty="0" err="1"/>
              <a:t>đến</a:t>
            </a:r>
            <a:r>
              <a:rPr lang="en-US" sz="2400" dirty="0"/>
              <a:t> </a:t>
            </a:r>
            <a:r>
              <a:rPr lang="en-US" sz="2400" dirty="0" err="1"/>
              <a:t>cái</a:t>
            </a:r>
            <a:r>
              <a:rPr lang="en-US" sz="2400" dirty="0"/>
              <a:t> </a:t>
            </a:r>
            <a:r>
              <a:rPr lang="en-US" sz="2400" dirty="0" err="1"/>
              <a:t>gì</a:t>
            </a:r>
            <a:r>
              <a:rPr lang="en-US" sz="2400" dirty="0"/>
              <a:t>?</a:t>
            </a:r>
          </a:p>
          <a:p>
            <a:r>
              <a:rPr lang="en-US" sz="2400" b="1" dirty="0"/>
              <a:t>A</a:t>
            </a:r>
            <a:r>
              <a:rPr lang="en-US" sz="2400" dirty="0"/>
              <a:t>. </a:t>
            </a:r>
            <a:r>
              <a:rPr lang="en-US" sz="2400" dirty="0" err="1"/>
              <a:t>sự</a:t>
            </a:r>
            <a:r>
              <a:rPr lang="en-US" sz="2400" dirty="0"/>
              <a:t> </a:t>
            </a:r>
            <a:r>
              <a:rPr lang="en-US" sz="2400" dirty="0" err="1"/>
              <a:t>thật</a:t>
            </a:r>
            <a:r>
              <a:rPr lang="en-US" sz="2400" dirty="0"/>
              <a:t>	</a:t>
            </a:r>
            <a:r>
              <a:rPr lang="en-US" sz="2400" b="1" dirty="0"/>
              <a:t>B</a:t>
            </a:r>
            <a:r>
              <a:rPr lang="en-US" sz="2400" dirty="0"/>
              <a:t>. </a:t>
            </a:r>
            <a:r>
              <a:rPr lang="en-US" sz="2400" dirty="0" err="1"/>
              <a:t>sự</a:t>
            </a:r>
            <a:r>
              <a:rPr lang="en-US" sz="2400" dirty="0"/>
              <a:t> </a:t>
            </a:r>
            <a:r>
              <a:rPr lang="en-US" sz="2400" dirty="0" err="1"/>
              <a:t>đến</a:t>
            </a:r>
            <a:r>
              <a:rPr lang="en-US" sz="2400" dirty="0"/>
              <a:t> </a:t>
            </a:r>
            <a:r>
              <a:rPr lang="en-US" sz="2400" dirty="0" err="1" smtClean="0"/>
              <a:t>muộn</a:t>
            </a:r>
            <a:r>
              <a:rPr lang="vi-VN" sz="2400" dirty="0" smtClean="0"/>
              <a:t>     </a:t>
            </a:r>
            <a:r>
              <a:rPr lang="en-US" sz="2400" b="1" dirty="0" smtClean="0"/>
              <a:t>C</a:t>
            </a:r>
            <a:r>
              <a:rPr lang="en-US" sz="2400" dirty="0"/>
              <a:t>. </a:t>
            </a:r>
            <a:r>
              <a:rPr lang="en-US" sz="2400" dirty="0" err="1"/>
              <a:t>quy</a:t>
            </a:r>
            <a:r>
              <a:rPr lang="en-US" sz="2400" dirty="0"/>
              <a:t> </a:t>
            </a:r>
            <a:r>
              <a:rPr lang="en-US" sz="2400" dirty="0" err="1"/>
              <a:t>ước</a:t>
            </a:r>
            <a:r>
              <a:rPr lang="en-US" sz="2400" dirty="0"/>
              <a:t>	</a:t>
            </a:r>
            <a:r>
              <a:rPr lang="en-US" sz="2400" b="1" dirty="0"/>
              <a:t>D</a:t>
            </a:r>
            <a:r>
              <a:rPr lang="en-US" sz="2400" dirty="0"/>
              <a:t>. </a:t>
            </a:r>
            <a:r>
              <a:rPr lang="en-US" sz="2400" dirty="0" err="1"/>
              <a:t>tâm</a:t>
            </a:r>
            <a:r>
              <a:rPr lang="en-US" sz="2400" dirty="0"/>
              <a:t> </a:t>
            </a:r>
            <a:r>
              <a:rPr lang="en-US" sz="2400" dirty="0" err="1"/>
              <a:t>lý</a:t>
            </a:r>
            <a:endParaRPr lang="en-US" sz="2400" dirty="0"/>
          </a:p>
          <a:p>
            <a:endParaRPr lang="en-US" sz="2400" dirty="0"/>
          </a:p>
        </p:txBody>
      </p:sp>
      <p:sp>
        <p:nvSpPr>
          <p:cNvPr id="5" name="TextBox 4"/>
          <p:cNvSpPr txBox="1"/>
          <p:nvPr/>
        </p:nvSpPr>
        <p:spPr>
          <a:xfrm>
            <a:off x="304800" y="2667000"/>
            <a:ext cx="8001000" cy="3046988"/>
          </a:xfrm>
          <a:prstGeom prst="rect">
            <a:avLst/>
          </a:prstGeom>
          <a:noFill/>
        </p:spPr>
        <p:txBody>
          <a:bodyPr wrap="square" rtlCol="0">
            <a:spAutoFit/>
          </a:bodyPr>
          <a:lstStyle/>
          <a:p>
            <a:r>
              <a:rPr lang="en-US" sz="2400" dirty="0" smtClean="0"/>
              <a:t>* </a:t>
            </a:r>
            <a:r>
              <a:rPr lang="en-US" sz="2400" b="1" dirty="0" err="1" smtClean="0"/>
              <a:t>Hướng</a:t>
            </a:r>
            <a:r>
              <a:rPr lang="en-US" sz="2400" b="1" dirty="0" smtClean="0"/>
              <a:t> </a:t>
            </a:r>
            <a:r>
              <a:rPr lang="en-US" sz="2400" b="1" dirty="0" err="1" smtClean="0"/>
              <a:t>dẫn</a:t>
            </a:r>
            <a:r>
              <a:rPr lang="en-US" sz="2400" b="1" dirty="0" smtClean="0"/>
              <a:t> </a:t>
            </a:r>
            <a:r>
              <a:rPr lang="en-US" sz="2400" b="1" dirty="0" err="1" smtClean="0"/>
              <a:t>làm</a:t>
            </a:r>
            <a:r>
              <a:rPr lang="en-US" sz="2400" b="1" dirty="0" smtClean="0"/>
              <a:t> </a:t>
            </a:r>
            <a:r>
              <a:rPr lang="en-US" sz="2400" b="1" dirty="0" err="1" smtClean="0"/>
              <a:t>bài</a:t>
            </a:r>
            <a:r>
              <a:rPr lang="en-US" sz="2400" dirty="0" smtClean="0"/>
              <a:t>: </a:t>
            </a:r>
            <a:r>
              <a:rPr lang="en-US" sz="2400" dirty="0" err="1" smtClean="0"/>
              <a:t>Đối</a:t>
            </a:r>
            <a:r>
              <a:rPr lang="en-US" sz="2400" dirty="0" smtClean="0"/>
              <a:t> </a:t>
            </a:r>
            <a:r>
              <a:rPr lang="en-US" sz="2400" dirty="0" err="1" smtClean="0"/>
              <a:t>với</a:t>
            </a:r>
            <a:r>
              <a:rPr lang="en-US" sz="2400" dirty="0" smtClean="0"/>
              <a:t> </a:t>
            </a:r>
            <a:r>
              <a:rPr lang="en-US" sz="2400" dirty="0" err="1" smtClean="0"/>
              <a:t>loại</a:t>
            </a:r>
            <a:r>
              <a:rPr lang="en-US" sz="2400" dirty="0" smtClean="0"/>
              <a:t> </a:t>
            </a:r>
            <a:r>
              <a:rPr lang="en-US" sz="2400" dirty="0" err="1" smtClean="0"/>
              <a:t>câu</a:t>
            </a:r>
            <a:r>
              <a:rPr lang="en-US" sz="2400" dirty="0" smtClean="0"/>
              <a:t> </a:t>
            </a:r>
            <a:r>
              <a:rPr lang="en-US" sz="2400" dirty="0" err="1" smtClean="0"/>
              <a:t>hỏi</a:t>
            </a:r>
            <a:r>
              <a:rPr lang="en-US" sz="2400" dirty="0" smtClean="0"/>
              <a:t> </a:t>
            </a:r>
            <a:r>
              <a:rPr lang="en-US" sz="2400" dirty="0" err="1" smtClean="0"/>
              <a:t>này</a:t>
            </a:r>
            <a:r>
              <a:rPr lang="en-US" sz="2400" dirty="0" smtClean="0"/>
              <a:t>, </a:t>
            </a:r>
            <a:r>
              <a:rPr lang="en-US" sz="2400" dirty="0" err="1" smtClean="0"/>
              <a:t>đọc</a:t>
            </a:r>
            <a:r>
              <a:rPr lang="en-US" sz="2400" dirty="0" smtClean="0"/>
              <a:t> </a:t>
            </a:r>
            <a:r>
              <a:rPr lang="en-US" sz="2400" dirty="0" err="1" smtClean="0"/>
              <a:t>ngược</a:t>
            </a:r>
            <a:r>
              <a:rPr lang="en-US" sz="2400" dirty="0" smtClean="0"/>
              <a:t> </a:t>
            </a:r>
            <a:r>
              <a:rPr lang="en-US" sz="2400" dirty="0" err="1" smtClean="0"/>
              <a:t>lại</a:t>
            </a:r>
            <a:r>
              <a:rPr lang="en-US" sz="2400" dirty="0" smtClean="0"/>
              <a:t> 1-2 </a:t>
            </a:r>
            <a:r>
              <a:rPr lang="en-US" sz="2400" dirty="0" err="1" smtClean="0"/>
              <a:t>câu</a:t>
            </a:r>
            <a:r>
              <a:rPr lang="en-US" sz="2400" dirty="0" smtClean="0"/>
              <a:t> </a:t>
            </a:r>
            <a:r>
              <a:rPr lang="en-US" sz="2400" dirty="0" err="1" smtClean="0"/>
              <a:t>trước</a:t>
            </a:r>
            <a:r>
              <a:rPr lang="en-US" sz="2400" dirty="0" smtClean="0"/>
              <a:t> </a:t>
            </a:r>
            <a:r>
              <a:rPr lang="en-US" sz="2400" dirty="0" err="1" smtClean="0"/>
              <a:t>nó</a:t>
            </a:r>
            <a:r>
              <a:rPr lang="en-US" sz="2400" dirty="0" smtClean="0"/>
              <a:t> </a:t>
            </a:r>
            <a:r>
              <a:rPr lang="en-US" sz="2400" dirty="0" err="1" smtClean="0"/>
              <a:t>để</a:t>
            </a:r>
            <a:r>
              <a:rPr lang="en-US" sz="2400" dirty="0" smtClean="0"/>
              <a:t> </a:t>
            </a:r>
            <a:r>
              <a:rPr lang="en-US" sz="2400" dirty="0" err="1" smtClean="0"/>
              <a:t>tìm</a:t>
            </a:r>
            <a:r>
              <a:rPr lang="en-US" sz="2400" dirty="0" smtClean="0"/>
              <a:t> </a:t>
            </a:r>
            <a:r>
              <a:rPr lang="en-US" sz="2400" dirty="0" err="1" smtClean="0"/>
              <a:t>từ</a:t>
            </a:r>
            <a:r>
              <a:rPr lang="en-US" sz="2400" dirty="0" smtClean="0"/>
              <a:t> </a:t>
            </a:r>
            <a:r>
              <a:rPr lang="en-US" sz="2400" dirty="0" err="1" smtClean="0"/>
              <a:t>mà</a:t>
            </a:r>
            <a:r>
              <a:rPr lang="en-US" sz="2400" dirty="0" smtClean="0"/>
              <a:t> </a:t>
            </a:r>
            <a:r>
              <a:rPr lang="en-US" sz="2400" dirty="0" err="1" smtClean="0"/>
              <a:t>nó</a:t>
            </a:r>
            <a:r>
              <a:rPr lang="en-US" sz="2400" dirty="0" smtClean="0"/>
              <a:t> </a:t>
            </a:r>
            <a:r>
              <a:rPr lang="en-US" sz="2400" dirty="0" err="1" smtClean="0"/>
              <a:t>đang</a:t>
            </a:r>
            <a:r>
              <a:rPr lang="en-US" sz="2400" dirty="0" smtClean="0"/>
              <a:t> </a:t>
            </a:r>
            <a:r>
              <a:rPr lang="en-US" sz="2400" dirty="0" err="1" smtClean="0"/>
              <a:t>thay</a:t>
            </a:r>
            <a:r>
              <a:rPr lang="en-US" sz="2400" dirty="0" smtClean="0"/>
              <a:t> </a:t>
            </a:r>
            <a:r>
              <a:rPr lang="en-US" sz="2400" dirty="0" err="1" smtClean="0"/>
              <a:t>thế</a:t>
            </a:r>
            <a:r>
              <a:rPr lang="en-US" sz="2400" dirty="0" smtClean="0"/>
              <a:t>.</a:t>
            </a:r>
          </a:p>
          <a:p>
            <a:r>
              <a:rPr lang="en-US" sz="2400" dirty="0" err="1" smtClean="0"/>
              <a:t>Trích</a:t>
            </a:r>
            <a:r>
              <a:rPr lang="en-US" sz="2400" dirty="0" smtClean="0"/>
              <a:t> </a:t>
            </a:r>
            <a:r>
              <a:rPr lang="en-US" sz="2400" dirty="0" err="1" smtClean="0"/>
              <a:t>thông</a:t>
            </a:r>
            <a:r>
              <a:rPr lang="en-US" sz="2400" dirty="0" smtClean="0"/>
              <a:t> tin </a:t>
            </a:r>
            <a:r>
              <a:rPr lang="en-US" sz="2400" dirty="0" err="1" smtClean="0"/>
              <a:t>trong</a:t>
            </a:r>
            <a:r>
              <a:rPr lang="en-US" sz="2400" dirty="0" smtClean="0"/>
              <a:t> </a:t>
            </a:r>
            <a:r>
              <a:rPr lang="en-US" sz="2400" dirty="0" err="1" smtClean="0"/>
              <a:t>bài</a:t>
            </a:r>
            <a:r>
              <a:rPr lang="en-US" sz="2400" dirty="0" smtClean="0"/>
              <a:t>: The essential fact is that lateness means breaking a convention -.... Regardless of psychology, it has a social value: </a:t>
            </a:r>
            <a:r>
              <a:rPr lang="en-US" sz="2400" dirty="0" err="1" smtClean="0"/>
              <a:t>Một</a:t>
            </a:r>
            <a:r>
              <a:rPr lang="en-US" sz="2400" dirty="0" smtClean="0"/>
              <a:t> </a:t>
            </a:r>
            <a:r>
              <a:rPr lang="en-US" sz="2400" dirty="0" err="1" smtClean="0"/>
              <a:t>sự</a:t>
            </a:r>
            <a:r>
              <a:rPr lang="en-US" sz="2400" dirty="0" smtClean="0"/>
              <a:t> </a:t>
            </a:r>
            <a:r>
              <a:rPr lang="en-US" sz="2400" dirty="0" err="1" smtClean="0"/>
              <a:t>thật</a:t>
            </a:r>
            <a:r>
              <a:rPr lang="en-US" sz="2400" dirty="0" smtClean="0"/>
              <a:t> </a:t>
            </a:r>
            <a:r>
              <a:rPr lang="en-US" sz="2400" dirty="0" err="1" smtClean="0"/>
              <a:t>thiết</a:t>
            </a:r>
            <a:r>
              <a:rPr lang="en-US" sz="2400" dirty="0" smtClean="0"/>
              <a:t> </a:t>
            </a:r>
            <a:r>
              <a:rPr lang="en-US" sz="2400" dirty="0" err="1" smtClean="0"/>
              <a:t>yếu</a:t>
            </a:r>
            <a:r>
              <a:rPr lang="en-US" sz="2400" dirty="0" smtClean="0"/>
              <a:t> </a:t>
            </a:r>
            <a:r>
              <a:rPr lang="en-US" sz="2400" dirty="0" err="1" smtClean="0"/>
              <a:t>chính</a:t>
            </a:r>
            <a:r>
              <a:rPr lang="en-US" sz="2400" dirty="0" smtClean="0"/>
              <a:t> </a:t>
            </a:r>
            <a:r>
              <a:rPr lang="en-US" sz="2400" dirty="0" err="1" smtClean="0"/>
              <a:t>là</a:t>
            </a:r>
            <a:r>
              <a:rPr lang="en-US" sz="2400" dirty="0" smtClean="0"/>
              <a:t> </a:t>
            </a:r>
            <a:r>
              <a:rPr lang="en-US" sz="2400" dirty="0" err="1" smtClean="0"/>
              <a:t>việc</a:t>
            </a:r>
            <a:r>
              <a:rPr lang="en-US" sz="2400" dirty="0" smtClean="0"/>
              <a:t> </a:t>
            </a:r>
            <a:r>
              <a:rPr lang="en-US" sz="2400" dirty="0" err="1" smtClean="0"/>
              <a:t>đi</a:t>
            </a:r>
            <a:r>
              <a:rPr lang="en-US" sz="2400" dirty="0" smtClean="0"/>
              <a:t> </a:t>
            </a:r>
            <a:r>
              <a:rPr lang="en-US" sz="2400" dirty="0" err="1" smtClean="0"/>
              <a:t>muộn</a:t>
            </a:r>
            <a:r>
              <a:rPr lang="en-US" sz="2400" dirty="0" smtClean="0"/>
              <a:t> </a:t>
            </a:r>
            <a:r>
              <a:rPr lang="en-US" sz="2400" dirty="0" err="1" smtClean="0"/>
              <a:t>sẽ</a:t>
            </a:r>
            <a:r>
              <a:rPr lang="en-US" sz="2400" dirty="0" smtClean="0"/>
              <a:t> </a:t>
            </a:r>
            <a:r>
              <a:rPr lang="en-US" sz="2400" dirty="0" err="1" smtClean="0"/>
              <a:t>phá</a:t>
            </a:r>
            <a:r>
              <a:rPr lang="en-US" sz="2400" dirty="0" smtClean="0"/>
              <a:t> </a:t>
            </a:r>
            <a:r>
              <a:rPr lang="en-US" sz="2400" dirty="0" err="1" smtClean="0"/>
              <a:t>vỡ</a:t>
            </a:r>
            <a:r>
              <a:rPr lang="en-US" sz="2400" dirty="0" smtClean="0"/>
              <a:t> </a:t>
            </a:r>
            <a:r>
              <a:rPr lang="en-US" sz="2400" dirty="0" err="1" smtClean="0"/>
              <a:t>các</a:t>
            </a:r>
            <a:r>
              <a:rPr lang="en-US" sz="2400" dirty="0" smtClean="0"/>
              <a:t> </a:t>
            </a:r>
            <a:r>
              <a:rPr lang="en-US" sz="2400" dirty="0" err="1" smtClean="0"/>
              <a:t>quy</a:t>
            </a:r>
            <a:r>
              <a:rPr lang="en-US" sz="2400" dirty="0" smtClean="0"/>
              <a:t> </a:t>
            </a:r>
            <a:r>
              <a:rPr lang="en-US" sz="2400" dirty="0" err="1" smtClean="0"/>
              <a:t>ước</a:t>
            </a:r>
            <a:r>
              <a:rPr lang="en-US" sz="2400" dirty="0" smtClean="0"/>
              <a:t>. </a:t>
            </a:r>
            <a:r>
              <a:rPr lang="en-US" sz="2400" dirty="0" err="1" smtClean="0"/>
              <a:t>Khi</a:t>
            </a:r>
            <a:r>
              <a:rPr lang="en-US" sz="2400" dirty="0" smtClean="0"/>
              <a:t> </a:t>
            </a:r>
            <a:r>
              <a:rPr lang="en-US" sz="2400" dirty="0" err="1" smtClean="0"/>
              <a:t>không</a:t>
            </a:r>
            <a:r>
              <a:rPr lang="en-US" sz="2400" dirty="0" smtClean="0"/>
              <a:t> </a:t>
            </a:r>
            <a:r>
              <a:rPr lang="en-US" sz="2400" dirty="0" err="1" smtClean="0"/>
              <a:t>nói</a:t>
            </a:r>
            <a:r>
              <a:rPr lang="en-US" sz="2400" dirty="0" smtClean="0"/>
              <a:t> </a:t>
            </a:r>
            <a:r>
              <a:rPr lang="en-US" sz="2400" dirty="0" err="1" smtClean="0"/>
              <a:t>đến</a:t>
            </a:r>
            <a:r>
              <a:rPr lang="en-US" sz="2400" dirty="0" smtClean="0"/>
              <a:t> </a:t>
            </a:r>
            <a:r>
              <a:rPr lang="en-US" sz="2400" dirty="0" err="1" smtClean="0"/>
              <a:t>tâm</a:t>
            </a:r>
            <a:r>
              <a:rPr lang="en-US" sz="2400" dirty="0" smtClean="0"/>
              <a:t> </a:t>
            </a:r>
            <a:r>
              <a:rPr lang="en-US" sz="2400" dirty="0" err="1" smtClean="0"/>
              <a:t>lý</a:t>
            </a:r>
            <a:r>
              <a:rPr lang="en-US" sz="2400" dirty="0" smtClean="0"/>
              <a:t>, </a:t>
            </a:r>
            <a:r>
              <a:rPr lang="en-US" sz="2400" dirty="0" err="1" smtClean="0"/>
              <a:t>việc</a:t>
            </a:r>
            <a:r>
              <a:rPr lang="en-US" sz="2400" dirty="0" smtClean="0"/>
              <a:t> </a:t>
            </a:r>
            <a:r>
              <a:rPr lang="en-US" sz="2400" dirty="0" err="1" smtClean="0"/>
              <a:t>đi</a:t>
            </a:r>
            <a:r>
              <a:rPr lang="en-US" sz="2400" dirty="0" smtClean="0"/>
              <a:t> </a:t>
            </a:r>
            <a:r>
              <a:rPr lang="en-US" sz="2400" dirty="0" err="1" smtClean="0"/>
              <a:t>muộn</a:t>
            </a:r>
            <a:r>
              <a:rPr lang="en-US" sz="2400" dirty="0" smtClean="0"/>
              <a:t> </a:t>
            </a:r>
            <a:r>
              <a:rPr lang="en-US" sz="2400" dirty="0" err="1" smtClean="0"/>
              <a:t>cũng</a:t>
            </a:r>
            <a:r>
              <a:rPr lang="en-US" sz="2400" dirty="0" smtClean="0"/>
              <a:t> </a:t>
            </a:r>
            <a:r>
              <a:rPr lang="en-US" sz="2400" dirty="0" err="1" smtClean="0"/>
              <a:t>mang</a:t>
            </a:r>
            <a:r>
              <a:rPr lang="en-US" sz="2400" dirty="0" smtClean="0"/>
              <a:t> </a:t>
            </a:r>
            <a:r>
              <a:rPr lang="en-US" sz="2400" dirty="0" err="1" smtClean="0"/>
              <a:t>những</a:t>
            </a:r>
            <a:r>
              <a:rPr lang="en-US" sz="2400" dirty="0" smtClean="0"/>
              <a:t> </a:t>
            </a:r>
            <a:r>
              <a:rPr lang="en-US" sz="2400" dirty="0" err="1" smtClean="0"/>
              <a:t>giá</a:t>
            </a:r>
            <a:r>
              <a:rPr lang="en-US" sz="2400" dirty="0" smtClean="0"/>
              <a:t> </a:t>
            </a:r>
            <a:r>
              <a:rPr lang="en-US" sz="2400" dirty="0" err="1" smtClean="0"/>
              <a:t>trị</a:t>
            </a:r>
            <a:r>
              <a:rPr lang="en-US" sz="2400" dirty="0" smtClean="0"/>
              <a:t> </a:t>
            </a:r>
            <a:r>
              <a:rPr lang="en-US" sz="2400" dirty="0" err="1" smtClean="0"/>
              <a:t>xã</a:t>
            </a:r>
            <a:r>
              <a:rPr lang="en-US" sz="2400" dirty="0" smtClean="0"/>
              <a:t> </a:t>
            </a:r>
            <a:r>
              <a:rPr lang="en-US" sz="2400" dirty="0" err="1" smtClean="0"/>
              <a:t>hội</a:t>
            </a:r>
            <a:r>
              <a:rPr lang="en-US" sz="2400" dirty="0" smtClean="0"/>
              <a:t>.</a:t>
            </a:r>
          </a:p>
          <a:p>
            <a:endParaRPr lang="en-US" sz="2400" dirty="0"/>
          </a:p>
        </p:txBody>
      </p:sp>
      <p:sp>
        <p:nvSpPr>
          <p:cNvPr id="6" name="Oval 5"/>
          <p:cNvSpPr/>
          <p:nvPr/>
        </p:nvSpPr>
        <p:spPr>
          <a:xfrm>
            <a:off x="2133600" y="9906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9809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57200"/>
            <a:ext cx="8763000" cy="6740307"/>
          </a:xfrm>
          <a:prstGeom prst="rect">
            <a:avLst/>
          </a:prstGeom>
          <a:noFill/>
        </p:spPr>
        <p:txBody>
          <a:bodyPr wrap="square" rtlCol="0">
            <a:spAutoFit/>
          </a:bodyPr>
          <a:lstStyle/>
          <a:p>
            <a:r>
              <a:rPr lang="en-US" b="1" dirty="0"/>
              <a:t>Question 44.</a:t>
            </a:r>
            <a:r>
              <a:rPr lang="en-US" dirty="0"/>
              <a:t> Which could be the best title for the passage?</a:t>
            </a:r>
          </a:p>
          <a:p>
            <a:r>
              <a:rPr lang="en-US" dirty="0"/>
              <a:t>	</a:t>
            </a:r>
            <a:r>
              <a:rPr lang="en-US" b="1" dirty="0"/>
              <a:t>A</a:t>
            </a:r>
            <a:r>
              <a:rPr lang="en-US" dirty="0"/>
              <a:t>. “Homeopathy kills” say scientists 	</a:t>
            </a:r>
            <a:r>
              <a:rPr lang="en-US" b="1" dirty="0"/>
              <a:t>B</a:t>
            </a:r>
            <a:r>
              <a:rPr lang="en-US" dirty="0"/>
              <a:t>. “Avoid homeopathy” say scientists</a:t>
            </a:r>
          </a:p>
          <a:p>
            <a:r>
              <a:rPr lang="en-US" dirty="0"/>
              <a:t>	</a:t>
            </a:r>
            <a:r>
              <a:rPr lang="en-US" b="1" dirty="0"/>
              <a:t>C</a:t>
            </a:r>
            <a:r>
              <a:rPr lang="en-US" dirty="0"/>
              <a:t>. Homeopathy worth trying once 	</a:t>
            </a:r>
            <a:r>
              <a:rPr lang="en-US" b="1" dirty="0"/>
              <a:t>D</a:t>
            </a:r>
            <a:r>
              <a:rPr lang="en-US" dirty="0"/>
              <a:t>. Unknown effects of homeopathy</a:t>
            </a:r>
          </a:p>
          <a:p>
            <a:r>
              <a:rPr lang="en-US" b="1" dirty="0"/>
              <a:t>Question 44:</a:t>
            </a:r>
            <a:r>
              <a:rPr lang="en-US" dirty="0"/>
              <a:t> </a:t>
            </a:r>
            <a:r>
              <a:rPr lang="en-US" b="1" dirty="0" err="1"/>
              <a:t>Đáp</a:t>
            </a:r>
            <a:r>
              <a:rPr lang="en-US" b="1" dirty="0"/>
              <a:t> </a:t>
            </a:r>
            <a:r>
              <a:rPr lang="en-US" b="1" dirty="0" err="1"/>
              <a:t>án</a:t>
            </a:r>
            <a:r>
              <a:rPr lang="en-US" b="1" dirty="0"/>
              <a:t> D</a:t>
            </a:r>
            <a:endParaRPr lang="en-US" dirty="0"/>
          </a:p>
          <a:p>
            <a:r>
              <a:rPr lang="en-US" dirty="0" err="1"/>
              <a:t>Dịch</a:t>
            </a:r>
            <a:r>
              <a:rPr lang="en-US" dirty="0"/>
              <a:t> </a:t>
            </a:r>
            <a:r>
              <a:rPr lang="en-US" dirty="0" err="1"/>
              <a:t>đề</a:t>
            </a:r>
            <a:r>
              <a:rPr lang="en-US" dirty="0"/>
              <a:t> </a:t>
            </a:r>
            <a:r>
              <a:rPr lang="en-US" dirty="0" err="1"/>
              <a:t>bài</a:t>
            </a:r>
            <a:r>
              <a:rPr lang="en-US" dirty="0"/>
              <a:t>: </a:t>
            </a:r>
            <a:r>
              <a:rPr lang="en-US" dirty="0" err="1"/>
              <a:t>Đáp</a:t>
            </a:r>
            <a:r>
              <a:rPr lang="en-US" dirty="0"/>
              <a:t> </a:t>
            </a:r>
            <a:r>
              <a:rPr lang="en-US" dirty="0" err="1"/>
              <a:t>án</a:t>
            </a:r>
            <a:r>
              <a:rPr lang="en-US" dirty="0"/>
              <a:t> </a:t>
            </a:r>
            <a:r>
              <a:rPr lang="en-US" dirty="0" err="1"/>
              <a:t>nào</a:t>
            </a:r>
            <a:r>
              <a:rPr lang="en-US" dirty="0"/>
              <a:t> </a:t>
            </a:r>
            <a:r>
              <a:rPr lang="en-US" dirty="0" err="1"/>
              <a:t>dưới</a:t>
            </a:r>
            <a:r>
              <a:rPr lang="en-US" dirty="0"/>
              <a:t> </a:t>
            </a:r>
            <a:r>
              <a:rPr lang="en-US" dirty="0" err="1"/>
              <a:t>đây</a:t>
            </a:r>
            <a:r>
              <a:rPr lang="en-US" dirty="0"/>
              <a:t> </a:t>
            </a:r>
            <a:r>
              <a:rPr lang="en-US" dirty="0" err="1"/>
              <a:t>có</a:t>
            </a:r>
            <a:r>
              <a:rPr lang="en-US" dirty="0"/>
              <a:t> </a:t>
            </a:r>
            <a:r>
              <a:rPr lang="en-US" dirty="0" err="1"/>
              <a:t>thể</a:t>
            </a:r>
            <a:r>
              <a:rPr lang="en-US" dirty="0"/>
              <a:t> </a:t>
            </a:r>
            <a:r>
              <a:rPr lang="en-US" dirty="0" err="1"/>
              <a:t>là</a:t>
            </a:r>
            <a:r>
              <a:rPr lang="en-US" dirty="0"/>
              <a:t> </a:t>
            </a:r>
            <a:r>
              <a:rPr lang="en-US" dirty="0" err="1"/>
              <a:t>tiêu</a:t>
            </a:r>
            <a:r>
              <a:rPr lang="en-US" dirty="0"/>
              <a:t> </a:t>
            </a:r>
            <a:r>
              <a:rPr lang="en-US" dirty="0" err="1"/>
              <a:t>đề</a:t>
            </a:r>
            <a:r>
              <a:rPr lang="en-US" dirty="0"/>
              <a:t> </a:t>
            </a:r>
            <a:r>
              <a:rPr lang="en-US" dirty="0" err="1"/>
              <a:t>tốt</a:t>
            </a:r>
            <a:r>
              <a:rPr lang="en-US" dirty="0"/>
              <a:t> </a:t>
            </a:r>
            <a:r>
              <a:rPr lang="en-US" dirty="0" err="1"/>
              <a:t>nhất</a:t>
            </a:r>
            <a:r>
              <a:rPr lang="en-US" dirty="0"/>
              <a:t> </a:t>
            </a:r>
            <a:r>
              <a:rPr lang="en-US" dirty="0" err="1"/>
              <a:t>cho</a:t>
            </a:r>
            <a:r>
              <a:rPr lang="en-US" dirty="0"/>
              <a:t> </a:t>
            </a:r>
            <a:r>
              <a:rPr lang="en-US" dirty="0" err="1"/>
              <a:t>bài</a:t>
            </a:r>
            <a:r>
              <a:rPr lang="en-US" dirty="0"/>
              <a:t> </a:t>
            </a:r>
            <a:r>
              <a:rPr lang="en-US" dirty="0" err="1"/>
              <a:t>đọc</a:t>
            </a:r>
            <a:r>
              <a:rPr lang="en-US" dirty="0"/>
              <a:t>?</a:t>
            </a:r>
          </a:p>
          <a:p>
            <a:r>
              <a:rPr lang="en-US" b="1" dirty="0"/>
              <a:t>A</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gây</a:t>
            </a:r>
            <a:r>
              <a:rPr lang="en-US" dirty="0"/>
              <a:t> </a:t>
            </a:r>
            <a:r>
              <a:rPr lang="en-US" dirty="0" err="1"/>
              <a:t>chết</a:t>
            </a:r>
            <a:r>
              <a:rPr lang="en-US" dirty="0"/>
              <a:t> </a:t>
            </a:r>
            <a:r>
              <a:rPr lang="en-US" dirty="0" err="1"/>
              <a:t>người</a:t>
            </a:r>
            <a:r>
              <a:rPr lang="en-US" dirty="0"/>
              <a:t>” </a:t>
            </a:r>
            <a:r>
              <a:rPr lang="en-US" dirty="0" err="1"/>
              <a:t>các</a:t>
            </a:r>
            <a:r>
              <a:rPr lang="en-US" dirty="0"/>
              <a:t> </a:t>
            </a:r>
            <a:r>
              <a:rPr lang="en-US" dirty="0" err="1"/>
              <a:t>nhà</a:t>
            </a:r>
            <a:r>
              <a:rPr lang="en-US" dirty="0"/>
              <a:t> </a:t>
            </a:r>
            <a:r>
              <a:rPr lang="en-US" dirty="0" err="1"/>
              <a:t>khoa</a:t>
            </a:r>
            <a:r>
              <a:rPr lang="en-US" dirty="0"/>
              <a:t> </a:t>
            </a:r>
            <a:r>
              <a:rPr lang="en-US" dirty="0" err="1"/>
              <a:t>học</a:t>
            </a:r>
            <a:r>
              <a:rPr lang="en-US" dirty="0"/>
              <a:t> </a:t>
            </a:r>
            <a:r>
              <a:rPr lang="en-US" dirty="0" err="1"/>
              <a:t>cho</a:t>
            </a:r>
            <a:r>
              <a:rPr lang="en-US" dirty="0"/>
              <a:t> hay</a:t>
            </a:r>
          </a:p>
          <a:p>
            <a:r>
              <a:rPr lang="en-US" b="1" dirty="0"/>
              <a:t>B</a:t>
            </a:r>
            <a:r>
              <a:rPr lang="en-US" dirty="0"/>
              <a:t>. “</a:t>
            </a:r>
            <a:r>
              <a:rPr lang="en-US" dirty="0" err="1"/>
              <a:t>Hãy</a:t>
            </a:r>
            <a:r>
              <a:rPr lang="en-US" dirty="0"/>
              <a:t> </a:t>
            </a:r>
            <a:r>
              <a:rPr lang="en-US" dirty="0" err="1"/>
              <a:t>tránh</a:t>
            </a:r>
            <a:r>
              <a:rPr lang="en-US" dirty="0"/>
              <a:t> </a:t>
            </a:r>
            <a:r>
              <a:rPr lang="en-US" dirty="0" err="1"/>
              <a:t>xa</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các</a:t>
            </a:r>
            <a:r>
              <a:rPr lang="en-US" dirty="0"/>
              <a:t> </a:t>
            </a:r>
            <a:r>
              <a:rPr lang="en-US" dirty="0" err="1"/>
              <a:t>nhà</a:t>
            </a:r>
            <a:r>
              <a:rPr lang="en-US" dirty="0"/>
              <a:t> </a:t>
            </a:r>
            <a:r>
              <a:rPr lang="en-US" dirty="0" err="1"/>
              <a:t>khoa</a:t>
            </a:r>
            <a:r>
              <a:rPr lang="en-US" dirty="0"/>
              <a:t> </a:t>
            </a:r>
            <a:r>
              <a:rPr lang="en-US" dirty="0" err="1"/>
              <a:t>học</a:t>
            </a:r>
            <a:r>
              <a:rPr lang="en-US" dirty="0"/>
              <a:t> </a:t>
            </a:r>
            <a:r>
              <a:rPr lang="en-US" dirty="0" err="1"/>
              <a:t>cho</a:t>
            </a:r>
            <a:r>
              <a:rPr lang="en-US" dirty="0"/>
              <a:t> hay</a:t>
            </a:r>
          </a:p>
          <a:p>
            <a:r>
              <a:rPr lang="en-US" b="1" dirty="0"/>
              <a:t>C</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đáng</a:t>
            </a:r>
            <a:r>
              <a:rPr lang="en-US" dirty="0"/>
              <a:t> </a:t>
            </a:r>
            <a:r>
              <a:rPr lang="en-US" dirty="0" err="1"/>
              <a:t>trải</a:t>
            </a:r>
            <a:r>
              <a:rPr lang="en-US" dirty="0"/>
              <a:t> </a:t>
            </a:r>
            <a:r>
              <a:rPr lang="en-US" dirty="0" err="1"/>
              <a:t>nghiệm</a:t>
            </a:r>
            <a:r>
              <a:rPr lang="en-US" dirty="0"/>
              <a:t> </a:t>
            </a:r>
            <a:r>
              <a:rPr lang="en-US" dirty="0" err="1"/>
              <a:t>một</a:t>
            </a:r>
            <a:r>
              <a:rPr lang="en-US" dirty="0"/>
              <a:t> </a:t>
            </a:r>
            <a:r>
              <a:rPr lang="en-US" dirty="0" err="1"/>
              <a:t>lần</a:t>
            </a:r>
            <a:endParaRPr lang="en-US" dirty="0"/>
          </a:p>
          <a:p>
            <a:r>
              <a:rPr lang="en-US" b="1" dirty="0"/>
              <a:t>D</a:t>
            </a:r>
            <a:r>
              <a:rPr lang="en-US" dirty="0"/>
              <a:t>. </a:t>
            </a:r>
            <a:r>
              <a:rPr lang="en-US" dirty="0" err="1"/>
              <a:t>Tác</a:t>
            </a:r>
            <a:r>
              <a:rPr lang="en-US" dirty="0"/>
              <a:t> </a:t>
            </a:r>
            <a:r>
              <a:rPr lang="en-US" dirty="0" err="1"/>
              <a:t>dụng</a:t>
            </a:r>
            <a:r>
              <a:rPr lang="en-US" dirty="0"/>
              <a:t> </a:t>
            </a:r>
            <a:r>
              <a:rPr lang="en-US" dirty="0" err="1"/>
              <a:t>chưa</a:t>
            </a:r>
            <a:r>
              <a:rPr lang="en-US" dirty="0"/>
              <a:t> </a:t>
            </a:r>
            <a:r>
              <a:rPr lang="en-US" dirty="0" err="1"/>
              <a:t>rõ</a:t>
            </a:r>
            <a:r>
              <a:rPr lang="en-US" dirty="0"/>
              <a:t> </a:t>
            </a:r>
            <a:r>
              <a:rPr lang="en-US" dirty="0" err="1"/>
              <a:t>ràng</a:t>
            </a:r>
            <a:r>
              <a:rPr lang="en-US" dirty="0"/>
              <a:t> </a:t>
            </a:r>
            <a:r>
              <a:rPr lang="en-US" dirty="0" err="1"/>
              <a:t>của</a:t>
            </a:r>
            <a:r>
              <a:rPr lang="en-US" dirty="0"/>
              <a:t> vi </a:t>
            </a:r>
            <a:r>
              <a:rPr lang="en-US" dirty="0" err="1"/>
              <a:t>lượng</a:t>
            </a:r>
            <a:r>
              <a:rPr lang="en-US" dirty="0"/>
              <a:t> </a:t>
            </a:r>
            <a:r>
              <a:rPr lang="en-US" dirty="0" err="1"/>
              <a:t>đồng</a:t>
            </a:r>
            <a:r>
              <a:rPr lang="en-US" dirty="0"/>
              <a:t> </a:t>
            </a:r>
            <a:r>
              <a:rPr lang="en-US" dirty="0" err="1"/>
              <a:t>căn</a:t>
            </a:r>
            <a:endParaRPr lang="en-US" dirty="0"/>
          </a:p>
          <a:p>
            <a:r>
              <a:rPr lang="en-US" dirty="0"/>
              <a:t>* </a:t>
            </a:r>
            <a:r>
              <a:rPr lang="en-US" b="1" dirty="0" err="1"/>
              <a:t>Hướng</a:t>
            </a:r>
            <a:r>
              <a:rPr lang="en-US" b="1" dirty="0"/>
              <a:t> </a:t>
            </a:r>
            <a:r>
              <a:rPr lang="en-US" b="1" dirty="0" err="1"/>
              <a:t>dẫn</a:t>
            </a:r>
            <a:r>
              <a:rPr lang="en-US" b="1" dirty="0"/>
              <a:t> </a:t>
            </a:r>
            <a:r>
              <a:rPr lang="en-US" b="1" dirty="0" err="1"/>
              <a:t>làm</a:t>
            </a:r>
            <a:r>
              <a:rPr lang="en-US" b="1" dirty="0"/>
              <a:t> </a:t>
            </a:r>
            <a:r>
              <a:rPr lang="en-US" b="1" dirty="0" err="1"/>
              <a:t>bài</a:t>
            </a:r>
            <a:r>
              <a:rPr lang="en-US" dirty="0"/>
              <a:t>: </a:t>
            </a:r>
            <a:r>
              <a:rPr lang="en-US" dirty="0" err="1"/>
              <a:t>Đối</a:t>
            </a:r>
            <a:r>
              <a:rPr lang="en-US" dirty="0"/>
              <a:t> </a:t>
            </a:r>
            <a:r>
              <a:rPr lang="en-US" dirty="0" err="1"/>
              <a:t>với</a:t>
            </a:r>
            <a:r>
              <a:rPr lang="en-US" dirty="0"/>
              <a:t> </a:t>
            </a:r>
            <a:r>
              <a:rPr lang="en-US" dirty="0" err="1"/>
              <a:t>loại</a:t>
            </a:r>
            <a:r>
              <a:rPr lang="en-US" dirty="0"/>
              <a:t> </a:t>
            </a:r>
            <a:r>
              <a:rPr lang="en-US" dirty="0" err="1"/>
              <a:t>câu</a:t>
            </a:r>
            <a:r>
              <a:rPr lang="en-US" dirty="0"/>
              <a:t> </a:t>
            </a:r>
            <a:r>
              <a:rPr lang="en-US" dirty="0" err="1"/>
              <a:t>hỏi</a:t>
            </a:r>
            <a:r>
              <a:rPr lang="en-US" dirty="0"/>
              <a:t> </a:t>
            </a:r>
            <a:r>
              <a:rPr lang="en-US" dirty="0" err="1"/>
              <a:t>tìm</a:t>
            </a:r>
            <a:r>
              <a:rPr lang="en-US" dirty="0"/>
              <a:t> ý </a:t>
            </a:r>
            <a:r>
              <a:rPr lang="en-US" dirty="0" err="1"/>
              <a:t>chính</a:t>
            </a:r>
            <a:r>
              <a:rPr lang="en-US" dirty="0"/>
              <a:t>/ </a:t>
            </a:r>
            <a:r>
              <a:rPr lang="en-US" dirty="0" err="1"/>
              <a:t>tiêu</a:t>
            </a:r>
            <a:r>
              <a:rPr lang="en-US" dirty="0"/>
              <a:t> </a:t>
            </a:r>
            <a:r>
              <a:rPr lang="en-US" dirty="0" err="1"/>
              <a:t>đề</a:t>
            </a:r>
            <a:r>
              <a:rPr lang="en-US" dirty="0"/>
              <a:t> </a:t>
            </a:r>
            <a:r>
              <a:rPr lang="en-US" dirty="0" err="1"/>
              <a:t>của</a:t>
            </a:r>
            <a:r>
              <a:rPr lang="en-US" dirty="0"/>
              <a:t> </a:t>
            </a:r>
            <a:r>
              <a:rPr lang="en-US" dirty="0" err="1"/>
              <a:t>đoạn</a:t>
            </a:r>
            <a:r>
              <a:rPr lang="en-US" dirty="0"/>
              <a:t> </a:t>
            </a:r>
            <a:r>
              <a:rPr lang="en-US" dirty="0" err="1"/>
              <a:t>văn</a:t>
            </a:r>
            <a:r>
              <a:rPr lang="en-US" dirty="0"/>
              <a:t>, </a:t>
            </a:r>
            <a:r>
              <a:rPr lang="en-US" dirty="0" err="1"/>
              <a:t>việc</a:t>
            </a:r>
            <a:r>
              <a:rPr lang="en-US" dirty="0"/>
              <a:t> </a:t>
            </a:r>
            <a:r>
              <a:rPr lang="en-US" dirty="0" err="1"/>
              <a:t>cần</a:t>
            </a:r>
            <a:r>
              <a:rPr lang="en-US" dirty="0"/>
              <a:t> </a:t>
            </a:r>
            <a:r>
              <a:rPr lang="en-US" dirty="0" err="1"/>
              <a:t>làm</a:t>
            </a:r>
            <a:r>
              <a:rPr lang="en-US" dirty="0"/>
              <a:t> </a:t>
            </a:r>
            <a:r>
              <a:rPr lang="en-US" dirty="0" err="1"/>
              <a:t>là</a:t>
            </a:r>
            <a:r>
              <a:rPr lang="en-US" dirty="0"/>
              <a:t>:</a:t>
            </a:r>
          </a:p>
          <a:p>
            <a:r>
              <a:rPr lang="en-US" dirty="0"/>
              <a:t>1/ </a:t>
            </a:r>
            <a:r>
              <a:rPr lang="en-US" dirty="0" err="1"/>
              <a:t>Đọc</a:t>
            </a:r>
            <a:r>
              <a:rPr lang="en-US" dirty="0"/>
              <a:t> 2-3 </a:t>
            </a:r>
            <a:r>
              <a:rPr lang="en-US" dirty="0" err="1"/>
              <a:t>câu</a:t>
            </a:r>
            <a:r>
              <a:rPr lang="en-US" dirty="0"/>
              <a:t> </a:t>
            </a:r>
            <a:r>
              <a:rPr lang="en-US" dirty="0" err="1"/>
              <a:t>đầu</a:t>
            </a:r>
            <a:r>
              <a:rPr lang="en-US" dirty="0"/>
              <a:t> </a:t>
            </a:r>
            <a:r>
              <a:rPr lang="en-US" dirty="0" err="1"/>
              <a:t>tiên</a:t>
            </a:r>
            <a:r>
              <a:rPr lang="en-US" dirty="0"/>
              <a:t> </a:t>
            </a:r>
            <a:r>
              <a:rPr lang="en-US" dirty="0" err="1"/>
              <a:t>của</a:t>
            </a:r>
            <a:r>
              <a:rPr lang="en-US" dirty="0"/>
              <a:t> </a:t>
            </a:r>
            <a:r>
              <a:rPr lang="en-US" dirty="0" err="1"/>
              <a:t>bài</a:t>
            </a:r>
            <a:r>
              <a:rPr lang="en-US" dirty="0"/>
              <a:t> </a:t>
            </a:r>
            <a:r>
              <a:rPr lang="en-US" dirty="0" err="1"/>
              <a:t>vì</a:t>
            </a:r>
            <a:r>
              <a:rPr lang="en-US" dirty="0"/>
              <a:t> </a:t>
            </a:r>
            <a:r>
              <a:rPr lang="en-US" dirty="0" err="1"/>
              <a:t>những</a:t>
            </a:r>
            <a:r>
              <a:rPr lang="en-US" dirty="0"/>
              <a:t> </a:t>
            </a:r>
            <a:r>
              <a:rPr lang="en-US" dirty="0" err="1"/>
              <a:t>câu</a:t>
            </a:r>
            <a:r>
              <a:rPr lang="en-US" dirty="0"/>
              <a:t> </a:t>
            </a:r>
            <a:r>
              <a:rPr lang="en-US" dirty="0" err="1"/>
              <a:t>đó</a:t>
            </a:r>
            <a:r>
              <a:rPr lang="en-US" dirty="0"/>
              <a:t> </a:t>
            </a:r>
            <a:r>
              <a:rPr lang="en-US" dirty="0" err="1"/>
              <a:t>là</a:t>
            </a:r>
            <a:r>
              <a:rPr lang="en-US" dirty="0"/>
              <a:t> </a:t>
            </a:r>
            <a:r>
              <a:rPr lang="en-US" dirty="0" err="1"/>
              <a:t>câu</a:t>
            </a:r>
            <a:r>
              <a:rPr lang="en-US" dirty="0"/>
              <a:t> </a:t>
            </a:r>
            <a:r>
              <a:rPr lang="en-US" dirty="0" err="1"/>
              <a:t>thể</a:t>
            </a:r>
            <a:r>
              <a:rPr lang="en-US" dirty="0"/>
              <a:t> </a:t>
            </a:r>
            <a:r>
              <a:rPr lang="en-US" dirty="0" err="1"/>
              <a:t>hiện</a:t>
            </a:r>
            <a:r>
              <a:rPr lang="en-US" dirty="0"/>
              <a:t> </a:t>
            </a:r>
            <a:r>
              <a:rPr lang="en-US" dirty="0" err="1"/>
              <a:t>chủ</a:t>
            </a:r>
            <a:r>
              <a:rPr lang="en-US" dirty="0"/>
              <a:t> </a:t>
            </a:r>
            <a:r>
              <a:rPr lang="en-US" dirty="0" err="1"/>
              <a:t>đề</a:t>
            </a:r>
            <a:r>
              <a:rPr lang="en-US" dirty="0"/>
              <a:t> </a:t>
            </a:r>
            <a:r>
              <a:rPr lang="en-US" dirty="0" err="1"/>
              <a:t>của</a:t>
            </a:r>
            <a:r>
              <a:rPr lang="en-US" dirty="0"/>
              <a:t> </a:t>
            </a:r>
            <a:r>
              <a:rPr lang="en-US" dirty="0" err="1"/>
              <a:t>bài</a:t>
            </a:r>
            <a:r>
              <a:rPr lang="en-US" dirty="0"/>
              <a:t> </a:t>
            </a:r>
            <a:r>
              <a:rPr lang="en-US" dirty="0" err="1"/>
              <a:t>viết</a:t>
            </a:r>
            <a:r>
              <a:rPr lang="en-US" dirty="0"/>
              <a:t>.</a:t>
            </a:r>
          </a:p>
          <a:p>
            <a:r>
              <a:rPr lang="en-US" dirty="0"/>
              <a:t>2/ </a:t>
            </a:r>
            <a:r>
              <a:rPr lang="en-US" dirty="0" err="1"/>
              <a:t>Đọc</a:t>
            </a:r>
            <a:r>
              <a:rPr lang="en-US" dirty="0"/>
              <a:t> </a:t>
            </a:r>
            <a:r>
              <a:rPr lang="en-US" dirty="0" err="1"/>
              <a:t>lướt</a:t>
            </a:r>
            <a:r>
              <a:rPr lang="en-US" dirty="0"/>
              <a:t> qua </a:t>
            </a:r>
            <a:r>
              <a:rPr lang="en-US" dirty="0" err="1"/>
              <a:t>nội</a:t>
            </a:r>
            <a:r>
              <a:rPr lang="en-US" dirty="0"/>
              <a:t> dung </a:t>
            </a:r>
            <a:r>
              <a:rPr lang="en-US" dirty="0" err="1"/>
              <a:t>của</a:t>
            </a:r>
            <a:r>
              <a:rPr lang="en-US" dirty="0"/>
              <a:t> </a:t>
            </a:r>
            <a:r>
              <a:rPr lang="en-US" dirty="0" err="1"/>
              <a:t>bài</a:t>
            </a:r>
            <a:r>
              <a:rPr lang="en-US" dirty="0"/>
              <a:t> </a:t>
            </a:r>
            <a:r>
              <a:rPr lang="en-US" dirty="0" err="1"/>
              <a:t>để</a:t>
            </a:r>
            <a:r>
              <a:rPr lang="en-US" dirty="0"/>
              <a:t> </a:t>
            </a:r>
            <a:r>
              <a:rPr lang="en-US" dirty="0" err="1"/>
              <a:t>chắc</a:t>
            </a:r>
            <a:r>
              <a:rPr lang="en-US" dirty="0"/>
              <a:t> </a:t>
            </a:r>
            <a:r>
              <a:rPr lang="en-US" dirty="0" err="1"/>
              <a:t>chắn</a:t>
            </a:r>
            <a:r>
              <a:rPr lang="en-US" dirty="0"/>
              <a:t> </a:t>
            </a:r>
            <a:r>
              <a:rPr lang="en-US" dirty="0" err="1"/>
              <a:t>mình</a:t>
            </a:r>
            <a:r>
              <a:rPr lang="en-US" dirty="0"/>
              <a:t> </a:t>
            </a:r>
            <a:r>
              <a:rPr lang="en-US" dirty="0" err="1"/>
              <a:t>xác</a:t>
            </a:r>
            <a:r>
              <a:rPr lang="en-US" dirty="0"/>
              <a:t> </a:t>
            </a:r>
            <a:r>
              <a:rPr lang="en-US" dirty="0" err="1"/>
              <a:t>định</a:t>
            </a:r>
            <a:r>
              <a:rPr lang="en-US" dirty="0"/>
              <a:t> ý </a:t>
            </a:r>
            <a:r>
              <a:rPr lang="en-US" dirty="0" err="1"/>
              <a:t>chính</a:t>
            </a:r>
            <a:r>
              <a:rPr lang="en-US" dirty="0"/>
              <a:t> </a:t>
            </a:r>
            <a:r>
              <a:rPr lang="en-US" dirty="0" err="1"/>
              <a:t>đúng</a:t>
            </a:r>
            <a:r>
              <a:rPr lang="en-US" dirty="0"/>
              <a:t>.</a:t>
            </a:r>
          </a:p>
          <a:p>
            <a:r>
              <a:rPr lang="en-US" dirty="0" err="1"/>
              <a:t>Câu</a:t>
            </a:r>
            <a:r>
              <a:rPr lang="en-US" dirty="0"/>
              <a:t> </a:t>
            </a:r>
            <a:r>
              <a:rPr lang="en-US" dirty="0" err="1"/>
              <a:t>đầu</a:t>
            </a:r>
            <a:r>
              <a:rPr lang="en-US" dirty="0"/>
              <a:t> </a:t>
            </a:r>
            <a:r>
              <a:rPr lang="en-US" dirty="0" err="1"/>
              <a:t>tiên</a:t>
            </a:r>
            <a:r>
              <a:rPr lang="en-US" dirty="0"/>
              <a:t> </a:t>
            </a:r>
            <a:r>
              <a:rPr lang="en-US" dirty="0" err="1"/>
              <a:t>của</a:t>
            </a:r>
            <a:r>
              <a:rPr lang="en-US" dirty="0"/>
              <a:t> </a:t>
            </a:r>
            <a:r>
              <a:rPr lang="en-US" dirty="0" err="1"/>
              <a:t>bài</a:t>
            </a:r>
            <a:r>
              <a:rPr lang="en-US" dirty="0"/>
              <a:t> </a:t>
            </a:r>
            <a:r>
              <a:rPr lang="en-US" dirty="0" err="1"/>
              <a:t>đọc</a:t>
            </a:r>
            <a:r>
              <a:rPr lang="en-US" dirty="0"/>
              <a:t> </a:t>
            </a:r>
            <a:r>
              <a:rPr lang="en-US" dirty="0" err="1"/>
              <a:t>là</a:t>
            </a:r>
            <a:r>
              <a:rPr lang="en-US" dirty="0"/>
              <a:t>: Homeopathy, the alternative therapy created in 1796 by Samuel Hahnemann, and now widely used all over the world, is based on the belief that the body can be stimulated to heal itself.</a:t>
            </a:r>
          </a:p>
          <a:p>
            <a:r>
              <a:rPr lang="en-US" dirty="0" err="1"/>
              <a:t>Tạm</a:t>
            </a:r>
            <a:r>
              <a:rPr lang="en-US" dirty="0"/>
              <a:t> </a:t>
            </a:r>
            <a:r>
              <a:rPr lang="en-US" dirty="0" err="1"/>
              <a:t>dịch</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một</a:t>
            </a:r>
            <a:r>
              <a:rPr lang="en-US" dirty="0"/>
              <a:t> </a:t>
            </a:r>
            <a:r>
              <a:rPr lang="en-US" dirty="0" err="1"/>
              <a:t>liệu</a:t>
            </a:r>
            <a:r>
              <a:rPr lang="en-US" dirty="0"/>
              <a:t> </a:t>
            </a:r>
            <a:r>
              <a:rPr lang="en-US" dirty="0" err="1"/>
              <a:t>pháp</a:t>
            </a:r>
            <a:r>
              <a:rPr lang="en-US" dirty="0"/>
              <a:t> </a:t>
            </a:r>
            <a:r>
              <a:rPr lang="en-US" dirty="0" err="1"/>
              <a:t>chữa</a:t>
            </a:r>
            <a:r>
              <a:rPr lang="en-US" dirty="0"/>
              <a:t> </a:t>
            </a:r>
            <a:r>
              <a:rPr lang="en-US" dirty="0" err="1"/>
              <a:t>bệnh</a:t>
            </a:r>
            <a:r>
              <a:rPr lang="en-US" dirty="0"/>
              <a:t> </a:t>
            </a:r>
            <a:r>
              <a:rPr lang="en-US" dirty="0" err="1"/>
              <a:t>thay</a:t>
            </a:r>
            <a:r>
              <a:rPr lang="en-US" dirty="0"/>
              <a:t> </a:t>
            </a:r>
            <a:r>
              <a:rPr lang="en-US" dirty="0" err="1"/>
              <a:t>thế</a:t>
            </a:r>
            <a:r>
              <a:rPr lang="en-US" dirty="0"/>
              <a:t> </a:t>
            </a:r>
            <a:r>
              <a:rPr lang="en-US" dirty="0" err="1"/>
              <a:t>được</a:t>
            </a:r>
            <a:r>
              <a:rPr lang="en-US" dirty="0"/>
              <a:t> </a:t>
            </a:r>
            <a:r>
              <a:rPr lang="en-US" dirty="0" err="1"/>
              <a:t>sáng</a:t>
            </a:r>
            <a:r>
              <a:rPr lang="en-US" dirty="0"/>
              <a:t> </a:t>
            </a:r>
            <a:r>
              <a:rPr lang="en-US" dirty="0" err="1"/>
              <a:t>tạo</a:t>
            </a:r>
            <a:r>
              <a:rPr lang="en-US" dirty="0"/>
              <a:t> </a:t>
            </a:r>
            <a:r>
              <a:rPr lang="en-US" dirty="0" err="1"/>
              <a:t>năm</a:t>
            </a:r>
            <a:r>
              <a:rPr lang="en-US" dirty="0"/>
              <a:t> 1796 </a:t>
            </a:r>
            <a:r>
              <a:rPr lang="en-US" dirty="0" err="1"/>
              <a:t>bởi</a:t>
            </a:r>
            <a:r>
              <a:rPr lang="en-US" dirty="0"/>
              <a:t> Samuel Hahnemann, </a:t>
            </a:r>
            <a:r>
              <a:rPr lang="en-US" dirty="0" err="1"/>
              <a:t>và</a:t>
            </a:r>
            <a:r>
              <a:rPr lang="en-US" dirty="0"/>
              <a:t> </a:t>
            </a:r>
            <a:r>
              <a:rPr lang="en-US" dirty="0" err="1"/>
              <a:t>ngày</a:t>
            </a:r>
            <a:r>
              <a:rPr lang="en-US" dirty="0"/>
              <a:t> nay </a:t>
            </a:r>
            <a:r>
              <a:rPr lang="en-US" dirty="0" err="1"/>
              <a:t>được</a:t>
            </a:r>
            <a:r>
              <a:rPr lang="en-US" dirty="0"/>
              <a:t> </a:t>
            </a:r>
            <a:r>
              <a:rPr lang="en-US" dirty="0" err="1"/>
              <a:t>sử</a:t>
            </a:r>
            <a:r>
              <a:rPr lang="en-US" dirty="0"/>
              <a:t> </a:t>
            </a:r>
            <a:r>
              <a:rPr lang="en-US" dirty="0" err="1"/>
              <a:t>dụng</a:t>
            </a:r>
            <a:r>
              <a:rPr lang="en-US" dirty="0"/>
              <a:t> </a:t>
            </a:r>
            <a:r>
              <a:rPr lang="en-US" dirty="0" err="1"/>
              <a:t>rộng</a:t>
            </a:r>
            <a:r>
              <a:rPr lang="en-US" dirty="0"/>
              <a:t> </a:t>
            </a:r>
            <a:r>
              <a:rPr lang="en-US" dirty="0" err="1"/>
              <a:t>rãi</a:t>
            </a:r>
            <a:r>
              <a:rPr lang="en-US" dirty="0"/>
              <a:t> </a:t>
            </a:r>
            <a:r>
              <a:rPr lang="en-US" dirty="0" err="1"/>
              <a:t>trên</a:t>
            </a:r>
            <a:r>
              <a:rPr lang="en-US" dirty="0"/>
              <a:t> </a:t>
            </a:r>
            <a:r>
              <a:rPr lang="en-US" dirty="0" err="1"/>
              <a:t>toàn</a:t>
            </a:r>
            <a:r>
              <a:rPr lang="en-US" dirty="0"/>
              <a:t> </a:t>
            </a:r>
            <a:r>
              <a:rPr lang="en-US" dirty="0" err="1"/>
              <a:t>thế</a:t>
            </a:r>
            <a:r>
              <a:rPr lang="en-US" dirty="0"/>
              <a:t> </a:t>
            </a:r>
            <a:r>
              <a:rPr lang="en-US" dirty="0" err="1"/>
              <a:t>giới</a:t>
            </a:r>
            <a:r>
              <a:rPr lang="en-US" dirty="0"/>
              <a:t>, </a:t>
            </a:r>
            <a:r>
              <a:rPr lang="en-US" dirty="0" err="1"/>
              <a:t>được</a:t>
            </a:r>
            <a:r>
              <a:rPr lang="en-US" dirty="0"/>
              <a:t> </a:t>
            </a:r>
            <a:r>
              <a:rPr lang="en-US" dirty="0" err="1"/>
              <a:t>phát</a:t>
            </a:r>
            <a:r>
              <a:rPr lang="en-US" dirty="0"/>
              <a:t> </a:t>
            </a:r>
            <a:r>
              <a:rPr lang="en-US" dirty="0" err="1"/>
              <a:t>triển</a:t>
            </a:r>
            <a:r>
              <a:rPr lang="en-US" dirty="0"/>
              <a:t> </a:t>
            </a:r>
            <a:r>
              <a:rPr lang="en-US" dirty="0" err="1"/>
              <a:t>dựa</a:t>
            </a:r>
            <a:r>
              <a:rPr lang="en-US" dirty="0"/>
              <a:t> </a:t>
            </a:r>
            <a:r>
              <a:rPr lang="en-US" dirty="0" err="1"/>
              <a:t>trên</a:t>
            </a:r>
            <a:r>
              <a:rPr lang="en-US" dirty="0"/>
              <a:t> </a:t>
            </a:r>
            <a:r>
              <a:rPr lang="en-US" dirty="0" err="1"/>
              <a:t>niềm</a:t>
            </a:r>
            <a:r>
              <a:rPr lang="en-US" dirty="0"/>
              <a:t> tin </a:t>
            </a:r>
            <a:r>
              <a:rPr lang="en-US" dirty="0" err="1"/>
              <a:t>rằng</a:t>
            </a:r>
            <a:r>
              <a:rPr lang="en-US" dirty="0"/>
              <a:t> </a:t>
            </a:r>
            <a:r>
              <a:rPr lang="en-US" dirty="0" err="1"/>
              <a:t>cơ</a:t>
            </a:r>
            <a:r>
              <a:rPr lang="en-US" dirty="0"/>
              <a:t> </a:t>
            </a:r>
            <a:r>
              <a:rPr lang="en-US" dirty="0" err="1"/>
              <a:t>thể</a:t>
            </a:r>
            <a:r>
              <a:rPr lang="en-US" dirty="0"/>
              <a:t> </a:t>
            </a:r>
            <a:r>
              <a:rPr lang="en-US" dirty="0" err="1"/>
              <a:t>có</a:t>
            </a:r>
            <a:r>
              <a:rPr lang="en-US" dirty="0"/>
              <a:t> </a:t>
            </a:r>
            <a:r>
              <a:rPr lang="en-US" dirty="0" err="1"/>
              <a:t>thể</a:t>
            </a:r>
            <a:r>
              <a:rPr lang="en-US" dirty="0"/>
              <a:t> </a:t>
            </a:r>
            <a:r>
              <a:rPr lang="en-US" dirty="0" err="1"/>
              <a:t>được</a:t>
            </a:r>
            <a:r>
              <a:rPr lang="en-US" dirty="0"/>
              <a:t> </a:t>
            </a:r>
            <a:r>
              <a:rPr lang="en-US" dirty="0" err="1"/>
              <a:t>kích</a:t>
            </a:r>
            <a:r>
              <a:rPr lang="en-US" dirty="0"/>
              <a:t> </a:t>
            </a:r>
            <a:r>
              <a:rPr lang="en-US" dirty="0" err="1"/>
              <a:t>thích</a:t>
            </a:r>
            <a:r>
              <a:rPr lang="en-US" dirty="0"/>
              <a:t> </a:t>
            </a:r>
            <a:r>
              <a:rPr lang="en-US" dirty="0" err="1"/>
              <a:t>để</a:t>
            </a:r>
            <a:r>
              <a:rPr lang="en-US" dirty="0"/>
              <a:t> </a:t>
            </a:r>
            <a:r>
              <a:rPr lang="en-US" dirty="0" err="1"/>
              <a:t>tự</a:t>
            </a:r>
            <a:r>
              <a:rPr lang="en-US" dirty="0"/>
              <a:t> </a:t>
            </a:r>
            <a:r>
              <a:rPr lang="en-US" dirty="0" err="1"/>
              <a:t>chữa</a:t>
            </a:r>
            <a:r>
              <a:rPr lang="en-US" dirty="0"/>
              <a:t> </a:t>
            </a:r>
            <a:r>
              <a:rPr lang="en-US" dirty="0" err="1"/>
              <a:t>bệnh</a:t>
            </a:r>
            <a:r>
              <a:rPr lang="en-US" dirty="0"/>
              <a:t> </a:t>
            </a:r>
            <a:r>
              <a:rPr lang="en-US" dirty="0" err="1"/>
              <a:t>cho</a:t>
            </a:r>
            <a:r>
              <a:rPr lang="en-US" dirty="0"/>
              <a:t> </a:t>
            </a:r>
            <a:r>
              <a:rPr lang="en-US" dirty="0" err="1"/>
              <a:t>nó</a:t>
            </a:r>
            <a:r>
              <a:rPr lang="en-US" dirty="0"/>
              <a:t>. </a:t>
            </a:r>
            <a:r>
              <a:rPr lang="en-US" dirty="0" err="1"/>
              <a:t>Như</a:t>
            </a:r>
            <a:r>
              <a:rPr lang="en-US" dirty="0"/>
              <a:t> </a:t>
            </a:r>
            <a:r>
              <a:rPr lang="en-US" dirty="0" err="1"/>
              <a:t>vậy</a:t>
            </a:r>
            <a:r>
              <a:rPr lang="en-US" dirty="0"/>
              <a:t>, </a:t>
            </a:r>
            <a:r>
              <a:rPr lang="en-US" dirty="0" err="1"/>
              <a:t>bài</a:t>
            </a:r>
            <a:r>
              <a:rPr lang="en-US" dirty="0"/>
              <a:t> </a:t>
            </a:r>
            <a:r>
              <a:rPr lang="en-US" dirty="0" err="1"/>
              <a:t>đọc</a:t>
            </a:r>
            <a:r>
              <a:rPr lang="en-US" dirty="0"/>
              <a:t> </a:t>
            </a:r>
            <a:r>
              <a:rPr lang="en-US" dirty="0" err="1"/>
              <a:t>này</a:t>
            </a:r>
            <a:r>
              <a:rPr lang="en-US" dirty="0"/>
              <a:t> </a:t>
            </a:r>
            <a:r>
              <a:rPr lang="en-US" dirty="0" err="1"/>
              <a:t>nói</a:t>
            </a:r>
            <a:r>
              <a:rPr lang="en-US" dirty="0"/>
              <a:t> </a:t>
            </a:r>
            <a:r>
              <a:rPr lang="en-US" dirty="0" err="1"/>
              <a:t>về</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Khi</a:t>
            </a:r>
            <a:r>
              <a:rPr lang="en-US" dirty="0"/>
              <a:t> </a:t>
            </a:r>
            <a:r>
              <a:rPr lang="en-US" dirty="0" err="1"/>
              <a:t>đọc</a:t>
            </a:r>
            <a:r>
              <a:rPr lang="en-US" dirty="0"/>
              <a:t> qua </a:t>
            </a:r>
            <a:r>
              <a:rPr lang="en-US" dirty="0" err="1"/>
              <a:t>nội</a:t>
            </a:r>
            <a:r>
              <a:rPr lang="en-US" dirty="0"/>
              <a:t> dung </a:t>
            </a:r>
            <a:r>
              <a:rPr lang="en-US" dirty="0" err="1"/>
              <a:t>các</a:t>
            </a:r>
            <a:r>
              <a:rPr lang="en-US" dirty="0"/>
              <a:t> </a:t>
            </a:r>
            <a:r>
              <a:rPr lang="en-US" dirty="0" err="1"/>
              <a:t>đoạn</a:t>
            </a:r>
            <a:r>
              <a:rPr lang="en-US" dirty="0"/>
              <a:t> </a:t>
            </a:r>
            <a:r>
              <a:rPr lang="en-US" dirty="0" err="1"/>
              <a:t>dưới</a:t>
            </a:r>
            <a:r>
              <a:rPr lang="en-US" dirty="0"/>
              <a:t>, </a:t>
            </a:r>
            <a:r>
              <a:rPr lang="en-US" dirty="0" err="1"/>
              <a:t>có</a:t>
            </a:r>
            <a:r>
              <a:rPr lang="en-US" dirty="0"/>
              <a:t> </a:t>
            </a:r>
            <a:r>
              <a:rPr lang="en-US" dirty="0" err="1"/>
              <a:t>thể</a:t>
            </a:r>
            <a:r>
              <a:rPr lang="en-US" dirty="0"/>
              <a:t> </a:t>
            </a:r>
            <a:r>
              <a:rPr lang="en-US" dirty="0" err="1"/>
              <a:t>thấy</a:t>
            </a:r>
            <a:r>
              <a:rPr lang="en-US" dirty="0"/>
              <a:t> </a:t>
            </a:r>
            <a:r>
              <a:rPr lang="en-US" dirty="0" err="1"/>
              <a:t>tác</a:t>
            </a:r>
            <a:r>
              <a:rPr lang="en-US" dirty="0"/>
              <a:t> </a:t>
            </a:r>
            <a:r>
              <a:rPr lang="en-US" dirty="0" err="1"/>
              <a:t>giả</a:t>
            </a:r>
            <a:r>
              <a:rPr lang="en-US" dirty="0"/>
              <a:t> </a:t>
            </a:r>
            <a:r>
              <a:rPr lang="en-US" dirty="0" err="1"/>
              <a:t>đưa</a:t>
            </a:r>
            <a:r>
              <a:rPr lang="en-US" dirty="0"/>
              <a:t> </a:t>
            </a:r>
            <a:r>
              <a:rPr lang="en-US" dirty="0" err="1"/>
              <a:t>ra</a:t>
            </a:r>
            <a:r>
              <a:rPr lang="en-US" dirty="0"/>
              <a:t> </a:t>
            </a:r>
            <a:r>
              <a:rPr lang="en-US" dirty="0" err="1"/>
              <a:t>những</a:t>
            </a:r>
            <a:r>
              <a:rPr lang="en-US" dirty="0"/>
              <a:t> </a:t>
            </a:r>
            <a:r>
              <a:rPr lang="en-US" dirty="0" err="1"/>
              <a:t>nghi</a:t>
            </a:r>
            <a:r>
              <a:rPr lang="en-US" dirty="0"/>
              <a:t> </a:t>
            </a:r>
            <a:r>
              <a:rPr lang="en-US" dirty="0" err="1"/>
              <a:t>ngờ</a:t>
            </a:r>
            <a:r>
              <a:rPr lang="en-US" dirty="0"/>
              <a:t> </a:t>
            </a:r>
            <a:r>
              <a:rPr lang="en-US" dirty="0" err="1"/>
              <a:t>về</a:t>
            </a:r>
            <a:r>
              <a:rPr lang="en-US" dirty="0"/>
              <a:t> </a:t>
            </a:r>
            <a:r>
              <a:rPr lang="en-US" dirty="0" err="1"/>
              <a:t>tác</a:t>
            </a:r>
            <a:r>
              <a:rPr lang="en-US" dirty="0"/>
              <a:t> </a:t>
            </a:r>
            <a:r>
              <a:rPr lang="en-US" dirty="0" err="1"/>
              <a:t>dụng</a:t>
            </a:r>
            <a:r>
              <a:rPr lang="en-US" dirty="0"/>
              <a:t> </a:t>
            </a:r>
            <a:r>
              <a:rPr lang="en-US" dirty="0" err="1"/>
              <a:t>của</a:t>
            </a:r>
            <a:r>
              <a:rPr lang="en-US" dirty="0"/>
              <a:t> </a:t>
            </a:r>
            <a:r>
              <a:rPr lang="en-US" dirty="0" err="1"/>
              <a:t>liệu</a:t>
            </a:r>
            <a:r>
              <a:rPr lang="en-US" dirty="0"/>
              <a:t> </a:t>
            </a:r>
            <a:r>
              <a:rPr lang="en-US" dirty="0" err="1"/>
              <a:t>pháp</a:t>
            </a:r>
            <a:r>
              <a:rPr lang="en-US" dirty="0"/>
              <a:t> </a:t>
            </a:r>
            <a:r>
              <a:rPr lang="en-US" dirty="0" err="1"/>
              <a:t>này</a:t>
            </a:r>
            <a:r>
              <a:rPr lang="en-US" dirty="0"/>
              <a:t>, </a:t>
            </a:r>
            <a:r>
              <a:rPr lang="en-US" dirty="0" err="1"/>
              <a:t>và</a:t>
            </a:r>
            <a:r>
              <a:rPr lang="en-US" dirty="0"/>
              <a:t> </a:t>
            </a:r>
            <a:r>
              <a:rPr lang="en-US" dirty="0" err="1"/>
              <a:t>chứng</a:t>
            </a:r>
            <a:r>
              <a:rPr lang="en-US" dirty="0"/>
              <a:t> minh </a:t>
            </a:r>
            <a:r>
              <a:rPr lang="en-US" dirty="0" err="1"/>
              <a:t>rằng</a:t>
            </a:r>
            <a:r>
              <a:rPr lang="en-US" dirty="0"/>
              <a:t> </a:t>
            </a:r>
            <a:r>
              <a:rPr lang="en-US" dirty="0" err="1"/>
              <a:t>nó</a:t>
            </a:r>
            <a:r>
              <a:rPr lang="en-US" dirty="0"/>
              <a:t> </a:t>
            </a:r>
            <a:r>
              <a:rPr lang="en-US" dirty="0" err="1"/>
              <a:t>không</a:t>
            </a:r>
            <a:r>
              <a:rPr lang="en-US" dirty="0"/>
              <a:t> </a:t>
            </a:r>
            <a:r>
              <a:rPr lang="en-US" dirty="0" err="1"/>
              <a:t>có</a:t>
            </a:r>
            <a:r>
              <a:rPr lang="en-US" dirty="0"/>
              <a:t> </a:t>
            </a:r>
            <a:r>
              <a:rPr lang="en-US" dirty="0" err="1"/>
              <a:t>hiệu</a:t>
            </a:r>
            <a:r>
              <a:rPr lang="en-US" dirty="0"/>
              <a:t> </a:t>
            </a:r>
            <a:r>
              <a:rPr lang="en-US" dirty="0" err="1"/>
              <a:t>quả</a:t>
            </a:r>
            <a:r>
              <a:rPr lang="en-US" dirty="0"/>
              <a:t>. </a:t>
            </a:r>
            <a:r>
              <a:rPr lang="en-US" dirty="0" err="1"/>
              <a:t>Ngoài</a:t>
            </a:r>
            <a:r>
              <a:rPr lang="en-US" dirty="0"/>
              <a:t> </a:t>
            </a:r>
            <a:r>
              <a:rPr lang="en-US" dirty="0" err="1"/>
              <a:t>ra</a:t>
            </a:r>
            <a:r>
              <a:rPr lang="en-US" dirty="0"/>
              <a:t> </a:t>
            </a:r>
            <a:r>
              <a:rPr lang="en-US" dirty="0" err="1"/>
              <a:t>còn</a:t>
            </a:r>
            <a:r>
              <a:rPr lang="en-US" dirty="0"/>
              <a:t> </a:t>
            </a:r>
            <a:r>
              <a:rPr lang="en-US" dirty="0" err="1"/>
              <a:t>có</a:t>
            </a:r>
            <a:r>
              <a:rPr lang="en-US" dirty="0"/>
              <a:t> </a:t>
            </a:r>
            <a:r>
              <a:rPr lang="en-US" dirty="0" err="1"/>
              <a:t>những</a:t>
            </a:r>
            <a:r>
              <a:rPr lang="en-US" dirty="0"/>
              <a:t> </a:t>
            </a:r>
            <a:r>
              <a:rPr lang="en-US" dirty="0" err="1"/>
              <a:t>cảnh</a:t>
            </a:r>
            <a:r>
              <a:rPr lang="en-US" dirty="0"/>
              <a:t> </a:t>
            </a:r>
            <a:r>
              <a:rPr lang="en-US" dirty="0" err="1"/>
              <a:t>báo</a:t>
            </a:r>
            <a:r>
              <a:rPr lang="en-US" dirty="0"/>
              <a:t> </a:t>
            </a:r>
            <a:r>
              <a:rPr lang="en-US" dirty="0" err="1"/>
              <a:t>về</a:t>
            </a:r>
            <a:r>
              <a:rPr lang="en-US" dirty="0"/>
              <a:t> </a:t>
            </a:r>
            <a:r>
              <a:rPr lang="en-US" dirty="0" err="1"/>
              <a:t>nguy</a:t>
            </a:r>
            <a:r>
              <a:rPr lang="en-US" dirty="0"/>
              <a:t> </a:t>
            </a:r>
            <a:r>
              <a:rPr lang="en-US" dirty="0" err="1"/>
              <a:t>cơ</a:t>
            </a:r>
            <a:r>
              <a:rPr lang="en-US" dirty="0"/>
              <a:t> </a:t>
            </a:r>
            <a:r>
              <a:rPr lang="en-US" dirty="0" err="1"/>
              <a:t>của</a:t>
            </a:r>
            <a:r>
              <a:rPr lang="en-US" dirty="0"/>
              <a:t> </a:t>
            </a:r>
            <a:r>
              <a:rPr lang="en-US" dirty="0" err="1"/>
              <a:t>việc</a:t>
            </a:r>
            <a:r>
              <a:rPr lang="en-US" dirty="0"/>
              <a:t> </a:t>
            </a:r>
            <a:r>
              <a:rPr lang="en-US" dirty="0" err="1"/>
              <a:t>lạm</a:t>
            </a:r>
            <a:endParaRPr lang="en-US" dirty="0"/>
          </a:p>
          <a:p>
            <a:r>
              <a:rPr lang="en-US" dirty="0" err="1"/>
              <a:t>dụng</a:t>
            </a:r>
            <a:r>
              <a:rPr lang="en-US" dirty="0"/>
              <a:t> </a:t>
            </a:r>
            <a:r>
              <a:rPr lang="en-US" dirty="0" err="1"/>
              <a:t>liệu</a:t>
            </a:r>
            <a:r>
              <a:rPr lang="en-US" dirty="0"/>
              <a:t> </a:t>
            </a:r>
            <a:r>
              <a:rPr lang="en-US" dirty="0" err="1"/>
              <a:t>pháp</a:t>
            </a:r>
            <a:r>
              <a:rPr lang="en-US" dirty="0"/>
              <a:t> </a:t>
            </a:r>
            <a:r>
              <a:rPr lang="en-US" dirty="0" err="1"/>
              <a:t>này</a:t>
            </a:r>
            <a:r>
              <a:rPr lang="en-US" dirty="0"/>
              <a:t> </a:t>
            </a:r>
            <a:r>
              <a:rPr lang="en-US" dirty="0" err="1"/>
              <a:t>khi</a:t>
            </a:r>
            <a:r>
              <a:rPr lang="en-US" dirty="0"/>
              <a:t> </a:t>
            </a:r>
            <a:r>
              <a:rPr lang="en-US" dirty="0" err="1"/>
              <a:t>nó</a:t>
            </a:r>
            <a:r>
              <a:rPr lang="en-US" dirty="0"/>
              <a:t> </a:t>
            </a:r>
            <a:r>
              <a:rPr lang="en-US" dirty="0" err="1"/>
              <a:t>ít</a:t>
            </a:r>
            <a:r>
              <a:rPr lang="en-US" dirty="0"/>
              <a:t> </a:t>
            </a:r>
            <a:r>
              <a:rPr lang="en-US" dirty="0" err="1"/>
              <a:t>hiệu</a:t>
            </a:r>
            <a:r>
              <a:rPr lang="en-US" dirty="0"/>
              <a:t> </a:t>
            </a:r>
            <a:r>
              <a:rPr lang="en-US" dirty="0" err="1"/>
              <a:t>quả</a:t>
            </a:r>
            <a:r>
              <a:rPr lang="en-US" dirty="0"/>
              <a:t>.</a:t>
            </a:r>
          </a:p>
          <a:p>
            <a:r>
              <a:rPr lang="en-US" dirty="0" err="1"/>
              <a:t>Vì</a:t>
            </a:r>
            <a:r>
              <a:rPr lang="en-US" dirty="0"/>
              <a:t> </a:t>
            </a:r>
            <a:r>
              <a:rPr lang="en-US" dirty="0" err="1"/>
              <a:t>vậy</a:t>
            </a:r>
            <a:r>
              <a:rPr lang="en-US" dirty="0"/>
              <a:t>, </a:t>
            </a:r>
            <a:r>
              <a:rPr lang="en-US" dirty="0" err="1"/>
              <a:t>đáp</a:t>
            </a:r>
            <a:r>
              <a:rPr lang="en-US" dirty="0"/>
              <a:t> </a:t>
            </a:r>
            <a:r>
              <a:rPr lang="en-US" dirty="0" err="1"/>
              <a:t>án</a:t>
            </a:r>
            <a:r>
              <a:rPr lang="en-US" dirty="0"/>
              <a:t> D </a:t>
            </a:r>
            <a:r>
              <a:rPr lang="en-US" dirty="0" err="1"/>
              <a:t>là</a:t>
            </a:r>
            <a:r>
              <a:rPr lang="en-US" dirty="0"/>
              <a:t> </a:t>
            </a:r>
            <a:r>
              <a:rPr lang="en-US" dirty="0" err="1"/>
              <a:t>hợp</a:t>
            </a:r>
            <a:r>
              <a:rPr lang="en-US" dirty="0"/>
              <a:t> </a:t>
            </a:r>
            <a:r>
              <a:rPr lang="en-US" dirty="0" err="1"/>
              <a:t>lý</a:t>
            </a:r>
            <a:r>
              <a:rPr lang="en-US" dirty="0"/>
              <a:t> </a:t>
            </a:r>
            <a:r>
              <a:rPr lang="en-US" dirty="0" err="1"/>
              <a:t>hơn</a:t>
            </a:r>
            <a:r>
              <a:rPr lang="en-US" dirty="0"/>
              <a:t> </a:t>
            </a:r>
            <a:r>
              <a:rPr lang="en-US" dirty="0" err="1"/>
              <a:t>cả</a:t>
            </a:r>
            <a:r>
              <a:rPr lang="en-US" dirty="0"/>
              <a:t>.</a:t>
            </a:r>
          </a:p>
          <a:p>
            <a:endParaRPr lang="en-US" dirty="0"/>
          </a:p>
        </p:txBody>
      </p:sp>
      <p:sp>
        <p:nvSpPr>
          <p:cNvPr id="5" name="Oval 4"/>
          <p:cNvSpPr/>
          <p:nvPr/>
        </p:nvSpPr>
        <p:spPr>
          <a:xfrm>
            <a:off x="4724400" y="10668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050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6740307"/>
          </a:xfrm>
          <a:prstGeom prst="rect">
            <a:avLst/>
          </a:prstGeom>
          <a:noFill/>
        </p:spPr>
        <p:txBody>
          <a:bodyPr wrap="square" rtlCol="0">
            <a:spAutoFit/>
          </a:bodyPr>
          <a:lstStyle/>
          <a:p>
            <a:r>
              <a:rPr lang="en-US" b="1" dirty="0"/>
              <a:t>Question 45.</a:t>
            </a:r>
            <a:r>
              <a:rPr lang="en-US" dirty="0"/>
              <a:t> </a:t>
            </a:r>
            <a:r>
              <a:rPr lang="en-US" b="1" dirty="0"/>
              <a:t>According to the reading passage, homeopathic medicines are</a:t>
            </a:r>
            <a:r>
              <a:rPr lang="en-US" b="1" dirty="0" smtClean="0"/>
              <a:t>___________</a:t>
            </a:r>
            <a:endParaRPr lang="en-US" dirty="0"/>
          </a:p>
          <a:p>
            <a:r>
              <a:rPr lang="en-US" dirty="0"/>
              <a:t>	</a:t>
            </a:r>
            <a:r>
              <a:rPr lang="en-US" b="1" dirty="0"/>
              <a:t>A</a:t>
            </a:r>
            <a:r>
              <a:rPr lang="en-US" dirty="0"/>
              <a:t>. prepared similarly for different diseases</a:t>
            </a:r>
          </a:p>
          <a:p>
            <a:r>
              <a:rPr lang="en-US" dirty="0"/>
              <a:t>	</a:t>
            </a:r>
            <a:r>
              <a:rPr lang="en-US" b="1" dirty="0"/>
              <a:t>B</a:t>
            </a:r>
            <a:r>
              <a:rPr lang="en-US" dirty="0"/>
              <a:t>. made up of a variety of ingredients</a:t>
            </a:r>
          </a:p>
          <a:p>
            <a:r>
              <a:rPr lang="en-US" dirty="0"/>
              <a:t>	</a:t>
            </a:r>
            <a:r>
              <a:rPr lang="en-US" b="1" dirty="0"/>
              <a:t>C</a:t>
            </a:r>
            <a:r>
              <a:rPr lang="en-US" dirty="0"/>
              <a:t>. suitable for a wide range of symptoms</a:t>
            </a:r>
          </a:p>
          <a:p>
            <a:r>
              <a:rPr lang="en-US" dirty="0"/>
              <a:t>	</a:t>
            </a:r>
            <a:r>
              <a:rPr lang="en-US" b="1" dirty="0"/>
              <a:t>D</a:t>
            </a:r>
            <a:r>
              <a:rPr lang="en-US" dirty="0"/>
              <a:t>. available only in the liquid form</a:t>
            </a:r>
          </a:p>
          <a:p>
            <a:r>
              <a:rPr lang="en-US" dirty="0" err="1" smtClean="0"/>
              <a:t>Dịch</a:t>
            </a:r>
            <a:r>
              <a:rPr lang="en-US" dirty="0" smtClean="0"/>
              <a:t> </a:t>
            </a:r>
            <a:r>
              <a:rPr lang="en-US" dirty="0" err="1"/>
              <a:t>đề</a:t>
            </a:r>
            <a:r>
              <a:rPr lang="en-US" dirty="0"/>
              <a:t> </a:t>
            </a:r>
            <a:r>
              <a:rPr lang="en-US" dirty="0" err="1"/>
              <a:t>bài</a:t>
            </a:r>
            <a:r>
              <a:rPr lang="en-US" dirty="0"/>
              <a:t>: Theo </a:t>
            </a:r>
            <a:r>
              <a:rPr lang="en-US" dirty="0" err="1"/>
              <a:t>như</a:t>
            </a:r>
            <a:r>
              <a:rPr lang="en-US" dirty="0"/>
              <a:t> </a:t>
            </a:r>
            <a:r>
              <a:rPr lang="en-US" dirty="0" err="1"/>
              <a:t>bài</a:t>
            </a:r>
            <a:r>
              <a:rPr lang="en-US" dirty="0"/>
              <a:t> </a:t>
            </a:r>
            <a:r>
              <a:rPr lang="en-US" dirty="0" err="1"/>
              <a:t>đọc</a:t>
            </a:r>
            <a:r>
              <a:rPr lang="en-US" dirty="0"/>
              <a:t>, </a:t>
            </a:r>
            <a:r>
              <a:rPr lang="en-US" dirty="0" err="1"/>
              <a:t>các</a:t>
            </a:r>
            <a:r>
              <a:rPr lang="en-US" dirty="0"/>
              <a:t> </a:t>
            </a:r>
            <a:r>
              <a:rPr lang="en-US" dirty="0" err="1"/>
              <a:t>loại</a:t>
            </a:r>
            <a:r>
              <a:rPr lang="en-US" dirty="0"/>
              <a:t> </a:t>
            </a:r>
            <a:r>
              <a:rPr lang="en-US" dirty="0" err="1"/>
              <a:t>thuốc</a:t>
            </a:r>
            <a:r>
              <a:rPr lang="en-US" dirty="0"/>
              <a:t> </a:t>
            </a:r>
            <a:r>
              <a:rPr lang="en-US" dirty="0" err="1"/>
              <a:t>của</a:t>
            </a:r>
            <a:r>
              <a:rPr lang="en-US" dirty="0"/>
              <a:t> </a:t>
            </a:r>
            <a:r>
              <a:rPr lang="en-US" dirty="0" err="1"/>
              <a:t>phương</a:t>
            </a:r>
            <a:r>
              <a:rPr lang="en-US" dirty="0"/>
              <a:t> </a:t>
            </a:r>
            <a:r>
              <a:rPr lang="en-US" dirty="0" err="1"/>
              <a:t>pháp</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thì</a:t>
            </a:r>
            <a:r>
              <a:rPr lang="en-US" dirty="0"/>
              <a:t>...</a:t>
            </a:r>
          </a:p>
          <a:p>
            <a:r>
              <a:rPr lang="en-US" b="1" dirty="0"/>
              <a:t>A</a:t>
            </a:r>
            <a:r>
              <a:rPr lang="en-US" dirty="0"/>
              <a:t>. </a:t>
            </a:r>
            <a:r>
              <a:rPr lang="en-US" dirty="0" err="1"/>
              <a:t>Được</a:t>
            </a:r>
            <a:r>
              <a:rPr lang="en-US" dirty="0"/>
              <a:t> </a:t>
            </a:r>
            <a:r>
              <a:rPr lang="en-US" dirty="0" err="1"/>
              <a:t>chuẩn</a:t>
            </a:r>
            <a:r>
              <a:rPr lang="en-US" dirty="0"/>
              <a:t> </a:t>
            </a:r>
            <a:r>
              <a:rPr lang="en-US" dirty="0" err="1"/>
              <a:t>bị</a:t>
            </a:r>
            <a:r>
              <a:rPr lang="en-US" dirty="0"/>
              <a:t> </a:t>
            </a:r>
            <a:r>
              <a:rPr lang="en-US" dirty="0" err="1"/>
              <a:t>theo</a:t>
            </a:r>
            <a:r>
              <a:rPr lang="en-US" dirty="0"/>
              <a:t> </a:t>
            </a:r>
            <a:r>
              <a:rPr lang="en-US" dirty="0" err="1"/>
              <a:t>cách</a:t>
            </a:r>
            <a:r>
              <a:rPr lang="en-US" dirty="0"/>
              <a:t> </a:t>
            </a:r>
            <a:r>
              <a:rPr lang="en-US" dirty="0" err="1"/>
              <a:t>tương</a:t>
            </a:r>
            <a:r>
              <a:rPr lang="en-US" dirty="0"/>
              <a:t> </a:t>
            </a:r>
            <a:r>
              <a:rPr lang="en-US" dirty="0" err="1"/>
              <a:t>tự</a:t>
            </a:r>
            <a:r>
              <a:rPr lang="en-US" dirty="0"/>
              <a:t> </a:t>
            </a:r>
            <a:r>
              <a:rPr lang="en-US" dirty="0" err="1"/>
              <a:t>cho</a:t>
            </a:r>
            <a:r>
              <a:rPr lang="en-US" dirty="0"/>
              <a:t> </a:t>
            </a:r>
            <a:r>
              <a:rPr lang="en-US" dirty="0" err="1"/>
              <a:t>các</a:t>
            </a:r>
            <a:r>
              <a:rPr lang="en-US" dirty="0"/>
              <a:t> </a:t>
            </a:r>
            <a:r>
              <a:rPr lang="en-US" dirty="0" err="1"/>
              <a:t>loại</a:t>
            </a:r>
            <a:r>
              <a:rPr lang="en-US" dirty="0"/>
              <a:t> </a:t>
            </a:r>
            <a:r>
              <a:rPr lang="en-US" dirty="0" err="1"/>
              <a:t>bệnh</a:t>
            </a:r>
            <a:r>
              <a:rPr lang="en-US" dirty="0"/>
              <a:t> </a:t>
            </a:r>
            <a:r>
              <a:rPr lang="en-US" dirty="0" err="1"/>
              <a:t>khác</a:t>
            </a:r>
            <a:r>
              <a:rPr lang="en-US" dirty="0"/>
              <a:t> </a:t>
            </a:r>
            <a:r>
              <a:rPr lang="en-US" dirty="0" err="1"/>
              <a:t>nhau</a:t>
            </a:r>
            <a:endParaRPr lang="en-US" dirty="0"/>
          </a:p>
          <a:p>
            <a:r>
              <a:rPr lang="en-US" b="1" dirty="0"/>
              <a:t>B</a:t>
            </a:r>
            <a:r>
              <a:rPr lang="en-US" dirty="0"/>
              <a:t>. </a:t>
            </a:r>
            <a:r>
              <a:rPr lang="en-US" dirty="0" err="1"/>
              <a:t>Được</a:t>
            </a:r>
            <a:r>
              <a:rPr lang="en-US" dirty="0"/>
              <a:t> </a:t>
            </a:r>
            <a:r>
              <a:rPr lang="en-US" dirty="0" err="1"/>
              <a:t>pha</a:t>
            </a:r>
            <a:r>
              <a:rPr lang="en-US" dirty="0"/>
              <a:t> </a:t>
            </a:r>
            <a:r>
              <a:rPr lang="en-US" dirty="0" err="1"/>
              <a:t>chế</a:t>
            </a:r>
            <a:r>
              <a:rPr lang="en-US" dirty="0"/>
              <a:t> </a:t>
            </a:r>
            <a:r>
              <a:rPr lang="en-US" dirty="0" err="1"/>
              <a:t>từ</a:t>
            </a:r>
            <a:r>
              <a:rPr lang="en-US" dirty="0"/>
              <a:t> </a:t>
            </a:r>
            <a:r>
              <a:rPr lang="en-US" dirty="0" err="1"/>
              <a:t>nhiều</a:t>
            </a:r>
            <a:r>
              <a:rPr lang="en-US" dirty="0"/>
              <a:t> </a:t>
            </a:r>
            <a:r>
              <a:rPr lang="en-US" dirty="0" err="1"/>
              <a:t>nguyên</a:t>
            </a:r>
            <a:r>
              <a:rPr lang="en-US" dirty="0"/>
              <a:t> </a:t>
            </a:r>
            <a:r>
              <a:rPr lang="en-US" dirty="0" err="1"/>
              <a:t>liệu</a:t>
            </a:r>
            <a:r>
              <a:rPr lang="en-US" dirty="0"/>
              <a:t> </a:t>
            </a:r>
            <a:r>
              <a:rPr lang="vi-VN" dirty="0" smtClean="0"/>
              <a:t> </a:t>
            </a:r>
            <a:r>
              <a:rPr lang="en-US" b="1" dirty="0" smtClean="0"/>
              <a:t>C</a:t>
            </a:r>
            <a:r>
              <a:rPr lang="en-US" dirty="0"/>
              <a:t>. </a:t>
            </a:r>
            <a:r>
              <a:rPr lang="en-US" dirty="0" err="1"/>
              <a:t>Thích</a:t>
            </a:r>
            <a:r>
              <a:rPr lang="en-US" dirty="0"/>
              <a:t> </a:t>
            </a:r>
            <a:r>
              <a:rPr lang="en-US" dirty="0" err="1"/>
              <a:t>hợp</a:t>
            </a:r>
            <a:r>
              <a:rPr lang="en-US" dirty="0"/>
              <a:t> </a:t>
            </a:r>
            <a:r>
              <a:rPr lang="en-US" dirty="0" err="1"/>
              <a:t>cho</a:t>
            </a:r>
            <a:r>
              <a:rPr lang="en-US" dirty="0"/>
              <a:t> </a:t>
            </a:r>
            <a:r>
              <a:rPr lang="en-US" dirty="0" err="1"/>
              <a:t>nhiều</a:t>
            </a:r>
            <a:r>
              <a:rPr lang="en-US" dirty="0"/>
              <a:t> </a:t>
            </a:r>
            <a:r>
              <a:rPr lang="en-US" dirty="0" err="1"/>
              <a:t>triệu</a:t>
            </a:r>
            <a:r>
              <a:rPr lang="en-US" dirty="0"/>
              <a:t> </a:t>
            </a:r>
            <a:r>
              <a:rPr lang="en-US" dirty="0" err="1"/>
              <a:t>chứng</a:t>
            </a:r>
            <a:r>
              <a:rPr lang="en-US" dirty="0"/>
              <a:t> </a:t>
            </a:r>
          </a:p>
          <a:p>
            <a:r>
              <a:rPr lang="en-US" b="1" dirty="0"/>
              <a:t>D</a:t>
            </a:r>
            <a:r>
              <a:rPr lang="en-US" dirty="0"/>
              <a:t>. </a:t>
            </a:r>
            <a:r>
              <a:rPr lang="en-US" dirty="0" err="1"/>
              <a:t>Chỉ</a:t>
            </a:r>
            <a:r>
              <a:rPr lang="en-US" dirty="0"/>
              <a:t> </a:t>
            </a:r>
            <a:r>
              <a:rPr lang="en-US" dirty="0" err="1"/>
              <a:t>có</a:t>
            </a:r>
            <a:r>
              <a:rPr lang="en-US" dirty="0"/>
              <a:t> ở </a:t>
            </a:r>
            <a:r>
              <a:rPr lang="en-US" dirty="0" err="1"/>
              <a:t>dạng</a:t>
            </a:r>
            <a:r>
              <a:rPr lang="en-US" dirty="0"/>
              <a:t> </a:t>
            </a:r>
            <a:r>
              <a:rPr lang="en-US" dirty="0" err="1"/>
              <a:t>lỏng</a:t>
            </a:r>
            <a:endParaRPr lang="en-US" dirty="0"/>
          </a:p>
          <a:p>
            <a:r>
              <a:rPr lang="en-US" dirty="0"/>
              <a:t>* </a:t>
            </a:r>
            <a:r>
              <a:rPr lang="en-US" b="1" dirty="0" err="1"/>
              <a:t>Hướng</a:t>
            </a:r>
            <a:r>
              <a:rPr lang="en-US" b="1" dirty="0"/>
              <a:t> </a:t>
            </a:r>
            <a:r>
              <a:rPr lang="en-US" b="1" dirty="0" err="1"/>
              <a:t>dẫn</a:t>
            </a:r>
            <a:r>
              <a:rPr lang="en-US" b="1" dirty="0"/>
              <a:t> </a:t>
            </a:r>
            <a:r>
              <a:rPr lang="en-US" b="1" dirty="0" err="1"/>
              <a:t>làm</a:t>
            </a:r>
            <a:r>
              <a:rPr lang="en-US" b="1" dirty="0"/>
              <a:t> </a:t>
            </a:r>
            <a:r>
              <a:rPr lang="en-US" b="1" dirty="0" err="1"/>
              <a:t>bài</a:t>
            </a:r>
            <a:r>
              <a:rPr lang="en-US" dirty="0"/>
              <a:t>: </a:t>
            </a:r>
            <a:r>
              <a:rPr lang="en-US" dirty="0" err="1"/>
              <a:t>Đối</a:t>
            </a:r>
            <a:r>
              <a:rPr lang="en-US" dirty="0"/>
              <a:t> </a:t>
            </a:r>
            <a:r>
              <a:rPr lang="en-US" dirty="0" err="1"/>
              <a:t>với</a:t>
            </a:r>
            <a:r>
              <a:rPr lang="en-US" dirty="0"/>
              <a:t> </a:t>
            </a:r>
            <a:r>
              <a:rPr lang="en-US" dirty="0" err="1"/>
              <a:t>loại</a:t>
            </a:r>
            <a:r>
              <a:rPr lang="en-US" dirty="0"/>
              <a:t> </a:t>
            </a:r>
            <a:r>
              <a:rPr lang="en-US" dirty="0" err="1"/>
              <a:t>bài</a:t>
            </a:r>
            <a:r>
              <a:rPr lang="en-US" dirty="0"/>
              <a:t> </a:t>
            </a:r>
            <a:r>
              <a:rPr lang="en-US" dirty="0" err="1"/>
              <a:t>tìm</a:t>
            </a:r>
            <a:r>
              <a:rPr lang="en-US" dirty="0"/>
              <a:t> </a:t>
            </a:r>
            <a:r>
              <a:rPr lang="en-US" dirty="0" err="1"/>
              <a:t>thông</a:t>
            </a:r>
            <a:r>
              <a:rPr lang="en-US" dirty="0"/>
              <a:t> tin, </a:t>
            </a:r>
            <a:r>
              <a:rPr lang="en-US" dirty="0" err="1"/>
              <a:t>cần</a:t>
            </a:r>
            <a:r>
              <a:rPr lang="en-US" dirty="0"/>
              <a:t> </a:t>
            </a:r>
            <a:r>
              <a:rPr lang="en-US" dirty="0" err="1"/>
              <a:t>chọn</a:t>
            </a:r>
            <a:r>
              <a:rPr lang="en-US" dirty="0"/>
              <a:t> </a:t>
            </a:r>
            <a:r>
              <a:rPr lang="en-US" dirty="0" err="1"/>
              <a:t>ra</a:t>
            </a:r>
            <a:r>
              <a:rPr lang="en-US" dirty="0"/>
              <a:t> </a:t>
            </a:r>
            <a:r>
              <a:rPr lang="en-US" dirty="0" err="1"/>
              <a:t>một</a:t>
            </a:r>
            <a:r>
              <a:rPr lang="en-US" dirty="0"/>
              <a:t> </a:t>
            </a:r>
            <a:r>
              <a:rPr lang="en-US" dirty="0" err="1"/>
              <a:t>vài</a:t>
            </a:r>
            <a:r>
              <a:rPr lang="en-US" dirty="0"/>
              <a:t> </a:t>
            </a:r>
            <a:r>
              <a:rPr lang="en-US" dirty="0" err="1"/>
              <a:t>từ</a:t>
            </a:r>
            <a:r>
              <a:rPr lang="en-US" dirty="0"/>
              <a:t> </a:t>
            </a:r>
            <a:r>
              <a:rPr lang="en-US" dirty="0" err="1"/>
              <a:t>khóa</a:t>
            </a:r>
            <a:r>
              <a:rPr lang="en-US" dirty="0"/>
              <a:t> ở </a:t>
            </a:r>
            <a:r>
              <a:rPr lang="en-US" dirty="0" err="1"/>
              <a:t>đáp</a:t>
            </a:r>
            <a:r>
              <a:rPr lang="en-US" dirty="0"/>
              <a:t> </a:t>
            </a:r>
            <a:r>
              <a:rPr lang="en-US" dirty="0" err="1"/>
              <a:t>án</a:t>
            </a:r>
            <a:r>
              <a:rPr lang="en-US" dirty="0"/>
              <a:t> </a:t>
            </a:r>
            <a:r>
              <a:rPr lang="en-US" dirty="0" err="1"/>
              <a:t>cũng</a:t>
            </a:r>
            <a:r>
              <a:rPr lang="en-US" dirty="0"/>
              <a:t> </a:t>
            </a:r>
            <a:r>
              <a:rPr lang="en-US" dirty="0" err="1"/>
              <a:t>như</a:t>
            </a:r>
            <a:r>
              <a:rPr lang="en-US" dirty="0"/>
              <a:t> ở </a:t>
            </a:r>
            <a:r>
              <a:rPr lang="en-US" dirty="0" err="1"/>
              <a:t>cầu</a:t>
            </a:r>
            <a:r>
              <a:rPr lang="en-US" dirty="0"/>
              <a:t> </a:t>
            </a:r>
            <a:r>
              <a:rPr lang="en-US" dirty="0" err="1"/>
              <a:t>hỏi</a:t>
            </a:r>
            <a:r>
              <a:rPr lang="en-US" dirty="0"/>
              <a:t> </a:t>
            </a:r>
            <a:r>
              <a:rPr lang="en-US" dirty="0" err="1"/>
              <a:t>rồi</a:t>
            </a:r>
            <a:r>
              <a:rPr lang="en-US" dirty="0"/>
              <a:t> </a:t>
            </a:r>
            <a:r>
              <a:rPr lang="en-US" dirty="0" err="1"/>
              <a:t>tìm</a:t>
            </a:r>
            <a:r>
              <a:rPr lang="en-US" dirty="0"/>
              <a:t> </a:t>
            </a:r>
            <a:r>
              <a:rPr lang="en-US" dirty="0" err="1"/>
              <a:t>những</a:t>
            </a:r>
            <a:r>
              <a:rPr lang="en-US" dirty="0"/>
              <a:t> </a:t>
            </a:r>
            <a:r>
              <a:rPr lang="en-US" dirty="0" err="1"/>
              <a:t>từ</a:t>
            </a:r>
            <a:r>
              <a:rPr lang="en-US" dirty="0"/>
              <a:t> </a:t>
            </a:r>
            <a:r>
              <a:rPr lang="en-US" dirty="0" err="1"/>
              <a:t>khóa</a:t>
            </a:r>
            <a:r>
              <a:rPr lang="en-US" dirty="0"/>
              <a:t> </a:t>
            </a:r>
            <a:r>
              <a:rPr lang="en-US" dirty="0" err="1"/>
              <a:t>đó</a:t>
            </a:r>
            <a:r>
              <a:rPr lang="en-US" dirty="0"/>
              <a:t> ở </a:t>
            </a:r>
            <a:r>
              <a:rPr lang="en-US" dirty="0" err="1"/>
              <a:t>trên</a:t>
            </a:r>
            <a:r>
              <a:rPr lang="en-US" dirty="0"/>
              <a:t> </a:t>
            </a:r>
            <a:r>
              <a:rPr lang="en-US" dirty="0" err="1"/>
              <a:t>bài</a:t>
            </a:r>
            <a:r>
              <a:rPr lang="en-US" dirty="0"/>
              <a:t> </a:t>
            </a:r>
            <a:r>
              <a:rPr lang="en-US" dirty="0" err="1"/>
              <a:t>đọc</a:t>
            </a:r>
            <a:r>
              <a:rPr lang="en-US" dirty="0"/>
              <a:t>. </a:t>
            </a:r>
            <a:r>
              <a:rPr lang="en-US" dirty="0" err="1"/>
              <a:t>Khi</a:t>
            </a:r>
            <a:r>
              <a:rPr lang="en-US" dirty="0"/>
              <a:t> </a:t>
            </a:r>
            <a:r>
              <a:rPr lang="en-US" dirty="0" err="1"/>
              <a:t>đã</a:t>
            </a:r>
            <a:r>
              <a:rPr lang="en-US" dirty="0"/>
              <a:t> </a:t>
            </a:r>
            <a:r>
              <a:rPr lang="en-US" dirty="0" err="1"/>
              <a:t>tìm</a:t>
            </a:r>
            <a:r>
              <a:rPr lang="en-US" dirty="0"/>
              <a:t> </a:t>
            </a:r>
            <a:r>
              <a:rPr lang="en-US" dirty="0" err="1"/>
              <a:t>được</a:t>
            </a:r>
            <a:r>
              <a:rPr lang="en-US" dirty="0"/>
              <a:t> </a:t>
            </a:r>
            <a:r>
              <a:rPr lang="en-US" dirty="0" err="1"/>
              <a:t>đoạn</a:t>
            </a:r>
            <a:r>
              <a:rPr lang="en-US" dirty="0"/>
              <a:t> </a:t>
            </a:r>
            <a:r>
              <a:rPr lang="en-US" dirty="0" err="1"/>
              <a:t>chứa</a:t>
            </a:r>
            <a:r>
              <a:rPr lang="en-US" dirty="0"/>
              <a:t> </a:t>
            </a:r>
            <a:r>
              <a:rPr lang="en-US" dirty="0" err="1"/>
              <a:t>từ</a:t>
            </a:r>
            <a:r>
              <a:rPr lang="en-US" dirty="0"/>
              <a:t> </a:t>
            </a:r>
            <a:r>
              <a:rPr lang="en-US" dirty="0" err="1"/>
              <a:t>khóa</a:t>
            </a:r>
            <a:r>
              <a:rPr lang="en-US" dirty="0"/>
              <a:t> </a:t>
            </a:r>
            <a:r>
              <a:rPr lang="en-US" dirty="0" err="1"/>
              <a:t>trên</a:t>
            </a:r>
            <a:r>
              <a:rPr lang="en-US" dirty="0"/>
              <a:t> </a:t>
            </a:r>
            <a:r>
              <a:rPr lang="en-US" dirty="0" err="1"/>
              <a:t>bài</a:t>
            </a:r>
            <a:r>
              <a:rPr lang="en-US" dirty="0"/>
              <a:t> </a:t>
            </a:r>
            <a:r>
              <a:rPr lang="en-US" dirty="0" err="1"/>
              <a:t>đọc</a:t>
            </a:r>
            <a:r>
              <a:rPr lang="en-US" dirty="0"/>
              <a:t>, </a:t>
            </a:r>
            <a:r>
              <a:rPr lang="en-US" dirty="0" err="1"/>
              <a:t>cần</a:t>
            </a:r>
            <a:r>
              <a:rPr lang="en-US" dirty="0"/>
              <a:t> </a:t>
            </a:r>
            <a:r>
              <a:rPr lang="en-US" dirty="0" err="1"/>
              <a:t>đọc</a:t>
            </a:r>
            <a:r>
              <a:rPr lang="en-US" dirty="0"/>
              <a:t> </a:t>
            </a:r>
            <a:r>
              <a:rPr lang="en-US" dirty="0" err="1"/>
              <a:t>kĩ</a:t>
            </a:r>
            <a:r>
              <a:rPr lang="en-US" dirty="0"/>
              <a:t> </a:t>
            </a:r>
            <a:r>
              <a:rPr lang="en-US" dirty="0" err="1"/>
              <a:t>và</a:t>
            </a:r>
            <a:r>
              <a:rPr lang="en-US" dirty="0"/>
              <a:t> </a:t>
            </a:r>
            <a:r>
              <a:rPr lang="en-US" dirty="0" err="1"/>
              <a:t>chọn</a:t>
            </a:r>
            <a:r>
              <a:rPr lang="en-US" dirty="0"/>
              <a:t> </a:t>
            </a:r>
            <a:r>
              <a:rPr lang="en-US" dirty="0" err="1"/>
              <a:t>lọc</a:t>
            </a:r>
            <a:r>
              <a:rPr lang="en-US" dirty="0"/>
              <a:t> </a:t>
            </a:r>
            <a:r>
              <a:rPr lang="en-US" dirty="0" err="1"/>
              <a:t>những</a:t>
            </a:r>
            <a:r>
              <a:rPr lang="en-US" dirty="0"/>
              <a:t> </a:t>
            </a:r>
            <a:r>
              <a:rPr lang="en-US" dirty="0" err="1"/>
              <a:t>thông</a:t>
            </a:r>
            <a:r>
              <a:rPr lang="en-US" dirty="0"/>
              <a:t> tin </a:t>
            </a:r>
            <a:r>
              <a:rPr lang="en-US" dirty="0" err="1"/>
              <a:t>nào</a:t>
            </a:r>
            <a:r>
              <a:rPr lang="en-US" dirty="0"/>
              <a:t> </a:t>
            </a:r>
            <a:r>
              <a:rPr lang="en-US" dirty="0" err="1"/>
              <a:t>ủng</a:t>
            </a:r>
            <a:r>
              <a:rPr lang="en-US" dirty="0"/>
              <a:t> </a:t>
            </a:r>
            <a:r>
              <a:rPr lang="en-US" dirty="0" err="1"/>
              <a:t>hộ</a:t>
            </a:r>
            <a:r>
              <a:rPr lang="en-US" dirty="0"/>
              <a:t> </a:t>
            </a:r>
            <a:r>
              <a:rPr lang="en-US" dirty="0" err="1"/>
              <a:t>đáp</a:t>
            </a:r>
            <a:r>
              <a:rPr lang="en-US" dirty="0"/>
              <a:t> </a:t>
            </a:r>
            <a:r>
              <a:rPr lang="en-US" dirty="0" err="1"/>
              <a:t>án</a:t>
            </a:r>
            <a:r>
              <a:rPr lang="en-US" dirty="0"/>
              <a:t>. </a:t>
            </a:r>
            <a:r>
              <a:rPr lang="en-US" dirty="0" err="1"/>
              <a:t>Sẽ</a:t>
            </a:r>
            <a:r>
              <a:rPr lang="en-US" dirty="0"/>
              <a:t> </a:t>
            </a:r>
            <a:r>
              <a:rPr lang="en-US" dirty="0" err="1"/>
              <a:t>chỉ</a:t>
            </a:r>
            <a:r>
              <a:rPr lang="en-US" dirty="0"/>
              <a:t> </a:t>
            </a:r>
            <a:r>
              <a:rPr lang="en-US" dirty="0" err="1"/>
              <a:t>có</a:t>
            </a:r>
            <a:r>
              <a:rPr lang="en-US" dirty="0"/>
              <a:t> </a:t>
            </a:r>
            <a:r>
              <a:rPr lang="en-US" dirty="0" err="1"/>
              <a:t>một</a:t>
            </a:r>
            <a:r>
              <a:rPr lang="en-US" dirty="0"/>
              <a:t> </a:t>
            </a:r>
            <a:r>
              <a:rPr lang="en-US" dirty="0" err="1"/>
              <a:t>đáp</a:t>
            </a:r>
            <a:r>
              <a:rPr lang="en-US" dirty="0"/>
              <a:t> </a:t>
            </a:r>
            <a:r>
              <a:rPr lang="en-US" dirty="0" err="1"/>
              <a:t>án</a:t>
            </a:r>
            <a:r>
              <a:rPr lang="en-US" dirty="0"/>
              <a:t> </a:t>
            </a:r>
            <a:r>
              <a:rPr lang="en-US" dirty="0" err="1"/>
              <a:t>được</a:t>
            </a:r>
            <a:r>
              <a:rPr lang="en-US" dirty="0"/>
              <a:t> </a:t>
            </a:r>
            <a:r>
              <a:rPr lang="en-US" dirty="0" err="1"/>
              <a:t>thông</a:t>
            </a:r>
            <a:r>
              <a:rPr lang="en-US" dirty="0"/>
              <a:t> tin </a:t>
            </a:r>
            <a:r>
              <a:rPr lang="en-US" dirty="0" err="1"/>
              <a:t>trong</a:t>
            </a:r>
            <a:r>
              <a:rPr lang="en-US" dirty="0"/>
              <a:t> </a:t>
            </a:r>
            <a:r>
              <a:rPr lang="en-US" dirty="0" err="1"/>
              <a:t>bài</a:t>
            </a:r>
            <a:r>
              <a:rPr lang="en-US" dirty="0"/>
              <a:t> </a:t>
            </a:r>
            <a:r>
              <a:rPr lang="en-US" dirty="0" err="1"/>
              <a:t>ủng</a:t>
            </a:r>
            <a:r>
              <a:rPr lang="en-US" dirty="0"/>
              <a:t> </a:t>
            </a:r>
            <a:r>
              <a:rPr lang="en-US" dirty="0" err="1"/>
              <a:t>hộ</a:t>
            </a:r>
            <a:r>
              <a:rPr lang="en-US" dirty="0"/>
              <a:t>, </a:t>
            </a:r>
            <a:r>
              <a:rPr lang="en-US" dirty="0" err="1"/>
              <a:t>và</a:t>
            </a:r>
            <a:r>
              <a:rPr lang="en-US" dirty="0"/>
              <a:t> </a:t>
            </a:r>
            <a:r>
              <a:rPr lang="en-US" dirty="0" err="1"/>
              <a:t>đó</a:t>
            </a:r>
            <a:r>
              <a:rPr lang="en-US" dirty="0"/>
              <a:t> </a:t>
            </a:r>
            <a:r>
              <a:rPr lang="en-US" dirty="0" err="1"/>
              <a:t>là</a:t>
            </a:r>
            <a:r>
              <a:rPr lang="en-US" dirty="0"/>
              <a:t> </a:t>
            </a:r>
            <a:r>
              <a:rPr lang="en-US" dirty="0" err="1"/>
              <a:t>đáp</a:t>
            </a:r>
            <a:r>
              <a:rPr lang="en-US" dirty="0"/>
              <a:t> </a:t>
            </a:r>
            <a:r>
              <a:rPr lang="en-US" dirty="0" err="1"/>
              <a:t>án</a:t>
            </a:r>
            <a:r>
              <a:rPr lang="en-US" dirty="0"/>
              <a:t> </a:t>
            </a:r>
            <a:r>
              <a:rPr lang="en-US" dirty="0" err="1"/>
              <a:t>đúng</a:t>
            </a:r>
            <a:r>
              <a:rPr lang="en-US" dirty="0"/>
              <a:t>.</a:t>
            </a:r>
          </a:p>
          <a:p>
            <a:r>
              <a:rPr lang="en-US" dirty="0" err="1"/>
              <a:t>Trích</a:t>
            </a:r>
            <a:r>
              <a:rPr lang="en-US" dirty="0"/>
              <a:t> </a:t>
            </a:r>
            <a:r>
              <a:rPr lang="en-US" dirty="0" err="1"/>
              <a:t>thông</a:t>
            </a:r>
            <a:r>
              <a:rPr lang="en-US" dirty="0"/>
              <a:t> tin </a:t>
            </a:r>
            <a:r>
              <a:rPr lang="en-US" dirty="0" err="1"/>
              <a:t>trong</a:t>
            </a:r>
            <a:r>
              <a:rPr lang="en-US" dirty="0"/>
              <a:t> </a:t>
            </a:r>
            <a:r>
              <a:rPr lang="en-US" dirty="0" err="1"/>
              <a:t>bài</a:t>
            </a:r>
            <a:r>
              <a:rPr lang="en-US" dirty="0"/>
              <a:t>: Medicines used in homeopathy are created by heavily diluting in water the substance in question and subsequently shaking the liquid vigorously. They can then be made into tablets and pills. </a:t>
            </a:r>
          </a:p>
          <a:p>
            <a:r>
              <a:rPr lang="en-US" dirty="0" err="1"/>
              <a:t>Tạm</a:t>
            </a:r>
            <a:r>
              <a:rPr lang="en-US" dirty="0"/>
              <a:t> </a:t>
            </a:r>
            <a:r>
              <a:rPr lang="en-US" dirty="0" err="1"/>
              <a:t>dịch</a:t>
            </a:r>
            <a:r>
              <a:rPr lang="en-US" dirty="0"/>
              <a:t>: </a:t>
            </a:r>
            <a:r>
              <a:rPr lang="en-US" dirty="0" err="1"/>
              <a:t>Các</a:t>
            </a:r>
            <a:r>
              <a:rPr lang="en-US" dirty="0"/>
              <a:t> </a:t>
            </a:r>
            <a:r>
              <a:rPr lang="en-US" dirty="0" err="1"/>
              <a:t>loại</a:t>
            </a:r>
            <a:r>
              <a:rPr lang="en-US" dirty="0"/>
              <a:t> </a:t>
            </a:r>
            <a:r>
              <a:rPr lang="en-US" dirty="0" err="1"/>
              <a:t>thuốc</a:t>
            </a:r>
            <a:r>
              <a:rPr lang="en-US" dirty="0"/>
              <a:t> </a:t>
            </a:r>
            <a:r>
              <a:rPr lang="en-US" dirty="0" err="1"/>
              <a:t>dùng</a:t>
            </a:r>
            <a:r>
              <a:rPr lang="en-US" dirty="0"/>
              <a:t> </a:t>
            </a:r>
            <a:r>
              <a:rPr lang="en-US" dirty="0" err="1"/>
              <a:t>trong</a:t>
            </a:r>
            <a:r>
              <a:rPr lang="en-US" dirty="0"/>
              <a:t> </a:t>
            </a:r>
            <a:r>
              <a:rPr lang="en-US" dirty="0" err="1"/>
              <a:t>phương</a:t>
            </a:r>
            <a:r>
              <a:rPr lang="en-US" dirty="0"/>
              <a:t> </a:t>
            </a:r>
            <a:r>
              <a:rPr lang="en-US" dirty="0" err="1"/>
              <a:t>pháp</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đều</a:t>
            </a:r>
            <a:r>
              <a:rPr lang="en-US" dirty="0"/>
              <a:t> </a:t>
            </a:r>
            <a:r>
              <a:rPr lang="en-US" dirty="0" err="1"/>
              <a:t>được</a:t>
            </a:r>
            <a:r>
              <a:rPr lang="en-US" dirty="0"/>
              <a:t> </a:t>
            </a:r>
            <a:r>
              <a:rPr lang="en-US" dirty="0" err="1"/>
              <a:t>tạo</a:t>
            </a:r>
            <a:r>
              <a:rPr lang="en-US" dirty="0"/>
              <a:t> </a:t>
            </a:r>
            <a:r>
              <a:rPr lang="en-US" dirty="0" err="1"/>
              <a:t>ra</a:t>
            </a:r>
            <a:r>
              <a:rPr lang="en-US" dirty="0"/>
              <a:t> </a:t>
            </a:r>
            <a:r>
              <a:rPr lang="en-US" dirty="0" err="1"/>
              <a:t>bằng</a:t>
            </a:r>
            <a:r>
              <a:rPr lang="en-US" dirty="0"/>
              <a:t> </a:t>
            </a:r>
            <a:r>
              <a:rPr lang="en-US" dirty="0" err="1"/>
              <a:t>cách</a:t>
            </a:r>
            <a:r>
              <a:rPr lang="en-US" dirty="0"/>
              <a:t> </a:t>
            </a:r>
            <a:r>
              <a:rPr lang="en-US" dirty="0" err="1"/>
              <a:t>pha</a:t>
            </a:r>
            <a:r>
              <a:rPr lang="en-US" dirty="0"/>
              <a:t> </a:t>
            </a:r>
            <a:r>
              <a:rPr lang="en-US" dirty="0" err="1"/>
              <a:t>loãng</a:t>
            </a:r>
            <a:r>
              <a:rPr lang="en-US" dirty="0"/>
              <a:t> </a:t>
            </a:r>
            <a:r>
              <a:rPr lang="en-US" dirty="0" err="1"/>
              <a:t>thật</a:t>
            </a:r>
            <a:r>
              <a:rPr lang="en-US" dirty="0"/>
              <a:t> </a:t>
            </a:r>
            <a:r>
              <a:rPr lang="en-US" dirty="0" err="1"/>
              <a:t>nhiều</a:t>
            </a:r>
            <a:r>
              <a:rPr lang="en-US" dirty="0"/>
              <a:t> </a:t>
            </a:r>
            <a:r>
              <a:rPr lang="en-US" dirty="0" err="1"/>
              <a:t>loại</a:t>
            </a:r>
            <a:r>
              <a:rPr lang="en-US" dirty="0"/>
              <a:t> </a:t>
            </a:r>
            <a:r>
              <a:rPr lang="en-US" dirty="0" err="1"/>
              <a:t>chất</a:t>
            </a:r>
            <a:r>
              <a:rPr lang="en-US" dirty="0"/>
              <a:t> </a:t>
            </a:r>
            <a:r>
              <a:rPr lang="en-US" dirty="0" err="1"/>
              <a:t>đang</a:t>
            </a:r>
            <a:r>
              <a:rPr lang="en-US" dirty="0"/>
              <a:t> </a:t>
            </a:r>
            <a:r>
              <a:rPr lang="en-US" dirty="0" err="1"/>
              <a:t>bị</a:t>
            </a:r>
            <a:r>
              <a:rPr lang="en-US" dirty="0"/>
              <a:t> </a:t>
            </a:r>
            <a:r>
              <a:rPr lang="en-US" dirty="0" err="1"/>
              <a:t>nghi</a:t>
            </a:r>
            <a:r>
              <a:rPr lang="en-US" dirty="0"/>
              <a:t> </a:t>
            </a:r>
            <a:r>
              <a:rPr lang="en-US" dirty="0" err="1"/>
              <a:t>ngờ</a:t>
            </a:r>
            <a:r>
              <a:rPr lang="en-US" dirty="0"/>
              <a:t> </a:t>
            </a:r>
            <a:r>
              <a:rPr lang="en-US" dirty="0" err="1"/>
              <a:t>đó</a:t>
            </a:r>
            <a:r>
              <a:rPr lang="en-US" dirty="0"/>
              <a:t> </a:t>
            </a:r>
            <a:r>
              <a:rPr lang="en-US" dirty="0" err="1"/>
              <a:t>vào</a:t>
            </a:r>
            <a:r>
              <a:rPr lang="en-US" dirty="0"/>
              <a:t> </a:t>
            </a:r>
            <a:r>
              <a:rPr lang="en-US" dirty="0" err="1"/>
              <a:t>trong</a:t>
            </a:r>
            <a:r>
              <a:rPr lang="en-US" dirty="0"/>
              <a:t> </a:t>
            </a:r>
            <a:r>
              <a:rPr lang="en-US" dirty="0" err="1"/>
              <a:t>nước</a:t>
            </a:r>
            <a:r>
              <a:rPr lang="en-US" dirty="0"/>
              <a:t> </a:t>
            </a:r>
            <a:r>
              <a:rPr lang="en-US" dirty="0" err="1"/>
              <a:t>và</a:t>
            </a:r>
            <a:r>
              <a:rPr lang="en-US" dirty="0"/>
              <a:t> </a:t>
            </a:r>
            <a:r>
              <a:rPr lang="en-US" dirty="0" err="1"/>
              <a:t>sau</a:t>
            </a:r>
            <a:r>
              <a:rPr lang="en-US" dirty="0"/>
              <a:t> </a:t>
            </a:r>
            <a:r>
              <a:rPr lang="en-US" dirty="0" err="1"/>
              <a:t>đó</a:t>
            </a:r>
            <a:r>
              <a:rPr lang="en-US" dirty="0"/>
              <a:t> </a:t>
            </a:r>
            <a:r>
              <a:rPr lang="en-US" dirty="0" err="1"/>
              <a:t>lắc</a:t>
            </a:r>
            <a:r>
              <a:rPr lang="en-US" dirty="0"/>
              <a:t> </a:t>
            </a:r>
            <a:r>
              <a:rPr lang="en-US" dirty="0" err="1"/>
              <a:t>mạnh</a:t>
            </a:r>
            <a:r>
              <a:rPr lang="en-US" dirty="0"/>
              <a:t> dung </a:t>
            </a:r>
            <a:r>
              <a:rPr lang="en-US" dirty="0" err="1"/>
              <a:t>dịch</a:t>
            </a:r>
            <a:r>
              <a:rPr lang="en-US" dirty="0"/>
              <a:t> </a:t>
            </a:r>
            <a:r>
              <a:rPr lang="en-US" dirty="0" err="1"/>
              <a:t>đó</a:t>
            </a:r>
            <a:r>
              <a:rPr lang="en-US" dirty="0"/>
              <a:t>. </a:t>
            </a:r>
            <a:r>
              <a:rPr lang="en-US" dirty="0" err="1"/>
              <a:t>Những</a:t>
            </a:r>
            <a:r>
              <a:rPr lang="en-US" dirty="0"/>
              <a:t> </a:t>
            </a:r>
            <a:r>
              <a:rPr lang="en-US" dirty="0" err="1"/>
              <a:t>thứ</a:t>
            </a:r>
            <a:r>
              <a:rPr lang="en-US" dirty="0"/>
              <a:t> </a:t>
            </a:r>
            <a:r>
              <a:rPr lang="en-US" dirty="0" err="1"/>
              <a:t>thuốc</a:t>
            </a:r>
            <a:r>
              <a:rPr lang="en-US" dirty="0"/>
              <a:t> </a:t>
            </a:r>
            <a:r>
              <a:rPr lang="en-US" dirty="0" err="1"/>
              <a:t>này</a:t>
            </a:r>
            <a:r>
              <a:rPr lang="en-US" dirty="0"/>
              <a:t> </a:t>
            </a:r>
            <a:r>
              <a:rPr lang="en-US" dirty="0" err="1"/>
              <a:t>có</a:t>
            </a:r>
            <a:r>
              <a:rPr lang="en-US" dirty="0"/>
              <a:t> </a:t>
            </a:r>
            <a:r>
              <a:rPr lang="en-US" dirty="0" err="1"/>
              <a:t>thể</a:t>
            </a:r>
            <a:r>
              <a:rPr lang="en-US" dirty="0"/>
              <a:t> </a:t>
            </a:r>
            <a:r>
              <a:rPr lang="en-US" dirty="0" err="1"/>
              <a:t>được</a:t>
            </a:r>
            <a:r>
              <a:rPr lang="en-US" dirty="0"/>
              <a:t> </a:t>
            </a:r>
            <a:r>
              <a:rPr lang="en-US" dirty="0" err="1"/>
              <a:t>chế</a:t>
            </a:r>
            <a:r>
              <a:rPr lang="en-US" dirty="0"/>
              <a:t> </a:t>
            </a:r>
            <a:r>
              <a:rPr lang="en-US" dirty="0" err="1"/>
              <a:t>thành</a:t>
            </a:r>
            <a:r>
              <a:rPr lang="en-US" dirty="0"/>
              <a:t> </a:t>
            </a:r>
            <a:r>
              <a:rPr lang="en-US" dirty="0" err="1"/>
              <a:t>thuốc</a:t>
            </a:r>
            <a:r>
              <a:rPr lang="en-US" dirty="0"/>
              <a:t> </a:t>
            </a:r>
            <a:r>
              <a:rPr lang="en-US" dirty="0" err="1"/>
              <a:t>viên</a:t>
            </a:r>
            <a:r>
              <a:rPr lang="en-US" dirty="0"/>
              <a:t> </a:t>
            </a:r>
            <a:r>
              <a:rPr lang="en-US" dirty="0" err="1"/>
              <a:t>hoặc</a:t>
            </a:r>
            <a:r>
              <a:rPr lang="en-US" dirty="0"/>
              <a:t> </a:t>
            </a:r>
            <a:r>
              <a:rPr lang="en-US" dirty="0" err="1"/>
              <a:t>thuốc</a:t>
            </a:r>
            <a:r>
              <a:rPr lang="en-US" dirty="0"/>
              <a:t> con </a:t>
            </a:r>
            <a:r>
              <a:rPr lang="en-US" dirty="0" err="1"/>
              <a:t>nhộng</a:t>
            </a:r>
            <a:endParaRPr lang="en-US" dirty="0"/>
          </a:p>
          <a:p>
            <a:r>
              <a:rPr lang="en-US" dirty="0" err="1"/>
              <a:t>Từ</a:t>
            </a:r>
            <a:r>
              <a:rPr lang="en-US" dirty="0"/>
              <a:t> </a:t>
            </a:r>
            <a:r>
              <a:rPr lang="en-US" dirty="0" err="1"/>
              <a:t>đây</a:t>
            </a:r>
            <a:r>
              <a:rPr lang="en-US" dirty="0"/>
              <a:t> </a:t>
            </a:r>
            <a:r>
              <a:rPr lang="en-US" dirty="0" err="1"/>
              <a:t>có</a:t>
            </a:r>
            <a:r>
              <a:rPr lang="en-US" dirty="0"/>
              <a:t> </a:t>
            </a:r>
            <a:r>
              <a:rPr lang="en-US" dirty="0" err="1"/>
              <a:t>thể</a:t>
            </a:r>
            <a:r>
              <a:rPr lang="en-US" dirty="0"/>
              <a:t> </a:t>
            </a:r>
            <a:r>
              <a:rPr lang="en-US" dirty="0" err="1"/>
              <a:t>thấy</a:t>
            </a:r>
            <a:r>
              <a:rPr lang="en-US" dirty="0"/>
              <a:t>, </a:t>
            </a:r>
            <a:r>
              <a:rPr lang="en-US" dirty="0" err="1"/>
              <a:t>đáp</a:t>
            </a:r>
            <a:r>
              <a:rPr lang="en-US" dirty="0"/>
              <a:t> </a:t>
            </a:r>
            <a:r>
              <a:rPr lang="en-US" dirty="0" err="1"/>
              <a:t>án</a:t>
            </a:r>
            <a:r>
              <a:rPr lang="en-US" dirty="0"/>
              <a:t> A </a:t>
            </a:r>
            <a:r>
              <a:rPr lang="en-US" dirty="0" err="1"/>
              <a:t>được</a:t>
            </a:r>
            <a:r>
              <a:rPr lang="en-US" dirty="0"/>
              <a:t> </a:t>
            </a:r>
            <a:r>
              <a:rPr lang="en-US" dirty="0" err="1"/>
              <a:t>thông</a:t>
            </a:r>
            <a:r>
              <a:rPr lang="en-US" dirty="0"/>
              <a:t> tin </a:t>
            </a:r>
            <a:r>
              <a:rPr lang="en-US" dirty="0" err="1"/>
              <a:t>trong</a:t>
            </a:r>
            <a:r>
              <a:rPr lang="en-US" dirty="0"/>
              <a:t> </a:t>
            </a:r>
            <a:r>
              <a:rPr lang="en-US" dirty="0" err="1"/>
              <a:t>bài</a:t>
            </a:r>
            <a:r>
              <a:rPr lang="en-US" dirty="0"/>
              <a:t> </a:t>
            </a:r>
            <a:r>
              <a:rPr lang="en-US" dirty="0" err="1"/>
              <a:t>ủng</a:t>
            </a:r>
            <a:r>
              <a:rPr lang="en-US" dirty="0"/>
              <a:t> </a:t>
            </a:r>
            <a:r>
              <a:rPr lang="en-US" dirty="0" err="1"/>
              <a:t>hộ</a:t>
            </a:r>
            <a:r>
              <a:rPr lang="en-US" dirty="0"/>
              <a:t>.</a:t>
            </a:r>
          </a:p>
          <a:p>
            <a:r>
              <a:rPr lang="en-US" dirty="0" err="1"/>
              <a:t>Đáp</a:t>
            </a:r>
            <a:r>
              <a:rPr lang="en-US" dirty="0"/>
              <a:t> </a:t>
            </a:r>
            <a:r>
              <a:rPr lang="en-US" dirty="0" err="1"/>
              <a:t>án</a:t>
            </a:r>
            <a:r>
              <a:rPr lang="en-US" dirty="0"/>
              <a:t> B </a:t>
            </a:r>
            <a:r>
              <a:rPr lang="en-US" dirty="0" err="1"/>
              <a:t>sai</a:t>
            </a:r>
            <a:r>
              <a:rPr lang="en-US" dirty="0"/>
              <a:t> </a:t>
            </a:r>
            <a:r>
              <a:rPr lang="en-US" dirty="0" err="1"/>
              <a:t>vì</a:t>
            </a:r>
            <a:r>
              <a:rPr lang="en-US" dirty="0"/>
              <a:t> </a:t>
            </a:r>
            <a:r>
              <a:rPr lang="en-US" dirty="0" err="1"/>
              <a:t>mỗi</a:t>
            </a:r>
            <a:r>
              <a:rPr lang="en-US" dirty="0"/>
              <a:t> </a:t>
            </a:r>
            <a:r>
              <a:rPr lang="en-US" dirty="0" err="1"/>
              <a:t>loại</a:t>
            </a:r>
            <a:r>
              <a:rPr lang="en-US" dirty="0"/>
              <a:t> </a:t>
            </a:r>
            <a:r>
              <a:rPr lang="en-US" dirty="0" err="1"/>
              <a:t>thuốc</a:t>
            </a:r>
            <a:r>
              <a:rPr lang="en-US" dirty="0"/>
              <a:t> </a:t>
            </a:r>
            <a:r>
              <a:rPr lang="en-US" dirty="0" err="1"/>
              <a:t>này</a:t>
            </a:r>
            <a:r>
              <a:rPr lang="en-US" dirty="0"/>
              <a:t> </a:t>
            </a:r>
            <a:r>
              <a:rPr lang="en-US" dirty="0" err="1"/>
              <a:t>chỉ</a:t>
            </a:r>
            <a:r>
              <a:rPr lang="en-US" dirty="0"/>
              <a:t> </a:t>
            </a:r>
            <a:r>
              <a:rPr lang="en-US" dirty="0" err="1"/>
              <a:t>được</a:t>
            </a:r>
            <a:r>
              <a:rPr lang="en-US" dirty="0"/>
              <a:t> </a:t>
            </a:r>
            <a:r>
              <a:rPr lang="en-US" dirty="0" err="1"/>
              <a:t>pha</a:t>
            </a:r>
            <a:r>
              <a:rPr lang="en-US" dirty="0"/>
              <a:t> </a:t>
            </a:r>
            <a:r>
              <a:rPr lang="en-US" dirty="0" err="1"/>
              <a:t>từ</a:t>
            </a:r>
            <a:r>
              <a:rPr lang="en-US" dirty="0"/>
              <a:t> </a:t>
            </a:r>
            <a:r>
              <a:rPr lang="en-US" dirty="0" err="1"/>
              <a:t>một</a:t>
            </a:r>
            <a:r>
              <a:rPr lang="en-US" dirty="0"/>
              <a:t> </a:t>
            </a:r>
            <a:r>
              <a:rPr lang="en-US" dirty="0" err="1"/>
              <a:t>chất</a:t>
            </a:r>
            <a:r>
              <a:rPr lang="en-US" dirty="0"/>
              <a:t> </a:t>
            </a:r>
            <a:r>
              <a:rPr lang="en-US" dirty="0" err="1"/>
              <a:t>còn</a:t>
            </a:r>
            <a:r>
              <a:rPr lang="en-US" dirty="0"/>
              <a:t> </a:t>
            </a:r>
            <a:r>
              <a:rPr lang="en-US" dirty="0" err="1"/>
              <a:t>bị</a:t>
            </a:r>
            <a:r>
              <a:rPr lang="en-US" dirty="0"/>
              <a:t> </a:t>
            </a:r>
            <a:r>
              <a:rPr lang="en-US" dirty="0" err="1"/>
              <a:t>nghi</a:t>
            </a:r>
            <a:r>
              <a:rPr lang="en-US" dirty="0"/>
              <a:t> </a:t>
            </a:r>
            <a:r>
              <a:rPr lang="en-US" dirty="0" err="1"/>
              <a:t>ngờ</a:t>
            </a:r>
            <a:r>
              <a:rPr lang="en-US" dirty="0"/>
              <a:t> </a:t>
            </a:r>
            <a:r>
              <a:rPr lang="en-US" dirty="0" err="1"/>
              <a:t>với</a:t>
            </a:r>
            <a:r>
              <a:rPr lang="en-US" dirty="0"/>
              <a:t> </a:t>
            </a:r>
            <a:r>
              <a:rPr lang="en-US" dirty="0" err="1"/>
              <a:t>nước</a:t>
            </a:r>
            <a:r>
              <a:rPr lang="en-US" dirty="0"/>
              <a:t> → </a:t>
            </a:r>
            <a:r>
              <a:rPr lang="en-US" dirty="0" err="1"/>
              <a:t>không</a:t>
            </a:r>
            <a:r>
              <a:rPr lang="en-US" dirty="0"/>
              <a:t> </a:t>
            </a:r>
            <a:r>
              <a:rPr lang="en-US" dirty="0" err="1"/>
              <a:t>nhiều</a:t>
            </a:r>
            <a:r>
              <a:rPr lang="en-US" dirty="0"/>
              <a:t> </a:t>
            </a:r>
            <a:r>
              <a:rPr lang="en-US" dirty="0" err="1"/>
              <a:t>nguyên</a:t>
            </a:r>
            <a:r>
              <a:rPr lang="en-US" dirty="0"/>
              <a:t> </a:t>
            </a:r>
            <a:r>
              <a:rPr lang="en-US" dirty="0" err="1"/>
              <a:t>liệu</a:t>
            </a:r>
            <a:r>
              <a:rPr lang="en-US" dirty="0"/>
              <a:t>.</a:t>
            </a:r>
          </a:p>
          <a:p>
            <a:r>
              <a:rPr lang="en-US" dirty="0" err="1"/>
              <a:t>Đáp</a:t>
            </a:r>
            <a:r>
              <a:rPr lang="en-US" dirty="0"/>
              <a:t> </a:t>
            </a:r>
            <a:r>
              <a:rPr lang="en-US" dirty="0" err="1"/>
              <a:t>án</a:t>
            </a:r>
            <a:r>
              <a:rPr lang="en-US" dirty="0"/>
              <a:t> C </a:t>
            </a:r>
            <a:r>
              <a:rPr lang="en-US" dirty="0" err="1"/>
              <a:t>không</a:t>
            </a:r>
            <a:r>
              <a:rPr lang="en-US" dirty="0"/>
              <a:t> </a:t>
            </a:r>
            <a:r>
              <a:rPr lang="en-US" dirty="0" err="1"/>
              <a:t>được</a:t>
            </a:r>
            <a:r>
              <a:rPr lang="en-US" dirty="0"/>
              <a:t> </a:t>
            </a:r>
            <a:r>
              <a:rPr lang="en-US" dirty="0" err="1"/>
              <a:t>nhắc</a:t>
            </a:r>
            <a:r>
              <a:rPr lang="en-US" dirty="0"/>
              <a:t> </a:t>
            </a:r>
            <a:r>
              <a:rPr lang="en-US" dirty="0" err="1"/>
              <a:t>đến</a:t>
            </a:r>
            <a:r>
              <a:rPr lang="en-US" dirty="0"/>
              <a:t> </a:t>
            </a:r>
            <a:r>
              <a:rPr lang="en-US" dirty="0" err="1"/>
              <a:t>trong</a:t>
            </a:r>
            <a:r>
              <a:rPr lang="en-US" dirty="0"/>
              <a:t> </a:t>
            </a:r>
            <a:r>
              <a:rPr lang="en-US" dirty="0" err="1" smtClean="0"/>
              <a:t>bài</a:t>
            </a:r>
            <a:r>
              <a:rPr lang="en-US" dirty="0" smtClean="0"/>
              <a:t>.</a:t>
            </a:r>
            <a:r>
              <a:rPr lang="vi-VN" dirty="0" smtClean="0"/>
              <a:t>  </a:t>
            </a:r>
            <a:r>
              <a:rPr lang="en-US" dirty="0" err="1" smtClean="0"/>
              <a:t>Đáp</a:t>
            </a:r>
            <a:r>
              <a:rPr lang="en-US" dirty="0" smtClean="0"/>
              <a:t> </a:t>
            </a:r>
            <a:r>
              <a:rPr lang="en-US" dirty="0" err="1"/>
              <a:t>án</a:t>
            </a:r>
            <a:r>
              <a:rPr lang="en-US" dirty="0"/>
              <a:t> D </a:t>
            </a:r>
            <a:r>
              <a:rPr lang="en-US" dirty="0" err="1"/>
              <a:t>sai</a:t>
            </a:r>
            <a:r>
              <a:rPr lang="en-US" dirty="0"/>
              <a:t> </a:t>
            </a:r>
            <a:r>
              <a:rPr lang="en-US" dirty="0" err="1"/>
              <a:t>vì</a:t>
            </a:r>
            <a:r>
              <a:rPr lang="en-US" dirty="0"/>
              <a:t> </a:t>
            </a:r>
            <a:r>
              <a:rPr lang="en-US" dirty="0" err="1"/>
              <a:t>thuốc</a:t>
            </a:r>
            <a:r>
              <a:rPr lang="en-US" dirty="0"/>
              <a:t> </a:t>
            </a:r>
            <a:r>
              <a:rPr lang="en-US" dirty="0" err="1"/>
              <a:t>có</a:t>
            </a:r>
            <a:r>
              <a:rPr lang="en-US" dirty="0"/>
              <a:t> </a:t>
            </a:r>
            <a:r>
              <a:rPr lang="en-US" dirty="0" err="1"/>
              <a:t>thể</a:t>
            </a:r>
            <a:r>
              <a:rPr lang="en-US" dirty="0"/>
              <a:t> ở </a:t>
            </a:r>
            <a:r>
              <a:rPr lang="en-US" dirty="0" err="1"/>
              <a:t>dạng</a:t>
            </a:r>
            <a:r>
              <a:rPr lang="en-US" dirty="0"/>
              <a:t> </a:t>
            </a:r>
            <a:r>
              <a:rPr lang="en-US" dirty="0" err="1"/>
              <a:t>viên</a:t>
            </a:r>
            <a:r>
              <a:rPr lang="en-US" dirty="0"/>
              <a:t> </a:t>
            </a:r>
            <a:r>
              <a:rPr lang="en-US" dirty="0" err="1"/>
              <a:t>nén</a:t>
            </a:r>
            <a:endParaRPr lang="en-US" dirty="0"/>
          </a:p>
          <a:p>
            <a:endParaRPr lang="en-US" dirty="0"/>
          </a:p>
        </p:txBody>
      </p:sp>
      <p:sp>
        <p:nvSpPr>
          <p:cNvPr id="5" name="Oval 4"/>
          <p:cNvSpPr/>
          <p:nvPr/>
        </p:nvSpPr>
        <p:spPr>
          <a:xfrm>
            <a:off x="1066800" y="6096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51288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1972" y="228600"/>
            <a:ext cx="8610600" cy="1200329"/>
          </a:xfrm>
          <a:prstGeom prst="rect">
            <a:avLst/>
          </a:prstGeom>
          <a:noFill/>
        </p:spPr>
        <p:txBody>
          <a:bodyPr wrap="square" rtlCol="0">
            <a:spAutoFit/>
          </a:bodyPr>
          <a:lstStyle/>
          <a:p>
            <a:r>
              <a:rPr lang="en-US" sz="2400" b="1" dirty="0"/>
              <a:t>Question 46. What does the word “their” in paragraph 2 refer to?</a:t>
            </a:r>
            <a:endParaRPr lang="en-US" sz="2400" dirty="0"/>
          </a:p>
          <a:p>
            <a:r>
              <a:rPr lang="en-US" sz="2400" dirty="0"/>
              <a:t>	</a:t>
            </a:r>
            <a:r>
              <a:rPr lang="en-US" sz="2400" b="1" dirty="0"/>
              <a:t>A</a:t>
            </a:r>
            <a:r>
              <a:rPr lang="en-US" sz="2400" dirty="0"/>
              <a:t>. committee	</a:t>
            </a:r>
            <a:r>
              <a:rPr lang="en-US" sz="2400" b="1" dirty="0"/>
              <a:t>B</a:t>
            </a:r>
            <a:r>
              <a:rPr lang="en-US" sz="2400" dirty="0"/>
              <a:t>. NHMRC 	</a:t>
            </a:r>
            <a:r>
              <a:rPr lang="en-US" sz="2400" b="1" dirty="0"/>
              <a:t>C.</a:t>
            </a:r>
            <a:r>
              <a:rPr lang="en-US" sz="2400" dirty="0"/>
              <a:t> medicines	</a:t>
            </a:r>
            <a:r>
              <a:rPr lang="en-US" sz="2400" b="1" dirty="0"/>
              <a:t>D.</a:t>
            </a:r>
            <a:r>
              <a:rPr lang="en-US" sz="2400" dirty="0"/>
              <a:t> placebos</a:t>
            </a:r>
          </a:p>
          <a:p>
            <a:endParaRPr lang="en-US" sz="2400" dirty="0"/>
          </a:p>
        </p:txBody>
      </p:sp>
      <p:sp>
        <p:nvSpPr>
          <p:cNvPr id="5" name="TextBox 4"/>
          <p:cNvSpPr txBox="1"/>
          <p:nvPr/>
        </p:nvSpPr>
        <p:spPr>
          <a:xfrm>
            <a:off x="245772" y="1225689"/>
            <a:ext cx="8686800" cy="5632311"/>
          </a:xfrm>
          <a:prstGeom prst="rect">
            <a:avLst/>
          </a:prstGeom>
          <a:noFill/>
        </p:spPr>
        <p:txBody>
          <a:bodyPr wrap="square" rtlCol="0">
            <a:spAutoFit/>
          </a:bodyPr>
          <a:lstStyle/>
          <a:p>
            <a:r>
              <a:rPr lang="en-US" sz="2000" b="1" dirty="0" smtClean="0"/>
              <a:t>Question 46:</a:t>
            </a:r>
            <a:r>
              <a:rPr lang="en-US" sz="2000" dirty="0" smtClean="0"/>
              <a:t> </a:t>
            </a:r>
            <a:r>
              <a:rPr lang="en-US" sz="2000" b="1" dirty="0" err="1" smtClean="0"/>
              <a:t>Đáp</a:t>
            </a:r>
            <a:r>
              <a:rPr lang="en-US" sz="2000" b="1" dirty="0" smtClean="0"/>
              <a:t> </a:t>
            </a:r>
            <a:r>
              <a:rPr lang="en-US" sz="2000" b="1" dirty="0" err="1" smtClean="0"/>
              <a:t>án</a:t>
            </a:r>
            <a:r>
              <a:rPr lang="en-US" sz="2000" b="1" dirty="0" smtClean="0"/>
              <a:t> B</a:t>
            </a:r>
            <a:endParaRPr lang="en-US" sz="2000" dirty="0" smtClean="0"/>
          </a:p>
          <a:p>
            <a:r>
              <a:rPr lang="en-US" sz="2000" dirty="0" err="1" smtClean="0"/>
              <a:t>Dịch</a:t>
            </a:r>
            <a:r>
              <a:rPr lang="en-US" sz="2000" dirty="0" smtClean="0"/>
              <a:t> </a:t>
            </a:r>
            <a:r>
              <a:rPr lang="en-US" sz="2000" dirty="0" err="1" smtClean="0"/>
              <a:t>câu</a:t>
            </a:r>
            <a:r>
              <a:rPr lang="en-US" sz="2000" dirty="0" smtClean="0"/>
              <a:t> </a:t>
            </a:r>
            <a:r>
              <a:rPr lang="en-US" sz="2000" dirty="0" err="1" smtClean="0"/>
              <a:t>hỏi</a:t>
            </a:r>
            <a:r>
              <a:rPr lang="en-US" sz="2000" dirty="0" smtClean="0"/>
              <a:t>: </a:t>
            </a:r>
            <a:r>
              <a:rPr lang="en-US" sz="2000" dirty="0" err="1" smtClean="0"/>
              <a:t>Từ</a:t>
            </a:r>
            <a:r>
              <a:rPr lang="en-US" sz="2000" dirty="0" smtClean="0"/>
              <a:t> “their” ở </a:t>
            </a:r>
            <a:r>
              <a:rPr lang="en-US" sz="2000" dirty="0" err="1" smtClean="0"/>
              <a:t>đoạn</a:t>
            </a:r>
            <a:r>
              <a:rPr lang="en-US" sz="2000" dirty="0" smtClean="0"/>
              <a:t> 2 </a:t>
            </a:r>
            <a:r>
              <a:rPr lang="en-US" sz="2000" dirty="0" err="1" smtClean="0"/>
              <a:t>nói</a:t>
            </a:r>
            <a:r>
              <a:rPr lang="en-US" sz="2000" dirty="0" smtClean="0"/>
              <a:t> </a:t>
            </a:r>
            <a:r>
              <a:rPr lang="en-US" sz="2000" dirty="0" err="1" smtClean="0"/>
              <a:t>đến</a:t>
            </a:r>
            <a:r>
              <a:rPr lang="en-US" sz="2000" dirty="0" smtClean="0"/>
              <a:t> </a:t>
            </a:r>
            <a:r>
              <a:rPr lang="en-US" sz="2000" dirty="0" err="1" smtClean="0"/>
              <a:t>cái</a:t>
            </a:r>
            <a:r>
              <a:rPr lang="en-US" sz="2000" dirty="0" smtClean="0"/>
              <a:t> </a:t>
            </a:r>
            <a:r>
              <a:rPr lang="en-US" sz="2000" dirty="0" err="1" smtClean="0"/>
              <a:t>gì</a:t>
            </a:r>
            <a:r>
              <a:rPr lang="en-US" sz="2000" dirty="0" smtClean="0"/>
              <a:t>?</a:t>
            </a:r>
          </a:p>
          <a:p>
            <a:r>
              <a:rPr lang="en-US" sz="2000" b="1" dirty="0" smtClean="0"/>
              <a:t>A</a:t>
            </a:r>
            <a:r>
              <a:rPr lang="en-US" sz="2000" dirty="0" smtClean="0"/>
              <a:t>. </a:t>
            </a:r>
            <a:r>
              <a:rPr lang="en-US" sz="2000" dirty="0" err="1" smtClean="0"/>
              <a:t>ủy</a:t>
            </a:r>
            <a:r>
              <a:rPr lang="en-US" sz="2000" dirty="0" smtClean="0"/>
              <a:t> ban		</a:t>
            </a:r>
            <a:r>
              <a:rPr lang="en-US" sz="2000" b="1" dirty="0" smtClean="0"/>
              <a:t>B</a:t>
            </a:r>
            <a:r>
              <a:rPr lang="en-US" sz="2000" dirty="0" smtClean="0"/>
              <a:t>. NHMRC</a:t>
            </a:r>
          </a:p>
          <a:p>
            <a:r>
              <a:rPr lang="en-US" sz="2000" b="1" dirty="0" smtClean="0"/>
              <a:t>C</a:t>
            </a:r>
            <a:r>
              <a:rPr lang="en-US" sz="2000" dirty="0" smtClean="0"/>
              <a:t>. </a:t>
            </a:r>
            <a:r>
              <a:rPr lang="en-US" sz="2000" dirty="0" err="1" smtClean="0"/>
              <a:t>các</a:t>
            </a:r>
            <a:r>
              <a:rPr lang="en-US" sz="2000" dirty="0" smtClean="0"/>
              <a:t> </a:t>
            </a:r>
            <a:r>
              <a:rPr lang="en-US" sz="2000" dirty="0" err="1" smtClean="0"/>
              <a:t>loại</a:t>
            </a:r>
            <a:r>
              <a:rPr lang="en-US" sz="2000" dirty="0" smtClean="0"/>
              <a:t> </a:t>
            </a:r>
            <a:r>
              <a:rPr lang="en-US" sz="2000" dirty="0" err="1" smtClean="0"/>
              <a:t>thuốc</a:t>
            </a:r>
            <a:r>
              <a:rPr lang="en-US" sz="2000" dirty="0" smtClean="0"/>
              <a:t>	</a:t>
            </a:r>
            <a:r>
              <a:rPr lang="en-US" sz="2000" b="1" dirty="0" smtClean="0"/>
              <a:t>D</a:t>
            </a:r>
            <a:r>
              <a:rPr lang="en-US" sz="2000" dirty="0" smtClean="0"/>
              <a:t>. </a:t>
            </a:r>
            <a:r>
              <a:rPr lang="en-US" sz="2000" dirty="0" err="1" smtClean="0"/>
              <a:t>các</a:t>
            </a:r>
            <a:r>
              <a:rPr lang="en-US" sz="2000" dirty="0" smtClean="0"/>
              <a:t> </a:t>
            </a:r>
            <a:r>
              <a:rPr lang="en-US" sz="2000" dirty="0" err="1" smtClean="0"/>
              <a:t>loại</a:t>
            </a:r>
            <a:r>
              <a:rPr lang="en-US" sz="2000" dirty="0" smtClean="0"/>
              <a:t> </a:t>
            </a:r>
            <a:r>
              <a:rPr lang="en-US" sz="2000" dirty="0" err="1" smtClean="0"/>
              <a:t>giả</a:t>
            </a:r>
            <a:r>
              <a:rPr lang="en-US" sz="2000" dirty="0" smtClean="0"/>
              <a:t> </a:t>
            </a:r>
            <a:r>
              <a:rPr lang="en-US" sz="2000" dirty="0" err="1" smtClean="0"/>
              <a:t>dược</a:t>
            </a:r>
            <a:endParaRPr lang="en-US" sz="2000" dirty="0" smtClean="0"/>
          </a:p>
          <a:p>
            <a:r>
              <a:rPr lang="en-US" sz="2000" dirty="0" smtClean="0"/>
              <a:t>* </a:t>
            </a:r>
            <a:r>
              <a:rPr lang="en-US" sz="2000" b="1" dirty="0" err="1" smtClean="0"/>
              <a:t>Hướng</a:t>
            </a:r>
            <a:r>
              <a:rPr lang="en-US" sz="2000" b="1" dirty="0" smtClean="0"/>
              <a:t> </a:t>
            </a:r>
            <a:r>
              <a:rPr lang="en-US" sz="2000" b="1" dirty="0" err="1" smtClean="0"/>
              <a:t>dẫn</a:t>
            </a:r>
            <a:r>
              <a:rPr lang="en-US" sz="2000" b="1" dirty="0" smtClean="0"/>
              <a:t> </a:t>
            </a:r>
            <a:r>
              <a:rPr lang="en-US" sz="2000" b="1" dirty="0" err="1" smtClean="0"/>
              <a:t>làm</a:t>
            </a:r>
            <a:r>
              <a:rPr lang="en-US" sz="2000" b="1" dirty="0" smtClean="0"/>
              <a:t> </a:t>
            </a:r>
            <a:r>
              <a:rPr lang="en-US" sz="2000" b="1" dirty="0" err="1" smtClean="0"/>
              <a:t>bài</a:t>
            </a:r>
            <a:r>
              <a:rPr lang="en-US" sz="2000" dirty="0" smtClean="0"/>
              <a:t>: </a:t>
            </a:r>
            <a:r>
              <a:rPr lang="en-US" sz="2000" dirty="0" err="1" smtClean="0"/>
              <a:t>Đối</a:t>
            </a:r>
            <a:r>
              <a:rPr lang="en-US" sz="2000" dirty="0" smtClean="0"/>
              <a:t> </a:t>
            </a:r>
            <a:r>
              <a:rPr lang="en-US" sz="2000" dirty="0" err="1" smtClean="0"/>
              <a:t>với</a:t>
            </a:r>
            <a:r>
              <a:rPr lang="en-US" sz="2000" dirty="0" smtClean="0"/>
              <a:t> </a:t>
            </a:r>
            <a:r>
              <a:rPr lang="en-US" sz="2000" dirty="0" err="1" smtClean="0"/>
              <a:t>loại</a:t>
            </a:r>
            <a:r>
              <a:rPr lang="en-US" sz="2000" dirty="0" smtClean="0"/>
              <a:t> </a:t>
            </a:r>
            <a:r>
              <a:rPr lang="en-US" sz="2000" dirty="0" err="1" smtClean="0"/>
              <a:t>câu</a:t>
            </a:r>
            <a:r>
              <a:rPr lang="en-US" sz="2000" dirty="0" smtClean="0"/>
              <a:t> </a:t>
            </a:r>
            <a:r>
              <a:rPr lang="en-US" sz="2000" dirty="0" err="1" smtClean="0"/>
              <a:t>hỏi</a:t>
            </a:r>
            <a:r>
              <a:rPr lang="en-US" sz="2000" dirty="0" smtClean="0"/>
              <a:t> </a:t>
            </a:r>
            <a:r>
              <a:rPr lang="en-US" sz="2000" dirty="0" err="1" smtClean="0"/>
              <a:t>này</a:t>
            </a:r>
            <a:r>
              <a:rPr lang="en-US" sz="2000" dirty="0" smtClean="0"/>
              <a:t>, </a:t>
            </a:r>
            <a:r>
              <a:rPr lang="en-US" sz="2000" dirty="0" err="1" smtClean="0"/>
              <a:t>đọc</a:t>
            </a:r>
            <a:r>
              <a:rPr lang="en-US" sz="2000" dirty="0" smtClean="0"/>
              <a:t> </a:t>
            </a:r>
            <a:r>
              <a:rPr lang="en-US" sz="2000" dirty="0" err="1" smtClean="0"/>
              <a:t>ngược</a:t>
            </a:r>
            <a:r>
              <a:rPr lang="en-US" sz="2000" dirty="0" smtClean="0"/>
              <a:t> </a:t>
            </a:r>
            <a:r>
              <a:rPr lang="en-US" sz="2000" dirty="0" err="1" smtClean="0"/>
              <a:t>lại</a:t>
            </a:r>
            <a:r>
              <a:rPr lang="en-US" sz="2000" dirty="0" smtClean="0"/>
              <a:t> 1-2 </a:t>
            </a:r>
            <a:r>
              <a:rPr lang="en-US" sz="2000" dirty="0" err="1" smtClean="0"/>
              <a:t>câu</a:t>
            </a:r>
            <a:r>
              <a:rPr lang="en-US" sz="2000" dirty="0" smtClean="0"/>
              <a:t> </a:t>
            </a:r>
            <a:r>
              <a:rPr lang="en-US" sz="2000" dirty="0" err="1" smtClean="0"/>
              <a:t>trước</a:t>
            </a:r>
            <a:r>
              <a:rPr lang="en-US" sz="2000" dirty="0" smtClean="0"/>
              <a:t> </a:t>
            </a:r>
            <a:r>
              <a:rPr lang="en-US" sz="2000" dirty="0" err="1" smtClean="0"/>
              <a:t>nó</a:t>
            </a:r>
            <a:r>
              <a:rPr lang="en-US" sz="2000" dirty="0" smtClean="0"/>
              <a:t> </a:t>
            </a:r>
            <a:r>
              <a:rPr lang="en-US" sz="2000" dirty="0" err="1" smtClean="0"/>
              <a:t>để</a:t>
            </a:r>
            <a:r>
              <a:rPr lang="en-US" sz="2000" dirty="0" smtClean="0"/>
              <a:t> </a:t>
            </a:r>
            <a:r>
              <a:rPr lang="en-US" sz="2000" dirty="0" err="1" smtClean="0"/>
              <a:t>tìm</a:t>
            </a:r>
            <a:r>
              <a:rPr lang="en-US" sz="2000" dirty="0" smtClean="0"/>
              <a:t> </a:t>
            </a:r>
            <a:r>
              <a:rPr lang="en-US" sz="2000" dirty="0" err="1" smtClean="0"/>
              <a:t>từ</a:t>
            </a:r>
            <a:r>
              <a:rPr lang="en-US" sz="2000" dirty="0" smtClean="0"/>
              <a:t> </a:t>
            </a:r>
            <a:r>
              <a:rPr lang="en-US" sz="2000" dirty="0" err="1" smtClean="0"/>
              <a:t>mà</a:t>
            </a:r>
            <a:r>
              <a:rPr lang="en-US" sz="2000" dirty="0" smtClean="0"/>
              <a:t> </a:t>
            </a:r>
            <a:r>
              <a:rPr lang="en-US" sz="2000" dirty="0" err="1" smtClean="0"/>
              <a:t>nó</a:t>
            </a:r>
            <a:r>
              <a:rPr lang="en-US" sz="2000" dirty="0" smtClean="0"/>
              <a:t> </a:t>
            </a:r>
            <a:r>
              <a:rPr lang="en-US" sz="2000" dirty="0" err="1" smtClean="0"/>
              <a:t>đang</a:t>
            </a:r>
            <a:r>
              <a:rPr lang="en-US" sz="2000" dirty="0" smtClean="0"/>
              <a:t> </a:t>
            </a:r>
            <a:r>
              <a:rPr lang="en-US" sz="2000" dirty="0" err="1" smtClean="0"/>
              <a:t>thay</a:t>
            </a:r>
            <a:r>
              <a:rPr lang="en-US" sz="2000" dirty="0" smtClean="0"/>
              <a:t> </a:t>
            </a:r>
            <a:r>
              <a:rPr lang="en-US" sz="2000" dirty="0" err="1" smtClean="0"/>
              <a:t>thế</a:t>
            </a:r>
            <a:r>
              <a:rPr lang="en-US" sz="2000" dirty="0" smtClean="0"/>
              <a:t>.</a:t>
            </a:r>
          </a:p>
          <a:p>
            <a:r>
              <a:rPr lang="en-US" sz="2000" dirty="0" err="1" smtClean="0"/>
              <a:t>Trích</a:t>
            </a:r>
            <a:r>
              <a:rPr lang="en-US" sz="2000" dirty="0" smtClean="0"/>
              <a:t> </a:t>
            </a:r>
            <a:r>
              <a:rPr lang="en-US" sz="2000" dirty="0" err="1" smtClean="0"/>
              <a:t>thông</a:t>
            </a:r>
            <a:r>
              <a:rPr lang="en-US" sz="2000" dirty="0" smtClean="0"/>
              <a:t> tin </a:t>
            </a:r>
            <a:r>
              <a:rPr lang="en-US" sz="2000" dirty="0" err="1" smtClean="0"/>
              <a:t>trong</a:t>
            </a:r>
            <a:r>
              <a:rPr lang="en-US" sz="2000" dirty="0" smtClean="0"/>
              <a:t> </a:t>
            </a:r>
            <a:r>
              <a:rPr lang="en-US" sz="2000" dirty="0" err="1" smtClean="0"/>
              <a:t>bài</a:t>
            </a:r>
            <a:r>
              <a:rPr lang="en-US" sz="2000" dirty="0" smtClean="0"/>
              <a:t>: (NHMRC) has claimed that homeopathic medicines are only as effective as placebos at treating illness. Their research, involving the analysis of numerous reports from homeopathy interest groups and the public, concluded that there is no reliable evidence that homeopathy works.</a:t>
            </a:r>
          </a:p>
          <a:p>
            <a:r>
              <a:rPr lang="en-US" sz="2000" dirty="0" err="1" smtClean="0"/>
              <a:t>Tạm</a:t>
            </a:r>
            <a:r>
              <a:rPr lang="en-US" sz="2000" dirty="0" smtClean="0"/>
              <a:t> </a:t>
            </a:r>
            <a:r>
              <a:rPr lang="en-US" sz="2000" dirty="0" err="1" smtClean="0"/>
              <a:t>dịch</a:t>
            </a:r>
            <a:r>
              <a:rPr lang="en-US" sz="2000" dirty="0" smtClean="0"/>
              <a:t>: NHMRC </a:t>
            </a:r>
            <a:r>
              <a:rPr lang="en-US" sz="2000" dirty="0" err="1" smtClean="0"/>
              <a:t>vừa</a:t>
            </a:r>
            <a:r>
              <a:rPr lang="en-US" sz="2000" dirty="0" smtClean="0"/>
              <a:t> </a:t>
            </a:r>
            <a:r>
              <a:rPr lang="en-US" sz="2000" dirty="0" err="1" smtClean="0"/>
              <a:t>khẳng</a:t>
            </a:r>
            <a:r>
              <a:rPr lang="en-US" sz="2000" dirty="0" smtClean="0"/>
              <a:t> </a:t>
            </a:r>
            <a:r>
              <a:rPr lang="en-US" sz="2000" dirty="0" err="1" smtClean="0"/>
              <a:t>định</a:t>
            </a:r>
            <a:r>
              <a:rPr lang="en-US" sz="2000" dirty="0" smtClean="0"/>
              <a:t> </a:t>
            </a:r>
            <a:r>
              <a:rPr lang="en-US" sz="2000" dirty="0" err="1" smtClean="0"/>
              <a:t>rằng</a:t>
            </a:r>
            <a:r>
              <a:rPr lang="en-US" sz="2000" dirty="0" smtClean="0"/>
              <a:t> </a:t>
            </a:r>
            <a:r>
              <a:rPr lang="en-US" sz="2000" dirty="0" err="1" smtClean="0"/>
              <a:t>các</a:t>
            </a:r>
            <a:r>
              <a:rPr lang="en-US" sz="2000" dirty="0" smtClean="0"/>
              <a:t> </a:t>
            </a:r>
            <a:r>
              <a:rPr lang="en-US" sz="2000" dirty="0" err="1" smtClean="0"/>
              <a:t>loại</a:t>
            </a:r>
            <a:r>
              <a:rPr lang="en-US" sz="2000" dirty="0" smtClean="0"/>
              <a:t> </a:t>
            </a:r>
            <a:r>
              <a:rPr lang="en-US" sz="2000" dirty="0" err="1" smtClean="0"/>
              <a:t>thuốc</a:t>
            </a:r>
            <a:r>
              <a:rPr lang="en-US" sz="2000" dirty="0" smtClean="0"/>
              <a:t> </a:t>
            </a:r>
            <a:r>
              <a:rPr lang="en-US" sz="2000" dirty="0" err="1" smtClean="0"/>
              <a:t>của</a:t>
            </a:r>
            <a:r>
              <a:rPr lang="en-US" sz="2000" dirty="0" smtClean="0"/>
              <a:t> </a:t>
            </a:r>
            <a:r>
              <a:rPr lang="en-US" sz="2000" dirty="0" err="1" smtClean="0"/>
              <a:t>phương</a:t>
            </a:r>
            <a:r>
              <a:rPr lang="en-US" sz="2000" dirty="0" smtClean="0"/>
              <a:t> </a:t>
            </a:r>
            <a:r>
              <a:rPr lang="en-US" sz="2000" dirty="0" err="1" smtClean="0"/>
              <a:t>pháp</a:t>
            </a:r>
            <a:r>
              <a:rPr lang="en-US" sz="2000" dirty="0" smtClean="0"/>
              <a:t> vi </a:t>
            </a:r>
            <a:r>
              <a:rPr lang="en-US" sz="2000" dirty="0" err="1" smtClean="0"/>
              <a:t>lượng</a:t>
            </a:r>
            <a:r>
              <a:rPr lang="en-US" sz="2000" dirty="0" smtClean="0"/>
              <a:t> </a:t>
            </a:r>
            <a:r>
              <a:rPr lang="en-US" sz="2000" dirty="0" err="1" smtClean="0"/>
              <a:t>đồng</a:t>
            </a:r>
            <a:r>
              <a:rPr lang="en-US" sz="2000" dirty="0" smtClean="0"/>
              <a:t> </a:t>
            </a:r>
            <a:r>
              <a:rPr lang="en-US" sz="2000" dirty="0" err="1" smtClean="0"/>
              <a:t>căn</a:t>
            </a:r>
            <a:r>
              <a:rPr lang="en-US" sz="2000" dirty="0" smtClean="0"/>
              <a:t> </a:t>
            </a:r>
            <a:r>
              <a:rPr lang="en-US" sz="2000" dirty="0" err="1" smtClean="0"/>
              <a:t>này</a:t>
            </a:r>
            <a:r>
              <a:rPr lang="en-US" sz="2000" dirty="0" smtClean="0"/>
              <a:t> </a:t>
            </a:r>
            <a:r>
              <a:rPr lang="en-US" sz="2000" dirty="0" err="1" smtClean="0"/>
              <a:t>chỉ</a:t>
            </a:r>
            <a:r>
              <a:rPr lang="en-US" sz="2000" dirty="0" smtClean="0"/>
              <a:t> </a:t>
            </a:r>
            <a:r>
              <a:rPr lang="en-US" sz="2000" dirty="0" err="1" smtClean="0"/>
              <a:t>có</a:t>
            </a:r>
            <a:r>
              <a:rPr lang="en-US" sz="2000" dirty="0" smtClean="0"/>
              <a:t> </a:t>
            </a:r>
            <a:r>
              <a:rPr lang="en-US" sz="2000" dirty="0" err="1" smtClean="0"/>
              <a:t>hiệu</a:t>
            </a:r>
            <a:r>
              <a:rPr lang="en-US" sz="2000" dirty="0" smtClean="0"/>
              <a:t> </a:t>
            </a:r>
            <a:r>
              <a:rPr lang="en-US" sz="2000" dirty="0" err="1" smtClean="0"/>
              <a:t>quả</a:t>
            </a:r>
            <a:r>
              <a:rPr lang="en-US" sz="2000" dirty="0" smtClean="0"/>
              <a:t> </a:t>
            </a:r>
            <a:r>
              <a:rPr lang="en-US" sz="2000" dirty="0" err="1" smtClean="0"/>
              <a:t>tương</a:t>
            </a:r>
            <a:r>
              <a:rPr lang="en-US" sz="2000" dirty="0" smtClean="0"/>
              <a:t> </a:t>
            </a:r>
            <a:r>
              <a:rPr lang="en-US" sz="2000" dirty="0" err="1" smtClean="0"/>
              <a:t>đương</a:t>
            </a:r>
            <a:r>
              <a:rPr lang="en-US" sz="2000" dirty="0" smtClean="0"/>
              <a:t> </a:t>
            </a:r>
            <a:r>
              <a:rPr lang="en-US" sz="2000" dirty="0" err="1" smtClean="0"/>
              <a:t>với</a:t>
            </a:r>
            <a:r>
              <a:rPr lang="en-US" sz="2000" dirty="0" smtClean="0"/>
              <a:t> </a:t>
            </a:r>
            <a:r>
              <a:rPr lang="en-US" sz="2000" dirty="0" err="1" smtClean="0"/>
              <a:t>giả</a:t>
            </a:r>
            <a:r>
              <a:rPr lang="en-US" sz="2000" dirty="0" smtClean="0"/>
              <a:t> </a:t>
            </a:r>
            <a:r>
              <a:rPr lang="en-US" sz="2000" dirty="0" err="1" smtClean="0"/>
              <a:t>dược</a:t>
            </a:r>
            <a:r>
              <a:rPr lang="en-US" sz="2000" dirty="0" smtClean="0"/>
              <a:t> </a:t>
            </a:r>
            <a:r>
              <a:rPr lang="en-US" sz="2000" dirty="0" err="1" smtClean="0"/>
              <a:t>trong</a:t>
            </a:r>
            <a:r>
              <a:rPr lang="en-US" sz="2000" dirty="0" smtClean="0"/>
              <a:t> </a:t>
            </a:r>
            <a:r>
              <a:rPr lang="en-US" sz="2000" dirty="0" err="1" smtClean="0"/>
              <a:t>việc</a:t>
            </a:r>
            <a:r>
              <a:rPr lang="en-US" sz="2000" dirty="0" smtClean="0"/>
              <a:t> </a:t>
            </a:r>
            <a:r>
              <a:rPr lang="en-US" sz="2000" dirty="0" err="1" smtClean="0"/>
              <a:t>chữa</a:t>
            </a:r>
            <a:r>
              <a:rPr lang="en-US" sz="2000" dirty="0" smtClean="0"/>
              <a:t> </a:t>
            </a:r>
            <a:r>
              <a:rPr lang="en-US" sz="2000" dirty="0" err="1" smtClean="0"/>
              <a:t>bệnh</a:t>
            </a:r>
            <a:r>
              <a:rPr lang="en-US" sz="2000" dirty="0" smtClean="0"/>
              <a:t>. </a:t>
            </a:r>
            <a:r>
              <a:rPr lang="en-US" sz="2000" dirty="0" err="1" smtClean="0"/>
              <a:t>Nghiên</a:t>
            </a:r>
            <a:r>
              <a:rPr lang="en-US" sz="2000" dirty="0" smtClean="0"/>
              <a:t> </a:t>
            </a:r>
            <a:r>
              <a:rPr lang="en-US" sz="2000" dirty="0" err="1" smtClean="0"/>
              <a:t>cứu</a:t>
            </a:r>
            <a:r>
              <a:rPr lang="en-US" sz="2000" dirty="0" smtClean="0"/>
              <a:t> </a:t>
            </a:r>
            <a:r>
              <a:rPr lang="en-US" sz="2000" dirty="0" err="1" smtClean="0"/>
              <a:t>của</a:t>
            </a:r>
            <a:r>
              <a:rPr lang="en-US" sz="2000" dirty="0" smtClean="0"/>
              <a:t> </a:t>
            </a:r>
            <a:r>
              <a:rPr lang="en-US" sz="2000" dirty="0" err="1" smtClean="0"/>
              <a:t>họ</a:t>
            </a:r>
            <a:r>
              <a:rPr lang="en-US" sz="2000" dirty="0" smtClean="0"/>
              <a:t>, </a:t>
            </a:r>
            <a:r>
              <a:rPr lang="en-US" sz="2000" dirty="0" err="1" smtClean="0"/>
              <a:t>bao</a:t>
            </a:r>
            <a:r>
              <a:rPr lang="en-US" sz="2000" dirty="0" smtClean="0"/>
              <a:t> </a:t>
            </a:r>
            <a:r>
              <a:rPr lang="en-US" sz="2000" dirty="0" err="1" smtClean="0"/>
              <a:t>gồm</a:t>
            </a:r>
            <a:r>
              <a:rPr lang="en-US" sz="2000" dirty="0" smtClean="0"/>
              <a:t> </a:t>
            </a:r>
            <a:r>
              <a:rPr lang="en-US" sz="2000" dirty="0" err="1" smtClean="0"/>
              <a:t>việc</a:t>
            </a:r>
            <a:r>
              <a:rPr lang="en-US" sz="2000" dirty="0" smtClean="0"/>
              <a:t> </a:t>
            </a:r>
            <a:r>
              <a:rPr lang="en-US" sz="2000" dirty="0" err="1" smtClean="0"/>
              <a:t>phân</a:t>
            </a:r>
            <a:r>
              <a:rPr lang="en-US" sz="2000" dirty="0" smtClean="0"/>
              <a:t> </a:t>
            </a:r>
            <a:r>
              <a:rPr lang="en-US" sz="2000" dirty="0" err="1" smtClean="0"/>
              <a:t>tích</a:t>
            </a:r>
            <a:r>
              <a:rPr lang="en-US" sz="2000" dirty="0" smtClean="0"/>
              <a:t> </a:t>
            </a:r>
            <a:r>
              <a:rPr lang="en-US" sz="2000" dirty="0" err="1" smtClean="0"/>
              <a:t>nhiều</a:t>
            </a:r>
            <a:r>
              <a:rPr lang="en-US" sz="2000" dirty="0" smtClean="0"/>
              <a:t> </a:t>
            </a:r>
            <a:r>
              <a:rPr lang="en-US" sz="2000" dirty="0" err="1" smtClean="0"/>
              <a:t>bản</a:t>
            </a:r>
            <a:r>
              <a:rPr lang="en-US" sz="2000" dirty="0" smtClean="0"/>
              <a:t> </a:t>
            </a:r>
            <a:r>
              <a:rPr lang="en-US" sz="2000" dirty="0" err="1" smtClean="0"/>
              <a:t>báo</a:t>
            </a:r>
            <a:r>
              <a:rPr lang="en-US" sz="2000" dirty="0" smtClean="0"/>
              <a:t> </a:t>
            </a:r>
            <a:r>
              <a:rPr lang="en-US" sz="2000" dirty="0" err="1" smtClean="0"/>
              <a:t>cáo</a:t>
            </a:r>
            <a:r>
              <a:rPr lang="en-US" sz="2000" dirty="0" smtClean="0"/>
              <a:t> </a:t>
            </a:r>
            <a:r>
              <a:rPr lang="en-US" sz="2000" dirty="0" err="1" smtClean="0"/>
              <a:t>từ</a:t>
            </a:r>
            <a:r>
              <a:rPr lang="en-US" sz="2000" dirty="0" smtClean="0"/>
              <a:t> </a:t>
            </a:r>
            <a:r>
              <a:rPr lang="en-US" sz="2000" dirty="0" err="1" smtClean="0"/>
              <a:t>những</a:t>
            </a:r>
            <a:r>
              <a:rPr lang="en-US" sz="2000" dirty="0" smtClean="0"/>
              <a:t> </a:t>
            </a:r>
            <a:r>
              <a:rPr lang="en-US" sz="2000" dirty="0" err="1" smtClean="0"/>
              <a:t>nhóm</a:t>
            </a:r>
            <a:r>
              <a:rPr lang="en-US" sz="2000" dirty="0" smtClean="0"/>
              <a:t> </a:t>
            </a:r>
            <a:r>
              <a:rPr lang="en-US" sz="2000" dirty="0" err="1" smtClean="0"/>
              <a:t>ủng</a:t>
            </a:r>
            <a:r>
              <a:rPr lang="en-US" sz="2000" dirty="0" smtClean="0"/>
              <a:t> </a:t>
            </a:r>
            <a:r>
              <a:rPr lang="en-US" sz="2000" dirty="0" err="1" smtClean="0"/>
              <a:t>hộ</a:t>
            </a:r>
            <a:r>
              <a:rPr lang="en-US" sz="2000" dirty="0" smtClean="0"/>
              <a:t> </a:t>
            </a:r>
            <a:r>
              <a:rPr lang="en-US" sz="2000" dirty="0" err="1" smtClean="0"/>
              <a:t>cho</a:t>
            </a:r>
            <a:r>
              <a:rPr lang="en-US" sz="2000" dirty="0" smtClean="0"/>
              <a:t> </a:t>
            </a:r>
            <a:r>
              <a:rPr lang="en-US" sz="2000" dirty="0" err="1" smtClean="0"/>
              <a:t>phương</a:t>
            </a:r>
            <a:r>
              <a:rPr lang="en-US" sz="2000" dirty="0" smtClean="0"/>
              <a:t> </a:t>
            </a:r>
            <a:r>
              <a:rPr lang="en-US" sz="2000" dirty="0" err="1" smtClean="0"/>
              <a:t>pháp</a:t>
            </a:r>
            <a:r>
              <a:rPr lang="en-US" sz="2000" dirty="0" smtClean="0"/>
              <a:t> vi </a:t>
            </a:r>
            <a:r>
              <a:rPr lang="en-US" sz="2000" dirty="0" err="1" smtClean="0"/>
              <a:t>lượng</a:t>
            </a:r>
            <a:r>
              <a:rPr lang="en-US" sz="2000" dirty="0" smtClean="0"/>
              <a:t> </a:t>
            </a:r>
            <a:r>
              <a:rPr lang="en-US" sz="2000" dirty="0" err="1" smtClean="0"/>
              <a:t>đồng</a:t>
            </a:r>
            <a:r>
              <a:rPr lang="en-US" sz="2000" dirty="0" smtClean="0"/>
              <a:t> </a:t>
            </a:r>
            <a:r>
              <a:rPr lang="en-US" sz="2000" dirty="0" err="1" smtClean="0"/>
              <a:t>cán</a:t>
            </a:r>
            <a:r>
              <a:rPr lang="en-US" sz="2000" dirty="0" smtClean="0"/>
              <a:t> </a:t>
            </a:r>
            <a:r>
              <a:rPr lang="en-US" sz="2000" dirty="0" err="1" smtClean="0"/>
              <a:t>và</a:t>
            </a:r>
            <a:r>
              <a:rPr lang="en-US" sz="2000" dirty="0" smtClean="0"/>
              <a:t> </a:t>
            </a:r>
            <a:r>
              <a:rPr lang="en-US" sz="2000" dirty="0" err="1" smtClean="0"/>
              <a:t>từ</a:t>
            </a:r>
            <a:r>
              <a:rPr lang="en-US" sz="2000" dirty="0" smtClean="0"/>
              <a:t> </a:t>
            </a:r>
            <a:r>
              <a:rPr lang="en-US" sz="2000" dirty="0" err="1" smtClean="0"/>
              <a:t>cộng</a:t>
            </a:r>
            <a:r>
              <a:rPr lang="en-US" sz="2000" dirty="0" smtClean="0"/>
              <a:t> </a:t>
            </a:r>
            <a:r>
              <a:rPr lang="en-US" sz="2000" dirty="0" err="1" smtClean="0"/>
              <a:t>đồng</a:t>
            </a:r>
            <a:r>
              <a:rPr lang="en-US" sz="2000" dirty="0" smtClean="0"/>
              <a:t>, </a:t>
            </a:r>
            <a:r>
              <a:rPr lang="en-US" sz="2000" dirty="0" err="1" smtClean="0"/>
              <a:t>kết</a:t>
            </a:r>
            <a:r>
              <a:rPr lang="en-US" sz="2000" dirty="0" smtClean="0"/>
              <a:t> </a:t>
            </a:r>
            <a:r>
              <a:rPr lang="en-US" sz="2000" dirty="0" err="1" smtClean="0"/>
              <a:t>luận</a:t>
            </a:r>
            <a:r>
              <a:rPr lang="en-US" sz="2000" dirty="0" smtClean="0"/>
              <a:t> </a:t>
            </a:r>
            <a:r>
              <a:rPr lang="en-US" sz="2000" dirty="0" err="1" smtClean="0"/>
              <a:t>rằng</a:t>
            </a:r>
            <a:r>
              <a:rPr lang="en-US" sz="2000" dirty="0" smtClean="0"/>
              <a:t> </a:t>
            </a:r>
            <a:r>
              <a:rPr lang="en-US" sz="2000" dirty="0" err="1" smtClean="0"/>
              <a:t>không</a:t>
            </a:r>
            <a:r>
              <a:rPr lang="en-US" sz="2000" dirty="0" smtClean="0"/>
              <a:t> </a:t>
            </a:r>
            <a:r>
              <a:rPr lang="en-US" sz="2000" dirty="0" err="1" smtClean="0"/>
              <a:t>hề</a:t>
            </a:r>
            <a:r>
              <a:rPr lang="en-US" sz="2000" dirty="0" smtClean="0"/>
              <a:t> </a:t>
            </a:r>
            <a:r>
              <a:rPr lang="en-US" sz="2000" dirty="0" err="1" smtClean="0"/>
              <a:t>có</a:t>
            </a:r>
            <a:r>
              <a:rPr lang="en-US" sz="2000" dirty="0" smtClean="0"/>
              <a:t> </a:t>
            </a:r>
            <a:r>
              <a:rPr lang="en-US" sz="2000" dirty="0" err="1" smtClean="0"/>
              <a:t>bằng</a:t>
            </a:r>
            <a:r>
              <a:rPr lang="en-US" sz="2000" dirty="0" smtClean="0"/>
              <a:t> </a:t>
            </a:r>
            <a:r>
              <a:rPr lang="en-US" sz="2000" dirty="0" err="1" smtClean="0"/>
              <a:t>chứng</a:t>
            </a:r>
            <a:r>
              <a:rPr lang="en-US" sz="2000" dirty="0" smtClean="0"/>
              <a:t> </a:t>
            </a:r>
            <a:r>
              <a:rPr lang="en-US" sz="2000" dirty="0" err="1" smtClean="0"/>
              <a:t>đáng</a:t>
            </a:r>
            <a:r>
              <a:rPr lang="en-US" sz="2000" dirty="0" smtClean="0"/>
              <a:t> tin </a:t>
            </a:r>
            <a:r>
              <a:rPr lang="en-US" sz="2000" dirty="0" err="1" smtClean="0"/>
              <a:t>cậy</a:t>
            </a:r>
            <a:r>
              <a:rPr lang="en-US" sz="2000" dirty="0" smtClean="0"/>
              <a:t> </a:t>
            </a:r>
            <a:r>
              <a:rPr lang="en-US" sz="2000" dirty="0" err="1" smtClean="0"/>
              <a:t>nào</a:t>
            </a:r>
            <a:r>
              <a:rPr lang="en-US" sz="2000" dirty="0" smtClean="0"/>
              <a:t> </a:t>
            </a:r>
            <a:r>
              <a:rPr lang="en-US" sz="2000" dirty="0" err="1" smtClean="0"/>
              <a:t>cho</a:t>
            </a:r>
            <a:r>
              <a:rPr lang="en-US" sz="2000" dirty="0" smtClean="0"/>
              <a:t> </a:t>
            </a:r>
            <a:r>
              <a:rPr lang="en-US" sz="2000" dirty="0" err="1" smtClean="0"/>
              <a:t>rằng</a:t>
            </a:r>
            <a:r>
              <a:rPr lang="en-US" sz="2000" dirty="0" smtClean="0"/>
              <a:t> </a:t>
            </a:r>
            <a:r>
              <a:rPr lang="en-US" sz="2000" dirty="0" err="1" smtClean="0"/>
              <a:t>phương</a:t>
            </a:r>
            <a:r>
              <a:rPr lang="en-US" sz="2000" dirty="0" smtClean="0"/>
              <a:t> </a:t>
            </a:r>
            <a:r>
              <a:rPr lang="en-US" sz="2000" dirty="0" err="1" smtClean="0"/>
              <a:t>pháp</a:t>
            </a:r>
            <a:r>
              <a:rPr lang="en-US" sz="2000" dirty="0" smtClean="0"/>
              <a:t> vi </a:t>
            </a:r>
            <a:r>
              <a:rPr lang="en-US" sz="2000" dirty="0" err="1" smtClean="0"/>
              <a:t>lượng</a:t>
            </a:r>
            <a:r>
              <a:rPr lang="en-US" sz="2000" dirty="0" smtClean="0"/>
              <a:t> </a:t>
            </a:r>
            <a:r>
              <a:rPr lang="en-US" sz="2000" dirty="0" err="1" smtClean="0"/>
              <a:t>đồng</a:t>
            </a:r>
            <a:r>
              <a:rPr lang="en-US" sz="2000" dirty="0" smtClean="0"/>
              <a:t> </a:t>
            </a:r>
            <a:r>
              <a:rPr lang="en-US" sz="2000" dirty="0" err="1" smtClean="0"/>
              <a:t>căn</a:t>
            </a:r>
            <a:r>
              <a:rPr lang="en-US" sz="2000" dirty="0" smtClean="0"/>
              <a:t> </a:t>
            </a:r>
            <a:r>
              <a:rPr lang="en-US" sz="2000" dirty="0" err="1" smtClean="0"/>
              <a:t>thực</a:t>
            </a:r>
            <a:r>
              <a:rPr lang="en-US" sz="2000" dirty="0" smtClean="0"/>
              <a:t> </a:t>
            </a:r>
            <a:r>
              <a:rPr lang="en-US" sz="2000" dirty="0" err="1" smtClean="0"/>
              <a:t>sự</a:t>
            </a:r>
            <a:r>
              <a:rPr lang="en-US" sz="2000" dirty="0" smtClean="0"/>
              <a:t> </a:t>
            </a:r>
            <a:r>
              <a:rPr lang="en-US" sz="2000" dirty="0" err="1" smtClean="0"/>
              <a:t>có</a:t>
            </a:r>
            <a:r>
              <a:rPr lang="en-US" sz="2000" dirty="0" smtClean="0"/>
              <a:t> </a:t>
            </a:r>
            <a:r>
              <a:rPr lang="en-US" sz="2000" dirty="0" err="1" smtClean="0"/>
              <a:t>hiệu</a:t>
            </a:r>
            <a:r>
              <a:rPr lang="en-US" sz="2000" dirty="0" smtClean="0"/>
              <a:t> </a:t>
            </a:r>
            <a:r>
              <a:rPr lang="en-US" sz="2000" dirty="0" err="1" smtClean="0"/>
              <a:t>quả</a:t>
            </a:r>
            <a:r>
              <a:rPr lang="en-US" sz="2000" dirty="0" smtClean="0"/>
              <a:t>.</a:t>
            </a:r>
          </a:p>
          <a:p>
            <a:r>
              <a:rPr lang="en-US" sz="2000" dirty="0" err="1" smtClean="0"/>
              <a:t>Như</a:t>
            </a:r>
            <a:r>
              <a:rPr lang="en-US" sz="2000" dirty="0" smtClean="0"/>
              <a:t> </a:t>
            </a:r>
            <a:r>
              <a:rPr lang="en-US" sz="2000" dirty="0" err="1" smtClean="0"/>
              <a:t>vậy</a:t>
            </a:r>
            <a:r>
              <a:rPr lang="en-US" sz="2000" dirty="0" smtClean="0"/>
              <a:t>, “their” </a:t>
            </a:r>
            <a:r>
              <a:rPr lang="en-US" sz="2000" dirty="0" err="1" smtClean="0"/>
              <a:t>được</a:t>
            </a:r>
            <a:r>
              <a:rPr lang="en-US" sz="2000" dirty="0" smtClean="0"/>
              <a:t> </a:t>
            </a:r>
            <a:r>
              <a:rPr lang="en-US" sz="2000" dirty="0" err="1" smtClean="0"/>
              <a:t>dùng</a:t>
            </a:r>
            <a:r>
              <a:rPr lang="en-US" sz="2000" dirty="0" smtClean="0"/>
              <a:t> </a:t>
            </a:r>
            <a:r>
              <a:rPr lang="en-US" sz="2000" dirty="0" err="1" smtClean="0"/>
              <a:t>để</a:t>
            </a:r>
            <a:r>
              <a:rPr lang="en-US" sz="2000" dirty="0" smtClean="0"/>
              <a:t> </a:t>
            </a:r>
            <a:r>
              <a:rPr lang="en-US" sz="2000" dirty="0" err="1" smtClean="0"/>
              <a:t>nói</a:t>
            </a:r>
            <a:r>
              <a:rPr lang="en-US" sz="2000" dirty="0" smtClean="0"/>
              <a:t> </a:t>
            </a:r>
            <a:r>
              <a:rPr lang="en-US" sz="2000" dirty="0" err="1" smtClean="0"/>
              <a:t>đến</a:t>
            </a:r>
            <a:r>
              <a:rPr lang="en-US" sz="2000" dirty="0" smtClean="0"/>
              <a:t> NHMRC → </a:t>
            </a:r>
            <a:r>
              <a:rPr lang="en-US" sz="2000" dirty="0" err="1" smtClean="0"/>
              <a:t>chọn</a:t>
            </a:r>
            <a:r>
              <a:rPr lang="en-US" sz="2000" dirty="0" smtClean="0"/>
              <a:t> </a:t>
            </a:r>
            <a:r>
              <a:rPr lang="en-US" sz="2000" dirty="0" err="1" smtClean="0"/>
              <a:t>đáp</a:t>
            </a:r>
            <a:r>
              <a:rPr lang="en-US" sz="2000" dirty="0" smtClean="0"/>
              <a:t> </a:t>
            </a:r>
            <a:r>
              <a:rPr lang="en-US" sz="2000" dirty="0" err="1" smtClean="0"/>
              <a:t>án</a:t>
            </a:r>
            <a:r>
              <a:rPr lang="en-US" sz="2000" dirty="0" smtClean="0"/>
              <a:t> B.</a:t>
            </a:r>
          </a:p>
          <a:p>
            <a:endParaRPr lang="en-US" sz="2000" dirty="0"/>
          </a:p>
        </p:txBody>
      </p:sp>
      <p:sp>
        <p:nvSpPr>
          <p:cNvPr id="6" name="Oval 5"/>
          <p:cNvSpPr/>
          <p:nvPr/>
        </p:nvSpPr>
        <p:spPr>
          <a:xfrm>
            <a:off x="3124200" y="7620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07893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8259" y="76200"/>
            <a:ext cx="8686800" cy="7571303"/>
          </a:xfrm>
          <a:prstGeom prst="rect">
            <a:avLst/>
          </a:prstGeom>
          <a:noFill/>
        </p:spPr>
        <p:txBody>
          <a:bodyPr wrap="square" rtlCol="0">
            <a:spAutoFit/>
          </a:bodyPr>
          <a:lstStyle/>
          <a:p>
            <a:r>
              <a:rPr lang="en-US" b="1" dirty="0"/>
              <a:t>Question 47.</a:t>
            </a:r>
            <a:r>
              <a:rPr lang="en-US" dirty="0"/>
              <a:t> </a:t>
            </a:r>
            <a:r>
              <a:rPr lang="en-US" b="1" dirty="0"/>
              <a:t>The Australian study reveals that homeopathy is___________.</a:t>
            </a:r>
            <a:endParaRPr lang="en-US" dirty="0"/>
          </a:p>
          <a:p>
            <a:r>
              <a:rPr lang="en-US" b="1" dirty="0" smtClean="0"/>
              <a:t>A</a:t>
            </a:r>
            <a:r>
              <a:rPr lang="en-US" dirty="0"/>
              <a:t>. increasingly popular with the public 	</a:t>
            </a:r>
            <a:r>
              <a:rPr lang="en-US" b="1" dirty="0"/>
              <a:t>B</a:t>
            </a:r>
            <a:r>
              <a:rPr lang="en-US" dirty="0"/>
              <a:t>. helpful in the case of respiratory infections </a:t>
            </a:r>
          </a:p>
          <a:p>
            <a:r>
              <a:rPr lang="en-US" b="1" dirty="0" smtClean="0"/>
              <a:t>C</a:t>
            </a:r>
            <a:r>
              <a:rPr lang="en-US" dirty="0"/>
              <a:t>. ineffective in treating many diseases </a:t>
            </a:r>
            <a:r>
              <a:rPr lang="en-US" b="1" dirty="0" smtClean="0"/>
              <a:t>D</a:t>
            </a:r>
            <a:r>
              <a:rPr lang="en-US" dirty="0"/>
              <a:t>. of great interest to a certain group of </a:t>
            </a:r>
            <a:r>
              <a:rPr lang="en-US" dirty="0" smtClean="0"/>
              <a:t>people </a:t>
            </a:r>
          </a:p>
          <a:p>
            <a:r>
              <a:rPr lang="en-US" dirty="0" err="1" smtClean="0"/>
              <a:t>Dịch</a:t>
            </a:r>
            <a:r>
              <a:rPr lang="en-US" dirty="0" smtClean="0"/>
              <a:t> </a:t>
            </a:r>
            <a:r>
              <a:rPr lang="en-US" dirty="0" err="1"/>
              <a:t>đề</a:t>
            </a:r>
            <a:r>
              <a:rPr lang="en-US" dirty="0"/>
              <a:t> </a:t>
            </a:r>
            <a:r>
              <a:rPr lang="en-US" dirty="0" err="1"/>
              <a:t>bài</a:t>
            </a:r>
            <a:r>
              <a:rPr lang="en-US" dirty="0"/>
              <a:t>: </a:t>
            </a:r>
            <a:r>
              <a:rPr lang="en-US" dirty="0" err="1"/>
              <a:t>Nghiên</a:t>
            </a:r>
            <a:r>
              <a:rPr lang="en-US" dirty="0"/>
              <a:t> </a:t>
            </a:r>
            <a:r>
              <a:rPr lang="en-US" dirty="0" err="1"/>
              <a:t>cứu</a:t>
            </a:r>
            <a:r>
              <a:rPr lang="en-US" dirty="0"/>
              <a:t> </a:t>
            </a:r>
            <a:r>
              <a:rPr lang="en-US" dirty="0" err="1"/>
              <a:t>đến</a:t>
            </a:r>
            <a:r>
              <a:rPr lang="en-US" dirty="0"/>
              <a:t> </a:t>
            </a:r>
            <a:r>
              <a:rPr lang="en-US" dirty="0" err="1"/>
              <a:t>từ</a:t>
            </a:r>
            <a:r>
              <a:rPr lang="en-US" dirty="0"/>
              <a:t> </a:t>
            </a:r>
            <a:r>
              <a:rPr lang="en-US" dirty="0" err="1"/>
              <a:t>nước</a:t>
            </a:r>
            <a:r>
              <a:rPr lang="en-US" dirty="0"/>
              <a:t> </a:t>
            </a:r>
            <a:r>
              <a:rPr lang="en-US" dirty="0" err="1"/>
              <a:t>Úc</a:t>
            </a:r>
            <a:r>
              <a:rPr lang="en-US" dirty="0"/>
              <a:t> </a:t>
            </a:r>
            <a:r>
              <a:rPr lang="en-US" dirty="0" err="1"/>
              <a:t>tiết</a:t>
            </a:r>
            <a:r>
              <a:rPr lang="en-US" dirty="0"/>
              <a:t> </a:t>
            </a:r>
            <a:r>
              <a:rPr lang="en-US" dirty="0" err="1"/>
              <a:t>lộ</a:t>
            </a:r>
            <a:r>
              <a:rPr lang="en-US" dirty="0"/>
              <a:t> </a:t>
            </a:r>
            <a:r>
              <a:rPr lang="en-US" dirty="0" err="1"/>
              <a:t>rằng</a:t>
            </a:r>
            <a:r>
              <a:rPr lang="en-US" dirty="0"/>
              <a:t> </a:t>
            </a:r>
            <a:r>
              <a:rPr lang="en-US" dirty="0" err="1"/>
              <a:t>phương</a:t>
            </a:r>
            <a:r>
              <a:rPr lang="en-US" dirty="0"/>
              <a:t> </a:t>
            </a:r>
            <a:r>
              <a:rPr lang="en-US" dirty="0" err="1"/>
              <a:t>pháp</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thì</a:t>
            </a:r>
            <a:r>
              <a:rPr lang="en-US" dirty="0"/>
              <a:t>...</a:t>
            </a:r>
          </a:p>
          <a:p>
            <a:r>
              <a:rPr lang="en-US" b="1" dirty="0"/>
              <a:t>A</a:t>
            </a:r>
            <a:r>
              <a:rPr lang="en-US" dirty="0"/>
              <a:t>. </a:t>
            </a:r>
            <a:r>
              <a:rPr lang="en-US" dirty="0" err="1"/>
              <a:t>càng</a:t>
            </a:r>
            <a:r>
              <a:rPr lang="en-US" dirty="0"/>
              <a:t> </a:t>
            </a:r>
            <a:r>
              <a:rPr lang="en-US" dirty="0" err="1"/>
              <a:t>ngày</a:t>
            </a:r>
            <a:r>
              <a:rPr lang="en-US" dirty="0"/>
              <a:t> </a:t>
            </a:r>
            <a:r>
              <a:rPr lang="en-US" dirty="0" err="1"/>
              <a:t>càng</a:t>
            </a:r>
            <a:r>
              <a:rPr lang="en-US" dirty="0"/>
              <a:t> </a:t>
            </a:r>
            <a:r>
              <a:rPr lang="en-US" dirty="0" err="1"/>
              <a:t>phổ</a:t>
            </a:r>
            <a:r>
              <a:rPr lang="en-US" dirty="0"/>
              <a:t> </a:t>
            </a:r>
            <a:r>
              <a:rPr lang="en-US" dirty="0" err="1"/>
              <a:t>biến</a:t>
            </a:r>
            <a:r>
              <a:rPr lang="en-US" dirty="0"/>
              <a:t> </a:t>
            </a:r>
            <a:r>
              <a:rPr lang="en-US" dirty="0" err="1"/>
              <a:t>đối</a:t>
            </a:r>
            <a:r>
              <a:rPr lang="en-US" dirty="0"/>
              <a:t> </a:t>
            </a:r>
            <a:r>
              <a:rPr lang="en-US" dirty="0" err="1"/>
              <a:t>với</a:t>
            </a:r>
            <a:r>
              <a:rPr lang="en-US" dirty="0"/>
              <a:t> </a:t>
            </a:r>
            <a:r>
              <a:rPr lang="en-US" dirty="0" err="1"/>
              <a:t>cộng</a:t>
            </a:r>
            <a:r>
              <a:rPr lang="en-US" dirty="0"/>
              <a:t> </a:t>
            </a:r>
            <a:r>
              <a:rPr lang="en-US" dirty="0" err="1"/>
              <a:t>đồng</a:t>
            </a:r>
            <a:endParaRPr lang="en-US" dirty="0"/>
          </a:p>
          <a:p>
            <a:r>
              <a:rPr lang="en-US" b="1" dirty="0"/>
              <a:t>B</a:t>
            </a:r>
            <a:r>
              <a:rPr lang="en-US" dirty="0"/>
              <a:t>. </a:t>
            </a:r>
            <a:r>
              <a:rPr lang="en-US" dirty="0" err="1"/>
              <a:t>có</a:t>
            </a:r>
            <a:r>
              <a:rPr lang="en-US" dirty="0"/>
              <a:t> </a:t>
            </a:r>
            <a:r>
              <a:rPr lang="en-US" dirty="0" err="1"/>
              <a:t>ích</a:t>
            </a:r>
            <a:r>
              <a:rPr lang="en-US" dirty="0"/>
              <a:t> </a:t>
            </a:r>
            <a:r>
              <a:rPr lang="en-US" dirty="0" err="1"/>
              <a:t>trong</a:t>
            </a:r>
            <a:r>
              <a:rPr lang="en-US" dirty="0"/>
              <a:t> </a:t>
            </a:r>
            <a:r>
              <a:rPr lang="en-US" dirty="0" err="1"/>
              <a:t>các</a:t>
            </a:r>
            <a:r>
              <a:rPr lang="en-US" dirty="0"/>
              <a:t> </a:t>
            </a:r>
            <a:r>
              <a:rPr lang="en-US" dirty="0" err="1"/>
              <a:t>trường</a:t>
            </a:r>
            <a:r>
              <a:rPr lang="en-US" dirty="0"/>
              <a:t> </a:t>
            </a:r>
            <a:r>
              <a:rPr lang="en-US" dirty="0" err="1"/>
              <a:t>hợp</a:t>
            </a:r>
            <a:r>
              <a:rPr lang="en-US" dirty="0"/>
              <a:t> </a:t>
            </a:r>
            <a:r>
              <a:rPr lang="en-US" dirty="0" err="1"/>
              <a:t>bệnh</a:t>
            </a:r>
            <a:r>
              <a:rPr lang="en-US" dirty="0"/>
              <a:t> </a:t>
            </a:r>
            <a:r>
              <a:rPr lang="en-US" dirty="0" err="1"/>
              <a:t>truyền</a:t>
            </a:r>
            <a:r>
              <a:rPr lang="en-US" dirty="0"/>
              <a:t> </a:t>
            </a:r>
            <a:r>
              <a:rPr lang="en-US" dirty="0" err="1"/>
              <a:t>nhiễm</a:t>
            </a:r>
            <a:r>
              <a:rPr lang="en-US" dirty="0"/>
              <a:t> </a:t>
            </a:r>
            <a:r>
              <a:rPr lang="en-US" dirty="0" err="1"/>
              <a:t>hô</a:t>
            </a:r>
            <a:r>
              <a:rPr lang="en-US" dirty="0"/>
              <a:t> </a:t>
            </a:r>
            <a:r>
              <a:rPr lang="en-US" dirty="0" err="1"/>
              <a:t>hấp</a:t>
            </a:r>
            <a:endParaRPr lang="en-US" dirty="0"/>
          </a:p>
          <a:p>
            <a:r>
              <a:rPr lang="en-US" b="1" dirty="0"/>
              <a:t>C.</a:t>
            </a:r>
            <a:r>
              <a:rPr lang="en-US" dirty="0"/>
              <a:t> </a:t>
            </a:r>
            <a:r>
              <a:rPr lang="en-US" dirty="0" err="1"/>
              <a:t>không</a:t>
            </a:r>
            <a:r>
              <a:rPr lang="en-US" dirty="0"/>
              <a:t> </a:t>
            </a:r>
            <a:r>
              <a:rPr lang="en-US" dirty="0" err="1"/>
              <a:t>có</a:t>
            </a:r>
            <a:r>
              <a:rPr lang="en-US" dirty="0"/>
              <a:t> </a:t>
            </a:r>
            <a:r>
              <a:rPr lang="en-US" dirty="0" err="1"/>
              <a:t>hiệu</a:t>
            </a:r>
            <a:r>
              <a:rPr lang="en-US" dirty="0"/>
              <a:t> </a:t>
            </a:r>
            <a:r>
              <a:rPr lang="en-US" dirty="0" err="1"/>
              <a:t>quả</a:t>
            </a:r>
            <a:r>
              <a:rPr lang="en-US" dirty="0"/>
              <a:t> </a:t>
            </a:r>
            <a:r>
              <a:rPr lang="en-US" dirty="0" err="1"/>
              <a:t>trong</a:t>
            </a:r>
            <a:r>
              <a:rPr lang="en-US" dirty="0"/>
              <a:t> </a:t>
            </a:r>
            <a:r>
              <a:rPr lang="en-US" dirty="0" err="1"/>
              <a:t>việc</a:t>
            </a:r>
            <a:r>
              <a:rPr lang="en-US" dirty="0"/>
              <a:t> </a:t>
            </a:r>
            <a:r>
              <a:rPr lang="en-US" dirty="0" err="1"/>
              <a:t>điều</a:t>
            </a:r>
            <a:r>
              <a:rPr lang="en-US" dirty="0"/>
              <a:t> </a:t>
            </a:r>
            <a:r>
              <a:rPr lang="en-US" dirty="0" err="1"/>
              <a:t>trị</a:t>
            </a:r>
            <a:r>
              <a:rPr lang="en-US" dirty="0"/>
              <a:t> </a:t>
            </a:r>
            <a:r>
              <a:rPr lang="en-US" dirty="0" err="1"/>
              <a:t>nhiều</a:t>
            </a:r>
            <a:r>
              <a:rPr lang="en-US" dirty="0"/>
              <a:t> </a:t>
            </a:r>
            <a:r>
              <a:rPr lang="en-US" dirty="0" err="1"/>
              <a:t>loại</a:t>
            </a:r>
            <a:r>
              <a:rPr lang="en-US" dirty="0"/>
              <a:t> </a:t>
            </a:r>
            <a:r>
              <a:rPr lang="en-US" dirty="0" err="1"/>
              <a:t>bệnh</a:t>
            </a:r>
            <a:endParaRPr lang="en-US" dirty="0"/>
          </a:p>
          <a:p>
            <a:r>
              <a:rPr lang="en-US" b="1" dirty="0"/>
              <a:t>D</a:t>
            </a:r>
            <a:r>
              <a:rPr lang="en-US" dirty="0"/>
              <a:t>. </a:t>
            </a:r>
            <a:r>
              <a:rPr lang="en-US" dirty="0" err="1"/>
              <a:t>thu</a:t>
            </a:r>
            <a:r>
              <a:rPr lang="en-US" dirty="0"/>
              <a:t> </a:t>
            </a:r>
            <a:r>
              <a:rPr lang="en-US" dirty="0" err="1"/>
              <a:t>hút</a:t>
            </a:r>
            <a:r>
              <a:rPr lang="en-US" dirty="0"/>
              <a:t> </a:t>
            </a:r>
            <a:r>
              <a:rPr lang="en-US" dirty="0" err="1"/>
              <a:t>nhiều</a:t>
            </a:r>
            <a:r>
              <a:rPr lang="en-US" dirty="0"/>
              <a:t> </a:t>
            </a:r>
            <a:r>
              <a:rPr lang="en-US" dirty="0" err="1"/>
              <a:t>sự</a:t>
            </a:r>
            <a:r>
              <a:rPr lang="en-US" dirty="0"/>
              <a:t> </a:t>
            </a:r>
            <a:r>
              <a:rPr lang="en-US" dirty="0" err="1"/>
              <a:t>chú</a:t>
            </a:r>
            <a:r>
              <a:rPr lang="en-US" dirty="0"/>
              <a:t> ý </a:t>
            </a:r>
            <a:r>
              <a:rPr lang="en-US" dirty="0" err="1"/>
              <a:t>của</a:t>
            </a:r>
            <a:r>
              <a:rPr lang="en-US" dirty="0"/>
              <a:t> </a:t>
            </a:r>
            <a:r>
              <a:rPr lang="en-US" dirty="0" err="1"/>
              <a:t>một</a:t>
            </a:r>
            <a:r>
              <a:rPr lang="en-US" dirty="0"/>
              <a:t> </a:t>
            </a:r>
            <a:r>
              <a:rPr lang="en-US" dirty="0" err="1"/>
              <a:t>nhóm</a:t>
            </a:r>
            <a:r>
              <a:rPr lang="en-US" dirty="0"/>
              <a:t> </a:t>
            </a:r>
            <a:r>
              <a:rPr lang="en-US" dirty="0" err="1"/>
              <a:t>người</a:t>
            </a:r>
            <a:r>
              <a:rPr lang="en-US" dirty="0"/>
              <a:t> </a:t>
            </a:r>
            <a:r>
              <a:rPr lang="en-US" dirty="0" err="1"/>
              <a:t>nhất</a:t>
            </a:r>
            <a:r>
              <a:rPr lang="en-US" dirty="0"/>
              <a:t> </a:t>
            </a:r>
            <a:r>
              <a:rPr lang="en-US" dirty="0" err="1"/>
              <a:t>định</a:t>
            </a:r>
            <a:endParaRPr lang="en-US" dirty="0"/>
          </a:p>
          <a:p>
            <a:r>
              <a:rPr lang="en-US" dirty="0"/>
              <a:t>* </a:t>
            </a:r>
            <a:r>
              <a:rPr lang="en-US" b="1" dirty="0" err="1"/>
              <a:t>Hướng</a:t>
            </a:r>
            <a:r>
              <a:rPr lang="en-US" b="1" dirty="0"/>
              <a:t> </a:t>
            </a:r>
            <a:r>
              <a:rPr lang="en-US" b="1" dirty="0" err="1"/>
              <a:t>dẫn</a:t>
            </a:r>
            <a:r>
              <a:rPr lang="en-US" b="1" dirty="0"/>
              <a:t> </a:t>
            </a:r>
            <a:r>
              <a:rPr lang="en-US" b="1" dirty="0" err="1"/>
              <a:t>làm</a:t>
            </a:r>
            <a:r>
              <a:rPr lang="en-US" b="1" dirty="0"/>
              <a:t> </a:t>
            </a:r>
            <a:r>
              <a:rPr lang="en-US" b="1" dirty="0" err="1"/>
              <a:t>bài</a:t>
            </a:r>
            <a:r>
              <a:rPr lang="en-US" b="1" dirty="0"/>
              <a:t>:</a:t>
            </a:r>
            <a:r>
              <a:rPr lang="en-US" dirty="0"/>
              <a:t> </a:t>
            </a:r>
            <a:r>
              <a:rPr lang="en-US" dirty="0" err="1"/>
              <a:t>Đối</a:t>
            </a:r>
            <a:r>
              <a:rPr lang="en-US" dirty="0"/>
              <a:t> </a:t>
            </a:r>
            <a:r>
              <a:rPr lang="en-US" dirty="0" err="1"/>
              <a:t>với</a:t>
            </a:r>
            <a:r>
              <a:rPr lang="en-US" dirty="0"/>
              <a:t> </a:t>
            </a:r>
            <a:r>
              <a:rPr lang="en-US" dirty="0" err="1"/>
              <a:t>loại</a:t>
            </a:r>
            <a:r>
              <a:rPr lang="en-US" dirty="0"/>
              <a:t> </a:t>
            </a:r>
            <a:r>
              <a:rPr lang="en-US" dirty="0" err="1"/>
              <a:t>bài</a:t>
            </a:r>
            <a:r>
              <a:rPr lang="en-US" dirty="0"/>
              <a:t> </a:t>
            </a:r>
            <a:r>
              <a:rPr lang="en-US" dirty="0" err="1"/>
              <a:t>tìm</a:t>
            </a:r>
            <a:r>
              <a:rPr lang="en-US" dirty="0"/>
              <a:t> </a:t>
            </a:r>
            <a:r>
              <a:rPr lang="en-US" dirty="0" err="1"/>
              <a:t>thông</a:t>
            </a:r>
            <a:r>
              <a:rPr lang="en-US" dirty="0"/>
              <a:t> tin, </a:t>
            </a:r>
            <a:r>
              <a:rPr lang="en-US" dirty="0" err="1"/>
              <a:t>cần</a:t>
            </a:r>
            <a:r>
              <a:rPr lang="en-US" dirty="0"/>
              <a:t> </a:t>
            </a:r>
            <a:r>
              <a:rPr lang="en-US" dirty="0" err="1"/>
              <a:t>chọn</a:t>
            </a:r>
            <a:r>
              <a:rPr lang="en-US" dirty="0"/>
              <a:t> </a:t>
            </a:r>
            <a:r>
              <a:rPr lang="en-US" dirty="0" err="1"/>
              <a:t>ra</a:t>
            </a:r>
            <a:r>
              <a:rPr lang="en-US" dirty="0"/>
              <a:t> </a:t>
            </a:r>
            <a:r>
              <a:rPr lang="en-US" dirty="0" err="1"/>
              <a:t>một</a:t>
            </a:r>
            <a:r>
              <a:rPr lang="en-US" dirty="0"/>
              <a:t> </a:t>
            </a:r>
            <a:r>
              <a:rPr lang="en-US" dirty="0" err="1"/>
              <a:t>vài</a:t>
            </a:r>
            <a:r>
              <a:rPr lang="en-US" dirty="0"/>
              <a:t> </a:t>
            </a:r>
            <a:r>
              <a:rPr lang="en-US" dirty="0" err="1"/>
              <a:t>từ</a:t>
            </a:r>
            <a:r>
              <a:rPr lang="en-US" dirty="0"/>
              <a:t> </a:t>
            </a:r>
            <a:r>
              <a:rPr lang="en-US" dirty="0" err="1"/>
              <a:t>khóa</a:t>
            </a:r>
            <a:r>
              <a:rPr lang="en-US" dirty="0"/>
              <a:t> ở </a:t>
            </a:r>
            <a:r>
              <a:rPr lang="en-US" dirty="0" err="1"/>
              <a:t>đáp</a:t>
            </a:r>
            <a:r>
              <a:rPr lang="en-US" dirty="0"/>
              <a:t> </a:t>
            </a:r>
            <a:r>
              <a:rPr lang="en-US" dirty="0" err="1"/>
              <a:t>án</a:t>
            </a:r>
            <a:r>
              <a:rPr lang="en-US" dirty="0"/>
              <a:t> </a:t>
            </a:r>
            <a:r>
              <a:rPr lang="en-US" dirty="0" err="1"/>
              <a:t>cũng</a:t>
            </a:r>
            <a:r>
              <a:rPr lang="en-US" dirty="0"/>
              <a:t> </a:t>
            </a:r>
            <a:r>
              <a:rPr lang="en-US" dirty="0" err="1"/>
              <a:t>như</a:t>
            </a:r>
            <a:r>
              <a:rPr lang="en-US" dirty="0"/>
              <a:t> ở </a:t>
            </a:r>
            <a:r>
              <a:rPr lang="en-US" dirty="0" err="1"/>
              <a:t>câu</a:t>
            </a:r>
            <a:r>
              <a:rPr lang="en-US" dirty="0"/>
              <a:t> </a:t>
            </a:r>
            <a:r>
              <a:rPr lang="en-US" dirty="0" err="1"/>
              <a:t>hỏi</a:t>
            </a:r>
            <a:r>
              <a:rPr lang="en-US" dirty="0"/>
              <a:t> </a:t>
            </a:r>
            <a:r>
              <a:rPr lang="en-US" dirty="0" err="1"/>
              <a:t>rồi</a:t>
            </a:r>
            <a:r>
              <a:rPr lang="en-US" dirty="0"/>
              <a:t> </a:t>
            </a:r>
            <a:r>
              <a:rPr lang="en-US" dirty="0" err="1"/>
              <a:t>tìm</a:t>
            </a:r>
            <a:r>
              <a:rPr lang="en-US" dirty="0"/>
              <a:t> </a:t>
            </a:r>
            <a:r>
              <a:rPr lang="en-US" dirty="0" err="1"/>
              <a:t>những</a:t>
            </a:r>
            <a:r>
              <a:rPr lang="en-US" dirty="0"/>
              <a:t> </a:t>
            </a:r>
            <a:r>
              <a:rPr lang="en-US" dirty="0" err="1"/>
              <a:t>từ</a:t>
            </a:r>
            <a:r>
              <a:rPr lang="en-US" dirty="0"/>
              <a:t> </a:t>
            </a:r>
            <a:r>
              <a:rPr lang="en-US" dirty="0" err="1"/>
              <a:t>khóa</a:t>
            </a:r>
            <a:r>
              <a:rPr lang="en-US" dirty="0"/>
              <a:t> </a:t>
            </a:r>
            <a:r>
              <a:rPr lang="en-US" dirty="0" err="1"/>
              <a:t>đó</a:t>
            </a:r>
            <a:r>
              <a:rPr lang="en-US" dirty="0"/>
              <a:t> ở </a:t>
            </a:r>
            <a:r>
              <a:rPr lang="en-US" dirty="0" err="1"/>
              <a:t>trên</a:t>
            </a:r>
            <a:r>
              <a:rPr lang="en-US" dirty="0"/>
              <a:t> </a:t>
            </a:r>
            <a:r>
              <a:rPr lang="en-US" dirty="0" err="1"/>
              <a:t>bài</a:t>
            </a:r>
            <a:r>
              <a:rPr lang="en-US" dirty="0"/>
              <a:t> </a:t>
            </a:r>
            <a:r>
              <a:rPr lang="en-US" dirty="0" err="1"/>
              <a:t>đọc</a:t>
            </a:r>
            <a:r>
              <a:rPr lang="en-US" dirty="0"/>
              <a:t>. </a:t>
            </a:r>
            <a:r>
              <a:rPr lang="en-US" dirty="0" err="1"/>
              <a:t>Khi</a:t>
            </a:r>
            <a:r>
              <a:rPr lang="en-US" dirty="0"/>
              <a:t> </a:t>
            </a:r>
            <a:r>
              <a:rPr lang="en-US" dirty="0" err="1"/>
              <a:t>đã</a:t>
            </a:r>
            <a:r>
              <a:rPr lang="en-US" dirty="0"/>
              <a:t> </a:t>
            </a:r>
            <a:r>
              <a:rPr lang="en-US" dirty="0" err="1"/>
              <a:t>tìm</a:t>
            </a:r>
            <a:r>
              <a:rPr lang="en-US" dirty="0"/>
              <a:t> </a:t>
            </a:r>
            <a:r>
              <a:rPr lang="en-US" dirty="0" err="1"/>
              <a:t>được</a:t>
            </a:r>
            <a:r>
              <a:rPr lang="en-US" dirty="0"/>
              <a:t> </a:t>
            </a:r>
            <a:r>
              <a:rPr lang="en-US" dirty="0" err="1"/>
              <a:t>đoạn</a:t>
            </a:r>
            <a:r>
              <a:rPr lang="en-US" dirty="0"/>
              <a:t> </a:t>
            </a:r>
            <a:r>
              <a:rPr lang="en-US" dirty="0" err="1"/>
              <a:t>chứa</a:t>
            </a:r>
            <a:r>
              <a:rPr lang="en-US" dirty="0"/>
              <a:t> </a:t>
            </a:r>
            <a:r>
              <a:rPr lang="en-US" dirty="0" err="1"/>
              <a:t>từ</a:t>
            </a:r>
            <a:r>
              <a:rPr lang="en-US" dirty="0"/>
              <a:t> </a:t>
            </a:r>
            <a:r>
              <a:rPr lang="en-US" dirty="0" err="1"/>
              <a:t>khóa</a:t>
            </a:r>
            <a:r>
              <a:rPr lang="en-US" dirty="0"/>
              <a:t> </a:t>
            </a:r>
            <a:r>
              <a:rPr lang="en-US" dirty="0" err="1"/>
              <a:t>trên</a:t>
            </a:r>
            <a:r>
              <a:rPr lang="en-US" dirty="0"/>
              <a:t> </a:t>
            </a:r>
            <a:r>
              <a:rPr lang="en-US" dirty="0" err="1"/>
              <a:t>bài</a:t>
            </a:r>
            <a:r>
              <a:rPr lang="en-US" dirty="0"/>
              <a:t> </a:t>
            </a:r>
            <a:r>
              <a:rPr lang="en-US" dirty="0" err="1"/>
              <a:t>đọc</a:t>
            </a:r>
            <a:r>
              <a:rPr lang="en-US" dirty="0"/>
              <a:t>, </a:t>
            </a:r>
            <a:r>
              <a:rPr lang="en-US" dirty="0" err="1"/>
              <a:t>cần</a:t>
            </a:r>
            <a:r>
              <a:rPr lang="en-US" dirty="0"/>
              <a:t> </a:t>
            </a:r>
            <a:r>
              <a:rPr lang="en-US" dirty="0" err="1"/>
              <a:t>đọc</a:t>
            </a:r>
            <a:r>
              <a:rPr lang="en-US" dirty="0"/>
              <a:t> </a:t>
            </a:r>
            <a:r>
              <a:rPr lang="en-US" dirty="0" err="1"/>
              <a:t>kĩ</a:t>
            </a:r>
            <a:r>
              <a:rPr lang="en-US" dirty="0"/>
              <a:t> </a:t>
            </a:r>
            <a:r>
              <a:rPr lang="en-US" dirty="0" err="1"/>
              <a:t>và</a:t>
            </a:r>
            <a:r>
              <a:rPr lang="en-US" dirty="0"/>
              <a:t> </a:t>
            </a:r>
            <a:r>
              <a:rPr lang="en-US" dirty="0" err="1"/>
              <a:t>chọn</a:t>
            </a:r>
            <a:r>
              <a:rPr lang="en-US" dirty="0"/>
              <a:t> </a:t>
            </a:r>
            <a:r>
              <a:rPr lang="en-US" dirty="0" err="1"/>
              <a:t>lọc</a:t>
            </a:r>
            <a:r>
              <a:rPr lang="en-US" dirty="0"/>
              <a:t> </a:t>
            </a:r>
            <a:r>
              <a:rPr lang="en-US" dirty="0" err="1"/>
              <a:t>những</a:t>
            </a:r>
            <a:r>
              <a:rPr lang="en-US" dirty="0"/>
              <a:t> </a:t>
            </a:r>
            <a:r>
              <a:rPr lang="en-US" dirty="0" err="1"/>
              <a:t>thông</a:t>
            </a:r>
            <a:r>
              <a:rPr lang="en-US" dirty="0"/>
              <a:t> tin </a:t>
            </a:r>
            <a:r>
              <a:rPr lang="en-US" dirty="0" err="1"/>
              <a:t>nào</a:t>
            </a:r>
            <a:r>
              <a:rPr lang="en-US" dirty="0"/>
              <a:t> </a:t>
            </a:r>
            <a:r>
              <a:rPr lang="en-US" dirty="0" err="1"/>
              <a:t>ủng</a:t>
            </a:r>
            <a:r>
              <a:rPr lang="en-US" dirty="0"/>
              <a:t> </a:t>
            </a:r>
            <a:r>
              <a:rPr lang="en-US" dirty="0" err="1"/>
              <a:t>hộ</a:t>
            </a:r>
            <a:r>
              <a:rPr lang="en-US" dirty="0"/>
              <a:t> </a:t>
            </a:r>
            <a:r>
              <a:rPr lang="en-US" dirty="0" err="1"/>
              <a:t>đáp</a:t>
            </a:r>
            <a:r>
              <a:rPr lang="en-US" dirty="0"/>
              <a:t> </a:t>
            </a:r>
            <a:r>
              <a:rPr lang="en-US" dirty="0" err="1"/>
              <a:t>án</a:t>
            </a:r>
            <a:r>
              <a:rPr lang="en-US" dirty="0"/>
              <a:t>. </a:t>
            </a:r>
            <a:r>
              <a:rPr lang="en-US" dirty="0" err="1"/>
              <a:t>Sẽ</a:t>
            </a:r>
            <a:r>
              <a:rPr lang="en-US" dirty="0"/>
              <a:t> </a:t>
            </a:r>
            <a:r>
              <a:rPr lang="en-US" dirty="0" err="1"/>
              <a:t>chỉ</a:t>
            </a:r>
            <a:r>
              <a:rPr lang="en-US" dirty="0"/>
              <a:t> </a:t>
            </a:r>
            <a:r>
              <a:rPr lang="en-US" dirty="0" err="1"/>
              <a:t>có</a:t>
            </a:r>
            <a:r>
              <a:rPr lang="en-US" dirty="0"/>
              <a:t> </a:t>
            </a:r>
            <a:r>
              <a:rPr lang="en-US" dirty="0" err="1"/>
              <a:t>một</a:t>
            </a:r>
            <a:r>
              <a:rPr lang="en-US" dirty="0"/>
              <a:t> </a:t>
            </a:r>
            <a:r>
              <a:rPr lang="en-US" dirty="0" err="1"/>
              <a:t>đáp</a:t>
            </a:r>
            <a:r>
              <a:rPr lang="en-US" dirty="0"/>
              <a:t> </a:t>
            </a:r>
            <a:r>
              <a:rPr lang="en-US" dirty="0" err="1"/>
              <a:t>án</a:t>
            </a:r>
            <a:r>
              <a:rPr lang="en-US" dirty="0"/>
              <a:t> </a:t>
            </a:r>
            <a:r>
              <a:rPr lang="en-US" dirty="0" err="1"/>
              <a:t>được</a:t>
            </a:r>
            <a:r>
              <a:rPr lang="en-US" dirty="0"/>
              <a:t> </a:t>
            </a:r>
            <a:r>
              <a:rPr lang="en-US" dirty="0" err="1"/>
              <a:t>thông</a:t>
            </a:r>
            <a:r>
              <a:rPr lang="en-US" dirty="0"/>
              <a:t> tin </a:t>
            </a:r>
            <a:r>
              <a:rPr lang="en-US" dirty="0" err="1"/>
              <a:t>trong</a:t>
            </a:r>
            <a:r>
              <a:rPr lang="en-US" dirty="0"/>
              <a:t> </a:t>
            </a:r>
            <a:r>
              <a:rPr lang="en-US" dirty="0" err="1"/>
              <a:t>bài</a:t>
            </a:r>
            <a:r>
              <a:rPr lang="en-US" dirty="0"/>
              <a:t> </a:t>
            </a:r>
            <a:r>
              <a:rPr lang="en-US" dirty="0" err="1"/>
              <a:t>ủng</a:t>
            </a:r>
            <a:r>
              <a:rPr lang="en-US" dirty="0"/>
              <a:t> </a:t>
            </a:r>
            <a:r>
              <a:rPr lang="en-US" dirty="0" err="1"/>
              <a:t>hộ</a:t>
            </a:r>
            <a:r>
              <a:rPr lang="en-US" dirty="0"/>
              <a:t>, </a:t>
            </a:r>
            <a:r>
              <a:rPr lang="en-US" dirty="0" err="1"/>
              <a:t>và</a:t>
            </a:r>
            <a:r>
              <a:rPr lang="en-US" dirty="0"/>
              <a:t> </a:t>
            </a:r>
            <a:r>
              <a:rPr lang="en-US" dirty="0" err="1"/>
              <a:t>đó</a:t>
            </a:r>
            <a:r>
              <a:rPr lang="en-US" dirty="0"/>
              <a:t> </a:t>
            </a:r>
            <a:r>
              <a:rPr lang="en-US" dirty="0" err="1"/>
              <a:t>là</a:t>
            </a:r>
            <a:r>
              <a:rPr lang="en-US" dirty="0"/>
              <a:t> </a:t>
            </a:r>
            <a:r>
              <a:rPr lang="en-US" dirty="0" err="1"/>
              <a:t>đáp</a:t>
            </a:r>
            <a:r>
              <a:rPr lang="en-US" dirty="0"/>
              <a:t> </a:t>
            </a:r>
            <a:r>
              <a:rPr lang="en-US" dirty="0" err="1"/>
              <a:t>án</a:t>
            </a:r>
            <a:r>
              <a:rPr lang="en-US" dirty="0"/>
              <a:t> </a:t>
            </a:r>
            <a:r>
              <a:rPr lang="en-US" dirty="0" err="1"/>
              <a:t>đúng</a:t>
            </a:r>
            <a:r>
              <a:rPr lang="en-US" dirty="0"/>
              <a:t>.</a:t>
            </a:r>
          </a:p>
          <a:p>
            <a:r>
              <a:rPr lang="en-US" dirty="0" err="1"/>
              <a:t>Trích</a:t>
            </a:r>
            <a:r>
              <a:rPr lang="en-US" dirty="0"/>
              <a:t> </a:t>
            </a:r>
            <a:r>
              <a:rPr lang="en-US" dirty="0" err="1"/>
              <a:t>thông</a:t>
            </a:r>
            <a:r>
              <a:rPr lang="en-US" dirty="0"/>
              <a:t> tin </a:t>
            </a:r>
            <a:r>
              <a:rPr lang="en-US" dirty="0" err="1"/>
              <a:t>trong</a:t>
            </a:r>
            <a:r>
              <a:rPr lang="en-US" dirty="0"/>
              <a:t> </a:t>
            </a:r>
            <a:r>
              <a:rPr lang="en-US" dirty="0" err="1"/>
              <a:t>bài</a:t>
            </a:r>
            <a:r>
              <a:rPr lang="en-US" dirty="0"/>
              <a:t>: Their research, involving the analysis of numerous reports from homeopathy interest groups and the public, concluded that there is no reliable evidence that homeopathy works. Moreover, researchers uncovered no fewer than 68 ailments that homeopathic remedies had failed to treat, including asthma, sleep disturbances, cold and flu, and arthritis.</a:t>
            </a:r>
          </a:p>
          <a:p>
            <a:r>
              <a:rPr lang="en-US" dirty="0" err="1"/>
              <a:t>Tạm</a:t>
            </a:r>
            <a:r>
              <a:rPr lang="en-US" dirty="0"/>
              <a:t> </a:t>
            </a:r>
            <a:r>
              <a:rPr lang="en-US" dirty="0" err="1"/>
              <a:t>dịch</a:t>
            </a:r>
            <a:r>
              <a:rPr lang="en-US" dirty="0"/>
              <a:t>: </a:t>
            </a:r>
            <a:r>
              <a:rPr lang="en-US" dirty="0" err="1"/>
              <a:t>Nghiên</a:t>
            </a:r>
            <a:r>
              <a:rPr lang="en-US" dirty="0"/>
              <a:t> </a:t>
            </a:r>
            <a:r>
              <a:rPr lang="en-US" dirty="0" err="1"/>
              <a:t>cứu</a:t>
            </a:r>
            <a:r>
              <a:rPr lang="en-US" dirty="0"/>
              <a:t> </a:t>
            </a:r>
            <a:r>
              <a:rPr lang="en-US" dirty="0" err="1"/>
              <a:t>của</a:t>
            </a:r>
            <a:r>
              <a:rPr lang="en-US" dirty="0"/>
              <a:t> </a:t>
            </a:r>
            <a:r>
              <a:rPr lang="en-US" dirty="0" err="1"/>
              <a:t>họ</a:t>
            </a:r>
            <a:r>
              <a:rPr lang="en-US" dirty="0"/>
              <a:t>, </a:t>
            </a:r>
            <a:r>
              <a:rPr lang="en-US" dirty="0" err="1"/>
              <a:t>bao</a:t>
            </a:r>
            <a:r>
              <a:rPr lang="en-US" dirty="0"/>
              <a:t> </a:t>
            </a:r>
            <a:r>
              <a:rPr lang="en-US" dirty="0" err="1"/>
              <a:t>gồm</a:t>
            </a:r>
            <a:r>
              <a:rPr lang="en-US" dirty="0"/>
              <a:t> </a:t>
            </a:r>
            <a:r>
              <a:rPr lang="en-US" dirty="0" err="1"/>
              <a:t>việc</a:t>
            </a:r>
            <a:r>
              <a:rPr lang="en-US" dirty="0"/>
              <a:t> </a:t>
            </a:r>
            <a:r>
              <a:rPr lang="en-US" dirty="0" err="1"/>
              <a:t>phân</a:t>
            </a:r>
            <a:r>
              <a:rPr lang="en-US" dirty="0"/>
              <a:t> </a:t>
            </a:r>
            <a:r>
              <a:rPr lang="en-US" dirty="0" err="1"/>
              <a:t>tích</a:t>
            </a:r>
            <a:r>
              <a:rPr lang="en-US" dirty="0"/>
              <a:t> </a:t>
            </a:r>
            <a:r>
              <a:rPr lang="en-US" dirty="0" err="1"/>
              <a:t>nhiều</a:t>
            </a:r>
            <a:r>
              <a:rPr lang="en-US" dirty="0"/>
              <a:t> </a:t>
            </a:r>
            <a:r>
              <a:rPr lang="en-US" dirty="0" err="1"/>
              <a:t>bản</a:t>
            </a:r>
            <a:r>
              <a:rPr lang="en-US" dirty="0"/>
              <a:t> </a:t>
            </a:r>
            <a:r>
              <a:rPr lang="en-US" dirty="0" err="1"/>
              <a:t>báo</a:t>
            </a:r>
            <a:r>
              <a:rPr lang="en-US" dirty="0"/>
              <a:t> </a:t>
            </a:r>
            <a:r>
              <a:rPr lang="en-US" dirty="0" err="1"/>
              <a:t>cáo</a:t>
            </a:r>
            <a:r>
              <a:rPr lang="en-US" dirty="0"/>
              <a:t> </a:t>
            </a:r>
            <a:r>
              <a:rPr lang="en-US" dirty="0" err="1"/>
              <a:t>từ</a:t>
            </a:r>
            <a:r>
              <a:rPr lang="en-US" dirty="0"/>
              <a:t> </a:t>
            </a:r>
            <a:r>
              <a:rPr lang="en-US" dirty="0" err="1"/>
              <a:t>những</a:t>
            </a:r>
            <a:r>
              <a:rPr lang="en-US" dirty="0"/>
              <a:t> </a:t>
            </a:r>
            <a:r>
              <a:rPr lang="en-US" dirty="0" err="1"/>
              <a:t>nhóm</a:t>
            </a:r>
            <a:r>
              <a:rPr lang="en-US" dirty="0"/>
              <a:t> </a:t>
            </a:r>
            <a:r>
              <a:rPr lang="en-US" dirty="0" err="1"/>
              <a:t>ủng</a:t>
            </a:r>
            <a:r>
              <a:rPr lang="en-US" dirty="0"/>
              <a:t> </a:t>
            </a:r>
            <a:r>
              <a:rPr lang="en-US" dirty="0" err="1"/>
              <a:t>hộ</a:t>
            </a:r>
            <a:r>
              <a:rPr lang="en-US" dirty="0"/>
              <a:t> </a:t>
            </a:r>
            <a:r>
              <a:rPr lang="en-US" dirty="0" err="1"/>
              <a:t>cho</a:t>
            </a:r>
            <a:r>
              <a:rPr lang="en-US" dirty="0"/>
              <a:t> </a:t>
            </a:r>
            <a:r>
              <a:rPr lang="en-US" dirty="0" err="1"/>
              <a:t>phương</a:t>
            </a:r>
            <a:r>
              <a:rPr lang="en-US" dirty="0"/>
              <a:t> </a:t>
            </a:r>
            <a:r>
              <a:rPr lang="en-US" dirty="0" err="1"/>
              <a:t>pháp</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và</a:t>
            </a:r>
            <a:r>
              <a:rPr lang="en-US" dirty="0"/>
              <a:t> </a:t>
            </a:r>
            <a:r>
              <a:rPr lang="en-US" dirty="0" err="1"/>
              <a:t>từ</a:t>
            </a:r>
            <a:r>
              <a:rPr lang="en-US" dirty="0"/>
              <a:t> </a:t>
            </a:r>
            <a:r>
              <a:rPr lang="en-US" dirty="0" err="1"/>
              <a:t>cộng</a:t>
            </a:r>
            <a:r>
              <a:rPr lang="en-US" dirty="0"/>
              <a:t> </a:t>
            </a:r>
            <a:r>
              <a:rPr lang="en-US" dirty="0" err="1"/>
              <a:t>đồng</a:t>
            </a:r>
            <a:r>
              <a:rPr lang="en-US" dirty="0"/>
              <a:t>, </a:t>
            </a:r>
            <a:r>
              <a:rPr lang="en-US" dirty="0" err="1"/>
              <a:t>kết</a:t>
            </a:r>
            <a:r>
              <a:rPr lang="en-US" dirty="0"/>
              <a:t> </a:t>
            </a:r>
            <a:r>
              <a:rPr lang="en-US" dirty="0" err="1"/>
              <a:t>luận</a:t>
            </a:r>
            <a:r>
              <a:rPr lang="en-US" dirty="0"/>
              <a:t> </a:t>
            </a:r>
            <a:r>
              <a:rPr lang="en-US" dirty="0" err="1"/>
              <a:t>rằng</a:t>
            </a:r>
            <a:r>
              <a:rPr lang="en-US" dirty="0"/>
              <a:t> </a:t>
            </a:r>
            <a:r>
              <a:rPr lang="en-US" dirty="0" err="1"/>
              <a:t>không</a:t>
            </a:r>
            <a:r>
              <a:rPr lang="en-US" dirty="0"/>
              <a:t> </a:t>
            </a:r>
            <a:r>
              <a:rPr lang="en-US" dirty="0" err="1"/>
              <a:t>hề</a:t>
            </a:r>
            <a:r>
              <a:rPr lang="en-US" dirty="0"/>
              <a:t> </a:t>
            </a:r>
            <a:r>
              <a:rPr lang="en-US" dirty="0" err="1"/>
              <a:t>có</a:t>
            </a:r>
            <a:r>
              <a:rPr lang="en-US" dirty="0"/>
              <a:t> </a:t>
            </a:r>
            <a:r>
              <a:rPr lang="en-US" dirty="0" err="1"/>
              <a:t>bằng</a:t>
            </a:r>
            <a:r>
              <a:rPr lang="en-US" dirty="0"/>
              <a:t> </a:t>
            </a:r>
            <a:r>
              <a:rPr lang="en-US" dirty="0" err="1"/>
              <a:t>chứng</a:t>
            </a:r>
            <a:r>
              <a:rPr lang="en-US" dirty="0"/>
              <a:t> </a:t>
            </a:r>
            <a:r>
              <a:rPr lang="en-US" dirty="0" err="1"/>
              <a:t>đáng</a:t>
            </a:r>
            <a:r>
              <a:rPr lang="en-US" dirty="0"/>
              <a:t> tin </a:t>
            </a:r>
            <a:r>
              <a:rPr lang="en-US" dirty="0" err="1"/>
              <a:t>cậy</a:t>
            </a:r>
            <a:r>
              <a:rPr lang="en-US" dirty="0"/>
              <a:t> </a:t>
            </a:r>
            <a:r>
              <a:rPr lang="en-US" dirty="0" err="1"/>
              <a:t>nào</a:t>
            </a:r>
            <a:r>
              <a:rPr lang="en-US" dirty="0"/>
              <a:t> </a:t>
            </a:r>
            <a:r>
              <a:rPr lang="en-US" dirty="0" err="1"/>
              <a:t>cho</a:t>
            </a:r>
            <a:r>
              <a:rPr lang="en-US" dirty="0"/>
              <a:t> </a:t>
            </a:r>
            <a:r>
              <a:rPr lang="en-US" dirty="0" err="1"/>
              <a:t>rằng</a:t>
            </a:r>
            <a:r>
              <a:rPr lang="en-US" dirty="0"/>
              <a:t> </a:t>
            </a:r>
            <a:r>
              <a:rPr lang="en-US" dirty="0" err="1"/>
              <a:t>phương</a:t>
            </a:r>
            <a:r>
              <a:rPr lang="en-US" dirty="0"/>
              <a:t> </a:t>
            </a:r>
            <a:r>
              <a:rPr lang="en-US" dirty="0" err="1"/>
              <a:t>pháp</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thực</a:t>
            </a:r>
            <a:r>
              <a:rPr lang="en-US" dirty="0"/>
              <a:t> </a:t>
            </a:r>
            <a:r>
              <a:rPr lang="en-US" dirty="0" err="1"/>
              <a:t>sự</a:t>
            </a:r>
            <a:r>
              <a:rPr lang="en-US" dirty="0"/>
              <a:t> </a:t>
            </a:r>
            <a:r>
              <a:rPr lang="en-US" dirty="0" err="1"/>
              <a:t>có</a:t>
            </a:r>
            <a:r>
              <a:rPr lang="en-US" dirty="0"/>
              <a:t> </a:t>
            </a:r>
            <a:r>
              <a:rPr lang="en-US" dirty="0" err="1"/>
              <a:t>hiệu</a:t>
            </a:r>
            <a:r>
              <a:rPr lang="en-US" dirty="0"/>
              <a:t> </a:t>
            </a:r>
            <a:r>
              <a:rPr lang="en-US" dirty="0" err="1"/>
              <a:t>quả</a:t>
            </a:r>
            <a:r>
              <a:rPr lang="en-US" dirty="0"/>
              <a:t>. </a:t>
            </a:r>
            <a:r>
              <a:rPr lang="en-US" dirty="0" err="1"/>
              <a:t>Hơn</a:t>
            </a:r>
            <a:r>
              <a:rPr lang="en-US" dirty="0"/>
              <a:t> </a:t>
            </a:r>
            <a:r>
              <a:rPr lang="en-US" dirty="0" err="1"/>
              <a:t>thế</a:t>
            </a:r>
            <a:r>
              <a:rPr lang="en-US" dirty="0"/>
              <a:t> </a:t>
            </a:r>
            <a:r>
              <a:rPr lang="en-US" dirty="0" err="1"/>
              <a:t>nữa</a:t>
            </a:r>
            <a:r>
              <a:rPr lang="en-US" dirty="0"/>
              <a:t>, </a:t>
            </a:r>
            <a:r>
              <a:rPr lang="en-US" dirty="0" err="1"/>
              <a:t>các</a:t>
            </a:r>
            <a:r>
              <a:rPr lang="en-US" dirty="0"/>
              <a:t> </a:t>
            </a:r>
            <a:r>
              <a:rPr lang="en-US" dirty="0" err="1"/>
              <a:t>nhà</a:t>
            </a:r>
            <a:r>
              <a:rPr lang="en-US" dirty="0"/>
              <a:t> </a:t>
            </a:r>
            <a:r>
              <a:rPr lang="en-US" dirty="0" err="1"/>
              <a:t>nghiên</a:t>
            </a:r>
            <a:r>
              <a:rPr lang="en-US" dirty="0"/>
              <a:t> </a:t>
            </a:r>
            <a:r>
              <a:rPr lang="en-US" dirty="0" err="1"/>
              <a:t>cứu</a:t>
            </a:r>
            <a:r>
              <a:rPr lang="en-US" dirty="0"/>
              <a:t> </a:t>
            </a:r>
            <a:r>
              <a:rPr lang="en-US" dirty="0" err="1"/>
              <a:t>còn</a:t>
            </a:r>
            <a:r>
              <a:rPr lang="en-US" dirty="0"/>
              <a:t> </a:t>
            </a:r>
            <a:r>
              <a:rPr lang="en-US" dirty="0" err="1"/>
              <a:t>tiết</a:t>
            </a:r>
            <a:r>
              <a:rPr lang="en-US" dirty="0"/>
              <a:t> </a:t>
            </a:r>
            <a:r>
              <a:rPr lang="en-US" dirty="0" err="1"/>
              <a:t>lộ</a:t>
            </a:r>
            <a:r>
              <a:rPr lang="en-US" dirty="0"/>
              <a:t> </a:t>
            </a:r>
            <a:r>
              <a:rPr lang="en-US" dirty="0" err="1"/>
              <a:t>không</a:t>
            </a:r>
            <a:r>
              <a:rPr lang="en-US" dirty="0"/>
              <a:t> </a:t>
            </a:r>
            <a:r>
              <a:rPr lang="en-US" dirty="0" err="1"/>
              <a:t>dưới</a:t>
            </a:r>
            <a:r>
              <a:rPr lang="en-US" dirty="0"/>
              <a:t> 68 </a:t>
            </a:r>
            <a:r>
              <a:rPr lang="en-US" dirty="0" err="1"/>
              <a:t>loại</a:t>
            </a:r>
            <a:r>
              <a:rPr lang="en-US" dirty="0"/>
              <a:t> </a:t>
            </a:r>
            <a:r>
              <a:rPr lang="en-US" dirty="0" err="1"/>
              <a:t>bệnh</a:t>
            </a:r>
            <a:r>
              <a:rPr lang="en-US" dirty="0"/>
              <a:t> </a:t>
            </a:r>
            <a:r>
              <a:rPr lang="en-US" dirty="0" err="1"/>
              <a:t>mà</a:t>
            </a:r>
            <a:r>
              <a:rPr lang="en-US" dirty="0"/>
              <a:t> </a:t>
            </a:r>
            <a:r>
              <a:rPr lang="en-US" dirty="0" err="1"/>
              <a:t>phương</a:t>
            </a:r>
            <a:r>
              <a:rPr lang="en-US" dirty="0"/>
              <a:t> </a:t>
            </a:r>
            <a:r>
              <a:rPr lang="en-US" dirty="0" err="1"/>
              <a:t>pháp</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không</a:t>
            </a:r>
            <a:r>
              <a:rPr lang="en-US" dirty="0"/>
              <a:t> </a:t>
            </a:r>
            <a:r>
              <a:rPr lang="en-US" dirty="0" err="1"/>
              <a:t>thể</a:t>
            </a:r>
            <a:r>
              <a:rPr lang="en-US" dirty="0"/>
              <a:t> </a:t>
            </a:r>
            <a:r>
              <a:rPr lang="en-US" dirty="0" err="1"/>
              <a:t>chữa</a:t>
            </a:r>
            <a:r>
              <a:rPr lang="en-US" dirty="0"/>
              <a:t> </a:t>
            </a:r>
            <a:r>
              <a:rPr lang="en-US" dirty="0" err="1"/>
              <a:t>được</a:t>
            </a:r>
            <a:r>
              <a:rPr lang="en-US" dirty="0"/>
              <a:t>, </a:t>
            </a:r>
            <a:r>
              <a:rPr lang="en-US" dirty="0" err="1"/>
              <a:t>bao</a:t>
            </a:r>
            <a:r>
              <a:rPr lang="en-US" dirty="0"/>
              <a:t> </a:t>
            </a:r>
            <a:r>
              <a:rPr lang="en-US" dirty="0" err="1"/>
              <a:t>gồm</a:t>
            </a:r>
            <a:r>
              <a:rPr lang="en-US" dirty="0"/>
              <a:t> hen </a:t>
            </a:r>
            <a:r>
              <a:rPr lang="en-US" dirty="0" err="1"/>
              <a:t>suyễn</a:t>
            </a:r>
            <a:r>
              <a:rPr lang="en-US" dirty="0"/>
              <a:t>, </a:t>
            </a:r>
            <a:r>
              <a:rPr lang="en-US" dirty="0" err="1"/>
              <a:t>rối</a:t>
            </a:r>
            <a:r>
              <a:rPr lang="en-US" dirty="0"/>
              <a:t> </a:t>
            </a:r>
            <a:r>
              <a:rPr lang="en-US" dirty="0" err="1"/>
              <a:t>loạn</a:t>
            </a:r>
            <a:r>
              <a:rPr lang="en-US" dirty="0"/>
              <a:t> </a:t>
            </a:r>
            <a:r>
              <a:rPr lang="en-US" dirty="0" err="1"/>
              <a:t>giấc</a:t>
            </a:r>
            <a:r>
              <a:rPr lang="en-US" dirty="0"/>
              <a:t> </a:t>
            </a:r>
            <a:r>
              <a:rPr lang="en-US" dirty="0" err="1"/>
              <a:t>ngủ</a:t>
            </a:r>
            <a:r>
              <a:rPr lang="en-US" dirty="0"/>
              <a:t>, </a:t>
            </a:r>
            <a:r>
              <a:rPr lang="en-US" dirty="0" err="1"/>
              <a:t>cảm</a:t>
            </a:r>
            <a:r>
              <a:rPr lang="en-US" dirty="0"/>
              <a:t> </a:t>
            </a:r>
            <a:r>
              <a:rPr lang="en-US" dirty="0" err="1"/>
              <a:t>cúm</a:t>
            </a:r>
            <a:r>
              <a:rPr lang="en-US" dirty="0"/>
              <a:t>, </a:t>
            </a:r>
            <a:r>
              <a:rPr lang="en-US" dirty="0" err="1"/>
              <a:t>và</a:t>
            </a:r>
            <a:r>
              <a:rPr lang="en-US" dirty="0"/>
              <a:t> </a:t>
            </a:r>
            <a:r>
              <a:rPr lang="en-US" dirty="0" err="1"/>
              <a:t>thấp</a:t>
            </a:r>
            <a:r>
              <a:rPr lang="en-US" dirty="0"/>
              <a:t> </a:t>
            </a:r>
            <a:r>
              <a:rPr lang="en-US" dirty="0" err="1"/>
              <a:t>khớp</a:t>
            </a:r>
            <a:r>
              <a:rPr lang="en-US" dirty="0"/>
              <a:t>.</a:t>
            </a:r>
          </a:p>
          <a:p>
            <a:r>
              <a:rPr lang="en-US" dirty="0" err="1"/>
              <a:t>Như</a:t>
            </a:r>
            <a:r>
              <a:rPr lang="en-US" dirty="0"/>
              <a:t> </a:t>
            </a:r>
            <a:r>
              <a:rPr lang="en-US" dirty="0" err="1"/>
              <a:t>vậy</a:t>
            </a:r>
            <a:r>
              <a:rPr lang="en-US" dirty="0"/>
              <a:t>, </a:t>
            </a:r>
            <a:r>
              <a:rPr lang="en-US" dirty="0" err="1"/>
              <a:t>nghiên</a:t>
            </a:r>
            <a:r>
              <a:rPr lang="en-US" dirty="0"/>
              <a:t> </a:t>
            </a:r>
            <a:r>
              <a:rPr lang="en-US" dirty="0" err="1"/>
              <a:t>cứu</a:t>
            </a:r>
            <a:r>
              <a:rPr lang="en-US" dirty="0"/>
              <a:t> </a:t>
            </a:r>
            <a:r>
              <a:rPr lang="en-US" dirty="0" err="1"/>
              <a:t>trên</a:t>
            </a:r>
            <a:r>
              <a:rPr lang="en-US" dirty="0"/>
              <a:t> </a:t>
            </a:r>
            <a:r>
              <a:rPr lang="en-US" dirty="0" err="1"/>
              <a:t>chỉ</a:t>
            </a:r>
            <a:r>
              <a:rPr lang="en-US" dirty="0"/>
              <a:t> </a:t>
            </a:r>
            <a:r>
              <a:rPr lang="en-US" dirty="0" err="1"/>
              <a:t>ra</a:t>
            </a:r>
            <a:r>
              <a:rPr lang="en-US" dirty="0"/>
              <a:t> </a:t>
            </a:r>
            <a:r>
              <a:rPr lang="en-US" dirty="0" err="1"/>
              <a:t>rằng</a:t>
            </a:r>
            <a:r>
              <a:rPr lang="en-US" dirty="0"/>
              <a:t> </a:t>
            </a:r>
            <a:r>
              <a:rPr lang="en-US" dirty="0" err="1"/>
              <a:t>phương</a:t>
            </a:r>
            <a:r>
              <a:rPr lang="en-US" dirty="0"/>
              <a:t> </a:t>
            </a:r>
            <a:r>
              <a:rPr lang="en-US" dirty="0" err="1"/>
              <a:t>pháp</a:t>
            </a:r>
            <a:r>
              <a:rPr lang="en-US" dirty="0"/>
              <a:t> vi </a:t>
            </a:r>
            <a:r>
              <a:rPr lang="en-US" dirty="0" err="1"/>
              <a:t>lượng</a:t>
            </a:r>
            <a:r>
              <a:rPr lang="en-US" dirty="0"/>
              <a:t> </a:t>
            </a:r>
            <a:r>
              <a:rPr lang="en-US" dirty="0" err="1"/>
              <a:t>đồng</a:t>
            </a:r>
            <a:r>
              <a:rPr lang="en-US" dirty="0"/>
              <a:t> </a:t>
            </a:r>
            <a:r>
              <a:rPr lang="en-US" dirty="0" err="1"/>
              <a:t>căn</a:t>
            </a:r>
            <a:r>
              <a:rPr lang="en-US" dirty="0"/>
              <a:t> </a:t>
            </a:r>
            <a:r>
              <a:rPr lang="en-US" dirty="0" err="1"/>
              <a:t>không</a:t>
            </a:r>
            <a:r>
              <a:rPr lang="en-US" dirty="0"/>
              <a:t> </a:t>
            </a:r>
            <a:r>
              <a:rPr lang="en-US" dirty="0" err="1"/>
              <a:t>hiệu</a:t>
            </a:r>
            <a:r>
              <a:rPr lang="en-US" dirty="0"/>
              <a:t> </a:t>
            </a:r>
            <a:r>
              <a:rPr lang="en-US" dirty="0" err="1"/>
              <a:t>quả</a:t>
            </a:r>
            <a:r>
              <a:rPr lang="en-US" dirty="0"/>
              <a:t> </a:t>
            </a:r>
            <a:r>
              <a:rPr lang="en-US" dirty="0" err="1"/>
              <a:t>trong</a:t>
            </a:r>
            <a:r>
              <a:rPr lang="en-US" dirty="0"/>
              <a:t> </a:t>
            </a:r>
            <a:r>
              <a:rPr lang="en-US" dirty="0" err="1"/>
              <a:t>việc</a:t>
            </a:r>
            <a:r>
              <a:rPr lang="en-US" dirty="0"/>
              <a:t> </a:t>
            </a:r>
            <a:r>
              <a:rPr lang="en-US" dirty="0" err="1"/>
              <a:t>chữa</a:t>
            </a:r>
            <a:r>
              <a:rPr lang="en-US" dirty="0"/>
              <a:t> </a:t>
            </a:r>
            <a:r>
              <a:rPr lang="en-US" dirty="0" err="1"/>
              <a:t>trị</a:t>
            </a:r>
            <a:r>
              <a:rPr lang="en-US" dirty="0"/>
              <a:t> </a:t>
            </a:r>
            <a:r>
              <a:rPr lang="en-US" dirty="0" err="1"/>
              <a:t>nhiều</a:t>
            </a:r>
            <a:r>
              <a:rPr lang="en-US" dirty="0"/>
              <a:t> </a:t>
            </a:r>
            <a:r>
              <a:rPr lang="en-US" dirty="0" err="1"/>
              <a:t>loại</a:t>
            </a:r>
            <a:r>
              <a:rPr lang="en-US" dirty="0"/>
              <a:t> </a:t>
            </a:r>
            <a:r>
              <a:rPr lang="en-US" dirty="0" err="1"/>
              <a:t>bệnh</a:t>
            </a:r>
            <a:r>
              <a:rPr lang="en-US" dirty="0"/>
              <a:t> → </a:t>
            </a:r>
            <a:r>
              <a:rPr lang="en-US" dirty="0" err="1"/>
              <a:t>đáp</a:t>
            </a:r>
            <a:r>
              <a:rPr lang="en-US" dirty="0"/>
              <a:t> </a:t>
            </a:r>
            <a:r>
              <a:rPr lang="en-US" dirty="0" err="1"/>
              <a:t>án</a:t>
            </a:r>
            <a:r>
              <a:rPr lang="en-US" dirty="0"/>
              <a:t> C </a:t>
            </a:r>
            <a:r>
              <a:rPr lang="en-US" dirty="0" err="1"/>
              <a:t>phù</a:t>
            </a:r>
            <a:r>
              <a:rPr lang="en-US" dirty="0"/>
              <a:t> </a:t>
            </a:r>
            <a:r>
              <a:rPr lang="en-US" dirty="0" err="1"/>
              <a:t>hợp</a:t>
            </a:r>
            <a:endParaRPr lang="en-US" dirty="0"/>
          </a:p>
          <a:p>
            <a:endParaRPr lang="en-US" dirty="0"/>
          </a:p>
        </p:txBody>
      </p:sp>
      <p:sp>
        <p:nvSpPr>
          <p:cNvPr id="5" name="Oval 4"/>
          <p:cNvSpPr/>
          <p:nvPr/>
        </p:nvSpPr>
        <p:spPr>
          <a:xfrm>
            <a:off x="114300" y="660579"/>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344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57200"/>
            <a:ext cx="9144000" cy="2246769"/>
          </a:xfrm>
          <a:prstGeom prst="rect">
            <a:avLst/>
          </a:prstGeom>
          <a:noFill/>
        </p:spPr>
        <p:txBody>
          <a:bodyPr wrap="square" rtlCol="0">
            <a:spAutoFit/>
          </a:bodyPr>
          <a:lstStyle/>
          <a:p>
            <a:r>
              <a:rPr lang="en-US" sz="2800" b="1" dirty="0"/>
              <a:t>Question 5:</a:t>
            </a:r>
            <a:r>
              <a:rPr lang="en-US" sz="2800" dirty="0"/>
              <a:t> </a:t>
            </a:r>
            <a:r>
              <a:rPr lang="en-US" sz="2800" dirty="0" err="1"/>
              <a:t>A________of</a:t>
            </a:r>
            <a:r>
              <a:rPr lang="en-US" sz="2800" dirty="0"/>
              <a:t> $10,000 has been offered for the capture of his murderer.</a:t>
            </a:r>
          </a:p>
          <a:p>
            <a:r>
              <a:rPr lang="en-US" sz="2800" b="1" dirty="0"/>
              <a:t>A. </a:t>
            </a:r>
            <a:r>
              <a:rPr lang="en-US" sz="2800" dirty="0"/>
              <a:t>prize	</a:t>
            </a:r>
            <a:r>
              <a:rPr lang="en-US" sz="2800" b="1" dirty="0"/>
              <a:t>B. </a:t>
            </a:r>
            <a:r>
              <a:rPr lang="en-US" sz="2800" dirty="0"/>
              <a:t>gift	</a:t>
            </a:r>
            <a:r>
              <a:rPr lang="en-US" sz="2800" b="1" dirty="0"/>
              <a:t>C. </a:t>
            </a:r>
            <a:r>
              <a:rPr lang="en-US" sz="2800" dirty="0"/>
              <a:t>bounty	</a:t>
            </a:r>
            <a:r>
              <a:rPr lang="en-US" sz="2800" b="1" dirty="0"/>
              <a:t>D. </a:t>
            </a:r>
            <a:r>
              <a:rPr lang="en-US" sz="2800" dirty="0"/>
              <a:t>award</a:t>
            </a:r>
          </a:p>
          <a:p>
            <a:r>
              <a:rPr lang="en-US" sz="2800" b="1" dirty="0"/>
              <a:t> </a:t>
            </a:r>
            <a:endParaRPr lang="en-US" sz="2800" dirty="0"/>
          </a:p>
          <a:p>
            <a:endParaRPr lang="en-US" sz="2800" dirty="0"/>
          </a:p>
        </p:txBody>
      </p:sp>
      <p:sp>
        <p:nvSpPr>
          <p:cNvPr id="5" name="TextBox 4"/>
          <p:cNvSpPr txBox="1"/>
          <p:nvPr/>
        </p:nvSpPr>
        <p:spPr>
          <a:xfrm>
            <a:off x="228600" y="1981200"/>
            <a:ext cx="8763000" cy="4832092"/>
          </a:xfrm>
          <a:prstGeom prst="rect">
            <a:avLst/>
          </a:prstGeom>
          <a:noFill/>
        </p:spPr>
        <p:txBody>
          <a:bodyPr wrap="square" rtlCol="0">
            <a:spAutoFit/>
          </a:bodyPr>
          <a:lstStyle/>
          <a:p>
            <a:r>
              <a:rPr lang="en-US" sz="2800" b="1" dirty="0" smtClean="0"/>
              <a:t>A. </a:t>
            </a:r>
            <a:r>
              <a:rPr lang="en-US" sz="2800" dirty="0" smtClean="0"/>
              <a:t>prize: </a:t>
            </a:r>
            <a:r>
              <a:rPr lang="en-US" sz="2800" dirty="0" err="1" smtClean="0"/>
              <a:t>Giải</a:t>
            </a:r>
            <a:r>
              <a:rPr lang="en-US" sz="2800" dirty="0" smtClean="0"/>
              <a:t> </a:t>
            </a:r>
            <a:r>
              <a:rPr lang="en-US" sz="2800" dirty="0" err="1" smtClean="0"/>
              <a:t>thưởng</a:t>
            </a:r>
            <a:r>
              <a:rPr lang="en-US" sz="2800" dirty="0" smtClean="0"/>
              <a:t> </a:t>
            </a:r>
            <a:r>
              <a:rPr lang="en-US" sz="2800" dirty="0" err="1" smtClean="0"/>
              <a:t>của</a:t>
            </a:r>
            <a:r>
              <a:rPr lang="en-US" sz="2800" dirty="0" smtClean="0"/>
              <a:t> </a:t>
            </a:r>
            <a:r>
              <a:rPr lang="en-US" sz="2800" dirty="0" err="1" smtClean="0"/>
              <a:t>một</a:t>
            </a:r>
            <a:r>
              <a:rPr lang="en-US" sz="2800" dirty="0" smtClean="0"/>
              <a:t> </a:t>
            </a:r>
            <a:r>
              <a:rPr lang="en-US" sz="2800" dirty="0" err="1" smtClean="0"/>
              <a:t>cuộc</a:t>
            </a:r>
            <a:r>
              <a:rPr lang="en-US" sz="2800" dirty="0" smtClean="0"/>
              <a:t> </a:t>
            </a:r>
            <a:r>
              <a:rPr lang="en-US" sz="2800" dirty="0" err="1" smtClean="0"/>
              <a:t>thi</a:t>
            </a:r>
            <a:r>
              <a:rPr lang="en-US" sz="2800" dirty="0" smtClean="0"/>
              <a:t>, </a:t>
            </a:r>
            <a:r>
              <a:rPr lang="en-US" sz="2800" dirty="0" err="1" smtClean="0"/>
              <a:t>cuộc</a:t>
            </a:r>
            <a:r>
              <a:rPr lang="en-US" sz="2800" dirty="0" smtClean="0"/>
              <a:t>  </a:t>
            </a:r>
            <a:r>
              <a:rPr lang="en-US" sz="2800" dirty="0" err="1" smtClean="0"/>
              <a:t>đua</a:t>
            </a:r>
            <a:endParaRPr lang="en-US" sz="2800" dirty="0" smtClean="0"/>
          </a:p>
          <a:p>
            <a:r>
              <a:rPr lang="en-US" sz="2800" b="1" dirty="0" smtClean="0"/>
              <a:t>B. </a:t>
            </a:r>
            <a:r>
              <a:rPr lang="en-US" sz="2800" dirty="0" smtClean="0"/>
              <a:t>gift: </a:t>
            </a:r>
            <a:r>
              <a:rPr lang="en-US" sz="2800" dirty="0" err="1" smtClean="0"/>
              <a:t>quà</a:t>
            </a:r>
            <a:r>
              <a:rPr lang="en-US" sz="2800" dirty="0" smtClean="0"/>
              <a:t> </a:t>
            </a:r>
            <a:r>
              <a:rPr lang="en-US" sz="2800" dirty="0" err="1" smtClean="0"/>
              <a:t>tặng</a:t>
            </a:r>
            <a:r>
              <a:rPr lang="en-US" sz="2800" dirty="0" smtClean="0"/>
              <a:t> </a:t>
            </a:r>
            <a:r>
              <a:rPr lang="en-US" sz="2800" dirty="0" err="1" smtClean="0"/>
              <a:t>quà</a:t>
            </a:r>
            <a:r>
              <a:rPr lang="en-US" sz="2800" dirty="0" smtClean="0"/>
              <a:t> </a:t>
            </a:r>
            <a:r>
              <a:rPr lang="en-US" sz="2800" dirty="0" err="1" smtClean="0"/>
              <a:t>biếu</a:t>
            </a:r>
            <a:r>
              <a:rPr lang="en-US" sz="2800" dirty="0" smtClean="0"/>
              <a:t> ( </a:t>
            </a:r>
            <a:r>
              <a:rPr lang="en-US" sz="2800" dirty="0" err="1" smtClean="0"/>
              <a:t>thường</a:t>
            </a:r>
            <a:r>
              <a:rPr lang="en-US" sz="2800" dirty="0" smtClean="0"/>
              <a:t> dc </a:t>
            </a:r>
            <a:r>
              <a:rPr lang="en-US" sz="2800" dirty="0" err="1" smtClean="0"/>
              <a:t>tặng</a:t>
            </a:r>
            <a:r>
              <a:rPr lang="en-US" sz="2800" dirty="0" smtClean="0"/>
              <a:t> </a:t>
            </a:r>
            <a:r>
              <a:rPr lang="en-US" sz="2800" dirty="0" err="1" smtClean="0"/>
              <a:t>trong</a:t>
            </a:r>
            <a:r>
              <a:rPr lang="en-US" sz="2800" dirty="0" smtClean="0"/>
              <a:t> </a:t>
            </a:r>
            <a:r>
              <a:rPr lang="en-US" sz="2800" dirty="0" err="1" smtClean="0"/>
              <a:t>các</a:t>
            </a:r>
            <a:r>
              <a:rPr lang="en-US" sz="2800" dirty="0" smtClean="0"/>
              <a:t> </a:t>
            </a:r>
            <a:r>
              <a:rPr lang="en-US" sz="2800" dirty="0" err="1" smtClean="0"/>
              <a:t>dịp</a:t>
            </a:r>
            <a:r>
              <a:rPr lang="en-US" sz="2800" dirty="0" smtClean="0"/>
              <a:t> </a:t>
            </a:r>
            <a:r>
              <a:rPr lang="en-US" sz="2800" dirty="0" err="1" smtClean="0"/>
              <a:t>đặc</a:t>
            </a:r>
            <a:r>
              <a:rPr lang="en-US" sz="2800" dirty="0" smtClean="0"/>
              <a:t> </a:t>
            </a:r>
            <a:r>
              <a:rPr lang="en-US" sz="2800" dirty="0" err="1" smtClean="0"/>
              <a:t>biệt</a:t>
            </a:r>
            <a:r>
              <a:rPr lang="en-US" sz="2800" dirty="0" smtClean="0"/>
              <a:t>)	</a:t>
            </a:r>
          </a:p>
          <a:p>
            <a:r>
              <a:rPr lang="en-US" sz="2800" b="1" dirty="0" smtClean="0"/>
              <a:t>C. </a:t>
            </a:r>
            <a:r>
              <a:rPr lang="en-US" sz="2800" dirty="0" smtClean="0"/>
              <a:t>bounty: </a:t>
            </a:r>
            <a:r>
              <a:rPr lang="en-US" sz="2800" dirty="0" err="1" smtClean="0"/>
              <a:t>Tiền</a:t>
            </a:r>
            <a:r>
              <a:rPr lang="en-US" sz="2800" dirty="0" smtClean="0"/>
              <a:t> </a:t>
            </a:r>
            <a:r>
              <a:rPr lang="en-US" sz="2800" dirty="0" err="1" smtClean="0"/>
              <a:t>thưởng</a:t>
            </a:r>
            <a:r>
              <a:rPr lang="en-US" sz="2800" dirty="0" smtClean="0"/>
              <a:t>, </a:t>
            </a:r>
            <a:r>
              <a:rPr lang="en-US" sz="2800" dirty="0" err="1" smtClean="0"/>
              <a:t>vật</a:t>
            </a:r>
            <a:r>
              <a:rPr lang="en-US" sz="2800" dirty="0" smtClean="0"/>
              <a:t> </a:t>
            </a:r>
            <a:r>
              <a:rPr lang="en-US" sz="2800" dirty="0" err="1" smtClean="0"/>
              <a:t>thưởng</a:t>
            </a:r>
            <a:r>
              <a:rPr lang="en-US" sz="2800" dirty="0" smtClean="0"/>
              <a:t>, </a:t>
            </a:r>
            <a:r>
              <a:rPr lang="en-US" sz="2800" dirty="0" err="1" smtClean="0"/>
              <a:t>phần</a:t>
            </a:r>
            <a:r>
              <a:rPr lang="en-US" sz="2800" dirty="0" smtClean="0"/>
              <a:t> </a:t>
            </a:r>
            <a:r>
              <a:rPr lang="en-US" sz="2800" dirty="0" err="1" smtClean="0"/>
              <a:t>thưởng</a:t>
            </a:r>
            <a:r>
              <a:rPr lang="en-US" sz="2800" dirty="0" smtClean="0"/>
              <a:t> (</a:t>
            </a:r>
            <a:r>
              <a:rPr lang="en-US" sz="2800" dirty="0" err="1" smtClean="0"/>
              <a:t>tặng</a:t>
            </a:r>
            <a:r>
              <a:rPr lang="en-US" sz="2800" dirty="0" smtClean="0"/>
              <a:t> </a:t>
            </a:r>
            <a:r>
              <a:rPr lang="en-US" sz="2800" dirty="0" err="1" smtClean="0"/>
              <a:t>cho</a:t>
            </a:r>
            <a:r>
              <a:rPr lang="en-US" sz="2800" dirty="0" smtClean="0"/>
              <a:t> </a:t>
            </a:r>
            <a:r>
              <a:rPr lang="en-US" sz="2800" dirty="0" err="1" smtClean="0"/>
              <a:t>những</a:t>
            </a:r>
            <a:r>
              <a:rPr lang="en-US" sz="2800" dirty="0" smtClean="0"/>
              <a:t> </a:t>
            </a:r>
            <a:r>
              <a:rPr lang="en-US" sz="2800" dirty="0" err="1" smtClean="0"/>
              <a:t>người</a:t>
            </a:r>
            <a:r>
              <a:rPr lang="en-US" sz="2800" dirty="0" smtClean="0"/>
              <a:t> </a:t>
            </a:r>
            <a:r>
              <a:rPr lang="en-US" sz="2800" dirty="0" err="1" smtClean="0"/>
              <a:t>có</a:t>
            </a:r>
            <a:r>
              <a:rPr lang="en-US" sz="2800" dirty="0" smtClean="0"/>
              <a:t> </a:t>
            </a:r>
            <a:r>
              <a:rPr lang="en-US" sz="2800" dirty="0" err="1" smtClean="0"/>
              <a:t>công</a:t>
            </a:r>
            <a:r>
              <a:rPr lang="en-US" sz="2800" dirty="0" smtClean="0"/>
              <a:t>, or </a:t>
            </a:r>
            <a:r>
              <a:rPr lang="en-US" sz="2800" dirty="0" err="1" smtClean="0"/>
              <a:t>giúp</a:t>
            </a:r>
            <a:r>
              <a:rPr lang="en-US" sz="2800" dirty="0" smtClean="0"/>
              <a:t> </a:t>
            </a:r>
            <a:r>
              <a:rPr lang="en-US" sz="2800" dirty="0" err="1" smtClean="0"/>
              <a:t>đỡ</a:t>
            </a:r>
            <a:r>
              <a:rPr lang="en-US" sz="2800" dirty="0" smtClean="0"/>
              <a:t> </a:t>
            </a:r>
            <a:r>
              <a:rPr lang="en-US" sz="2800" dirty="0" err="1" smtClean="0"/>
              <a:t>ai</a:t>
            </a:r>
            <a:r>
              <a:rPr lang="en-US" sz="2800" dirty="0" smtClean="0"/>
              <a:t>, </a:t>
            </a:r>
            <a:r>
              <a:rPr lang="en-US" sz="2800" dirty="0" err="1" smtClean="0"/>
              <a:t>có</a:t>
            </a:r>
            <a:r>
              <a:rPr lang="en-US" sz="2800" dirty="0" smtClean="0"/>
              <a:t> </a:t>
            </a:r>
            <a:r>
              <a:rPr lang="en-US" sz="2800" dirty="0" err="1" smtClean="0"/>
              <a:t>công</a:t>
            </a:r>
            <a:r>
              <a:rPr lang="en-US" sz="2800" dirty="0" smtClean="0"/>
              <a:t> </a:t>
            </a:r>
            <a:r>
              <a:rPr lang="en-US" sz="2800" dirty="0" err="1" smtClean="0"/>
              <a:t>trong</a:t>
            </a:r>
            <a:r>
              <a:rPr lang="en-US" sz="2800" dirty="0" smtClean="0"/>
              <a:t> </a:t>
            </a:r>
            <a:r>
              <a:rPr lang="en-US" sz="2800" dirty="0" err="1" smtClean="0"/>
              <a:t>việc</a:t>
            </a:r>
            <a:r>
              <a:rPr lang="en-US" sz="2800" dirty="0" smtClean="0"/>
              <a:t> </a:t>
            </a:r>
            <a:r>
              <a:rPr lang="en-US" sz="2800" dirty="0" err="1" smtClean="0"/>
              <a:t>bắt</a:t>
            </a:r>
            <a:r>
              <a:rPr lang="en-US" sz="2800" dirty="0" smtClean="0"/>
              <a:t> </a:t>
            </a:r>
            <a:r>
              <a:rPr lang="en-US" sz="2800" dirty="0" err="1" smtClean="0"/>
              <a:t>giữ</a:t>
            </a:r>
            <a:r>
              <a:rPr lang="en-US" sz="2800" dirty="0" smtClean="0"/>
              <a:t> </a:t>
            </a:r>
            <a:r>
              <a:rPr lang="en-US" sz="2800" dirty="0" err="1" smtClean="0"/>
              <a:t>tội</a:t>
            </a:r>
            <a:r>
              <a:rPr lang="en-US" sz="2800" dirty="0" smtClean="0"/>
              <a:t> </a:t>
            </a:r>
            <a:r>
              <a:rPr lang="en-US" sz="2800" dirty="0" err="1" smtClean="0"/>
              <a:t>phạm</a:t>
            </a:r>
            <a:r>
              <a:rPr lang="en-US" sz="2800" dirty="0" smtClean="0"/>
              <a:t>...)	</a:t>
            </a:r>
          </a:p>
          <a:p>
            <a:r>
              <a:rPr lang="en-US" sz="2800" b="1" dirty="0" smtClean="0"/>
              <a:t>D. </a:t>
            </a:r>
            <a:r>
              <a:rPr lang="en-US" sz="2800" dirty="0" smtClean="0"/>
              <a:t>award: </a:t>
            </a:r>
            <a:r>
              <a:rPr lang="en-US" sz="2800" dirty="0" err="1" smtClean="0"/>
              <a:t>phần</a:t>
            </a:r>
            <a:r>
              <a:rPr lang="en-US" sz="2800" dirty="0" smtClean="0"/>
              <a:t> </a:t>
            </a:r>
            <a:r>
              <a:rPr lang="en-US" sz="2800" dirty="0" err="1" smtClean="0"/>
              <a:t>thưởng</a:t>
            </a:r>
            <a:r>
              <a:rPr lang="en-US" sz="2800" dirty="0" smtClean="0"/>
              <a:t> ( do </a:t>
            </a:r>
            <a:r>
              <a:rPr lang="en-US" sz="2800" dirty="0" err="1" smtClean="0"/>
              <a:t>quan</a:t>
            </a:r>
            <a:r>
              <a:rPr lang="en-US" sz="2800" dirty="0" smtClean="0"/>
              <a:t> </a:t>
            </a:r>
            <a:r>
              <a:rPr lang="en-US" sz="2800" dirty="0" err="1" smtClean="0"/>
              <a:t>tòa</a:t>
            </a:r>
            <a:r>
              <a:rPr lang="en-US" sz="2800" dirty="0" smtClean="0"/>
              <a:t>, </a:t>
            </a:r>
            <a:r>
              <a:rPr lang="en-US" sz="2800" dirty="0" err="1" smtClean="0"/>
              <a:t>hội</a:t>
            </a:r>
            <a:r>
              <a:rPr lang="en-US" sz="2800" dirty="0" smtClean="0"/>
              <a:t> </a:t>
            </a:r>
            <a:r>
              <a:rPr lang="en-US" sz="2800" dirty="0" err="1" smtClean="0"/>
              <a:t>đồng</a:t>
            </a:r>
            <a:r>
              <a:rPr lang="en-US" sz="2800" dirty="0" smtClean="0"/>
              <a:t> </a:t>
            </a:r>
            <a:r>
              <a:rPr lang="en-US" sz="2800" dirty="0" err="1" smtClean="0"/>
              <a:t>tổ</a:t>
            </a:r>
            <a:r>
              <a:rPr lang="en-US" sz="2800" dirty="0" smtClean="0"/>
              <a:t> </a:t>
            </a:r>
            <a:r>
              <a:rPr lang="en-US" sz="2800" dirty="0" err="1" smtClean="0"/>
              <a:t>chức</a:t>
            </a:r>
            <a:r>
              <a:rPr lang="en-US" sz="2800" dirty="0" smtClean="0"/>
              <a:t>..ban </a:t>
            </a:r>
            <a:r>
              <a:rPr lang="en-US" sz="2800" dirty="0" err="1" smtClean="0"/>
              <a:t>cho</a:t>
            </a:r>
            <a:r>
              <a:rPr lang="en-US" sz="2800" dirty="0" smtClean="0"/>
              <a:t> </a:t>
            </a:r>
            <a:r>
              <a:rPr lang="en-US" sz="2800" dirty="0" err="1" smtClean="0"/>
              <a:t>vì</a:t>
            </a:r>
            <a:r>
              <a:rPr lang="en-US" sz="2800" dirty="0" smtClean="0"/>
              <a:t> </a:t>
            </a:r>
            <a:r>
              <a:rPr lang="en-US" sz="2800" dirty="0" err="1" smtClean="0"/>
              <a:t>thành</a:t>
            </a:r>
            <a:r>
              <a:rPr lang="en-US" sz="2800" dirty="0" smtClean="0"/>
              <a:t> </a:t>
            </a:r>
            <a:r>
              <a:rPr lang="en-US" sz="2800" dirty="0" err="1" smtClean="0"/>
              <a:t>tích</a:t>
            </a:r>
            <a:r>
              <a:rPr lang="en-US" sz="2800" dirty="0" smtClean="0"/>
              <a:t>…)</a:t>
            </a:r>
          </a:p>
          <a:p>
            <a:r>
              <a:rPr lang="en-US" sz="2800" b="1" dirty="0" err="1" smtClean="0"/>
              <a:t>Tạm</a:t>
            </a:r>
            <a:r>
              <a:rPr lang="en-US" sz="2800" b="1" dirty="0" smtClean="0"/>
              <a:t> </a:t>
            </a:r>
            <a:r>
              <a:rPr lang="en-US" sz="2800" b="1" dirty="0" err="1" smtClean="0"/>
              <a:t>dịch</a:t>
            </a:r>
            <a:r>
              <a:rPr lang="en-US" sz="2800" dirty="0" smtClean="0"/>
              <a:t>: </a:t>
            </a:r>
            <a:r>
              <a:rPr lang="en-US" sz="2800" dirty="0" err="1" smtClean="0"/>
              <a:t>Một</a:t>
            </a:r>
            <a:r>
              <a:rPr lang="en-US" sz="2800" dirty="0" smtClean="0"/>
              <a:t> </a:t>
            </a:r>
            <a:r>
              <a:rPr lang="en-US" sz="2800" dirty="0" err="1" smtClean="0"/>
              <a:t>phần</a:t>
            </a:r>
            <a:r>
              <a:rPr lang="en-US" sz="2800" dirty="0" smtClean="0"/>
              <a:t> </a:t>
            </a:r>
            <a:r>
              <a:rPr lang="en-US" sz="2800" dirty="0" err="1" smtClean="0"/>
              <a:t>thưởng</a:t>
            </a:r>
            <a:r>
              <a:rPr lang="en-US" sz="2800" dirty="0" smtClean="0"/>
              <a:t> </a:t>
            </a:r>
            <a:r>
              <a:rPr lang="en-US" sz="2800" dirty="0" err="1" smtClean="0"/>
              <a:t>trị</a:t>
            </a:r>
            <a:r>
              <a:rPr lang="en-US" sz="2800" dirty="0" smtClean="0"/>
              <a:t> </a:t>
            </a:r>
            <a:r>
              <a:rPr lang="en-US" sz="2800" dirty="0" err="1" smtClean="0"/>
              <a:t>giá</a:t>
            </a:r>
            <a:r>
              <a:rPr lang="en-US" sz="2800" dirty="0" smtClean="0"/>
              <a:t> 10,000 </a:t>
            </a:r>
            <a:r>
              <a:rPr lang="en-US" sz="2800" dirty="0" err="1" smtClean="0"/>
              <a:t>đô</a:t>
            </a:r>
            <a:r>
              <a:rPr lang="en-US" sz="2800" dirty="0" smtClean="0"/>
              <a:t> la </a:t>
            </a:r>
            <a:r>
              <a:rPr lang="en-US" sz="2800" dirty="0" err="1" smtClean="0"/>
              <a:t>đã</a:t>
            </a:r>
            <a:r>
              <a:rPr lang="en-US" sz="2800" dirty="0" smtClean="0"/>
              <a:t> </a:t>
            </a:r>
            <a:r>
              <a:rPr lang="en-US" sz="2800" dirty="0" err="1" smtClean="0"/>
              <a:t>được</a:t>
            </a:r>
            <a:r>
              <a:rPr lang="en-US" sz="2800" dirty="0" smtClean="0"/>
              <a:t> ban </a:t>
            </a:r>
            <a:r>
              <a:rPr lang="en-US" sz="2800" dirty="0" err="1" smtClean="0"/>
              <a:t>thưởng</a:t>
            </a:r>
            <a:r>
              <a:rPr lang="en-US" sz="2800" dirty="0" smtClean="0"/>
              <a:t> </a:t>
            </a:r>
            <a:r>
              <a:rPr lang="en-US" sz="2800" dirty="0" err="1" smtClean="0"/>
              <a:t>cho</a:t>
            </a:r>
            <a:r>
              <a:rPr lang="en-US" sz="2800" dirty="0" smtClean="0"/>
              <a:t> </a:t>
            </a:r>
            <a:r>
              <a:rPr lang="en-US" sz="2800" dirty="0" err="1" smtClean="0"/>
              <a:t>việc</a:t>
            </a:r>
            <a:r>
              <a:rPr lang="en-US" sz="2800" dirty="0" smtClean="0"/>
              <a:t> </a:t>
            </a:r>
            <a:r>
              <a:rPr lang="en-US" sz="2800" dirty="0" err="1" smtClean="0"/>
              <a:t>bắt</a:t>
            </a:r>
            <a:r>
              <a:rPr lang="en-US" sz="2800" dirty="0" smtClean="0"/>
              <a:t> </a:t>
            </a:r>
            <a:r>
              <a:rPr lang="en-US" sz="2800" dirty="0" err="1" smtClean="0"/>
              <a:t>giữ</a:t>
            </a:r>
            <a:r>
              <a:rPr lang="en-US" sz="2800" dirty="0" smtClean="0"/>
              <a:t> </a:t>
            </a:r>
            <a:r>
              <a:rPr lang="en-US" sz="2800" dirty="0" err="1" smtClean="0"/>
              <a:t>được</a:t>
            </a:r>
            <a:r>
              <a:rPr lang="en-US" sz="2800" dirty="0" smtClean="0"/>
              <a:t> </a:t>
            </a:r>
            <a:r>
              <a:rPr lang="en-US" sz="2800" dirty="0" err="1" smtClean="0"/>
              <a:t>kẻ</a:t>
            </a:r>
            <a:r>
              <a:rPr lang="en-US" sz="2800" dirty="0" smtClean="0"/>
              <a:t> </a:t>
            </a:r>
            <a:r>
              <a:rPr lang="en-US" sz="2800" dirty="0" err="1" smtClean="0"/>
              <a:t>sát</a:t>
            </a:r>
            <a:r>
              <a:rPr lang="en-US" sz="2800" dirty="0" smtClean="0"/>
              <a:t> </a:t>
            </a:r>
            <a:r>
              <a:rPr lang="en-US" sz="2800" dirty="0" err="1" smtClean="0"/>
              <a:t>nhân</a:t>
            </a:r>
            <a:r>
              <a:rPr lang="en-US" sz="2800" dirty="0" smtClean="0"/>
              <a:t>.</a:t>
            </a:r>
          </a:p>
          <a:p>
            <a:endParaRPr lang="en-US" sz="2800" dirty="0"/>
          </a:p>
        </p:txBody>
      </p:sp>
      <p:sp>
        <p:nvSpPr>
          <p:cNvPr id="6" name="Oval 5"/>
          <p:cNvSpPr/>
          <p:nvPr/>
        </p:nvSpPr>
        <p:spPr>
          <a:xfrm>
            <a:off x="2819400" y="1371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2436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534400" cy="1569660"/>
          </a:xfrm>
          <a:prstGeom prst="rect">
            <a:avLst/>
          </a:prstGeom>
          <a:noFill/>
        </p:spPr>
        <p:txBody>
          <a:bodyPr wrap="square" rtlCol="0">
            <a:spAutoFit/>
          </a:bodyPr>
          <a:lstStyle/>
          <a:p>
            <a:r>
              <a:rPr lang="en-US" sz="2400" b="1" dirty="0"/>
              <a:t>Question 48. What is the word “wary” in paragraph 3 closest in meaning to?</a:t>
            </a:r>
            <a:endParaRPr lang="en-US" sz="2400" dirty="0"/>
          </a:p>
          <a:p>
            <a:r>
              <a:rPr lang="fr-FR" sz="2400" b="1" dirty="0" smtClean="0"/>
              <a:t>A</a:t>
            </a:r>
            <a:r>
              <a:rPr lang="fr-FR" sz="2400" dirty="0"/>
              <a:t>. </a:t>
            </a:r>
            <a:r>
              <a:rPr lang="fr-FR" sz="2400" dirty="0" err="1"/>
              <a:t>apprehensive</a:t>
            </a:r>
            <a:r>
              <a:rPr lang="fr-FR" sz="2400" dirty="0"/>
              <a:t> 	</a:t>
            </a:r>
            <a:r>
              <a:rPr lang="fr-FR" sz="2400" b="1" dirty="0"/>
              <a:t>B</a:t>
            </a:r>
            <a:r>
              <a:rPr lang="fr-FR" sz="2400" dirty="0"/>
              <a:t>. </a:t>
            </a:r>
            <a:r>
              <a:rPr lang="fr-FR" sz="2400" dirty="0" err="1"/>
              <a:t>reluctant</a:t>
            </a:r>
            <a:r>
              <a:rPr lang="fr-FR" sz="2400" dirty="0"/>
              <a:t> 	</a:t>
            </a:r>
            <a:r>
              <a:rPr lang="fr-FR" sz="2400" b="1" dirty="0"/>
              <a:t>C.</a:t>
            </a:r>
            <a:r>
              <a:rPr lang="fr-FR" sz="2400" dirty="0"/>
              <a:t> </a:t>
            </a:r>
            <a:r>
              <a:rPr lang="fr-FR" sz="2400" dirty="0" err="1"/>
              <a:t>cautious</a:t>
            </a:r>
            <a:r>
              <a:rPr lang="fr-FR" sz="2400" dirty="0"/>
              <a:t>	</a:t>
            </a:r>
            <a:r>
              <a:rPr lang="fr-FR" sz="2400" b="1" dirty="0"/>
              <a:t>D</a:t>
            </a:r>
            <a:r>
              <a:rPr lang="fr-FR" sz="2400" dirty="0"/>
              <a:t>. observant</a:t>
            </a:r>
            <a:endParaRPr lang="en-US" sz="2400" dirty="0"/>
          </a:p>
          <a:p>
            <a:endParaRPr lang="en-US" sz="2400" dirty="0"/>
          </a:p>
        </p:txBody>
      </p:sp>
      <p:sp>
        <p:nvSpPr>
          <p:cNvPr id="5" name="TextBox 4"/>
          <p:cNvSpPr txBox="1"/>
          <p:nvPr/>
        </p:nvSpPr>
        <p:spPr>
          <a:xfrm>
            <a:off x="228600" y="1981200"/>
            <a:ext cx="8534400" cy="3046988"/>
          </a:xfrm>
          <a:prstGeom prst="rect">
            <a:avLst/>
          </a:prstGeom>
          <a:noFill/>
        </p:spPr>
        <p:txBody>
          <a:bodyPr wrap="square" rtlCol="0">
            <a:spAutoFit/>
          </a:bodyPr>
          <a:lstStyle/>
          <a:p>
            <a:r>
              <a:rPr lang="en-US" sz="2400" dirty="0" err="1" smtClean="0"/>
              <a:t>Dịch</a:t>
            </a:r>
            <a:r>
              <a:rPr lang="en-US" sz="2400" dirty="0" smtClean="0"/>
              <a:t> </a:t>
            </a:r>
            <a:r>
              <a:rPr lang="en-US" sz="2400" dirty="0" err="1" smtClean="0"/>
              <a:t>đề</a:t>
            </a:r>
            <a:r>
              <a:rPr lang="en-US" sz="2400" dirty="0" smtClean="0"/>
              <a:t> </a:t>
            </a:r>
            <a:r>
              <a:rPr lang="en-US" sz="2400" dirty="0" err="1" smtClean="0"/>
              <a:t>bài</a:t>
            </a:r>
            <a:r>
              <a:rPr lang="en-US" sz="2400" dirty="0" smtClean="0"/>
              <a:t>: </a:t>
            </a:r>
            <a:r>
              <a:rPr lang="en-US" sz="2400" dirty="0" err="1" smtClean="0"/>
              <a:t>Từ</a:t>
            </a:r>
            <a:r>
              <a:rPr lang="en-US" sz="2400" dirty="0" smtClean="0"/>
              <a:t> “wary” ở </a:t>
            </a:r>
            <a:r>
              <a:rPr lang="en-US" sz="2400" dirty="0" err="1" smtClean="0"/>
              <a:t>đoạn</a:t>
            </a:r>
            <a:r>
              <a:rPr lang="en-US" sz="2400" dirty="0" smtClean="0"/>
              <a:t> 3 </a:t>
            </a:r>
            <a:r>
              <a:rPr lang="en-US" sz="2400" dirty="0" err="1" smtClean="0"/>
              <a:t>gần</a:t>
            </a:r>
            <a:r>
              <a:rPr lang="en-US" sz="2400" dirty="0" smtClean="0"/>
              <a:t> </a:t>
            </a:r>
            <a:r>
              <a:rPr lang="en-US" sz="2400" dirty="0" err="1" smtClean="0"/>
              <a:t>nghĩa</a:t>
            </a:r>
            <a:r>
              <a:rPr lang="en-US" sz="2400" dirty="0" smtClean="0"/>
              <a:t> </a:t>
            </a:r>
            <a:r>
              <a:rPr lang="en-US" sz="2400" dirty="0" err="1" smtClean="0"/>
              <a:t>nhất</a:t>
            </a:r>
            <a:r>
              <a:rPr lang="en-US" sz="2400" dirty="0" smtClean="0"/>
              <a:t> </a:t>
            </a:r>
            <a:r>
              <a:rPr lang="en-US" sz="2400" dirty="0" err="1" smtClean="0"/>
              <a:t>với</a:t>
            </a:r>
            <a:r>
              <a:rPr lang="en-US" sz="2400" dirty="0" smtClean="0"/>
              <a:t> </a:t>
            </a:r>
            <a:r>
              <a:rPr lang="en-US" sz="2400" dirty="0" err="1" smtClean="0"/>
              <a:t>từ</a:t>
            </a:r>
            <a:r>
              <a:rPr lang="en-US" sz="2400" dirty="0" smtClean="0"/>
              <a:t> </a:t>
            </a:r>
            <a:r>
              <a:rPr lang="en-US" sz="2400" dirty="0" err="1" smtClean="0"/>
              <a:t>nào</a:t>
            </a:r>
            <a:r>
              <a:rPr lang="en-US" sz="2400" dirty="0" smtClean="0"/>
              <a:t>?</a:t>
            </a:r>
          </a:p>
          <a:p>
            <a:r>
              <a:rPr lang="en-US" sz="2400" b="1" dirty="0" smtClean="0"/>
              <a:t>A</a:t>
            </a:r>
            <a:r>
              <a:rPr lang="en-US" sz="2400" dirty="0" smtClean="0"/>
              <a:t>. apprehensive (a): lo </a:t>
            </a:r>
            <a:r>
              <a:rPr lang="en-US" sz="2400" dirty="0" err="1" smtClean="0"/>
              <a:t>sợ</a:t>
            </a:r>
            <a:r>
              <a:rPr lang="en-US" sz="2400" dirty="0" smtClean="0"/>
              <a:t>/ </a:t>
            </a:r>
            <a:r>
              <a:rPr lang="en-US" sz="2400" dirty="0" err="1" smtClean="0"/>
              <a:t>sợ</a:t>
            </a:r>
            <a:r>
              <a:rPr lang="en-US" sz="2400" dirty="0" smtClean="0"/>
              <a:t> </a:t>
            </a:r>
            <a:r>
              <a:rPr lang="en-US" sz="2400" dirty="0" err="1" smtClean="0"/>
              <a:t>hãi</a:t>
            </a:r>
            <a:endParaRPr lang="en-US" sz="2400" dirty="0" smtClean="0"/>
          </a:p>
          <a:p>
            <a:r>
              <a:rPr lang="en-US" sz="2400" b="1" dirty="0" smtClean="0"/>
              <a:t>B</a:t>
            </a:r>
            <a:r>
              <a:rPr lang="en-US" sz="2400" dirty="0" smtClean="0"/>
              <a:t>. reluctant (a): </a:t>
            </a:r>
            <a:r>
              <a:rPr lang="en-US" sz="2400" dirty="0" err="1" smtClean="0"/>
              <a:t>miễn</a:t>
            </a:r>
            <a:r>
              <a:rPr lang="en-US" sz="2400" dirty="0" smtClean="0"/>
              <a:t> </a:t>
            </a:r>
            <a:r>
              <a:rPr lang="en-US" sz="2400" dirty="0" err="1" smtClean="0"/>
              <a:t>cưỡng</a:t>
            </a:r>
            <a:r>
              <a:rPr lang="en-US" sz="2400" dirty="0" smtClean="0"/>
              <a:t>/ </a:t>
            </a:r>
            <a:r>
              <a:rPr lang="en-US" sz="2400" dirty="0" err="1" smtClean="0"/>
              <a:t>chần</a:t>
            </a:r>
            <a:r>
              <a:rPr lang="en-US" sz="2400" dirty="0" smtClean="0"/>
              <a:t> </a:t>
            </a:r>
            <a:r>
              <a:rPr lang="en-US" sz="2400" dirty="0" err="1" smtClean="0"/>
              <a:t>chừ</a:t>
            </a:r>
            <a:endParaRPr lang="en-US" sz="2400" dirty="0" smtClean="0"/>
          </a:p>
          <a:p>
            <a:r>
              <a:rPr lang="en-US" sz="2400" b="1" dirty="0" smtClean="0"/>
              <a:t>C</a:t>
            </a:r>
            <a:r>
              <a:rPr lang="en-US" sz="2400" dirty="0" smtClean="0"/>
              <a:t>. cautious (a): </a:t>
            </a:r>
            <a:r>
              <a:rPr lang="en-US" sz="2400" dirty="0" err="1" smtClean="0"/>
              <a:t>cẩn</a:t>
            </a:r>
            <a:r>
              <a:rPr lang="en-US" sz="2400" dirty="0" smtClean="0"/>
              <a:t> </a:t>
            </a:r>
            <a:r>
              <a:rPr lang="en-US" sz="2400" dirty="0" err="1" smtClean="0"/>
              <a:t>trọng</a:t>
            </a:r>
            <a:endParaRPr lang="en-US" sz="2400" dirty="0" smtClean="0"/>
          </a:p>
          <a:p>
            <a:r>
              <a:rPr lang="en-US" sz="2400" b="1" dirty="0" smtClean="0"/>
              <a:t>D</a:t>
            </a:r>
            <a:r>
              <a:rPr lang="en-US" sz="2400" dirty="0" smtClean="0"/>
              <a:t>. observant (a): </a:t>
            </a:r>
            <a:r>
              <a:rPr lang="en-US" sz="2400" dirty="0" err="1" smtClean="0"/>
              <a:t>tinh</a:t>
            </a:r>
            <a:r>
              <a:rPr lang="en-US" sz="2400" dirty="0" smtClean="0"/>
              <a:t> ý</a:t>
            </a:r>
          </a:p>
          <a:p>
            <a:r>
              <a:rPr lang="en-US" sz="2400" dirty="0" err="1" smtClean="0"/>
              <a:t>Câu</a:t>
            </a:r>
            <a:r>
              <a:rPr lang="en-US" sz="2400" dirty="0" smtClean="0"/>
              <a:t> </a:t>
            </a:r>
            <a:r>
              <a:rPr lang="en-US" sz="2400" dirty="0" err="1" smtClean="0"/>
              <a:t>hỏi</a:t>
            </a:r>
            <a:r>
              <a:rPr lang="en-US" sz="2400" dirty="0" smtClean="0"/>
              <a:t> </a:t>
            </a:r>
            <a:r>
              <a:rPr lang="en-US" sz="2400" dirty="0" err="1" smtClean="0"/>
              <a:t>về</a:t>
            </a:r>
            <a:r>
              <a:rPr lang="en-US" sz="2400" dirty="0" smtClean="0"/>
              <a:t> </a:t>
            </a:r>
            <a:r>
              <a:rPr lang="en-US" sz="2400" dirty="0" err="1" smtClean="0"/>
              <a:t>từ</a:t>
            </a:r>
            <a:r>
              <a:rPr lang="en-US" sz="2400" dirty="0" smtClean="0"/>
              <a:t> </a:t>
            </a:r>
            <a:r>
              <a:rPr lang="en-US" sz="2400" dirty="0" err="1" smtClean="0"/>
              <a:t>vựng</a:t>
            </a:r>
            <a:r>
              <a:rPr lang="en-US" sz="2400" dirty="0" smtClean="0"/>
              <a:t>. “Wary” (a): </a:t>
            </a:r>
            <a:r>
              <a:rPr lang="en-US" sz="2400" dirty="0" err="1" smtClean="0"/>
              <a:t>cẩn</a:t>
            </a:r>
            <a:r>
              <a:rPr lang="en-US" sz="2400" dirty="0" smtClean="0"/>
              <a:t> </a:t>
            </a:r>
            <a:r>
              <a:rPr lang="en-US" sz="2400" dirty="0" err="1" smtClean="0"/>
              <a:t>trọng</a:t>
            </a:r>
            <a:r>
              <a:rPr lang="en-US" sz="2400" dirty="0" smtClean="0"/>
              <a:t>/ </a:t>
            </a:r>
            <a:r>
              <a:rPr lang="en-US" sz="2400" dirty="0" err="1" smtClean="0"/>
              <a:t>cẩn</a:t>
            </a:r>
            <a:r>
              <a:rPr lang="en-US" sz="2400" dirty="0" smtClean="0"/>
              <a:t> </a:t>
            </a:r>
            <a:r>
              <a:rPr lang="en-US" sz="2400" dirty="0" err="1" smtClean="0"/>
              <a:t>thận</a:t>
            </a:r>
            <a:r>
              <a:rPr lang="en-US" sz="2400" dirty="0" smtClean="0"/>
              <a:t>. </a:t>
            </a:r>
            <a:r>
              <a:rPr lang="en-US" sz="2400" dirty="0" err="1" smtClean="0"/>
              <a:t>Chọn</a:t>
            </a:r>
            <a:r>
              <a:rPr lang="en-US" sz="2400" dirty="0" smtClean="0"/>
              <a:t> </a:t>
            </a:r>
            <a:r>
              <a:rPr lang="en-US" sz="2400" dirty="0" err="1" smtClean="0"/>
              <a:t>đáp</a:t>
            </a:r>
            <a:r>
              <a:rPr lang="en-US" sz="2400" dirty="0" smtClean="0"/>
              <a:t> </a:t>
            </a:r>
            <a:r>
              <a:rPr lang="en-US" sz="2400" dirty="0" err="1" smtClean="0"/>
              <a:t>án</a:t>
            </a:r>
            <a:r>
              <a:rPr lang="en-US" sz="2400" dirty="0" smtClean="0"/>
              <a:t> C - cautious: </a:t>
            </a:r>
            <a:r>
              <a:rPr lang="en-US" sz="2400" dirty="0" err="1" smtClean="0"/>
              <a:t>cẩn</a:t>
            </a:r>
            <a:r>
              <a:rPr lang="en-US" sz="2400" dirty="0" smtClean="0"/>
              <a:t> </a:t>
            </a:r>
            <a:r>
              <a:rPr lang="en-US" sz="2400" dirty="0" err="1" smtClean="0"/>
              <a:t>trọng</a:t>
            </a:r>
            <a:r>
              <a:rPr lang="en-US" sz="2400" dirty="0" smtClean="0"/>
              <a:t> - </a:t>
            </a:r>
            <a:r>
              <a:rPr lang="en-US" sz="2400" dirty="0" err="1" smtClean="0"/>
              <a:t>là</a:t>
            </a:r>
            <a:r>
              <a:rPr lang="en-US" sz="2400" dirty="0" smtClean="0"/>
              <a:t> </a:t>
            </a:r>
            <a:r>
              <a:rPr lang="en-US" sz="2400" dirty="0" err="1" smtClean="0"/>
              <a:t>gần</a:t>
            </a:r>
            <a:r>
              <a:rPr lang="en-US" sz="2400" dirty="0" smtClean="0"/>
              <a:t> </a:t>
            </a:r>
            <a:r>
              <a:rPr lang="en-US" sz="2400" dirty="0" err="1" smtClean="0"/>
              <a:t>nghĩa</a:t>
            </a:r>
            <a:r>
              <a:rPr lang="en-US" sz="2400" dirty="0" smtClean="0"/>
              <a:t> </a:t>
            </a:r>
            <a:r>
              <a:rPr lang="en-US" sz="2400" dirty="0" err="1" smtClean="0"/>
              <a:t>nhất</a:t>
            </a:r>
            <a:r>
              <a:rPr lang="en-US" sz="2400" dirty="0" smtClean="0"/>
              <a:t> </a:t>
            </a:r>
            <a:r>
              <a:rPr lang="en-US" sz="2400" dirty="0" err="1" smtClean="0"/>
              <a:t>với</a:t>
            </a:r>
            <a:r>
              <a:rPr lang="en-US" sz="2400" dirty="0" smtClean="0"/>
              <a:t> </a:t>
            </a:r>
            <a:r>
              <a:rPr lang="en-US" sz="2400" dirty="0" err="1" smtClean="0"/>
              <a:t>từ</a:t>
            </a:r>
            <a:r>
              <a:rPr lang="en-US" sz="2400" dirty="0" smtClean="0"/>
              <a:t> </a:t>
            </a:r>
            <a:r>
              <a:rPr lang="en-US" sz="2400" dirty="0" err="1" smtClean="0"/>
              <a:t>mà</a:t>
            </a:r>
            <a:r>
              <a:rPr lang="en-US" sz="2400" dirty="0" smtClean="0"/>
              <a:t> </a:t>
            </a:r>
            <a:r>
              <a:rPr lang="en-US" sz="2400" dirty="0" err="1" smtClean="0"/>
              <a:t>bài</a:t>
            </a:r>
            <a:r>
              <a:rPr lang="en-US" sz="2400" dirty="0" smtClean="0"/>
              <a:t> </a:t>
            </a:r>
            <a:r>
              <a:rPr lang="en-US" sz="2400" dirty="0" err="1" smtClean="0"/>
              <a:t>cho</a:t>
            </a:r>
            <a:r>
              <a:rPr lang="en-US" sz="2400" dirty="0" smtClean="0"/>
              <a:t>.</a:t>
            </a:r>
          </a:p>
          <a:p>
            <a:endParaRPr lang="en-US" sz="2400" dirty="0"/>
          </a:p>
        </p:txBody>
      </p:sp>
      <p:sp>
        <p:nvSpPr>
          <p:cNvPr id="6" name="Oval 5"/>
          <p:cNvSpPr/>
          <p:nvPr/>
        </p:nvSpPr>
        <p:spPr>
          <a:xfrm>
            <a:off x="4876800" y="1318230"/>
            <a:ext cx="3048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5926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10600" cy="1477328"/>
          </a:xfrm>
          <a:prstGeom prst="rect">
            <a:avLst/>
          </a:prstGeom>
          <a:noFill/>
        </p:spPr>
        <p:txBody>
          <a:bodyPr wrap="square" rtlCol="0">
            <a:spAutoFit/>
          </a:bodyPr>
          <a:lstStyle/>
          <a:p>
            <a:r>
              <a:rPr lang="fr-FR" b="1" dirty="0"/>
              <a:t>Question 49. </a:t>
            </a:r>
            <a:r>
              <a:rPr lang="en-US" b="1" dirty="0"/>
              <a:t>People tend to believe in homeopathy because of</a:t>
            </a:r>
            <a:r>
              <a:rPr lang="en-US" dirty="0"/>
              <a:t>___________.</a:t>
            </a:r>
          </a:p>
          <a:p>
            <a:r>
              <a:rPr lang="en-US" dirty="0"/>
              <a:t>	</a:t>
            </a:r>
            <a:r>
              <a:rPr lang="en-US" b="1" dirty="0"/>
              <a:t>A</a:t>
            </a:r>
            <a:r>
              <a:rPr lang="en-US" dirty="0"/>
              <a:t>. advertisements displayed in health center</a:t>
            </a:r>
          </a:p>
          <a:p>
            <a:r>
              <a:rPr lang="en-US" dirty="0"/>
              <a:t>	</a:t>
            </a:r>
            <a:r>
              <a:rPr lang="en-US" b="1" dirty="0"/>
              <a:t>B</a:t>
            </a:r>
            <a:r>
              <a:rPr lang="en-US" dirty="0"/>
              <a:t>. positive feedback from a small number of people</a:t>
            </a:r>
          </a:p>
          <a:p>
            <a:r>
              <a:rPr lang="en-US" dirty="0"/>
              <a:t>	</a:t>
            </a:r>
            <a:r>
              <a:rPr lang="en-US" b="1" dirty="0"/>
              <a:t>C</a:t>
            </a:r>
            <a:r>
              <a:rPr lang="en-US" dirty="0"/>
              <a:t>. reliable proof from recent medical reports</a:t>
            </a:r>
          </a:p>
          <a:p>
            <a:r>
              <a:rPr lang="en-US" dirty="0"/>
              <a:t>	</a:t>
            </a:r>
            <a:r>
              <a:rPr lang="en-US" b="1" dirty="0"/>
              <a:t>D</a:t>
            </a:r>
            <a:r>
              <a:rPr lang="en-US" dirty="0"/>
              <a:t>. results of research into some alternatives </a:t>
            </a:r>
            <a:r>
              <a:rPr lang="en-US" dirty="0" smtClean="0"/>
              <a:t>therapies</a:t>
            </a:r>
            <a:endParaRPr lang="en-US" dirty="0"/>
          </a:p>
        </p:txBody>
      </p:sp>
      <p:sp>
        <p:nvSpPr>
          <p:cNvPr id="5" name="TextBox 4"/>
          <p:cNvSpPr txBox="1"/>
          <p:nvPr/>
        </p:nvSpPr>
        <p:spPr>
          <a:xfrm>
            <a:off x="228600" y="1741345"/>
            <a:ext cx="8763000" cy="5355312"/>
          </a:xfrm>
          <a:prstGeom prst="rect">
            <a:avLst/>
          </a:prstGeom>
          <a:noFill/>
        </p:spPr>
        <p:txBody>
          <a:bodyPr wrap="square" rtlCol="0">
            <a:spAutoFit/>
          </a:bodyPr>
          <a:lstStyle/>
          <a:p>
            <a:r>
              <a:rPr lang="en-US" dirty="0" err="1" smtClean="0"/>
              <a:t>Dịch</a:t>
            </a:r>
            <a:r>
              <a:rPr lang="en-US" dirty="0" smtClean="0"/>
              <a:t> </a:t>
            </a:r>
            <a:r>
              <a:rPr lang="en-US" dirty="0" err="1" smtClean="0"/>
              <a:t>đề</a:t>
            </a:r>
            <a:r>
              <a:rPr lang="en-US" dirty="0" smtClean="0"/>
              <a:t> </a:t>
            </a:r>
            <a:r>
              <a:rPr lang="en-US" dirty="0" err="1" smtClean="0"/>
              <a:t>bài</a:t>
            </a:r>
            <a:r>
              <a:rPr lang="en-US" dirty="0" smtClean="0"/>
              <a:t>: </a:t>
            </a:r>
            <a:r>
              <a:rPr lang="en-US" dirty="0" err="1" smtClean="0"/>
              <a:t>Mọi</a:t>
            </a:r>
            <a:r>
              <a:rPr lang="en-US" dirty="0" smtClean="0"/>
              <a:t> </a:t>
            </a:r>
            <a:r>
              <a:rPr lang="en-US" dirty="0" err="1" smtClean="0"/>
              <a:t>người</a:t>
            </a:r>
            <a:r>
              <a:rPr lang="en-US" dirty="0" smtClean="0"/>
              <a:t> </a:t>
            </a:r>
            <a:r>
              <a:rPr lang="en-US" dirty="0" err="1" smtClean="0"/>
              <a:t>thường</a:t>
            </a:r>
            <a:r>
              <a:rPr lang="en-US" dirty="0" smtClean="0"/>
              <a:t> </a:t>
            </a:r>
            <a:r>
              <a:rPr lang="en-US" dirty="0" err="1" smtClean="0"/>
              <a:t>có</a:t>
            </a:r>
            <a:r>
              <a:rPr lang="en-US" dirty="0" smtClean="0"/>
              <a:t> </a:t>
            </a:r>
            <a:r>
              <a:rPr lang="en-US" dirty="0" err="1" smtClean="0"/>
              <a:t>xu</a:t>
            </a:r>
            <a:r>
              <a:rPr lang="en-US" dirty="0" smtClean="0"/>
              <a:t> </a:t>
            </a:r>
            <a:r>
              <a:rPr lang="en-US" dirty="0" err="1" smtClean="0"/>
              <a:t>hướng</a:t>
            </a:r>
            <a:r>
              <a:rPr lang="en-US" dirty="0" smtClean="0"/>
              <a:t> tin </a:t>
            </a:r>
            <a:r>
              <a:rPr lang="en-US" dirty="0" err="1" smtClean="0"/>
              <a:t>vào</a:t>
            </a:r>
            <a:r>
              <a:rPr lang="en-US" dirty="0" smtClean="0"/>
              <a:t> </a:t>
            </a:r>
            <a:r>
              <a:rPr lang="en-US" dirty="0" err="1" smtClean="0"/>
              <a:t>phương</a:t>
            </a:r>
            <a:r>
              <a:rPr lang="en-US" dirty="0" smtClean="0"/>
              <a:t> </a:t>
            </a:r>
            <a:r>
              <a:rPr lang="en-US" dirty="0" err="1" smtClean="0"/>
              <a:t>pháp</a:t>
            </a:r>
            <a:r>
              <a:rPr lang="en-US" dirty="0" smtClean="0"/>
              <a:t> vi </a:t>
            </a:r>
            <a:r>
              <a:rPr lang="en-US" dirty="0" err="1" smtClean="0"/>
              <a:t>lượng</a:t>
            </a:r>
            <a:r>
              <a:rPr lang="en-US" dirty="0" smtClean="0"/>
              <a:t> </a:t>
            </a:r>
            <a:r>
              <a:rPr lang="en-US" dirty="0" err="1" smtClean="0"/>
              <a:t>đồng</a:t>
            </a:r>
            <a:r>
              <a:rPr lang="en-US" dirty="0" smtClean="0"/>
              <a:t> </a:t>
            </a:r>
            <a:r>
              <a:rPr lang="en-US" dirty="0" err="1" smtClean="0"/>
              <a:t>căn</a:t>
            </a:r>
            <a:r>
              <a:rPr lang="en-US" dirty="0" smtClean="0"/>
              <a:t> </a:t>
            </a:r>
            <a:r>
              <a:rPr lang="en-US" dirty="0" err="1" smtClean="0"/>
              <a:t>vì</a:t>
            </a:r>
            <a:r>
              <a:rPr lang="en-US" dirty="0" smtClean="0"/>
              <a:t>...</a:t>
            </a:r>
          </a:p>
          <a:p>
            <a:r>
              <a:rPr lang="en-US" b="1" dirty="0" smtClean="0"/>
              <a:t>A</a:t>
            </a:r>
            <a:r>
              <a:rPr lang="en-US" dirty="0" smtClean="0"/>
              <a:t>. </a:t>
            </a:r>
            <a:r>
              <a:rPr lang="en-US" dirty="0" err="1" smtClean="0"/>
              <a:t>những</a:t>
            </a:r>
            <a:r>
              <a:rPr lang="en-US" dirty="0" smtClean="0"/>
              <a:t> </a:t>
            </a:r>
            <a:r>
              <a:rPr lang="en-US" dirty="0" err="1" smtClean="0"/>
              <a:t>quảng</a:t>
            </a:r>
            <a:r>
              <a:rPr lang="en-US" dirty="0" smtClean="0"/>
              <a:t> </a:t>
            </a:r>
            <a:r>
              <a:rPr lang="en-US" dirty="0" err="1" smtClean="0"/>
              <a:t>cáo</a:t>
            </a:r>
            <a:r>
              <a:rPr lang="en-US" dirty="0" smtClean="0"/>
              <a:t> </a:t>
            </a:r>
            <a:r>
              <a:rPr lang="en-US" dirty="0" err="1" smtClean="0"/>
              <a:t>trình</a:t>
            </a:r>
            <a:r>
              <a:rPr lang="en-US" dirty="0" smtClean="0"/>
              <a:t> </a:t>
            </a:r>
            <a:r>
              <a:rPr lang="en-US" dirty="0" err="1" smtClean="0"/>
              <a:t>chiếu</a:t>
            </a:r>
            <a:r>
              <a:rPr lang="en-US" dirty="0" smtClean="0"/>
              <a:t> ở </a:t>
            </a:r>
            <a:r>
              <a:rPr lang="en-US" dirty="0" err="1" smtClean="0"/>
              <a:t>các</a:t>
            </a:r>
            <a:r>
              <a:rPr lang="en-US" dirty="0" smtClean="0"/>
              <a:t> </a:t>
            </a:r>
            <a:r>
              <a:rPr lang="en-US" dirty="0" err="1" smtClean="0"/>
              <a:t>trung</a:t>
            </a:r>
            <a:r>
              <a:rPr lang="en-US" dirty="0" smtClean="0"/>
              <a:t> </a:t>
            </a:r>
            <a:r>
              <a:rPr lang="en-US" dirty="0" err="1" smtClean="0"/>
              <a:t>tâm</a:t>
            </a:r>
            <a:r>
              <a:rPr lang="en-US" dirty="0" smtClean="0"/>
              <a:t> </a:t>
            </a:r>
            <a:r>
              <a:rPr lang="en-US" dirty="0" err="1" smtClean="0"/>
              <a:t>sức</a:t>
            </a:r>
            <a:r>
              <a:rPr lang="en-US" dirty="0" smtClean="0"/>
              <a:t> </a:t>
            </a:r>
            <a:r>
              <a:rPr lang="en-US" dirty="0" err="1" smtClean="0"/>
              <a:t>khỏe</a:t>
            </a:r>
            <a:endParaRPr lang="en-US" dirty="0" smtClean="0"/>
          </a:p>
          <a:p>
            <a:r>
              <a:rPr lang="en-US" b="1" dirty="0" smtClean="0"/>
              <a:t>B</a:t>
            </a:r>
            <a:r>
              <a:rPr lang="en-US" dirty="0" smtClean="0"/>
              <a:t>. </a:t>
            </a:r>
            <a:r>
              <a:rPr lang="en-US" dirty="0" err="1" smtClean="0"/>
              <a:t>phản</a:t>
            </a:r>
            <a:r>
              <a:rPr lang="en-US" dirty="0" smtClean="0"/>
              <a:t> </a:t>
            </a:r>
            <a:r>
              <a:rPr lang="en-US" dirty="0" err="1" smtClean="0"/>
              <a:t>hồi</a:t>
            </a:r>
            <a:r>
              <a:rPr lang="en-US" dirty="0" smtClean="0"/>
              <a:t> </a:t>
            </a:r>
            <a:r>
              <a:rPr lang="en-US" dirty="0" err="1" smtClean="0"/>
              <a:t>tích</a:t>
            </a:r>
            <a:r>
              <a:rPr lang="en-US" dirty="0" smtClean="0"/>
              <a:t> </a:t>
            </a:r>
            <a:r>
              <a:rPr lang="en-US" dirty="0" err="1" smtClean="0"/>
              <a:t>cực</a:t>
            </a:r>
            <a:r>
              <a:rPr lang="en-US" dirty="0" smtClean="0"/>
              <a:t> </a:t>
            </a:r>
            <a:r>
              <a:rPr lang="en-US" dirty="0" err="1" smtClean="0"/>
              <a:t>từ</a:t>
            </a:r>
            <a:r>
              <a:rPr lang="en-US" dirty="0" smtClean="0"/>
              <a:t> </a:t>
            </a:r>
            <a:r>
              <a:rPr lang="en-US" dirty="0" err="1" smtClean="0"/>
              <a:t>một</a:t>
            </a:r>
            <a:r>
              <a:rPr lang="en-US" dirty="0" smtClean="0"/>
              <a:t> </a:t>
            </a:r>
            <a:r>
              <a:rPr lang="en-US" dirty="0" err="1" smtClean="0"/>
              <a:t>số</a:t>
            </a:r>
            <a:r>
              <a:rPr lang="en-US" dirty="0" smtClean="0"/>
              <a:t> </a:t>
            </a:r>
            <a:r>
              <a:rPr lang="en-US" dirty="0" err="1" smtClean="0"/>
              <a:t>lượng</a:t>
            </a:r>
            <a:r>
              <a:rPr lang="en-US" dirty="0" smtClean="0"/>
              <a:t> </a:t>
            </a:r>
            <a:r>
              <a:rPr lang="en-US" dirty="0" err="1" smtClean="0"/>
              <a:t>nhỏ</a:t>
            </a:r>
            <a:r>
              <a:rPr lang="en-US" dirty="0" smtClean="0"/>
              <a:t> </a:t>
            </a:r>
            <a:r>
              <a:rPr lang="en-US" dirty="0" err="1" smtClean="0"/>
              <a:t>người</a:t>
            </a:r>
            <a:endParaRPr lang="en-US" dirty="0" smtClean="0"/>
          </a:p>
          <a:p>
            <a:r>
              <a:rPr lang="en-US" b="1" dirty="0" smtClean="0"/>
              <a:t>C</a:t>
            </a:r>
            <a:r>
              <a:rPr lang="en-US" dirty="0" smtClean="0"/>
              <a:t>. </a:t>
            </a:r>
            <a:r>
              <a:rPr lang="en-US" dirty="0" err="1" smtClean="0"/>
              <a:t>những</a:t>
            </a:r>
            <a:r>
              <a:rPr lang="en-US" dirty="0" smtClean="0"/>
              <a:t> </a:t>
            </a:r>
            <a:r>
              <a:rPr lang="en-US" dirty="0" err="1" smtClean="0"/>
              <a:t>bằng</a:t>
            </a:r>
            <a:r>
              <a:rPr lang="en-US" dirty="0" smtClean="0"/>
              <a:t> </a:t>
            </a:r>
            <a:r>
              <a:rPr lang="en-US" dirty="0" err="1" smtClean="0"/>
              <a:t>chứng</a:t>
            </a:r>
            <a:r>
              <a:rPr lang="en-US" dirty="0" smtClean="0"/>
              <a:t> </a:t>
            </a:r>
            <a:r>
              <a:rPr lang="en-US" dirty="0" err="1" smtClean="0"/>
              <a:t>đáng</a:t>
            </a:r>
            <a:r>
              <a:rPr lang="en-US" dirty="0" smtClean="0"/>
              <a:t> tin </a:t>
            </a:r>
            <a:r>
              <a:rPr lang="en-US" dirty="0" err="1" smtClean="0"/>
              <a:t>cậy</a:t>
            </a:r>
            <a:r>
              <a:rPr lang="en-US" dirty="0" smtClean="0"/>
              <a:t> </a:t>
            </a:r>
            <a:r>
              <a:rPr lang="en-US" dirty="0" err="1" smtClean="0"/>
              <a:t>trong</a:t>
            </a:r>
            <a:r>
              <a:rPr lang="en-US" dirty="0" smtClean="0"/>
              <a:t> </a:t>
            </a:r>
            <a:r>
              <a:rPr lang="en-US" dirty="0" err="1" smtClean="0"/>
              <a:t>những</a:t>
            </a:r>
            <a:r>
              <a:rPr lang="en-US" dirty="0" smtClean="0"/>
              <a:t> </a:t>
            </a:r>
            <a:r>
              <a:rPr lang="en-US" dirty="0" err="1" smtClean="0"/>
              <a:t>báo</a:t>
            </a:r>
            <a:r>
              <a:rPr lang="en-US" dirty="0" smtClean="0"/>
              <a:t> </a:t>
            </a:r>
            <a:r>
              <a:rPr lang="en-US" dirty="0" err="1" smtClean="0"/>
              <a:t>cáo</a:t>
            </a:r>
            <a:r>
              <a:rPr lang="en-US" dirty="0" smtClean="0"/>
              <a:t> y </a:t>
            </a:r>
            <a:r>
              <a:rPr lang="en-US" dirty="0" err="1" smtClean="0"/>
              <a:t>tế</a:t>
            </a:r>
            <a:r>
              <a:rPr lang="en-US" dirty="0" smtClean="0"/>
              <a:t> </a:t>
            </a:r>
            <a:r>
              <a:rPr lang="en-US" dirty="0" err="1" smtClean="0"/>
              <a:t>gần</a:t>
            </a:r>
            <a:r>
              <a:rPr lang="en-US" dirty="0" smtClean="0"/>
              <a:t> </a:t>
            </a:r>
            <a:r>
              <a:rPr lang="en-US" dirty="0" err="1" smtClean="0"/>
              <a:t>đây</a:t>
            </a:r>
            <a:endParaRPr lang="en-US" dirty="0" smtClean="0"/>
          </a:p>
          <a:p>
            <a:r>
              <a:rPr lang="en-US" b="1" dirty="0" smtClean="0"/>
              <a:t>D</a:t>
            </a:r>
            <a:r>
              <a:rPr lang="en-US" dirty="0" smtClean="0"/>
              <a:t>. </a:t>
            </a:r>
            <a:r>
              <a:rPr lang="en-US" dirty="0" err="1" smtClean="0"/>
              <a:t>kết</a:t>
            </a:r>
            <a:r>
              <a:rPr lang="en-US" dirty="0" smtClean="0"/>
              <a:t> </a:t>
            </a:r>
            <a:r>
              <a:rPr lang="en-US" dirty="0" err="1" smtClean="0"/>
              <a:t>quả</a:t>
            </a:r>
            <a:r>
              <a:rPr lang="en-US" dirty="0" smtClean="0"/>
              <a:t> </a:t>
            </a:r>
            <a:r>
              <a:rPr lang="en-US" dirty="0" err="1" smtClean="0"/>
              <a:t>của</a:t>
            </a:r>
            <a:r>
              <a:rPr lang="en-US" dirty="0" smtClean="0"/>
              <a:t> </a:t>
            </a:r>
            <a:r>
              <a:rPr lang="en-US" dirty="0" err="1" smtClean="0"/>
              <a:t>các</a:t>
            </a:r>
            <a:r>
              <a:rPr lang="en-US" dirty="0" smtClean="0"/>
              <a:t> </a:t>
            </a:r>
            <a:r>
              <a:rPr lang="en-US" dirty="0" err="1" smtClean="0"/>
              <a:t>nghiên</a:t>
            </a:r>
            <a:r>
              <a:rPr lang="en-US" dirty="0" smtClean="0"/>
              <a:t> </a:t>
            </a:r>
            <a:r>
              <a:rPr lang="en-US" dirty="0" err="1" smtClean="0"/>
              <a:t>cứu</a:t>
            </a:r>
            <a:r>
              <a:rPr lang="en-US" dirty="0" smtClean="0"/>
              <a:t> </a:t>
            </a:r>
            <a:r>
              <a:rPr lang="en-US" dirty="0" err="1" smtClean="0"/>
              <a:t>về</a:t>
            </a:r>
            <a:r>
              <a:rPr lang="en-US" dirty="0" smtClean="0"/>
              <a:t> </a:t>
            </a:r>
            <a:r>
              <a:rPr lang="en-US" dirty="0" err="1" smtClean="0"/>
              <a:t>những</a:t>
            </a:r>
            <a:r>
              <a:rPr lang="en-US" dirty="0" smtClean="0"/>
              <a:t> </a:t>
            </a:r>
            <a:r>
              <a:rPr lang="en-US" dirty="0" err="1" smtClean="0"/>
              <a:t>phương</a:t>
            </a:r>
            <a:r>
              <a:rPr lang="en-US" dirty="0" smtClean="0"/>
              <a:t> </a:t>
            </a:r>
            <a:r>
              <a:rPr lang="en-US" dirty="0" err="1" smtClean="0"/>
              <a:t>pháp</a:t>
            </a:r>
            <a:r>
              <a:rPr lang="en-US" dirty="0" smtClean="0"/>
              <a:t> </a:t>
            </a:r>
            <a:r>
              <a:rPr lang="en-US" dirty="0" err="1" smtClean="0"/>
              <a:t>chữa</a:t>
            </a:r>
            <a:r>
              <a:rPr lang="en-US" dirty="0" smtClean="0"/>
              <a:t> </a:t>
            </a:r>
            <a:r>
              <a:rPr lang="en-US" dirty="0" err="1" smtClean="0"/>
              <a:t>bệnh</a:t>
            </a:r>
            <a:r>
              <a:rPr lang="en-US" dirty="0" smtClean="0"/>
              <a:t> </a:t>
            </a:r>
            <a:r>
              <a:rPr lang="en-US" dirty="0" err="1" smtClean="0"/>
              <a:t>thay</a:t>
            </a:r>
            <a:r>
              <a:rPr lang="en-US" dirty="0" smtClean="0"/>
              <a:t> </a:t>
            </a:r>
            <a:r>
              <a:rPr lang="en-US" dirty="0" err="1" smtClean="0"/>
              <a:t>thế</a:t>
            </a:r>
            <a:r>
              <a:rPr lang="en-US" dirty="0" smtClean="0"/>
              <a:t>.</a:t>
            </a:r>
          </a:p>
          <a:p>
            <a:r>
              <a:rPr lang="en-US" dirty="0" err="1" smtClean="0"/>
              <a:t>Trích</a:t>
            </a:r>
            <a:r>
              <a:rPr lang="en-US" dirty="0" smtClean="0"/>
              <a:t> </a:t>
            </a:r>
            <a:r>
              <a:rPr lang="en-US" dirty="0" err="1" smtClean="0"/>
              <a:t>thông</a:t>
            </a:r>
            <a:r>
              <a:rPr lang="en-US" dirty="0" smtClean="0"/>
              <a:t> tin </a:t>
            </a:r>
            <a:r>
              <a:rPr lang="en-US" dirty="0" err="1" smtClean="0"/>
              <a:t>trong</a:t>
            </a:r>
            <a:r>
              <a:rPr lang="en-US" dirty="0" smtClean="0"/>
              <a:t> </a:t>
            </a:r>
            <a:r>
              <a:rPr lang="en-US" dirty="0" err="1" smtClean="0"/>
              <a:t>bài</a:t>
            </a:r>
            <a:r>
              <a:rPr lang="en-US" dirty="0" smtClean="0"/>
              <a:t>: the NHMRC is urging health workers to inform their patients to be wary of anecdotal evidence that appears to support the effectiveness of homeopathic medicine. “It isn’t possible to tell whether a health treatment is effective or not simply by considering the experience of one individual or the beliefs of a health practitioner</a:t>
            </a:r>
          </a:p>
          <a:p>
            <a:r>
              <a:rPr lang="en-US" dirty="0" err="1" smtClean="0"/>
              <a:t>Tạm</a:t>
            </a:r>
            <a:r>
              <a:rPr lang="en-US" dirty="0" smtClean="0"/>
              <a:t> </a:t>
            </a:r>
            <a:r>
              <a:rPr lang="en-US" dirty="0" err="1" smtClean="0"/>
              <a:t>dịch</a:t>
            </a:r>
            <a:r>
              <a:rPr lang="en-US" dirty="0" smtClean="0"/>
              <a:t>: NHMRC </a:t>
            </a:r>
            <a:r>
              <a:rPr lang="en-US" dirty="0" err="1" smtClean="0"/>
              <a:t>cũng</a:t>
            </a:r>
            <a:r>
              <a:rPr lang="en-US" dirty="0" smtClean="0"/>
              <a:t> </a:t>
            </a:r>
            <a:r>
              <a:rPr lang="en-US" dirty="0" err="1" smtClean="0"/>
              <a:t>thúc</a:t>
            </a:r>
            <a:r>
              <a:rPr lang="en-US" dirty="0" smtClean="0"/>
              <a:t> </a:t>
            </a:r>
            <a:r>
              <a:rPr lang="en-US" dirty="0" err="1" smtClean="0"/>
              <a:t>giục</a:t>
            </a:r>
            <a:r>
              <a:rPr lang="en-US" dirty="0" smtClean="0"/>
              <a:t> </a:t>
            </a:r>
            <a:r>
              <a:rPr lang="en-US" dirty="0" err="1" smtClean="0"/>
              <a:t>các</a:t>
            </a:r>
            <a:r>
              <a:rPr lang="en-US" dirty="0" smtClean="0"/>
              <a:t> </a:t>
            </a:r>
            <a:r>
              <a:rPr lang="en-US" dirty="0" err="1" smtClean="0"/>
              <a:t>nhân</a:t>
            </a:r>
            <a:r>
              <a:rPr lang="en-US" dirty="0" smtClean="0"/>
              <a:t> </a:t>
            </a:r>
            <a:r>
              <a:rPr lang="en-US" dirty="0" err="1" smtClean="0"/>
              <a:t>viên</a:t>
            </a:r>
            <a:r>
              <a:rPr lang="en-US" dirty="0" smtClean="0"/>
              <a:t> </a:t>
            </a:r>
            <a:r>
              <a:rPr lang="en-US" dirty="0" err="1" smtClean="0"/>
              <a:t>chăm</a:t>
            </a:r>
            <a:r>
              <a:rPr lang="en-US" dirty="0" smtClean="0"/>
              <a:t> </a:t>
            </a:r>
            <a:r>
              <a:rPr lang="en-US" dirty="0" err="1" smtClean="0"/>
              <a:t>sóc</a:t>
            </a:r>
            <a:r>
              <a:rPr lang="en-US" dirty="0" smtClean="0"/>
              <a:t> </a:t>
            </a:r>
            <a:r>
              <a:rPr lang="en-US" dirty="0" err="1" smtClean="0"/>
              <a:t>sức</a:t>
            </a:r>
            <a:r>
              <a:rPr lang="en-US" dirty="0" smtClean="0"/>
              <a:t> </a:t>
            </a:r>
            <a:r>
              <a:rPr lang="en-US" dirty="0" err="1" smtClean="0"/>
              <a:t>khỏe</a:t>
            </a:r>
            <a:r>
              <a:rPr lang="en-US" dirty="0" smtClean="0"/>
              <a:t> </a:t>
            </a:r>
            <a:r>
              <a:rPr lang="en-US" dirty="0" err="1" smtClean="0"/>
              <a:t>thông</a:t>
            </a:r>
            <a:r>
              <a:rPr lang="en-US" dirty="0" smtClean="0"/>
              <a:t> </a:t>
            </a:r>
            <a:r>
              <a:rPr lang="en-US" dirty="0" err="1" smtClean="0"/>
              <a:t>báo</a:t>
            </a:r>
            <a:r>
              <a:rPr lang="en-US" dirty="0" smtClean="0"/>
              <a:t> </a:t>
            </a:r>
            <a:r>
              <a:rPr lang="en-US" dirty="0" err="1" smtClean="0"/>
              <a:t>đến</a:t>
            </a:r>
            <a:r>
              <a:rPr lang="en-US" dirty="0" smtClean="0"/>
              <a:t> </a:t>
            </a:r>
            <a:r>
              <a:rPr lang="en-US" dirty="0" err="1" smtClean="0"/>
              <a:t>bệnh</a:t>
            </a:r>
            <a:r>
              <a:rPr lang="en-US" dirty="0" smtClean="0"/>
              <a:t> </a:t>
            </a:r>
            <a:r>
              <a:rPr lang="en-US" dirty="0" err="1" smtClean="0"/>
              <a:t>nhân</a:t>
            </a:r>
            <a:r>
              <a:rPr lang="en-US" dirty="0" smtClean="0"/>
              <a:t> </a:t>
            </a:r>
            <a:r>
              <a:rPr lang="en-US" dirty="0" err="1" smtClean="0"/>
              <a:t>của</a:t>
            </a:r>
            <a:r>
              <a:rPr lang="en-US" dirty="0" smtClean="0"/>
              <a:t> </a:t>
            </a:r>
            <a:r>
              <a:rPr lang="en-US" dirty="0" err="1" smtClean="0"/>
              <a:t>mình</a:t>
            </a:r>
            <a:r>
              <a:rPr lang="en-US" dirty="0" smtClean="0"/>
              <a:t> </a:t>
            </a:r>
            <a:r>
              <a:rPr lang="en-US" dirty="0" err="1" smtClean="0"/>
              <a:t>và</a:t>
            </a:r>
            <a:r>
              <a:rPr lang="en-US" dirty="0" smtClean="0"/>
              <a:t> </a:t>
            </a:r>
            <a:r>
              <a:rPr lang="en-US" dirty="0" err="1" smtClean="0"/>
              <a:t>nhắc</a:t>
            </a:r>
            <a:r>
              <a:rPr lang="en-US" dirty="0" smtClean="0"/>
              <a:t> </a:t>
            </a:r>
            <a:r>
              <a:rPr lang="en-US" dirty="0" err="1" smtClean="0"/>
              <a:t>họ</a:t>
            </a:r>
            <a:r>
              <a:rPr lang="en-US" dirty="0" smtClean="0"/>
              <a:t> </a:t>
            </a:r>
            <a:r>
              <a:rPr lang="en-US" dirty="0" err="1" smtClean="0"/>
              <a:t>phải</a:t>
            </a:r>
            <a:r>
              <a:rPr lang="en-US" dirty="0" smtClean="0"/>
              <a:t> </a:t>
            </a:r>
            <a:r>
              <a:rPr lang="en-US" dirty="0" err="1" smtClean="0"/>
              <a:t>cẩn</a:t>
            </a:r>
            <a:r>
              <a:rPr lang="en-US" dirty="0" smtClean="0"/>
              <a:t> </a:t>
            </a:r>
            <a:r>
              <a:rPr lang="en-US" dirty="0" err="1" smtClean="0"/>
              <a:t>trọng</a:t>
            </a:r>
            <a:r>
              <a:rPr lang="en-US" dirty="0" smtClean="0"/>
              <a:t> </a:t>
            </a:r>
            <a:r>
              <a:rPr lang="en-US" dirty="0" err="1" smtClean="0"/>
              <a:t>trước</a:t>
            </a:r>
            <a:r>
              <a:rPr lang="en-US" dirty="0" smtClean="0"/>
              <a:t> </a:t>
            </a:r>
            <a:r>
              <a:rPr lang="en-US" dirty="0" err="1" smtClean="0"/>
              <a:t>những</a:t>
            </a:r>
            <a:r>
              <a:rPr lang="en-US" dirty="0" smtClean="0"/>
              <a:t> </a:t>
            </a:r>
            <a:r>
              <a:rPr lang="en-US" dirty="0" err="1" smtClean="0"/>
              <a:t>bằng</a:t>
            </a:r>
            <a:r>
              <a:rPr lang="en-US" dirty="0" smtClean="0"/>
              <a:t> </a:t>
            </a:r>
            <a:r>
              <a:rPr lang="en-US" dirty="0" err="1" smtClean="0"/>
              <a:t>chứng</a:t>
            </a:r>
            <a:r>
              <a:rPr lang="en-US" dirty="0" smtClean="0"/>
              <a:t> </a:t>
            </a:r>
            <a:r>
              <a:rPr lang="en-US" dirty="0" err="1" smtClean="0"/>
              <a:t>có</a:t>
            </a:r>
            <a:r>
              <a:rPr lang="en-US" dirty="0" smtClean="0"/>
              <a:t> </a:t>
            </a:r>
            <a:r>
              <a:rPr lang="en-US" dirty="0" err="1" smtClean="0"/>
              <a:t>truyền</a:t>
            </a:r>
            <a:r>
              <a:rPr lang="en-US" dirty="0" smtClean="0"/>
              <a:t> </a:t>
            </a:r>
            <a:r>
              <a:rPr lang="en-US" dirty="0" err="1" smtClean="0"/>
              <a:t>miệng</a:t>
            </a:r>
            <a:r>
              <a:rPr lang="en-US" dirty="0" smtClean="0"/>
              <a:t> </a:t>
            </a:r>
            <a:r>
              <a:rPr lang="en-US" dirty="0" err="1" smtClean="0"/>
              <a:t>mà</a:t>
            </a:r>
            <a:r>
              <a:rPr lang="en-US" dirty="0" smtClean="0"/>
              <a:t> </a:t>
            </a:r>
            <a:r>
              <a:rPr lang="en-US" dirty="0" err="1" smtClean="0"/>
              <a:t>có</a:t>
            </a:r>
            <a:r>
              <a:rPr lang="en-US" dirty="0" smtClean="0"/>
              <a:t> </a:t>
            </a:r>
            <a:r>
              <a:rPr lang="en-US" dirty="0" err="1" smtClean="0"/>
              <a:t>vẻ</a:t>
            </a:r>
            <a:r>
              <a:rPr lang="en-US" dirty="0" smtClean="0"/>
              <a:t> </a:t>
            </a:r>
            <a:r>
              <a:rPr lang="en-US" dirty="0" err="1" smtClean="0"/>
              <a:t>như</a:t>
            </a:r>
            <a:r>
              <a:rPr lang="en-US" dirty="0" smtClean="0"/>
              <a:t> </a:t>
            </a:r>
            <a:r>
              <a:rPr lang="en-US" dirty="0" err="1" smtClean="0"/>
              <a:t>ủng</a:t>
            </a:r>
            <a:r>
              <a:rPr lang="en-US" dirty="0" smtClean="0"/>
              <a:t> </a:t>
            </a:r>
            <a:r>
              <a:rPr lang="en-US" dirty="0" err="1" smtClean="0"/>
              <a:t>hộ</a:t>
            </a:r>
            <a:r>
              <a:rPr lang="en-US" dirty="0" smtClean="0"/>
              <a:t> </a:t>
            </a:r>
            <a:r>
              <a:rPr lang="en-US" dirty="0" err="1" smtClean="0"/>
              <a:t>sự</a:t>
            </a:r>
            <a:r>
              <a:rPr lang="en-US" dirty="0" smtClean="0"/>
              <a:t> </a:t>
            </a:r>
            <a:r>
              <a:rPr lang="en-US" dirty="0" err="1" smtClean="0"/>
              <a:t>hiệu</a:t>
            </a:r>
            <a:r>
              <a:rPr lang="en-US" dirty="0" smtClean="0"/>
              <a:t> </a:t>
            </a:r>
            <a:r>
              <a:rPr lang="en-US" dirty="0" err="1" smtClean="0"/>
              <a:t>quả</a:t>
            </a:r>
            <a:r>
              <a:rPr lang="en-US" dirty="0" smtClean="0"/>
              <a:t> </a:t>
            </a:r>
            <a:r>
              <a:rPr lang="en-US" dirty="0" err="1" smtClean="0"/>
              <a:t>của</a:t>
            </a:r>
            <a:r>
              <a:rPr lang="en-US" dirty="0" smtClean="0"/>
              <a:t> </a:t>
            </a:r>
            <a:r>
              <a:rPr lang="en-US" dirty="0" err="1" smtClean="0"/>
              <a:t>các</a:t>
            </a:r>
            <a:r>
              <a:rPr lang="en-US" dirty="0" smtClean="0"/>
              <a:t> </a:t>
            </a:r>
            <a:r>
              <a:rPr lang="en-US" dirty="0" err="1" smtClean="0"/>
              <a:t>loại</a:t>
            </a:r>
            <a:r>
              <a:rPr lang="en-US" dirty="0" smtClean="0"/>
              <a:t> </a:t>
            </a:r>
            <a:r>
              <a:rPr lang="en-US" dirty="0" err="1" smtClean="0"/>
              <a:t>thuốc</a:t>
            </a:r>
            <a:r>
              <a:rPr lang="en-US" dirty="0" smtClean="0"/>
              <a:t> vi </a:t>
            </a:r>
            <a:r>
              <a:rPr lang="en-US" dirty="0" err="1" smtClean="0"/>
              <a:t>lượng</a:t>
            </a:r>
            <a:r>
              <a:rPr lang="en-US" dirty="0" smtClean="0"/>
              <a:t> </a:t>
            </a:r>
            <a:r>
              <a:rPr lang="en-US" dirty="0" err="1" smtClean="0"/>
              <a:t>đồng</a:t>
            </a:r>
            <a:r>
              <a:rPr lang="en-US" dirty="0" smtClean="0"/>
              <a:t> </a:t>
            </a:r>
            <a:r>
              <a:rPr lang="en-US" dirty="0" err="1" smtClean="0"/>
              <a:t>căn</a:t>
            </a:r>
            <a:r>
              <a:rPr lang="en-US" dirty="0" smtClean="0"/>
              <a:t>. “</a:t>
            </a:r>
            <a:r>
              <a:rPr lang="en-US" dirty="0" err="1" smtClean="0"/>
              <a:t>Việc</a:t>
            </a:r>
            <a:r>
              <a:rPr lang="en-US" dirty="0" smtClean="0"/>
              <a:t> </a:t>
            </a:r>
            <a:r>
              <a:rPr lang="en-US" dirty="0" err="1" smtClean="0"/>
              <a:t>cho</a:t>
            </a:r>
            <a:r>
              <a:rPr lang="en-US" dirty="0" smtClean="0"/>
              <a:t> </a:t>
            </a:r>
            <a:r>
              <a:rPr lang="en-US" dirty="0" err="1" smtClean="0"/>
              <a:t>rằng</a:t>
            </a:r>
            <a:r>
              <a:rPr lang="en-US" dirty="0" smtClean="0"/>
              <a:t> </a:t>
            </a:r>
            <a:r>
              <a:rPr lang="en-US" dirty="0" err="1" smtClean="0"/>
              <a:t>một</a:t>
            </a:r>
            <a:r>
              <a:rPr lang="en-US" dirty="0" smtClean="0"/>
              <a:t> </a:t>
            </a:r>
            <a:r>
              <a:rPr lang="en-US" dirty="0" err="1" smtClean="0"/>
              <a:t>phương</a:t>
            </a:r>
            <a:r>
              <a:rPr lang="en-US" dirty="0" smtClean="0"/>
              <a:t> </a:t>
            </a:r>
            <a:r>
              <a:rPr lang="en-US" dirty="0" err="1" smtClean="0"/>
              <a:t>pháp</a:t>
            </a:r>
            <a:r>
              <a:rPr lang="en-US" dirty="0" smtClean="0"/>
              <a:t> </a:t>
            </a:r>
            <a:r>
              <a:rPr lang="en-US" dirty="0" err="1" smtClean="0"/>
              <a:t>chữa</a:t>
            </a:r>
            <a:r>
              <a:rPr lang="en-US" dirty="0" smtClean="0"/>
              <a:t> </a:t>
            </a:r>
            <a:r>
              <a:rPr lang="en-US" dirty="0" err="1" smtClean="0"/>
              <a:t>bệnh</a:t>
            </a:r>
            <a:r>
              <a:rPr lang="en-US" dirty="0" smtClean="0"/>
              <a:t> </a:t>
            </a:r>
            <a:r>
              <a:rPr lang="en-US" dirty="0" err="1" smtClean="0"/>
              <a:t>có</a:t>
            </a:r>
            <a:r>
              <a:rPr lang="en-US" dirty="0" smtClean="0"/>
              <a:t> </a:t>
            </a:r>
            <a:r>
              <a:rPr lang="en-US" dirty="0" err="1" smtClean="0"/>
              <a:t>hiệu</a:t>
            </a:r>
            <a:r>
              <a:rPr lang="en-US" dirty="0" smtClean="0"/>
              <a:t> </a:t>
            </a:r>
            <a:r>
              <a:rPr lang="en-US" dirty="0" err="1" smtClean="0"/>
              <a:t>quả</a:t>
            </a:r>
            <a:r>
              <a:rPr lang="en-US" dirty="0" smtClean="0"/>
              <a:t> hay </a:t>
            </a:r>
            <a:r>
              <a:rPr lang="en-US" dirty="0" err="1" smtClean="0"/>
              <a:t>không</a:t>
            </a:r>
            <a:r>
              <a:rPr lang="en-US" dirty="0" smtClean="0"/>
              <a:t> </a:t>
            </a:r>
            <a:r>
              <a:rPr lang="en-US" dirty="0" err="1" smtClean="0"/>
              <a:t>chỉ</a:t>
            </a:r>
            <a:r>
              <a:rPr lang="en-US" dirty="0" smtClean="0"/>
              <a:t> </a:t>
            </a:r>
            <a:r>
              <a:rPr lang="en-US" dirty="0" err="1" smtClean="0"/>
              <a:t>bằng</a:t>
            </a:r>
            <a:r>
              <a:rPr lang="en-US" dirty="0" smtClean="0"/>
              <a:t> </a:t>
            </a:r>
            <a:r>
              <a:rPr lang="en-US" dirty="0" err="1" smtClean="0"/>
              <a:t>việc</a:t>
            </a:r>
            <a:r>
              <a:rPr lang="en-US" dirty="0" smtClean="0"/>
              <a:t> </a:t>
            </a:r>
            <a:r>
              <a:rPr lang="en-US" dirty="0" err="1" smtClean="0"/>
              <a:t>cần</a:t>
            </a:r>
            <a:r>
              <a:rPr lang="en-US" dirty="0" smtClean="0"/>
              <a:t> </a:t>
            </a:r>
            <a:r>
              <a:rPr lang="en-US" dirty="0" err="1" smtClean="0"/>
              <a:t>nhắc</a:t>
            </a:r>
            <a:r>
              <a:rPr lang="en-US" dirty="0" smtClean="0"/>
              <a:t> </a:t>
            </a:r>
            <a:r>
              <a:rPr lang="en-US" dirty="0" err="1" smtClean="0"/>
              <a:t>những</a:t>
            </a:r>
            <a:r>
              <a:rPr lang="en-US" dirty="0" smtClean="0"/>
              <a:t> </a:t>
            </a:r>
            <a:r>
              <a:rPr lang="en-US" dirty="0" err="1" smtClean="0"/>
              <a:t>kinh</a:t>
            </a:r>
            <a:r>
              <a:rPr lang="en-US" dirty="0" smtClean="0"/>
              <a:t> </a:t>
            </a:r>
            <a:r>
              <a:rPr lang="en-US" dirty="0" err="1" smtClean="0"/>
              <a:t>nghiệm</a:t>
            </a:r>
            <a:r>
              <a:rPr lang="en-US" dirty="0" smtClean="0"/>
              <a:t> </a:t>
            </a:r>
            <a:r>
              <a:rPr lang="en-US" dirty="0" err="1" smtClean="0"/>
              <a:t>của</a:t>
            </a:r>
            <a:r>
              <a:rPr lang="en-US" dirty="0" smtClean="0"/>
              <a:t> </a:t>
            </a:r>
            <a:r>
              <a:rPr lang="en-US" dirty="0" err="1" smtClean="0"/>
              <a:t>một</a:t>
            </a:r>
            <a:r>
              <a:rPr lang="en-US" dirty="0" smtClean="0"/>
              <a:t> </a:t>
            </a:r>
            <a:r>
              <a:rPr lang="en-US" dirty="0" err="1" smtClean="0"/>
              <a:t>cá</a:t>
            </a:r>
            <a:r>
              <a:rPr lang="en-US" dirty="0" smtClean="0"/>
              <a:t> </a:t>
            </a:r>
            <a:r>
              <a:rPr lang="en-US" dirty="0" err="1" smtClean="0"/>
              <a:t>nhân</a:t>
            </a:r>
            <a:r>
              <a:rPr lang="en-US" dirty="0" smtClean="0"/>
              <a:t> </a:t>
            </a:r>
            <a:r>
              <a:rPr lang="en-US" dirty="0" err="1" smtClean="0"/>
              <a:t>hoặc</a:t>
            </a:r>
            <a:r>
              <a:rPr lang="en-US" dirty="0" smtClean="0"/>
              <a:t> </a:t>
            </a:r>
            <a:r>
              <a:rPr lang="en-US" dirty="0" err="1" smtClean="0"/>
              <a:t>các</a:t>
            </a:r>
            <a:r>
              <a:rPr lang="en-US" dirty="0" smtClean="0"/>
              <a:t> </a:t>
            </a:r>
            <a:r>
              <a:rPr lang="en-US" dirty="0" err="1" smtClean="0"/>
              <a:t>niềm</a:t>
            </a:r>
            <a:r>
              <a:rPr lang="en-US" dirty="0" smtClean="0"/>
              <a:t> tin </a:t>
            </a:r>
            <a:r>
              <a:rPr lang="en-US" dirty="0" err="1" smtClean="0"/>
              <a:t>của</a:t>
            </a:r>
            <a:r>
              <a:rPr lang="en-US" dirty="0" smtClean="0"/>
              <a:t> </a:t>
            </a:r>
            <a:r>
              <a:rPr lang="en-US" dirty="0" err="1" smtClean="0"/>
              <a:t>một</a:t>
            </a:r>
            <a:r>
              <a:rPr lang="en-US" dirty="0" smtClean="0"/>
              <a:t> </a:t>
            </a:r>
            <a:r>
              <a:rPr lang="en-US" dirty="0" err="1" smtClean="0"/>
              <a:t>người</a:t>
            </a:r>
            <a:r>
              <a:rPr lang="en-US" dirty="0" smtClean="0"/>
              <a:t> </a:t>
            </a:r>
            <a:r>
              <a:rPr lang="en-US" dirty="0" err="1" smtClean="0"/>
              <a:t>thực</a:t>
            </a:r>
            <a:r>
              <a:rPr lang="en-US" dirty="0" smtClean="0"/>
              <a:t> </a:t>
            </a:r>
            <a:r>
              <a:rPr lang="en-US" dirty="0" err="1" smtClean="0"/>
              <a:t>hành</a:t>
            </a:r>
            <a:r>
              <a:rPr lang="en-US" dirty="0" smtClean="0"/>
              <a:t> </a:t>
            </a:r>
            <a:r>
              <a:rPr lang="en-US" dirty="0" err="1" smtClean="0"/>
              <a:t>chăm</a:t>
            </a:r>
            <a:r>
              <a:rPr lang="en-US" dirty="0" smtClean="0"/>
              <a:t> </a:t>
            </a:r>
            <a:r>
              <a:rPr lang="en-US" dirty="0" err="1" smtClean="0"/>
              <a:t>sóc</a:t>
            </a:r>
            <a:r>
              <a:rPr lang="en-US" dirty="0" smtClean="0"/>
              <a:t> </a:t>
            </a:r>
            <a:r>
              <a:rPr lang="en-US" dirty="0" err="1" smtClean="0"/>
              <a:t>sức</a:t>
            </a:r>
            <a:r>
              <a:rPr lang="en-US" dirty="0" smtClean="0"/>
              <a:t> </a:t>
            </a:r>
            <a:r>
              <a:rPr lang="en-US" dirty="0" err="1" smtClean="0"/>
              <a:t>khỏe</a:t>
            </a:r>
            <a:r>
              <a:rPr lang="en-US" dirty="0" smtClean="0"/>
              <a:t> </a:t>
            </a:r>
            <a:r>
              <a:rPr lang="en-US" dirty="0" err="1" smtClean="0"/>
              <a:t>là</a:t>
            </a:r>
            <a:r>
              <a:rPr lang="en-US" dirty="0" smtClean="0"/>
              <a:t> </a:t>
            </a:r>
            <a:r>
              <a:rPr lang="en-US" dirty="0" err="1" smtClean="0"/>
              <a:t>không</a:t>
            </a:r>
            <a:r>
              <a:rPr lang="en-US" dirty="0" smtClean="0"/>
              <a:t> </a:t>
            </a:r>
            <a:r>
              <a:rPr lang="en-US" dirty="0" err="1" smtClean="0"/>
              <a:t>khả</a:t>
            </a:r>
            <a:r>
              <a:rPr lang="en-US" dirty="0" smtClean="0"/>
              <a:t> </a:t>
            </a:r>
            <a:r>
              <a:rPr lang="en-US" dirty="0" err="1" smtClean="0"/>
              <a:t>thi</a:t>
            </a:r>
            <a:r>
              <a:rPr lang="en-US" dirty="0" smtClean="0"/>
              <a:t>.</a:t>
            </a:r>
          </a:p>
          <a:p>
            <a:r>
              <a:rPr lang="en-US" dirty="0" err="1" smtClean="0"/>
              <a:t>Từ</a:t>
            </a:r>
            <a:r>
              <a:rPr lang="en-US" dirty="0" smtClean="0"/>
              <a:t> </a:t>
            </a:r>
            <a:r>
              <a:rPr lang="en-US" dirty="0" err="1" smtClean="0"/>
              <a:t>đây</a:t>
            </a:r>
            <a:r>
              <a:rPr lang="en-US" dirty="0" smtClean="0"/>
              <a:t> </a:t>
            </a:r>
            <a:r>
              <a:rPr lang="en-US" dirty="0" err="1" smtClean="0"/>
              <a:t>có</a:t>
            </a:r>
            <a:r>
              <a:rPr lang="en-US" dirty="0" smtClean="0"/>
              <a:t> </a:t>
            </a:r>
            <a:r>
              <a:rPr lang="en-US" dirty="0" err="1" smtClean="0"/>
              <a:t>thể</a:t>
            </a:r>
            <a:r>
              <a:rPr lang="en-US" dirty="0" smtClean="0"/>
              <a:t> </a:t>
            </a:r>
            <a:r>
              <a:rPr lang="en-US" dirty="0" err="1" smtClean="0"/>
              <a:t>thấy</a:t>
            </a:r>
            <a:r>
              <a:rPr lang="en-US" dirty="0" smtClean="0"/>
              <a:t>, </a:t>
            </a:r>
            <a:r>
              <a:rPr lang="en-US" dirty="0" err="1" smtClean="0"/>
              <a:t>mọi</a:t>
            </a:r>
            <a:r>
              <a:rPr lang="en-US" dirty="0" smtClean="0"/>
              <a:t> </a:t>
            </a:r>
            <a:r>
              <a:rPr lang="en-US" dirty="0" err="1" smtClean="0"/>
              <a:t>người</a:t>
            </a:r>
            <a:r>
              <a:rPr lang="en-US" dirty="0" smtClean="0"/>
              <a:t> tin </a:t>
            </a:r>
            <a:r>
              <a:rPr lang="en-US" dirty="0" err="1" smtClean="0"/>
              <a:t>tưởng</a:t>
            </a:r>
            <a:r>
              <a:rPr lang="en-US" dirty="0" smtClean="0"/>
              <a:t> </a:t>
            </a:r>
            <a:r>
              <a:rPr lang="en-US" dirty="0" err="1" smtClean="0"/>
              <a:t>vào</a:t>
            </a:r>
            <a:r>
              <a:rPr lang="en-US" dirty="0" smtClean="0"/>
              <a:t> </a:t>
            </a:r>
            <a:r>
              <a:rPr lang="en-US" dirty="0" err="1" smtClean="0"/>
              <a:t>phương</a:t>
            </a:r>
            <a:r>
              <a:rPr lang="en-US" dirty="0" smtClean="0"/>
              <a:t> </a:t>
            </a:r>
            <a:r>
              <a:rPr lang="en-US" dirty="0" err="1" smtClean="0"/>
              <a:t>pháp</a:t>
            </a:r>
            <a:r>
              <a:rPr lang="en-US" dirty="0" smtClean="0"/>
              <a:t> vi </a:t>
            </a:r>
            <a:r>
              <a:rPr lang="en-US" dirty="0" err="1" smtClean="0"/>
              <a:t>lượng</a:t>
            </a:r>
            <a:r>
              <a:rPr lang="en-US" dirty="0" smtClean="0"/>
              <a:t> </a:t>
            </a:r>
            <a:r>
              <a:rPr lang="en-US" dirty="0" err="1" smtClean="0"/>
              <a:t>đồng</a:t>
            </a:r>
            <a:r>
              <a:rPr lang="en-US" dirty="0" smtClean="0"/>
              <a:t> </a:t>
            </a:r>
            <a:r>
              <a:rPr lang="en-US" dirty="0" err="1" smtClean="0"/>
              <a:t>căn</a:t>
            </a:r>
            <a:r>
              <a:rPr lang="en-US" dirty="0" smtClean="0"/>
              <a:t> </a:t>
            </a:r>
            <a:r>
              <a:rPr lang="en-US" dirty="0" err="1" smtClean="0"/>
              <a:t>vì</a:t>
            </a:r>
            <a:r>
              <a:rPr lang="en-US" dirty="0" smtClean="0"/>
              <a:t> </a:t>
            </a:r>
            <a:r>
              <a:rPr lang="en-US" dirty="0" err="1" smtClean="0"/>
              <a:t>họ</a:t>
            </a:r>
            <a:r>
              <a:rPr lang="en-US" dirty="0" smtClean="0"/>
              <a:t> </a:t>
            </a:r>
            <a:r>
              <a:rPr lang="en-US" dirty="0" err="1" smtClean="0"/>
              <a:t>nghe</a:t>
            </a:r>
            <a:r>
              <a:rPr lang="en-US" dirty="0" smtClean="0"/>
              <a:t> </a:t>
            </a:r>
            <a:r>
              <a:rPr lang="en-US" dirty="0" err="1" smtClean="0"/>
              <a:t>những</a:t>
            </a:r>
            <a:r>
              <a:rPr lang="en-US" dirty="0" smtClean="0"/>
              <a:t> </a:t>
            </a:r>
            <a:r>
              <a:rPr lang="en-US" dirty="0" err="1" smtClean="0"/>
              <a:t>thông</a:t>
            </a:r>
            <a:r>
              <a:rPr lang="en-US" dirty="0" smtClean="0"/>
              <a:t> tin </a:t>
            </a:r>
            <a:r>
              <a:rPr lang="en-US" dirty="0" err="1" smtClean="0"/>
              <a:t>truyền</a:t>
            </a:r>
            <a:r>
              <a:rPr lang="en-US" dirty="0" smtClean="0"/>
              <a:t> </a:t>
            </a:r>
            <a:r>
              <a:rPr lang="en-US" dirty="0" err="1" smtClean="0"/>
              <a:t>miệng</a:t>
            </a:r>
            <a:r>
              <a:rPr lang="en-US" dirty="0" smtClean="0"/>
              <a:t> </a:t>
            </a:r>
            <a:r>
              <a:rPr lang="en-US" dirty="0" err="1" smtClean="0"/>
              <a:t>về</a:t>
            </a:r>
            <a:r>
              <a:rPr lang="en-US" dirty="0" smtClean="0"/>
              <a:t> </a:t>
            </a:r>
            <a:r>
              <a:rPr lang="en-US" dirty="0" err="1" smtClean="0"/>
              <a:t>những</a:t>
            </a:r>
            <a:r>
              <a:rPr lang="en-US" dirty="0" smtClean="0"/>
              <a:t> </a:t>
            </a:r>
            <a:r>
              <a:rPr lang="en-US" dirty="0" err="1" smtClean="0"/>
              <a:t>kinh</a:t>
            </a:r>
            <a:r>
              <a:rPr lang="en-US" dirty="0" smtClean="0"/>
              <a:t> </a:t>
            </a:r>
            <a:r>
              <a:rPr lang="en-US" dirty="0" err="1" smtClean="0"/>
              <a:t>nghiệm</a:t>
            </a:r>
            <a:r>
              <a:rPr lang="en-US" dirty="0" smtClean="0"/>
              <a:t> </a:t>
            </a:r>
            <a:r>
              <a:rPr lang="en-US" dirty="0" err="1" smtClean="0"/>
              <a:t>của</a:t>
            </a:r>
            <a:r>
              <a:rPr lang="en-US" dirty="0" smtClean="0"/>
              <a:t> </a:t>
            </a:r>
            <a:r>
              <a:rPr lang="en-US" dirty="0" err="1" smtClean="0"/>
              <a:t>một</a:t>
            </a:r>
            <a:r>
              <a:rPr lang="en-US" dirty="0" smtClean="0"/>
              <a:t> </a:t>
            </a:r>
            <a:r>
              <a:rPr lang="en-US" dirty="0" err="1" smtClean="0"/>
              <a:t>số</a:t>
            </a:r>
            <a:r>
              <a:rPr lang="en-US" dirty="0" smtClean="0"/>
              <a:t> </a:t>
            </a:r>
            <a:r>
              <a:rPr lang="en-US" dirty="0" err="1" smtClean="0"/>
              <a:t>ít</a:t>
            </a:r>
            <a:r>
              <a:rPr lang="en-US" dirty="0" smtClean="0"/>
              <a:t> </a:t>
            </a:r>
            <a:r>
              <a:rPr lang="en-US" dirty="0" err="1" smtClean="0"/>
              <a:t>người</a:t>
            </a:r>
            <a:r>
              <a:rPr lang="en-US" dirty="0" smtClean="0"/>
              <a:t>. </a:t>
            </a:r>
            <a:r>
              <a:rPr lang="en-US" dirty="0" err="1" smtClean="0"/>
              <a:t>Chọn</a:t>
            </a:r>
            <a:r>
              <a:rPr lang="en-US" dirty="0" smtClean="0"/>
              <a:t> </a:t>
            </a:r>
            <a:r>
              <a:rPr lang="en-US" dirty="0" err="1" smtClean="0"/>
              <a:t>đáp</a:t>
            </a:r>
            <a:r>
              <a:rPr lang="en-US" dirty="0" smtClean="0"/>
              <a:t> </a:t>
            </a:r>
            <a:r>
              <a:rPr lang="en-US" dirty="0" err="1" smtClean="0"/>
              <a:t>án</a:t>
            </a:r>
            <a:r>
              <a:rPr lang="en-US" dirty="0" smtClean="0"/>
              <a:t> B.</a:t>
            </a:r>
          </a:p>
          <a:p>
            <a:endParaRPr lang="en-US" dirty="0" smtClean="0"/>
          </a:p>
          <a:p>
            <a:endParaRPr lang="en-US" dirty="0"/>
          </a:p>
        </p:txBody>
      </p:sp>
      <p:sp>
        <p:nvSpPr>
          <p:cNvPr id="6" name="Oval 5"/>
          <p:cNvSpPr/>
          <p:nvPr/>
        </p:nvSpPr>
        <p:spPr>
          <a:xfrm>
            <a:off x="1066800" y="838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1430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839200" cy="1569660"/>
          </a:xfrm>
          <a:prstGeom prst="rect">
            <a:avLst/>
          </a:prstGeom>
          <a:noFill/>
        </p:spPr>
        <p:txBody>
          <a:bodyPr wrap="square" rtlCol="0">
            <a:spAutoFit/>
          </a:bodyPr>
          <a:lstStyle/>
          <a:p>
            <a:r>
              <a:rPr lang="en-US" sz="2400" b="1" dirty="0"/>
              <a:t>Question 50. What is the word “delusion” in paragraph 4 closest in meaning to?</a:t>
            </a:r>
            <a:endParaRPr lang="en-US" sz="2400" dirty="0"/>
          </a:p>
          <a:p>
            <a:r>
              <a:rPr lang="en-US" sz="2400" b="1" dirty="0"/>
              <a:t>	A.</a:t>
            </a:r>
            <a:r>
              <a:rPr lang="en-US" sz="2400" dirty="0"/>
              <a:t> legend	</a:t>
            </a:r>
            <a:r>
              <a:rPr lang="en-US" sz="2400" b="1" dirty="0"/>
              <a:t>B.</a:t>
            </a:r>
            <a:r>
              <a:rPr lang="en-US" sz="2400" dirty="0"/>
              <a:t> falsehood	</a:t>
            </a:r>
            <a:r>
              <a:rPr lang="en-US" sz="2400" b="1" dirty="0"/>
              <a:t>C.</a:t>
            </a:r>
            <a:r>
              <a:rPr lang="en-US" sz="2400" dirty="0"/>
              <a:t> imagination	</a:t>
            </a:r>
            <a:r>
              <a:rPr lang="en-US" sz="2400" b="1" dirty="0"/>
              <a:t>D.</a:t>
            </a:r>
            <a:r>
              <a:rPr lang="en-US" sz="2400" dirty="0"/>
              <a:t> hallucination</a:t>
            </a:r>
          </a:p>
          <a:p>
            <a:endParaRPr lang="en-US" sz="2400" dirty="0"/>
          </a:p>
        </p:txBody>
      </p:sp>
      <p:sp>
        <p:nvSpPr>
          <p:cNvPr id="5" name="TextBox 4"/>
          <p:cNvSpPr txBox="1"/>
          <p:nvPr/>
        </p:nvSpPr>
        <p:spPr>
          <a:xfrm>
            <a:off x="228600" y="1600200"/>
            <a:ext cx="8686800" cy="4401205"/>
          </a:xfrm>
          <a:prstGeom prst="rect">
            <a:avLst/>
          </a:prstGeom>
          <a:noFill/>
        </p:spPr>
        <p:txBody>
          <a:bodyPr wrap="square" rtlCol="0">
            <a:spAutoFit/>
          </a:bodyPr>
          <a:lstStyle/>
          <a:p>
            <a:r>
              <a:rPr lang="en-US" sz="2800" dirty="0" err="1" smtClean="0"/>
              <a:t>Dịch</a:t>
            </a:r>
            <a:r>
              <a:rPr lang="en-US" sz="2800" dirty="0" smtClean="0"/>
              <a:t> </a:t>
            </a:r>
            <a:r>
              <a:rPr lang="en-US" sz="2800" dirty="0" err="1" smtClean="0"/>
              <a:t>đề</a:t>
            </a:r>
            <a:r>
              <a:rPr lang="en-US" sz="2800" dirty="0" smtClean="0"/>
              <a:t> </a:t>
            </a:r>
            <a:r>
              <a:rPr lang="en-US" sz="2800" dirty="0" err="1" smtClean="0"/>
              <a:t>bài</a:t>
            </a:r>
            <a:r>
              <a:rPr lang="en-US" sz="2800" dirty="0" smtClean="0"/>
              <a:t>: </a:t>
            </a:r>
            <a:r>
              <a:rPr lang="en-US" sz="2800" dirty="0" err="1" smtClean="0"/>
              <a:t>Từ</a:t>
            </a:r>
            <a:r>
              <a:rPr lang="en-US" sz="2800" dirty="0" smtClean="0"/>
              <a:t> “delusion” ở </a:t>
            </a:r>
            <a:r>
              <a:rPr lang="en-US" sz="2800" dirty="0" err="1" smtClean="0"/>
              <a:t>đoạn</a:t>
            </a:r>
            <a:r>
              <a:rPr lang="en-US" sz="2800" dirty="0" smtClean="0"/>
              <a:t> 4 </a:t>
            </a:r>
            <a:r>
              <a:rPr lang="en-US" sz="2800" dirty="0" err="1" smtClean="0"/>
              <a:t>gần</a:t>
            </a:r>
            <a:r>
              <a:rPr lang="en-US" sz="2800" dirty="0" smtClean="0"/>
              <a:t> </a:t>
            </a:r>
            <a:r>
              <a:rPr lang="en-US" sz="2800" dirty="0" err="1" smtClean="0"/>
              <a:t>nghĩa</a:t>
            </a:r>
            <a:r>
              <a:rPr lang="en-US" sz="2800" dirty="0" smtClean="0"/>
              <a:t> </a:t>
            </a:r>
            <a:r>
              <a:rPr lang="en-US" sz="2800" dirty="0" err="1" smtClean="0"/>
              <a:t>với</a:t>
            </a:r>
            <a:r>
              <a:rPr lang="en-US" sz="2800" dirty="0" smtClean="0"/>
              <a:t> </a:t>
            </a:r>
            <a:r>
              <a:rPr lang="en-US" sz="2800" dirty="0" err="1" smtClean="0"/>
              <a:t>từ</a:t>
            </a:r>
            <a:r>
              <a:rPr lang="en-US" sz="2800" dirty="0" smtClean="0"/>
              <a:t> </a:t>
            </a:r>
            <a:r>
              <a:rPr lang="en-US" sz="2800" dirty="0" err="1" smtClean="0"/>
              <a:t>nào</a:t>
            </a:r>
            <a:r>
              <a:rPr lang="en-US" sz="2800" dirty="0" smtClean="0"/>
              <a:t> </a:t>
            </a:r>
            <a:r>
              <a:rPr lang="en-US" sz="2800" dirty="0" err="1" smtClean="0"/>
              <a:t>nhất</a:t>
            </a:r>
            <a:r>
              <a:rPr lang="en-US" sz="2800" dirty="0" smtClean="0"/>
              <a:t>?</a:t>
            </a:r>
          </a:p>
          <a:p>
            <a:r>
              <a:rPr lang="en-US" sz="2800" b="1" dirty="0" smtClean="0"/>
              <a:t>A</a:t>
            </a:r>
            <a:r>
              <a:rPr lang="en-US" sz="2800" dirty="0" smtClean="0"/>
              <a:t>. legend (n): </a:t>
            </a:r>
            <a:r>
              <a:rPr lang="en-US" sz="2800" dirty="0" err="1" smtClean="0"/>
              <a:t>huyền</a:t>
            </a:r>
            <a:r>
              <a:rPr lang="en-US" sz="2800" dirty="0" smtClean="0"/>
              <a:t> </a:t>
            </a:r>
            <a:r>
              <a:rPr lang="en-US" sz="2800" dirty="0" err="1" smtClean="0"/>
              <a:t>thoại</a:t>
            </a:r>
            <a:endParaRPr lang="en-US" sz="2800" dirty="0" smtClean="0"/>
          </a:p>
          <a:p>
            <a:r>
              <a:rPr lang="en-US" sz="2800" b="1" dirty="0" smtClean="0"/>
              <a:t>B</a:t>
            </a:r>
            <a:r>
              <a:rPr lang="en-US" sz="2800" dirty="0" smtClean="0"/>
              <a:t>. falsehood (n): </a:t>
            </a:r>
            <a:r>
              <a:rPr lang="en-US" sz="2800" dirty="0" err="1" smtClean="0"/>
              <a:t>sự</a:t>
            </a:r>
            <a:r>
              <a:rPr lang="en-US" sz="2800" dirty="0" smtClean="0"/>
              <a:t> </a:t>
            </a:r>
            <a:r>
              <a:rPr lang="en-US" sz="2800" dirty="0" err="1" smtClean="0"/>
              <a:t>đánh</a:t>
            </a:r>
            <a:r>
              <a:rPr lang="en-US" sz="2800" dirty="0" smtClean="0"/>
              <a:t> </a:t>
            </a:r>
            <a:r>
              <a:rPr lang="en-US" sz="2800" dirty="0" err="1" smtClean="0"/>
              <a:t>lừa</a:t>
            </a:r>
            <a:endParaRPr lang="en-US" sz="2800" dirty="0" smtClean="0"/>
          </a:p>
          <a:p>
            <a:r>
              <a:rPr lang="en-US" sz="2800" b="1" dirty="0" smtClean="0"/>
              <a:t>C</a:t>
            </a:r>
            <a:r>
              <a:rPr lang="en-US" sz="2800" dirty="0" smtClean="0"/>
              <a:t>. imagination (n): </a:t>
            </a:r>
            <a:r>
              <a:rPr lang="en-US" sz="2800" dirty="0" err="1" smtClean="0"/>
              <a:t>sự</a:t>
            </a:r>
            <a:r>
              <a:rPr lang="en-US" sz="2800" dirty="0" smtClean="0"/>
              <a:t> </a:t>
            </a:r>
            <a:r>
              <a:rPr lang="en-US" sz="2800" dirty="0" err="1" smtClean="0"/>
              <a:t>tưởng</a:t>
            </a:r>
            <a:r>
              <a:rPr lang="en-US" sz="2800" dirty="0" smtClean="0"/>
              <a:t> </a:t>
            </a:r>
            <a:r>
              <a:rPr lang="en-US" sz="2800" dirty="0" err="1" smtClean="0"/>
              <a:t>tượng</a:t>
            </a:r>
            <a:endParaRPr lang="en-US" sz="2800" dirty="0" smtClean="0"/>
          </a:p>
          <a:p>
            <a:r>
              <a:rPr lang="en-US" sz="2800" b="1" dirty="0" smtClean="0"/>
              <a:t>D</a:t>
            </a:r>
            <a:r>
              <a:rPr lang="en-US" sz="2800" dirty="0" smtClean="0"/>
              <a:t>. hallucination (n): </a:t>
            </a:r>
            <a:r>
              <a:rPr lang="en-US" sz="2800" dirty="0" err="1" smtClean="0"/>
              <a:t>ảo</a:t>
            </a:r>
            <a:r>
              <a:rPr lang="en-US" sz="2800" dirty="0" smtClean="0"/>
              <a:t> </a:t>
            </a:r>
            <a:r>
              <a:rPr lang="en-US" sz="2800" dirty="0" err="1" smtClean="0"/>
              <a:t>giác</a:t>
            </a:r>
            <a:endParaRPr lang="en-US" sz="2800" dirty="0" smtClean="0"/>
          </a:p>
          <a:p>
            <a:r>
              <a:rPr lang="en-US" sz="2800" dirty="0" err="1" smtClean="0"/>
              <a:t>Câu</a:t>
            </a:r>
            <a:r>
              <a:rPr lang="en-US" sz="2800" dirty="0" smtClean="0"/>
              <a:t> </a:t>
            </a:r>
            <a:r>
              <a:rPr lang="en-US" sz="2800" dirty="0" err="1" smtClean="0"/>
              <a:t>hỏi</a:t>
            </a:r>
            <a:r>
              <a:rPr lang="en-US" sz="2800" dirty="0" smtClean="0"/>
              <a:t> </a:t>
            </a:r>
            <a:r>
              <a:rPr lang="en-US" sz="2800" dirty="0" err="1" smtClean="0"/>
              <a:t>từ</a:t>
            </a:r>
            <a:r>
              <a:rPr lang="en-US" sz="2800" dirty="0" smtClean="0"/>
              <a:t> </a:t>
            </a:r>
            <a:r>
              <a:rPr lang="en-US" sz="2800" dirty="0" err="1" smtClean="0"/>
              <a:t>vựng</a:t>
            </a:r>
            <a:r>
              <a:rPr lang="en-US" sz="2800" dirty="0" smtClean="0"/>
              <a:t>. “Delusion” (n): </a:t>
            </a:r>
            <a:r>
              <a:rPr lang="en-US" sz="2800" dirty="0" err="1" smtClean="0"/>
              <a:t>sự</a:t>
            </a:r>
            <a:r>
              <a:rPr lang="en-US" sz="2800" dirty="0" smtClean="0"/>
              <a:t> </a:t>
            </a:r>
            <a:r>
              <a:rPr lang="en-US" sz="2800" dirty="0" err="1" smtClean="0"/>
              <a:t>đánh</a:t>
            </a:r>
            <a:r>
              <a:rPr lang="en-US" sz="2800" dirty="0" smtClean="0"/>
              <a:t> </a:t>
            </a:r>
            <a:r>
              <a:rPr lang="en-US" sz="2800" dirty="0" err="1" smtClean="0"/>
              <a:t>lừa</a:t>
            </a:r>
            <a:r>
              <a:rPr lang="en-US" sz="2800" dirty="0" smtClean="0"/>
              <a:t>. </a:t>
            </a:r>
            <a:r>
              <a:rPr lang="en-US" sz="2800" dirty="0" err="1" smtClean="0"/>
              <a:t>Chọn</a:t>
            </a:r>
            <a:r>
              <a:rPr lang="en-US" sz="2800" dirty="0" smtClean="0"/>
              <a:t> </a:t>
            </a:r>
            <a:r>
              <a:rPr lang="en-US" sz="2800" dirty="0" err="1" smtClean="0"/>
              <a:t>đáp</a:t>
            </a:r>
            <a:r>
              <a:rPr lang="en-US" sz="2800" dirty="0" smtClean="0"/>
              <a:t> </a:t>
            </a:r>
            <a:r>
              <a:rPr lang="en-US" sz="2800" dirty="0" err="1" smtClean="0"/>
              <a:t>án</a:t>
            </a:r>
            <a:r>
              <a:rPr lang="en-US" sz="2800" dirty="0" smtClean="0"/>
              <a:t> B - falsehood: </a:t>
            </a:r>
            <a:r>
              <a:rPr lang="en-US" sz="2800" dirty="0" err="1" smtClean="0"/>
              <a:t>sự</a:t>
            </a:r>
            <a:r>
              <a:rPr lang="en-US" sz="2800" dirty="0" smtClean="0"/>
              <a:t> </a:t>
            </a:r>
            <a:r>
              <a:rPr lang="en-US" sz="2800" dirty="0" err="1" smtClean="0"/>
              <a:t>đánh</a:t>
            </a:r>
            <a:r>
              <a:rPr lang="en-US" sz="2800" dirty="0" smtClean="0"/>
              <a:t> </a:t>
            </a:r>
            <a:r>
              <a:rPr lang="en-US" sz="2800" dirty="0" err="1" smtClean="0"/>
              <a:t>lừa</a:t>
            </a:r>
            <a:r>
              <a:rPr lang="en-US" sz="2800" dirty="0" smtClean="0"/>
              <a:t> - </a:t>
            </a:r>
            <a:r>
              <a:rPr lang="en-US" sz="2800" dirty="0" err="1" smtClean="0"/>
              <a:t>là</a:t>
            </a:r>
            <a:r>
              <a:rPr lang="en-US" sz="2800" dirty="0" smtClean="0"/>
              <a:t> </a:t>
            </a:r>
            <a:r>
              <a:rPr lang="en-US" sz="2800" dirty="0" err="1" smtClean="0"/>
              <a:t>gần</a:t>
            </a:r>
            <a:r>
              <a:rPr lang="en-US" sz="2800" dirty="0" smtClean="0"/>
              <a:t> </a:t>
            </a:r>
            <a:r>
              <a:rPr lang="en-US" sz="2800" dirty="0" err="1" smtClean="0"/>
              <a:t>nghĩa</a:t>
            </a:r>
            <a:r>
              <a:rPr lang="en-US" sz="2800" dirty="0" smtClean="0"/>
              <a:t> </a:t>
            </a:r>
            <a:r>
              <a:rPr lang="en-US" sz="2800" dirty="0" err="1" smtClean="0"/>
              <a:t>nhất</a:t>
            </a:r>
            <a:r>
              <a:rPr lang="en-US" sz="2800" dirty="0" smtClean="0"/>
              <a:t> </a:t>
            </a:r>
            <a:r>
              <a:rPr lang="en-US" sz="2800" dirty="0" err="1" smtClean="0"/>
              <a:t>với</a:t>
            </a:r>
            <a:r>
              <a:rPr lang="en-US" sz="2800" dirty="0" smtClean="0"/>
              <a:t> </a:t>
            </a:r>
            <a:r>
              <a:rPr lang="en-US" sz="2800" dirty="0" err="1" smtClean="0"/>
              <a:t>từ</a:t>
            </a:r>
            <a:r>
              <a:rPr lang="en-US" sz="2800" dirty="0" smtClean="0"/>
              <a:t> </a:t>
            </a:r>
            <a:r>
              <a:rPr lang="en-US" sz="2800" dirty="0" err="1" smtClean="0"/>
              <a:t>mà</a:t>
            </a:r>
            <a:r>
              <a:rPr lang="en-US" sz="2800" dirty="0" smtClean="0"/>
              <a:t> </a:t>
            </a:r>
            <a:r>
              <a:rPr lang="en-US" sz="2800" dirty="0" err="1" smtClean="0"/>
              <a:t>bài</a:t>
            </a:r>
            <a:r>
              <a:rPr lang="en-US" sz="2800" dirty="0" smtClean="0"/>
              <a:t> </a:t>
            </a:r>
            <a:r>
              <a:rPr lang="en-US" sz="2800" dirty="0" err="1" smtClean="0"/>
              <a:t>cho</a:t>
            </a:r>
            <a:r>
              <a:rPr lang="en-US" sz="2800" dirty="0" smtClean="0"/>
              <a:t>.</a:t>
            </a:r>
          </a:p>
          <a:p>
            <a:endParaRPr lang="en-US" sz="2800" dirty="0"/>
          </a:p>
        </p:txBody>
      </p:sp>
      <p:sp>
        <p:nvSpPr>
          <p:cNvPr id="6" name="Oval 5"/>
          <p:cNvSpPr/>
          <p:nvPr/>
        </p:nvSpPr>
        <p:spPr>
          <a:xfrm>
            <a:off x="2743200" y="1089630"/>
            <a:ext cx="3810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0353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763000" cy="1815882"/>
          </a:xfrm>
          <a:prstGeom prst="rect">
            <a:avLst/>
          </a:prstGeom>
          <a:noFill/>
        </p:spPr>
        <p:txBody>
          <a:bodyPr wrap="square" rtlCol="0">
            <a:spAutoFit/>
          </a:bodyPr>
          <a:lstStyle/>
          <a:p>
            <a:r>
              <a:rPr lang="en-US" sz="2800" b="1" dirty="0"/>
              <a:t>Question 6:</a:t>
            </a:r>
            <a:r>
              <a:rPr lang="en-US" sz="2800" dirty="0"/>
              <a:t> Children are encouraged to read </a:t>
            </a:r>
            <a:r>
              <a:rPr lang="en-US" sz="2800" dirty="0" err="1"/>
              <a:t>books_______they</a:t>
            </a:r>
            <a:r>
              <a:rPr lang="en-US" sz="2800" dirty="0"/>
              <a:t> are a wonderful source of knowledge.</a:t>
            </a:r>
          </a:p>
          <a:p>
            <a:r>
              <a:rPr lang="en-US" sz="2800" b="1" dirty="0"/>
              <a:t>A. </a:t>
            </a:r>
            <a:r>
              <a:rPr lang="en-US" sz="2800" dirty="0"/>
              <a:t>because of</a:t>
            </a:r>
            <a:r>
              <a:rPr lang="en-US" sz="2800" b="1" dirty="0"/>
              <a:t>	B. </a:t>
            </a:r>
            <a:r>
              <a:rPr lang="en-US" sz="2800" dirty="0"/>
              <a:t>in spite of</a:t>
            </a:r>
            <a:r>
              <a:rPr lang="en-US" sz="2800" b="1" dirty="0"/>
              <a:t>	C. </a:t>
            </a:r>
            <a:r>
              <a:rPr lang="en-US" sz="2800" dirty="0"/>
              <a:t>because</a:t>
            </a:r>
            <a:r>
              <a:rPr lang="en-US" sz="2800" b="1" dirty="0"/>
              <a:t>	D. </a:t>
            </a:r>
            <a:r>
              <a:rPr lang="en-US" sz="2800" dirty="0"/>
              <a:t>although</a:t>
            </a:r>
          </a:p>
          <a:p>
            <a:endParaRPr lang="en-US" sz="2800" dirty="0"/>
          </a:p>
        </p:txBody>
      </p:sp>
      <p:sp>
        <p:nvSpPr>
          <p:cNvPr id="5" name="TextBox 4"/>
          <p:cNvSpPr txBox="1"/>
          <p:nvPr/>
        </p:nvSpPr>
        <p:spPr>
          <a:xfrm>
            <a:off x="228600" y="2209800"/>
            <a:ext cx="8534400" cy="4832092"/>
          </a:xfrm>
          <a:prstGeom prst="rect">
            <a:avLst/>
          </a:prstGeom>
          <a:noFill/>
        </p:spPr>
        <p:txBody>
          <a:bodyPr wrap="square" rtlCol="0">
            <a:spAutoFit/>
          </a:bodyPr>
          <a:lstStyle/>
          <a:p>
            <a:r>
              <a:rPr lang="en-US" sz="2800" b="1" dirty="0" err="1" smtClean="0"/>
              <a:t>Đáp</a:t>
            </a:r>
            <a:r>
              <a:rPr lang="en-US" sz="2800" b="1" dirty="0" smtClean="0"/>
              <a:t> </a:t>
            </a:r>
            <a:r>
              <a:rPr lang="en-US" sz="2800" b="1" dirty="0" err="1" smtClean="0"/>
              <a:t>án</a:t>
            </a:r>
            <a:r>
              <a:rPr lang="en-US" sz="2800" b="1" dirty="0" smtClean="0"/>
              <a:t> C</a:t>
            </a:r>
            <a:endParaRPr lang="en-US" sz="2800" dirty="0" smtClean="0"/>
          </a:p>
          <a:p>
            <a:r>
              <a:rPr lang="en-US" sz="2800" b="1" dirty="0" err="1" smtClean="0"/>
              <a:t>Dịch</a:t>
            </a:r>
            <a:r>
              <a:rPr lang="en-US" sz="2800" b="1" dirty="0" smtClean="0"/>
              <a:t> </a:t>
            </a:r>
            <a:r>
              <a:rPr lang="en-US" sz="2800" b="1" dirty="0" err="1" smtClean="0"/>
              <a:t>nghĩa</a:t>
            </a:r>
            <a:r>
              <a:rPr lang="en-US" sz="2800" b="1" dirty="0" smtClean="0"/>
              <a:t>:</a:t>
            </a:r>
            <a:r>
              <a:rPr lang="en-US" sz="2800" dirty="0" smtClean="0"/>
              <a:t> </a:t>
            </a:r>
            <a:r>
              <a:rPr lang="en-US" sz="2800" dirty="0" err="1" smtClean="0"/>
              <a:t>Trẻ</a:t>
            </a:r>
            <a:r>
              <a:rPr lang="en-US" sz="2800" dirty="0" smtClean="0"/>
              <a:t> </a:t>
            </a:r>
            <a:r>
              <a:rPr lang="en-US" sz="2800" dirty="0" err="1" smtClean="0"/>
              <a:t>em</a:t>
            </a:r>
            <a:r>
              <a:rPr lang="en-US" sz="2800" dirty="0" smtClean="0"/>
              <a:t> </a:t>
            </a:r>
            <a:r>
              <a:rPr lang="en-US" sz="2800" dirty="0" err="1" smtClean="0"/>
              <a:t>được</a:t>
            </a:r>
            <a:r>
              <a:rPr lang="en-US" sz="2800" dirty="0" smtClean="0"/>
              <a:t> </a:t>
            </a:r>
            <a:r>
              <a:rPr lang="en-US" sz="2800" dirty="0" err="1" smtClean="0"/>
              <a:t>khuyến</a:t>
            </a:r>
            <a:r>
              <a:rPr lang="en-US" sz="2800" dirty="0" smtClean="0"/>
              <a:t> </a:t>
            </a:r>
            <a:r>
              <a:rPr lang="en-US" sz="2800" dirty="0" err="1" smtClean="0"/>
              <a:t>khích</a:t>
            </a:r>
            <a:r>
              <a:rPr lang="en-US" sz="2800" dirty="0" smtClean="0"/>
              <a:t> </a:t>
            </a:r>
            <a:r>
              <a:rPr lang="en-US" sz="2800" dirty="0" err="1" smtClean="0"/>
              <a:t>đọc</a:t>
            </a:r>
            <a:r>
              <a:rPr lang="en-US" sz="2800" dirty="0" smtClean="0"/>
              <a:t> </a:t>
            </a:r>
            <a:r>
              <a:rPr lang="en-US" sz="2800" dirty="0" err="1" smtClean="0"/>
              <a:t>sách</a:t>
            </a:r>
            <a:r>
              <a:rPr lang="en-US" sz="2800" dirty="0" smtClean="0"/>
              <a:t> </a:t>
            </a:r>
            <a:r>
              <a:rPr lang="en-US" sz="2800" dirty="0" err="1" smtClean="0"/>
              <a:t>vì</a:t>
            </a:r>
            <a:r>
              <a:rPr lang="en-US" sz="2800" dirty="0" smtClean="0"/>
              <a:t> </a:t>
            </a:r>
            <a:r>
              <a:rPr lang="en-US" sz="2800" dirty="0" err="1" smtClean="0"/>
              <a:t>chúng</a:t>
            </a:r>
            <a:r>
              <a:rPr lang="en-US" sz="2800" dirty="0" smtClean="0"/>
              <a:t> </a:t>
            </a:r>
            <a:r>
              <a:rPr lang="en-US" sz="2800" dirty="0" err="1" smtClean="0"/>
              <a:t>là</a:t>
            </a:r>
            <a:r>
              <a:rPr lang="en-US" sz="2800" dirty="0" smtClean="0"/>
              <a:t> </a:t>
            </a:r>
            <a:r>
              <a:rPr lang="en-US" sz="2800" dirty="0" err="1" smtClean="0"/>
              <a:t>nguồn</a:t>
            </a:r>
            <a:r>
              <a:rPr lang="en-US" sz="2800" dirty="0" smtClean="0"/>
              <a:t> </a:t>
            </a:r>
            <a:r>
              <a:rPr lang="en-US" sz="2800" dirty="0" err="1" smtClean="0"/>
              <a:t>kiến</a:t>
            </a:r>
            <a:r>
              <a:rPr lang="en-US" sz="2800" dirty="0" smtClean="0"/>
              <a:t> </a:t>
            </a:r>
            <a:r>
              <a:rPr lang="en-US" sz="2800" dirty="0" err="1" smtClean="0"/>
              <a:t>thức</a:t>
            </a:r>
            <a:r>
              <a:rPr lang="en-US" sz="2800" dirty="0" smtClean="0"/>
              <a:t> </a:t>
            </a:r>
            <a:r>
              <a:rPr lang="en-US" sz="2800" dirty="0" err="1" smtClean="0"/>
              <a:t>tuyệt</a:t>
            </a:r>
            <a:r>
              <a:rPr lang="en-US" sz="2800" dirty="0" smtClean="0"/>
              <a:t> </a:t>
            </a:r>
            <a:r>
              <a:rPr lang="en-US" sz="2800" dirty="0" err="1" smtClean="0"/>
              <a:t>vời</a:t>
            </a:r>
            <a:r>
              <a:rPr lang="en-US" sz="2800" dirty="0" smtClean="0"/>
              <a:t>.</a:t>
            </a:r>
            <a:br>
              <a:rPr lang="en-US" sz="2800" dirty="0" smtClean="0"/>
            </a:br>
            <a:r>
              <a:rPr lang="en-US" sz="2800" b="1" i="1" dirty="0" err="1" smtClean="0"/>
              <a:t>Xét</a:t>
            </a:r>
            <a:r>
              <a:rPr lang="en-US" sz="2800" b="1" i="1" dirty="0" smtClean="0"/>
              <a:t> </a:t>
            </a:r>
            <a:r>
              <a:rPr lang="en-US" sz="2800" b="1" i="1" dirty="0" err="1" smtClean="0"/>
              <a:t>các</a:t>
            </a:r>
            <a:r>
              <a:rPr lang="en-US" sz="2800" b="1" i="1" dirty="0" smtClean="0"/>
              <a:t> </a:t>
            </a:r>
            <a:r>
              <a:rPr lang="en-US" sz="2800" b="1" i="1" dirty="0" err="1" smtClean="0"/>
              <a:t>đáp</a:t>
            </a:r>
            <a:r>
              <a:rPr lang="en-US" sz="2800" b="1" i="1" dirty="0" smtClean="0"/>
              <a:t> </a:t>
            </a:r>
            <a:r>
              <a:rPr lang="en-US" sz="2800" b="1" i="1" dirty="0" err="1" smtClean="0"/>
              <a:t>án</a:t>
            </a:r>
            <a:r>
              <a:rPr lang="en-US" sz="2800" b="1" i="1" dirty="0" smtClean="0"/>
              <a:t>:</a:t>
            </a:r>
            <a:r>
              <a:rPr lang="en-US" sz="2800" dirty="0" smtClean="0"/>
              <a:t/>
            </a:r>
            <a:br>
              <a:rPr lang="en-US" sz="2800" dirty="0" smtClean="0"/>
            </a:br>
            <a:r>
              <a:rPr lang="en-US" sz="2800" b="1" dirty="0" smtClean="0"/>
              <a:t>A.</a:t>
            </a:r>
            <a:r>
              <a:rPr lang="en-US" sz="2800" dirty="0" smtClean="0"/>
              <a:t> </a:t>
            </a:r>
            <a:r>
              <a:rPr lang="en-US" sz="2800" dirty="0" smtClean="0">
                <a:solidFill>
                  <a:srgbClr val="FFFF00"/>
                </a:solidFill>
              </a:rPr>
              <a:t>because of  + N/</a:t>
            </a:r>
            <a:r>
              <a:rPr lang="en-US" sz="2800" dirty="0" err="1" smtClean="0">
                <a:solidFill>
                  <a:srgbClr val="FFFF00"/>
                </a:solidFill>
              </a:rPr>
              <a:t>Ving</a:t>
            </a:r>
            <a:r>
              <a:rPr lang="en-US" sz="2800" dirty="0" smtClean="0"/>
              <a:t>: </a:t>
            </a:r>
            <a:r>
              <a:rPr lang="en-US" sz="2800" dirty="0" err="1" smtClean="0"/>
              <a:t>bởi</a:t>
            </a:r>
            <a:r>
              <a:rPr lang="en-US" sz="2800" dirty="0" smtClean="0"/>
              <a:t> </a:t>
            </a:r>
            <a:r>
              <a:rPr lang="en-US" sz="2800" dirty="0" err="1" smtClean="0"/>
              <a:t>vì</a:t>
            </a:r>
            <a:r>
              <a:rPr lang="en-US" sz="2800" dirty="0" smtClean="0"/>
              <a:t/>
            </a:r>
            <a:br>
              <a:rPr lang="en-US" sz="2800" dirty="0" smtClean="0"/>
            </a:br>
            <a:r>
              <a:rPr lang="en-US" sz="2800" b="1" dirty="0" smtClean="0"/>
              <a:t>B</a:t>
            </a:r>
            <a:r>
              <a:rPr lang="en-US" sz="2800" b="1" dirty="0" smtClean="0">
                <a:solidFill>
                  <a:srgbClr val="FFFF00"/>
                </a:solidFill>
              </a:rPr>
              <a:t>.</a:t>
            </a:r>
            <a:r>
              <a:rPr lang="en-US" sz="2800" dirty="0" smtClean="0">
                <a:solidFill>
                  <a:srgbClr val="FFFF00"/>
                </a:solidFill>
              </a:rPr>
              <a:t> in spite of + N/</a:t>
            </a:r>
            <a:r>
              <a:rPr lang="en-US" sz="2800" dirty="0" err="1" smtClean="0">
                <a:solidFill>
                  <a:srgbClr val="FFFF00"/>
                </a:solidFill>
              </a:rPr>
              <a:t>Ving</a:t>
            </a:r>
            <a:r>
              <a:rPr lang="en-US" sz="2800" dirty="0" smtClean="0"/>
              <a:t>: </a:t>
            </a:r>
            <a:r>
              <a:rPr lang="en-US" sz="2800" dirty="0" err="1" smtClean="0"/>
              <a:t>mặc</a:t>
            </a:r>
            <a:r>
              <a:rPr lang="en-US" sz="2800" dirty="0" smtClean="0"/>
              <a:t> </a:t>
            </a:r>
            <a:r>
              <a:rPr lang="en-US" sz="2800" dirty="0" err="1" smtClean="0"/>
              <a:t>dù</a:t>
            </a:r>
            <a:r>
              <a:rPr lang="en-US" sz="2800" dirty="0" smtClean="0"/>
              <a:t/>
            </a:r>
            <a:br>
              <a:rPr lang="en-US" sz="2800" dirty="0" smtClean="0"/>
            </a:br>
            <a:r>
              <a:rPr lang="en-US" sz="2800" b="1" dirty="0" smtClean="0"/>
              <a:t>C.</a:t>
            </a:r>
            <a:r>
              <a:rPr lang="en-US" sz="2800" dirty="0" smtClean="0"/>
              <a:t> </a:t>
            </a:r>
            <a:r>
              <a:rPr lang="en-US" sz="2800" dirty="0" smtClean="0">
                <a:solidFill>
                  <a:srgbClr val="FFFF00"/>
                </a:solidFill>
              </a:rPr>
              <a:t>because = as = since + </a:t>
            </a:r>
            <a:r>
              <a:rPr lang="en-US" sz="2800" dirty="0" smtClean="0"/>
              <a:t>clause: </a:t>
            </a:r>
            <a:r>
              <a:rPr lang="en-US" sz="2800" dirty="0" err="1" smtClean="0"/>
              <a:t>bởi</a:t>
            </a:r>
            <a:r>
              <a:rPr lang="en-US" sz="2800" dirty="0" smtClean="0"/>
              <a:t> </a:t>
            </a:r>
            <a:r>
              <a:rPr lang="en-US" sz="2800" dirty="0" err="1" smtClean="0"/>
              <a:t>vì</a:t>
            </a:r>
            <a:r>
              <a:rPr lang="en-US" sz="2800" dirty="0" smtClean="0"/>
              <a:t> </a:t>
            </a:r>
            <a:br>
              <a:rPr lang="en-US" sz="2800" dirty="0" smtClean="0"/>
            </a:br>
            <a:r>
              <a:rPr lang="en-US" sz="2800" b="1" dirty="0" smtClean="0"/>
              <a:t>D.</a:t>
            </a:r>
            <a:r>
              <a:rPr lang="en-US" sz="2800" dirty="0" smtClean="0">
                <a:solidFill>
                  <a:srgbClr val="FFFF00"/>
                </a:solidFill>
              </a:rPr>
              <a:t> although + clause</a:t>
            </a:r>
            <a:r>
              <a:rPr lang="en-US" sz="2800" dirty="0" smtClean="0"/>
              <a:t>: </a:t>
            </a:r>
            <a:r>
              <a:rPr lang="en-US" sz="2800" dirty="0" err="1" smtClean="0"/>
              <a:t>mặc</a:t>
            </a:r>
            <a:r>
              <a:rPr lang="en-US" sz="2800" dirty="0" smtClean="0"/>
              <a:t> </a:t>
            </a:r>
            <a:r>
              <a:rPr lang="en-US" sz="2800" dirty="0" err="1" smtClean="0"/>
              <a:t>dù</a:t>
            </a:r>
            <a:r>
              <a:rPr lang="en-US" sz="2800" dirty="0" smtClean="0"/>
              <a:t> </a:t>
            </a:r>
          </a:p>
          <a:p>
            <a:r>
              <a:rPr lang="en-US" sz="2800" dirty="0" smtClean="0"/>
              <a:t>=&gt; </a:t>
            </a:r>
            <a:r>
              <a:rPr lang="en-US" sz="2800" dirty="0" err="1" smtClean="0"/>
              <a:t>Sau</a:t>
            </a:r>
            <a:r>
              <a:rPr lang="en-US" sz="2800" dirty="0" smtClean="0"/>
              <a:t> </a:t>
            </a:r>
            <a:r>
              <a:rPr lang="en-US" sz="2800" dirty="0" err="1" smtClean="0"/>
              <a:t>chỗ</a:t>
            </a:r>
            <a:r>
              <a:rPr lang="en-US" sz="2800" dirty="0" smtClean="0"/>
              <a:t> </a:t>
            </a:r>
            <a:r>
              <a:rPr lang="en-US" sz="2800" dirty="0" err="1" smtClean="0"/>
              <a:t>trống</a:t>
            </a:r>
            <a:r>
              <a:rPr lang="en-US" sz="2800" dirty="0" smtClean="0"/>
              <a:t> </a:t>
            </a:r>
            <a:r>
              <a:rPr lang="en-US" sz="2800" dirty="0" err="1" smtClean="0"/>
              <a:t>là</a:t>
            </a:r>
            <a:r>
              <a:rPr lang="en-US" sz="2800" dirty="0" smtClean="0"/>
              <a:t> </a:t>
            </a:r>
            <a:r>
              <a:rPr lang="en-US" sz="2800" dirty="0" err="1" smtClean="0"/>
              <a:t>một</a:t>
            </a:r>
            <a:r>
              <a:rPr lang="en-US" sz="2800" dirty="0" smtClean="0"/>
              <a:t> </a:t>
            </a:r>
            <a:r>
              <a:rPr lang="en-US" sz="2800" dirty="0" err="1" smtClean="0"/>
              <a:t>mệnh</a:t>
            </a:r>
            <a:r>
              <a:rPr lang="en-US" sz="2800" dirty="0" smtClean="0"/>
              <a:t> </a:t>
            </a:r>
            <a:r>
              <a:rPr lang="en-US" sz="2800" dirty="0" err="1" smtClean="0"/>
              <a:t>đề</a:t>
            </a:r>
            <a:r>
              <a:rPr lang="en-US" sz="2800" dirty="0" smtClean="0"/>
              <a:t> </a:t>
            </a:r>
            <a:r>
              <a:rPr lang="en-US" sz="2800" dirty="0" err="1" smtClean="0"/>
              <a:t>nên</a:t>
            </a:r>
            <a:r>
              <a:rPr lang="en-US" sz="2800" dirty="0" smtClean="0"/>
              <a:t> </a:t>
            </a:r>
            <a:r>
              <a:rPr lang="en-US" sz="2800" dirty="0" err="1" smtClean="0"/>
              <a:t>loại</a:t>
            </a:r>
            <a:r>
              <a:rPr lang="en-US" sz="2800" dirty="0" smtClean="0"/>
              <a:t> A, B. </a:t>
            </a:r>
            <a:r>
              <a:rPr lang="en-US" sz="2800" dirty="0" err="1" smtClean="0"/>
              <a:t>Căn</a:t>
            </a:r>
            <a:r>
              <a:rPr lang="en-US" sz="2800" dirty="0" smtClean="0"/>
              <a:t> </a:t>
            </a:r>
            <a:r>
              <a:rPr lang="en-US" sz="2800" dirty="0" err="1" smtClean="0"/>
              <a:t>cứ</a:t>
            </a:r>
            <a:r>
              <a:rPr lang="en-US" sz="2800" dirty="0" smtClean="0"/>
              <a:t> </a:t>
            </a:r>
            <a:r>
              <a:rPr lang="en-US" sz="2800" dirty="0" err="1" smtClean="0"/>
              <a:t>vào</a:t>
            </a:r>
            <a:r>
              <a:rPr lang="en-US" sz="2800" dirty="0" smtClean="0"/>
              <a:t> </a:t>
            </a:r>
            <a:r>
              <a:rPr lang="en-US" sz="2800" dirty="0" err="1" smtClean="0"/>
              <a:t>nghĩa</a:t>
            </a:r>
            <a:r>
              <a:rPr lang="en-US" sz="2800" dirty="0" smtClean="0"/>
              <a:t> ta </a:t>
            </a:r>
            <a:r>
              <a:rPr lang="en-US" sz="2800" dirty="0" err="1" smtClean="0"/>
              <a:t>loại</a:t>
            </a:r>
            <a:r>
              <a:rPr lang="en-US" sz="2800" dirty="0" smtClean="0"/>
              <a:t> D.</a:t>
            </a:r>
          </a:p>
          <a:p>
            <a:endParaRPr lang="en-US" sz="2800" dirty="0"/>
          </a:p>
        </p:txBody>
      </p:sp>
      <p:sp>
        <p:nvSpPr>
          <p:cNvPr id="6" name="Oval 5"/>
          <p:cNvSpPr/>
          <p:nvPr/>
        </p:nvSpPr>
        <p:spPr>
          <a:xfrm>
            <a:off x="4953000" y="1441341"/>
            <a:ext cx="304800" cy="38745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3361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534400" cy="2677656"/>
          </a:xfrm>
          <a:prstGeom prst="rect">
            <a:avLst/>
          </a:prstGeom>
          <a:noFill/>
        </p:spPr>
        <p:txBody>
          <a:bodyPr wrap="square" rtlCol="0">
            <a:spAutoFit/>
          </a:bodyPr>
          <a:lstStyle/>
          <a:p>
            <a:r>
              <a:rPr lang="en-US" sz="2800" b="1" dirty="0"/>
              <a:t>Question 7:</a:t>
            </a:r>
            <a:r>
              <a:rPr lang="en-US" sz="2800" dirty="0"/>
              <a:t> Indiana University, one of the largest ones in the nation, is located in a _____ town.</a:t>
            </a:r>
          </a:p>
          <a:p>
            <a:r>
              <a:rPr lang="en-US" sz="2800" b="1" dirty="0" smtClean="0"/>
              <a:t>A</a:t>
            </a:r>
            <a:r>
              <a:rPr lang="en-US" sz="2800" b="1" dirty="0"/>
              <a:t>.</a:t>
            </a:r>
            <a:r>
              <a:rPr lang="en-US" sz="2800" dirty="0"/>
              <a:t> small beautiful Midwestern	</a:t>
            </a:r>
            <a:endParaRPr lang="en-US" sz="2800" dirty="0" smtClean="0"/>
          </a:p>
          <a:p>
            <a:r>
              <a:rPr lang="en-US" sz="2800" b="1" dirty="0" smtClean="0"/>
              <a:t>B</a:t>
            </a:r>
            <a:r>
              <a:rPr lang="en-US" sz="2800" b="1" dirty="0"/>
              <a:t>.</a:t>
            </a:r>
            <a:r>
              <a:rPr lang="en-US" sz="2800" dirty="0"/>
              <a:t> beautiful Midwestern small</a:t>
            </a:r>
          </a:p>
          <a:p>
            <a:r>
              <a:rPr lang="en-US" sz="2800" b="1" dirty="0" smtClean="0"/>
              <a:t>C</a:t>
            </a:r>
            <a:r>
              <a:rPr lang="en-US" sz="2800" b="1" dirty="0"/>
              <a:t>.</a:t>
            </a:r>
            <a:r>
              <a:rPr lang="en-US" sz="2800" dirty="0"/>
              <a:t> Midwestern beautiful small	</a:t>
            </a:r>
            <a:endParaRPr lang="en-US" sz="2800" dirty="0" smtClean="0"/>
          </a:p>
          <a:p>
            <a:r>
              <a:rPr lang="en-US" sz="2800" b="1" dirty="0" smtClean="0"/>
              <a:t>D</a:t>
            </a:r>
            <a:r>
              <a:rPr lang="en-US" sz="2800" b="1" dirty="0"/>
              <a:t>.</a:t>
            </a:r>
            <a:r>
              <a:rPr lang="en-US" sz="2800" dirty="0"/>
              <a:t> beautiful small </a:t>
            </a:r>
            <a:r>
              <a:rPr lang="en-US" sz="2800" dirty="0" smtClean="0"/>
              <a:t>Midwestern</a:t>
            </a:r>
            <a:endParaRPr lang="en-US" sz="2800" dirty="0"/>
          </a:p>
        </p:txBody>
      </p:sp>
      <p:sp>
        <p:nvSpPr>
          <p:cNvPr id="5" name="TextBox 4"/>
          <p:cNvSpPr txBox="1"/>
          <p:nvPr/>
        </p:nvSpPr>
        <p:spPr>
          <a:xfrm>
            <a:off x="228600" y="3357207"/>
            <a:ext cx="8534400" cy="3108543"/>
          </a:xfrm>
          <a:prstGeom prst="rect">
            <a:avLst/>
          </a:prstGeom>
          <a:noFill/>
        </p:spPr>
        <p:txBody>
          <a:bodyPr wrap="square" rtlCol="0">
            <a:spAutoFit/>
          </a:bodyPr>
          <a:lstStyle/>
          <a:p>
            <a:r>
              <a:rPr lang="en-US" sz="2800" dirty="0" smtClean="0"/>
              <a:t>*Theo </a:t>
            </a:r>
            <a:r>
              <a:rPr lang="en-US" sz="2800" dirty="0" err="1" smtClean="0"/>
              <a:t>quy</a:t>
            </a:r>
            <a:r>
              <a:rPr lang="en-US" sz="2800" dirty="0" smtClean="0"/>
              <a:t> </a:t>
            </a:r>
            <a:r>
              <a:rPr lang="en-US" sz="2800" dirty="0" err="1" smtClean="0"/>
              <a:t>tắc</a:t>
            </a:r>
            <a:r>
              <a:rPr lang="en-US" sz="2800" dirty="0" smtClean="0"/>
              <a:t> </a:t>
            </a:r>
            <a:r>
              <a:rPr lang="en-US" sz="2800" dirty="0" err="1" smtClean="0"/>
              <a:t>trật</a:t>
            </a:r>
            <a:r>
              <a:rPr lang="en-US" sz="2800" dirty="0" smtClean="0"/>
              <a:t> </a:t>
            </a:r>
            <a:r>
              <a:rPr lang="en-US" sz="2800" dirty="0" err="1" smtClean="0"/>
              <a:t>tự</a:t>
            </a:r>
            <a:r>
              <a:rPr lang="en-US" sz="2800" dirty="0" smtClean="0"/>
              <a:t> </a:t>
            </a:r>
            <a:r>
              <a:rPr lang="en-US" sz="2800" dirty="0" err="1" smtClean="0"/>
              <a:t>tính</a:t>
            </a:r>
            <a:r>
              <a:rPr lang="en-US" sz="2800" dirty="0" smtClean="0"/>
              <a:t> </a:t>
            </a:r>
            <a:r>
              <a:rPr lang="en-US" sz="2800" dirty="0" err="1" smtClean="0"/>
              <a:t>từ</a:t>
            </a:r>
            <a:r>
              <a:rPr lang="en-US" sz="2800" dirty="0" smtClean="0"/>
              <a:t> </a:t>
            </a:r>
            <a:r>
              <a:rPr lang="en-US" sz="2800" dirty="0" err="1" smtClean="0"/>
              <a:t>trong</a:t>
            </a:r>
            <a:r>
              <a:rPr lang="en-US" sz="2800" dirty="0" smtClean="0"/>
              <a:t> </a:t>
            </a:r>
            <a:r>
              <a:rPr lang="en-US" sz="2800" dirty="0" err="1" smtClean="0"/>
              <a:t>câu</a:t>
            </a:r>
            <a:r>
              <a:rPr lang="en-US" sz="2800" dirty="0" smtClean="0"/>
              <a:t>: </a:t>
            </a:r>
            <a:r>
              <a:rPr lang="en-US" sz="2800" b="1" i="1" dirty="0" smtClean="0"/>
              <a:t>OSASCOMP</a:t>
            </a:r>
            <a:endParaRPr lang="en-US" sz="2800" dirty="0" smtClean="0"/>
          </a:p>
          <a:p>
            <a:r>
              <a:rPr lang="en-US" sz="2800" dirty="0" smtClean="0"/>
              <a:t>beautiful - Opinion; small - S; Midwestern - Origin</a:t>
            </a:r>
          </a:p>
          <a:p>
            <a:r>
              <a:rPr lang="en-US" sz="2800" b="1" i="1" dirty="0" err="1" smtClean="0"/>
              <a:t>Tạm</a:t>
            </a:r>
            <a:r>
              <a:rPr lang="en-US" sz="2800" b="1" i="1" dirty="0" smtClean="0"/>
              <a:t> </a:t>
            </a:r>
            <a:r>
              <a:rPr lang="en-US" sz="2800" b="1" i="1" dirty="0" err="1" smtClean="0"/>
              <a:t>dịch</a:t>
            </a:r>
            <a:r>
              <a:rPr lang="en-US" sz="2800" b="1" i="1" dirty="0" smtClean="0"/>
              <a:t>:</a:t>
            </a:r>
            <a:r>
              <a:rPr lang="en-US" sz="2800" dirty="0" smtClean="0"/>
              <a:t> </a:t>
            </a:r>
            <a:r>
              <a:rPr lang="en-US" sz="2800" dirty="0" err="1" smtClean="0"/>
              <a:t>Trường</a:t>
            </a:r>
            <a:r>
              <a:rPr lang="en-US" sz="2800" dirty="0" smtClean="0"/>
              <a:t> </a:t>
            </a:r>
            <a:r>
              <a:rPr lang="en-US" sz="2800" dirty="0" err="1" smtClean="0"/>
              <a:t>Đại</a:t>
            </a:r>
            <a:r>
              <a:rPr lang="en-US" sz="2800" dirty="0" smtClean="0"/>
              <a:t> </a:t>
            </a:r>
            <a:r>
              <a:rPr lang="en-US" sz="2800" dirty="0" err="1" smtClean="0"/>
              <a:t>học</a:t>
            </a:r>
            <a:r>
              <a:rPr lang="en-US" sz="2800" dirty="0" smtClean="0"/>
              <a:t> Indiana, </a:t>
            </a:r>
            <a:r>
              <a:rPr lang="en-US" sz="2800" dirty="0" err="1" smtClean="0"/>
              <a:t>một</a:t>
            </a:r>
            <a:r>
              <a:rPr lang="en-US" sz="2800" dirty="0" smtClean="0"/>
              <a:t> </a:t>
            </a:r>
            <a:r>
              <a:rPr lang="en-US" sz="2800" dirty="0" err="1" smtClean="0"/>
              <a:t>trong</a:t>
            </a:r>
            <a:r>
              <a:rPr lang="en-US" sz="2800" dirty="0" smtClean="0"/>
              <a:t> </a:t>
            </a:r>
            <a:r>
              <a:rPr lang="en-US" sz="2800" dirty="0" err="1" smtClean="0"/>
              <a:t>những</a:t>
            </a:r>
            <a:r>
              <a:rPr lang="en-US" sz="2800" dirty="0" smtClean="0"/>
              <a:t> </a:t>
            </a:r>
            <a:r>
              <a:rPr lang="en-US" sz="2800" dirty="0" err="1" smtClean="0"/>
              <a:t>ngôi</a:t>
            </a:r>
            <a:r>
              <a:rPr lang="en-US" sz="2800" dirty="0" smtClean="0"/>
              <a:t> </a:t>
            </a:r>
            <a:r>
              <a:rPr lang="en-US" sz="2800" dirty="0" err="1" smtClean="0"/>
              <a:t>trường</a:t>
            </a:r>
            <a:r>
              <a:rPr lang="en-US" sz="2800" dirty="0" smtClean="0"/>
              <a:t> </a:t>
            </a:r>
            <a:r>
              <a:rPr lang="en-US" sz="2800" dirty="0" err="1" smtClean="0"/>
              <a:t>nhất</a:t>
            </a:r>
            <a:r>
              <a:rPr lang="en-US" sz="2800" dirty="0" smtClean="0"/>
              <a:t> </a:t>
            </a:r>
            <a:r>
              <a:rPr lang="en-US" sz="2800" dirty="0" err="1" smtClean="0"/>
              <a:t>trong</a:t>
            </a:r>
            <a:r>
              <a:rPr lang="en-US" sz="2800" dirty="0" smtClean="0"/>
              <a:t> </a:t>
            </a:r>
            <a:r>
              <a:rPr lang="en-US" sz="2800" dirty="0" err="1" smtClean="0"/>
              <a:t>nước</a:t>
            </a:r>
            <a:r>
              <a:rPr lang="en-US" sz="2800" dirty="0" smtClean="0"/>
              <a:t>, </a:t>
            </a:r>
            <a:r>
              <a:rPr lang="en-US" sz="2800" dirty="0" err="1" smtClean="0"/>
              <a:t>nằm</a:t>
            </a:r>
            <a:r>
              <a:rPr lang="en-US" sz="2800" dirty="0" smtClean="0"/>
              <a:t> ở </a:t>
            </a:r>
            <a:r>
              <a:rPr lang="en-US" sz="2800" dirty="0" err="1" smtClean="0"/>
              <a:t>một</a:t>
            </a:r>
            <a:r>
              <a:rPr lang="en-US" sz="2800" dirty="0" smtClean="0"/>
              <a:t> </a:t>
            </a:r>
            <a:r>
              <a:rPr lang="en-US" sz="2800" dirty="0" err="1" smtClean="0"/>
              <a:t>thị</a:t>
            </a:r>
            <a:r>
              <a:rPr lang="en-US" sz="2800" dirty="0" smtClean="0"/>
              <a:t> </a:t>
            </a:r>
            <a:r>
              <a:rPr lang="en-US" sz="2800" dirty="0" err="1" smtClean="0"/>
              <a:t>trấn</a:t>
            </a:r>
            <a:r>
              <a:rPr lang="en-US" sz="2800" dirty="0" smtClean="0"/>
              <a:t> </a:t>
            </a:r>
            <a:r>
              <a:rPr lang="en-US" sz="2800" dirty="0" err="1" smtClean="0"/>
              <a:t>nhỏ</a:t>
            </a:r>
            <a:r>
              <a:rPr lang="en-US" sz="2800" dirty="0" smtClean="0"/>
              <a:t> </a:t>
            </a:r>
            <a:r>
              <a:rPr lang="en-US" sz="2800" dirty="0" err="1" smtClean="0"/>
              <a:t>miền</a:t>
            </a:r>
            <a:r>
              <a:rPr lang="en-US" sz="2800" dirty="0" smtClean="0"/>
              <a:t> </a:t>
            </a:r>
            <a:r>
              <a:rPr lang="en-US" sz="2800" dirty="0" err="1" smtClean="0"/>
              <a:t>Trung</a:t>
            </a:r>
            <a:r>
              <a:rPr lang="en-US" sz="2800" dirty="0" smtClean="0"/>
              <a:t> </a:t>
            </a:r>
            <a:r>
              <a:rPr lang="en-US" sz="2800" dirty="0" err="1" smtClean="0"/>
              <a:t>Tây</a:t>
            </a:r>
            <a:r>
              <a:rPr lang="en-US" sz="2800" dirty="0" smtClean="0"/>
              <a:t> </a:t>
            </a:r>
            <a:r>
              <a:rPr lang="en-US" sz="2800" dirty="0" err="1" smtClean="0"/>
              <a:t>xinh</a:t>
            </a:r>
            <a:r>
              <a:rPr lang="en-US" sz="2800" dirty="0" smtClean="0"/>
              <a:t> </a:t>
            </a:r>
            <a:r>
              <a:rPr lang="en-US" sz="2800" dirty="0" err="1" smtClean="0"/>
              <a:t>đẹp</a:t>
            </a:r>
            <a:r>
              <a:rPr lang="en-US" sz="2800" dirty="0" smtClean="0"/>
              <a:t>.</a:t>
            </a:r>
          </a:p>
          <a:p>
            <a:endParaRPr lang="en-US" sz="2800" dirty="0" smtClean="0"/>
          </a:p>
          <a:p>
            <a:endParaRPr lang="en-US" sz="2800" dirty="0"/>
          </a:p>
        </p:txBody>
      </p:sp>
      <p:sp>
        <p:nvSpPr>
          <p:cNvPr id="6" name="Oval 5"/>
          <p:cNvSpPr/>
          <p:nvPr/>
        </p:nvSpPr>
        <p:spPr>
          <a:xfrm>
            <a:off x="228600" y="2286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2215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6454" y="577403"/>
            <a:ext cx="8610600" cy="1815882"/>
          </a:xfrm>
          <a:prstGeom prst="rect">
            <a:avLst/>
          </a:prstGeom>
          <a:noFill/>
        </p:spPr>
        <p:txBody>
          <a:bodyPr wrap="square" rtlCol="0">
            <a:spAutoFit/>
          </a:bodyPr>
          <a:lstStyle/>
          <a:p>
            <a:r>
              <a:rPr lang="en-US" sz="2800" b="1" dirty="0"/>
              <a:t>Question 8</a:t>
            </a:r>
            <a:r>
              <a:rPr lang="en-US" sz="2800" dirty="0"/>
              <a:t>: Mary met her second husband not long after her first marriage _________________.</a:t>
            </a:r>
          </a:p>
          <a:p>
            <a:r>
              <a:rPr lang="en-US" sz="2800" b="1" dirty="0" smtClean="0"/>
              <a:t>A</a:t>
            </a:r>
            <a:r>
              <a:rPr lang="en-US" sz="2800" b="1" dirty="0"/>
              <a:t>.</a:t>
            </a:r>
            <a:r>
              <a:rPr lang="en-US" sz="2800" dirty="0"/>
              <a:t> broke in	</a:t>
            </a:r>
            <a:r>
              <a:rPr lang="en-US" sz="2800" b="1" dirty="0"/>
              <a:t>B.</a:t>
            </a:r>
            <a:r>
              <a:rPr lang="en-US" sz="2800" dirty="0"/>
              <a:t> broke down	</a:t>
            </a:r>
            <a:r>
              <a:rPr lang="en-US" sz="2800" b="1" dirty="0"/>
              <a:t>C.</a:t>
            </a:r>
            <a:r>
              <a:rPr lang="en-US" sz="2800" dirty="0"/>
              <a:t> broke up	</a:t>
            </a:r>
            <a:r>
              <a:rPr lang="en-US" sz="2800" b="1" dirty="0"/>
              <a:t>D.</a:t>
            </a:r>
            <a:r>
              <a:rPr lang="en-US" sz="2800" dirty="0"/>
              <a:t> broke off</a:t>
            </a:r>
          </a:p>
          <a:p>
            <a:endParaRPr lang="en-US" sz="2800" dirty="0"/>
          </a:p>
        </p:txBody>
      </p:sp>
      <p:sp>
        <p:nvSpPr>
          <p:cNvPr id="5" name="TextBox 4"/>
          <p:cNvSpPr txBox="1"/>
          <p:nvPr/>
        </p:nvSpPr>
        <p:spPr>
          <a:xfrm>
            <a:off x="228600" y="2209800"/>
            <a:ext cx="8610600" cy="3539430"/>
          </a:xfrm>
          <a:prstGeom prst="rect">
            <a:avLst/>
          </a:prstGeom>
          <a:noFill/>
        </p:spPr>
        <p:txBody>
          <a:bodyPr wrap="square" rtlCol="0">
            <a:spAutoFit/>
          </a:bodyPr>
          <a:lstStyle/>
          <a:p>
            <a:r>
              <a:rPr lang="en-US" sz="2800" dirty="0" smtClean="0"/>
              <a:t>A. </a:t>
            </a:r>
            <a:r>
              <a:rPr lang="en-US" sz="2800" dirty="0" smtClean="0">
                <a:solidFill>
                  <a:srgbClr val="FFFF00"/>
                </a:solidFill>
              </a:rPr>
              <a:t>broke in</a:t>
            </a:r>
            <a:r>
              <a:rPr lang="en-US" sz="2800" dirty="0" smtClean="0"/>
              <a:t>: </a:t>
            </a:r>
            <a:r>
              <a:rPr lang="en-US" sz="2800" dirty="0" err="1" smtClean="0"/>
              <a:t>xông</a:t>
            </a:r>
            <a:r>
              <a:rPr lang="en-US" sz="2800" dirty="0" smtClean="0"/>
              <a:t> </a:t>
            </a:r>
            <a:r>
              <a:rPr lang="en-US" sz="2800" dirty="0" err="1" smtClean="0"/>
              <a:t>vào</a:t>
            </a:r>
            <a:r>
              <a:rPr lang="en-US" sz="2800" dirty="0" smtClean="0"/>
              <a:t>, </a:t>
            </a:r>
            <a:r>
              <a:rPr lang="en-US" sz="2800" dirty="0" err="1" smtClean="0"/>
              <a:t>đột</a:t>
            </a:r>
            <a:r>
              <a:rPr lang="en-US" sz="2800" dirty="0" smtClean="0"/>
              <a:t> </a:t>
            </a:r>
            <a:r>
              <a:rPr lang="en-US" sz="2800" dirty="0" err="1" smtClean="0"/>
              <a:t>nhập</a:t>
            </a:r>
            <a:r>
              <a:rPr lang="en-US" sz="2800" dirty="0" smtClean="0"/>
              <a:t/>
            </a:r>
            <a:br>
              <a:rPr lang="en-US" sz="2800" dirty="0" smtClean="0"/>
            </a:br>
            <a:r>
              <a:rPr lang="en-US" sz="2800" dirty="0" smtClean="0"/>
              <a:t>B. </a:t>
            </a:r>
            <a:r>
              <a:rPr lang="en-US" sz="2800" dirty="0" smtClean="0">
                <a:solidFill>
                  <a:srgbClr val="FFFF00"/>
                </a:solidFill>
              </a:rPr>
              <a:t>broke down: </a:t>
            </a:r>
            <a:r>
              <a:rPr lang="en-US" sz="2800" dirty="0" err="1" smtClean="0"/>
              <a:t>hỏng</a:t>
            </a:r>
            <a:r>
              <a:rPr lang="en-US" sz="2800" dirty="0" smtClean="0"/>
              <a:t> </a:t>
            </a:r>
            <a:r>
              <a:rPr lang="en-US" sz="2800" dirty="0" err="1" smtClean="0"/>
              <a:t>hóc</a:t>
            </a:r>
            <a:r>
              <a:rPr lang="en-US" sz="2800" dirty="0" smtClean="0"/>
              <a:t>, </a:t>
            </a:r>
            <a:r>
              <a:rPr lang="en-US" sz="2800" dirty="0" err="1" smtClean="0"/>
              <a:t>đàm</a:t>
            </a:r>
            <a:r>
              <a:rPr lang="en-US" sz="2800" dirty="0" smtClean="0"/>
              <a:t> </a:t>
            </a:r>
            <a:r>
              <a:rPr lang="en-US" sz="2800" dirty="0" err="1" smtClean="0"/>
              <a:t>phán</a:t>
            </a:r>
            <a:r>
              <a:rPr lang="en-US" sz="2800" dirty="0" smtClean="0"/>
              <a:t> </a:t>
            </a:r>
            <a:r>
              <a:rPr lang="en-US" sz="2800" dirty="0" err="1" smtClean="0"/>
              <a:t>thất</a:t>
            </a:r>
            <a:r>
              <a:rPr lang="en-US" sz="2800" dirty="0" smtClean="0"/>
              <a:t> </a:t>
            </a:r>
            <a:r>
              <a:rPr lang="en-US" sz="2800" dirty="0" err="1" smtClean="0"/>
              <a:t>bại</a:t>
            </a:r>
            <a:r>
              <a:rPr lang="en-US" sz="2800" dirty="0" smtClean="0"/>
              <a:t/>
            </a:r>
            <a:br>
              <a:rPr lang="en-US" sz="2800" dirty="0" smtClean="0"/>
            </a:br>
            <a:r>
              <a:rPr lang="en-US" sz="2800" dirty="0" smtClean="0"/>
              <a:t>C. </a:t>
            </a:r>
            <a:r>
              <a:rPr lang="en-US" sz="2800" dirty="0" smtClean="0">
                <a:solidFill>
                  <a:srgbClr val="FFFF00"/>
                </a:solidFill>
              </a:rPr>
              <a:t>broke up</a:t>
            </a:r>
            <a:r>
              <a:rPr lang="en-US" sz="2800" dirty="0" smtClean="0"/>
              <a:t>: </a:t>
            </a:r>
            <a:r>
              <a:rPr lang="en-US" sz="2800" dirty="0" err="1" smtClean="0"/>
              <a:t>đổ</a:t>
            </a:r>
            <a:r>
              <a:rPr lang="en-US" sz="2800" dirty="0" smtClean="0"/>
              <a:t> </a:t>
            </a:r>
            <a:r>
              <a:rPr lang="en-US" sz="2800" dirty="0" err="1" smtClean="0"/>
              <a:t>vỡ</a:t>
            </a:r>
            <a:r>
              <a:rPr lang="en-US" sz="2800" dirty="0" smtClean="0"/>
              <a:t>, chia </a:t>
            </a:r>
            <a:r>
              <a:rPr lang="en-US" sz="2800" dirty="0" err="1" smtClean="0"/>
              <a:t>tay</a:t>
            </a:r>
            <a:r>
              <a:rPr lang="en-US" sz="2800" dirty="0" smtClean="0"/>
              <a:t>, </a:t>
            </a:r>
            <a:r>
              <a:rPr lang="en-US" sz="2800" dirty="0" err="1" smtClean="0"/>
              <a:t>kết</a:t>
            </a:r>
            <a:r>
              <a:rPr lang="en-US" sz="2800" dirty="0" smtClean="0"/>
              <a:t> </a:t>
            </a:r>
            <a:r>
              <a:rPr lang="en-US" sz="2800" dirty="0" err="1" smtClean="0"/>
              <a:t>thúc</a:t>
            </a:r>
            <a:r>
              <a:rPr lang="en-US" sz="2800" dirty="0" smtClean="0"/>
              <a:t> </a:t>
            </a:r>
            <a:r>
              <a:rPr lang="en-US" sz="2800" dirty="0" err="1" smtClean="0"/>
              <a:t>một</a:t>
            </a:r>
            <a:r>
              <a:rPr lang="en-US" sz="2800" dirty="0" smtClean="0"/>
              <a:t> </a:t>
            </a:r>
            <a:r>
              <a:rPr lang="en-US" sz="2800" dirty="0" err="1" smtClean="0"/>
              <a:t>mối</a:t>
            </a:r>
            <a:r>
              <a:rPr lang="en-US" sz="2800" dirty="0" smtClean="0"/>
              <a:t> </a:t>
            </a:r>
            <a:r>
              <a:rPr lang="en-US" sz="2800" dirty="0" err="1" smtClean="0"/>
              <a:t>quan</a:t>
            </a:r>
            <a:r>
              <a:rPr lang="en-US" sz="2800" dirty="0" smtClean="0"/>
              <a:t> </a:t>
            </a:r>
            <a:r>
              <a:rPr lang="en-US" sz="2800" dirty="0" err="1" smtClean="0"/>
              <a:t>hệ</a:t>
            </a:r>
            <a:r>
              <a:rPr lang="en-US" sz="2800" dirty="0" smtClean="0"/>
              <a:t/>
            </a:r>
            <a:br>
              <a:rPr lang="en-US" sz="2800" dirty="0" smtClean="0"/>
            </a:br>
            <a:r>
              <a:rPr lang="en-US" sz="2800" dirty="0" smtClean="0"/>
              <a:t>D. </a:t>
            </a:r>
            <a:r>
              <a:rPr lang="en-US" sz="2800" dirty="0" smtClean="0">
                <a:solidFill>
                  <a:srgbClr val="FFFF00"/>
                </a:solidFill>
              </a:rPr>
              <a:t>broke off: </a:t>
            </a:r>
            <a:r>
              <a:rPr lang="en-US" sz="2800" dirty="0" smtClean="0"/>
              <a:t>bong </a:t>
            </a:r>
            <a:r>
              <a:rPr lang="en-US" sz="2800" dirty="0" err="1" smtClean="0"/>
              <a:t>ra</a:t>
            </a:r>
            <a:r>
              <a:rPr lang="en-US" sz="2800" dirty="0" smtClean="0"/>
              <a:t>, long </a:t>
            </a:r>
            <a:r>
              <a:rPr lang="en-US" sz="2800" dirty="0" err="1" smtClean="0"/>
              <a:t>ra</a:t>
            </a:r>
            <a:r>
              <a:rPr lang="en-US" sz="2800" dirty="0" smtClean="0"/>
              <a:t/>
            </a:r>
            <a:br>
              <a:rPr lang="en-US" sz="2800" dirty="0" smtClean="0"/>
            </a:br>
            <a:r>
              <a:rPr lang="en-US" sz="2800" b="1" dirty="0" err="1" smtClean="0"/>
              <a:t>Dịch</a:t>
            </a:r>
            <a:r>
              <a:rPr lang="en-US" sz="2800" b="1" dirty="0" smtClean="0"/>
              <a:t> </a:t>
            </a:r>
            <a:r>
              <a:rPr lang="en-US" sz="2800" b="1" dirty="0" err="1" smtClean="0"/>
              <a:t>nghĩa</a:t>
            </a:r>
            <a:r>
              <a:rPr lang="en-US" sz="2800" b="1" dirty="0" smtClean="0"/>
              <a:t>:</a:t>
            </a:r>
            <a:r>
              <a:rPr lang="en-US" sz="2800" dirty="0" smtClean="0"/>
              <a:t> Mary </a:t>
            </a:r>
            <a:r>
              <a:rPr lang="en-US" sz="2800" dirty="0" err="1" smtClean="0"/>
              <a:t>đã</a:t>
            </a:r>
            <a:r>
              <a:rPr lang="en-US" sz="2800" dirty="0" smtClean="0"/>
              <a:t> </a:t>
            </a:r>
            <a:r>
              <a:rPr lang="en-US" sz="2800" dirty="0" err="1" smtClean="0"/>
              <a:t>gặp</a:t>
            </a:r>
            <a:r>
              <a:rPr lang="en-US" sz="2800" dirty="0" smtClean="0"/>
              <a:t> </a:t>
            </a:r>
            <a:r>
              <a:rPr lang="en-US" sz="2800" dirty="0" err="1" smtClean="0"/>
              <a:t>người</a:t>
            </a:r>
            <a:r>
              <a:rPr lang="en-US" sz="2800" dirty="0" smtClean="0"/>
              <a:t> </a:t>
            </a:r>
            <a:r>
              <a:rPr lang="en-US" sz="2800" dirty="0" err="1" smtClean="0"/>
              <a:t>chồng</a:t>
            </a:r>
            <a:r>
              <a:rPr lang="en-US" sz="2800" dirty="0" smtClean="0"/>
              <a:t> </a:t>
            </a:r>
            <a:r>
              <a:rPr lang="en-US" sz="2800" dirty="0" err="1" smtClean="0"/>
              <a:t>thứ</a:t>
            </a:r>
            <a:r>
              <a:rPr lang="en-US" sz="2800" dirty="0" smtClean="0"/>
              <a:t> </a:t>
            </a:r>
            <a:r>
              <a:rPr lang="en-US" sz="2800" dirty="0" err="1" smtClean="0"/>
              <a:t>hai</a:t>
            </a:r>
            <a:r>
              <a:rPr lang="en-US" sz="2800" dirty="0" smtClean="0"/>
              <a:t> </a:t>
            </a:r>
            <a:r>
              <a:rPr lang="en-US" sz="2800" dirty="0" err="1" smtClean="0"/>
              <a:t>của</a:t>
            </a:r>
            <a:r>
              <a:rPr lang="en-US" sz="2800" dirty="0" smtClean="0"/>
              <a:t> </a:t>
            </a:r>
            <a:r>
              <a:rPr lang="en-US" sz="2800" dirty="0" err="1" smtClean="0"/>
              <a:t>mình</a:t>
            </a:r>
            <a:r>
              <a:rPr lang="en-US" sz="2800" dirty="0" smtClean="0"/>
              <a:t> </a:t>
            </a:r>
            <a:r>
              <a:rPr lang="en-US" sz="2800" dirty="0" err="1" smtClean="0"/>
              <a:t>không</a:t>
            </a:r>
            <a:r>
              <a:rPr lang="en-US" sz="2800" dirty="0" smtClean="0"/>
              <a:t> </a:t>
            </a:r>
            <a:r>
              <a:rPr lang="en-US" sz="2800" dirty="0" err="1" smtClean="0"/>
              <a:t>lâu</a:t>
            </a:r>
            <a:r>
              <a:rPr lang="en-US" sz="2800" dirty="0" smtClean="0"/>
              <a:t> </a:t>
            </a:r>
            <a:r>
              <a:rPr lang="en-US" sz="2800" dirty="0" err="1" smtClean="0"/>
              <a:t>sau</a:t>
            </a:r>
            <a:r>
              <a:rPr lang="en-US" sz="2800" dirty="0" smtClean="0"/>
              <a:t> </a:t>
            </a:r>
            <a:r>
              <a:rPr lang="en-US" sz="2800" dirty="0" err="1" smtClean="0"/>
              <a:t>khi</a:t>
            </a:r>
            <a:r>
              <a:rPr lang="en-US" sz="2800" dirty="0" smtClean="0"/>
              <a:t> </a:t>
            </a:r>
            <a:r>
              <a:rPr lang="en-US" sz="2800" dirty="0" err="1" smtClean="0"/>
              <a:t>cuộc</a:t>
            </a:r>
            <a:r>
              <a:rPr lang="en-US" sz="2800" dirty="0" smtClean="0"/>
              <a:t> </a:t>
            </a:r>
            <a:r>
              <a:rPr lang="en-US" sz="2800" dirty="0" err="1" smtClean="0"/>
              <a:t>hôn</a:t>
            </a:r>
            <a:r>
              <a:rPr lang="en-US" sz="2800" dirty="0" smtClean="0"/>
              <a:t> </a:t>
            </a:r>
            <a:r>
              <a:rPr lang="en-US" sz="2800" dirty="0" err="1" smtClean="0"/>
              <a:t>nhân</a:t>
            </a:r>
            <a:r>
              <a:rPr lang="en-US" sz="2800" dirty="0" smtClean="0"/>
              <a:t> </a:t>
            </a:r>
            <a:r>
              <a:rPr lang="en-US" sz="2800" dirty="0" err="1" smtClean="0"/>
              <a:t>đầu</a:t>
            </a:r>
            <a:r>
              <a:rPr lang="en-US" sz="2800" dirty="0" smtClean="0"/>
              <a:t> </a:t>
            </a:r>
            <a:r>
              <a:rPr lang="en-US" sz="2800" dirty="0" err="1" smtClean="0"/>
              <a:t>tiên</a:t>
            </a:r>
            <a:r>
              <a:rPr lang="en-US" sz="2800" dirty="0" smtClean="0"/>
              <a:t> </a:t>
            </a:r>
            <a:r>
              <a:rPr lang="en-US" sz="2800" dirty="0" err="1" smtClean="0"/>
              <a:t>của</a:t>
            </a:r>
            <a:r>
              <a:rPr lang="en-US" sz="2800" dirty="0" smtClean="0"/>
              <a:t> </a:t>
            </a:r>
            <a:r>
              <a:rPr lang="en-US" sz="2800" dirty="0" err="1" smtClean="0"/>
              <a:t>cô</a:t>
            </a:r>
            <a:r>
              <a:rPr lang="en-US" sz="2800" dirty="0" smtClean="0"/>
              <a:t> </a:t>
            </a:r>
            <a:r>
              <a:rPr lang="en-US" sz="2800" dirty="0" err="1" smtClean="0"/>
              <a:t>ấy</a:t>
            </a:r>
            <a:r>
              <a:rPr lang="en-US" sz="2800" dirty="0" smtClean="0"/>
              <a:t> tan </a:t>
            </a:r>
            <a:r>
              <a:rPr lang="en-US" sz="2800" dirty="0" err="1" smtClean="0"/>
              <a:t>vỡ</a:t>
            </a:r>
            <a:r>
              <a:rPr lang="en-US" sz="2800" dirty="0" smtClean="0"/>
              <a:t>.</a:t>
            </a:r>
          </a:p>
          <a:p>
            <a:endParaRPr lang="en-US" sz="2800" dirty="0"/>
          </a:p>
        </p:txBody>
      </p:sp>
      <p:sp>
        <p:nvSpPr>
          <p:cNvPr id="6" name="Oval 5"/>
          <p:cNvSpPr/>
          <p:nvPr/>
        </p:nvSpPr>
        <p:spPr>
          <a:xfrm>
            <a:off x="4724400" y="1485344"/>
            <a:ext cx="457200" cy="34345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492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91104"/>
            <a:ext cx="9067800" cy="1015663"/>
          </a:xfrm>
          <a:prstGeom prst="rect">
            <a:avLst/>
          </a:prstGeom>
          <a:noFill/>
        </p:spPr>
        <p:txBody>
          <a:bodyPr wrap="square" rtlCol="0">
            <a:spAutoFit/>
          </a:bodyPr>
          <a:lstStyle/>
          <a:p>
            <a:r>
              <a:rPr lang="en-US" sz="2000" b="1" dirty="0"/>
              <a:t>Question 9:</a:t>
            </a:r>
            <a:r>
              <a:rPr lang="en-US" sz="2000" dirty="0"/>
              <a:t> When I got home I found that water ________________ down the kitchen walls.</a:t>
            </a:r>
          </a:p>
          <a:p>
            <a:r>
              <a:rPr lang="en-US" sz="2000" b="1" dirty="0"/>
              <a:t>	A.</a:t>
            </a:r>
            <a:r>
              <a:rPr lang="en-US" sz="2000" dirty="0"/>
              <a:t> ran	</a:t>
            </a:r>
            <a:r>
              <a:rPr lang="en-US" sz="2000" b="1" dirty="0"/>
              <a:t>B.</a:t>
            </a:r>
            <a:r>
              <a:rPr lang="en-US" sz="2000" dirty="0"/>
              <a:t> was running	</a:t>
            </a:r>
            <a:r>
              <a:rPr lang="en-US" sz="2000" b="1" dirty="0"/>
              <a:t>C.</a:t>
            </a:r>
            <a:r>
              <a:rPr lang="en-US" sz="2000" dirty="0"/>
              <a:t> has run	</a:t>
            </a:r>
            <a:r>
              <a:rPr lang="en-US" sz="2000" b="1" dirty="0"/>
              <a:t>D.</a:t>
            </a:r>
            <a:r>
              <a:rPr lang="en-US" sz="2000" dirty="0"/>
              <a:t> had been </a:t>
            </a:r>
            <a:r>
              <a:rPr lang="en-US" sz="2000" dirty="0" smtClean="0"/>
              <a:t>running</a:t>
            </a:r>
            <a:endParaRPr lang="en-US" sz="2000" dirty="0"/>
          </a:p>
        </p:txBody>
      </p:sp>
      <p:sp>
        <p:nvSpPr>
          <p:cNvPr id="5" name="TextBox 4"/>
          <p:cNvSpPr txBox="1"/>
          <p:nvPr/>
        </p:nvSpPr>
        <p:spPr>
          <a:xfrm>
            <a:off x="152400" y="1027331"/>
            <a:ext cx="8991600" cy="6555641"/>
          </a:xfrm>
          <a:prstGeom prst="rect">
            <a:avLst/>
          </a:prstGeom>
          <a:noFill/>
        </p:spPr>
        <p:txBody>
          <a:bodyPr wrap="square" rtlCol="0">
            <a:spAutoFit/>
          </a:bodyPr>
          <a:lstStyle/>
          <a:p>
            <a:r>
              <a:rPr lang="en-US" sz="2000" b="1" dirty="0" smtClean="0"/>
              <a:t>9.Đáp </a:t>
            </a:r>
            <a:r>
              <a:rPr lang="en-US" sz="2000" b="1" dirty="0" err="1" smtClean="0"/>
              <a:t>án</a:t>
            </a:r>
            <a:r>
              <a:rPr lang="en-US" sz="2000" b="1" dirty="0" smtClean="0"/>
              <a:t> B</a:t>
            </a:r>
            <a:endParaRPr lang="en-US" sz="2000" dirty="0" smtClean="0"/>
          </a:p>
          <a:p>
            <a:r>
              <a:rPr lang="en-US" sz="2000" dirty="0" smtClean="0"/>
              <a:t>– </a:t>
            </a:r>
            <a:r>
              <a:rPr lang="en-US" sz="2000" b="1" dirty="0" err="1" smtClean="0"/>
              <a:t>Dịch</a:t>
            </a:r>
            <a:r>
              <a:rPr lang="en-US" sz="2000" b="1" dirty="0" smtClean="0"/>
              <a:t>:</a:t>
            </a:r>
            <a:r>
              <a:rPr lang="en-US" sz="2000" dirty="0" smtClean="0"/>
              <a:t> </a:t>
            </a:r>
            <a:r>
              <a:rPr lang="en-US" sz="2000" dirty="0" err="1" smtClean="0"/>
              <a:t>Khi</a:t>
            </a:r>
            <a:r>
              <a:rPr lang="en-US" sz="2000" dirty="0" smtClean="0"/>
              <a:t> </a:t>
            </a:r>
            <a:r>
              <a:rPr lang="en-US" sz="2000" dirty="0" err="1" smtClean="0"/>
              <a:t>tôi</a:t>
            </a:r>
            <a:r>
              <a:rPr lang="en-US" sz="2000" dirty="0" smtClean="0"/>
              <a:t> </a:t>
            </a:r>
            <a:r>
              <a:rPr lang="en-US" sz="2000" dirty="0" err="1" smtClean="0"/>
              <a:t>về</a:t>
            </a:r>
            <a:r>
              <a:rPr lang="en-US" sz="2000" dirty="0" smtClean="0"/>
              <a:t> </a:t>
            </a:r>
            <a:r>
              <a:rPr lang="en-US" sz="2000" dirty="0" err="1" smtClean="0"/>
              <a:t>nhà</a:t>
            </a:r>
            <a:r>
              <a:rPr lang="en-US" sz="2000" dirty="0" smtClean="0"/>
              <a:t> </a:t>
            </a:r>
            <a:r>
              <a:rPr lang="en-US" sz="2000" dirty="0" err="1" smtClean="0"/>
              <a:t>tôi</a:t>
            </a:r>
            <a:r>
              <a:rPr lang="en-US" sz="2000" dirty="0" smtClean="0"/>
              <a:t> </a:t>
            </a:r>
            <a:r>
              <a:rPr lang="en-US" sz="2000" dirty="0" err="1" smtClean="0"/>
              <a:t>thấy</a:t>
            </a:r>
            <a:r>
              <a:rPr lang="en-US" sz="2000" dirty="0" smtClean="0"/>
              <a:t> </a:t>
            </a:r>
            <a:r>
              <a:rPr lang="en-US" sz="2000" dirty="0" err="1" smtClean="0"/>
              <a:t>nước</a:t>
            </a:r>
            <a:r>
              <a:rPr lang="en-US" sz="2000" dirty="0" smtClean="0"/>
              <a:t> </a:t>
            </a:r>
            <a:r>
              <a:rPr lang="en-US" sz="2000" dirty="0" err="1" smtClean="0"/>
              <a:t>đang</a:t>
            </a:r>
            <a:r>
              <a:rPr lang="en-US" sz="2000" dirty="0" smtClean="0"/>
              <a:t> </a:t>
            </a:r>
            <a:r>
              <a:rPr lang="en-US" sz="2000" dirty="0" err="1" smtClean="0"/>
              <a:t>chảy</a:t>
            </a:r>
            <a:r>
              <a:rPr lang="en-US" sz="2000" dirty="0" smtClean="0"/>
              <a:t> </a:t>
            </a:r>
            <a:r>
              <a:rPr lang="en-US" sz="2000" dirty="0" err="1" smtClean="0"/>
              <a:t>xuống</a:t>
            </a:r>
            <a:r>
              <a:rPr lang="en-US" sz="2000" dirty="0" smtClean="0"/>
              <a:t> </a:t>
            </a:r>
            <a:r>
              <a:rPr lang="en-US" sz="2000" dirty="0" err="1" smtClean="0"/>
              <a:t>tường</a:t>
            </a:r>
            <a:r>
              <a:rPr lang="en-US" sz="2000" dirty="0" smtClean="0"/>
              <a:t> </a:t>
            </a:r>
            <a:r>
              <a:rPr lang="en-US" sz="2000" dirty="0" err="1" smtClean="0"/>
              <a:t>nhà</a:t>
            </a:r>
            <a:r>
              <a:rPr lang="en-US" sz="2000" dirty="0" smtClean="0"/>
              <a:t> </a:t>
            </a:r>
            <a:r>
              <a:rPr lang="en-US" sz="2000" dirty="0" err="1" smtClean="0"/>
              <a:t>bếp</a:t>
            </a:r>
            <a:r>
              <a:rPr lang="en-US" sz="2000" dirty="0" smtClean="0"/>
              <a:t>. </a:t>
            </a:r>
          </a:p>
          <a:p>
            <a:r>
              <a:rPr lang="en-US" sz="2000" dirty="0" smtClean="0"/>
              <a:t>=&gt; Ta </a:t>
            </a:r>
            <a:r>
              <a:rPr lang="en-US" sz="2000" dirty="0" err="1" smtClean="0"/>
              <a:t>chọn</a:t>
            </a:r>
            <a:r>
              <a:rPr lang="en-US" sz="2000" dirty="0" smtClean="0"/>
              <a:t> </a:t>
            </a:r>
            <a:r>
              <a:rPr lang="en-US" sz="2000" dirty="0" err="1" smtClean="0"/>
              <a:t>đáp</a:t>
            </a:r>
            <a:r>
              <a:rPr lang="en-US" sz="2000" dirty="0" smtClean="0"/>
              <a:t> </a:t>
            </a:r>
            <a:r>
              <a:rPr lang="en-US" sz="2000" dirty="0" err="1" smtClean="0"/>
              <a:t>án</a:t>
            </a:r>
            <a:r>
              <a:rPr lang="en-US" sz="2000" dirty="0" smtClean="0"/>
              <a:t> B. </a:t>
            </a:r>
            <a:r>
              <a:rPr lang="en-US" sz="2000" dirty="0" err="1" smtClean="0"/>
              <a:t>Diễn</a:t>
            </a:r>
            <a:r>
              <a:rPr lang="en-US" sz="2000" dirty="0" smtClean="0"/>
              <a:t> </a:t>
            </a:r>
            <a:r>
              <a:rPr lang="en-US" sz="2000" dirty="0" err="1" smtClean="0"/>
              <a:t>tả</a:t>
            </a:r>
            <a:r>
              <a:rPr lang="en-US" sz="2000" dirty="0" smtClean="0"/>
              <a:t> </a:t>
            </a:r>
            <a:r>
              <a:rPr lang="en-US" sz="2000" dirty="0" err="1" smtClean="0"/>
              <a:t>hành</a:t>
            </a:r>
            <a:r>
              <a:rPr lang="en-US" sz="2000" dirty="0" smtClean="0"/>
              <a:t> </a:t>
            </a:r>
            <a:r>
              <a:rPr lang="en-US" sz="2000" dirty="0" err="1" smtClean="0"/>
              <a:t>động</a:t>
            </a:r>
            <a:r>
              <a:rPr lang="en-US" sz="2000" dirty="0" smtClean="0"/>
              <a:t> “</a:t>
            </a:r>
            <a:r>
              <a:rPr lang="en-US" sz="2000" dirty="0" err="1" smtClean="0"/>
              <a:t>nước</a:t>
            </a:r>
            <a:r>
              <a:rPr lang="en-US" sz="2000" dirty="0" smtClean="0"/>
              <a:t> </a:t>
            </a:r>
            <a:r>
              <a:rPr lang="en-US" sz="2000" dirty="0" err="1" smtClean="0"/>
              <a:t>chảy</a:t>
            </a:r>
            <a:r>
              <a:rPr lang="en-US" sz="2000" dirty="0" smtClean="0"/>
              <a:t>” </a:t>
            </a:r>
            <a:r>
              <a:rPr lang="en-US" sz="2000" dirty="0" err="1" smtClean="0"/>
              <a:t>diễn</a:t>
            </a:r>
            <a:r>
              <a:rPr lang="en-US" sz="2000" dirty="0" smtClean="0"/>
              <a:t> </a:t>
            </a:r>
            <a:r>
              <a:rPr lang="en-US" sz="2000" dirty="0" err="1" smtClean="0"/>
              <a:t>ra</a:t>
            </a:r>
            <a:r>
              <a:rPr lang="en-US" sz="2000" dirty="0" smtClean="0"/>
              <a:t> </a:t>
            </a:r>
            <a:r>
              <a:rPr lang="en-US" sz="2000" dirty="0" err="1" smtClean="0"/>
              <a:t>tại</a:t>
            </a:r>
            <a:r>
              <a:rPr lang="en-US" sz="2000" dirty="0" smtClean="0"/>
              <a:t> </a:t>
            </a:r>
            <a:r>
              <a:rPr lang="en-US" sz="2000" dirty="0" err="1" smtClean="0"/>
              <a:t>thời</a:t>
            </a:r>
            <a:r>
              <a:rPr lang="en-US" sz="2000" dirty="0" smtClean="0"/>
              <a:t> </a:t>
            </a:r>
            <a:r>
              <a:rPr lang="en-US" sz="2000" dirty="0" err="1" smtClean="0"/>
              <a:t>điểm</a:t>
            </a:r>
            <a:r>
              <a:rPr lang="en-US" sz="2000" dirty="0" smtClean="0"/>
              <a:t> </a:t>
            </a:r>
            <a:r>
              <a:rPr lang="en-US" sz="2000" dirty="0" err="1" smtClean="0"/>
              <a:t>nói</a:t>
            </a:r>
            <a:r>
              <a:rPr lang="en-US" sz="2000" dirty="0" smtClean="0"/>
              <a:t> “</a:t>
            </a:r>
            <a:r>
              <a:rPr lang="en-US" sz="2000" dirty="0" err="1" smtClean="0"/>
              <a:t>lúc</a:t>
            </a:r>
            <a:r>
              <a:rPr lang="en-US" sz="2000" dirty="0" smtClean="0"/>
              <a:t> </a:t>
            </a:r>
            <a:r>
              <a:rPr lang="en-US" sz="2000" dirty="0" err="1" smtClean="0"/>
              <a:t>mà</a:t>
            </a:r>
            <a:r>
              <a:rPr lang="en-US" sz="2000" dirty="0" smtClean="0"/>
              <a:t> </a:t>
            </a:r>
            <a:r>
              <a:rPr lang="en-US" sz="2000" dirty="0" err="1" smtClean="0"/>
              <a:t>tôi</a:t>
            </a:r>
            <a:r>
              <a:rPr lang="en-US" sz="2000" dirty="0" smtClean="0"/>
              <a:t> </a:t>
            </a:r>
            <a:r>
              <a:rPr lang="en-US" sz="2000" dirty="0" err="1" smtClean="0"/>
              <a:t>về</a:t>
            </a:r>
            <a:r>
              <a:rPr lang="en-US" sz="2000" dirty="0" smtClean="0"/>
              <a:t> </a:t>
            </a:r>
            <a:r>
              <a:rPr lang="en-US" sz="2000" dirty="0" err="1" smtClean="0"/>
              <a:t>nhà</a:t>
            </a:r>
            <a:r>
              <a:rPr lang="en-US" sz="2000" dirty="0" smtClean="0"/>
              <a:t>”. Ở </a:t>
            </a:r>
            <a:r>
              <a:rPr lang="en-US" sz="2000" dirty="0" err="1" smtClean="0"/>
              <a:t>đây</a:t>
            </a:r>
            <a:r>
              <a:rPr lang="en-US" sz="2000" dirty="0" smtClean="0"/>
              <a:t>, </a:t>
            </a:r>
            <a:r>
              <a:rPr lang="en-US" sz="2000" dirty="0" err="1" smtClean="0"/>
              <a:t>có</a:t>
            </a:r>
            <a:r>
              <a:rPr lang="en-US" sz="2000" dirty="0" smtClean="0"/>
              <a:t> </a:t>
            </a:r>
            <a:r>
              <a:rPr lang="en-US" sz="2000" dirty="0" err="1" smtClean="0"/>
              <a:t>thể</a:t>
            </a:r>
            <a:r>
              <a:rPr lang="en-US" sz="2000" dirty="0" smtClean="0"/>
              <a:t> </a:t>
            </a:r>
            <a:r>
              <a:rPr lang="en-US" sz="2000" dirty="0" err="1" smtClean="0"/>
              <a:t>ngầm</a:t>
            </a:r>
            <a:r>
              <a:rPr lang="en-US" sz="2000" dirty="0" smtClean="0"/>
              <a:t> </a:t>
            </a:r>
            <a:r>
              <a:rPr lang="en-US" sz="2000" dirty="0" err="1" smtClean="0"/>
              <a:t>hiểu</a:t>
            </a:r>
            <a:r>
              <a:rPr lang="en-US" sz="2000" dirty="0" smtClean="0"/>
              <a:t> </a:t>
            </a:r>
            <a:r>
              <a:rPr lang="en-US" sz="2000" dirty="0" err="1" smtClean="0"/>
              <a:t>việc</a:t>
            </a:r>
            <a:r>
              <a:rPr lang="en-US" sz="2000" dirty="0" smtClean="0"/>
              <a:t> </a:t>
            </a:r>
            <a:r>
              <a:rPr lang="en-US" sz="2000" dirty="0" err="1" smtClean="0"/>
              <a:t>nước</a:t>
            </a:r>
            <a:r>
              <a:rPr lang="en-US" sz="2000" dirty="0" smtClean="0"/>
              <a:t> </a:t>
            </a:r>
            <a:r>
              <a:rPr lang="en-US" sz="2000" dirty="0" err="1" smtClean="0"/>
              <a:t>chảy</a:t>
            </a:r>
            <a:r>
              <a:rPr lang="en-US" sz="2000" dirty="0" smtClean="0"/>
              <a:t> </a:t>
            </a:r>
            <a:r>
              <a:rPr lang="en-US" sz="2000" dirty="0" err="1" smtClean="0"/>
              <a:t>đã</a:t>
            </a:r>
            <a:r>
              <a:rPr lang="en-US" sz="2000" dirty="0" smtClean="0"/>
              <a:t> </a:t>
            </a:r>
            <a:r>
              <a:rPr lang="en-US" sz="2000" dirty="0" err="1" smtClean="0"/>
              <a:t>xảy</a:t>
            </a:r>
            <a:r>
              <a:rPr lang="en-US" sz="2000" dirty="0" smtClean="0"/>
              <a:t> </a:t>
            </a:r>
            <a:r>
              <a:rPr lang="en-US" sz="2000" dirty="0" err="1" smtClean="0"/>
              <a:t>ra</a:t>
            </a:r>
            <a:r>
              <a:rPr lang="en-US" sz="2000" dirty="0" smtClean="0"/>
              <a:t> </a:t>
            </a:r>
            <a:r>
              <a:rPr lang="en-US" sz="2000" dirty="0" err="1" smtClean="0"/>
              <a:t>từ</a:t>
            </a:r>
            <a:r>
              <a:rPr lang="en-US" sz="2000" dirty="0" smtClean="0"/>
              <a:t> </a:t>
            </a:r>
            <a:r>
              <a:rPr lang="en-US" sz="2000" dirty="0" err="1" smtClean="0"/>
              <a:t>trước</a:t>
            </a:r>
            <a:r>
              <a:rPr lang="en-US" sz="2000" dirty="0" smtClean="0"/>
              <a:t> </a:t>
            </a:r>
            <a:r>
              <a:rPr lang="en-US" sz="2000" dirty="0" err="1" smtClean="0"/>
              <a:t>rồi</a:t>
            </a:r>
            <a:r>
              <a:rPr lang="en-US" sz="2000" dirty="0" smtClean="0"/>
              <a:t>, </a:t>
            </a:r>
            <a:r>
              <a:rPr lang="en-US" sz="2000" dirty="0" err="1" smtClean="0"/>
              <a:t>cụ</a:t>
            </a:r>
            <a:r>
              <a:rPr lang="en-US" sz="2000" dirty="0" smtClean="0"/>
              <a:t> </a:t>
            </a:r>
            <a:r>
              <a:rPr lang="en-US" sz="2000" dirty="0" err="1" smtClean="0"/>
              <a:t>thể</a:t>
            </a:r>
            <a:r>
              <a:rPr lang="en-US" sz="2000" dirty="0" smtClean="0"/>
              <a:t> </a:t>
            </a:r>
            <a:r>
              <a:rPr lang="en-US" sz="2000" dirty="0" err="1" smtClean="0"/>
              <a:t>từ</a:t>
            </a:r>
            <a:r>
              <a:rPr lang="en-US" sz="2000" dirty="0" smtClean="0"/>
              <a:t> </a:t>
            </a:r>
            <a:r>
              <a:rPr lang="en-US" sz="2000" dirty="0" err="1" smtClean="0"/>
              <a:t>lúc</a:t>
            </a:r>
            <a:r>
              <a:rPr lang="en-US" sz="2000" dirty="0" smtClean="0"/>
              <a:t> </a:t>
            </a:r>
            <a:r>
              <a:rPr lang="en-US" sz="2000" dirty="0" err="1" smtClean="0"/>
              <a:t>nào</a:t>
            </a:r>
            <a:r>
              <a:rPr lang="en-US" sz="2000" dirty="0" smtClean="0"/>
              <a:t> </a:t>
            </a:r>
            <a:r>
              <a:rPr lang="en-US" sz="2000" dirty="0" err="1" smtClean="0"/>
              <a:t>không</a:t>
            </a:r>
            <a:r>
              <a:rPr lang="en-US" sz="2000" dirty="0" smtClean="0"/>
              <a:t> </a:t>
            </a:r>
            <a:r>
              <a:rPr lang="en-US" sz="2000" dirty="0" err="1" smtClean="0"/>
              <a:t>rõ</a:t>
            </a:r>
            <a:r>
              <a:rPr lang="en-US" sz="2000" dirty="0" smtClean="0"/>
              <a:t> </a:t>
            </a:r>
            <a:r>
              <a:rPr lang="en-US" sz="2000" dirty="0" err="1" smtClean="0"/>
              <a:t>nhưng</a:t>
            </a:r>
            <a:r>
              <a:rPr lang="en-US" sz="2000" dirty="0" smtClean="0"/>
              <a:t> </a:t>
            </a:r>
            <a:r>
              <a:rPr lang="en-US" sz="2000" dirty="0" err="1" smtClean="0"/>
              <a:t>nó</a:t>
            </a:r>
            <a:r>
              <a:rPr lang="en-US" sz="2000" dirty="0" smtClean="0"/>
              <a:t> </a:t>
            </a:r>
            <a:r>
              <a:rPr lang="en-US" sz="2000" dirty="0" err="1" smtClean="0"/>
              <a:t>đã</a:t>
            </a:r>
            <a:r>
              <a:rPr lang="en-US" sz="2000" dirty="0" smtClean="0"/>
              <a:t> </a:t>
            </a:r>
            <a:r>
              <a:rPr lang="en-US" sz="2000" dirty="0" err="1" smtClean="0"/>
              <a:t>và</a:t>
            </a:r>
            <a:r>
              <a:rPr lang="en-US" sz="2000" dirty="0" smtClean="0"/>
              <a:t> </a:t>
            </a:r>
            <a:r>
              <a:rPr lang="en-US" sz="2000" dirty="0" err="1" smtClean="0"/>
              <a:t>đang</a:t>
            </a:r>
            <a:r>
              <a:rPr lang="en-US" sz="2000" dirty="0" smtClean="0"/>
              <a:t> </a:t>
            </a:r>
            <a:r>
              <a:rPr lang="en-US" sz="2000" dirty="0" err="1" smtClean="0"/>
              <a:t>diễn</a:t>
            </a:r>
            <a:r>
              <a:rPr lang="en-US" sz="2000" dirty="0" smtClean="0"/>
              <a:t> </a:t>
            </a:r>
            <a:r>
              <a:rPr lang="en-US" sz="2000" dirty="0" err="1" smtClean="0"/>
              <a:t>ra</a:t>
            </a:r>
            <a:r>
              <a:rPr lang="en-US" sz="2000" dirty="0" smtClean="0"/>
              <a:t> </a:t>
            </a:r>
            <a:r>
              <a:rPr lang="en-US" sz="2000" dirty="0" err="1" smtClean="0"/>
              <a:t>cho</a:t>
            </a:r>
            <a:r>
              <a:rPr lang="en-US" sz="2000" dirty="0" smtClean="0"/>
              <a:t> </a:t>
            </a:r>
            <a:r>
              <a:rPr lang="en-US" sz="2000" dirty="0" err="1" smtClean="0"/>
              <a:t>đến</a:t>
            </a:r>
            <a:r>
              <a:rPr lang="en-US" sz="2000" dirty="0" smtClean="0"/>
              <a:t> </a:t>
            </a:r>
            <a:r>
              <a:rPr lang="en-US" sz="2000" dirty="0" err="1" smtClean="0"/>
              <a:t>khi</a:t>
            </a:r>
            <a:r>
              <a:rPr lang="en-US" sz="2000" dirty="0" smtClean="0"/>
              <a:t> </a:t>
            </a:r>
            <a:r>
              <a:rPr lang="en-US" sz="2000" dirty="0" err="1" smtClean="0"/>
              <a:t>tôi</a:t>
            </a:r>
            <a:r>
              <a:rPr lang="en-US" sz="2000" dirty="0" smtClean="0"/>
              <a:t> </a:t>
            </a:r>
            <a:r>
              <a:rPr lang="en-US" sz="2000" dirty="0" err="1" smtClean="0"/>
              <a:t>về</a:t>
            </a:r>
            <a:r>
              <a:rPr lang="en-US" sz="2000" dirty="0" smtClean="0"/>
              <a:t>, </a:t>
            </a:r>
            <a:r>
              <a:rPr lang="en-US" sz="2000" dirty="0" err="1" smtClean="0"/>
              <a:t>và</a:t>
            </a:r>
            <a:r>
              <a:rPr lang="en-US" sz="2000" dirty="0" smtClean="0"/>
              <a:t> </a:t>
            </a:r>
            <a:r>
              <a:rPr lang="en-US" sz="2000" dirty="0" err="1" smtClean="0"/>
              <a:t>tại</a:t>
            </a:r>
            <a:r>
              <a:rPr lang="en-US" sz="2000" dirty="0" smtClean="0"/>
              <a:t> </a:t>
            </a:r>
            <a:r>
              <a:rPr lang="en-US" sz="2000" dirty="0" err="1" smtClean="0"/>
              <a:t>thời</a:t>
            </a:r>
            <a:r>
              <a:rPr lang="en-US" sz="2000" dirty="0" smtClean="0"/>
              <a:t> </a:t>
            </a:r>
            <a:r>
              <a:rPr lang="en-US" sz="2000" dirty="0" err="1" smtClean="0"/>
              <a:t>điểm</a:t>
            </a:r>
            <a:r>
              <a:rPr lang="en-US" sz="2000" dirty="0" smtClean="0"/>
              <a:t> </a:t>
            </a:r>
            <a:r>
              <a:rPr lang="en-US" sz="2000" dirty="0" err="1" smtClean="0"/>
              <a:t>tôi</a:t>
            </a:r>
            <a:r>
              <a:rPr lang="en-US" sz="2000" dirty="0" smtClean="0"/>
              <a:t> </a:t>
            </a:r>
            <a:r>
              <a:rPr lang="en-US" sz="2000" dirty="0" err="1" smtClean="0"/>
              <a:t>về</a:t>
            </a:r>
            <a:r>
              <a:rPr lang="en-US" sz="2000" dirty="0" smtClean="0"/>
              <a:t> </a:t>
            </a:r>
            <a:r>
              <a:rPr lang="en-US" sz="2000" dirty="0" err="1" smtClean="0"/>
              <a:t>đó</a:t>
            </a:r>
            <a:r>
              <a:rPr lang="en-US" sz="2000" dirty="0" smtClean="0"/>
              <a:t> </a:t>
            </a:r>
            <a:r>
              <a:rPr lang="en-US" sz="2000" dirty="0" err="1" smtClean="0"/>
              <a:t>là</a:t>
            </a:r>
            <a:r>
              <a:rPr lang="en-US" sz="2000" dirty="0" smtClean="0"/>
              <a:t> </a:t>
            </a:r>
            <a:r>
              <a:rPr lang="en-US" sz="2000" dirty="0" err="1" smtClean="0"/>
              <a:t>hành</a:t>
            </a:r>
            <a:r>
              <a:rPr lang="en-US" sz="2000" dirty="0" smtClean="0"/>
              <a:t> </a:t>
            </a:r>
            <a:r>
              <a:rPr lang="en-US" sz="2000" dirty="0" err="1" smtClean="0"/>
              <a:t>động</a:t>
            </a:r>
            <a:r>
              <a:rPr lang="en-US" sz="2000" dirty="0" smtClean="0"/>
              <a:t> “run down” </a:t>
            </a:r>
            <a:r>
              <a:rPr lang="en-US" sz="2000" dirty="0" err="1" smtClean="0"/>
              <a:t>cần</a:t>
            </a:r>
            <a:r>
              <a:rPr lang="en-US" sz="2000" dirty="0" smtClean="0"/>
              <a:t> chia </a:t>
            </a:r>
            <a:r>
              <a:rPr lang="en-US" sz="2000" dirty="0" err="1" smtClean="0"/>
              <a:t>đang</a:t>
            </a:r>
            <a:r>
              <a:rPr lang="en-US" sz="2000" dirty="0" smtClean="0"/>
              <a:t> </a:t>
            </a:r>
            <a:r>
              <a:rPr lang="en-US" sz="2000" dirty="0" err="1" smtClean="0"/>
              <a:t>diễn</a:t>
            </a:r>
            <a:r>
              <a:rPr lang="en-US" sz="2000" dirty="0" smtClean="0"/>
              <a:t> </a:t>
            </a:r>
            <a:r>
              <a:rPr lang="en-US" sz="2000" dirty="0" err="1" smtClean="0"/>
              <a:t>ra</a:t>
            </a:r>
            <a:r>
              <a:rPr lang="en-US" sz="2000" dirty="0" smtClean="0"/>
              <a:t>, </a:t>
            </a:r>
            <a:r>
              <a:rPr lang="en-US" sz="2000" dirty="0" err="1" smtClean="0"/>
              <a:t>nên</a:t>
            </a:r>
            <a:r>
              <a:rPr lang="en-US" sz="2000" dirty="0" smtClean="0"/>
              <a:t> ta chia ở </a:t>
            </a:r>
            <a:r>
              <a:rPr lang="en-US" sz="2000" dirty="0" err="1" smtClean="0"/>
              <a:t>quá</a:t>
            </a:r>
            <a:r>
              <a:rPr lang="en-US" sz="2000" dirty="0" smtClean="0"/>
              <a:t> </a:t>
            </a:r>
            <a:r>
              <a:rPr lang="en-US" sz="2000" dirty="0" err="1" smtClean="0"/>
              <a:t>khứ</a:t>
            </a:r>
            <a:r>
              <a:rPr lang="en-US" sz="2000" dirty="0" smtClean="0"/>
              <a:t> </a:t>
            </a:r>
            <a:r>
              <a:rPr lang="en-US" sz="2000" dirty="0" err="1" smtClean="0"/>
              <a:t>tiếp</a:t>
            </a:r>
            <a:r>
              <a:rPr lang="en-US" sz="2000" dirty="0" smtClean="0"/>
              <a:t> </a:t>
            </a:r>
            <a:r>
              <a:rPr lang="en-US" sz="2000" dirty="0" err="1" smtClean="0"/>
              <a:t>diễn</a:t>
            </a:r>
            <a:r>
              <a:rPr lang="en-US" sz="2000" dirty="0" smtClean="0"/>
              <a:t>.</a:t>
            </a:r>
          </a:p>
          <a:p>
            <a:r>
              <a:rPr lang="en-US" sz="2000" dirty="0" smtClean="0"/>
              <a:t>=&gt; </a:t>
            </a:r>
            <a:r>
              <a:rPr lang="en-US" sz="2000" dirty="0" err="1" smtClean="0"/>
              <a:t>Đáp</a:t>
            </a:r>
            <a:r>
              <a:rPr lang="en-US" sz="2000" dirty="0" smtClean="0"/>
              <a:t> </a:t>
            </a:r>
            <a:r>
              <a:rPr lang="en-US" sz="2000" dirty="0" err="1" smtClean="0"/>
              <a:t>án</a:t>
            </a:r>
            <a:r>
              <a:rPr lang="en-US" sz="2000" dirty="0" smtClean="0"/>
              <a:t> D </a:t>
            </a:r>
            <a:r>
              <a:rPr lang="en-US" sz="2000" dirty="0" err="1" smtClean="0"/>
              <a:t>chưa</a:t>
            </a:r>
            <a:r>
              <a:rPr lang="en-US" sz="2000" dirty="0" smtClean="0"/>
              <a:t> </a:t>
            </a:r>
            <a:r>
              <a:rPr lang="en-US" sz="2000" dirty="0" err="1" smtClean="0"/>
              <a:t>chính</a:t>
            </a:r>
            <a:r>
              <a:rPr lang="en-US" sz="2000" dirty="0" smtClean="0"/>
              <a:t> </a:t>
            </a:r>
            <a:r>
              <a:rPr lang="en-US" sz="2000" dirty="0" err="1" smtClean="0"/>
              <a:t>xác</a:t>
            </a:r>
            <a:r>
              <a:rPr lang="en-US" sz="2000" dirty="0" smtClean="0"/>
              <a:t>. </a:t>
            </a:r>
            <a:r>
              <a:rPr lang="en-US" sz="2000" dirty="0" err="1" smtClean="0"/>
              <a:t>Vì</a:t>
            </a:r>
            <a:r>
              <a:rPr lang="en-US" sz="2000" dirty="0" smtClean="0"/>
              <a:t> </a:t>
            </a:r>
            <a:r>
              <a:rPr lang="en-US" sz="2000" dirty="0" err="1" smtClean="0"/>
              <a:t>dùng</a:t>
            </a:r>
            <a:r>
              <a:rPr lang="en-US" sz="2000" dirty="0" smtClean="0"/>
              <a:t> </a:t>
            </a:r>
            <a:r>
              <a:rPr lang="en-US" sz="2000" dirty="0" err="1" smtClean="0"/>
              <a:t>thì</a:t>
            </a:r>
            <a:r>
              <a:rPr lang="en-US" sz="2000" dirty="0" smtClean="0"/>
              <a:t> </a:t>
            </a:r>
            <a:r>
              <a:rPr lang="en-US" sz="2000" dirty="0" err="1" smtClean="0"/>
              <a:t>quá</a:t>
            </a:r>
            <a:r>
              <a:rPr lang="en-US" sz="2000" dirty="0" smtClean="0"/>
              <a:t> </a:t>
            </a:r>
            <a:r>
              <a:rPr lang="en-US" sz="2000" dirty="0" err="1" smtClean="0"/>
              <a:t>khứ</a:t>
            </a:r>
            <a:r>
              <a:rPr lang="en-US" sz="2000" dirty="0" smtClean="0"/>
              <a:t> </a:t>
            </a:r>
            <a:r>
              <a:rPr lang="en-US" sz="2000" dirty="0" err="1" smtClean="0"/>
              <a:t>hoàn</a:t>
            </a:r>
            <a:r>
              <a:rPr lang="en-US" sz="2000" dirty="0" smtClean="0"/>
              <a:t> </a:t>
            </a:r>
            <a:r>
              <a:rPr lang="en-US" sz="2000" dirty="0" err="1" smtClean="0"/>
              <a:t>thành</a:t>
            </a:r>
            <a:r>
              <a:rPr lang="en-US" sz="2000" dirty="0" smtClean="0"/>
              <a:t> </a:t>
            </a:r>
            <a:r>
              <a:rPr lang="en-US" sz="2000" dirty="0" err="1" smtClean="0"/>
              <a:t>tiếp</a:t>
            </a:r>
            <a:r>
              <a:rPr lang="en-US" sz="2000" dirty="0" smtClean="0"/>
              <a:t> </a:t>
            </a:r>
            <a:r>
              <a:rPr lang="en-US" sz="2000" dirty="0" err="1" smtClean="0"/>
              <a:t>diễn</a:t>
            </a:r>
            <a:r>
              <a:rPr lang="en-US" sz="2000" dirty="0" smtClean="0"/>
              <a:t> </a:t>
            </a:r>
            <a:r>
              <a:rPr lang="en-US" sz="2000" dirty="0" err="1" smtClean="0"/>
              <a:t>để</a:t>
            </a:r>
            <a:r>
              <a:rPr lang="en-US" sz="2000" dirty="0" smtClean="0"/>
              <a:t> </a:t>
            </a:r>
            <a:r>
              <a:rPr lang="en-US" sz="2000" dirty="0" err="1" smtClean="0"/>
              <a:t>diễn</a:t>
            </a:r>
            <a:r>
              <a:rPr lang="en-US" sz="2000" dirty="0" smtClean="0"/>
              <a:t> </a:t>
            </a:r>
            <a:r>
              <a:rPr lang="en-US" sz="2000" dirty="0" err="1" smtClean="0"/>
              <a:t>tả</a:t>
            </a:r>
            <a:r>
              <a:rPr lang="en-US" sz="2000" dirty="0" smtClean="0"/>
              <a:t> </a:t>
            </a:r>
            <a:r>
              <a:rPr lang="en-US" sz="2000" dirty="0" err="1" smtClean="0"/>
              <a:t>một</a:t>
            </a:r>
            <a:r>
              <a:rPr lang="en-US" sz="2000" dirty="0" smtClean="0"/>
              <a:t> </a:t>
            </a:r>
            <a:r>
              <a:rPr lang="en-US" sz="2000" dirty="0" err="1" smtClean="0"/>
              <a:t>hành</a:t>
            </a:r>
            <a:r>
              <a:rPr lang="en-US" sz="2000" dirty="0" smtClean="0"/>
              <a:t> </a:t>
            </a:r>
            <a:r>
              <a:rPr lang="en-US" sz="2000" dirty="0" err="1" smtClean="0"/>
              <a:t>động</a:t>
            </a:r>
            <a:r>
              <a:rPr lang="en-US" sz="2000" dirty="0" smtClean="0"/>
              <a:t> </a:t>
            </a:r>
            <a:r>
              <a:rPr lang="en-US" sz="2000" dirty="0" err="1" smtClean="0"/>
              <a:t>đã</a:t>
            </a:r>
            <a:r>
              <a:rPr lang="en-US" sz="2000" dirty="0" smtClean="0"/>
              <a:t> </a:t>
            </a:r>
            <a:r>
              <a:rPr lang="en-US" sz="2000" dirty="0" err="1" smtClean="0"/>
              <a:t>xảy</a:t>
            </a:r>
            <a:r>
              <a:rPr lang="en-US" sz="2000" dirty="0" smtClean="0"/>
              <a:t> </a:t>
            </a:r>
            <a:r>
              <a:rPr lang="en-US" sz="2000" dirty="0" err="1" smtClean="0"/>
              <a:t>ra</a:t>
            </a:r>
            <a:r>
              <a:rPr lang="en-US" sz="2000" dirty="0" smtClean="0"/>
              <a:t> </a:t>
            </a:r>
            <a:r>
              <a:rPr lang="en-US" sz="2000" dirty="0" err="1" smtClean="0"/>
              <a:t>và</a:t>
            </a:r>
            <a:r>
              <a:rPr lang="en-US" sz="2000" dirty="0" smtClean="0"/>
              <a:t> </a:t>
            </a:r>
            <a:r>
              <a:rPr lang="en-US" sz="2000" dirty="0" err="1" smtClean="0"/>
              <a:t>kéo</a:t>
            </a:r>
            <a:r>
              <a:rPr lang="en-US" sz="2000" dirty="0" smtClean="0"/>
              <a:t> </a:t>
            </a:r>
            <a:r>
              <a:rPr lang="en-US" sz="2000" dirty="0" err="1" smtClean="0"/>
              <a:t>dài</a:t>
            </a:r>
            <a:r>
              <a:rPr lang="en-US" sz="2000" dirty="0" smtClean="0"/>
              <a:t> </a:t>
            </a:r>
            <a:r>
              <a:rPr lang="en-US" sz="2000" dirty="0" err="1" smtClean="0"/>
              <a:t>liên</a:t>
            </a:r>
            <a:r>
              <a:rPr lang="en-US" sz="2000" dirty="0" smtClean="0"/>
              <a:t> </a:t>
            </a:r>
            <a:r>
              <a:rPr lang="en-US" sz="2000" dirty="0" err="1" smtClean="0"/>
              <a:t>tục</a:t>
            </a:r>
            <a:r>
              <a:rPr lang="en-US" sz="2000" dirty="0" smtClean="0"/>
              <a:t> </a:t>
            </a:r>
            <a:r>
              <a:rPr lang="en-US" sz="2000" dirty="0" err="1" smtClean="0"/>
              <a:t>đến</a:t>
            </a:r>
            <a:r>
              <a:rPr lang="en-US" sz="2000" dirty="0" smtClean="0"/>
              <a:t> </a:t>
            </a:r>
            <a:r>
              <a:rPr lang="en-US" sz="2000" dirty="0" err="1" smtClean="0"/>
              <a:t>một</a:t>
            </a:r>
            <a:r>
              <a:rPr lang="en-US" sz="2000" dirty="0" smtClean="0"/>
              <a:t> </a:t>
            </a:r>
            <a:r>
              <a:rPr lang="en-US" sz="2000" dirty="0" err="1" smtClean="0"/>
              <a:t>hành</a:t>
            </a:r>
            <a:r>
              <a:rPr lang="en-US" sz="2000" dirty="0" smtClean="0"/>
              <a:t> </a:t>
            </a:r>
            <a:r>
              <a:rPr lang="en-US" sz="2000" dirty="0" err="1" smtClean="0"/>
              <a:t>động</a:t>
            </a:r>
            <a:r>
              <a:rPr lang="en-US" sz="2000" dirty="0" smtClean="0"/>
              <a:t> </a:t>
            </a:r>
            <a:r>
              <a:rPr lang="en-US" sz="2000" dirty="0" err="1" smtClean="0"/>
              <a:t>hoặc</a:t>
            </a:r>
            <a:r>
              <a:rPr lang="en-US" sz="2000" dirty="0" smtClean="0"/>
              <a:t> </a:t>
            </a:r>
            <a:r>
              <a:rPr lang="en-US" sz="2000" dirty="0" err="1" smtClean="0"/>
              <a:t>một</a:t>
            </a:r>
            <a:r>
              <a:rPr lang="en-US" sz="2000" dirty="0" smtClean="0"/>
              <a:t> </a:t>
            </a:r>
            <a:r>
              <a:rPr lang="en-US" sz="2000" dirty="0" err="1" smtClean="0"/>
              <a:t>thời</a:t>
            </a:r>
            <a:r>
              <a:rPr lang="en-US" sz="2000" dirty="0" smtClean="0"/>
              <a:t> </a:t>
            </a:r>
            <a:r>
              <a:rPr lang="en-US" sz="2000" dirty="0" err="1" smtClean="0"/>
              <a:t>điểm</a:t>
            </a:r>
            <a:r>
              <a:rPr lang="en-US" sz="2000" dirty="0" smtClean="0"/>
              <a:t> </a:t>
            </a:r>
            <a:r>
              <a:rPr lang="en-US" sz="2000" dirty="0" err="1" smtClean="0"/>
              <a:t>nào</a:t>
            </a:r>
            <a:r>
              <a:rPr lang="en-US" sz="2000" dirty="0" smtClean="0"/>
              <a:t> </a:t>
            </a:r>
            <a:r>
              <a:rPr lang="en-US" sz="2000" dirty="0" err="1" smtClean="0"/>
              <a:t>đó</a:t>
            </a:r>
            <a:r>
              <a:rPr lang="en-US" sz="2000" dirty="0" smtClean="0"/>
              <a:t> </a:t>
            </a:r>
            <a:r>
              <a:rPr lang="en-US" sz="2000" dirty="0" err="1" smtClean="0"/>
              <a:t>trong</a:t>
            </a:r>
            <a:r>
              <a:rPr lang="en-US" sz="2000" dirty="0" smtClean="0"/>
              <a:t> </a:t>
            </a:r>
            <a:r>
              <a:rPr lang="en-US" sz="2000" dirty="0" err="1" smtClean="0"/>
              <a:t>quá</a:t>
            </a:r>
            <a:r>
              <a:rPr lang="en-US" sz="2000" dirty="0" smtClean="0"/>
              <a:t> </a:t>
            </a:r>
            <a:r>
              <a:rPr lang="en-US" sz="2000" dirty="0" err="1" smtClean="0"/>
              <a:t>khứ</a:t>
            </a:r>
            <a:r>
              <a:rPr lang="en-US" sz="2000" dirty="0" smtClean="0"/>
              <a:t> </a:t>
            </a:r>
            <a:r>
              <a:rPr lang="en-US" sz="2000" dirty="0" err="1" smtClean="0"/>
              <a:t>và</a:t>
            </a:r>
            <a:r>
              <a:rPr lang="en-US" sz="2000" dirty="0" smtClean="0"/>
              <a:t> </a:t>
            </a:r>
            <a:r>
              <a:rPr lang="en-US" sz="2000" dirty="0" err="1" smtClean="0"/>
              <a:t>chấm</a:t>
            </a:r>
            <a:r>
              <a:rPr lang="en-US" sz="2000" dirty="0" smtClean="0"/>
              <a:t> </a:t>
            </a:r>
            <a:r>
              <a:rPr lang="en-US" sz="2000" dirty="0" err="1" smtClean="0"/>
              <a:t>dứt</a:t>
            </a:r>
            <a:r>
              <a:rPr lang="en-US" sz="2000" dirty="0" smtClean="0"/>
              <a:t> </a:t>
            </a:r>
            <a:r>
              <a:rPr lang="en-US" sz="2000" dirty="0" err="1" smtClean="0"/>
              <a:t>tại</a:t>
            </a:r>
            <a:r>
              <a:rPr lang="en-US" sz="2000" dirty="0" smtClean="0"/>
              <a:t> </a:t>
            </a:r>
            <a:r>
              <a:rPr lang="en-US" sz="2000" dirty="0" err="1" smtClean="0"/>
              <a:t>thời</a:t>
            </a:r>
            <a:r>
              <a:rPr lang="en-US" sz="2000" dirty="0" smtClean="0"/>
              <a:t> </a:t>
            </a:r>
            <a:r>
              <a:rPr lang="en-US" sz="2000" dirty="0" err="1" smtClean="0"/>
              <a:t>điểm</a:t>
            </a:r>
            <a:r>
              <a:rPr lang="en-US" sz="2000" dirty="0" smtClean="0"/>
              <a:t> </a:t>
            </a:r>
            <a:r>
              <a:rPr lang="en-US" sz="2000" dirty="0" err="1" smtClean="0"/>
              <a:t>đó</a:t>
            </a:r>
            <a:r>
              <a:rPr lang="en-US" sz="2000" dirty="0" smtClean="0"/>
              <a:t>. </a:t>
            </a:r>
            <a:r>
              <a:rPr lang="en-US" sz="2000" dirty="0" err="1" smtClean="0"/>
              <a:t>Tức</a:t>
            </a:r>
            <a:r>
              <a:rPr lang="en-US" sz="2000" dirty="0" smtClean="0"/>
              <a:t> </a:t>
            </a:r>
            <a:r>
              <a:rPr lang="en-US" sz="2000" dirty="0" err="1" smtClean="0"/>
              <a:t>là</a:t>
            </a:r>
            <a:r>
              <a:rPr lang="en-US" sz="2000" dirty="0" smtClean="0"/>
              <a:t> </a:t>
            </a:r>
            <a:r>
              <a:rPr lang="en-US" sz="2000" dirty="0" err="1" smtClean="0"/>
              <a:t>nếu</a:t>
            </a:r>
            <a:r>
              <a:rPr lang="en-US" sz="2000" dirty="0" smtClean="0"/>
              <a:t> chia </a:t>
            </a:r>
            <a:r>
              <a:rPr lang="en-US" sz="2000" dirty="0" err="1" smtClean="0"/>
              <a:t>theo</a:t>
            </a:r>
            <a:r>
              <a:rPr lang="en-US" sz="2000" dirty="0" smtClean="0"/>
              <a:t> </a:t>
            </a:r>
            <a:r>
              <a:rPr lang="en-US" sz="2000" dirty="0" err="1" smtClean="0"/>
              <a:t>đáp</a:t>
            </a:r>
            <a:r>
              <a:rPr lang="en-US" sz="2000" dirty="0" smtClean="0"/>
              <a:t> </a:t>
            </a:r>
            <a:r>
              <a:rPr lang="en-US" sz="2000" dirty="0" err="1" smtClean="0"/>
              <a:t>án</a:t>
            </a:r>
            <a:r>
              <a:rPr lang="en-US" sz="2000" dirty="0" smtClean="0"/>
              <a:t> D, ta </a:t>
            </a:r>
            <a:r>
              <a:rPr lang="en-US" sz="2000" dirty="0" err="1" smtClean="0"/>
              <a:t>hiểu</a:t>
            </a:r>
            <a:r>
              <a:rPr lang="en-US" sz="2000" dirty="0" smtClean="0"/>
              <a:t> </a:t>
            </a:r>
            <a:r>
              <a:rPr lang="en-US" sz="2000" dirty="0" err="1" smtClean="0"/>
              <a:t>tại</a:t>
            </a:r>
            <a:r>
              <a:rPr lang="en-US" sz="2000" dirty="0" smtClean="0"/>
              <a:t> </a:t>
            </a:r>
            <a:r>
              <a:rPr lang="en-US" sz="2000" dirty="0" err="1" smtClean="0"/>
              <a:t>thời</a:t>
            </a:r>
            <a:r>
              <a:rPr lang="en-US" sz="2000" dirty="0" smtClean="0"/>
              <a:t> </a:t>
            </a:r>
            <a:r>
              <a:rPr lang="en-US" sz="2000" dirty="0" err="1" smtClean="0"/>
              <a:t>điểm</a:t>
            </a:r>
            <a:r>
              <a:rPr lang="en-US" sz="2000" dirty="0" smtClean="0"/>
              <a:t> </a:t>
            </a:r>
            <a:r>
              <a:rPr lang="en-US" sz="2000" dirty="0" err="1" smtClean="0"/>
              <a:t>nói</a:t>
            </a:r>
            <a:r>
              <a:rPr lang="en-US" sz="2000" dirty="0" smtClean="0"/>
              <a:t>, </a:t>
            </a:r>
            <a:r>
              <a:rPr lang="en-US" sz="2000" dirty="0" err="1" smtClean="0"/>
              <a:t>lúc</a:t>
            </a:r>
            <a:r>
              <a:rPr lang="en-US" sz="2000" dirty="0" smtClean="0"/>
              <a:t> </a:t>
            </a:r>
            <a:r>
              <a:rPr lang="en-US" sz="2000" dirty="0" err="1" smtClean="0"/>
              <a:t>mà</a:t>
            </a:r>
            <a:r>
              <a:rPr lang="en-US" sz="2000" dirty="0" smtClean="0"/>
              <a:t> “</a:t>
            </a:r>
            <a:r>
              <a:rPr lang="en-US" sz="2000" dirty="0" err="1" smtClean="0"/>
              <a:t>tôi</a:t>
            </a:r>
            <a:r>
              <a:rPr lang="en-US" sz="2000" dirty="0" smtClean="0"/>
              <a:t> </a:t>
            </a:r>
            <a:r>
              <a:rPr lang="en-US" sz="2000" dirty="0" err="1" smtClean="0"/>
              <a:t>về</a:t>
            </a:r>
            <a:r>
              <a:rPr lang="en-US" sz="2000" dirty="0" smtClean="0"/>
              <a:t>”, </a:t>
            </a:r>
            <a:r>
              <a:rPr lang="en-US" sz="2000" dirty="0" err="1" smtClean="0"/>
              <a:t>nước</a:t>
            </a:r>
            <a:r>
              <a:rPr lang="en-US" sz="2000" dirty="0" smtClean="0"/>
              <a:t> </a:t>
            </a:r>
            <a:r>
              <a:rPr lang="en-US" sz="2000" dirty="0" err="1" smtClean="0"/>
              <a:t>đã</a:t>
            </a:r>
            <a:r>
              <a:rPr lang="en-US" sz="2000" dirty="0" smtClean="0"/>
              <a:t> </a:t>
            </a:r>
            <a:r>
              <a:rPr lang="en-US" sz="2000" dirty="0" err="1" smtClean="0"/>
              <a:t>không</a:t>
            </a:r>
            <a:r>
              <a:rPr lang="en-US" sz="2000" dirty="0" smtClean="0"/>
              <a:t> </a:t>
            </a:r>
            <a:r>
              <a:rPr lang="en-US" sz="2000" dirty="0" err="1" smtClean="0"/>
              <a:t>còn</a:t>
            </a:r>
            <a:r>
              <a:rPr lang="en-US" sz="2000" dirty="0" smtClean="0"/>
              <a:t> </a:t>
            </a:r>
            <a:r>
              <a:rPr lang="en-US" sz="2000" dirty="0" err="1" smtClean="0"/>
              <a:t>chảy</a:t>
            </a:r>
            <a:r>
              <a:rPr lang="en-US" sz="2000" dirty="0" smtClean="0"/>
              <a:t> </a:t>
            </a:r>
            <a:r>
              <a:rPr lang="en-US" sz="2000" dirty="0" err="1" smtClean="0"/>
              <a:t>nữa</a:t>
            </a:r>
            <a:r>
              <a:rPr lang="en-US" sz="2000" dirty="0" smtClean="0"/>
              <a:t>, </a:t>
            </a:r>
            <a:r>
              <a:rPr lang="en-US" sz="2000" dirty="0" err="1" smtClean="0"/>
              <a:t>như</a:t>
            </a:r>
            <a:r>
              <a:rPr lang="en-US" sz="2000" dirty="0" smtClean="0"/>
              <a:t> </a:t>
            </a:r>
            <a:r>
              <a:rPr lang="en-US" sz="2000" dirty="0" err="1" smtClean="0"/>
              <a:t>vậy</a:t>
            </a:r>
            <a:r>
              <a:rPr lang="en-US" sz="2000" dirty="0" smtClean="0"/>
              <a:t> </a:t>
            </a:r>
            <a:r>
              <a:rPr lang="en-US" sz="2000" dirty="0" err="1" smtClean="0"/>
              <a:t>lại</a:t>
            </a:r>
            <a:r>
              <a:rPr lang="en-US" sz="2000" dirty="0" smtClean="0"/>
              <a:t> </a:t>
            </a:r>
            <a:r>
              <a:rPr lang="en-US" sz="2000" dirty="0" err="1" smtClean="0"/>
              <a:t>mâu</a:t>
            </a:r>
            <a:r>
              <a:rPr lang="en-US" sz="2000" dirty="0" smtClean="0"/>
              <a:t> </a:t>
            </a:r>
            <a:r>
              <a:rPr lang="en-US" sz="2000" dirty="0" err="1" smtClean="0"/>
              <a:t>thuẫn</a:t>
            </a:r>
            <a:r>
              <a:rPr lang="en-US" sz="2000" dirty="0" smtClean="0"/>
              <a:t> </a:t>
            </a:r>
            <a:r>
              <a:rPr lang="en-US" sz="2000" dirty="0" err="1" smtClean="0"/>
              <a:t>với</a:t>
            </a:r>
            <a:r>
              <a:rPr lang="en-US" sz="2000" dirty="0" smtClean="0"/>
              <a:t> </a:t>
            </a:r>
            <a:r>
              <a:rPr lang="en-US" sz="2000" dirty="0" err="1" smtClean="0"/>
              <a:t>giả</a:t>
            </a:r>
            <a:r>
              <a:rPr lang="en-US" sz="2000" dirty="0" smtClean="0"/>
              <a:t> </a:t>
            </a:r>
            <a:r>
              <a:rPr lang="en-US" sz="2000" dirty="0" err="1" smtClean="0"/>
              <a:t>thiết</a:t>
            </a:r>
            <a:r>
              <a:rPr lang="en-US" sz="2000" dirty="0" smtClean="0"/>
              <a:t> </a:t>
            </a:r>
            <a:r>
              <a:rPr lang="en-US" sz="2000" dirty="0" err="1" smtClean="0"/>
              <a:t>là</a:t>
            </a:r>
            <a:r>
              <a:rPr lang="en-US" sz="2000" dirty="0" smtClean="0"/>
              <a:t> "</a:t>
            </a:r>
            <a:r>
              <a:rPr lang="en-US" sz="2000" dirty="0" err="1" smtClean="0"/>
              <a:t>tôi</a:t>
            </a:r>
            <a:r>
              <a:rPr lang="en-US" sz="2000" dirty="0" smtClean="0"/>
              <a:t> </a:t>
            </a:r>
            <a:r>
              <a:rPr lang="en-US" sz="2000" dirty="0" err="1" smtClean="0"/>
              <a:t>thấy</a:t>
            </a:r>
            <a:r>
              <a:rPr lang="en-US" sz="2000" dirty="0" smtClean="0"/>
              <a:t> </a:t>
            </a:r>
            <a:r>
              <a:rPr lang="en-US" sz="2000" dirty="0" err="1" smtClean="0"/>
              <a:t>nước</a:t>
            </a:r>
            <a:r>
              <a:rPr lang="en-US" sz="2000" dirty="0" smtClean="0"/>
              <a:t> </a:t>
            </a:r>
            <a:r>
              <a:rPr lang="en-US" sz="2000" dirty="0" err="1" smtClean="0"/>
              <a:t>đang</a:t>
            </a:r>
            <a:r>
              <a:rPr lang="en-US" sz="2000" dirty="0" smtClean="0"/>
              <a:t> </a:t>
            </a:r>
            <a:r>
              <a:rPr lang="en-US" sz="2000" dirty="0" err="1" smtClean="0"/>
              <a:t>chảy</a:t>
            </a:r>
            <a:r>
              <a:rPr lang="en-US" sz="2000" dirty="0" smtClean="0"/>
              <a:t>’’.</a:t>
            </a:r>
          </a:p>
          <a:p>
            <a:r>
              <a:rPr lang="en-US" sz="2000" dirty="0" smtClean="0"/>
              <a:t>-&gt; </a:t>
            </a:r>
            <a:r>
              <a:rPr lang="en-US" sz="2000" dirty="0" err="1" smtClean="0"/>
              <a:t>Vì</a:t>
            </a:r>
            <a:r>
              <a:rPr lang="en-US" sz="2000" dirty="0" smtClean="0"/>
              <a:t> </a:t>
            </a:r>
            <a:r>
              <a:rPr lang="en-US" sz="2000" dirty="0" err="1" smtClean="0"/>
              <a:t>dùng</a:t>
            </a:r>
            <a:r>
              <a:rPr lang="en-US" sz="2000" dirty="0" smtClean="0"/>
              <a:t> “I found” </a:t>
            </a:r>
            <a:r>
              <a:rPr lang="en-US" sz="2000" dirty="0" err="1" smtClean="0"/>
              <a:t>cho</a:t>
            </a:r>
            <a:r>
              <a:rPr lang="en-US" sz="2000" dirty="0" smtClean="0"/>
              <a:t> </a:t>
            </a:r>
            <a:r>
              <a:rPr lang="en-US" sz="2000" dirty="0" err="1" smtClean="0"/>
              <a:t>thấy</a:t>
            </a:r>
            <a:r>
              <a:rPr lang="en-US" sz="2000" dirty="0" smtClean="0"/>
              <a:t> </a:t>
            </a:r>
            <a:r>
              <a:rPr lang="en-US" sz="2000" dirty="0" err="1" smtClean="0"/>
              <a:t>bản</a:t>
            </a:r>
            <a:r>
              <a:rPr lang="en-US" sz="2000" dirty="0" smtClean="0"/>
              <a:t> </a:t>
            </a:r>
            <a:r>
              <a:rPr lang="en-US" sz="2000" dirty="0" err="1" smtClean="0"/>
              <a:t>thân</a:t>
            </a:r>
            <a:r>
              <a:rPr lang="en-US" sz="2000" dirty="0" smtClean="0"/>
              <a:t> </a:t>
            </a:r>
            <a:r>
              <a:rPr lang="en-US" sz="2000" dirty="0" err="1" smtClean="0"/>
              <a:t>họ</a:t>
            </a:r>
            <a:r>
              <a:rPr lang="en-US" sz="2000" dirty="0" smtClean="0"/>
              <a:t> </a:t>
            </a:r>
            <a:r>
              <a:rPr lang="en-US" sz="2000" dirty="0" err="1" smtClean="0"/>
              <a:t>đã</a:t>
            </a:r>
            <a:r>
              <a:rPr lang="en-US" sz="2000" dirty="0" smtClean="0"/>
              <a:t> </a:t>
            </a:r>
            <a:r>
              <a:rPr lang="en-US" sz="2000" dirty="0" err="1" smtClean="0"/>
              <a:t>chứng</a:t>
            </a:r>
            <a:r>
              <a:rPr lang="en-US" sz="2000" dirty="0" smtClean="0"/>
              <a:t> </a:t>
            </a:r>
            <a:r>
              <a:rPr lang="en-US" sz="2000" dirty="0" err="1" smtClean="0"/>
              <a:t>kiến</a:t>
            </a:r>
            <a:r>
              <a:rPr lang="en-US" sz="2000" dirty="0" smtClean="0"/>
              <a:t> </a:t>
            </a:r>
            <a:r>
              <a:rPr lang="en-US" sz="2000" dirty="0" err="1" smtClean="0"/>
              <a:t>điều</a:t>
            </a:r>
            <a:r>
              <a:rPr lang="en-US" sz="2000" dirty="0" smtClean="0"/>
              <a:t> </a:t>
            </a:r>
            <a:r>
              <a:rPr lang="en-US" sz="2000" dirty="0" err="1" smtClean="0"/>
              <a:t>gì</a:t>
            </a:r>
            <a:r>
              <a:rPr lang="en-US" sz="2000" dirty="0" smtClean="0"/>
              <a:t> </a:t>
            </a:r>
            <a:r>
              <a:rPr lang="en-US" sz="2000" dirty="0" err="1" smtClean="0"/>
              <a:t>đó</a:t>
            </a:r>
            <a:r>
              <a:rPr lang="en-US" sz="2000" dirty="0" smtClean="0"/>
              <a:t> </a:t>
            </a:r>
            <a:r>
              <a:rPr lang="en-US" sz="2000" dirty="0" err="1" smtClean="0"/>
              <a:t>đang</a:t>
            </a:r>
            <a:r>
              <a:rPr lang="en-US" sz="2000" dirty="0" smtClean="0"/>
              <a:t> </a:t>
            </a:r>
            <a:r>
              <a:rPr lang="en-US" sz="2000" dirty="0" err="1" smtClean="0"/>
              <a:t>diễn</a:t>
            </a:r>
            <a:r>
              <a:rPr lang="en-US" sz="2000" dirty="0" smtClean="0"/>
              <a:t> </a:t>
            </a:r>
            <a:r>
              <a:rPr lang="en-US" sz="2000" dirty="0" err="1" smtClean="0"/>
              <a:t>ra</a:t>
            </a:r>
            <a:r>
              <a:rPr lang="en-US" sz="2000" dirty="0" smtClean="0"/>
              <a:t>, </a:t>
            </a:r>
            <a:r>
              <a:rPr lang="en-US" sz="2000" dirty="0" err="1" smtClean="0"/>
              <a:t>nên</a:t>
            </a:r>
            <a:r>
              <a:rPr lang="en-US" sz="2000" dirty="0" smtClean="0"/>
              <a:t> </a:t>
            </a:r>
            <a:r>
              <a:rPr lang="en-US" sz="2000" dirty="0" err="1" smtClean="0"/>
              <a:t>lúc</a:t>
            </a:r>
            <a:r>
              <a:rPr lang="en-US" sz="2000" dirty="0" smtClean="0"/>
              <a:t> </a:t>
            </a:r>
            <a:r>
              <a:rPr lang="en-US" sz="2000" dirty="0" err="1" smtClean="0"/>
              <a:t>đó</a:t>
            </a:r>
            <a:r>
              <a:rPr lang="en-US" sz="2000" dirty="0" smtClean="0"/>
              <a:t> </a:t>
            </a:r>
            <a:r>
              <a:rPr lang="en-US" sz="2000" dirty="0" err="1" smtClean="0"/>
              <a:t>họ</a:t>
            </a:r>
            <a:r>
              <a:rPr lang="en-US" sz="2000" dirty="0" smtClean="0"/>
              <a:t> </a:t>
            </a:r>
            <a:r>
              <a:rPr lang="en-US" sz="2000" dirty="0" err="1" smtClean="0"/>
              <a:t>mới</a:t>
            </a:r>
            <a:r>
              <a:rPr lang="en-US" sz="2000" dirty="0" smtClean="0"/>
              <a:t> </a:t>
            </a:r>
            <a:r>
              <a:rPr lang="en-US" sz="2000" dirty="0" err="1" smtClean="0"/>
              <a:t>về</a:t>
            </a:r>
            <a:r>
              <a:rPr lang="en-US" sz="2000" dirty="0" smtClean="0"/>
              <a:t> </a:t>
            </a:r>
            <a:r>
              <a:rPr lang="en-US" sz="2000" dirty="0" err="1" smtClean="0"/>
              <a:t>thì</a:t>
            </a:r>
            <a:r>
              <a:rPr lang="en-US" sz="2000" dirty="0" smtClean="0"/>
              <a:t> </a:t>
            </a:r>
            <a:r>
              <a:rPr lang="en-US" sz="2000" dirty="0" err="1" smtClean="0"/>
              <a:t>họ</a:t>
            </a:r>
            <a:r>
              <a:rPr lang="en-US" sz="2000" dirty="0" smtClean="0"/>
              <a:t> </a:t>
            </a:r>
            <a:r>
              <a:rPr lang="en-US" sz="2000" dirty="0" err="1" smtClean="0"/>
              <a:t>không</a:t>
            </a:r>
            <a:r>
              <a:rPr lang="en-US" sz="2000" dirty="0" smtClean="0"/>
              <a:t> </a:t>
            </a:r>
            <a:r>
              <a:rPr lang="en-US" sz="2000" dirty="0" err="1" smtClean="0"/>
              <a:t>thể</a:t>
            </a:r>
            <a:r>
              <a:rPr lang="en-US" sz="2000" dirty="0" smtClean="0"/>
              <a:t> </a:t>
            </a:r>
            <a:r>
              <a:rPr lang="en-US" sz="2000" dirty="0" err="1" smtClean="0"/>
              <a:t>nào</a:t>
            </a:r>
            <a:r>
              <a:rPr lang="en-US" sz="2000" dirty="0" smtClean="0"/>
              <a:t> “</a:t>
            </a:r>
            <a:r>
              <a:rPr lang="en-US" sz="2000" dirty="0" err="1" smtClean="0"/>
              <a:t>thấy</a:t>
            </a:r>
            <a:r>
              <a:rPr lang="en-US" sz="2000" dirty="0" smtClean="0"/>
              <a:t> </a:t>
            </a:r>
            <a:r>
              <a:rPr lang="en-US" sz="2000" dirty="0" err="1" smtClean="0"/>
              <a:t>được</a:t>
            </a:r>
            <a:r>
              <a:rPr lang="en-US" sz="2000" dirty="0" smtClean="0"/>
              <a:t> </a:t>
            </a:r>
            <a:r>
              <a:rPr lang="en-US" sz="2000" dirty="0" err="1" smtClean="0"/>
              <a:t>việc</a:t>
            </a:r>
            <a:r>
              <a:rPr lang="en-US" sz="2000" dirty="0" smtClean="0"/>
              <a:t> </a:t>
            </a:r>
            <a:r>
              <a:rPr lang="en-US" sz="2000" dirty="0" err="1" smtClean="0"/>
              <a:t>nước</a:t>
            </a:r>
            <a:r>
              <a:rPr lang="en-US" sz="2000" dirty="0" smtClean="0"/>
              <a:t> </a:t>
            </a:r>
            <a:r>
              <a:rPr lang="en-US" sz="2000" dirty="0" err="1" smtClean="0"/>
              <a:t>chảy</a:t>
            </a:r>
            <a:r>
              <a:rPr lang="en-US" sz="2000" dirty="0" smtClean="0"/>
              <a:t> </a:t>
            </a:r>
            <a:r>
              <a:rPr lang="en-US" sz="2000" dirty="0" err="1" smtClean="0"/>
              <a:t>liên</a:t>
            </a:r>
            <a:r>
              <a:rPr lang="en-US" sz="2000" dirty="0" smtClean="0"/>
              <a:t> </a:t>
            </a:r>
            <a:r>
              <a:rPr lang="en-US" sz="2000" dirty="0" err="1" smtClean="0"/>
              <a:t>tục</a:t>
            </a:r>
            <a:r>
              <a:rPr lang="en-US" sz="2000" dirty="0" smtClean="0"/>
              <a:t> </a:t>
            </a:r>
            <a:r>
              <a:rPr lang="en-US" sz="2000" dirty="0" err="1" smtClean="0"/>
              <a:t>từ</a:t>
            </a:r>
            <a:r>
              <a:rPr lang="en-US" sz="2000" dirty="0" smtClean="0"/>
              <a:t> </a:t>
            </a:r>
            <a:r>
              <a:rPr lang="en-US" sz="2000" dirty="0" err="1" smtClean="0"/>
              <a:t>trước</a:t>
            </a:r>
            <a:r>
              <a:rPr lang="en-US" sz="2000" dirty="0" smtClean="0"/>
              <a:t> </a:t>
            </a:r>
            <a:r>
              <a:rPr lang="en-US" sz="2000" dirty="0" err="1" smtClean="0"/>
              <a:t>đó</a:t>
            </a:r>
            <a:r>
              <a:rPr lang="en-US" sz="2000" dirty="0" smtClean="0"/>
              <a:t> </a:t>
            </a:r>
            <a:r>
              <a:rPr lang="en-US" sz="2000" dirty="0" err="1" smtClean="0"/>
              <a:t>đến</a:t>
            </a:r>
            <a:r>
              <a:rPr lang="en-US" sz="2000" dirty="0" smtClean="0"/>
              <a:t> </a:t>
            </a:r>
            <a:r>
              <a:rPr lang="en-US" sz="2000" dirty="0" err="1" smtClean="0"/>
              <a:t>lúc</a:t>
            </a:r>
            <a:r>
              <a:rPr lang="en-US" sz="2000" dirty="0" smtClean="0"/>
              <a:t> </a:t>
            </a:r>
            <a:r>
              <a:rPr lang="en-US" sz="2000" dirty="0" err="1" smtClean="0"/>
              <a:t>họ</a:t>
            </a:r>
            <a:r>
              <a:rPr lang="en-US" sz="2000" dirty="0" smtClean="0"/>
              <a:t> </a:t>
            </a:r>
            <a:r>
              <a:rPr lang="en-US" sz="2000" dirty="0" err="1" smtClean="0"/>
              <a:t>về</a:t>
            </a:r>
            <a:r>
              <a:rPr lang="en-US" sz="2000" dirty="0" smtClean="0"/>
              <a:t>” </a:t>
            </a:r>
            <a:r>
              <a:rPr lang="en-US" sz="2000" dirty="0" err="1" smtClean="0"/>
              <a:t>được</a:t>
            </a:r>
            <a:r>
              <a:rPr lang="en-US" sz="2000" dirty="0" smtClean="0"/>
              <a:t>.</a:t>
            </a:r>
          </a:p>
          <a:p>
            <a:r>
              <a:rPr lang="en-US" sz="2000" b="1" dirty="0" smtClean="0"/>
              <a:t>*Note:</a:t>
            </a:r>
            <a:r>
              <a:rPr lang="en-US" sz="2000" dirty="0" smtClean="0"/>
              <a:t> </a:t>
            </a:r>
            <a:r>
              <a:rPr lang="en-US" sz="2000" dirty="0" err="1" smtClean="0"/>
              <a:t>Nếu</a:t>
            </a:r>
            <a:r>
              <a:rPr lang="en-US" sz="2000" dirty="0" smtClean="0"/>
              <a:t> </a:t>
            </a:r>
            <a:r>
              <a:rPr lang="en-US" sz="2000" dirty="0" err="1" smtClean="0"/>
              <a:t>ngữ</a:t>
            </a:r>
            <a:r>
              <a:rPr lang="en-US" sz="2000" dirty="0" smtClean="0"/>
              <a:t> </a:t>
            </a:r>
            <a:r>
              <a:rPr lang="en-US" sz="2000" dirty="0" err="1" smtClean="0"/>
              <a:t>cảnh</a:t>
            </a:r>
            <a:r>
              <a:rPr lang="en-US" sz="2000" dirty="0" smtClean="0"/>
              <a:t> </a:t>
            </a:r>
            <a:r>
              <a:rPr lang="en-US" sz="2000" dirty="0" err="1" smtClean="0"/>
              <a:t>là</a:t>
            </a:r>
            <a:r>
              <a:rPr lang="en-US" sz="2000" dirty="0" smtClean="0"/>
              <a:t> </a:t>
            </a:r>
            <a:r>
              <a:rPr lang="en-US" sz="2000" dirty="0" err="1" smtClean="0"/>
              <a:t>như</a:t>
            </a:r>
            <a:r>
              <a:rPr lang="en-US" sz="2000" dirty="0" smtClean="0"/>
              <a:t> </a:t>
            </a:r>
            <a:r>
              <a:rPr lang="en-US" sz="2000" dirty="0" err="1" smtClean="0"/>
              <a:t>ví</a:t>
            </a:r>
            <a:r>
              <a:rPr lang="en-US" sz="2000" dirty="0" smtClean="0"/>
              <a:t> </a:t>
            </a:r>
            <a:r>
              <a:rPr lang="en-US" sz="2000" dirty="0" err="1" smtClean="0"/>
              <a:t>dụ</a:t>
            </a:r>
            <a:r>
              <a:rPr lang="en-US" sz="2000" dirty="0" smtClean="0"/>
              <a:t> </a:t>
            </a:r>
            <a:r>
              <a:rPr lang="en-US" sz="2000" dirty="0" err="1" smtClean="0"/>
              <a:t>này</a:t>
            </a:r>
            <a:r>
              <a:rPr lang="en-US" sz="2000" dirty="0" smtClean="0"/>
              <a:t>, ta </a:t>
            </a:r>
            <a:r>
              <a:rPr lang="en-US" sz="2000" dirty="0" err="1" smtClean="0"/>
              <a:t>sẽ</a:t>
            </a:r>
            <a:r>
              <a:rPr lang="en-US" sz="2000" dirty="0" smtClean="0"/>
              <a:t> chia </a:t>
            </a:r>
            <a:r>
              <a:rPr lang="en-US" sz="2000" dirty="0" err="1" smtClean="0"/>
              <a:t>quá</a:t>
            </a:r>
            <a:r>
              <a:rPr lang="en-US" sz="2000" dirty="0" smtClean="0"/>
              <a:t> </a:t>
            </a:r>
            <a:r>
              <a:rPr lang="en-US" sz="2000" dirty="0" err="1" smtClean="0"/>
              <a:t>khứ</a:t>
            </a:r>
            <a:r>
              <a:rPr lang="en-US" sz="2000" dirty="0" smtClean="0"/>
              <a:t> </a:t>
            </a:r>
            <a:r>
              <a:rPr lang="en-US" sz="2000" dirty="0" err="1" smtClean="0"/>
              <a:t>hoàn</a:t>
            </a:r>
            <a:r>
              <a:rPr lang="en-US" sz="2000" dirty="0" smtClean="0"/>
              <a:t> </a:t>
            </a:r>
            <a:r>
              <a:rPr lang="en-US" sz="2000" dirty="0" err="1" smtClean="0"/>
              <a:t>thành</a:t>
            </a:r>
            <a:r>
              <a:rPr lang="en-US" sz="2000" dirty="0" smtClean="0"/>
              <a:t> </a:t>
            </a:r>
            <a:r>
              <a:rPr lang="en-US" sz="2000" dirty="0" err="1" smtClean="0"/>
              <a:t>tiếp</a:t>
            </a:r>
            <a:r>
              <a:rPr lang="en-US" sz="2000" dirty="0" smtClean="0"/>
              <a:t> </a:t>
            </a:r>
            <a:r>
              <a:rPr lang="en-US" sz="2000" dirty="0" err="1" smtClean="0"/>
              <a:t>diễn</a:t>
            </a:r>
            <a:r>
              <a:rPr lang="en-US" sz="2000" dirty="0" smtClean="0"/>
              <a:t> </a:t>
            </a:r>
            <a:r>
              <a:rPr lang="en-US" sz="2000" dirty="0" err="1" smtClean="0"/>
              <a:t>cho</a:t>
            </a:r>
            <a:r>
              <a:rPr lang="en-US" sz="2000" dirty="0" smtClean="0"/>
              <a:t> </a:t>
            </a:r>
            <a:r>
              <a:rPr lang="en-US" sz="2000" dirty="0" err="1" smtClean="0"/>
              <a:t>hành</a:t>
            </a:r>
            <a:r>
              <a:rPr lang="en-US" sz="2000" dirty="0" smtClean="0"/>
              <a:t> </a:t>
            </a:r>
            <a:r>
              <a:rPr lang="en-US" sz="2000" dirty="0" err="1" smtClean="0"/>
              <a:t>động</a:t>
            </a:r>
            <a:r>
              <a:rPr lang="en-US" sz="2000" dirty="0" smtClean="0"/>
              <a:t> </a:t>
            </a:r>
            <a:r>
              <a:rPr lang="en-US" sz="2000" dirty="0" err="1" smtClean="0"/>
              <a:t>tương</a:t>
            </a:r>
            <a:r>
              <a:rPr lang="en-US" sz="2000" dirty="0" smtClean="0"/>
              <a:t> </a:t>
            </a:r>
            <a:r>
              <a:rPr lang="en-US" sz="2000" dirty="0" err="1" smtClean="0"/>
              <a:t>tự</a:t>
            </a:r>
            <a:r>
              <a:rPr lang="en-US" sz="2000" dirty="0" smtClean="0"/>
              <a:t>:</a:t>
            </a:r>
          </a:p>
          <a:p>
            <a:r>
              <a:rPr lang="en-US" sz="2000" b="1" dirty="0" smtClean="0"/>
              <a:t>EX:</a:t>
            </a:r>
            <a:r>
              <a:rPr lang="en-US" sz="2000" dirty="0" smtClean="0"/>
              <a:t> The water had been running down the kitchen walls and I found that they were still wet.</a:t>
            </a:r>
          </a:p>
          <a:p>
            <a:endParaRPr lang="en-US" sz="2000" dirty="0" smtClean="0"/>
          </a:p>
          <a:p>
            <a:endParaRPr lang="en-US" sz="2000" dirty="0"/>
          </a:p>
        </p:txBody>
      </p:sp>
      <p:sp>
        <p:nvSpPr>
          <p:cNvPr id="6" name="Oval 5"/>
          <p:cNvSpPr/>
          <p:nvPr/>
        </p:nvSpPr>
        <p:spPr>
          <a:xfrm>
            <a:off x="2057400" y="762000"/>
            <a:ext cx="304800" cy="34476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068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4706</Words>
  <Application>Microsoft Office PowerPoint</Application>
  <PresentationFormat>On-screen Show (4:3)</PresentationFormat>
  <Paragraphs>434</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11</cp:revision>
  <dcterms:created xsi:type="dcterms:W3CDTF">2022-04-03T11:47:28Z</dcterms:created>
  <dcterms:modified xsi:type="dcterms:W3CDTF">2022-04-03T13:53:32Z</dcterms:modified>
</cp:coreProperties>
</file>