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7" r:id="rId4"/>
    <p:sldId id="268" r:id="rId5"/>
    <p:sldId id="259" r:id="rId6"/>
    <p:sldId id="306" r:id="rId7"/>
    <p:sldId id="307" r:id="rId8"/>
    <p:sldId id="274" r:id="rId9"/>
    <p:sldId id="261" r:id="rId10"/>
    <p:sldId id="275" r:id="rId11"/>
    <p:sldId id="291" r:id="rId12"/>
    <p:sldId id="308" r:id="rId13"/>
    <p:sldId id="297" r:id="rId14"/>
    <p:sldId id="287" r:id="rId15"/>
    <p:sldId id="309" r:id="rId16"/>
    <p:sldId id="310" r:id="rId17"/>
    <p:sldId id="311" r:id="rId18"/>
    <p:sldId id="312" r:id="rId19"/>
    <p:sldId id="262" r:id="rId20"/>
    <p:sldId id="298" r:id="rId21"/>
    <p:sldId id="299" r:id="rId22"/>
    <p:sldId id="289" r:id="rId23"/>
    <p:sldId id="305" r:id="rId24"/>
    <p:sldId id="31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7608-D5DE-42ED-A2F1-6CE386D7A57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D428-9A85-44FF-B1CD-528AA4B5EBD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1A1D-B790-4C54-B1EA-398A4BE1DC2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A32D-802A-42F3-896B-7BA4F39DCC01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E-AFEA-48DC-B439-CE8E40E8DF80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32B2-ADCE-470C-BE3A-311614E27C68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1A57-E747-44F8-9C86-8F150E101E43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B6BA-0E84-4529-9452-29519F2B7F0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DD2-18B6-4AA2-82E9-65B8157293E1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917-5CA9-4EC6-9A10-BBE3AA2A5C4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818C-4133-4E00-8B9F-15303D3E4E6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D48A6-E30D-4164-A726-F98F9016C44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BB7E6A-656C-429D-96CF-AF4AE53069D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4C797-41E3-4A15-A3E3-3D745BF6877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4440A7-A3A2-4B18-8750-8F4E0113458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54E36B-8F48-4EA5-AD11-783AD84FC47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53B54A-4C4E-45B6-A895-DEA00850ECD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067F80-3B43-45EF-B859-0B0070156FA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33332C-BE0D-4153-9126-64446BECD01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71FA8E-D544-41FC-8A83-9046DDF4565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7. </a:t>
            </a:r>
            <a:r>
              <a:rPr lang="en-US" sz="3600" b="1" dirty="0" err="1" smtClean="0"/>
              <a:t>Soạn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văn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endParaRPr lang="en-US" sz="3600" b="1" dirty="0" smtClean="0"/>
          </a:p>
          <a:p>
            <a:r>
              <a:rPr lang="en-US" sz="3600" b="1" dirty="0" smtClean="0"/>
              <a:t>(3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5400" smtClean="0"/>
              <a:t>2. </a:t>
            </a:r>
            <a:r>
              <a:rPr lang="en-GB" sz="5400" dirty="0" err="1" smtClean="0"/>
              <a:t>Gõ</a:t>
            </a:r>
            <a:r>
              <a:rPr lang="en-GB" sz="5400" dirty="0" smtClean="0"/>
              <a:t> </a:t>
            </a:r>
            <a:r>
              <a:rPr lang="en-GB" sz="5400" dirty="0" err="1" smtClean="0"/>
              <a:t>tiếng</a:t>
            </a:r>
            <a:r>
              <a:rPr lang="en-GB" sz="5400" dirty="0" smtClean="0"/>
              <a:t> </a:t>
            </a:r>
            <a:r>
              <a:rPr lang="en-GB" sz="5400" dirty="0" err="1" smtClean="0"/>
              <a:t>Việt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30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07" y="2855156"/>
            <a:ext cx="2422765" cy="8024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30, 31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400050"/>
            <a:ext cx="9721471" cy="2428875"/>
          </a:xfrm>
        </p:spPr>
        <p:txBody>
          <a:bodyPr>
            <a:noAutofit/>
          </a:bodyPr>
          <a:lstStyle/>
          <a:p>
            <a:r>
              <a:rPr lang="en-US" sz="4000" dirty="0"/>
              <a:t>Cho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: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Hocj</a:t>
            </a:r>
            <a:r>
              <a:rPr lang="en-US" sz="4000" dirty="0"/>
              <a:t> </a:t>
            </a:r>
            <a:r>
              <a:rPr lang="en-US" sz="4000" dirty="0" err="1"/>
              <a:t>taapj</a:t>
            </a:r>
            <a:r>
              <a:rPr lang="en-US" sz="4000" dirty="0"/>
              <a:t> toots, </a:t>
            </a:r>
            <a:r>
              <a:rPr lang="en-US" sz="4000" dirty="0" err="1"/>
              <a:t>lao</a:t>
            </a:r>
            <a:r>
              <a:rPr lang="en-US" sz="4000" dirty="0"/>
              <a:t> </a:t>
            </a:r>
            <a:r>
              <a:rPr lang="en-US" sz="4000" dirty="0" err="1"/>
              <a:t>ddongj</a:t>
            </a:r>
            <a:r>
              <a:rPr lang="en-US" sz="4000" dirty="0"/>
              <a:t> toots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Ddoanf</a:t>
            </a:r>
            <a:r>
              <a:rPr lang="en-US" sz="4000" dirty="0"/>
              <a:t> </a:t>
            </a:r>
            <a:r>
              <a:rPr lang="en-US" sz="4000" dirty="0" err="1"/>
              <a:t>keets</a:t>
            </a:r>
            <a:r>
              <a:rPr lang="en-US" sz="4000" dirty="0"/>
              <a:t> toots, </a:t>
            </a:r>
            <a:r>
              <a:rPr lang="en-US" sz="4000" dirty="0" err="1"/>
              <a:t>kir</a:t>
            </a:r>
            <a:r>
              <a:rPr lang="en-US" sz="4000" dirty="0"/>
              <a:t> </a:t>
            </a:r>
            <a:r>
              <a:rPr lang="en-US" sz="4000" dirty="0" err="1"/>
              <a:t>luaatj</a:t>
            </a:r>
            <a:r>
              <a:rPr lang="en-US" sz="4000" dirty="0"/>
              <a:t> toots.</a:t>
            </a:r>
            <a:endParaRPr lang="en-GB" sz="40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43088" y="3840162"/>
            <a:ext cx="889294" cy="785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071813" y="3400424"/>
            <a:ext cx="7872412" cy="1928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- </a:t>
            </a:r>
            <a:r>
              <a:rPr lang="en-US" sz="4000" dirty="0" err="1" smtClean="0"/>
              <a:t>Nháy</a:t>
            </a:r>
            <a:r>
              <a:rPr lang="en-US" sz="4000" dirty="0" smtClean="0"/>
              <a:t> </a:t>
            </a:r>
            <a:r>
              <a:rPr lang="en-US" sz="4000" dirty="0" err="1" smtClean="0"/>
              <a:t>chuột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    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chuyển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chế</a:t>
            </a:r>
            <a:r>
              <a:rPr lang="en-US" sz="4000" dirty="0" smtClean="0"/>
              <a:t> </a:t>
            </a:r>
            <a:r>
              <a:rPr lang="en-US" sz="4000" dirty="0" err="1" smtClean="0"/>
              <a:t>độ</a:t>
            </a:r>
            <a:r>
              <a:rPr lang="en-US" sz="4000" dirty="0" smtClean="0"/>
              <a:t> </a:t>
            </a:r>
            <a:r>
              <a:rPr lang="en-US" sz="4000" dirty="0" err="1" smtClean="0"/>
              <a:t>gõ</a:t>
            </a:r>
            <a:r>
              <a:rPr lang="en-US" sz="4000" dirty="0" smtClean="0"/>
              <a:t>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Anh sang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Việt</a:t>
            </a:r>
            <a:r>
              <a:rPr lang="en-US" sz="4000" dirty="0" smtClean="0"/>
              <a:t>      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ngược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nên</a:t>
            </a:r>
            <a:r>
              <a:rPr lang="en-US" sz="4000" dirty="0" smtClean="0"/>
              <a:t> </a:t>
            </a:r>
            <a:r>
              <a:rPr lang="en-US" sz="4000" dirty="0" err="1" smtClean="0"/>
              <a:t>sử</a:t>
            </a:r>
            <a:r>
              <a:rPr lang="en-US" sz="4000" dirty="0" smtClean="0"/>
              <a:t> </a:t>
            </a:r>
            <a:r>
              <a:rPr lang="en-US" sz="4000" dirty="0" err="1" smtClean="0"/>
              <a:t>dụng</a:t>
            </a:r>
            <a:r>
              <a:rPr lang="en-US" sz="4000" dirty="0" smtClean="0"/>
              <a:t> </a:t>
            </a:r>
            <a:r>
              <a:rPr lang="en-US" sz="4000" dirty="0" err="1" smtClean="0"/>
              <a:t>kiểu</a:t>
            </a:r>
            <a:r>
              <a:rPr lang="en-US" sz="4000" dirty="0" smtClean="0"/>
              <a:t> Telex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gõ</a:t>
            </a:r>
            <a:r>
              <a:rPr lang="en-US" sz="4000" dirty="0" smtClean="0"/>
              <a:t> </a:t>
            </a:r>
            <a:r>
              <a:rPr lang="en-US" sz="4000" dirty="0" err="1" smtClean="0"/>
              <a:t>văn</a:t>
            </a:r>
            <a:r>
              <a:rPr lang="en-US" sz="4000" dirty="0" smtClean="0"/>
              <a:t> </a:t>
            </a:r>
            <a:r>
              <a:rPr lang="en-US" sz="4000" dirty="0" err="1" smtClean="0"/>
              <a:t>bản</a:t>
            </a:r>
            <a:r>
              <a:rPr lang="en-US" sz="4000" dirty="0" smtClean="0"/>
              <a:t>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Việt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Gõ</a:t>
            </a:r>
            <a:r>
              <a:rPr lang="en-US" sz="4000" dirty="0" smtClean="0"/>
              <a:t> </a:t>
            </a:r>
            <a:r>
              <a:rPr lang="en-US" sz="4000" dirty="0" err="1" smtClean="0"/>
              <a:t>phím</a:t>
            </a:r>
            <a:r>
              <a:rPr lang="en-US" sz="4000" dirty="0" smtClean="0"/>
              <a:t> </a:t>
            </a:r>
            <a:r>
              <a:rPr lang="en-US" sz="4000" dirty="0" err="1" smtClean="0"/>
              <a:t>dấu</a:t>
            </a:r>
            <a:r>
              <a:rPr lang="en-US" sz="4000" dirty="0" smtClean="0"/>
              <a:t> </a:t>
            </a:r>
            <a:r>
              <a:rPr lang="en-US" sz="4000" dirty="0" err="1" smtClean="0"/>
              <a:t>thanh</a:t>
            </a:r>
            <a:r>
              <a:rPr lang="en-US" sz="4000" dirty="0" smtClean="0"/>
              <a:t> ở </a:t>
            </a:r>
            <a:r>
              <a:rPr lang="en-US" sz="4000" dirty="0" err="1" smtClean="0"/>
              <a:t>cuối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, </a:t>
            </a:r>
            <a:r>
              <a:rPr lang="en-US" sz="4000" dirty="0" err="1" smtClean="0"/>
              <a:t>Unikey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bỏ</a:t>
            </a:r>
            <a:r>
              <a:rPr lang="en-US" sz="4000" dirty="0" smtClean="0"/>
              <a:t> </a:t>
            </a:r>
            <a:r>
              <a:rPr lang="en-US" sz="4000" dirty="0" err="1" smtClean="0"/>
              <a:t>dấu</a:t>
            </a:r>
            <a:r>
              <a:rPr lang="en-US" sz="4000" dirty="0" smtClean="0"/>
              <a:t> </a:t>
            </a:r>
            <a:r>
              <a:rPr lang="en-US" sz="4000" dirty="0" err="1" smtClean="0"/>
              <a:t>đúng</a:t>
            </a:r>
            <a:r>
              <a:rPr lang="en-US" sz="4000" dirty="0" smtClean="0"/>
              <a:t> </a:t>
            </a:r>
            <a:r>
              <a:rPr lang="en-US" sz="4000" dirty="0" err="1" smtClean="0"/>
              <a:t>quy</a:t>
            </a:r>
            <a:r>
              <a:rPr lang="en-US" sz="4000" dirty="0" smtClean="0"/>
              <a:t> </a:t>
            </a:r>
            <a:r>
              <a:rPr lang="en-US" sz="4000" dirty="0" err="1" smtClean="0"/>
              <a:t>tắc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12" y="1223935"/>
            <a:ext cx="615343" cy="647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01" y="2414564"/>
            <a:ext cx="685824" cy="6466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219703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3. </a:t>
            </a:r>
            <a:r>
              <a:rPr lang="en-GB" sz="6000" dirty="0" err="1" smtClean="0"/>
              <a:t>Lưu</a:t>
            </a:r>
            <a:r>
              <a:rPr lang="en-GB" sz="6000" dirty="0" smtClean="0"/>
              <a:t> </a:t>
            </a:r>
            <a:r>
              <a:rPr lang="en-GB" sz="6000" dirty="0" err="1" smtClean="0"/>
              <a:t>văn</a:t>
            </a:r>
            <a:r>
              <a:rPr lang="en-GB" sz="6000" dirty="0" smtClean="0"/>
              <a:t> </a:t>
            </a:r>
            <a:r>
              <a:rPr lang="en-GB" sz="6000" dirty="0" err="1" smtClean="0"/>
              <a:t>bản</a:t>
            </a:r>
            <a:r>
              <a:rPr lang="en-GB" sz="6000" dirty="0" smtClean="0"/>
              <a:t> </a:t>
            </a:r>
            <a:r>
              <a:rPr lang="en-GB" sz="6000" dirty="0" err="1" smtClean="0"/>
              <a:t>và</a:t>
            </a:r>
            <a:r>
              <a:rPr lang="en-GB" sz="6000" dirty="0" smtClean="0"/>
              <a:t> </a:t>
            </a:r>
            <a:r>
              <a:rPr lang="en-GB" sz="6000" dirty="0" err="1" smtClean="0"/>
              <a:t>thoát</a:t>
            </a:r>
            <a:r>
              <a:rPr lang="en-GB" sz="6000" dirty="0" smtClean="0"/>
              <a:t> </a:t>
            </a:r>
            <a:r>
              <a:rPr lang="en-GB" sz="6000" dirty="0" err="1" smtClean="0"/>
              <a:t>khỏi</a:t>
            </a:r>
            <a:r>
              <a:rPr lang="en-GB" sz="6000" dirty="0" smtClean="0"/>
              <a:t> </a:t>
            </a:r>
            <a:r>
              <a:rPr lang="en-GB" sz="6000" dirty="0" err="1" smtClean="0"/>
              <a:t>phần</a:t>
            </a:r>
            <a:r>
              <a:rPr lang="en-GB" sz="6000" dirty="0" smtClean="0"/>
              <a:t> </a:t>
            </a:r>
            <a:r>
              <a:rPr lang="en-GB" sz="6000" dirty="0" err="1" smtClean="0"/>
              <a:t>mềm</a:t>
            </a:r>
            <a:r>
              <a:rPr lang="en-GB" sz="6000" dirty="0" smtClean="0"/>
              <a:t> Word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31, 32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em_Lớp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1_4A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26" y="204687"/>
            <a:ext cx="8753788" cy="283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68" y="3041734"/>
            <a:ext cx="9187670" cy="3816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5988" y="328613"/>
            <a:ext cx="7115175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9814" y="6086475"/>
            <a:ext cx="2205036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1" y="3300413"/>
            <a:ext cx="1852613" cy="583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3001" y="4366335"/>
            <a:ext cx="1852613" cy="12200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4080" y="6124575"/>
            <a:ext cx="4631534" cy="438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32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550863"/>
            <a:ext cx="9597571" cy="2249488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</a:t>
            </a:r>
            <a:r>
              <a:rPr lang="en-US" sz="4000" b="1" dirty="0"/>
              <a:t>1</a:t>
            </a:r>
            <a:r>
              <a:rPr lang="en-US" sz="4000" dirty="0"/>
              <a:t>.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kích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phần</a:t>
            </a:r>
            <a:r>
              <a:rPr lang="en-US" sz="4000" dirty="0" smtClean="0"/>
              <a:t> </a:t>
            </a:r>
            <a:r>
              <a:rPr lang="en-US" sz="4000" dirty="0" err="1" smtClean="0"/>
              <a:t>mềm</a:t>
            </a:r>
            <a:r>
              <a:rPr lang="en-US" sz="4000" dirty="0" smtClean="0"/>
              <a:t> Word,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nháy</a:t>
            </a:r>
            <a:r>
              <a:rPr lang="en-US" sz="4000" dirty="0" smtClean="0"/>
              <a:t> </a:t>
            </a:r>
            <a:r>
              <a:rPr lang="en-US" sz="4000" dirty="0" err="1" smtClean="0"/>
              <a:t>đúp</a:t>
            </a:r>
            <a:r>
              <a:rPr lang="en-US" sz="4000" dirty="0" smtClean="0"/>
              <a:t> </a:t>
            </a:r>
            <a:r>
              <a:rPr lang="en-US" sz="4000" dirty="0" err="1" smtClean="0"/>
              <a:t>chuột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</a:t>
            </a:r>
            <a:r>
              <a:rPr lang="en-US" sz="4000" dirty="0" err="1" smtClean="0"/>
              <a:t>dưới</a:t>
            </a:r>
            <a:r>
              <a:rPr lang="en-US" sz="4000" dirty="0" smtClean="0"/>
              <a:t> </a:t>
            </a:r>
            <a:r>
              <a:rPr lang="en-US" sz="4000" dirty="0" err="1" smtClean="0"/>
              <a:t>đây</a:t>
            </a:r>
            <a:r>
              <a:rPr lang="en-US" sz="4000" dirty="0" smtClean="0"/>
              <a:t>?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656215" y="3614738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65" y="3614737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1715" y="3614735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2292" y="3614735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84" y="3195568"/>
            <a:ext cx="1396581" cy="139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77"/>
          <a:stretch/>
        </p:blipFill>
        <p:spPr>
          <a:xfrm>
            <a:off x="5457825" y="3024961"/>
            <a:ext cx="1782163" cy="156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42" y="3157471"/>
            <a:ext cx="1584122" cy="1434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731" y="2879088"/>
            <a:ext cx="1564109" cy="15050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61715" y="3614735"/>
            <a:ext cx="741027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Nhận</a:t>
            </a:r>
            <a:r>
              <a:rPr lang="en-GB" sz="4000" dirty="0" smtClean="0"/>
              <a:t> </a:t>
            </a:r>
            <a:r>
              <a:rPr lang="en-GB" sz="4000" dirty="0" err="1" smtClean="0"/>
              <a:t>biết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biểu</a:t>
            </a:r>
            <a:r>
              <a:rPr lang="en-GB" sz="4000" dirty="0" smtClean="0"/>
              <a:t> </a:t>
            </a:r>
            <a:r>
              <a:rPr lang="en-GB" sz="4000" dirty="0" err="1" smtClean="0"/>
              <a:t>tượng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</a:t>
            </a:r>
            <a:r>
              <a:rPr lang="en-GB" sz="4000" dirty="0" err="1" smtClean="0"/>
              <a:t>soạn</a:t>
            </a:r>
            <a:r>
              <a:rPr lang="en-GB" sz="4000" dirty="0" smtClean="0"/>
              <a:t> </a:t>
            </a:r>
            <a:r>
              <a:rPr lang="en-GB" sz="4000" dirty="0" err="1" smtClean="0"/>
              <a:t>thảo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.</a:t>
            </a:r>
          </a:p>
          <a:p>
            <a:r>
              <a:rPr lang="en-GB" sz="4000" dirty="0" err="1" smtClean="0"/>
              <a:t>Kích</a:t>
            </a:r>
            <a:r>
              <a:rPr lang="en-GB" sz="4000" dirty="0" smtClean="0"/>
              <a:t> </a:t>
            </a:r>
            <a:r>
              <a:rPr lang="en-GB" sz="4000" dirty="0" err="1" smtClean="0"/>
              <a:t>hoạt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</a:t>
            </a:r>
            <a:r>
              <a:rPr lang="en-GB" sz="4000" dirty="0" err="1" smtClean="0"/>
              <a:t>bằng</a:t>
            </a:r>
            <a:r>
              <a:rPr lang="en-GB" sz="4000" dirty="0" smtClean="0"/>
              <a:t> </a:t>
            </a:r>
            <a:r>
              <a:rPr lang="en-GB" sz="4000" dirty="0" err="1" smtClean="0"/>
              <a:t>chuột</a:t>
            </a:r>
            <a:r>
              <a:rPr lang="en-GB" sz="4000" dirty="0" smtClean="0"/>
              <a:t>.</a:t>
            </a:r>
          </a:p>
          <a:p>
            <a:r>
              <a:rPr lang="en-GB" sz="4000" dirty="0" err="1" smtClean="0"/>
              <a:t>Soạn</a:t>
            </a:r>
            <a:r>
              <a:rPr lang="en-GB" sz="4000" dirty="0" smtClean="0"/>
              <a:t> </a:t>
            </a:r>
            <a:r>
              <a:rPr lang="en-GB" sz="4000" dirty="0" err="1" smtClean="0"/>
              <a:t>thảo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</a:t>
            </a:r>
            <a:r>
              <a:rPr lang="en-GB" sz="4000" dirty="0" err="1" smtClean="0"/>
              <a:t>tiếng</a:t>
            </a:r>
            <a:r>
              <a:rPr lang="en-GB" sz="4000" dirty="0" smtClean="0"/>
              <a:t> </a:t>
            </a:r>
            <a:r>
              <a:rPr lang="en-GB" sz="4000" dirty="0" err="1" smtClean="0"/>
              <a:t>Việt</a:t>
            </a:r>
            <a:r>
              <a:rPr lang="en-GB" sz="4000" dirty="0" smtClean="0"/>
              <a:t> </a:t>
            </a:r>
            <a:r>
              <a:rPr lang="en-GB" sz="4000" dirty="0" err="1" smtClean="0"/>
              <a:t>có</a:t>
            </a:r>
            <a:r>
              <a:rPr lang="en-GB" sz="4000" dirty="0" smtClean="0"/>
              <a:t> </a:t>
            </a:r>
            <a:r>
              <a:rPr lang="en-GB" sz="4000" dirty="0" err="1" smtClean="0"/>
              <a:t>chữ</a:t>
            </a:r>
            <a:r>
              <a:rPr lang="en-GB" sz="4000" dirty="0" smtClean="0"/>
              <a:t> </a:t>
            </a:r>
            <a:r>
              <a:rPr lang="en-GB" sz="4000" dirty="0" err="1" smtClean="0"/>
              <a:t>hoa</a:t>
            </a:r>
            <a:r>
              <a:rPr lang="en-GB" sz="4000" dirty="0" smtClean="0"/>
              <a:t>, </a:t>
            </a:r>
            <a:r>
              <a:rPr lang="en-GB" sz="4000" dirty="0" err="1" smtClean="0"/>
              <a:t>có</a:t>
            </a:r>
            <a:r>
              <a:rPr lang="en-GB" sz="4000" dirty="0" smtClean="0"/>
              <a:t> </a:t>
            </a:r>
            <a:r>
              <a:rPr lang="en-GB" sz="4000" dirty="0" err="1" smtClean="0"/>
              <a:t>dấu</a:t>
            </a:r>
            <a:r>
              <a:rPr lang="en-GB" sz="4000" dirty="0" smtClean="0"/>
              <a:t>; </a:t>
            </a:r>
            <a:r>
              <a:rPr lang="en-GB" sz="4000" dirty="0" err="1" smtClean="0"/>
              <a:t>lưu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 </a:t>
            </a:r>
            <a:r>
              <a:rPr lang="en-GB" sz="4000" dirty="0" err="1" smtClean="0"/>
              <a:t>vào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471488"/>
            <a:ext cx="9597571" cy="3014662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4800" b="1" dirty="0" err="1" smtClean="0"/>
              <a:t>Bài</a:t>
            </a:r>
            <a:r>
              <a:rPr lang="en-US" sz="4800" b="1" dirty="0" smtClean="0"/>
              <a:t> 2. </a:t>
            </a:r>
            <a:r>
              <a:rPr lang="en-US" sz="4800" b="1" dirty="0" err="1" smtClean="0"/>
              <a:t>Khi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thấy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biểu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tượng</a:t>
            </a:r>
            <a:r>
              <a:rPr lang="en-US" sz="4800" b="1" dirty="0" smtClean="0"/>
              <a:t>        , </a:t>
            </a:r>
            <a:r>
              <a:rPr lang="en-US" sz="4800" b="1" dirty="0" err="1" smtClean="0"/>
              <a:t>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làm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gì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để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chuyển</a:t>
            </a:r>
            <a:r>
              <a:rPr lang="en-US" sz="4800" b="1" dirty="0" smtClean="0"/>
              <a:t> sang </a:t>
            </a:r>
            <a:r>
              <a:rPr lang="en-US" sz="4800" b="1" dirty="0" err="1" smtClean="0"/>
              <a:t>chế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độ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gõ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tiếng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Việt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79" r="5487"/>
          <a:stretch/>
        </p:blipFill>
        <p:spPr>
          <a:xfrm>
            <a:off x="9634524" y="728662"/>
            <a:ext cx="738201" cy="70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159" r="6383" b="-1"/>
          <a:stretch/>
        </p:blipFill>
        <p:spPr>
          <a:xfrm>
            <a:off x="7786675" y="2100263"/>
            <a:ext cx="957275" cy="10244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43100" y="3729038"/>
            <a:ext cx="9410699" cy="2028825"/>
            <a:chOff x="1943100" y="3729038"/>
            <a:chExt cx="9410699" cy="2028825"/>
          </a:xfrm>
        </p:grpSpPr>
        <p:sp>
          <p:nvSpPr>
            <p:cNvPr id="6" name="Right Arrow 5"/>
            <p:cNvSpPr/>
            <p:nvPr/>
          </p:nvSpPr>
          <p:spPr>
            <a:xfrm>
              <a:off x="1943100" y="4357688"/>
              <a:ext cx="971550" cy="77152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28975" y="3729038"/>
              <a:ext cx="8124824" cy="20288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5479" r="5487"/>
            <a:stretch/>
          </p:blipFill>
          <p:spPr>
            <a:xfrm>
              <a:off x="8670137" y="5055768"/>
              <a:ext cx="738201" cy="702095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3535363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3.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ghi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soạn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đoạn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kiểu</a:t>
            </a:r>
            <a:r>
              <a:rPr lang="en-US" sz="4000" dirty="0"/>
              <a:t> Telex: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Giữ</a:t>
            </a:r>
            <a:r>
              <a:rPr lang="en-US" sz="4000" dirty="0"/>
              <a:t> </a:t>
            </a:r>
            <a:r>
              <a:rPr lang="en-US" sz="4000" dirty="0" err="1"/>
              <a:t>gìn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thật</a:t>
            </a:r>
            <a:r>
              <a:rPr lang="en-US" sz="4000" dirty="0"/>
              <a:t> </a:t>
            </a:r>
            <a:r>
              <a:rPr lang="en-US" sz="4000" dirty="0" err="1"/>
              <a:t>tốt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Khiêm</a:t>
            </a:r>
            <a:r>
              <a:rPr lang="en-US" sz="4000" dirty="0"/>
              <a:t> </a:t>
            </a:r>
            <a:r>
              <a:rPr lang="en-US" sz="4000" dirty="0" err="1"/>
              <a:t>tốn</a:t>
            </a:r>
            <a:r>
              <a:rPr lang="en-US" sz="4000" dirty="0"/>
              <a:t>, </a:t>
            </a:r>
            <a:r>
              <a:rPr lang="en-US" sz="4000" dirty="0" err="1"/>
              <a:t>thật</a:t>
            </a:r>
            <a:r>
              <a:rPr lang="en-US" sz="4000" dirty="0"/>
              <a:t> </a:t>
            </a:r>
            <a:r>
              <a:rPr lang="en-US" sz="4000" dirty="0" err="1"/>
              <a:t>thà</a:t>
            </a:r>
            <a:r>
              <a:rPr lang="en-US" sz="4000" dirty="0"/>
              <a:t>, </a:t>
            </a:r>
            <a:r>
              <a:rPr lang="en-US" sz="4000" dirty="0" err="1"/>
              <a:t>dũng</a:t>
            </a:r>
            <a:r>
              <a:rPr lang="en-US" sz="4000" dirty="0"/>
              <a:t> </a:t>
            </a:r>
            <a:r>
              <a:rPr lang="en-US" sz="4000" dirty="0" err="1" smtClean="0"/>
              <a:t>cảm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Right Arrow 2"/>
          <p:cNvSpPr/>
          <p:nvPr/>
        </p:nvSpPr>
        <p:spPr>
          <a:xfrm>
            <a:off x="1814512" y="5129213"/>
            <a:ext cx="971550" cy="7715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786062" y="4500563"/>
            <a:ext cx="9067799" cy="2028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/>
              <a:t>Giuwx</a:t>
            </a:r>
            <a:r>
              <a:rPr lang="en-US" sz="4800" dirty="0"/>
              <a:t> </a:t>
            </a:r>
            <a:r>
              <a:rPr lang="en-US" sz="4800" dirty="0" err="1"/>
              <a:t>ginf</a:t>
            </a:r>
            <a:r>
              <a:rPr lang="en-US" sz="4800" dirty="0"/>
              <a:t> </a:t>
            </a:r>
            <a:r>
              <a:rPr lang="en-US" sz="4800" dirty="0" err="1"/>
              <a:t>veej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thaatj</a:t>
            </a:r>
            <a:r>
              <a:rPr lang="en-US" sz="4800" dirty="0"/>
              <a:t> toots</a:t>
            </a:r>
            <a:endParaRPr lang="en-GB" sz="4800" dirty="0"/>
          </a:p>
          <a:p>
            <a:r>
              <a:rPr lang="en-US" sz="4800" dirty="0" err="1"/>
              <a:t>Khieem</a:t>
            </a:r>
            <a:r>
              <a:rPr lang="en-US" sz="4800" dirty="0"/>
              <a:t> toons, </a:t>
            </a:r>
            <a:r>
              <a:rPr lang="en-US" sz="4800" dirty="0" err="1"/>
              <a:t>thaatj</a:t>
            </a:r>
            <a:r>
              <a:rPr lang="en-US" sz="4800" dirty="0"/>
              <a:t> </a:t>
            </a:r>
            <a:r>
              <a:rPr lang="en-US" sz="4800" dirty="0" err="1"/>
              <a:t>thaf</a:t>
            </a:r>
            <a:r>
              <a:rPr lang="en-US" sz="4800" dirty="0"/>
              <a:t>, </a:t>
            </a:r>
            <a:r>
              <a:rPr lang="en-US" sz="4800" dirty="0" err="1"/>
              <a:t>dungx</a:t>
            </a:r>
            <a:r>
              <a:rPr lang="en-US" sz="4800" dirty="0"/>
              <a:t> </a:t>
            </a:r>
            <a:r>
              <a:rPr lang="en-US" sz="4800" dirty="0" err="1"/>
              <a:t>camr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304799"/>
            <a:ext cx="9597571" cy="1909763"/>
          </a:xfrm>
        </p:spPr>
        <p:txBody>
          <a:bodyPr>
            <a:noAutofit/>
          </a:bodyPr>
          <a:lstStyle/>
          <a:p>
            <a:r>
              <a:rPr lang="en-GB" dirty="0" smtClean="0"/>
              <a:t>1.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hành</a:t>
            </a:r>
            <a:r>
              <a:rPr lang="en-GB" dirty="0" smtClean="0"/>
              <a:t> </a:t>
            </a:r>
            <a:r>
              <a:rPr lang="en-GB" dirty="0" err="1" smtClean="0"/>
              <a:t>trên</a:t>
            </a:r>
            <a:r>
              <a:rPr lang="en-GB" dirty="0" smtClean="0"/>
              <a:t> </a:t>
            </a:r>
            <a:r>
              <a:rPr lang="en-GB" dirty="0" err="1" smtClean="0"/>
              <a:t>máy</a:t>
            </a:r>
            <a:r>
              <a:rPr lang="en-GB" dirty="0" smtClean="0"/>
              <a:t> </a:t>
            </a:r>
            <a:r>
              <a:rPr lang="en-GB" dirty="0" err="1" smtClean="0"/>
              <a:t>tính</a:t>
            </a:r>
            <a:r>
              <a:rPr lang="en-GB" dirty="0" smtClean="0"/>
              <a:t> </a:t>
            </a:r>
            <a:r>
              <a:rPr lang="en-GB" dirty="0" err="1" smtClean="0"/>
              <a:t>theo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yêu</a:t>
            </a:r>
            <a:r>
              <a:rPr lang="en-GB" dirty="0" smtClean="0"/>
              <a:t> </a:t>
            </a:r>
            <a:r>
              <a:rPr lang="en-GB" dirty="0" err="1" smtClean="0"/>
              <a:t>cầu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6226" y="2382838"/>
            <a:ext cx="9597572" cy="2317749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Tạo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con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trong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lớp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.</a:t>
            </a:r>
          </a:p>
          <a:p>
            <a:pPr marL="0" indent="0">
              <a:buNone/>
            </a:pPr>
            <a:r>
              <a:rPr lang="en-GB" sz="4000" dirty="0" err="1" smtClean="0"/>
              <a:t>Ví</a:t>
            </a:r>
            <a:r>
              <a:rPr lang="en-GB" sz="4000" dirty="0" smtClean="0"/>
              <a:t> </a:t>
            </a:r>
            <a:r>
              <a:rPr lang="en-GB" sz="4000" dirty="0" err="1" smtClean="0"/>
              <a:t>dụ</a:t>
            </a:r>
            <a:r>
              <a:rPr lang="en-GB" sz="4000" dirty="0" smtClean="0"/>
              <a:t>: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An</a:t>
            </a:r>
            <a:r>
              <a:rPr lang="en-GB" sz="4000" dirty="0" smtClean="0"/>
              <a:t> </a:t>
            </a:r>
            <a:r>
              <a:rPr lang="en-GB" sz="4000" dirty="0" err="1" smtClean="0"/>
              <a:t>đặt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An</a:t>
            </a:r>
            <a:r>
              <a:rPr lang="en-GB" sz="4000" dirty="0" smtClean="0"/>
              <a:t> 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73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927" y="304800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2.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LcParenR"/>
            </a:pPr>
            <a:r>
              <a:rPr lang="en-GB" sz="4000" dirty="0" err="1" smtClean="0"/>
              <a:t>Kích</a:t>
            </a:r>
            <a:r>
              <a:rPr lang="en-GB" sz="4000" dirty="0" smtClean="0"/>
              <a:t> </a:t>
            </a:r>
            <a:r>
              <a:rPr lang="en-GB" sz="4000" dirty="0" err="1" smtClean="0"/>
              <a:t>hoạt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Word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Chọn</a:t>
            </a:r>
            <a:r>
              <a:rPr lang="en-GB" sz="4000" dirty="0" smtClean="0"/>
              <a:t> </a:t>
            </a:r>
            <a:r>
              <a:rPr lang="en-GB" sz="4000" dirty="0" err="1" smtClean="0"/>
              <a:t>chế</a:t>
            </a:r>
            <a:r>
              <a:rPr lang="en-GB" sz="4000" dirty="0" smtClean="0"/>
              <a:t> </a:t>
            </a:r>
            <a:r>
              <a:rPr lang="en-GB" sz="4000" dirty="0" err="1" smtClean="0"/>
              <a:t>độ</a:t>
            </a:r>
            <a:r>
              <a:rPr lang="en-GB" sz="4000" dirty="0" smtClean="0"/>
              <a:t> </a:t>
            </a:r>
            <a:r>
              <a:rPr lang="en-GB" sz="4000" dirty="0" err="1" smtClean="0"/>
              <a:t>gõ</a:t>
            </a:r>
            <a:r>
              <a:rPr lang="en-GB" sz="4000" dirty="0" smtClean="0"/>
              <a:t> </a:t>
            </a:r>
            <a:r>
              <a:rPr lang="en-GB" sz="4000" dirty="0" err="1" smtClean="0"/>
              <a:t>tiếng</a:t>
            </a:r>
            <a:r>
              <a:rPr lang="en-GB" sz="4000" dirty="0" smtClean="0"/>
              <a:t> </a:t>
            </a:r>
            <a:r>
              <a:rPr lang="en-GB" sz="4000" dirty="0" err="1" smtClean="0"/>
              <a:t>Việt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Unikey</a:t>
            </a:r>
            <a:endParaRPr lang="en-GB" sz="4000" dirty="0" smtClean="0"/>
          </a:p>
          <a:p>
            <a:pPr marL="742950" indent="-742950">
              <a:buAutoNum type="alphaLcParenR"/>
            </a:pPr>
            <a:r>
              <a:rPr lang="en-GB" sz="4000" dirty="0" err="1" smtClean="0"/>
              <a:t>Soạn</a:t>
            </a:r>
            <a:r>
              <a:rPr lang="en-GB" sz="4000" dirty="0" smtClean="0"/>
              <a:t> </a:t>
            </a:r>
            <a:r>
              <a:rPr lang="en-GB" sz="4000" dirty="0" err="1" smtClean="0"/>
              <a:t>thảo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5 </a:t>
            </a:r>
            <a:r>
              <a:rPr lang="en-GB" sz="4000" dirty="0" err="1" smtClean="0"/>
              <a:t>điều</a:t>
            </a:r>
            <a:r>
              <a:rPr lang="en-GB" sz="4000" dirty="0" smtClean="0"/>
              <a:t> </a:t>
            </a:r>
            <a:r>
              <a:rPr lang="en-GB" sz="4000" dirty="0" err="1" smtClean="0"/>
              <a:t>Bác</a:t>
            </a:r>
            <a:r>
              <a:rPr lang="en-GB" sz="4000" dirty="0" smtClean="0"/>
              <a:t> </a:t>
            </a:r>
            <a:r>
              <a:rPr lang="en-GB" sz="4000" dirty="0" err="1" smtClean="0"/>
              <a:t>Hồ</a:t>
            </a:r>
            <a:r>
              <a:rPr lang="en-GB" sz="4000" dirty="0" smtClean="0"/>
              <a:t> </a:t>
            </a:r>
            <a:r>
              <a:rPr lang="en-GB" sz="4000" dirty="0" err="1" smtClean="0"/>
              <a:t>dạy</a:t>
            </a:r>
            <a:r>
              <a:rPr lang="en-GB" sz="4000" dirty="0" smtClean="0"/>
              <a:t> ( </a:t>
            </a:r>
            <a:r>
              <a:rPr lang="en-GB" sz="4000" dirty="0" err="1" smtClean="0"/>
              <a:t>như</a:t>
            </a:r>
            <a:r>
              <a:rPr lang="en-GB" sz="4000" dirty="0" smtClean="0"/>
              <a:t> </a:t>
            </a:r>
            <a:r>
              <a:rPr lang="en-GB" sz="4000" dirty="0" err="1" smtClean="0"/>
              <a:t>Hình</a:t>
            </a:r>
            <a:r>
              <a:rPr lang="en-GB" sz="4000" dirty="0" smtClean="0"/>
              <a:t> 1)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Lưu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5 </a:t>
            </a:r>
            <a:r>
              <a:rPr lang="en-GB" sz="4000" dirty="0" err="1" smtClean="0">
                <a:solidFill>
                  <a:srgbClr val="FF0000"/>
                </a:solidFill>
              </a:rPr>
              <a:t>điều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Bác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Hồ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dạy</a:t>
            </a:r>
            <a:r>
              <a:rPr lang="en-GB" sz="4000" dirty="0" smtClean="0"/>
              <a:t> </a:t>
            </a:r>
            <a:r>
              <a:rPr lang="en-GB" sz="4000" dirty="0" err="1" smtClean="0"/>
              <a:t>vào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vừa</a:t>
            </a:r>
            <a:r>
              <a:rPr lang="en-GB" sz="4000" dirty="0" smtClean="0"/>
              <a:t> </a:t>
            </a:r>
            <a:r>
              <a:rPr lang="en-GB" sz="4000" dirty="0" err="1" smtClean="0"/>
              <a:t>tạo</a:t>
            </a:r>
            <a:r>
              <a:rPr lang="en-GB" sz="4000" dirty="0" smtClean="0"/>
              <a:t> ở </a:t>
            </a:r>
            <a:r>
              <a:rPr lang="en-GB" sz="4000" dirty="0" err="1" smtClean="0"/>
              <a:t>câu</a:t>
            </a:r>
            <a:r>
              <a:rPr lang="en-GB" sz="4000" dirty="0" smtClean="0"/>
              <a:t> 1.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Thoát</a:t>
            </a:r>
            <a:r>
              <a:rPr lang="en-GB" sz="4000" dirty="0" smtClean="0"/>
              <a:t> </a:t>
            </a:r>
            <a:r>
              <a:rPr lang="en-GB" sz="4000" dirty="0" err="1" smtClean="0"/>
              <a:t>khỏi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Word.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85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9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3.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6059037" cy="4351338"/>
          </a:xfrm>
        </p:spPr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en-GB" sz="3200" dirty="0" err="1" smtClean="0"/>
              <a:t>Kích</a:t>
            </a:r>
            <a:r>
              <a:rPr lang="en-GB" sz="3200" dirty="0" smtClean="0"/>
              <a:t> </a:t>
            </a:r>
            <a:r>
              <a:rPr lang="en-GB" sz="3200" dirty="0" err="1" smtClean="0"/>
              <a:t>hoạt</a:t>
            </a:r>
            <a:r>
              <a:rPr lang="en-GB" sz="3200" dirty="0" smtClean="0"/>
              <a:t> </a:t>
            </a:r>
            <a:r>
              <a:rPr lang="en-GB" sz="3200" dirty="0" err="1" smtClean="0"/>
              <a:t>phần</a:t>
            </a:r>
            <a:r>
              <a:rPr lang="en-GB" sz="3200" dirty="0" smtClean="0"/>
              <a:t> </a:t>
            </a:r>
            <a:r>
              <a:rPr lang="en-GB" sz="3200" dirty="0" err="1" smtClean="0"/>
              <a:t>mềm</a:t>
            </a:r>
            <a:r>
              <a:rPr lang="en-GB" sz="3200" dirty="0" smtClean="0"/>
              <a:t> Word</a:t>
            </a:r>
          </a:p>
          <a:p>
            <a:pPr marL="742950" indent="-742950">
              <a:buAutoNum type="alphaLcParenR"/>
            </a:pPr>
            <a:r>
              <a:rPr lang="en-GB" sz="3200" dirty="0" err="1" smtClean="0"/>
              <a:t>Soạn</a:t>
            </a:r>
            <a:r>
              <a:rPr lang="en-GB" sz="3200" dirty="0" smtClean="0"/>
              <a:t> </a:t>
            </a:r>
            <a:r>
              <a:rPr lang="en-GB" sz="3200" dirty="0" err="1" smtClean="0"/>
              <a:t>thảo</a:t>
            </a:r>
            <a:r>
              <a:rPr lang="en-GB" sz="3200" dirty="0" smtClean="0"/>
              <a:t> </a:t>
            </a:r>
            <a:r>
              <a:rPr lang="en-GB" sz="3200" dirty="0" err="1" smtClean="0"/>
              <a:t>văn</a:t>
            </a:r>
            <a:r>
              <a:rPr lang="en-GB" sz="3200" dirty="0" smtClean="0"/>
              <a:t> </a:t>
            </a:r>
            <a:r>
              <a:rPr lang="en-GB" sz="3200" dirty="0" err="1" smtClean="0"/>
              <a:t>bản</a:t>
            </a:r>
            <a:r>
              <a:rPr lang="en-GB" sz="3200" dirty="0" smtClean="0"/>
              <a:t> </a:t>
            </a:r>
            <a:r>
              <a:rPr lang="en-GB" sz="3200" dirty="0" err="1" smtClean="0"/>
              <a:t>như</a:t>
            </a:r>
            <a:r>
              <a:rPr lang="en-GB" sz="3200" dirty="0" smtClean="0"/>
              <a:t> </a:t>
            </a:r>
            <a:r>
              <a:rPr lang="en-GB" sz="3200" dirty="0" err="1" smtClean="0"/>
              <a:t>Hình</a:t>
            </a:r>
            <a:r>
              <a:rPr lang="en-GB" sz="3200" dirty="0" smtClean="0"/>
              <a:t> 7</a:t>
            </a:r>
          </a:p>
          <a:p>
            <a:pPr marL="742950" indent="-742950">
              <a:buFont typeface="Arial" panose="020B0604020202020204" pitchFamily="34" charset="0"/>
              <a:buAutoNum type="alphaLcParenR"/>
            </a:pPr>
            <a:r>
              <a:rPr lang="en-GB" sz="3200" dirty="0" err="1"/>
              <a:t>Lưu</a:t>
            </a:r>
            <a:r>
              <a:rPr lang="en-GB" sz="3200" dirty="0"/>
              <a:t> </a:t>
            </a:r>
            <a:r>
              <a:rPr lang="en-GB" sz="3200" dirty="0" err="1"/>
              <a:t>văn</a:t>
            </a:r>
            <a:r>
              <a:rPr lang="en-GB" sz="3200" dirty="0"/>
              <a:t> </a:t>
            </a:r>
            <a:r>
              <a:rPr lang="en-GB" sz="3200" dirty="0" err="1"/>
              <a:t>bản</a:t>
            </a:r>
            <a:r>
              <a:rPr lang="en-GB" sz="3200" dirty="0"/>
              <a:t> </a:t>
            </a:r>
            <a:r>
              <a:rPr lang="en-GB" sz="3200" dirty="0" err="1"/>
              <a:t>với</a:t>
            </a:r>
            <a:r>
              <a:rPr lang="en-GB" sz="3200" dirty="0"/>
              <a:t> </a:t>
            </a:r>
            <a:r>
              <a:rPr lang="en-GB" sz="3200" dirty="0" err="1"/>
              <a:t>tên</a:t>
            </a:r>
            <a:r>
              <a:rPr lang="en-GB" sz="3200" dirty="0"/>
              <a:t> </a:t>
            </a:r>
            <a:r>
              <a:rPr lang="en-GB" sz="3200" dirty="0" err="1"/>
              <a:t>tệp</a:t>
            </a:r>
            <a:r>
              <a:rPr lang="en-GB" sz="3200" dirty="0"/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Thư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trung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thu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/>
              <a:t>vào</a:t>
            </a:r>
            <a:r>
              <a:rPr lang="en-GB" sz="3200" dirty="0" smtClean="0"/>
              <a:t> </a:t>
            </a:r>
            <a:r>
              <a:rPr lang="en-GB" sz="3200" dirty="0" err="1"/>
              <a:t>thư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vừa</a:t>
            </a:r>
            <a:r>
              <a:rPr lang="en-GB" sz="3200" dirty="0"/>
              <a:t> </a:t>
            </a:r>
            <a:r>
              <a:rPr lang="en-GB" sz="3200" dirty="0" err="1"/>
              <a:t>tạo</a:t>
            </a:r>
            <a:r>
              <a:rPr lang="en-GB" sz="3200" dirty="0"/>
              <a:t> ở </a:t>
            </a:r>
            <a:r>
              <a:rPr lang="en-GB" sz="3200" dirty="0" err="1"/>
              <a:t>câu</a:t>
            </a:r>
            <a:r>
              <a:rPr lang="en-GB" sz="3200" dirty="0"/>
              <a:t> 1</a:t>
            </a:r>
            <a:r>
              <a:rPr lang="en-GB" sz="3200" dirty="0" smtClean="0"/>
              <a:t>.</a:t>
            </a:r>
          </a:p>
          <a:p>
            <a:pPr marL="742950" indent="-742950">
              <a:buAutoNum type="alphaLcParenR"/>
            </a:pPr>
            <a:r>
              <a:rPr lang="en-GB" sz="3200" dirty="0" err="1" smtClean="0"/>
              <a:t>Thoát</a:t>
            </a:r>
            <a:r>
              <a:rPr lang="en-GB" sz="3200" dirty="0" smtClean="0"/>
              <a:t> </a:t>
            </a:r>
            <a:r>
              <a:rPr lang="en-GB" sz="3200" dirty="0" err="1" smtClean="0"/>
              <a:t>khỏi</a:t>
            </a:r>
            <a:r>
              <a:rPr lang="en-GB" sz="3200" dirty="0" smtClean="0"/>
              <a:t> </a:t>
            </a:r>
            <a:r>
              <a:rPr lang="en-GB" sz="3200" dirty="0" err="1" smtClean="0"/>
              <a:t>phần</a:t>
            </a:r>
            <a:r>
              <a:rPr lang="en-GB" sz="3200" dirty="0" smtClean="0"/>
              <a:t> </a:t>
            </a:r>
            <a:r>
              <a:rPr lang="en-GB" sz="3200" dirty="0" err="1" smtClean="0"/>
              <a:t>mềm</a:t>
            </a:r>
            <a:r>
              <a:rPr lang="en-GB" sz="3200" dirty="0" smtClean="0"/>
              <a:t> 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63" y="1613694"/>
            <a:ext cx="3986283" cy="383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36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hãy</a:t>
            </a:r>
            <a:r>
              <a:rPr lang="en-US" sz="6000" dirty="0" smtClean="0"/>
              <a:t> </a:t>
            </a:r>
            <a:r>
              <a:rPr lang="en-US" sz="6000" dirty="0" err="1" smtClean="0"/>
              <a:t>soạn</a:t>
            </a:r>
            <a:r>
              <a:rPr lang="en-US" sz="6000" dirty="0" smtClean="0"/>
              <a:t> </a:t>
            </a:r>
            <a:r>
              <a:rPr lang="en-US" sz="6000" dirty="0" err="1" smtClean="0"/>
              <a:t>thảo</a:t>
            </a:r>
            <a:r>
              <a:rPr lang="en-US" sz="6000" dirty="0" smtClean="0"/>
              <a:t> </a:t>
            </a:r>
            <a:r>
              <a:rPr lang="en-US" sz="6000" dirty="0" err="1" smtClean="0"/>
              <a:t>văn</a:t>
            </a:r>
            <a:r>
              <a:rPr lang="en-US" sz="6000" dirty="0" smtClean="0"/>
              <a:t> </a:t>
            </a:r>
            <a:r>
              <a:rPr lang="en-US" sz="6000" dirty="0" err="1" smtClean="0"/>
              <a:t>bản</a:t>
            </a:r>
            <a:r>
              <a:rPr lang="en-US" sz="6000" dirty="0" smtClean="0"/>
              <a:t> </a:t>
            </a:r>
            <a:r>
              <a:rPr lang="en-US" sz="6000" dirty="0" err="1" smtClean="0"/>
              <a:t>giới</a:t>
            </a:r>
            <a:r>
              <a:rPr lang="en-US" sz="6000" dirty="0" smtClean="0"/>
              <a:t> </a:t>
            </a:r>
            <a:r>
              <a:rPr lang="en-US" sz="6000" dirty="0" err="1" smtClean="0"/>
              <a:t>thiệu</a:t>
            </a:r>
            <a:r>
              <a:rPr lang="en-US" sz="6000" dirty="0" smtClean="0"/>
              <a:t> </a:t>
            </a:r>
            <a:r>
              <a:rPr lang="en-US" sz="6000" dirty="0" err="1" smtClean="0"/>
              <a:t>về</a:t>
            </a:r>
            <a:r>
              <a:rPr lang="en-US" sz="6000" dirty="0" smtClean="0"/>
              <a:t> </a:t>
            </a:r>
            <a:r>
              <a:rPr lang="en-US" sz="6000" dirty="0" err="1" smtClean="0"/>
              <a:t>bản</a:t>
            </a:r>
            <a:r>
              <a:rPr lang="en-US" sz="6000" dirty="0" smtClean="0"/>
              <a:t> </a:t>
            </a:r>
            <a:r>
              <a:rPr lang="en-US" sz="6000" dirty="0" err="1" smtClean="0"/>
              <a:t>thân</a:t>
            </a:r>
            <a:r>
              <a:rPr lang="en-US" sz="6000" dirty="0" smtClean="0"/>
              <a:t> </a:t>
            </a:r>
            <a:r>
              <a:rPr lang="en-US" sz="6000" dirty="0" err="1" smtClean="0"/>
              <a:t>em</a:t>
            </a:r>
            <a:r>
              <a:rPr lang="en-US" sz="6000" dirty="0" smtClean="0"/>
              <a:t>, </a:t>
            </a:r>
            <a:r>
              <a:rPr lang="en-US" sz="6000" dirty="0" err="1" smtClean="0"/>
              <a:t>sau</a:t>
            </a:r>
            <a:r>
              <a:rPr lang="en-US" sz="6000" dirty="0" smtClean="0"/>
              <a:t> </a:t>
            </a:r>
            <a:r>
              <a:rPr lang="en-US" sz="6000" dirty="0" err="1" smtClean="0"/>
              <a:t>đó</a:t>
            </a:r>
            <a:r>
              <a:rPr lang="en-US" sz="6000" dirty="0" smtClean="0"/>
              <a:t> </a:t>
            </a:r>
            <a:r>
              <a:rPr lang="en-US" sz="6000" dirty="0" err="1" smtClean="0"/>
              <a:t>lưu</a:t>
            </a:r>
            <a:r>
              <a:rPr lang="en-US" sz="6000" dirty="0" smtClean="0"/>
              <a:t> </a:t>
            </a:r>
            <a:r>
              <a:rPr lang="en-US" sz="6000" dirty="0" err="1" smtClean="0"/>
              <a:t>vào</a:t>
            </a:r>
            <a:r>
              <a:rPr lang="en-US" sz="6000" dirty="0" smtClean="0"/>
              <a:t> </a:t>
            </a:r>
            <a:r>
              <a:rPr lang="en-US" sz="6000" dirty="0" err="1" smtClean="0"/>
              <a:t>trong</a:t>
            </a:r>
            <a:r>
              <a:rPr lang="en-US" sz="6000" dirty="0" smtClean="0"/>
              <a:t> </a:t>
            </a:r>
            <a:r>
              <a:rPr lang="en-US" sz="6000" dirty="0" err="1" smtClean="0"/>
              <a:t>máy</a:t>
            </a:r>
            <a:r>
              <a:rPr lang="en-US" sz="6000" dirty="0" smtClean="0"/>
              <a:t> </a:t>
            </a:r>
            <a:r>
              <a:rPr lang="en-US" sz="6000" dirty="0" err="1" smtClean="0"/>
              <a:t>tính</a:t>
            </a:r>
            <a:r>
              <a:rPr lang="en-US" sz="6000" smtClean="0"/>
              <a:t>.</a:t>
            </a:r>
            <a:endParaRPr lang="en-US" sz="6000" dirty="0"/>
          </a:p>
        </p:txBody>
      </p:sp>
      <p:pic>
        <p:nvPicPr>
          <p:cNvPr id="6" name="Picture 5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86" y="5007098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6" y="467970"/>
            <a:ext cx="7644314" cy="518069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12258" y="860766"/>
            <a:ext cx="3786189" cy="2443162"/>
          </a:xfrm>
          <a:prstGeom prst="wedgeRoundRectCallout">
            <a:avLst>
              <a:gd name="adj1" fmla="val -25251"/>
              <a:gd name="adj2" fmla="val 89939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740" y="600499"/>
            <a:ext cx="8308286" cy="405722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Kích</a:t>
            </a:r>
            <a:r>
              <a:rPr lang="en-US" sz="6600" dirty="0" smtClean="0"/>
              <a:t> </a:t>
            </a:r>
            <a:r>
              <a:rPr lang="en-US" sz="6600" dirty="0" err="1" smtClean="0"/>
              <a:t>hoạt</a:t>
            </a:r>
            <a:r>
              <a:rPr lang="en-US" sz="6600" dirty="0" smtClean="0"/>
              <a:t> </a:t>
            </a:r>
            <a:r>
              <a:rPr lang="en-US" sz="6600" dirty="0" err="1" smtClean="0"/>
              <a:t>và</a:t>
            </a:r>
            <a:r>
              <a:rPr lang="en-US" sz="6600" dirty="0" smtClean="0"/>
              <a:t> </a:t>
            </a:r>
            <a:r>
              <a:rPr lang="en-US" sz="6600" dirty="0" err="1" smtClean="0"/>
              <a:t>soạn</a:t>
            </a:r>
            <a:r>
              <a:rPr lang="en-US" sz="6600" dirty="0" smtClean="0"/>
              <a:t> </a:t>
            </a:r>
            <a:r>
              <a:rPr lang="en-US" sz="6600" dirty="0" err="1" smtClean="0"/>
              <a:t>thảo</a:t>
            </a:r>
            <a:r>
              <a:rPr lang="en-US" sz="6600" dirty="0" smtClean="0"/>
              <a:t> </a:t>
            </a:r>
            <a:r>
              <a:rPr lang="en-US" sz="6600" dirty="0" err="1" smtClean="0"/>
              <a:t>văn</a:t>
            </a:r>
            <a:r>
              <a:rPr lang="en-US" sz="6600" dirty="0" smtClean="0"/>
              <a:t> </a:t>
            </a:r>
            <a:r>
              <a:rPr lang="en-US" sz="6600" dirty="0" err="1" smtClean="0"/>
              <a:t>bản</a:t>
            </a:r>
            <a:r>
              <a:rPr lang="en-US" sz="6600" dirty="0" smtClean="0"/>
              <a:t> </a:t>
            </a:r>
            <a:r>
              <a:rPr lang="en-US" sz="6600" dirty="0" err="1" smtClean="0"/>
              <a:t>với</a:t>
            </a:r>
            <a:r>
              <a:rPr lang="en-US" sz="6600" dirty="0" smtClean="0"/>
              <a:t> </a:t>
            </a:r>
            <a:r>
              <a:rPr lang="en-US" sz="6600" dirty="0" err="1" smtClean="0"/>
              <a:t>phần</a:t>
            </a:r>
            <a:r>
              <a:rPr lang="en-US" sz="6600" dirty="0" smtClean="0"/>
              <a:t> </a:t>
            </a:r>
            <a:r>
              <a:rPr lang="en-US" sz="6600" dirty="0" err="1" smtClean="0"/>
              <a:t>mềm</a:t>
            </a:r>
            <a:r>
              <a:rPr lang="en-US" sz="6600" dirty="0" smtClean="0"/>
              <a:t> Word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28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48823" y="2022320"/>
            <a:ext cx="8962100" cy="1578663"/>
          </a:xfrm>
          <a:prstGeom prst="wedgeRoundRectCallout">
            <a:avLst>
              <a:gd name="adj1" fmla="val -36875"/>
              <a:gd name="adj2" fmla="val 1267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29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7" y="1328739"/>
            <a:ext cx="9854746" cy="5286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1685925"/>
            <a:ext cx="2271713" cy="70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297" y="2818637"/>
            <a:ext cx="2271713" cy="70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299" y="3800771"/>
            <a:ext cx="2271713" cy="10575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0298" y="5641011"/>
            <a:ext cx="2271713" cy="431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29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6" y="4700586"/>
            <a:ext cx="1814513" cy="181451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228974" y="1800225"/>
            <a:ext cx="7972425" cy="3061040"/>
          </a:xfrm>
          <a:prstGeom prst="wedgeRoundRectCallout">
            <a:avLst>
              <a:gd name="adj1" fmla="val -49388"/>
              <a:gd name="adj2" fmla="val 96371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1633348"/>
            <a:ext cx="10015538" cy="50193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43388" y="2743200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43388" y="3895725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43388" y="3267075"/>
            <a:ext cx="428625" cy="2447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43375" y="3386138"/>
            <a:ext cx="714375" cy="1042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43375" y="4429125"/>
            <a:ext cx="714375" cy="1466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52913" y="5153025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phím</a:t>
            </a:r>
            <a:r>
              <a:rPr lang="en-US" sz="3600" dirty="0"/>
              <a:t> ở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trái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ở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728663"/>
            <a:ext cx="9930947" cy="5043487"/>
          </a:xfrm>
        </p:spPr>
        <p:txBody>
          <a:bodyPr>
            <a:no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đúp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    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Word.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,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con </a:t>
            </a:r>
            <a:r>
              <a:rPr lang="en-US" dirty="0" err="1" smtClean="0"/>
              <a:t>trỏ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con </a:t>
            </a:r>
            <a:r>
              <a:rPr lang="en-US" dirty="0" err="1" smtClean="0"/>
              <a:t>trỏ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sang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052" y="852465"/>
            <a:ext cx="1019198" cy="10500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1184</Words>
  <PresentationFormat>Widescreen</PresentationFormat>
  <Paragraphs>94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Thứ hai ngày 5 tháng 9 năm 2023</vt:lpstr>
      <vt:lpstr>Mục tiêu</vt:lpstr>
      <vt:lpstr>PowerPoint Presentation</vt:lpstr>
      <vt:lpstr>PowerPoint Presentation</vt:lpstr>
      <vt:lpstr> Đọc thông tin SGK/ trang 28 </vt:lpstr>
      <vt:lpstr> Đọc thông tin SGK/ trang 29 </vt:lpstr>
      <vt:lpstr> Đọc thông tin SGK/ trang 29 </vt:lpstr>
      <vt:lpstr>Em hãy ghép mỗi tên phím ở cột bên trái với chức năng tương ứng ở cột bên phải</vt:lpstr>
      <vt:lpstr>- Nháy đúp chuột vào biểu tượng       để kích hoạt phần mềm Word. - Khi gõ phím kí tự, kí tự sẽ xuất hiện tại vị trí con trỏ soạn thảo và con trỏ soạn thảo tự động dịch sang phải một kí tự.  </vt:lpstr>
      <vt:lpstr>2. Gõ tiếng Việt</vt:lpstr>
      <vt:lpstr> Đọc thông tin SGK/ trang 30 </vt:lpstr>
      <vt:lpstr> Đọc thông tin SGK/ trang 30, 31 </vt:lpstr>
      <vt:lpstr>Cho biết kết quả khi gõ các phím: Hocj taapj toots, lao ddongj toots Ddoanf keets toots, kir luaatj toots.</vt:lpstr>
      <vt:lpstr>- Nháy chuột vào biểu tượng      để chuyển từ chế độ gõ tiếng Anh sang tiếng Việt       và ngược lại. - Em nên sử dụng kiểu Telex để gõ văn bản tiếng Việt. - Gõ phím dấu thanh ở cuối từ, Unikey sẽ tự động bỏ dấu đúng quy tắc.</vt:lpstr>
      <vt:lpstr>3. Lưu văn bản và thoát khỏi phần mềm Word</vt:lpstr>
      <vt:lpstr> Đọc thông tin SGK/ trang 31, 32 </vt:lpstr>
      <vt:lpstr>PowerPoint Presentation</vt:lpstr>
      <vt:lpstr> Đọc thông tin SGK/ trang 32 </vt:lpstr>
      <vt:lpstr> Bài 1. Để kích hoạt phần mềm Word, em nháy đúp chuột vào biểu tượng nào trong các biểu tượng dưới đây? </vt:lpstr>
      <vt:lpstr> Bài 2. Khi thấy biểu tượng        , em cần làm gì để chuyển sang chế độ gõ tiếng Việt </vt:lpstr>
      <vt:lpstr> Bài 3. Em hãy ghi cách gõ phím để soạn được đoạn văn bản tiếng Việt theo kiểu Telex: Giữ gìn vệ sinh thật tốt Khiêm tốn, thật thà, dũng cảm </vt:lpstr>
      <vt:lpstr>1. Thực hành trên máy tính theo các yêu cầu sau:</vt:lpstr>
      <vt:lpstr>2. Thực hành trên máy tính theo các yêu cầu sau:</vt:lpstr>
      <vt:lpstr>3. Thực hành trên máy tính theo các yêu cầu sau:</vt:lpstr>
      <vt:lpstr>Em hãy soạn thảo văn bản giới thiệu về bản thân em, sau đó lưu vào trong máy tính.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2023-06-22T14:33:34Z</dcterms:created>
  <dcterms:modified xsi:type="dcterms:W3CDTF">2023-07-10T23:02:18Z</dcterms:modified>
</cp:coreProperties>
</file>