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828" y="-24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204119" y="3922098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Phum</a:t>
            </a:r>
            <a:r>
              <a:rPr lang="nl-NL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sóc: </a:t>
            </a:r>
            <a:r>
              <a:rPr lang="nl-NL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xóm, làng ở vùng đồng bào dân tộc Khmer.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709319" y="42893"/>
            <a:ext cx="6858000" cy="1599885"/>
            <a:chOff x="4701326" y="42893"/>
            <a:chExt cx="6858000" cy="1599885"/>
          </a:xfrm>
        </p:grpSpPr>
        <p:grpSp>
          <p:nvGrpSpPr>
            <p:cNvPr id="15" name="Group 14"/>
            <p:cNvGrpSpPr/>
            <p:nvPr/>
          </p:nvGrpSpPr>
          <p:grpSpPr>
            <a:xfrm>
              <a:off x="5002707" y="42893"/>
              <a:ext cx="6255239" cy="1013727"/>
              <a:chOff x="4918295" y="103852"/>
              <a:chExt cx="6149694" cy="1013727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918295" y="103852"/>
                <a:ext cx="6149694" cy="1013727"/>
                <a:chOff x="4918295" y="103852"/>
                <a:chExt cx="6149694" cy="1013727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4918295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32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32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6862268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8" name="Straight Connector 17"/>
              <p:cNvCxnSpPr/>
              <p:nvPr/>
            </p:nvCxnSpPr>
            <p:spPr>
              <a:xfrm>
                <a:off x="7049222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701326" y="1066800"/>
              <a:ext cx="68580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3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: HỘI ĐUA GHE NGO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32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2022-08-22T07:38:10Z</dcterms:modified>
</cp:coreProperties>
</file>