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0" r:id="rId2"/>
    <p:sldId id="261" r:id="rId3"/>
    <p:sldId id="262" r:id="rId4"/>
    <p:sldId id="258" r:id="rId5"/>
    <p:sldId id="257" r:id="rId6"/>
    <p:sldId id="259" r:id="rId7"/>
    <p:sldId id="267" r:id="rId8"/>
    <p:sldId id="268" r:id="rId9"/>
    <p:sldId id="264" r:id="rId10"/>
    <p:sldId id="269" r:id="rId11"/>
    <p:sldId id="270" r:id="rId12"/>
    <p:sldId id="271" r:id="rId13"/>
    <p:sldId id="272" r:id="rId14"/>
    <p:sldId id="273" r:id="rId15"/>
    <p:sldId id="265" r:id="rId16"/>
    <p:sldId id="274" r:id="rId17"/>
    <p:sldId id="275" r:id="rId18"/>
    <p:sldId id="276" r:id="rId19"/>
    <p:sldId id="277" r:id="rId20"/>
    <p:sldId id="278" r:id="rId21"/>
    <p:sldId id="266" r:id="rId22"/>
    <p:sldId id="279" r:id="rId23"/>
    <p:sldId id="280" r:id="rId24"/>
    <p:sldId id="281" r:id="rId25"/>
    <p:sldId id="282" r:id="rId26"/>
    <p:sldId id="283" r:id="rId27"/>
    <p:sldId id="284" r:id="rId28"/>
    <p:sldId id="263" r:id="rId29"/>
  </p:sldIdLst>
  <p:sldSz cx="9144000" cy="5145088"/>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726" y="72"/>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1"/>
            </a:solidFill>
            <a:effectLst>
              <a:outerShdw blurRad="50800" dist="38100" dir="8100000" algn="tr" rotWithShape="0">
                <a:prstClr val="black">
                  <a:alpha val="40000"/>
                </a:prstClr>
              </a:outerShdw>
            </a:effectLst>
          </c:spPr>
          <c:cat>
            <c:strRef>
              <c:f>Sheet1!$A$2:$A$3</c:f>
              <c:strCache>
                <c:ptCount val="2"/>
                <c:pt idx="0">
                  <c:v>第一季度</c:v>
                </c:pt>
                <c:pt idx="1">
                  <c:v>第二季度</c:v>
                </c:pt>
              </c:strCache>
            </c:strRef>
          </c:cat>
          <c:val>
            <c:numRef>
              <c:f>Sheet1!$B$2:$B$3</c:f>
              <c:numCache>
                <c:formatCode>General</c:formatCode>
                <c:ptCount val="2"/>
                <c:pt idx="0">
                  <c:v>87</c:v>
                </c:pt>
                <c:pt idx="1">
                  <c:v>13</c:v>
                </c:pt>
              </c:numCache>
            </c:numRef>
          </c:val>
          <c:extLst xmlns:c16r2="http://schemas.microsoft.com/office/drawing/2015/06/chart">
            <c:ext xmlns:c16="http://schemas.microsoft.com/office/drawing/2014/chart" uri="{C3380CC4-5D6E-409C-BE32-E72D297353CC}">
              <c16:uniqueId val="{00000002-F7E2-434C-BD13-DADDA150CD8A}"/>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875A5A-832A-4397-9EF8-801946009551}" type="datetimeFigureOut">
              <a:rPr lang="zh-CN" altLang="en-US" smtClean="0"/>
              <a:t>2017/7/4</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9E061B-6C9C-4051-AA13-34F66A0A6418}" type="slidenum">
              <a:rPr lang="zh-CN" altLang="en-US" smtClean="0"/>
              <a:t>‹#›</a:t>
            </a:fld>
            <a:endParaRPr lang="zh-CN" altLang="en-US"/>
          </a:p>
        </p:txBody>
      </p:sp>
    </p:spTree>
    <p:extLst>
      <p:ext uri="{BB962C8B-B14F-4D97-AF65-F5344CB8AC3E}">
        <p14:creationId xmlns:p14="http://schemas.microsoft.com/office/powerpoint/2010/main" val="1793145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E061B-6C9C-4051-AA13-34F66A0A6418}" type="slidenum">
              <a:rPr lang="zh-CN" altLang="en-US" smtClean="0"/>
              <a:t>1</a:t>
            </a:fld>
            <a:endParaRPr lang="zh-CN" altLang="en-US"/>
          </a:p>
        </p:txBody>
      </p:sp>
    </p:spTree>
    <p:extLst>
      <p:ext uri="{BB962C8B-B14F-4D97-AF65-F5344CB8AC3E}">
        <p14:creationId xmlns:p14="http://schemas.microsoft.com/office/powerpoint/2010/main" val="1595487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FF3EAB-7849-4D1F-BC45-C2032C6F8670}" type="slidenum">
              <a:rPr lang="zh-CN" altLang="en-US" smtClean="0"/>
              <a:pPr/>
              <a:t>10</a:t>
            </a:fld>
            <a:endParaRPr lang="zh-CN" altLang="en-US"/>
          </a:p>
        </p:txBody>
      </p:sp>
    </p:spTree>
    <p:extLst>
      <p:ext uri="{BB962C8B-B14F-4D97-AF65-F5344CB8AC3E}">
        <p14:creationId xmlns:p14="http://schemas.microsoft.com/office/powerpoint/2010/main" val="97164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FF3EAB-7849-4D1F-BC45-C2032C6F8670}" type="slidenum">
              <a:rPr lang="zh-CN" altLang="en-US" smtClean="0"/>
              <a:pPr/>
              <a:t>11</a:t>
            </a:fld>
            <a:endParaRPr lang="zh-CN" altLang="en-US"/>
          </a:p>
        </p:txBody>
      </p:sp>
    </p:spTree>
    <p:extLst>
      <p:ext uri="{BB962C8B-B14F-4D97-AF65-F5344CB8AC3E}">
        <p14:creationId xmlns:p14="http://schemas.microsoft.com/office/powerpoint/2010/main" val="2552373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FF3EAB-7849-4D1F-BC45-C2032C6F8670}" type="slidenum">
              <a:rPr lang="zh-CN" altLang="en-US" smtClean="0"/>
              <a:pPr/>
              <a:t>12</a:t>
            </a:fld>
            <a:endParaRPr lang="zh-CN" altLang="en-US"/>
          </a:p>
        </p:txBody>
      </p:sp>
    </p:spTree>
    <p:extLst>
      <p:ext uri="{BB962C8B-B14F-4D97-AF65-F5344CB8AC3E}">
        <p14:creationId xmlns:p14="http://schemas.microsoft.com/office/powerpoint/2010/main" val="2925457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FF3EAB-7849-4D1F-BC45-C2032C6F8670}" type="slidenum">
              <a:rPr lang="zh-CN" altLang="en-US" smtClean="0"/>
              <a:pPr/>
              <a:t>13</a:t>
            </a:fld>
            <a:endParaRPr lang="zh-CN" altLang="en-US"/>
          </a:p>
        </p:txBody>
      </p:sp>
    </p:spTree>
    <p:extLst>
      <p:ext uri="{BB962C8B-B14F-4D97-AF65-F5344CB8AC3E}">
        <p14:creationId xmlns:p14="http://schemas.microsoft.com/office/powerpoint/2010/main" val="784437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FF3EAB-7849-4D1F-BC45-C2032C6F8670}" type="slidenum">
              <a:rPr lang="zh-CN" altLang="en-US" smtClean="0"/>
              <a:pPr/>
              <a:t>14</a:t>
            </a:fld>
            <a:endParaRPr lang="zh-CN" altLang="en-US"/>
          </a:p>
        </p:txBody>
      </p:sp>
    </p:spTree>
    <p:extLst>
      <p:ext uri="{BB962C8B-B14F-4D97-AF65-F5344CB8AC3E}">
        <p14:creationId xmlns:p14="http://schemas.microsoft.com/office/powerpoint/2010/main" val="872566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E061B-6C9C-4051-AA13-34F66A0A6418}" type="slidenum">
              <a:rPr lang="zh-CN" altLang="en-US" smtClean="0"/>
              <a:t>15</a:t>
            </a:fld>
            <a:endParaRPr lang="zh-CN" altLang="en-US"/>
          </a:p>
        </p:txBody>
      </p:sp>
    </p:spTree>
    <p:extLst>
      <p:ext uri="{BB962C8B-B14F-4D97-AF65-F5344CB8AC3E}">
        <p14:creationId xmlns:p14="http://schemas.microsoft.com/office/powerpoint/2010/main" val="51177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E061B-6C9C-4051-AA13-34F66A0A6418}" type="slidenum">
              <a:rPr lang="zh-CN" altLang="en-US" smtClean="0"/>
              <a:t>16</a:t>
            </a:fld>
            <a:endParaRPr lang="zh-CN" altLang="en-US"/>
          </a:p>
        </p:txBody>
      </p:sp>
    </p:spTree>
    <p:extLst>
      <p:ext uri="{BB962C8B-B14F-4D97-AF65-F5344CB8AC3E}">
        <p14:creationId xmlns:p14="http://schemas.microsoft.com/office/powerpoint/2010/main" val="57498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E061B-6C9C-4051-AA13-34F66A0A6418}" type="slidenum">
              <a:rPr lang="zh-CN" altLang="en-US" smtClean="0"/>
              <a:t>17</a:t>
            </a:fld>
            <a:endParaRPr lang="zh-CN" altLang="en-US"/>
          </a:p>
        </p:txBody>
      </p:sp>
    </p:spTree>
    <p:extLst>
      <p:ext uri="{BB962C8B-B14F-4D97-AF65-F5344CB8AC3E}">
        <p14:creationId xmlns:p14="http://schemas.microsoft.com/office/powerpoint/2010/main" val="2167506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E061B-6C9C-4051-AA13-34F66A0A6418}" type="slidenum">
              <a:rPr lang="zh-CN" altLang="en-US" smtClean="0"/>
              <a:t>18</a:t>
            </a:fld>
            <a:endParaRPr lang="zh-CN" altLang="en-US"/>
          </a:p>
        </p:txBody>
      </p:sp>
    </p:spTree>
    <p:extLst>
      <p:ext uri="{BB962C8B-B14F-4D97-AF65-F5344CB8AC3E}">
        <p14:creationId xmlns:p14="http://schemas.microsoft.com/office/powerpoint/2010/main" val="1087535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E061B-6C9C-4051-AA13-34F66A0A6418}" type="slidenum">
              <a:rPr lang="zh-CN" altLang="en-US" smtClean="0"/>
              <a:t>19</a:t>
            </a:fld>
            <a:endParaRPr lang="zh-CN" altLang="en-US"/>
          </a:p>
        </p:txBody>
      </p:sp>
    </p:spTree>
    <p:extLst>
      <p:ext uri="{BB962C8B-B14F-4D97-AF65-F5344CB8AC3E}">
        <p14:creationId xmlns:p14="http://schemas.microsoft.com/office/powerpoint/2010/main" val="131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E061B-6C9C-4051-AA13-34F66A0A6418}" type="slidenum">
              <a:rPr lang="zh-CN" altLang="en-US" smtClean="0"/>
              <a:t>2</a:t>
            </a:fld>
            <a:endParaRPr lang="zh-CN" altLang="en-US"/>
          </a:p>
        </p:txBody>
      </p:sp>
    </p:spTree>
    <p:extLst>
      <p:ext uri="{BB962C8B-B14F-4D97-AF65-F5344CB8AC3E}">
        <p14:creationId xmlns:p14="http://schemas.microsoft.com/office/powerpoint/2010/main" val="2074895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E061B-6C9C-4051-AA13-34F66A0A6418}" type="slidenum">
              <a:rPr lang="zh-CN" altLang="en-US" smtClean="0"/>
              <a:t>20</a:t>
            </a:fld>
            <a:endParaRPr lang="zh-CN" altLang="en-US"/>
          </a:p>
        </p:txBody>
      </p:sp>
    </p:spTree>
    <p:extLst>
      <p:ext uri="{BB962C8B-B14F-4D97-AF65-F5344CB8AC3E}">
        <p14:creationId xmlns:p14="http://schemas.microsoft.com/office/powerpoint/2010/main" val="1906162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E061B-6C9C-4051-AA13-34F66A0A6418}" type="slidenum">
              <a:rPr lang="zh-CN" altLang="en-US" smtClean="0"/>
              <a:t>21</a:t>
            </a:fld>
            <a:endParaRPr lang="zh-CN" altLang="en-US"/>
          </a:p>
        </p:txBody>
      </p:sp>
    </p:spTree>
    <p:extLst>
      <p:ext uri="{BB962C8B-B14F-4D97-AF65-F5344CB8AC3E}">
        <p14:creationId xmlns:p14="http://schemas.microsoft.com/office/powerpoint/2010/main" val="3896862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E061B-6C9C-4051-AA13-34F66A0A6418}" type="slidenum">
              <a:rPr lang="zh-CN" altLang="en-US" smtClean="0"/>
              <a:t>22</a:t>
            </a:fld>
            <a:endParaRPr lang="zh-CN" altLang="en-US"/>
          </a:p>
        </p:txBody>
      </p:sp>
    </p:spTree>
    <p:extLst>
      <p:ext uri="{BB962C8B-B14F-4D97-AF65-F5344CB8AC3E}">
        <p14:creationId xmlns:p14="http://schemas.microsoft.com/office/powerpoint/2010/main" val="52800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E061B-6C9C-4051-AA13-34F66A0A6418}" type="slidenum">
              <a:rPr lang="zh-CN" altLang="en-US" smtClean="0"/>
              <a:t>23</a:t>
            </a:fld>
            <a:endParaRPr lang="zh-CN" altLang="en-US"/>
          </a:p>
        </p:txBody>
      </p:sp>
    </p:spTree>
    <p:extLst>
      <p:ext uri="{BB962C8B-B14F-4D97-AF65-F5344CB8AC3E}">
        <p14:creationId xmlns:p14="http://schemas.microsoft.com/office/powerpoint/2010/main" val="560472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E061B-6C9C-4051-AA13-34F66A0A6418}" type="slidenum">
              <a:rPr lang="zh-CN" altLang="en-US" smtClean="0"/>
              <a:t>24</a:t>
            </a:fld>
            <a:endParaRPr lang="zh-CN" altLang="en-US"/>
          </a:p>
        </p:txBody>
      </p:sp>
    </p:spTree>
    <p:extLst>
      <p:ext uri="{BB962C8B-B14F-4D97-AF65-F5344CB8AC3E}">
        <p14:creationId xmlns:p14="http://schemas.microsoft.com/office/powerpoint/2010/main" val="4274572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E061B-6C9C-4051-AA13-34F66A0A6418}" type="slidenum">
              <a:rPr lang="zh-CN" altLang="en-US" smtClean="0"/>
              <a:t>25</a:t>
            </a:fld>
            <a:endParaRPr lang="zh-CN" altLang="en-US"/>
          </a:p>
        </p:txBody>
      </p:sp>
    </p:spTree>
    <p:extLst>
      <p:ext uri="{BB962C8B-B14F-4D97-AF65-F5344CB8AC3E}">
        <p14:creationId xmlns:p14="http://schemas.microsoft.com/office/powerpoint/2010/main" val="2655793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E061B-6C9C-4051-AA13-34F66A0A6418}" type="slidenum">
              <a:rPr lang="zh-CN" altLang="en-US" smtClean="0"/>
              <a:t>26</a:t>
            </a:fld>
            <a:endParaRPr lang="zh-CN" altLang="en-US"/>
          </a:p>
        </p:txBody>
      </p:sp>
    </p:spTree>
    <p:extLst>
      <p:ext uri="{BB962C8B-B14F-4D97-AF65-F5344CB8AC3E}">
        <p14:creationId xmlns:p14="http://schemas.microsoft.com/office/powerpoint/2010/main" val="683317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E061B-6C9C-4051-AA13-34F66A0A6418}" type="slidenum">
              <a:rPr lang="zh-CN" altLang="en-US" smtClean="0"/>
              <a:t>27</a:t>
            </a:fld>
            <a:endParaRPr lang="zh-CN" altLang="en-US"/>
          </a:p>
        </p:txBody>
      </p:sp>
    </p:spTree>
    <p:extLst>
      <p:ext uri="{BB962C8B-B14F-4D97-AF65-F5344CB8AC3E}">
        <p14:creationId xmlns:p14="http://schemas.microsoft.com/office/powerpoint/2010/main" val="39798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E061B-6C9C-4051-AA13-34F66A0A6418}" type="slidenum">
              <a:rPr lang="zh-CN" altLang="en-US" smtClean="0"/>
              <a:t>28</a:t>
            </a:fld>
            <a:endParaRPr lang="zh-CN" altLang="en-US"/>
          </a:p>
        </p:txBody>
      </p:sp>
    </p:spTree>
    <p:extLst>
      <p:ext uri="{BB962C8B-B14F-4D97-AF65-F5344CB8AC3E}">
        <p14:creationId xmlns:p14="http://schemas.microsoft.com/office/powerpoint/2010/main" val="730495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E061B-6C9C-4051-AA13-34F66A0A6418}" type="slidenum">
              <a:rPr lang="zh-CN" altLang="en-US" smtClean="0"/>
              <a:t>3</a:t>
            </a:fld>
            <a:endParaRPr lang="zh-CN" altLang="en-US"/>
          </a:p>
        </p:txBody>
      </p:sp>
    </p:spTree>
    <p:extLst>
      <p:ext uri="{BB962C8B-B14F-4D97-AF65-F5344CB8AC3E}">
        <p14:creationId xmlns:p14="http://schemas.microsoft.com/office/powerpoint/2010/main" val="289616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EA16B8-16A6-4067-B6EC-9C0E7B1A7F5C}" type="slidenum">
              <a:rPr lang="zh-CN" altLang="en-US" smtClean="0"/>
              <a:pPr/>
              <a:t>4</a:t>
            </a:fld>
            <a:endParaRPr lang="zh-CN" altLang="en-US"/>
          </a:p>
        </p:txBody>
      </p:sp>
    </p:spTree>
    <p:extLst>
      <p:ext uri="{BB962C8B-B14F-4D97-AF65-F5344CB8AC3E}">
        <p14:creationId xmlns:p14="http://schemas.microsoft.com/office/powerpoint/2010/main" val="474425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EA16B8-16A6-4067-B6EC-9C0E7B1A7F5C}" type="slidenum">
              <a:rPr lang="zh-CN" altLang="en-US" smtClean="0"/>
              <a:pPr/>
              <a:t>5</a:t>
            </a:fld>
            <a:endParaRPr lang="zh-CN" altLang="en-US"/>
          </a:p>
        </p:txBody>
      </p:sp>
    </p:spTree>
    <p:extLst>
      <p:ext uri="{BB962C8B-B14F-4D97-AF65-F5344CB8AC3E}">
        <p14:creationId xmlns:p14="http://schemas.microsoft.com/office/powerpoint/2010/main" val="408264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pPr/>
              <a:t>6</a:t>
            </a:fld>
            <a:endParaRPr lang="zh-CN" altLang="en-US"/>
          </a:p>
        </p:txBody>
      </p:sp>
    </p:spTree>
    <p:extLst>
      <p:ext uri="{BB962C8B-B14F-4D97-AF65-F5344CB8AC3E}">
        <p14:creationId xmlns:p14="http://schemas.microsoft.com/office/powerpoint/2010/main" val="44457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EA16B8-16A6-4067-B6EC-9C0E7B1A7F5C}" type="slidenum">
              <a:rPr lang="zh-CN" altLang="en-US" smtClean="0"/>
              <a:pPr/>
              <a:t>7</a:t>
            </a:fld>
            <a:endParaRPr lang="zh-CN" altLang="en-US"/>
          </a:p>
        </p:txBody>
      </p:sp>
    </p:spTree>
    <p:extLst>
      <p:ext uri="{BB962C8B-B14F-4D97-AF65-F5344CB8AC3E}">
        <p14:creationId xmlns:p14="http://schemas.microsoft.com/office/powerpoint/2010/main" val="241882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FF3EAB-7849-4D1F-BC45-C2032C6F8670}" type="slidenum">
              <a:rPr lang="zh-CN" altLang="en-US" smtClean="0"/>
              <a:pPr/>
              <a:t>8</a:t>
            </a:fld>
            <a:endParaRPr lang="zh-CN" altLang="en-US"/>
          </a:p>
        </p:txBody>
      </p:sp>
    </p:spTree>
    <p:extLst>
      <p:ext uri="{BB962C8B-B14F-4D97-AF65-F5344CB8AC3E}">
        <p14:creationId xmlns:p14="http://schemas.microsoft.com/office/powerpoint/2010/main" val="1951849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E061B-6C9C-4051-AA13-34F66A0A6418}" type="slidenum">
              <a:rPr lang="zh-CN" altLang="en-US" smtClean="0"/>
              <a:t>9</a:t>
            </a:fld>
            <a:endParaRPr lang="zh-CN" altLang="en-US"/>
          </a:p>
        </p:txBody>
      </p:sp>
    </p:spTree>
    <p:extLst>
      <p:ext uri="{BB962C8B-B14F-4D97-AF65-F5344CB8AC3E}">
        <p14:creationId xmlns:p14="http://schemas.microsoft.com/office/powerpoint/2010/main" val="1354559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C095884-98E6-42D0-91EA-229FBCE09F67}" type="datetimeFigureOut">
              <a:rPr lang="zh-CN" altLang="en-US" smtClean="0"/>
              <a:t>2017/7/4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FD7489-9746-4053-BD94-1C8921CDCAAB}"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095884-98E6-42D0-91EA-229FBCE09F67}" type="datetimeFigureOut">
              <a:rPr lang="zh-CN" altLang="en-US" smtClean="0"/>
              <a:t>2017/7/4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FD7489-9746-4053-BD94-1C8921CDCAAB}"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095884-98E6-42D0-91EA-229FBCE09F67}" type="datetimeFigureOut">
              <a:rPr lang="zh-CN" altLang="en-US" smtClean="0"/>
              <a:t>2017/7/4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FD7489-9746-4053-BD94-1C8921CDCAAB}"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095884-98E6-42D0-91EA-229FBCE09F67}" type="datetimeFigureOut">
              <a:rPr lang="zh-CN" altLang="en-US" smtClean="0"/>
              <a:t>2017/7/4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FD7489-9746-4053-BD94-1C8921CDCAAB}"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C095884-98E6-42D0-91EA-229FBCE09F67}" type="datetimeFigureOut">
              <a:rPr lang="zh-CN" altLang="en-US" smtClean="0"/>
              <a:t>2017/7/4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FD7489-9746-4053-BD94-1C8921CDCAAB}"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C095884-98E6-42D0-91EA-229FBCE09F67}" type="datetimeFigureOut">
              <a:rPr lang="zh-CN" altLang="en-US" smtClean="0"/>
              <a:t>2017/7/4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FD7489-9746-4053-BD94-1C8921CDCAAB}"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C095884-98E6-42D0-91EA-229FBCE09F67}" type="datetimeFigureOut">
              <a:rPr lang="zh-CN" altLang="en-US" smtClean="0"/>
              <a:t>2017/7/4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DFD7489-9746-4053-BD94-1C8921CDCAAB}"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C095884-98E6-42D0-91EA-229FBCE09F67}" type="datetimeFigureOut">
              <a:rPr lang="zh-CN" altLang="en-US" smtClean="0"/>
              <a:t>2017/7/4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DFD7489-9746-4053-BD94-1C8921CDCAAB}"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095884-98E6-42D0-91EA-229FBCE09F67}" type="datetimeFigureOut">
              <a:rPr lang="zh-CN" altLang="en-US" smtClean="0"/>
              <a:t>2017/7/4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DFD7489-9746-4053-BD94-1C8921CDCAAB}" type="slidenum">
              <a:rPr lang="zh-CN" altLang="en-US" smtClean="0"/>
              <a:t>‹#›</a:t>
            </a:fld>
            <a:endParaRPr lang="zh-CN" altLang="en-US"/>
          </a:p>
        </p:txBody>
      </p:sp>
      <p:sp>
        <p:nvSpPr>
          <p:cNvPr id="5" name="TextBox 4"/>
          <p:cNvSpPr txBox="1"/>
          <p:nvPr userDrawn="1"/>
        </p:nvSpPr>
        <p:spPr>
          <a:xfrm>
            <a:off x="236419" y="196280"/>
            <a:ext cx="2031325" cy="369332"/>
          </a:xfrm>
          <a:prstGeom prst="rect">
            <a:avLst/>
          </a:prstGeom>
          <a:noFill/>
        </p:spPr>
        <p:txBody>
          <a:bodyPr wrap="none" rtlCol="0">
            <a:spAutoFit/>
          </a:bodyPr>
          <a:lstStyle/>
          <a:p>
            <a:r>
              <a:rPr lang="zh-CN" altLang="en-US" smtClean="0">
                <a:solidFill>
                  <a:schemeClr val="tx1">
                    <a:lumMod val="50000"/>
                    <a:lumOff val="50000"/>
                  </a:schemeClr>
                </a:solidFill>
                <a:latin typeface="微软雅黑" pitchFamily="34" charset="-122"/>
                <a:ea typeface="微软雅黑" pitchFamily="34" charset="-122"/>
              </a:rPr>
              <a:t>单击此处添加标题</a:t>
            </a:r>
            <a:endParaRPr lang="zh-CN" altLang="en-US">
              <a:solidFill>
                <a:schemeClr val="tx1">
                  <a:lumMod val="50000"/>
                  <a:lumOff val="50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C095884-98E6-42D0-91EA-229FBCE09F67}" type="datetimeFigureOut">
              <a:rPr lang="zh-CN" altLang="en-US" smtClean="0"/>
              <a:t>2017/7/4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FD7489-9746-4053-BD94-1C8921CDCAAB}"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C095884-98E6-42D0-91EA-229FBCE09F67}" type="datetimeFigureOut">
              <a:rPr lang="zh-CN" altLang="en-US" smtClean="0"/>
              <a:t>2017/7/4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FD7489-9746-4053-BD94-1C8921CDCAAB}"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3C095884-98E6-42D0-91EA-229FBCE09F67}" type="datetimeFigureOut">
              <a:rPr lang="zh-CN" altLang="en-US" smtClean="0"/>
              <a:t>2017/7/4</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4DFD7489-9746-4053-BD94-1C8921CDCA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0" cy="5148263"/>
          </a:xfrm>
          <a:prstGeom prst="rect">
            <a:avLst/>
          </a:prstGeom>
          <a:noFill/>
          <a:ln w="9525">
            <a:noFill/>
            <a:miter lim="800000"/>
            <a:headEnd/>
            <a:tailEnd/>
          </a:ln>
          <a:effectLst/>
        </p:spPr>
      </p:pic>
      <p:sp>
        <p:nvSpPr>
          <p:cNvPr id="4" name="TextBox 3"/>
          <p:cNvSpPr txBox="1"/>
          <p:nvPr/>
        </p:nvSpPr>
        <p:spPr>
          <a:xfrm>
            <a:off x="179512" y="2203793"/>
            <a:ext cx="5148572" cy="584775"/>
          </a:xfrm>
          <a:prstGeom prst="rect">
            <a:avLst/>
          </a:prstGeom>
          <a:solidFill>
            <a:schemeClr val="bg1">
              <a:lumMod val="65000"/>
            </a:schemeClr>
          </a:solidFill>
        </p:spPr>
        <p:txBody>
          <a:bodyPr wrap="square" rtlCol="0">
            <a:spAutoFit/>
          </a:bodyPr>
          <a:lstStyle/>
          <a:p>
            <a:pPr algn="ctr"/>
            <a:r>
              <a:rPr lang="zh-CN" altLang="en-US" sz="3200" b="1" dirty="0" smtClean="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绿色环保低碳动态</a:t>
            </a:r>
            <a:r>
              <a:rPr lang="en-US" altLang="zh-CN" sz="3200" b="1" dirty="0" smtClean="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PPT</a:t>
            </a:r>
            <a:r>
              <a:rPr lang="zh-CN" altLang="en-US" sz="3200" b="1"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模版</a:t>
            </a:r>
          </a:p>
        </p:txBody>
      </p:sp>
      <p:grpSp>
        <p:nvGrpSpPr>
          <p:cNvPr id="3" name="组合 6"/>
          <p:cNvGrpSpPr/>
          <p:nvPr/>
        </p:nvGrpSpPr>
        <p:grpSpPr>
          <a:xfrm>
            <a:off x="464289" y="716617"/>
            <a:ext cx="1133256" cy="1238422"/>
            <a:chOff x="4597016" y="61144"/>
            <a:chExt cx="1133256" cy="1238039"/>
          </a:xfrm>
        </p:grpSpPr>
        <p:grpSp>
          <p:nvGrpSpPr>
            <p:cNvPr id="5" name="组合 112"/>
            <p:cNvGrpSpPr/>
            <p:nvPr/>
          </p:nvGrpSpPr>
          <p:grpSpPr>
            <a:xfrm>
              <a:off x="4597016" y="165927"/>
              <a:ext cx="1133256" cy="1133256"/>
              <a:chOff x="304800" y="673100"/>
              <a:chExt cx="4000500" cy="4000500"/>
            </a:xfrm>
            <a:effectLst>
              <a:outerShdw blurRad="444500" dist="254000" dir="6840000" algn="tr" rotWithShape="0">
                <a:prstClr val="black">
                  <a:alpha val="24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Impact" panose="020B0806030902050204" pitchFamily="34" charset="0"/>
                  <a:ea typeface="微软雅黑" panose="020B0503020204020204" pitchFamily="34" charset="-122"/>
                </a:endParaRPr>
              </a:p>
            </p:txBody>
          </p:sp>
          <p:sp>
            <p:nvSpPr>
              <p:cNvPr id="23" name="椭圆 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Impact" panose="020B0806030902050204" pitchFamily="34" charset="0"/>
                  <a:ea typeface="微软雅黑" panose="020B0503020204020204" pitchFamily="34" charset="-122"/>
                </a:endParaRPr>
              </a:p>
            </p:txBody>
          </p:sp>
        </p:grpSp>
        <p:sp>
          <p:nvSpPr>
            <p:cNvPr id="21" name="TextBox 20"/>
            <p:cNvSpPr txBox="1"/>
            <p:nvPr/>
          </p:nvSpPr>
          <p:spPr>
            <a:xfrm>
              <a:off x="4669553" y="61144"/>
              <a:ext cx="1016734" cy="1199958"/>
            </a:xfrm>
            <a:prstGeom prst="rect">
              <a:avLst/>
            </a:prstGeom>
            <a:noFill/>
          </p:spPr>
          <p:txBody>
            <a:bodyPr wrap="square" rtlCol="0">
              <a:spAutoFit/>
            </a:bodyPr>
            <a:lstStyle/>
            <a:p>
              <a:pPr algn="ctr"/>
              <a:r>
                <a:rPr lang="en-US" altLang="zh-CN" sz="7200" b="1" spc="-300" dirty="0" smtClean="0">
                  <a:solidFill>
                    <a:schemeClr val="accent1"/>
                  </a:solidFill>
                  <a:latin typeface="Impact" panose="020B0806030902050204" pitchFamily="34" charset="0"/>
                  <a:ea typeface="Hakuu" panose="02000609000000000000" pitchFamily="49" charset="-128"/>
                </a:rPr>
                <a:t>2</a:t>
              </a:r>
              <a:endParaRPr lang="zh-CN" altLang="en-US" sz="7200" b="1" spc="-300" dirty="0">
                <a:solidFill>
                  <a:schemeClr val="accent1"/>
                </a:solidFill>
                <a:latin typeface="Impact" panose="020B0806030902050204" pitchFamily="34" charset="0"/>
                <a:ea typeface="Hakuu" panose="02000609000000000000" pitchFamily="49" charset="-128"/>
              </a:endParaRPr>
            </a:p>
          </p:txBody>
        </p:sp>
      </p:grpSp>
      <p:grpSp>
        <p:nvGrpSpPr>
          <p:cNvPr id="6" name="组合 5"/>
          <p:cNvGrpSpPr/>
          <p:nvPr/>
        </p:nvGrpSpPr>
        <p:grpSpPr>
          <a:xfrm>
            <a:off x="1356561" y="733682"/>
            <a:ext cx="1133256" cy="1221676"/>
            <a:chOff x="5317096" y="77884"/>
            <a:chExt cx="1133256" cy="1221299"/>
          </a:xfrm>
        </p:grpSpPr>
        <p:grpSp>
          <p:nvGrpSpPr>
            <p:cNvPr id="7" name="组合 118"/>
            <p:cNvGrpSpPr/>
            <p:nvPr/>
          </p:nvGrpSpPr>
          <p:grpSpPr>
            <a:xfrm>
              <a:off x="5317096" y="165927"/>
              <a:ext cx="1133256" cy="1133256"/>
              <a:chOff x="304800" y="673100"/>
              <a:chExt cx="4000500" cy="4000500"/>
            </a:xfrm>
            <a:effectLst>
              <a:outerShdw blurRad="444500" dist="254000" dir="684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Impact" panose="020B0806030902050204" pitchFamily="34" charset="0"/>
                  <a:ea typeface="微软雅黑" panose="020B0503020204020204" pitchFamily="34" charset="-122"/>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Impact" panose="020B0806030902050204" pitchFamily="34" charset="0"/>
                  <a:ea typeface="微软雅黑" panose="020B0503020204020204" pitchFamily="34" charset="-122"/>
                </a:endParaRPr>
              </a:p>
            </p:txBody>
          </p:sp>
        </p:grpSp>
        <p:sp>
          <p:nvSpPr>
            <p:cNvPr id="26" name="TextBox 60"/>
            <p:cNvSpPr txBox="1"/>
            <p:nvPr/>
          </p:nvSpPr>
          <p:spPr>
            <a:xfrm>
              <a:off x="5355466" y="77884"/>
              <a:ext cx="1016734" cy="1199958"/>
            </a:xfrm>
            <a:prstGeom prst="rect">
              <a:avLst/>
            </a:prstGeom>
            <a:noFill/>
          </p:spPr>
          <p:txBody>
            <a:bodyPr wrap="square" rtlCol="0">
              <a:spAutoFit/>
            </a:bodyPr>
            <a:lstStyle/>
            <a:p>
              <a:pPr algn="ctr"/>
              <a:r>
                <a:rPr lang="en-US" altLang="zh-CN" sz="7200" b="1" spc="-300" dirty="0" smtClean="0">
                  <a:solidFill>
                    <a:schemeClr val="accent1"/>
                  </a:solidFill>
                  <a:latin typeface="Impact" panose="020B0806030902050204" pitchFamily="34" charset="0"/>
                  <a:ea typeface="Hakuu" panose="02000609000000000000" pitchFamily="49" charset="-128"/>
                </a:rPr>
                <a:t>0</a:t>
              </a:r>
              <a:endParaRPr lang="zh-CN" altLang="en-US" sz="7200" b="1" spc="-300" dirty="0">
                <a:solidFill>
                  <a:schemeClr val="accent1"/>
                </a:solidFill>
                <a:latin typeface="Impact" panose="020B0806030902050204" pitchFamily="34" charset="0"/>
                <a:ea typeface="Hakuu" panose="02000609000000000000" pitchFamily="49" charset="-128"/>
              </a:endParaRPr>
            </a:p>
          </p:txBody>
        </p:sp>
      </p:grpSp>
      <p:grpSp>
        <p:nvGrpSpPr>
          <p:cNvPr id="8" name="组合 4"/>
          <p:cNvGrpSpPr/>
          <p:nvPr/>
        </p:nvGrpSpPr>
        <p:grpSpPr>
          <a:xfrm>
            <a:off x="2202840" y="737589"/>
            <a:ext cx="1133256" cy="1207441"/>
            <a:chOff x="6109443" y="71103"/>
            <a:chExt cx="1133256" cy="1207068"/>
          </a:xfrm>
        </p:grpSpPr>
        <p:grpSp>
          <p:nvGrpSpPr>
            <p:cNvPr id="9" name="组合 121"/>
            <p:cNvGrpSpPr/>
            <p:nvPr/>
          </p:nvGrpSpPr>
          <p:grpSpPr>
            <a:xfrm>
              <a:off x="6109443" y="144915"/>
              <a:ext cx="1133256" cy="1133256"/>
              <a:chOff x="304800" y="673100"/>
              <a:chExt cx="4000500" cy="4000500"/>
            </a:xfrm>
            <a:effectLst>
              <a:outerShdw blurRad="444500" dist="254000" dir="6840000" algn="tr" rotWithShape="0">
                <a:prstClr val="black">
                  <a:alpha val="24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Impact" panose="020B0806030902050204" pitchFamily="34" charset="0"/>
                  <a:ea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Impact" panose="020B0806030902050204" pitchFamily="34" charset="0"/>
                  <a:ea typeface="微软雅黑" panose="020B0503020204020204" pitchFamily="34" charset="-122"/>
                </a:endParaRPr>
              </a:p>
            </p:txBody>
          </p:sp>
        </p:grpSp>
        <p:sp>
          <p:nvSpPr>
            <p:cNvPr id="31" name="TextBox 60"/>
            <p:cNvSpPr txBox="1"/>
            <p:nvPr/>
          </p:nvSpPr>
          <p:spPr>
            <a:xfrm>
              <a:off x="6184683" y="71103"/>
              <a:ext cx="1016734" cy="1199958"/>
            </a:xfrm>
            <a:prstGeom prst="rect">
              <a:avLst/>
            </a:prstGeom>
            <a:noFill/>
          </p:spPr>
          <p:txBody>
            <a:bodyPr wrap="square" rtlCol="0">
              <a:spAutoFit/>
            </a:bodyPr>
            <a:lstStyle/>
            <a:p>
              <a:pPr algn="ctr"/>
              <a:r>
                <a:rPr lang="en-US" altLang="zh-CN" sz="7200" b="1" spc="-300" dirty="0" smtClean="0">
                  <a:solidFill>
                    <a:schemeClr val="accent1"/>
                  </a:solidFill>
                  <a:latin typeface="Impact" panose="020B0806030902050204" pitchFamily="34" charset="0"/>
                  <a:ea typeface="Hakuu" panose="02000609000000000000" pitchFamily="49" charset="-128"/>
                </a:rPr>
                <a:t>1</a:t>
              </a:r>
              <a:endParaRPr lang="zh-CN" altLang="en-US" sz="7200" b="1" spc="-300" dirty="0">
                <a:solidFill>
                  <a:schemeClr val="accent1"/>
                </a:solidFill>
                <a:latin typeface="Impact" panose="020B0806030902050204" pitchFamily="34" charset="0"/>
                <a:ea typeface="Hakuu" panose="02000609000000000000" pitchFamily="49" charset="-128"/>
              </a:endParaRPr>
            </a:p>
          </p:txBody>
        </p:sp>
      </p:grpSp>
      <p:grpSp>
        <p:nvGrpSpPr>
          <p:cNvPr id="10" name="组合 3"/>
          <p:cNvGrpSpPr/>
          <p:nvPr/>
        </p:nvGrpSpPr>
        <p:grpSpPr>
          <a:xfrm>
            <a:off x="3075449" y="744640"/>
            <a:ext cx="1133256" cy="1203391"/>
            <a:chOff x="6923348" y="86297"/>
            <a:chExt cx="1133256" cy="1203019"/>
          </a:xfrm>
        </p:grpSpPr>
        <p:grpSp>
          <p:nvGrpSpPr>
            <p:cNvPr id="11" name="组合 124"/>
            <p:cNvGrpSpPr/>
            <p:nvPr/>
          </p:nvGrpSpPr>
          <p:grpSpPr>
            <a:xfrm>
              <a:off x="6923348" y="156060"/>
              <a:ext cx="1133256" cy="1133256"/>
              <a:chOff x="304800" y="673100"/>
              <a:chExt cx="4000500" cy="4000500"/>
            </a:xfrm>
            <a:effectLst>
              <a:outerShdw blurRad="444500" dist="254000" dir="6840000" algn="tr" rotWithShape="0">
                <a:prstClr val="black">
                  <a:alpha val="24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Impact" panose="020B0806030902050204" pitchFamily="34" charset="0"/>
                  <a:ea typeface="微软雅黑" panose="020B0503020204020204" pitchFamily="34" charset="-122"/>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Impact" panose="020B0806030902050204" pitchFamily="34" charset="0"/>
                  <a:ea typeface="微软雅黑" panose="020B0503020204020204" pitchFamily="34" charset="-122"/>
                </a:endParaRPr>
              </a:p>
            </p:txBody>
          </p:sp>
        </p:grpSp>
        <p:sp>
          <p:nvSpPr>
            <p:cNvPr id="36" name="TextBox 60"/>
            <p:cNvSpPr txBox="1"/>
            <p:nvPr/>
          </p:nvSpPr>
          <p:spPr>
            <a:xfrm>
              <a:off x="6979376" y="86297"/>
              <a:ext cx="1016734" cy="1199958"/>
            </a:xfrm>
            <a:prstGeom prst="rect">
              <a:avLst/>
            </a:prstGeom>
            <a:noFill/>
          </p:spPr>
          <p:txBody>
            <a:bodyPr wrap="square" rtlCol="0">
              <a:spAutoFit/>
            </a:bodyPr>
            <a:lstStyle/>
            <a:p>
              <a:pPr algn="ctr"/>
              <a:r>
                <a:rPr lang="en-US" altLang="zh-CN" sz="7200" b="1" spc="-300" dirty="0">
                  <a:solidFill>
                    <a:schemeClr val="accent1"/>
                  </a:solidFill>
                  <a:latin typeface="Impact" panose="020B0806030902050204" pitchFamily="34" charset="0"/>
                  <a:ea typeface="Hakuu" panose="02000609000000000000" pitchFamily="49" charset="-128"/>
                </a:rPr>
                <a:t>7</a:t>
              </a:r>
              <a:endParaRPr lang="zh-CN" altLang="en-US" sz="7200" b="1" spc="-300" dirty="0">
                <a:solidFill>
                  <a:schemeClr val="accent1"/>
                </a:solidFill>
                <a:latin typeface="Impact" panose="020B0806030902050204" pitchFamily="34" charset="0"/>
                <a:ea typeface="Hakuu" panose="02000609000000000000" pitchFamily="49" charset="-128"/>
              </a:endParaRPr>
            </a:p>
          </p:txBody>
        </p:sp>
      </p:grpSp>
      <p:grpSp>
        <p:nvGrpSpPr>
          <p:cNvPr id="12" name="组合 63"/>
          <p:cNvGrpSpPr/>
          <p:nvPr/>
        </p:nvGrpSpPr>
        <p:grpSpPr>
          <a:xfrm>
            <a:off x="1285287" y="3058894"/>
            <a:ext cx="305647" cy="305738"/>
            <a:chOff x="5196486" y="5946187"/>
            <a:chExt cx="305647" cy="305644"/>
          </a:xfrm>
        </p:grpSpPr>
        <p:grpSp>
          <p:nvGrpSpPr>
            <p:cNvPr id="13" name="组合 64"/>
            <p:cNvGrpSpPr/>
            <p:nvPr/>
          </p:nvGrpSpPr>
          <p:grpSpPr>
            <a:xfrm>
              <a:off x="5196486" y="5946187"/>
              <a:ext cx="305647" cy="305644"/>
              <a:chOff x="1517330" y="1125257"/>
              <a:chExt cx="2204282" cy="2204282"/>
            </a:xfrm>
          </p:grpSpPr>
          <p:sp>
            <p:nvSpPr>
              <p:cNvPr id="57" name="椭圆 5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719372" y="1327298"/>
                <a:ext cx="1800200" cy="1800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6" name="Freeform 44"/>
            <p:cNvSpPr>
              <a:spLocks noEditPoints="1"/>
            </p:cNvSpPr>
            <p:nvPr/>
          </p:nvSpPr>
          <p:spPr bwMode="auto">
            <a:xfrm>
              <a:off x="5276888" y="6030324"/>
              <a:ext cx="170620" cy="13736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grpSp>
        <p:nvGrpSpPr>
          <p:cNvPr id="14" name="组合 68"/>
          <p:cNvGrpSpPr/>
          <p:nvPr/>
        </p:nvGrpSpPr>
        <p:grpSpPr>
          <a:xfrm>
            <a:off x="1727684" y="3058894"/>
            <a:ext cx="305647" cy="305738"/>
            <a:chOff x="5638883" y="5946187"/>
            <a:chExt cx="305647" cy="305644"/>
          </a:xfrm>
        </p:grpSpPr>
        <p:grpSp>
          <p:nvGrpSpPr>
            <p:cNvPr id="15" name="组合 69"/>
            <p:cNvGrpSpPr/>
            <p:nvPr/>
          </p:nvGrpSpPr>
          <p:grpSpPr>
            <a:xfrm>
              <a:off x="5638883" y="5946187"/>
              <a:ext cx="305647" cy="305644"/>
              <a:chOff x="1517330" y="1125257"/>
              <a:chExt cx="2204282" cy="2204282"/>
            </a:xfrm>
          </p:grpSpPr>
          <p:sp>
            <p:nvSpPr>
              <p:cNvPr id="62" name="椭圆 6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1719372" y="1327298"/>
                <a:ext cx="1800200" cy="1800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1" name="Freeform 6"/>
            <p:cNvSpPr>
              <a:spLocks noEditPoints="1"/>
            </p:cNvSpPr>
            <p:nvPr/>
          </p:nvSpPr>
          <p:spPr bwMode="auto">
            <a:xfrm>
              <a:off x="5694390" y="6035130"/>
              <a:ext cx="194632" cy="113061"/>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16" name="组合 73"/>
          <p:cNvGrpSpPr/>
          <p:nvPr/>
        </p:nvGrpSpPr>
        <p:grpSpPr>
          <a:xfrm>
            <a:off x="388567" y="3058894"/>
            <a:ext cx="305647" cy="305738"/>
            <a:chOff x="4299766" y="5946187"/>
            <a:chExt cx="305647" cy="305644"/>
          </a:xfrm>
        </p:grpSpPr>
        <p:grpSp>
          <p:nvGrpSpPr>
            <p:cNvPr id="17" name="组合 74"/>
            <p:cNvGrpSpPr/>
            <p:nvPr/>
          </p:nvGrpSpPr>
          <p:grpSpPr>
            <a:xfrm>
              <a:off x="4299766" y="5946187"/>
              <a:ext cx="305647" cy="305644"/>
              <a:chOff x="1517330" y="1125257"/>
              <a:chExt cx="2204282" cy="2204282"/>
            </a:xfrm>
          </p:grpSpPr>
          <p:sp>
            <p:nvSpPr>
              <p:cNvPr id="67" name="椭圆 6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6" name="Freeform 45"/>
            <p:cNvSpPr>
              <a:spLocks noEditPoints="1"/>
            </p:cNvSpPr>
            <p:nvPr/>
          </p:nvSpPr>
          <p:spPr bwMode="auto">
            <a:xfrm>
              <a:off x="4381353" y="6022165"/>
              <a:ext cx="142472" cy="14636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grpSp>
        <p:nvGrpSpPr>
          <p:cNvPr id="18" name="组合 78"/>
          <p:cNvGrpSpPr/>
          <p:nvPr/>
        </p:nvGrpSpPr>
        <p:grpSpPr>
          <a:xfrm>
            <a:off x="829191" y="3058894"/>
            <a:ext cx="305647" cy="305738"/>
            <a:chOff x="4740390" y="5946187"/>
            <a:chExt cx="305647" cy="305644"/>
          </a:xfrm>
        </p:grpSpPr>
        <p:grpSp>
          <p:nvGrpSpPr>
            <p:cNvPr id="19" name="组合 79"/>
            <p:cNvGrpSpPr/>
            <p:nvPr/>
          </p:nvGrpSpPr>
          <p:grpSpPr>
            <a:xfrm>
              <a:off x="4740390" y="5946187"/>
              <a:ext cx="305647" cy="305644"/>
              <a:chOff x="1517330" y="1125257"/>
              <a:chExt cx="2204282" cy="2204282"/>
            </a:xfrm>
          </p:grpSpPr>
          <p:sp>
            <p:nvSpPr>
              <p:cNvPr id="72" name="椭圆 7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1" name="Freeform 39"/>
            <p:cNvSpPr>
              <a:spLocks noEditPoints="1"/>
            </p:cNvSpPr>
            <p:nvPr/>
          </p:nvSpPr>
          <p:spPr bwMode="auto">
            <a:xfrm>
              <a:off x="4814511" y="6022165"/>
              <a:ext cx="157403" cy="14552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sp>
        <p:nvSpPr>
          <p:cNvPr id="20" name="文本框 19"/>
          <p:cNvSpPr txBox="1"/>
          <p:nvPr/>
        </p:nvSpPr>
        <p:spPr>
          <a:xfrm>
            <a:off x="5400092" y="4696780"/>
            <a:ext cx="3636404" cy="307777"/>
          </a:xfrm>
          <a:prstGeom prst="rect">
            <a:avLst/>
          </a:prstGeom>
          <a:noFill/>
        </p:spPr>
        <p:txBody>
          <a:bodyPr wrap="square" rtlCol="0">
            <a:spAutoFit/>
          </a:bodyPr>
          <a:lstStyle/>
          <a:p>
            <a:r>
              <a:rPr lang="zh-CN" altLang="en-US" sz="1400" b="1" dirty="0" smtClean="0">
                <a:solidFill>
                  <a:schemeClr val="bg1"/>
                </a:solidFill>
              </a:rPr>
              <a:t>汇报人：千库网    汇报时间：</a:t>
            </a:r>
            <a:r>
              <a:rPr lang="en-US" altLang="zh-CN" sz="1400" b="1" dirty="0" smtClean="0">
                <a:solidFill>
                  <a:schemeClr val="bg1"/>
                </a:solidFill>
              </a:rPr>
              <a:t>201X</a:t>
            </a:r>
            <a:r>
              <a:rPr lang="zh-CN" altLang="en-US" sz="1400" b="1" dirty="0" smtClean="0">
                <a:solidFill>
                  <a:schemeClr val="bg1"/>
                </a:solidFill>
              </a:rPr>
              <a:t>年</a:t>
            </a:r>
            <a:r>
              <a:rPr lang="en-US" altLang="zh-CN" sz="1400" b="1" dirty="0" smtClean="0">
                <a:solidFill>
                  <a:schemeClr val="bg1"/>
                </a:solidFill>
              </a:rPr>
              <a:t>XX</a:t>
            </a:r>
            <a:r>
              <a:rPr lang="zh-CN" altLang="en-US" sz="1400" b="1" dirty="0" smtClean="0">
                <a:solidFill>
                  <a:schemeClr val="bg1"/>
                </a:solidFill>
              </a:rPr>
              <a:t>月</a:t>
            </a:r>
            <a:endParaRPr lang="zh-CN" altLang="en-US" sz="14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2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4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60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656258" y="2739774"/>
            <a:ext cx="1393209" cy="119252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accent1"/>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矩形 2"/>
          <p:cNvSpPr/>
          <p:nvPr/>
        </p:nvSpPr>
        <p:spPr>
          <a:xfrm>
            <a:off x="1782549" y="2122707"/>
            <a:ext cx="1356327" cy="116095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accent1"/>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2"/>
          <p:cNvSpPr/>
          <p:nvPr/>
        </p:nvSpPr>
        <p:spPr>
          <a:xfrm>
            <a:off x="1286960" y="2821454"/>
            <a:ext cx="1821274" cy="1558933"/>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chemeClr val="accent4"/>
          </a:soli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b="1" dirty="0">
                <a:solidFill>
                  <a:schemeClr val="bg1"/>
                </a:solidFill>
                <a:latin typeface="微软雅黑" pitchFamily="34" charset="-122"/>
                <a:ea typeface="微软雅黑" pitchFamily="34" charset="-122"/>
              </a:rPr>
              <a:t>完成</a:t>
            </a:r>
            <a:endParaRPr lang="en-US" altLang="zh-CN" b="1" dirty="0">
              <a:solidFill>
                <a:schemeClr val="bg1"/>
              </a:solidFill>
              <a:latin typeface="微软雅黑" pitchFamily="34" charset="-122"/>
              <a:ea typeface="微软雅黑" pitchFamily="34" charset="-122"/>
            </a:endParaRPr>
          </a:p>
          <a:p>
            <a:pPr algn="ctr"/>
            <a:r>
              <a:rPr lang="zh-CN" altLang="en-US" b="1" dirty="0">
                <a:solidFill>
                  <a:schemeClr val="bg1"/>
                </a:solidFill>
                <a:latin typeface="微软雅黑" pitchFamily="34" charset="-122"/>
                <a:ea typeface="微软雅黑" pitchFamily="34" charset="-122"/>
              </a:rPr>
              <a:t>要求</a:t>
            </a:r>
          </a:p>
        </p:txBody>
      </p:sp>
      <p:sp>
        <p:nvSpPr>
          <p:cNvPr id="8" name="矩形 2"/>
          <p:cNvSpPr/>
          <p:nvPr/>
        </p:nvSpPr>
        <p:spPr>
          <a:xfrm>
            <a:off x="2992710" y="3003080"/>
            <a:ext cx="492704" cy="421733"/>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accent2"/>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矩形 2"/>
          <p:cNvSpPr/>
          <p:nvPr/>
        </p:nvSpPr>
        <p:spPr>
          <a:xfrm>
            <a:off x="1240634" y="1780476"/>
            <a:ext cx="795763" cy="681139"/>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accent1"/>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矩形 2"/>
          <p:cNvSpPr/>
          <p:nvPr/>
        </p:nvSpPr>
        <p:spPr>
          <a:xfrm>
            <a:off x="4082119" y="2309701"/>
            <a:ext cx="810063" cy="693380"/>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accent2"/>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1" name="直接连接符 10"/>
          <p:cNvCxnSpPr/>
          <p:nvPr/>
        </p:nvCxnSpPr>
        <p:spPr>
          <a:xfrm flipH="1" flipV="1">
            <a:off x="2680168" y="3627710"/>
            <a:ext cx="2291882" cy="526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矩形 2"/>
          <p:cNvSpPr/>
          <p:nvPr/>
        </p:nvSpPr>
        <p:spPr>
          <a:xfrm>
            <a:off x="5003715" y="3261141"/>
            <a:ext cx="1027292" cy="879319"/>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chemeClr val="accent3"/>
          </a:soli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TextBox 11"/>
          <p:cNvSpPr txBox="1"/>
          <p:nvPr/>
        </p:nvSpPr>
        <p:spPr>
          <a:xfrm>
            <a:off x="5137130" y="3550713"/>
            <a:ext cx="760465" cy="284693"/>
          </a:xfrm>
          <a:prstGeom prst="rect">
            <a:avLst/>
          </a:prstGeom>
          <a:noFill/>
        </p:spPr>
        <p:txBody>
          <a:bodyPr wrap="none" lIns="68580" tIns="34290" rIns="68580" bIns="34290">
            <a:spAutoFit/>
          </a:bodyPr>
          <a:lstStyle/>
          <a:p>
            <a:pPr algn="ctr">
              <a:defRPr/>
            </a:pPr>
            <a:r>
              <a:rPr lang="en-US" altLang="zh-CN" sz="1400" b="1" dirty="0">
                <a:solidFill>
                  <a:schemeClr val="bg1"/>
                </a:solidFill>
                <a:latin typeface="微软雅黑" pitchFamily="34" charset="-122"/>
                <a:ea typeface="微软雅黑" pitchFamily="34" charset="-122"/>
              </a:rPr>
              <a:t>2000</a:t>
            </a:r>
            <a:r>
              <a:rPr lang="zh-CN" altLang="en-US" sz="1400" b="1" dirty="0">
                <a:solidFill>
                  <a:schemeClr val="bg1"/>
                </a:solidFill>
                <a:latin typeface="微软雅黑" pitchFamily="34" charset="-122"/>
                <a:ea typeface="微软雅黑" pitchFamily="34" charset="-122"/>
              </a:rPr>
              <a:t>万</a:t>
            </a:r>
          </a:p>
        </p:txBody>
      </p:sp>
      <p:cxnSp>
        <p:nvCxnSpPr>
          <p:cNvPr id="14" name="直接连接符 13"/>
          <p:cNvCxnSpPr/>
          <p:nvPr/>
        </p:nvCxnSpPr>
        <p:spPr>
          <a:xfrm flipH="1" flipV="1">
            <a:off x="3857774" y="2149392"/>
            <a:ext cx="2291882" cy="526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矩形 2"/>
          <p:cNvSpPr/>
          <p:nvPr/>
        </p:nvSpPr>
        <p:spPr>
          <a:xfrm>
            <a:off x="5920837" y="1655287"/>
            <a:ext cx="1172062" cy="1003236"/>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chemeClr val="accent2"/>
          </a:soli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b="1" dirty="0">
                <a:solidFill>
                  <a:schemeClr val="bg1"/>
                </a:solidFill>
                <a:latin typeface="微软雅黑" pitchFamily="34" charset="-122"/>
                <a:ea typeface="微软雅黑" pitchFamily="34" charset="-122"/>
              </a:rPr>
              <a:t>1680</a:t>
            </a:r>
            <a:r>
              <a:rPr lang="zh-CN" altLang="en-US" b="1" dirty="0">
                <a:solidFill>
                  <a:schemeClr val="bg1"/>
                </a:solidFill>
                <a:latin typeface="微软雅黑" pitchFamily="34" charset="-122"/>
                <a:ea typeface="微软雅黑" pitchFamily="34" charset="-122"/>
              </a:rPr>
              <a:t>万</a:t>
            </a:r>
          </a:p>
        </p:txBody>
      </p:sp>
      <p:grpSp>
        <p:nvGrpSpPr>
          <p:cNvPr id="2" name="组合 15"/>
          <p:cNvGrpSpPr/>
          <p:nvPr/>
        </p:nvGrpSpPr>
        <p:grpSpPr>
          <a:xfrm>
            <a:off x="3126583" y="1609956"/>
            <a:ext cx="1198073" cy="1025501"/>
            <a:chOff x="5271435" y="2132499"/>
            <a:chExt cx="1597431" cy="1366912"/>
          </a:xfrm>
        </p:grpSpPr>
        <p:sp>
          <p:nvSpPr>
            <p:cNvPr id="17" name="矩形 2"/>
            <p:cNvSpPr/>
            <p:nvPr/>
          </p:nvSpPr>
          <p:spPr>
            <a:xfrm>
              <a:off x="5271435" y="2132499"/>
              <a:ext cx="1597431" cy="1366912"/>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chemeClr val="accent1"/>
            </a:soli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8" name="矩形 17"/>
            <p:cNvSpPr/>
            <p:nvPr/>
          </p:nvSpPr>
          <p:spPr>
            <a:xfrm>
              <a:off x="5570404" y="2430199"/>
              <a:ext cx="991628" cy="697411"/>
            </a:xfrm>
            <a:prstGeom prst="rect">
              <a:avLst/>
            </a:prstGeom>
          </p:spPr>
          <p:txBody>
            <a:bodyPr wrap="square">
              <a:spAutoFit/>
            </a:bodyPr>
            <a:lstStyle/>
            <a:p>
              <a:pPr algn="ctr"/>
              <a:r>
                <a:rPr lang="zh-CN" altLang="en-US" sz="1400" b="1" dirty="0">
                  <a:solidFill>
                    <a:schemeClr val="bg1"/>
                  </a:solidFill>
                  <a:latin typeface="微软雅黑" pitchFamily="34" charset="-122"/>
                  <a:ea typeface="微软雅黑" pitchFamily="34" charset="-122"/>
                </a:rPr>
                <a:t>最</a:t>
              </a:r>
              <a:r>
                <a:rPr lang="zh-CN" altLang="en-US" sz="1400" b="1" dirty="0" smtClean="0">
                  <a:solidFill>
                    <a:schemeClr val="bg1"/>
                  </a:solidFill>
                  <a:latin typeface="微软雅黑" pitchFamily="34" charset="-122"/>
                  <a:ea typeface="微软雅黑" pitchFamily="34" charset="-122"/>
                </a:rPr>
                <a:t>后</a:t>
              </a:r>
              <a:endParaRPr lang="en-US" altLang="zh-CN" sz="1400" b="1" dirty="0" smtClean="0">
                <a:solidFill>
                  <a:schemeClr val="bg1"/>
                </a:solidFill>
                <a:latin typeface="微软雅黑" pitchFamily="34" charset="-122"/>
                <a:ea typeface="微软雅黑" pitchFamily="34" charset="-122"/>
              </a:endParaRPr>
            </a:p>
            <a:p>
              <a:pPr algn="ctr"/>
              <a:r>
                <a:rPr lang="zh-CN" altLang="en-US" sz="1400" b="1" dirty="0" smtClean="0">
                  <a:solidFill>
                    <a:schemeClr val="bg1"/>
                  </a:solidFill>
                  <a:latin typeface="微软雅黑" pitchFamily="34" charset="-122"/>
                  <a:ea typeface="微软雅黑" pitchFamily="34" charset="-122"/>
                </a:rPr>
                <a:t>完</a:t>
              </a:r>
              <a:r>
                <a:rPr lang="zh-CN" altLang="en-US" sz="1400" b="1" dirty="0">
                  <a:solidFill>
                    <a:schemeClr val="bg1"/>
                  </a:solidFill>
                  <a:latin typeface="微软雅黑" pitchFamily="34" charset="-122"/>
                  <a:ea typeface="微软雅黑" pitchFamily="34" charset="-122"/>
                </a:rPr>
                <a:t>成</a:t>
              </a:r>
            </a:p>
          </p:txBody>
        </p:sp>
      </p:grpSp>
      <p:sp>
        <p:nvSpPr>
          <p:cNvPr id="19" name="矩形 18"/>
          <p:cNvSpPr/>
          <p:nvPr/>
        </p:nvSpPr>
        <p:spPr>
          <a:xfrm>
            <a:off x="3581432" y="981794"/>
            <a:ext cx="4899149" cy="668003"/>
          </a:xfrm>
          <a:prstGeom prst="rect">
            <a:avLst/>
          </a:prstGeom>
        </p:spPr>
        <p:txBody>
          <a:bodyPr wrap="square" lIns="68580" tIns="34290" rIns="68580" bIns="34290">
            <a:spAutoFit/>
          </a:bodyPr>
          <a:lstStyle/>
          <a:p>
            <a:pPr>
              <a:lnSpc>
                <a:spcPct val="150000"/>
              </a:lnSpc>
              <a:spcBef>
                <a:spcPct val="0"/>
              </a:spcBef>
            </a:pPr>
            <a:r>
              <a:rPr lang="zh-CN" altLang="en-US" sz="900" cap="all" dirty="0">
                <a:solidFill>
                  <a:schemeClr val="tx1">
                    <a:lumMod val="50000"/>
                    <a:lumOff val="50000"/>
                  </a:schemeClr>
                </a:solidFill>
                <a:latin typeface="微软雅黑" pitchFamily="34" charset="-122"/>
                <a:ea typeface="微软雅黑" pitchFamily="34" charset="-122"/>
              </a:rPr>
              <a:t>点击输入您想要的文字内容点击输入您想要的文字内容点击输入您想要的文字内容点击输入您想要的文字内容点击输入您想要的文字内容</a:t>
            </a:r>
            <a:endParaRPr lang="en-US" altLang="zh-CN" sz="900" cap="all" dirty="0">
              <a:solidFill>
                <a:schemeClr val="tx1">
                  <a:lumMod val="50000"/>
                  <a:lumOff val="50000"/>
                </a:schemeClr>
              </a:solidFill>
              <a:latin typeface="微软雅黑" pitchFamily="34" charset="-122"/>
              <a:ea typeface="微软雅黑" pitchFamily="34" charset="-122"/>
            </a:endParaRPr>
          </a:p>
          <a:p>
            <a:pPr>
              <a:lnSpc>
                <a:spcPct val="150000"/>
              </a:lnSpc>
              <a:spcBef>
                <a:spcPct val="0"/>
              </a:spcBef>
            </a:pPr>
            <a:endParaRPr lang="en-US" altLang="zh-CN" sz="900" cap="all" dirty="0">
              <a:solidFill>
                <a:schemeClr val="tx1">
                  <a:lumMod val="50000"/>
                  <a:lumOff val="50000"/>
                </a:schemeClr>
              </a:solidFill>
              <a:latin typeface="微软雅黑" pitchFamily="34" charset="-122"/>
              <a:ea typeface="微软雅黑" pitchFamily="34" charset="-122"/>
            </a:endParaRPr>
          </a:p>
        </p:txBody>
      </p:sp>
      <p:sp>
        <p:nvSpPr>
          <p:cNvPr id="20" name="矩形 19"/>
          <p:cNvSpPr/>
          <p:nvPr/>
        </p:nvSpPr>
        <p:spPr>
          <a:xfrm>
            <a:off x="2749615" y="4144400"/>
            <a:ext cx="4899149" cy="668003"/>
          </a:xfrm>
          <a:prstGeom prst="rect">
            <a:avLst/>
          </a:prstGeom>
        </p:spPr>
        <p:txBody>
          <a:bodyPr wrap="square" lIns="68580" tIns="34290" rIns="68580" bIns="34290">
            <a:spAutoFit/>
          </a:bodyPr>
          <a:lstStyle/>
          <a:p>
            <a:pPr>
              <a:lnSpc>
                <a:spcPct val="150000"/>
              </a:lnSpc>
              <a:spcBef>
                <a:spcPct val="0"/>
              </a:spcBef>
            </a:pPr>
            <a:r>
              <a:rPr lang="zh-CN" altLang="en-US" sz="900" cap="all" dirty="0">
                <a:solidFill>
                  <a:schemeClr val="tx1">
                    <a:lumMod val="50000"/>
                    <a:lumOff val="50000"/>
                  </a:schemeClr>
                </a:solidFill>
                <a:latin typeface="微软雅黑" pitchFamily="34" charset="-122"/>
                <a:ea typeface="微软雅黑" pitchFamily="34" charset="-122"/>
              </a:rPr>
              <a:t>点击输入您想要的文字内容点击输入您想要的文字内容点击输入您想要的文字内容点击输入您想要的文字内容点击输入您想要的文字内容</a:t>
            </a:r>
            <a:endParaRPr lang="en-US" altLang="zh-CN" sz="900" cap="all" dirty="0">
              <a:solidFill>
                <a:schemeClr val="tx1">
                  <a:lumMod val="50000"/>
                  <a:lumOff val="50000"/>
                </a:schemeClr>
              </a:solidFill>
              <a:latin typeface="微软雅黑" pitchFamily="34" charset="-122"/>
              <a:ea typeface="微软雅黑" pitchFamily="34" charset="-122"/>
            </a:endParaRPr>
          </a:p>
          <a:p>
            <a:pPr>
              <a:lnSpc>
                <a:spcPct val="150000"/>
              </a:lnSpc>
              <a:spcBef>
                <a:spcPct val="0"/>
              </a:spcBef>
            </a:pPr>
            <a:endParaRPr lang="en-US" altLang="zh-CN" sz="900" cap="all"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90659100"/>
      </p:ext>
    </p:extLst>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4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4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4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9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250" fill="hold"/>
                                        <p:tgtEl>
                                          <p:spTgt spid="8"/>
                                        </p:tgtEl>
                                        <p:attrNameLst>
                                          <p:attrName>ppt_w</p:attrName>
                                        </p:attrNameLst>
                                      </p:cBhvr>
                                      <p:tavLst>
                                        <p:tav tm="0">
                                          <p:val>
                                            <p:fltVal val="0"/>
                                          </p:val>
                                        </p:tav>
                                        <p:tav tm="100000">
                                          <p:val>
                                            <p:strVal val="#ppt_w"/>
                                          </p:val>
                                        </p:tav>
                                      </p:tavLst>
                                    </p:anim>
                                    <p:anim calcmode="lin" valueType="num">
                                      <p:cBhvr>
                                        <p:cTn id="24" dur="250" fill="hold"/>
                                        <p:tgtEl>
                                          <p:spTgt spid="8"/>
                                        </p:tgtEl>
                                        <p:attrNameLst>
                                          <p:attrName>ppt_h</p:attrName>
                                        </p:attrNameLst>
                                      </p:cBhvr>
                                      <p:tavLst>
                                        <p:tav tm="0">
                                          <p:val>
                                            <p:fltVal val="0"/>
                                          </p:val>
                                        </p:tav>
                                        <p:tav tm="100000">
                                          <p:val>
                                            <p:strVal val="#ppt_h"/>
                                          </p:val>
                                        </p:tav>
                                      </p:tavLst>
                                    </p:anim>
                                    <p:animEffect transition="in" filter="fade">
                                      <p:cBhvr>
                                        <p:cTn id="25" dur="25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1400"/>
                            </p:stCondLst>
                            <p:childTnLst>
                              <p:par>
                                <p:cTn id="37" presetID="22" presetClass="entr" presetSubtype="4"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par>
                          <p:cTn id="40" fill="hold">
                            <p:stCondLst>
                              <p:cond delay="19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par>
                          <p:cTn id="51" fill="hold">
                            <p:stCondLst>
                              <p:cond delay="2400"/>
                            </p:stCondLst>
                            <p:childTnLst>
                              <p:par>
                                <p:cTn id="52" presetID="53" presetClass="entr" presetSubtype="16"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ppt_w</p:attrName>
                                        </p:attrNameLst>
                                      </p:cBhvr>
                                      <p:tavLst>
                                        <p:tav tm="0">
                                          <p:val>
                                            <p:fltVal val="0"/>
                                          </p:val>
                                        </p:tav>
                                        <p:tav tm="100000">
                                          <p:val>
                                            <p:strVal val="#ppt_w"/>
                                          </p:val>
                                        </p:tav>
                                      </p:tavLst>
                                    </p:anim>
                                    <p:anim calcmode="lin" valueType="num">
                                      <p:cBhvr>
                                        <p:cTn id="55" dur="500" fill="hold"/>
                                        <p:tgtEl>
                                          <p:spTgt spid="2"/>
                                        </p:tgtEl>
                                        <p:attrNameLst>
                                          <p:attrName>ppt_h</p:attrName>
                                        </p:attrNameLst>
                                      </p:cBhvr>
                                      <p:tavLst>
                                        <p:tav tm="0">
                                          <p:val>
                                            <p:fltVal val="0"/>
                                          </p:val>
                                        </p:tav>
                                        <p:tav tm="100000">
                                          <p:val>
                                            <p:strVal val="#ppt_h"/>
                                          </p:val>
                                        </p:tav>
                                      </p:tavLst>
                                    </p:anim>
                                    <p:animEffect transition="in" filter="fade">
                                      <p:cBhvr>
                                        <p:cTn id="56" dur="500"/>
                                        <p:tgtEl>
                                          <p:spTgt spid="2"/>
                                        </p:tgtEl>
                                      </p:cBhvr>
                                    </p:animEffect>
                                  </p:childTnLst>
                                </p:cTn>
                              </p:par>
                            </p:childTnLst>
                          </p:cTn>
                        </p:par>
                        <p:par>
                          <p:cTn id="57" fill="hold">
                            <p:stCondLst>
                              <p:cond delay="2900"/>
                            </p:stCondLst>
                            <p:childTnLst>
                              <p:par>
                                <p:cTn id="58" presetID="22" presetClass="entr" presetSubtype="4"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down)">
                                      <p:cBhvr>
                                        <p:cTn id="60" dur="500"/>
                                        <p:tgtEl>
                                          <p:spTgt spid="14"/>
                                        </p:tgtEl>
                                      </p:cBhvr>
                                    </p:animEffect>
                                  </p:childTnLst>
                                </p:cTn>
                              </p:par>
                              <p:par>
                                <p:cTn id="61" presetID="53" presetClass="entr" presetSubtype="16" fill="hold" grpId="0" nodeType="withEffect">
                                  <p:stCondLst>
                                    <p:cond delay="40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par>
                          <p:cTn id="66" fill="hold">
                            <p:stCondLst>
                              <p:cond delay="3800"/>
                            </p:stCondLst>
                            <p:childTnLst>
                              <p:par>
                                <p:cTn id="67" presetID="22" presetClass="entr" presetSubtype="8" fill="hold" grpId="0" nodeType="afterEffect">
                                  <p:stCondLst>
                                    <p:cond delay="0"/>
                                  </p:stCondLst>
                                  <p:iterate type="lt">
                                    <p:tmPct val="30000"/>
                                  </p:iterate>
                                  <p:childTnLst>
                                    <p:set>
                                      <p:cBhvr>
                                        <p:cTn id="68" dur="1" fill="hold">
                                          <p:stCondLst>
                                            <p:cond delay="0"/>
                                          </p:stCondLst>
                                        </p:cTn>
                                        <p:tgtEl>
                                          <p:spTgt spid="19"/>
                                        </p:tgtEl>
                                        <p:attrNameLst>
                                          <p:attrName>style.visibility</p:attrName>
                                        </p:attrNameLst>
                                      </p:cBhvr>
                                      <p:to>
                                        <p:strVal val="visible"/>
                                      </p:to>
                                    </p:set>
                                    <p:animEffect transition="in" filter="wipe(left)">
                                      <p:cBhvr>
                                        <p:cTn id="69" dur="50"/>
                                        <p:tgtEl>
                                          <p:spTgt spid="19"/>
                                        </p:tgtEl>
                                      </p:cBhvr>
                                    </p:animEffect>
                                  </p:childTnLst>
                                </p:cTn>
                              </p:par>
                              <p:par>
                                <p:cTn id="70" presetID="36" presetClass="emph" presetSubtype="0" fill="hold" grpId="1" nodeType="withEffect">
                                  <p:stCondLst>
                                    <p:cond delay="0"/>
                                  </p:stCondLst>
                                  <p:iterate type="lt">
                                    <p:tmPct val="30000"/>
                                  </p:iterate>
                                  <p:childTnLst>
                                    <p:animScale>
                                      <p:cBhvr>
                                        <p:cTn id="71" dur="25" autoRev="1" fill="hold">
                                          <p:stCondLst>
                                            <p:cond delay="0"/>
                                          </p:stCondLst>
                                        </p:cTn>
                                        <p:tgtEl>
                                          <p:spTgt spid="19"/>
                                        </p:tgtEl>
                                      </p:cBhvr>
                                      <p:to x="80000" y="100000"/>
                                    </p:animScale>
                                    <p:anim by="(#ppt_w*0.10)" calcmode="lin" valueType="num">
                                      <p:cBhvr>
                                        <p:cTn id="72" dur="25" autoRev="1" fill="hold">
                                          <p:stCondLst>
                                            <p:cond delay="0"/>
                                          </p:stCondLst>
                                        </p:cTn>
                                        <p:tgtEl>
                                          <p:spTgt spid="19"/>
                                        </p:tgtEl>
                                        <p:attrNameLst>
                                          <p:attrName>ppt_x</p:attrName>
                                        </p:attrNameLst>
                                      </p:cBhvr>
                                    </p:anim>
                                    <p:anim by="(-#ppt_w*0.10)" calcmode="lin" valueType="num">
                                      <p:cBhvr>
                                        <p:cTn id="73" dur="25" autoRev="1" fill="hold">
                                          <p:stCondLst>
                                            <p:cond delay="0"/>
                                          </p:stCondLst>
                                        </p:cTn>
                                        <p:tgtEl>
                                          <p:spTgt spid="19"/>
                                        </p:tgtEl>
                                        <p:attrNameLst>
                                          <p:attrName>ppt_y</p:attrName>
                                        </p:attrNameLst>
                                      </p:cBhvr>
                                    </p:anim>
                                    <p:animRot by="-480000">
                                      <p:cBhvr>
                                        <p:cTn id="74" dur="25" autoRev="1" fill="hold">
                                          <p:stCondLst>
                                            <p:cond delay="0"/>
                                          </p:stCondLst>
                                        </p:cTn>
                                        <p:tgtEl>
                                          <p:spTgt spid="19"/>
                                        </p:tgtEl>
                                        <p:attrNameLst>
                                          <p:attrName>r</p:attrName>
                                        </p:attrNameLst>
                                      </p:cBhvr>
                                    </p:animRot>
                                  </p:childTnLst>
                                </p:cTn>
                              </p:par>
                            </p:childTnLst>
                          </p:cTn>
                        </p:par>
                        <p:par>
                          <p:cTn id="75" fill="hold">
                            <p:stCondLst>
                              <p:cond delay="4735"/>
                            </p:stCondLst>
                            <p:childTnLst>
                              <p:par>
                                <p:cTn id="76" presetID="22" presetClass="entr" presetSubtype="8" fill="hold" grpId="0" nodeType="afterEffect">
                                  <p:stCondLst>
                                    <p:cond delay="0"/>
                                  </p:stCondLst>
                                  <p:iterate type="lt">
                                    <p:tmPct val="30000"/>
                                  </p:iterate>
                                  <p:childTnLst>
                                    <p:set>
                                      <p:cBhvr>
                                        <p:cTn id="77" dur="1" fill="hold">
                                          <p:stCondLst>
                                            <p:cond delay="0"/>
                                          </p:stCondLst>
                                        </p:cTn>
                                        <p:tgtEl>
                                          <p:spTgt spid="20"/>
                                        </p:tgtEl>
                                        <p:attrNameLst>
                                          <p:attrName>style.visibility</p:attrName>
                                        </p:attrNameLst>
                                      </p:cBhvr>
                                      <p:to>
                                        <p:strVal val="visible"/>
                                      </p:to>
                                    </p:set>
                                    <p:animEffect transition="in" filter="wipe(left)">
                                      <p:cBhvr>
                                        <p:cTn id="78" dur="50"/>
                                        <p:tgtEl>
                                          <p:spTgt spid="20"/>
                                        </p:tgtEl>
                                      </p:cBhvr>
                                    </p:animEffect>
                                  </p:childTnLst>
                                </p:cTn>
                              </p:par>
                              <p:par>
                                <p:cTn id="79" presetID="36" presetClass="emph" presetSubtype="0" fill="hold" grpId="1" nodeType="withEffect">
                                  <p:stCondLst>
                                    <p:cond delay="0"/>
                                  </p:stCondLst>
                                  <p:iterate type="lt">
                                    <p:tmPct val="30000"/>
                                  </p:iterate>
                                  <p:childTnLst>
                                    <p:animScale>
                                      <p:cBhvr>
                                        <p:cTn id="80" dur="25" autoRev="1" fill="hold">
                                          <p:stCondLst>
                                            <p:cond delay="0"/>
                                          </p:stCondLst>
                                        </p:cTn>
                                        <p:tgtEl>
                                          <p:spTgt spid="20"/>
                                        </p:tgtEl>
                                      </p:cBhvr>
                                      <p:to x="80000" y="100000"/>
                                    </p:animScale>
                                    <p:anim by="(#ppt_w*0.10)" calcmode="lin" valueType="num">
                                      <p:cBhvr>
                                        <p:cTn id="81" dur="25" autoRev="1" fill="hold">
                                          <p:stCondLst>
                                            <p:cond delay="0"/>
                                          </p:stCondLst>
                                        </p:cTn>
                                        <p:tgtEl>
                                          <p:spTgt spid="20"/>
                                        </p:tgtEl>
                                        <p:attrNameLst>
                                          <p:attrName>ppt_x</p:attrName>
                                        </p:attrNameLst>
                                      </p:cBhvr>
                                    </p:anim>
                                    <p:anim by="(-#ppt_w*0.10)" calcmode="lin" valueType="num">
                                      <p:cBhvr>
                                        <p:cTn id="82" dur="25" autoRev="1" fill="hold">
                                          <p:stCondLst>
                                            <p:cond delay="0"/>
                                          </p:stCondLst>
                                        </p:cTn>
                                        <p:tgtEl>
                                          <p:spTgt spid="20"/>
                                        </p:tgtEl>
                                        <p:attrNameLst>
                                          <p:attrName>ppt_y</p:attrName>
                                        </p:attrNameLst>
                                      </p:cBhvr>
                                    </p:anim>
                                    <p:animRot by="-480000">
                                      <p:cBhvr>
                                        <p:cTn id="83" dur="25" autoRev="1"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p:bldP spid="15" grpId="0" animBg="1"/>
      <p:bldP spid="19" grpId="0"/>
      <p:bldP spid="19" grpId="1"/>
      <p:bldP spid="20" grpId="0"/>
      <p:bldP spid="2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2974423" y="2224168"/>
            <a:ext cx="3007427" cy="2380577"/>
            <a:chOff x="0" y="0"/>
            <a:chExt cx="3851441" cy="3048006"/>
          </a:xfrm>
        </p:grpSpPr>
        <p:sp>
          <p:nvSpPr>
            <p:cNvPr id="67" name="矩形 1"/>
            <p:cNvSpPr>
              <a:spLocks noChangeArrowheads="1"/>
            </p:cNvSpPr>
            <p:nvPr/>
          </p:nvSpPr>
          <p:spPr bwMode="auto">
            <a:xfrm>
              <a:off x="82517" y="85861"/>
              <a:ext cx="3656678" cy="2007609"/>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Group 7"/>
            <p:cNvGrpSpPr>
              <a:grpSpLocks/>
            </p:cNvGrpSpPr>
            <p:nvPr/>
          </p:nvGrpSpPr>
          <p:grpSpPr bwMode="auto">
            <a:xfrm>
              <a:off x="0" y="0"/>
              <a:ext cx="3851441" cy="3048006"/>
              <a:chOff x="0" y="0"/>
              <a:chExt cx="3851441" cy="3048006"/>
            </a:xfrm>
          </p:grpSpPr>
          <p:grpSp>
            <p:nvGrpSpPr>
              <p:cNvPr id="4" name="Group 8"/>
              <p:cNvGrpSpPr>
                <a:grpSpLocks/>
              </p:cNvGrpSpPr>
              <p:nvPr/>
            </p:nvGrpSpPr>
            <p:grpSpPr bwMode="auto">
              <a:xfrm>
                <a:off x="0" y="0"/>
                <a:ext cx="3851441" cy="3048006"/>
                <a:chOff x="0" y="0"/>
                <a:chExt cx="3732582" cy="2953942"/>
              </a:xfrm>
            </p:grpSpPr>
            <p:sp>
              <p:nvSpPr>
                <p:cNvPr id="71" name="圆角矩形 1"/>
                <p:cNvSpPr>
                  <a:spLocks noChangeArrowheads="1"/>
                </p:cNvSpPr>
                <p:nvPr/>
              </p:nvSpPr>
              <p:spPr bwMode="auto">
                <a:xfrm>
                  <a:off x="0" y="0"/>
                  <a:ext cx="3732582" cy="2447190"/>
                </a:xfrm>
                <a:custGeom>
                  <a:avLst/>
                  <a:gdLst>
                    <a:gd name="T0" fmla="*/ 0 w 5436000"/>
                    <a:gd name="T1" fmla="*/ 0 h 3564000"/>
                    <a:gd name="T2" fmla="*/ 5436000 w 5436000"/>
                    <a:gd name="T3" fmla="*/ 3564000 h 3564000"/>
                  </a:gdLst>
                  <a:ahLst/>
                  <a:cxnLst/>
                  <a:rect l="T0" t="T1" r="T2" b="T3"/>
                  <a:pathLst>
                    <a:path w="5436000" h="3564000">
                      <a:moveTo>
                        <a:pt x="234000" y="223568"/>
                      </a:moveTo>
                      <a:lnTo>
                        <a:pt x="234000" y="2851568"/>
                      </a:lnTo>
                      <a:lnTo>
                        <a:pt x="5202000" y="2851568"/>
                      </a:lnTo>
                      <a:lnTo>
                        <a:pt x="5202000" y="223568"/>
                      </a:lnTo>
                      <a:close/>
                      <a:moveTo>
                        <a:pt x="193953" y="0"/>
                      </a:moveTo>
                      <a:lnTo>
                        <a:pt x="5242047" y="0"/>
                      </a:lnTo>
                      <a:cubicBezTo>
                        <a:pt x="5349164" y="0"/>
                        <a:pt x="5436000" y="86836"/>
                        <a:pt x="5436000" y="193953"/>
                      </a:cubicBezTo>
                      <a:lnTo>
                        <a:pt x="5436000" y="3370047"/>
                      </a:lnTo>
                      <a:cubicBezTo>
                        <a:pt x="5436000" y="3477164"/>
                        <a:pt x="5349164" y="3564000"/>
                        <a:pt x="5242047" y="3564000"/>
                      </a:cubicBezTo>
                      <a:lnTo>
                        <a:pt x="193953" y="3564000"/>
                      </a:lnTo>
                      <a:cubicBezTo>
                        <a:pt x="86836" y="3564000"/>
                        <a:pt x="0" y="3477164"/>
                        <a:pt x="0" y="3370047"/>
                      </a:cubicBezTo>
                      <a:lnTo>
                        <a:pt x="0" y="193953"/>
                      </a:lnTo>
                      <a:cubicBezTo>
                        <a:pt x="0" y="86836"/>
                        <a:pt x="86836" y="0"/>
                        <a:pt x="193953" y="0"/>
                      </a:cubicBezTo>
                      <a:close/>
                    </a:path>
                  </a:pathLst>
                </a:custGeom>
                <a:solidFill>
                  <a:srgbClr val="EAEAEA"/>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圆角矩形 12"/>
                <p:cNvSpPr>
                  <a:spLocks noChangeArrowheads="1"/>
                </p:cNvSpPr>
                <p:nvPr/>
              </p:nvSpPr>
              <p:spPr bwMode="auto">
                <a:xfrm>
                  <a:off x="0" y="0"/>
                  <a:ext cx="3732582" cy="2111515"/>
                </a:xfrm>
                <a:custGeom>
                  <a:avLst/>
                  <a:gdLst>
                    <a:gd name="T0" fmla="*/ 0 w 5436000"/>
                    <a:gd name="T1" fmla="*/ 0 h 3075136"/>
                    <a:gd name="T2" fmla="*/ 5436000 w 5436000"/>
                    <a:gd name="T3" fmla="*/ 3075136 h 3075136"/>
                  </a:gdLst>
                  <a:ahLst/>
                  <a:cxnLst/>
                  <a:rect l="T0" t="T1" r="T2" b="T3"/>
                  <a:pathLst>
                    <a:path w="5436000" h="3075136">
                      <a:moveTo>
                        <a:pt x="234000" y="223568"/>
                      </a:moveTo>
                      <a:lnTo>
                        <a:pt x="234000" y="2851568"/>
                      </a:lnTo>
                      <a:lnTo>
                        <a:pt x="5202000" y="2851568"/>
                      </a:lnTo>
                      <a:lnTo>
                        <a:pt x="5202000" y="223568"/>
                      </a:lnTo>
                      <a:close/>
                      <a:moveTo>
                        <a:pt x="193953" y="0"/>
                      </a:moveTo>
                      <a:lnTo>
                        <a:pt x="5242047" y="0"/>
                      </a:lnTo>
                      <a:cubicBezTo>
                        <a:pt x="5349164" y="0"/>
                        <a:pt x="5436000" y="86836"/>
                        <a:pt x="5436000" y="193953"/>
                      </a:cubicBezTo>
                      <a:lnTo>
                        <a:pt x="5436000" y="3075136"/>
                      </a:lnTo>
                      <a:lnTo>
                        <a:pt x="0" y="3075136"/>
                      </a:lnTo>
                      <a:lnTo>
                        <a:pt x="0" y="193953"/>
                      </a:lnTo>
                      <a:cubicBezTo>
                        <a:pt x="0" y="86836"/>
                        <a:pt x="86836" y="0"/>
                        <a:pt x="193953" y="0"/>
                      </a:cubicBezTo>
                      <a:close/>
                    </a:path>
                  </a:pathLst>
                </a:custGeom>
                <a:solidFill>
                  <a:srgbClr val="292929"/>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矩形 14"/>
                <p:cNvSpPr>
                  <a:spLocks noChangeArrowheads="1"/>
                </p:cNvSpPr>
                <p:nvPr/>
              </p:nvSpPr>
              <p:spPr bwMode="auto">
                <a:xfrm>
                  <a:off x="160674" y="153511"/>
                  <a:ext cx="3411234" cy="1804493"/>
                </a:xfrm>
                <a:custGeom>
                  <a:avLst/>
                  <a:gdLst>
                    <a:gd name="T0" fmla="*/ 0 w 4968000"/>
                    <a:gd name="T1" fmla="*/ 0 h 2628000"/>
                    <a:gd name="T2" fmla="*/ 4968000 w 4968000"/>
                    <a:gd name="T3" fmla="*/ 2628000 h 2628000"/>
                  </a:gdLst>
                  <a:ahLst/>
                  <a:cxnLst/>
                  <a:rect l="T0" t="T1" r="T2" b="T3"/>
                  <a:pathLst>
                    <a:path w="4968000" h="2628000">
                      <a:moveTo>
                        <a:pt x="18000" y="18000"/>
                      </a:moveTo>
                      <a:lnTo>
                        <a:pt x="18000" y="2610000"/>
                      </a:lnTo>
                      <a:lnTo>
                        <a:pt x="4950000" y="2610000"/>
                      </a:lnTo>
                      <a:lnTo>
                        <a:pt x="4950000" y="18000"/>
                      </a:lnTo>
                      <a:close/>
                      <a:moveTo>
                        <a:pt x="0" y="0"/>
                      </a:moveTo>
                      <a:lnTo>
                        <a:pt x="4968000" y="0"/>
                      </a:lnTo>
                      <a:lnTo>
                        <a:pt x="4968000" y="2628000"/>
                      </a:lnTo>
                      <a:lnTo>
                        <a:pt x="0" y="2628000"/>
                      </a:lnTo>
                      <a:close/>
                    </a:path>
                  </a:pathLst>
                </a:custGeom>
                <a:solidFill>
                  <a:srgbClr val="FFFFFF"/>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矩形 39"/>
                <p:cNvSpPr>
                  <a:spLocks noChangeArrowheads="1"/>
                </p:cNvSpPr>
                <p:nvPr/>
              </p:nvSpPr>
              <p:spPr bwMode="auto">
                <a:xfrm>
                  <a:off x="1421298" y="2447190"/>
                  <a:ext cx="889986" cy="98887"/>
                </a:xfrm>
                <a:prstGeom prst="rect">
                  <a:avLst/>
                </a:prstGeom>
                <a:solidFill>
                  <a:srgbClr val="B2B2B2"/>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矩形 40"/>
                <p:cNvSpPr>
                  <a:spLocks noChangeArrowheads="1"/>
                </p:cNvSpPr>
                <p:nvPr/>
              </p:nvSpPr>
              <p:spPr bwMode="auto">
                <a:xfrm>
                  <a:off x="1421298" y="2546077"/>
                  <a:ext cx="889986" cy="271910"/>
                </a:xfrm>
                <a:prstGeom prst="rect">
                  <a:avLst/>
                </a:prstGeom>
                <a:solidFill>
                  <a:srgbClr val="CFCFCF"/>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圆角矩形 41"/>
                <p:cNvSpPr>
                  <a:spLocks noChangeArrowheads="1"/>
                </p:cNvSpPr>
                <p:nvPr/>
              </p:nvSpPr>
              <p:spPr bwMode="auto">
                <a:xfrm>
                  <a:off x="1124636" y="2817987"/>
                  <a:ext cx="1483310" cy="135955"/>
                </a:xfrm>
                <a:prstGeom prst="roundRect">
                  <a:avLst>
                    <a:gd name="adj" fmla="val 16667"/>
                  </a:avLst>
                </a:prstGeom>
                <a:solidFill>
                  <a:srgbClr val="EAEAEA"/>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椭圆 42"/>
                <p:cNvSpPr>
                  <a:spLocks noChangeArrowheads="1"/>
                </p:cNvSpPr>
                <p:nvPr/>
              </p:nvSpPr>
              <p:spPr bwMode="auto">
                <a:xfrm>
                  <a:off x="1829416" y="41325"/>
                  <a:ext cx="74157" cy="74157"/>
                </a:xfrm>
                <a:prstGeom prst="ellipse">
                  <a:avLst/>
                </a:prstGeom>
                <a:solidFill>
                  <a:srgbClr val="0000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矩形 23"/>
                <p:cNvSpPr>
                  <a:spLocks noChangeArrowheads="1"/>
                </p:cNvSpPr>
                <p:nvPr/>
              </p:nvSpPr>
              <p:spPr bwMode="auto">
                <a:xfrm>
                  <a:off x="2042559" y="0"/>
                  <a:ext cx="1690023" cy="2447190"/>
                </a:xfrm>
                <a:custGeom>
                  <a:avLst/>
                  <a:gdLst>
                    <a:gd name="T0" fmla="*/ 0 w 2461290"/>
                    <a:gd name="T1" fmla="*/ 0 h 3564000"/>
                    <a:gd name="T2" fmla="*/ 2461290 w 2461290"/>
                    <a:gd name="T3" fmla="*/ 3564000 h 3564000"/>
                  </a:gdLst>
                  <a:ahLst/>
                  <a:cxnLst/>
                  <a:rect l="T0" t="T1" r="T2" b="T3"/>
                  <a:pathLst>
                    <a:path w="2461290" h="3564000">
                      <a:moveTo>
                        <a:pt x="0" y="0"/>
                      </a:moveTo>
                      <a:lnTo>
                        <a:pt x="2267337" y="0"/>
                      </a:lnTo>
                      <a:cubicBezTo>
                        <a:pt x="2374454" y="0"/>
                        <a:pt x="2461290" y="86836"/>
                        <a:pt x="2461290" y="193953"/>
                      </a:cubicBezTo>
                      <a:lnTo>
                        <a:pt x="2461290" y="3370047"/>
                      </a:lnTo>
                      <a:cubicBezTo>
                        <a:pt x="2461290" y="3477164"/>
                        <a:pt x="2374454" y="3564000"/>
                        <a:pt x="2267337" y="3564000"/>
                      </a:cubicBezTo>
                      <a:lnTo>
                        <a:pt x="1658918" y="3564000"/>
                      </a:lnTo>
                      <a:close/>
                    </a:path>
                  </a:pathLst>
                </a:custGeom>
                <a:solidFill>
                  <a:srgbClr val="FFFFFF">
                    <a:alpha val="9999"/>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70" name="图片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0577" y="2226718"/>
                <a:ext cx="190285"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82" name="椭圆 6"/>
          <p:cNvSpPr>
            <a:spLocks noChangeArrowheads="1"/>
          </p:cNvSpPr>
          <p:nvPr/>
        </p:nvSpPr>
        <p:spPr bwMode="auto">
          <a:xfrm>
            <a:off x="2973851" y="2960319"/>
            <a:ext cx="80963" cy="80987"/>
          </a:xfrm>
          <a:prstGeom prst="ellipse">
            <a:avLst/>
          </a:prstGeom>
          <a:solidFill>
            <a:srgbClr val="282828"/>
          </a:solidFill>
          <a:ln w="25400" cap="flat" cmpd="sng">
            <a:solidFill>
              <a:schemeClr val="tx1"/>
            </a:solidFill>
            <a:bevel/>
            <a:headEnd/>
            <a:tailEnd/>
          </a:ln>
        </p:spPr>
        <p:txBody>
          <a:bodyPr lIns="68580" tIns="34290" rIns="68580" bIns="34290"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Group 24"/>
          <p:cNvGrpSpPr>
            <a:grpSpLocks/>
          </p:cNvGrpSpPr>
          <p:nvPr/>
        </p:nvGrpSpPr>
        <p:grpSpPr bwMode="auto">
          <a:xfrm>
            <a:off x="923595" y="1966478"/>
            <a:ext cx="1409700" cy="1000046"/>
            <a:chOff x="0" y="-94391"/>
            <a:chExt cx="1879472" cy="1332859"/>
          </a:xfrm>
        </p:grpSpPr>
        <p:sp>
          <p:nvSpPr>
            <p:cNvPr id="84" name="矩形 10"/>
            <p:cNvSpPr>
              <a:spLocks noChangeArrowheads="1"/>
            </p:cNvSpPr>
            <p:nvPr/>
          </p:nvSpPr>
          <p:spPr bwMode="auto">
            <a:xfrm>
              <a:off x="7264" y="276999"/>
              <a:ext cx="1872208" cy="18000"/>
            </a:xfrm>
            <a:prstGeom prst="rect">
              <a:avLst/>
            </a:prstGeom>
            <a:solidFill>
              <a:srgbClr val="282828"/>
            </a:solidFill>
            <a:ln w="25400" cap="flat" cmpd="sng">
              <a:noFill/>
              <a:bevel/>
              <a:headEnd/>
              <a:tailEnd/>
            </a:ln>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矩形 55"/>
            <p:cNvSpPr>
              <a:spLocks noChangeArrowheads="1"/>
            </p:cNvSpPr>
            <p:nvPr/>
          </p:nvSpPr>
          <p:spPr bwMode="auto">
            <a:xfrm>
              <a:off x="0" y="-94391"/>
              <a:ext cx="1872208" cy="369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rIns="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86" name="矩形 56"/>
            <p:cNvSpPr>
              <a:spLocks noChangeArrowheads="1"/>
            </p:cNvSpPr>
            <p:nvPr/>
          </p:nvSpPr>
          <p:spPr bwMode="auto">
            <a:xfrm>
              <a:off x="0" y="294999"/>
              <a:ext cx="1879472" cy="9434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rIns="0">
              <a:spAutoFit/>
            </a:bodyPr>
            <a:lstStyle/>
            <a:p>
              <a:pPr>
                <a:lnSpc>
                  <a:spcPts val="12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添加文字内</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容添</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加文字内</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容添</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加文字内</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容添</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加文字内</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容添</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加文字内容</a:t>
              </a:r>
            </a:p>
            <a:p>
              <a:pPr>
                <a:lnSpc>
                  <a:spcPts val="12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p:txBody>
        </p:sp>
      </p:grpSp>
      <p:cxnSp>
        <p:nvCxnSpPr>
          <p:cNvPr id="87" name="直接连接符 13"/>
          <p:cNvCxnSpPr>
            <a:cxnSpLocks noChangeShapeType="1"/>
            <a:stCxn id="82" idx="1"/>
            <a:endCxn id="84" idx="3"/>
          </p:cNvCxnSpPr>
          <p:nvPr/>
        </p:nvCxnSpPr>
        <p:spPr bwMode="auto">
          <a:xfrm flipH="1" flipV="1">
            <a:off x="2333295" y="2251677"/>
            <a:ext cx="652463" cy="720551"/>
          </a:xfrm>
          <a:prstGeom prst="line">
            <a:avLst/>
          </a:prstGeom>
          <a:noFill/>
          <a:ln w="9525" cap="flat" cmpd="sng">
            <a:solidFill>
              <a:schemeClr val="tx1"/>
            </a:solidFill>
            <a:prstDash val="dash"/>
            <a:bevel/>
            <a:headEnd/>
            <a:tailEnd/>
          </a:ln>
          <a:extLst>
            <a:ext uri="{909E8E84-426E-40DD-AFC4-6F175D3DCCD1}">
              <a14:hiddenFill xmlns:a14="http://schemas.microsoft.com/office/drawing/2010/main">
                <a:noFill/>
              </a14:hiddenFill>
            </a:ext>
          </a:extLst>
        </p:spPr>
      </p:cxnSp>
      <p:sp>
        <p:nvSpPr>
          <p:cNvPr id="88" name="椭圆 87"/>
          <p:cNvSpPr>
            <a:spLocks noChangeArrowheads="1"/>
          </p:cNvSpPr>
          <p:nvPr/>
        </p:nvSpPr>
        <p:spPr bwMode="auto">
          <a:xfrm>
            <a:off x="5803024" y="2724014"/>
            <a:ext cx="80963" cy="80987"/>
          </a:xfrm>
          <a:prstGeom prst="ellipse">
            <a:avLst/>
          </a:prstGeom>
          <a:solidFill>
            <a:srgbClr val="282828"/>
          </a:solidFill>
          <a:ln w="25400" cap="flat" cmpd="sng">
            <a:solidFill>
              <a:schemeClr val="tx1"/>
            </a:solidFill>
            <a:bevel/>
            <a:headEnd/>
            <a:tailEnd/>
          </a:ln>
        </p:spPr>
        <p:txBody>
          <a:bodyPr lIns="68580" tIns="34290" rIns="68580" bIns="34290"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 name="椭圆 88"/>
          <p:cNvSpPr>
            <a:spLocks noChangeArrowheads="1"/>
          </p:cNvSpPr>
          <p:nvPr/>
        </p:nvSpPr>
        <p:spPr bwMode="auto">
          <a:xfrm>
            <a:off x="5813851" y="3710881"/>
            <a:ext cx="80963" cy="80987"/>
          </a:xfrm>
          <a:prstGeom prst="ellipse">
            <a:avLst/>
          </a:prstGeom>
          <a:solidFill>
            <a:srgbClr val="282828"/>
          </a:solidFill>
          <a:ln w="25400" cap="flat" cmpd="sng">
            <a:solidFill>
              <a:schemeClr val="tx1"/>
            </a:solidFill>
            <a:bevel/>
            <a:headEnd/>
            <a:tailEnd/>
          </a:ln>
        </p:spPr>
        <p:txBody>
          <a:bodyPr lIns="68580" tIns="34290" rIns="68580" bIns="34290"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Group 31"/>
          <p:cNvGrpSpPr>
            <a:grpSpLocks/>
          </p:cNvGrpSpPr>
          <p:nvPr/>
        </p:nvGrpSpPr>
        <p:grpSpPr bwMode="auto">
          <a:xfrm>
            <a:off x="6394766" y="1380787"/>
            <a:ext cx="1409700" cy="1008642"/>
            <a:chOff x="0" y="-106149"/>
            <a:chExt cx="1879472" cy="1345325"/>
          </a:xfrm>
        </p:grpSpPr>
        <p:sp>
          <p:nvSpPr>
            <p:cNvPr id="91" name="矩形 62"/>
            <p:cNvSpPr>
              <a:spLocks noChangeArrowheads="1"/>
            </p:cNvSpPr>
            <p:nvPr/>
          </p:nvSpPr>
          <p:spPr bwMode="auto">
            <a:xfrm>
              <a:off x="7264" y="276999"/>
              <a:ext cx="1872208" cy="18000"/>
            </a:xfrm>
            <a:prstGeom prst="rect">
              <a:avLst/>
            </a:prstGeom>
            <a:noFill/>
            <a:ln w="25400" cap="flat" cmpd="sng">
              <a:solidFill>
                <a:schemeClr val="tx1"/>
              </a:solidFill>
              <a:bevel/>
              <a:headEnd/>
              <a:tailEnd/>
            </a:ln>
          </p:spPr>
          <p:txBody>
            <a:bodyPr anchor="ctr"/>
            <a:lstStyle/>
            <a:p>
              <a:pPr algn="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矩形 63"/>
            <p:cNvSpPr>
              <a:spLocks noChangeArrowheads="1"/>
            </p:cNvSpPr>
            <p:nvPr/>
          </p:nvSpPr>
          <p:spPr bwMode="auto">
            <a:xfrm>
              <a:off x="7264" y="-106149"/>
              <a:ext cx="1872208" cy="3694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rIns="0">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93" name="矩形 64"/>
            <p:cNvSpPr>
              <a:spLocks noChangeArrowheads="1"/>
            </p:cNvSpPr>
            <p:nvPr/>
          </p:nvSpPr>
          <p:spPr bwMode="auto">
            <a:xfrm>
              <a:off x="0" y="294999"/>
              <a:ext cx="1879472" cy="9441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rIns="0">
              <a:spAutoFit/>
            </a:bodyPr>
            <a:lstStyle/>
            <a:p>
              <a:pPr>
                <a:lnSpc>
                  <a:spcPts val="12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添加文字内容添加文字内容添加文字内容添加文字内容添加文字内容</a:t>
              </a:r>
            </a:p>
            <a:p>
              <a:pPr>
                <a:lnSpc>
                  <a:spcPts val="12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94" name="直接连接符 16"/>
          <p:cNvCxnSpPr>
            <a:cxnSpLocks noChangeShapeType="1"/>
            <a:stCxn id="88" idx="0"/>
            <a:endCxn id="91" idx="1"/>
          </p:cNvCxnSpPr>
          <p:nvPr/>
        </p:nvCxnSpPr>
        <p:spPr bwMode="auto">
          <a:xfrm flipV="1">
            <a:off x="5843506" y="1674749"/>
            <a:ext cx="557213" cy="1049265"/>
          </a:xfrm>
          <a:prstGeom prst="line">
            <a:avLst/>
          </a:prstGeom>
          <a:noFill/>
          <a:ln w="9525" cap="flat" cmpd="sng">
            <a:solidFill>
              <a:schemeClr val="tx1"/>
            </a:solidFill>
            <a:prstDash val="dash"/>
            <a:bevel/>
            <a:headEnd/>
            <a:tailEnd/>
          </a:ln>
          <a:extLst>
            <a:ext uri="{909E8E84-426E-40DD-AFC4-6F175D3DCCD1}">
              <a14:hiddenFill xmlns:a14="http://schemas.microsoft.com/office/drawing/2010/main">
                <a:noFill/>
              </a14:hiddenFill>
            </a:ext>
          </a:extLst>
        </p:spPr>
      </p:cxnSp>
      <p:grpSp>
        <p:nvGrpSpPr>
          <p:cNvPr id="7" name="Group 36"/>
          <p:cNvGrpSpPr>
            <a:grpSpLocks/>
          </p:cNvGrpSpPr>
          <p:nvPr/>
        </p:nvGrpSpPr>
        <p:grpSpPr bwMode="auto">
          <a:xfrm>
            <a:off x="6711077" y="3039944"/>
            <a:ext cx="1432522" cy="1021173"/>
            <a:chOff x="7264" y="-122862"/>
            <a:chExt cx="1909899" cy="1362036"/>
          </a:xfrm>
        </p:grpSpPr>
        <p:sp>
          <p:nvSpPr>
            <p:cNvPr id="96" name="矩形 70"/>
            <p:cNvSpPr>
              <a:spLocks noChangeArrowheads="1"/>
            </p:cNvSpPr>
            <p:nvPr/>
          </p:nvSpPr>
          <p:spPr bwMode="auto">
            <a:xfrm>
              <a:off x="7264" y="276999"/>
              <a:ext cx="1872208" cy="18000"/>
            </a:xfrm>
            <a:prstGeom prst="rect">
              <a:avLst/>
            </a:prstGeom>
            <a:solidFill>
              <a:schemeClr val="bg1"/>
            </a:solidFill>
            <a:ln w="25400" cap="flat" cmpd="sng">
              <a:solidFill>
                <a:schemeClr val="tx1"/>
              </a:solidFill>
              <a:bevel/>
              <a:headEnd/>
              <a:tailEnd/>
            </a:ln>
          </p:spPr>
          <p:txBody>
            <a:bodyPr anchor="ctr"/>
            <a:lstStyle/>
            <a:p>
              <a:pPr algn="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 name="矩形 71"/>
            <p:cNvSpPr>
              <a:spLocks noChangeArrowheads="1"/>
            </p:cNvSpPr>
            <p:nvPr/>
          </p:nvSpPr>
          <p:spPr bwMode="auto">
            <a:xfrm>
              <a:off x="7264" y="-122862"/>
              <a:ext cx="1872208" cy="3694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rIns="0">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98" name="矩形 72"/>
            <p:cNvSpPr>
              <a:spLocks noChangeArrowheads="1"/>
            </p:cNvSpPr>
            <p:nvPr/>
          </p:nvSpPr>
          <p:spPr bwMode="auto">
            <a:xfrm>
              <a:off x="37691" y="294999"/>
              <a:ext cx="1879472" cy="9441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rIns="0">
              <a:spAutoFit/>
            </a:bodyPr>
            <a:lstStyle/>
            <a:p>
              <a:pPr>
                <a:lnSpc>
                  <a:spcPts val="12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添加文字内容添加文字内容添加文字内容添加文字内容添加文字内容</a:t>
              </a:r>
            </a:p>
            <a:p>
              <a:pPr>
                <a:lnSpc>
                  <a:spcPts val="12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99" name="直接连接符 22"/>
          <p:cNvCxnSpPr>
            <a:cxnSpLocks noChangeShapeType="1"/>
            <a:stCxn id="89" idx="7"/>
            <a:endCxn id="96" idx="1"/>
          </p:cNvCxnSpPr>
          <p:nvPr/>
        </p:nvCxnSpPr>
        <p:spPr bwMode="auto">
          <a:xfrm flipV="1">
            <a:off x="5882908" y="3346437"/>
            <a:ext cx="828675" cy="376354"/>
          </a:xfrm>
          <a:prstGeom prst="line">
            <a:avLst/>
          </a:prstGeom>
          <a:noFill/>
          <a:ln w="9525" cap="flat" cmpd="sng">
            <a:solidFill>
              <a:schemeClr val="tx1"/>
            </a:solidFill>
            <a:prstDash val="dash"/>
            <a:bevel/>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38600784"/>
      </p:ext>
    </p:extLst>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randombar(horizontal)">
                                      <p:cBhvr>
                                        <p:cTn id="11" dur="500"/>
                                        <p:tgtEl>
                                          <p:spTgt spid="82"/>
                                        </p:tgtEl>
                                      </p:cBhvr>
                                    </p:animEffect>
                                  </p:childTnLst>
                                </p:cTn>
                              </p:par>
                              <p:par>
                                <p:cTn id="12" presetID="14" presetClass="entr" presetSubtype="1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randombar(horizontal)">
                                      <p:cBhvr>
                                        <p:cTn id="17" dur="500"/>
                                        <p:tgtEl>
                                          <p:spTgt spid="87"/>
                                        </p:tgtEl>
                                      </p:cBhvr>
                                    </p:animEffect>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randombar(horizontal)">
                                      <p:cBhvr>
                                        <p:cTn id="21" dur="500"/>
                                        <p:tgtEl>
                                          <p:spTgt spid="88"/>
                                        </p:tgtEl>
                                      </p:cBhvr>
                                    </p:animEffect>
                                  </p:childTnLst>
                                </p:cTn>
                              </p:par>
                              <p:par>
                                <p:cTn id="22" presetID="14" presetClass="entr" presetSubtype="1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par>
                                <p:cTn id="25" presetID="14" presetClass="entr" presetSubtype="1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randombar(horizontal)">
                                      <p:cBhvr>
                                        <p:cTn id="27" dur="500"/>
                                        <p:tgtEl>
                                          <p:spTgt spid="94"/>
                                        </p:tgtEl>
                                      </p:cBhvr>
                                    </p:animEffect>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randombar(horizontal)">
                                      <p:cBhvr>
                                        <p:cTn id="31" dur="500"/>
                                        <p:tgtEl>
                                          <p:spTgt spid="89"/>
                                        </p:tgtEl>
                                      </p:cBhvr>
                                    </p:animEffect>
                                  </p:childTnLst>
                                </p:cTn>
                              </p:par>
                              <p:par>
                                <p:cTn id="32" presetID="14" presetClass="entr" presetSubtype="1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randombar(horizontal)">
                                      <p:cBhvr>
                                        <p:cTn id="3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1201993" y="913189"/>
            <a:ext cx="6574363" cy="1296277"/>
            <a:chOff x="4459182" y="2003487"/>
            <a:chExt cx="8765818" cy="1727837"/>
          </a:xfrm>
        </p:grpSpPr>
        <p:sp>
          <p:nvSpPr>
            <p:cNvPr id="8" name="椭圆 4"/>
            <p:cNvSpPr/>
            <p:nvPr/>
          </p:nvSpPr>
          <p:spPr>
            <a:xfrm>
              <a:off x="4716017" y="2003487"/>
              <a:ext cx="1152128" cy="576064"/>
            </a:xfrm>
            <a:custGeom>
              <a:avLst/>
              <a:gdLst/>
              <a:ahLst/>
              <a:cxnLst/>
              <a:rect l="l" t="t" r="r" b="b"/>
              <a:pathLst>
                <a:path w="1152128" h="576064">
                  <a:moveTo>
                    <a:pt x="576064" y="0"/>
                  </a:moveTo>
                  <a:cubicBezTo>
                    <a:pt x="894215" y="0"/>
                    <a:pt x="1152128" y="257913"/>
                    <a:pt x="1152128" y="576064"/>
                  </a:cubicBezTo>
                  <a:lnTo>
                    <a:pt x="0" y="576064"/>
                  </a:lnTo>
                  <a:cubicBezTo>
                    <a:pt x="0" y="257913"/>
                    <a:pt x="257913" y="0"/>
                    <a:pt x="576064" y="0"/>
                  </a:cubicBezTo>
                  <a:close/>
                </a:path>
              </a:pathLst>
            </a:custGeom>
            <a:solidFill>
              <a:schemeClr val="accent1"/>
            </a:solidFill>
            <a:ln w="3175">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7" name="圆角矩形 6"/>
            <p:cNvSpPr/>
            <p:nvPr/>
          </p:nvSpPr>
          <p:spPr>
            <a:xfrm>
              <a:off x="4459182" y="2555223"/>
              <a:ext cx="8765818" cy="1080120"/>
            </a:xfrm>
            <a:prstGeom prst="roundRect">
              <a:avLst>
                <a:gd name="adj" fmla="val 9840"/>
              </a:avLst>
            </a:prstGeom>
            <a:gradFill flip="none" rotWithShape="1">
              <a:gsLst>
                <a:gs pos="51000">
                  <a:srgbClr val="C9CBC8"/>
                </a:gs>
                <a:gs pos="50000">
                  <a:schemeClr val="accent1">
                    <a:alpha val="70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10" name="TextBox 68"/>
            <p:cNvSpPr txBox="1"/>
            <p:nvPr/>
          </p:nvSpPr>
          <p:spPr>
            <a:xfrm>
              <a:off x="4747140" y="2094344"/>
              <a:ext cx="1152128" cy="553827"/>
            </a:xfrm>
            <a:prstGeom prst="rect">
              <a:avLst/>
            </a:prstGeom>
            <a:noFill/>
          </p:spPr>
          <p:txBody>
            <a:bodyPr wrap="square" rtlCol="0">
              <a:spAutoFit/>
            </a:bodyPr>
            <a:lstStyle/>
            <a:p>
              <a:pPr algn="ctr"/>
              <a:r>
                <a:rPr lang="en-US" altLang="zh-CN" sz="2100" dirty="0">
                  <a:solidFill>
                    <a:schemeClr val="bg2"/>
                  </a:solidFill>
                  <a:latin typeface="Impact" panose="020B0806030902050204" pitchFamily="34" charset="0"/>
                </a:rPr>
                <a:t>1</a:t>
              </a:r>
              <a:endParaRPr lang="zh-CN" altLang="en-US" sz="2100" dirty="0">
                <a:solidFill>
                  <a:schemeClr val="bg2"/>
                </a:solidFill>
                <a:latin typeface="Impact" panose="020B0806030902050204" pitchFamily="34" charset="0"/>
              </a:endParaRPr>
            </a:p>
          </p:txBody>
        </p:sp>
        <p:sp>
          <p:nvSpPr>
            <p:cNvPr id="11" name="TextBox 70"/>
            <p:cNvSpPr txBox="1"/>
            <p:nvPr/>
          </p:nvSpPr>
          <p:spPr>
            <a:xfrm>
              <a:off x="4716016" y="2544100"/>
              <a:ext cx="8373722" cy="1187224"/>
            </a:xfrm>
            <a:prstGeom prst="rect">
              <a:avLst/>
            </a:prstGeom>
            <a:noFill/>
            <a:ln>
              <a:noFill/>
            </a:ln>
          </p:spPr>
          <p:txBody>
            <a:bodyPr wrap="square" rtlCol="0">
              <a:spAutoFit/>
            </a:bodyPr>
            <a:lstStyle/>
            <a:p>
              <a:pPr>
                <a:lnSpc>
                  <a:spcPct val="150000"/>
                </a:lnSpc>
              </a:pPr>
              <a:r>
                <a:rPr lang="zh-CN" altLang="en-US" sz="1200" dirty="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添加标题</a:t>
              </a:r>
              <a:r>
                <a:rPr lang="en-US" altLang="zh-CN" sz="1500" b="1" dirty="0" smtClean="0">
                  <a:solidFill>
                    <a:schemeClr val="bg2"/>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         本单击此处添加文本单击</a:t>
              </a:r>
              <a:r>
                <a:rPr lang="zh-CN" altLang="en-US" sz="900" dirty="0" smtClean="0">
                  <a:solidFill>
                    <a:schemeClr val="tx1">
                      <a:lumMod val="75000"/>
                      <a:lumOff val="25000"/>
                    </a:schemeClr>
                  </a:solidFill>
                  <a:latin typeface="微软雅黑" panose="020B0503020204020204" pitchFamily="34" charset="-122"/>
                  <a:ea typeface="微软雅黑" panose="020B0503020204020204" pitchFamily="34" charset="-122"/>
                </a:rPr>
                <a:t>此           处</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添加文本单击此处添加文本单击此处添加文本</a:t>
              </a:r>
            </a:p>
            <a:p>
              <a:pPr>
                <a:lnSpc>
                  <a:spcPct val="150000"/>
                </a:lnSpc>
              </a:pPr>
              <a:endParaRPr lang="zh-CN" altLang="en-US" sz="1200" dirty="0">
                <a:solidFill>
                  <a:schemeClr val="bg2"/>
                </a:solidFill>
                <a:latin typeface="微软雅黑" panose="020B0503020204020204" pitchFamily="34" charset="-122"/>
                <a:ea typeface="微软雅黑" panose="020B0503020204020204" pitchFamily="34" charset="-122"/>
              </a:endParaRPr>
            </a:p>
          </p:txBody>
        </p:sp>
      </p:grpSp>
      <p:grpSp>
        <p:nvGrpSpPr>
          <p:cNvPr id="3" name="组合 11"/>
          <p:cNvGrpSpPr/>
          <p:nvPr/>
        </p:nvGrpSpPr>
        <p:grpSpPr>
          <a:xfrm>
            <a:off x="1211484" y="2245337"/>
            <a:ext cx="6574363" cy="1229489"/>
            <a:chOff x="4471836" y="1986038"/>
            <a:chExt cx="8765818" cy="1638813"/>
          </a:xfrm>
        </p:grpSpPr>
        <p:sp>
          <p:nvSpPr>
            <p:cNvPr id="15" name="椭圆 4"/>
            <p:cNvSpPr/>
            <p:nvPr/>
          </p:nvSpPr>
          <p:spPr>
            <a:xfrm>
              <a:off x="4716016" y="1986038"/>
              <a:ext cx="1152128" cy="576064"/>
            </a:xfrm>
            <a:custGeom>
              <a:avLst/>
              <a:gdLst/>
              <a:ahLst/>
              <a:cxnLst/>
              <a:rect l="l" t="t" r="r" b="b"/>
              <a:pathLst>
                <a:path w="1152128" h="576064">
                  <a:moveTo>
                    <a:pt x="576064" y="0"/>
                  </a:moveTo>
                  <a:cubicBezTo>
                    <a:pt x="894215" y="0"/>
                    <a:pt x="1152128" y="257913"/>
                    <a:pt x="1152128" y="576064"/>
                  </a:cubicBezTo>
                  <a:lnTo>
                    <a:pt x="0" y="576064"/>
                  </a:lnTo>
                  <a:cubicBezTo>
                    <a:pt x="0" y="257913"/>
                    <a:pt x="257913" y="0"/>
                    <a:pt x="576064" y="0"/>
                  </a:cubicBezTo>
                  <a:close/>
                </a:path>
              </a:pathLst>
            </a:custGeom>
            <a:solidFill>
              <a:schemeClr val="accent2"/>
            </a:solidFill>
            <a:ln w="3175">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14" name="圆角矩形 13"/>
            <p:cNvSpPr/>
            <p:nvPr/>
          </p:nvSpPr>
          <p:spPr>
            <a:xfrm>
              <a:off x="4471836" y="2514111"/>
              <a:ext cx="8765818" cy="1080120"/>
            </a:xfrm>
            <a:prstGeom prst="roundRect">
              <a:avLst>
                <a:gd name="adj" fmla="val 9840"/>
              </a:avLst>
            </a:prstGeom>
            <a:gradFill flip="none" rotWithShape="1">
              <a:gsLst>
                <a:gs pos="51000">
                  <a:schemeClr val="accent1">
                    <a:alpha val="70000"/>
                  </a:schemeClr>
                </a:gs>
                <a:gs pos="50000">
                  <a:schemeClr val="accent2">
                    <a:alpha val="70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17" name="TextBox 68"/>
            <p:cNvSpPr txBox="1"/>
            <p:nvPr/>
          </p:nvSpPr>
          <p:spPr>
            <a:xfrm>
              <a:off x="4747140" y="2094344"/>
              <a:ext cx="1152128" cy="553827"/>
            </a:xfrm>
            <a:prstGeom prst="rect">
              <a:avLst/>
            </a:prstGeom>
            <a:noFill/>
          </p:spPr>
          <p:txBody>
            <a:bodyPr wrap="square" rtlCol="0">
              <a:spAutoFit/>
            </a:bodyPr>
            <a:lstStyle/>
            <a:p>
              <a:pPr algn="ctr"/>
              <a:r>
                <a:rPr lang="en-US" altLang="zh-CN" sz="2100" dirty="0">
                  <a:solidFill>
                    <a:schemeClr val="bg2"/>
                  </a:solidFill>
                  <a:latin typeface="Impact" panose="020B0806030902050204" pitchFamily="34" charset="0"/>
                </a:rPr>
                <a:t>2</a:t>
              </a:r>
              <a:endParaRPr lang="zh-CN" altLang="en-US" sz="2100" dirty="0">
                <a:solidFill>
                  <a:schemeClr val="bg2"/>
                </a:solidFill>
                <a:latin typeface="Impact" panose="020B0806030902050204" pitchFamily="34" charset="0"/>
              </a:endParaRPr>
            </a:p>
          </p:txBody>
        </p:sp>
        <p:sp>
          <p:nvSpPr>
            <p:cNvPr id="18" name="TextBox 70"/>
            <p:cNvSpPr txBox="1"/>
            <p:nvPr/>
          </p:nvSpPr>
          <p:spPr>
            <a:xfrm>
              <a:off x="4716016" y="2611382"/>
              <a:ext cx="8373722" cy="1013469"/>
            </a:xfrm>
            <a:prstGeom prst="rect">
              <a:avLst/>
            </a:prstGeom>
            <a:noFill/>
          </p:spPr>
          <p:txBody>
            <a:bodyPr wrap="square" rtlCol="0">
              <a:spAutoFit/>
            </a:bodyPr>
            <a:lstStyle/>
            <a:p>
              <a:pPr>
                <a:lnSpc>
                  <a:spcPct val="150000"/>
                </a:lnSpc>
              </a:pPr>
              <a:r>
                <a:rPr lang="zh-CN" altLang="en-US" sz="1200" dirty="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添加标题</a:t>
              </a:r>
              <a:r>
                <a:rPr lang="en-US" altLang="zh-CN" sz="1200" b="1" dirty="0" smtClean="0">
                  <a:solidFill>
                    <a:schemeClr val="bg2"/>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         本单击此处添加文本单击此处添加文本单击此处添加文本单击此处添加文本</a:t>
              </a:r>
            </a:p>
            <a:p>
              <a:pPr>
                <a:lnSpc>
                  <a:spcPct val="150000"/>
                </a:lnSpc>
              </a:pPr>
              <a:endParaRPr lang="zh-CN" altLang="en-US" sz="900" dirty="0">
                <a:solidFill>
                  <a:schemeClr val="bg2"/>
                </a:solidFill>
                <a:latin typeface="微软雅黑" panose="020B0503020204020204" pitchFamily="34" charset="-122"/>
                <a:ea typeface="微软雅黑" panose="020B0503020204020204" pitchFamily="34" charset="-122"/>
              </a:endParaRPr>
            </a:p>
          </p:txBody>
        </p:sp>
      </p:grpSp>
      <p:grpSp>
        <p:nvGrpSpPr>
          <p:cNvPr id="4" name="组合 18"/>
          <p:cNvGrpSpPr/>
          <p:nvPr/>
        </p:nvGrpSpPr>
        <p:grpSpPr>
          <a:xfrm>
            <a:off x="1211484" y="3613489"/>
            <a:ext cx="6574363" cy="1263311"/>
            <a:chOff x="4471836" y="2018154"/>
            <a:chExt cx="8765818" cy="1683895"/>
          </a:xfrm>
        </p:grpSpPr>
        <p:sp>
          <p:nvSpPr>
            <p:cNvPr id="22" name="椭圆 4"/>
            <p:cNvSpPr/>
            <p:nvPr/>
          </p:nvSpPr>
          <p:spPr>
            <a:xfrm>
              <a:off x="4716016" y="2018154"/>
              <a:ext cx="1152128" cy="576063"/>
            </a:xfrm>
            <a:custGeom>
              <a:avLst/>
              <a:gdLst/>
              <a:ahLst/>
              <a:cxnLst/>
              <a:rect l="l" t="t" r="r" b="b"/>
              <a:pathLst>
                <a:path w="1152128" h="576064">
                  <a:moveTo>
                    <a:pt x="576064" y="0"/>
                  </a:moveTo>
                  <a:cubicBezTo>
                    <a:pt x="894215" y="0"/>
                    <a:pt x="1152128" y="257913"/>
                    <a:pt x="1152128" y="576064"/>
                  </a:cubicBezTo>
                  <a:lnTo>
                    <a:pt x="0" y="576064"/>
                  </a:lnTo>
                  <a:cubicBezTo>
                    <a:pt x="0" y="257913"/>
                    <a:pt x="257913" y="0"/>
                    <a:pt x="576064" y="0"/>
                  </a:cubicBezTo>
                  <a:close/>
                </a:path>
              </a:pathLst>
            </a:custGeom>
            <a:solidFill>
              <a:schemeClr val="accent3"/>
            </a:solidFill>
            <a:ln w="3175">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21" name="圆角矩形 20"/>
            <p:cNvSpPr/>
            <p:nvPr/>
          </p:nvSpPr>
          <p:spPr>
            <a:xfrm>
              <a:off x="4471836" y="2569889"/>
              <a:ext cx="8765818" cy="1080120"/>
            </a:xfrm>
            <a:prstGeom prst="roundRect">
              <a:avLst>
                <a:gd name="adj" fmla="val 9840"/>
              </a:avLst>
            </a:prstGeom>
            <a:gradFill flip="none" rotWithShape="1">
              <a:gsLst>
                <a:gs pos="51000">
                  <a:srgbClr val="C9CBC8"/>
                </a:gs>
                <a:gs pos="50000">
                  <a:schemeClr val="accent3">
                    <a:alpha val="70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24" name="TextBox 68"/>
            <p:cNvSpPr txBox="1"/>
            <p:nvPr/>
          </p:nvSpPr>
          <p:spPr>
            <a:xfrm>
              <a:off x="4747140" y="2066501"/>
              <a:ext cx="1152128" cy="553828"/>
            </a:xfrm>
            <a:prstGeom prst="rect">
              <a:avLst/>
            </a:prstGeom>
            <a:noFill/>
          </p:spPr>
          <p:txBody>
            <a:bodyPr wrap="square" rtlCol="0">
              <a:spAutoFit/>
            </a:bodyPr>
            <a:lstStyle/>
            <a:p>
              <a:pPr algn="ctr"/>
              <a:r>
                <a:rPr lang="en-US" altLang="zh-CN" sz="2100" dirty="0">
                  <a:solidFill>
                    <a:schemeClr val="bg2"/>
                  </a:solidFill>
                  <a:latin typeface="Impact" panose="020B0806030902050204" pitchFamily="34" charset="0"/>
                </a:rPr>
                <a:t>3</a:t>
              </a:r>
              <a:endParaRPr lang="zh-CN" altLang="en-US" sz="2100" dirty="0">
                <a:solidFill>
                  <a:schemeClr val="bg2"/>
                </a:solidFill>
                <a:latin typeface="Impact" panose="020B0806030902050204" pitchFamily="34" charset="0"/>
              </a:endParaRPr>
            </a:p>
          </p:txBody>
        </p:sp>
        <p:sp>
          <p:nvSpPr>
            <p:cNvPr id="25" name="TextBox 70"/>
            <p:cNvSpPr txBox="1"/>
            <p:nvPr/>
          </p:nvSpPr>
          <p:spPr>
            <a:xfrm>
              <a:off x="4716016" y="2594395"/>
              <a:ext cx="8373722" cy="1107654"/>
            </a:xfrm>
            <a:prstGeom prst="rect">
              <a:avLst/>
            </a:prstGeom>
            <a:noFill/>
          </p:spPr>
          <p:txBody>
            <a:bodyPr wrap="square" rtlCol="0">
              <a:spAutoFit/>
            </a:bodyPr>
            <a:lstStyle/>
            <a:p>
              <a:pPr>
                <a:lnSpc>
                  <a:spcPct val="150000"/>
                </a:lnSpc>
              </a:pPr>
              <a:r>
                <a:rPr lang="zh-CN" altLang="en-US" sz="1200" dirty="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添加标题</a:t>
              </a:r>
              <a:r>
                <a:rPr lang="en-US" altLang="zh-CN" sz="1400" b="1" dirty="0" smtClean="0">
                  <a:solidFill>
                    <a:schemeClr val="bg2"/>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         本单击此处添加文本单击此处添加文本单击此处添加文本单击此处添加文本</a:t>
              </a:r>
            </a:p>
            <a:p>
              <a:pPr>
                <a:lnSpc>
                  <a:spcPct val="150000"/>
                </a:lnSpc>
              </a:pP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9838905"/>
      </p:ext>
    </p:extLst>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4391981" y="1491437"/>
            <a:ext cx="805869" cy="769928"/>
            <a:chOff x="4590873" y="1988840"/>
            <a:chExt cx="1019533" cy="973763"/>
          </a:xfrm>
        </p:grpSpPr>
        <p:sp>
          <p:nvSpPr>
            <p:cNvPr id="6" name="圆角矩形 1"/>
            <p:cNvSpPr/>
            <p:nvPr/>
          </p:nvSpPr>
          <p:spPr>
            <a:xfrm>
              <a:off x="4644008" y="1988840"/>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7" name="矩形 6"/>
            <p:cNvSpPr/>
            <p:nvPr/>
          </p:nvSpPr>
          <p:spPr>
            <a:xfrm>
              <a:off x="5049264" y="2407296"/>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8" name="椭圆 7"/>
            <p:cNvSpPr/>
            <p:nvPr/>
          </p:nvSpPr>
          <p:spPr>
            <a:xfrm>
              <a:off x="4691074" y="2038333"/>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 name="TextBox 55"/>
            <p:cNvSpPr txBox="1"/>
            <p:nvPr/>
          </p:nvSpPr>
          <p:spPr>
            <a:xfrm>
              <a:off x="4590873" y="2035624"/>
              <a:ext cx="583050" cy="350333"/>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Impact" panose="020B0806030902050204" pitchFamily="34" charset="0"/>
                </a:rPr>
                <a:t>01</a:t>
              </a:r>
              <a:endParaRPr lang="zh-CN" altLang="en-US" sz="1200" dirty="0">
                <a:solidFill>
                  <a:schemeClr val="tx1">
                    <a:lumMod val="75000"/>
                    <a:lumOff val="25000"/>
                  </a:schemeClr>
                </a:solidFill>
                <a:latin typeface="Impact" panose="020B0806030902050204" pitchFamily="34" charset="0"/>
              </a:endParaRPr>
            </a:p>
          </p:txBody>
        </p:sp>
      </p:grpSp>
      <p:grpSp>
        <p:nvGrpSpPr>
          <p:cNvPr id="3" name="组合 9"/>
          <p:cNvGrpSpPr/>
          <p:nvPr/>
        </p:nvGrpSpPr>
        <p:grpSpPr>
          <a:xfrm>
            <a:off x="3599892" y="2575747"/>
            <a:ext cx="781534" cy="769928"/>
            <a:chOff x="4799855" y="3433269"/>
            <a:chExt cx="1042045" cy="1026254"/>
          </a:xfrm>
        </p:grpSpPr>
        <p:sp>
          <p:nvSpPr>
            <p:cNvPr id="11" name="圆角矩形 1"/>
            <p:cNvSpPr/>
            <p:nvPr/>
          </p:nvSpPr>
          <p:spPr>
            <a:xfrm>
              <a:off x="4823407" y="3433269"/>
              <a:ext cx="910676" cy="913405"/>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2" name="矩形 6"/>
            <p:cNvSpPr/>
            <p:nvPr/>
          </p:nvSpPr>
          <p:spPr>
            <a:xfrm>
              <a:off x="5250509" y="3874282"/>
              <a:ext cx="591391" cy="585241"/>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3" name="椭圆 12"/>
            <p:cNvSpPr/>
            <p:nvPr/>
          </p:nvSpPr>
          <p:spPr>
            <a:xfrm>
              <a:off x="4873010" y="3485430"/>
              <a:ext cx="365124" cy="365124"/>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4" name="TextBox 59"/>
            <p:cNvSpPr txBox="1"/>
            <p:nvPr/>
          </p:nvSpPr>
          <p:spPr>
            <a:xfrm>
              <a:off x="4799855" y="3510137"/>
              <a:ext cx="502909" cy="369218"/>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Impact" panose="020B0806030902050204" pitchFamily="34" charset="0"/>
                </a:rPr>
                <a:t>02</a:t>
              </a:r>
              <a:endParaRPr lang="zh-CN" altLang="en-US" sz="1200" dirty="0">
                <a:solidFill>
                  <a:schemeClr val="tx1">
                    <a:lumMod val="75000"/>
                    <a:lumOff val="25000"/>
                  </a:schemeClr>
                </a:solidFill>
                <a:latin typeface="Impact" panose="020B0806030902050204" pitchFamily="34" charset="0"/>
              </a:endParaRPr>
            </a:p>
          </p:txBody>
        </p:sp>
      </p:grpSp>
      <p:grpSp>
        <p:nvGrpSpPr>
          <p:cNvPr id="4" name="组合 14"/>
          <p:cNvGrpSpPr/>
          <p:nvPr/>
        </p:nvGrpSpPr>
        <p:grpSpPr>
          <a:xfrm>
            <a:off x="4433980" y="2575746"/>
            <a:ext cx="858103" cy="769928"/>
            <a:chOff x="4644008" y="3137107"/>
            <a:chExt cx="1085616" cy="973763"/>
          </a:xfrm>
        </p:grpSpPr>
        <p:sp>
          <p:nvSpPr>
            <p:cNvPr id="16" name="圆角矩形 1"/>
            <p:cNvSpPr/>
            <p:nvPr/>
          </p:nvSpPr>
          <p:spPr>
            <a:xfrm flipH="1" flipV="1">
              <a:off x="4746310" y="3244184"/>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7" name="矩形 6"/>
            <p:cNvSpPr/>
            <p:nvPr/>
          </p:nvSpPr>
          <p:spPr>
            <a:xfrm flipH="1" flipV="1">
              <a:off x="4644008" y="3137107"/>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8" name="椭圆 17"/>
            <p:cNvSpPr/>
            <p:nvPr/>
          </p:nvSpPr>
          <p:spPr>
            <a:xfrm>
              <a:off x="5225745" y="372145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9" name="TextBox 63"/>
            <p:cNvSpPr txBox="1"/>
            <p:nvPr/>
          </p:nvSpPr>
          <p:spPr>
            <a:xfrm>
              <a:off x="5134647" y="3725024"/>
              <a:ext cx="594977" cy="350333"/>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Impact" panose="020B0806030902050204" pitchFamily="34" charset="0"/>
                </a:rPr>
                <a:t>03</a:t>
              </a:r>
              <a:endParaRPr lang="zh-CN" altLang="en-US" sz="1200" dirty="0">
                <a:solidFill>
                  <a:schemeClr val="tx1">
                    <a:lumMod val="75000"/>
                    <a:lumOff val="25000"/>
                  </a:schemeClr>
                </a:solidFill>
                <a:latin typeface="Impact" panose="020B0806030902050204" pitchFamily="34" charset="0"/>
              </a:endParaRPr>
            </a:p>
          </p:txBody>
        </p:sp>
      </p:grpSp>
      <p:grpSp>
        <p:nvGrpSpPr>
          <p:cNvPr id="5" name="组合 19"/>
          <p:cNvGrpSpPr/>
          <p:nvPr/>
        </p:nvGrpSpPr>
        <p:grpSpPr>
          <a:xfrm>
            <a:off x="3617556" y="3660056"/>
            <a:ext cx="800995" cy="769928"/>
            <a:chOff x="4644008" y="3137107"/>
            <a:chExt cx="1013367" cy="973763"/>
          </a:xfrm>
        </p:grpSpPr>
        <p:sp>
          <p:nvSpPr>
            <p:cNvPr id="21" name="圆角矩形 1"/>
            <p:cNvSpPr/>
            <p:nvPr/>
          </p:nvSpPr>
          <p:spPr>
            <a:xfrm flipH="1" flipV="1">
              <a:off x="4746310" y="3244184"/>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2" name="矩形 6"/>
            <p:cNvSpPr/>
            <p:nvPr/>
          </p:nvSpPr>
          <p:spPr>
            <a:xfrm flipH="1" flipV="1">
              <a:off x="4644008" y="3137107"/>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3" name="椭圆 22"/>
            <p:cNvSpPr/>
            <p:nvPr/>
          </p:nvSpPr>
          <p:spPr>
            <a:xfrm>
              <a:off x="5225745" y="372145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4" name="TextBox 68"/>
            <p:cNvSpPr txBox="1"/>
            <p:nvPr/>
          </p:nvSpPr>
          <p:spPr>
            <a:xfrm>
              <a:off x="5122711" y="3733679"/>
              <a:ext cx="534664" cy="350333"/>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Impact" panose="020B0806030902050204" pitchFamily="34" charset="0"/>
                </a:rPr>
                <a:t>04</a:t>
              </a:r>
              <a:endParaRPr lang="zh-CN" altLang="en-US" sz="1200" dirty="0">
                <a:solidFill>
                  <a:schemeClr val="tx1">
                    <a:lumMod val="75000"/>
                    <a:lumOff val="25000"/>
                  </a:schemeClr>
                </a:solidFill>
                <a:latin typeface="Impact" panose="020B0806030902050204" pitchFamily="34" charset="0"/>
              </a:endParaRPr>
            </a:p>
          </p:txBody>
        </p:sp>
      </p:grpSp>
      <p:grpSp>
        <p:nvGrpSpPr>
          <p:cNvPr id="10" name="组合 24"/>
          <p:cNvGrpSpPr/>
          <p:nvPr/>
        </p:nvGrpSpPr>
        <p:grpSpPr>
          <a:xfrm>
            <a:off x="498712" y="2598169"/>
            <a:ext cx="3052136" cy="846974"/>
            <a:chOff x="997338" y="3464644"/>
            <a:chExt cx="3278191" cy="909425"/>
          </a:xfrm>
        </p:grpSpPr>
        <p:sp>
          <p:nvSpPr>
            <p:cNvPr id="26" name="椭圆 25"/>
            <p:cNvSpPr/>
            <p:nvPr/>
          </p:nvSpPr>
          <p:spPr>
            <a:xfrm>
              <a:off x="997338" y="3464644"/>
              <a:ext cx="346448" cy="346448"/>
            </a:xfrm>
            <a:prstGeom prst="ellipse">
              <a:avLst/>
            </a:prstGeom>
            <a:solidFill>
              <a:schemeClr val="accent2"/>
            </a:soli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燕尾形 26"/>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TextBox 71"/>
            <p:cNvSpPr txBox="1"/>
            <p:nvPr/>
          </p:nvSpPr>
          <p:spPr>
            <a:xfrm>
              <a:off x="1449513" y="3484457"/>
              <a:ext cx="2208676" cy="297423"/>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29" name="TextBox 72"/>
            <p:cNvSpPr txBox="1"/>
            <p:nvPr/>
          </p:nvSpPr>
          <p:spPr>
            <a:xfrm>
              <a:off x="1449512" y="3855094"/>
              <a:ext cx="2826017" cy="518975"/>
            </a:xfrm>
            <a:prstGeom prst="rect">
              <a:avLst/>
            </a:prstGeom>
            <a:noFill/>
          </p:spPr>
          <p:txBody>
            <a:bodyPr wrap="square" rtlCol="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grpSp>
      <p:grpSp>
        <p:nvGrpSpPr>
          <p:cNvPr id="15" name="组合 29"/>
          <p:cNvGrpSpPr/>
          <p:nvPr/>
        </p:nvGrpSpPr>
        <p:grpSpPr>
          <a:xfrm>
            <a:off x="1040340" y="1314736"/>
            <a:ext cx="3052136" cy="852222"/>
            <a:chOff x="997338" y="3464644"/>
            <a:chExt cx="3231537" cy="902036"/>
          </a:xfrm>
        </p:grpSpPr>
        <p:sp>
          <p:nvSpPr>
            <p:cNvPr id="31" name="椭圆 30"/>
            <p:cNvSpPr/>
            <p:nvPr/>
          </p:nvSpPr>
          <p:spPr>
            <a:xfrm>
              <a:off x="997338" y="3464644"/>
              <a:ext cx="346448" cy="346448"/>
            </a:xfrm>
            <a:prstGeom prst="ellipse">
              <a:avLst/>
            </a:prstGeom>
            <a:solidFill>
              <a:schemeClr val="accent1"/>
            </a:soli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燕尾形 31"/>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TextBox 76"/>
            <p:cNvSpPr txBox="1"/>
            <p:nvPr/>
          </p:nvSpPr>
          <p:spPr>
            <a:xfrm>
              <a:off x="1449513" y="3484456"/>
              <a:ext cx="2208676" cy="293190"/>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34" name="TextBox 77"/>
            <p:cNvSpPr txBox="1"/>
            <p:nvPr/>
          </p:nvSpPr>
          <p:spPr>
            <a:xfrm>
              <a:off x="1449512" y="3855091"/>
              <a:ext cx="2779363" cy="511589"/>
            </a:xfrm>
            <a:prstGeom prst="rect">
              <a:avLst/>
            </a:prstGeom>
            <a:noFill/>
          </p:spPr>
          <p:txBody>
            <a:bodyPr wrap="square" rtlCol="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grpSp>
      <p:grpSp>
        <p:nvGrpSpPr>
          <p:cNvPr id="20" name="组合 34"/>
          <p:cNvGrpSpPr/>
          <p:nvPr/>
        </p:nvGrpSpPr>
        <p:grpSpPr>
          <a:xfrm>
            <a:off x="4815913" y="3670859"/>
            <a:ext cx="3141384" cy="861045"/>
            <a:chOff x="997338" y="3464644"/>
            <a:chExt cx="3248357" cy="890091"/>
          </a:xfrm>
        </p:grpSpPr>
        <p:sp>
          <p:nvSpPr>
            <p:cNvPr id="36" name="椭圆 35"/>
            <p:cNvSpPr/>
            <p:nvPr/>
          </p:nvSpPr>
          <p:spPr>
            <a:xfrm>
              <a:off x="997338" y="3464644"/>
              <a:ext cx="346448" cy="346448"/>
            </a:xfrm>
            <a:prstGeom prst="ellipse">
              <a:avLst/>
            </a:prstGeom>
            <a:solidFill>
              <a:schemeClr val="accent4"/>
            </a:soli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燕尾形 36"/>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TextBox 84"/>
            <p:cNvSpPr txBox="1"/>
            <p:nvPr/>
          </p:nvSpPr>
          <p:spPr>
            <a:xfrm>
              <a:off x="1449513" y="3484455"/>
              <a:ext cx="2208676" cy="286343"/>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39" name="TextBox 95"/>
            <p:cNvSpPr txBox="1"/>
            <p:nvPr/>
          </p:nvSpPr>
          <p:spPr>
            <a:xfrm>
              <a:off x="1449512" y="3855094"/>
              <a:ext cx="2796183" cy="499641"/>
            </a:xfrm>
            <a:prstGeom prst="rect">
              <a:avLst/>
            </a:prstGeom>
            <a:noFill/>
          </p:spPr>
          <p:txBody>
            <a:bodyPr wrap="square" rtlCol="0">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grpSp>
      <p:grpSp>
        <p:nvGrpSpPr>
          <p:cNvPr id="25" name="组合 39"/>
          <p:cNvGrpSpPr/>
          <p:nvPr/>
        </p:nvGrpSpPr>
        <p:grpSpPr>
          <a:xfrm>
            <a:off x="5462715" y="2297314"/>
            <a:ext cx="3160213" cy="869240"/>
            <a:chOff x="997338" y="3464644"/>
            <a:chExt cx="3198432" cy="879481"/>
          </a:xfrm>
        </p:grpSpPr>
        <p:sp>
          <p:nvSpPr>
            <p:cNvPr id="41" name="椭圆 40"/>
            <p:cNvSpPr/>
            <p:nvPr/>
          </p:nvSpPr>
          <p:spPr>
            <a:xfrm>
              <a:off x="997338" y="3464644"/>
              <a:ext cx="346448" cy="346448"/>
            </a:xfrm>
            <a:prstGeom prst="ellipse">
              <a:avLst/>
            </a:prstGeom>
            <a:solidFill>
              <a:schemeClr val="accent3"/>
            </a:soli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燕尾形 41"/>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TextBox 99"/>
            <p:cNvSpPr txBox="1"/>
            <p:nvPr/>
          </p:nvSpPr>
          <p:spPr>
            <a:xfrm>
              <a:off x="1449513" y="3484456"/>
              <a:ext cx="2208676" cy="280262"/>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44" name="TextBox 100"/>
            <p:cNvSpPr txBox="1"/>
            <p:nvPr/>
          </p:nvSpPr>
          <p:spPr>
            <a:xfrm>
              <a:off x="1449512" y="3855094"/>
              <a:ext cx="2746258" cy="489031"/>
            </a:xfrm>
            <a:prstGeom prst="rect">
              <a:avLst/>
            </a:prstGeom>
            <a:noFill/>
          </p:spPr>
          <p:txBody>
            <a:bodyPr wrap="square" rtlCol="0">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grpSp>
    </p:spTree>
    <p:extLst>
      <p:ext uri="{BB962C8B-B14F-4D97-AF65-F5344CB8AC3E}">
        <p14:creationId xmlns:p14="http://schemas.microsoft.com/office/powerpoint/2010/main" val="164119298"/>
      </p:ext>
    </p:extLst>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p:tgtEl>
                                          <p:spTgt spid="2"/>
                                        </p:tgtEl>
                                        <p:attrNameLst>
                                          <p:attrName>ppt_y</p:attrName>
                                        </p:attrNameLst>
                                      </p:cBhvr>
                                      <p:tavLst>
                                        <p:tav tm="0">
                                          <p:val>
                                            <p:strVal val="#ppt_y+#ppt_h*1.125000"/>
                                          </p:val>
                                        </p:tav>
                                        <p:tav tm="100000">
                                          <p:val>
                                            <p:strVal val="#ppt_y"/>
                                          </p:val>
                                        </p:tav>
                                      </p:tavLst>
                                    </p:anim>
                                    <p:animEffect transition="in" filter="wipe(up)">
                                      <p:cBhvr>
                                        <p:cTn id="8" dur="250"/>
                                        <p:tgtEl>
                                          <p:spTgt spid="2"/>
                                        </p:tgtEl>
                                      </p:cBhvr>
                                    </p:animEffect>
                                  </p:childTnLst>
                                </p:cTn>
                              </p:par>
                            </p:childTnLst>
                          </p:cTn>
                        </p:par>
                        <p:par>
                          <p:cTn id="9" fill="hold">
                            <p:stCondLst>
                              <p:cond delay="250"/>
                            </p:stCondLst>
                            <p:childTnLst>
                              <p:par>
                                <p:cTn id="10" presetID="1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50"/>
                                        <p:tgtEl>
                                          <p:spTgt spid="3"/>
                                        </p:tgtEl>
                                        <p:attrNameLst>
                                          <p:attrName>ppt_y</p:attrName>
                                        </p:attrNameLst>
                                      </p:cBhvr>
                                      <p:tavLst>
                                        <p:tav tm="0">
                                          <p:val>
                                            <p:strVal val="#ppt_y+#ppt_h*1.125000"/>
                                          </p:val>
                                        </p:tav>
                                        <p:tav tm="100000">
                                          <p:val>
                                            <p:strVal val="#ppt_y"/>
                                          </p:val>
                                        </p:tav>
                                      </p:tavLst>
                                    </p:anim>
                                    <p:animEffect transition="in" filter="wipe(up)">
                                      <p:cBhvr>
                                        <p:cTn id="13" dur="250"/>
                                        <p:tgtEl>
                                          <p:spTgt spid="3"/>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50"/>
                                        <p:tgtEl>
                                          <p:spTgt spid="4"/>
                                        </p:tgtEl>
                                        <p:attrNameLst>
                                          <p:attrName>ppt_y</p:attrName>
                                        </p:attrNameLst>
                                      </p:cBhvr>
                                      <p:tavLst>
                                        <p:tav tm="0">
                                          <p:val>
                                            <p:strVal val="#ppt_y+#ppt_h*1.125000"/>
                                          </p:val>
                                        </p:tav>
                                        <p:tav tm="100000">
                                          <p:val>
                                            <p:strVal val="#ppt_y"/>
                                          </p:val>
                                        </p:tav>
                                      </p:tavLst>
                                    </p:anim>
                                    <p:animEffect transition="in" filter="wipe(up)">
                                      <p:cBhvr>
                                        <p:cTn id="18" dur="250"/>
                                        <p:tgtEl>
                                          <p:spTgt spid="4"/>
                                        </p:tgtEl>
                                      </p:cBhvr>
                                    </p:animEffect>
                                  </p:childTnLst>
                                </p:cTn>
                              </p:par>
                            </p:childTnLst>
                          </p:cTn>
                        </p:par>
                        <p:par>
                          <p:cTn id="19" fill="hold">
                            <p:stCondLst>
                              <p:cond delay="750"/>
                            </p:stCondLst>
                            <p:childTnLst>
                              <p:par>
                                <p:cTn id="20" presetID="1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50"/>
                                        <p:tgtEl>
                                          <p:spTgt spid="5"/>
                                        </p:tgtEl>
                                        <p:attrNameLst>
                                          <p:attrName>ppt_y</p:attrName>
                                        </p:attrNameLst>
                                      </p:cBhvr>
                                      <p:tavLst>
                                        <p:tav tm="0">
                                          <p:val>
                                            <p:strVal val="#ppt_y+#ppt_h*1.125000"/>
                                          </p:val>
                                        </p:tav>
                                        <p:tav tm="100000">
                                          <p:val>
                                            <p:strVal val="#ppt_y"/>
                                          </p:val>
                                        </p:tav>
                                      </p:tavLst>
                                    </p:anim>
                                    <p:animEffect transition="in" filter="wipe(up)">
                                      <p:cBhvr>
                                        <p:cTn id="23" dur="250"/>
                                        <p:tgtEl>
                                          <p:spTgt spid="5"/>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2500"/>
                            </p:stCondLst>
                            <p:childTnLst>
                              <p:par>
                                <p:cTn id="37" presetID="22" presetClass="entr" presetSubtype="1"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1706975" y="1394133"/>
            <a:ext cx="3402378" cy="2940356"/>
            <a:chOff x="2275966" y="1858271"/>
            <a:chExt cx="4536504" cy="3919264"/>
          </a:xfrm>
        </p:grpSpPr>
        <p:sp>
          <p:nvSpPr>
            <p:cNvPr id="6" name="圆角矩形 1"/>
            <p:cNvSpPr/>
            <p:nvPr/>
          </p:nvSpPr>
          <p:spPr>
            <a:xfrm>
              <a:off x="2275966" y="1858271"/>
              <a:ext cx="4536504" cy="3919264"/>
            </a:xfrm>
            <a:custGeom>
              <a:avLst/>
              <a:gdLst>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805538 w 4536504"/>
                <a:gd name="connsiteY17" fmla="*/ 2509462 h 3919264"/>
                <a:gd name="connsiteX18" fmla="*/ 3325545 w 4536504"/>
                <a:gd name="connsiteY18" fmla="*/ 1872208 h 3919264"/>
                <a:gd name="connsiteX19" fmla="*/ 2879310 w 4536504"/>
                <a:gd name="connsiteY19" fmla="*/ 1872208 h 3919264"/>
                <a:gd name="connsiteX20" fmla="*/ 2458256 w 4536504"/>
                <a:gd name="connsiteY20" fmla="*/ 2405700 h 3919264"/>
                <a:gd name="connsiteX21" fmla="*/ 2458256 w 4536504"/>
                <a:gd name="connsiteY21" fmla="*/ 2711068 h 3919264"/>
                <a:gd name="connsiteX22" fmla="*/ 2967338 w 4536504"/>
                <a:gd name="connsiteY22" fmla="*/ 3195262 h 3919264"/>
                <a:gd name="connsiteX23" fmla="*/ 2964893 w 4536504"/>
                <a:gd name="connsiteY23" fmla="*/ 3199184 h 3919264"/>
                <a:gd name="connsiteX24" fmla="*/ 3445760 w 4536504"/>
                <a:gd name="connsiteY24" fmla="*/ 3199184 h 3919264"/>
                <a:gd name="connsiteX25" fmla="*/ 3495222 w 4536504"/>
                <a:gd name="connsiteY25" fmla="*/ 3248646 h 3919264"/>
                <a:gd name="connsiteX26" fmla="*/ 3495222 w 4536504"/>
                <a:gd name="connsiteY26" fmla="*/ 3869802 h 3919264"/>
                <a:gd name="connsiteX27" fmla="*/ 3445760 w 4536504"/>
                <a:gd name="connsiteY27" fmla="*/ 3919264 h 3919264"/>
                <a:gd name="connsiteX28" fmla="*/ 2824604 w 4536504"/>
                <a:gd name="connsiteY28" fmla="*/ 3919264 h 3919264"/>
                <a:gd name="connsiteX29" fmla="*/ 2775142 w 4536504"/>
                <a:gd name="connsiteY29" fmla="*/ 3869802 h 3919264"/>
                <a:gd name="connsiteX30" fmla="*/ 2775142 w 4536504"/>
                <a:gd name="connsiteY30" fmla="*/ 3495860 h 3919264"/>
                <a:gd name="connsiteX31" fmla="*/ 2237797 w 4536504"/>
                <a:gd name="connsiteY31" fmla="*/ 3114311 h 3919264"/>
                <a:gd name="connsiteX32" fmla="*/ 2214362 w 4536504"/>
                <a:gd name="connsiteY32" fmla="*/ 3096344 h 3919264"/>
                <a:gd name="connsiteX33" fmla="*/ 1518017 w 4536504"/>
                <a:gd name="connsiteY33" fmla="*/ 3096344 h 3919264"/>
                <a:gd name="connsiteX34" fmla="*/ 1448668 w 4536504"/>
                <a:gd name="connsiteY34" fmla="*/ 3026995 h 3919264"/>
                <a:gd name="connsiteX35" fmla="*/ 1448668 w 4536504"/>
                <a:gd name="connsiteY35" fmla="*/ 2508527 h 3919264"/>
                <a:gd name="connsiteX36" fmla="*/ 953449 w 4536504"/>
                <a:gd name="connsiteY36" fmla="*/ 2016224 h 3919264"/>
                <a:gd name="connsiteX37" fmla="*/ 89032 w 4536504"/>
                <a:gd name="connsiteY37" fmla="*/ 2016224 h 3919264"/>
                <a:gd name="connsiteX38" fmla="*/ 0 w 4536504"/>
                <a:gd name="connsiteY38" fmla="*/ 1927192 h 3919264"/>
                <a:gd name="connsiteX39" fmla="*/ 0 w 4536504"/>
                <a:gd name="connsiteY39" fmla="*/ 809112 h 3919264"/>
                <a:gd name="connsiteX40" fmla="*/ 89032 w 4536504"/>
                <a:gd name="connsiteY40" fmla="*/ 720080 h 3919264"/>
                <a:gd name="connsiteX41" fmla="*/ 1207112 w 4536504"/>
                <a:gd name="connsiteY41" fmla="*/ 720080 h 3919264"/>
                <a:gd name="connsiteX42" fmla="*/ 1296144 w 4536504"/>
                <a:gd name="connsiteY42" fmla="*/ 809112 h 3919264"/>
                <a:gd name="connsiteX43" fmla="*/ 1296144 w 4536504"/>
                <a:gd name="connsiteY43" fmla="*/ 1707636 h 3919264"/>
                <a:gd name="connsiteX44" fmla="*/ 1704226 w 4536504"/>
                <a:gd name="connsiteY44" fmla="*/ 2086756 h 3919264"/>
                <a:gd name="connsiteX45" fmla="*/ 2110101 w 4536504"/>
                <a:gd name="connsiteY45" fmla="*/ 2086756 h 3919264"/>
                <a:gd name="connsiteX46" fmla="*/ 2664296 w 4536504"/>
                <a:gd name="connsiteY46" fmla="*/ 1664322 h 3919264"/>
                <a:gd name="connsiteX47" fmla="*/ 2664296 w 4536504"/>
                <a:gd name="connsiteY47" fmla="*/ 995126 h 3919264"/>
                <a:gd name="connsiteX48" fmla="*/ 2728986 w 4536504"/>
                <a:gd name="connsiteY48" fmla="*/ 930436 h 3919264"/>
                <a:gd name="connsiteX49" fmla="*/ 3256610 w 4536504"/>
                <a:gd name="connsiteY49" fmla="*/ 930436 h 3919264"/>
                <a:gd name="connsiteX50" fmla="*/ 3816424 w 4536504"/>
                <a:gd name="connsiteY50" fmla="*/ 464510 h 3919264"/>
                <a:gd name="connsiteX51" fmla="*/ 3816424 w 4536504"/>
                <a:gd name="connsiteY51" fmla="*/ 49462 h 3919264"/>
                <a:gd name="connsiteX52" fmla="*/ 3865886 w 4536504"/>
                <a:gd name="connsiteY52"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805538 w 4536504"/>
                <a:gd name="connsiteY17" fmla="*/ 2509462 h 3919264"/>
                <a:gd name="connsiteX18" fmla="*/ 3325545 w 4536504"/>
                <a:gd name="connsiteY18" fmla="*/ 1872208 h 3919264"/>
                <a:gd name="connsiteX19" fmla="*/ 2879310 w 4536504"/>
                <a:gd name="connsiteY19" fmla="*/ 1872208 h 3919264"/>
                <a:gd name="connsiteX20" fmla="*/ 2458256 w 4536504"/>
                <a:gd name="connsiteY20" fmla="*/ 2405700 h 3919264"/>
                <a:gd name="connsiteX21" fmla="*/ 2458256 w 4536504"/>
                <a:gd name="connsiteY21" fmla="*/ 2711068 h 3919264"/>
                <a:gd name="connsiteX22" fmla="*/ 2967338 w 4536504"/>
                <a:gd name="connsiteY22" fmla="*/ 3195262 h 3919264"/>
                <a:gd name="connsiteX23" fmla="*/ 2964893 w 4536504"/>
                <a:gd name="connsiteY23" fmla="*/ 3199184 h 3919264"/>
                <a:gd name="connsiteX24" fmla="*/ 3445760 w 4536504"/>
                <a:gd name="connsiteY24" fmla="*/ 3199184 h 3919264"/>
                <a:gd name="connsiteX25" fmla="*/ 3495222 w 4536504"/>
                <a:gd name="connsiteY25" fmla="*/ 3248646 h 3919264"/>
                <a:gd name="connsiteX26" fmla="*/ 3495222 w 4536504"/>
                <a:gd name="connsiteY26" fmla="*/ 3869802 h 3919264"/>
                <a:gd name="connsiteX27" fmla="*/ 3445760 w 4536504"/>
                <a:gd name="connsiteY27" fmla="*/ 3919264 h 3919264"/>
                <a:gd name="connsiteX28" fmla="*/ 2824604 w 4536504"/>
                <a:gd name="connsiteY28" fmla="*/ 3919264 h 3919264"/>
                <a:gd name="connsiteX29" fmla="*/ 2775142 w 4536504"/>
                <a:gd name="connsiteY29" fmla="*/ 3869802 h 3919264"/>
                <a:gd name="connsiteX30" fmla="*/ 2775142 w 4536504"/>
                <a:gd name="connsiteY30" fmla="*/ 3495860 h 3919264"/>
                <a:gd name="connsiteX31" fmla="*/ 2237797 w 4536504"/>
                <a:gd name="connsiteY31" fmla="*/ 3114311 h 3919264"/>
                <a:gd name="connsiteX32" fmla="*/ 2214362 w 4536504"/>
                <a:gd name="connsiteY32" fmla="*/ 3096344 h 3919264"/>
                <a:gd name="connsiteX33" fmla="*/ 1518017 w 4536504"/>
                <a:gd name="connsiteY33" fmla="*/ 3096344 h 3919264"/>
                <a:gd name="connsiteX34" fmla="*/ 1448668 w 4536504"/>
                <a:gd name="connsiteY34" fmla="*/ 3026995 h 3919264"/>
                <a:gd name="connsiteX35" fmla="*/ 1448668 w 4536504"/>
                <a:gd name="connsiteY35" fmla="*/ 2508527 h 3919264"/>
                <a:gd name="connsiteX36" fmla="*/ 953449 w 4536504"/>
                <a:gd name="connsiteY36" fmla="*/ 2016224 h 3919264"/>
                <a:gd name="connsiteX37" fmla="*/ 89032 w 4536504"/>
                <a:gd name="connsiteY37" fmla="*/ 2016224 h 3919264"/>
                <a:gd name="connsiteX38" fmla="*/ 0 w 4536504"/>
                <a:gd name="connsiteY38" fmla="*/ 1927192 h 3919264"/>
                <a:gd name="connsiteX39" fmla="*/ 0 w 4536504"/>
                <a:gd name="connsiteY39" fmla="*/ 809112 h 3919264"/>
                <a:gd name="connsiteX40" fmla="*/ 89032 w 4536504"/>
                <a:gd name="connsiteY40" fmla="*/ 720080 h 3919264"/>
                <a:gd name="connsiteX41" fmla="*/ 1207112 w 4536504"/>
                <a:gd name="connsiteY41" fmla="*/ 720080 h 3919264"/>
                <a:gd name="connsiteX42" fmla="*/ 1296144 w 4536504"/>
                <a:gd name="connsiteY42" fmla="*/ 809112 h 3919264"/>
                <a:gd name="connsiteX43" fmla="*/ 1296144 w 4536504"/>
                <a:gd name="connsiteY43" fmla="*/ 1707636 h 3919264"/>
                <a:gd name="connsiteX44" fmla="*/ 1704226 w 4536504"/>
                <a:gd name="connsiteY44" fmla="*/ 2086756 h 3919264"/>
                <a:gd name="connsiteX45" fmla="*/ 2110101 w 4536504"/>
                <a:gd name="connsiteY45" fmla="*/ 2086756 h 3919264"/>
                <a:gd name="connsiteX46" fmla="*/ 2664296 w 4536504"/>
                <a:gd name="connsiteY46" fmla="*/ 1664322 h 3919264"/>
                <a:gd name="connsiteX47" fmla="*/ 2664296 w 4536504"/>
                <a:gd name="connsiteY47" fmla="*/ 995126 h 3919264"/>
                <a:gd name="connsiteX48" fmla="*/ 2728986 w 4536504"/>
                <a:gd name="connsiteY48" fmla="*/ 930436 h 3919264"/>
                <a:gd name="connsiteX49" fmla="*/ 3256610 w 4536504"/>
                <a:gd name="connsiteY49" fmla="*/ 930436 h 3919264"/>
                <a:gd name="connsiteX50" fmla="*/ 3816424 w 4536504"/>
                <a:gd name="connsiteY50" fmla="*/ 464510 h 3919264"/>
                <a:gd name="connsiteX51" fmla="*/ 3816424 w 4536504"/>
                <a:gd name="connsiteY51" fmla="*/ 49462 h 3919264"/>
                <a:gd name="connsiteX52" fmla="*/ 3865886 w 4536504"/>
                <a:gd name="connsiteY52"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805538 w 4536504"/>
                <a:gd name="connsiteY17" fmla="*/ 2509462 h 3919264"/>
                <a:gd name="connsiteX18" fmla="*/ 3325545 w 4536504"/>
                <a:gd name="connsiteY18" fmla="*/ 1872208 h 3919264"/>
                <a:gd name="connsiteX19" fmla="*/ 2879310 w 4536504"/>
                <a:gd name="connsiteY19" fmla="*/ 1872208 h 3919264"/>
                <a:gd name="connsiteX20" fmla="*/ 2458256 w 4536504"/>
                <a:gd name="connsiteY20" fmla="*/ 2405700 h 3919264"/>
                <a:gd name="connsiteX21" fmla="*/ 2458256 w 4536504"/>
                <a:gd name="connsiteY21" fmla="*/ 2711068 h 3919264"/>
                <a:gd name="connsiteX22" fmla="*/ 2967338 w 4536504"/>
                <a:gd name="connsiteY22" fmla="*/ 3195262 h 3919264"/>
                <a:gd name="connsiteX23" fmla="*/ 2964893 w 4536504"/>
                <a:gd name="connsiteY23" fmla="*/ 3199184 h 3919264"/>
                <a:gd name="connsiteX24" fmla="*/ 3445760 w 4536504"/>
                <a:gd name="connsiteY24" fmla="*/ 3199184 h 3919264"/>
                <a:gd name="connsiteX25" fmla="*/ 3495222 w 4536504"/>
                <a:gd name="connsiteY25" fmla="*/ 3248646 h 3919264"/>
                <a:gd name="connsiteX26" fmla="*/ 3495222 w 4536504"/>
                <a:gd name="connsiteY26" fmla="*/ 3869802 h 3919264"/>
                <a:gd name="connsiteX27" fmla="*/ 3445760 w 4536504"/>
                <a:gd name="connsiteY27" fmla="*/ 3919264 h 3919264"/>
                <a:gd name="connsiteX28" fmla="*/ 2824604 w 4536504"/>
                <a:gd name="connsiteY28" fmla="*/ 3919264 h 3919264"/>
                <a:gd name="connsiteX29" fmla="*/ 2775142 w 4536504"/>
                <a:gd name="connsiteY29" fmla="*/ 3869802 h 3919264"/>
                <a:gd name="connsiteX30" fmla="*/ 2775142 w 4536504"/>
                <a:gd name="connsiteY30" fmla="*/ 3495860 h 3919264"/>
                <a:gd name="connsiteX31" fmla="*/ 2237797 w 4536504"/>
                <a:gd name="connsiteY31" fmla="*/ 3114311 h 3919264"/>
                <a:gd name="connsiteX32" fmla="*/ 2214362 w 4536504"/>
                <a:gd name="connsiteY32" fmla="*/ 3096344 h 3919264"/>
                <a:gd name="connsiteX33" fmla="*/ 1518017 w 4536504"/>
                <a:gd name="connsiteY33" fmla="*/ 3096344 h 3919264"/>
                <a:gd name="connsiteX34" fmla="*/ 1448668 w 4536504"/>
                <a:gd name="connsiteY34" fmla="*/ 3026995 h 3919264"/>
                <a:gd name="connsiteX35" fmla="*/ 1448668 w 4536504"/>
                <a:gd name="connsiteY35" fmla="*/ 2508527 h 3919264"/>
                <a:gd name="connsiteX36" fmla="*/ 953449 w 4536504"/>
                <a:gd name="connsiteY36" fmla="*/ 2016224 h 3919264"/>
                <a:gd name="connsiteX37" fmla="*/ 89032 w 4536504"/>
                <a:gd name="connsiteY37" fmla="*/ 2016224 h 3919264"/>
                <a:gd name="connsiteX38" fmla="*/ 0 w 4536504"/>
                <a:gd name="connsiteY38" fmla="*/ 1927192 h 3919264"/>
                <a:gd name="connsiteX39" fmla="*/ 0 w 4536504"/>
                <a:gd name="connsiteY39" fmla="*/ 809112 h 3919264"/>
                <a:gd name="connsiteX40" fmla="*/ 89032 w 4536504"/>
                <a:gd name="connsiteY40" fmla="*/ 720080 h 3919264"/>
                <a:gd name="connsiteX41" fmla="*/ 1207112 w 4536504"/>
                <a:gd name="connsiteY41" fmla="*/ 720080 h 3919264"/>
                <a:gd name="connsiteX42" fmla="*/ 1296144 w 4536504"/>
                <a:gd name="connsiteY42" fmla="*/ 809112 h 3919264"/>
                <a:gd name="connsiteX43" fmla="*/ 1296144 w 4536504"/>
                <a:gd name="connsiteY43" fmla="*/ 1707636 h 3919264"/>
                <a:gd name="connsiteX44" fmla="*/ 1704226 w 4536504"/>
                <a:gd name="connsiteY44" fmla="*/ 2086756 h 3919264"/>
                <a:gd name="connsiteX45" fmla="*/ 2110101 w 4536504"/>
                <a:gd name="connsiteY45" fmla="*/ 2086756 h 3919264"/>
                <a:gd name="connsiteX46" fmla="*/ 2664296 w 4536504"/>
                <a:gd name="connsiteY46" fmla="*/ 1664322 h 3919264"/>
                <a:gd name="connsiteX47" fmla="*/ 2664296 w 4536504"/>
                <a:gd name="connsiteY47" fmla="*/ 995126 h 3919264"/>
                <a:gd name="connsiteX48" fmla="*/ 2728986 w 4536504"/>
                <a:gd name="connsiteY48" fmla="*/ 930436 h 3919264"/>
                <a:gd name="connsiteX49" fmla="*/ 3256610 w 4536504"/>
                <a:gd name="connsiteY49" fmla="*/ 930436 h 3919264"/>
                <a:gd name="connsiteX50" fmla="*/ 3816424 w 4536504"/>
                <a:gd name="connsiteY50" fmla="*/ 464510 h 3919264"/>
                <a:gd name="connsiteX51" fmla="*/ 3816424 w 4536504"/>
                <a:gd name="connsiteY51" fmla="*/ 49462 h 3919264"/>
                <a:gd name="connsiteX52" fmla="*/ 3865886 w 4536504"/>
                <a:gd name="connsiteY52"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805538 w 4536504"/>
                <a:gd name="connsiteY17" fmla="*/ 2509462 h 3919264"/>
                <a:gd name="connsiteX18" fmla="*/ 3325545 w 4536504"/>
                <a:gd name="connsiteY18" fmla="*/ 1872208 h 3919264"/>
                <a:gd name="connsiteX19" fmla="*/ 2879310 w 4536504"/>
                <a:gd name="connsiteY19" fmla="*/ 1872208 h 3919264"/>
                <a:gd name="connsiteX20" fmla="*/ 2458256 w 4536504"/>
                <a:gd name="connsiteY20" fmla="*/ 2405700 h 3919264"/>
                <a:gd name="connsiteX21" fmla="*/ 2458256 w 4536504"/>
                <a:gd name="connsiteY21" fmla="*/ 2711068 h 3919264"/>
                <a:gd name="connsiteX22" fmla="*/ 2967338 w 4536504"/>
                <a:gd name="connsiteY22" fmla="*/ 3195262 h 3919264"/>
                <a:gd name="connsiteX23" fmla="*/ 2964893 w 4536504"/>
                <a:gd name="connsiteY23" fmla="*/ 3199184 h 3919264"/>
                <a:gd name="connsiteX24" fmla="*/ 3445760 w 4536504"/>
                <a:gd name="connsiteY24" fmla="*/ 3199184 h 3919264"/>
                <a:gd name="connsiteX25" fmla="*/ 3495222 w 4536504"/>
                <a:gd name="connsiteY25" fmla="*/ 3248646 h 3919264"/>
                <a:gd name="connsiteX26" fmla="*/ 3495222 w 4536504"/>
                <a:gd name="connsiteY26" fmla="*/ 3869802 h 3919264"/>
                <a:gd name="connsiteX27" fmla="*/ 3445760 w 4536504"/>
                <a:gd name="connsiteY27" fmla="*/ 3919264 h 3919264"/>
                <a:gd name="connsiteX28" fmla="*/ 2824604 w 4536504"/>
                <a:gd name="connsiteY28" fmla="*/ 3919264 h 3919264"/>
                <a:gd name="connsiteX29" fmla="*/ 2775142 w 4536504"/>
                <a:gd name="connsiteY29" fmla="*/ 3869802 h 3919264"/>
                <a:gd name="connsiteX30" fmla="*/ 2775142 w 4536504"/>
                <a:gd name="connsiteY30" fmla="*/ 3495860 h 3919264"/>
                <a:gd name="connsiteX31" fmla="*/ 2237797 w 4536504"/>
                <a:gd name="connsiteY31" fmla="*/ 3114311 h 3919264"/>
                <a:gd name="connsiteX32" fmla="*/ 2214362 w 4536504"/>
                <a:gd name="connsiteY32" fmla="*/ 3096344 h 3919264"/>
                <a:gd name="connsiteX33" fmla="*/ 1518017 w 4536504"/>
                <a:gd name="connsiteY33" fmla="*/ 3096344 h 3919264"/>
                <a:gd name="connsiteX34" fmla="*/ 1448668 w 4536504"/>
                <a:gd name="connsiteY34" fmla="*/ 3026995 h 3919264"/>
                <a:gd name="connsiteX35" fmla="*/ 1448668 w 4536504"/>
                <a:gd name="connsiteY35" fmla="*/ 2508527 h 3919264"/>
                <a:gd name="connsiteX36" fmla="*/ 953449 w 4536504"/>
                <a:gd name="connsiteY36" fmla="*/ 2016224 h 3919264"/>
                <a:gd name="connsiteX37" fmla="*/ 89032 w 4536504"/>
                <a:gd name="connsiteY37" fmla="*/ 2016224 h 3919264"/>
                <a:gd name="connsiteX38" fmla="*/ 0 w 4536504"/>
                <a:gd name="connsiteY38" fmla="*/ 1927192 h 3919264"/>
                <a:gd name="connsiteX39" fmla="*/ 0 w 4536504"/>
                <a:gd name="connsiteY39" fmla="*/ 809112 h 3919264"/>
                <a:gd name="connsiteX40" fmla="*/ 89032 w 4536504"/>
                <a:gd name="connsiteY40" fmla="*/ 720080 h 3919264"/>
                <a:gd name="connsiteX41" fmla="*/ 1207112 w 4536504"/>
                <a:gd name="connsiteY41" fmla="*/ 720080 h 3919264"/>
                <a:gd name="connsiteX42" fmla="*/ 1296144 w 4536504"/>
                <a:gd name="connsiteY42" fmla="*/ 809112 h 3919264"/>
                <a:gd name="connsiteX43" fmla="*/ 1296144 w 4536504"/>
                <a:gd name="connsiteY43" fmla="*/ 1707636 h 3919264"/>
                <a:gd name="connsiteX44" fmla="*/ 1704226 w 4536504"/>
                <a:gd name="connsiteY44" fmla="*/ 2086756 h 3919264"/>
                <a:gd name="connsiteX45" fmla="*/ 2110101 w 4536504"/>
                <a:gd name="connsiteY45" fmla="*/ 2086756 h 3919264"/>
                <a:gd name="connsiteX46" fmla="*/ 2664296 w 4536504"/>
                <a:gd name="connsiteY46" fmla="*/ 1664322 h 3919264"/>
                <a:gd name="connsiteX47" fmla="*/ 2664296 w 4536504"/>
                <a:gd name="connsiteY47" fmla="*/ 995126 h 3919264"/>
                <a:gd name="connsiteX48" fmla="*/ 2728986 w 4536504"/>
                <a:gd name="connsiteY48" fmla="*/ 930436 h 3919264"/>
                <a:gd name="connsiteX49" fmla="*/ 3256610 w 4536504"/>
                <a:gd name="connsiteY49" fmla="*/ 930436 h 3919264"/>
                <a:gd name="connsiteX50" fmla="*/ 3816424 w 4536504"/>
                <a:gd name="connsiteY50" fmla="*/ 464510 h 3919264"/>
                <a:gd name="connsiteX51" fmla="*/ 3816424 w 4536504"/>
                <a:gd name="connsiteY51" fmla="*/ 49462 h 3919264"/>
                <a:gd name="connsiteX52" fmla="*/ 3865886 w 4536504"/>
                <a:gd name="connsiteY52"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805538 w 4536504"/>
                <a:gd name="connsiteY17" fmla="*/ 2509462 h 3919264"/>
                <a:gd name="connsiteX18" fmla="*/ 3325545 w 4536504"/>
                <a:gd name="connsiteY18" fmla="*/ 1872208 h 3919264"/>
                <a:gd name="connsiteX19" fmla="*/ 2879310 w 4536504"/>
                <a:gd name="connsiteY19" fmla="*/ 1872208 h 3919264"/>
                <a:gd name="connsiteX20" fmla="*/ 2458256 w 4536504"/>
                <a:gd name="connsiteY20" fmla="*/ 2405700 h 3919264"/>
                <a:gd name="connsiteX21" fmla="*/ 2458256 w 4536504"/>
                <a:gd name="connsiteY21" fmla="*/ 2711068 h 3919264"/>
                <a:gd name="connsiteX22" fmla="*/ 2967338 w 4536504"/>
                <a:gd name="connsiteY22" fmla="*/ 3195262 h 3919264"/>
                <a:gd name="connsiteX23" fmla="*/ 2964893 w 4536504"/>
                <a:gd name="connsiteY23" fmla="*/ 3199184 h 3919264"/>
                <a:gd name="connsiteX24" fmla="*/ 3445760 w 4536504"/>
                <a:gd name="connsiteY24" fmla="*/ 3199184 h 3919264"/>
                <a:gd name="connsiteX25" fmla="*/ 3495222 w 4536504"/>
                <a:gd name="connsiteY25" fmla="*/ 3248646 h 3919264"/>
                <a:gd name="connsiteX26" fmla="*/ 3495222 w 4536504"/>
                <a:gd name="connsiteY26" fmla="*/ 3869802 h 3919264"/>
                <a:gd name="connsiteX27" fmla="*/ 3445760 w 4536504"/>
                <a:gd name="connsiteY27" fmla="*/ 3919264 h 3919264"/>
                <a:gd name="connsiteX28" fmla="*/ 2824604 w 4536504"/>
                <a:gd name="connsiteY28" fmla="*/ 3919264 h 3919264"/>
                <a:gd name="connsiteX29" fmla="*/ 2775142 w 4536504"/>
                <a:gd name="connsiteY29" fmla="*/ 3869802 h 3919264"/>
                <a:gd name="connsiteX30" fmla="*/ 2775142 w 4536504"/>
                <a:gd name="connsiteY30" fmla="*/ 3495860 h 3919264"/>
                <a:gd name="connsiteX31" fmla="*/ 2237797 w 4536504"/>
                <a:gd name="connsiteY31" fmla="*/ 3114311 h 3919264"/>
                <a:gd name="connsiteX32" fmla="*/ 2214362 w 4536504"/>
                <a:gd name="connsiteY32" fmla="*/ 3096344 h 3919264"/>
                <a:gd name="connsiteX33" fmla="*/ 1518017 w 4536504"/>
                <a:gd name="connsiteY33" fmla="*/ 3096344 h 3919264"/>
                <a:gd name="connsiteX34" fmla="*/ 1448668 w 4536504"/>
                <a:gd name="connsiteY34" fmla="*/ 3026995 h 3919264"/>
                <a:gd name="connsiteX35" fmla="*/ 1448668 w 4536504"/>
                <a:gd name="connsiteY35" fmla="*/ 2508527 h 3919264"/>
                <a:gd name="connsiteX36" fmla="*/ 953449 w 4536504"/>
                <a:gd name="connsiteY36" fmla="*/ 2016224 h 3919264"/>
                <a:gd name="connsiteX37" fmla="*/ 89032 w 4536504"/>
                <a:gd name="connsiteY37" fmla="*/ 2016224 h 3919264"/>
                <a:gd name="connsiteX38" fmla="*/ 0 w 4536504"/>
                <a:gd name="connsiteY38" fmla="*/ 1927192 h 3919264"/>
                <a:gd name="connsiteX39" fmla="*/ 0 w 4536504"/>
                <a:gd name="connsiteY39" fmla="*/ 809112 h 3919264"/>
                <a:gd name="connsiteX40" fmla="*/ 89032 w 4536504"/>
                <a:gd name="connsiteY40" fmla="*/ 720080 h 3919264"/>
                <a:gd name="connsiteX41" fmla="*/ 1207112 w 4536504"/>
                <a:gd name="connsiteY41" fmla="*/ 720080 h 3919264"/>
                <a:gd name="connsiteX42" fmla="*/ 1296144 w 4536504"/>
                <a:gd name="connsiteY42" fmla="*/ 809112 h 3919264"/>
                <a:gd name="connsiteX43" fmla="*/ 1296144 w 4536504"/>
                <a:gd name="connsiteY43" fmla="*/ 1707636 h 3919264"/>
                <a:gd name="connsiteX44" fmla="*/ 1704226 w 4536504"/>
                <a:gd name="connsiteY44" fmla="*/ 2086756 h 3919264"/>
                <a:gd name="connsiteX45" fmla="*/ 2110101 w 4536504"/>
                <a:gd name="connsiteY45" fmla="*/ 2086756 h 3919264"/>
                <a:gd name="connsiteX46" fmla="*/ 2664296 w 4536504"/>
                <a:gd name="connsiteY46" fmla="*/ 1664322 h 3919264"/>
                <a:gd name="connsiteX47" fmla="*/ 2664296 w 4536504"/>
                <a:gd name="connsiteY47" fmla="*/ 995126 h 3919264"/>
                <a:gd name="connsiteX48" fmla="*/ 2728986 w 4536504"/>
                <a:gd name="connsiteY48" fmla="*/ 930436 h 3919264"/>
                <a:gd name="connsiteX49" fmla="*/ 3256610 w 4536504"/>
                <a:gd name="connsiteY49" fmla="*/ 930436 h 3919264"/>
                <a:gd name="connsiteX50" fmla="*/ 3816424 w 4536504"/>
                <a:gd name="connsiteY50" fmla="*/ 464510 h 3919264"/>
                <a:gd name="connsiteX51" fmla="*/ 3816424 w 4536504"/>
                <a:gd name="connsiteY51" fmla="*/ 49462 h 3919264"/>
                <a:gd name="connsiteX52" fmla="*/ 3865886 w 4536504"/>
                <a:gd name="connsiteY52"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805538 w 4536504"/>
                <a:gd name="connsiteY17" fmla="*/ 2509462 h 3919264"/>
                <a:gd name="connsiteX18" fmla="*/ 3325545 w 4536504"/>
                <a:gd name="connsiteY18" fmla="*/ 1872208 h 3919264"/>
                <a:gd name="connsiteX19" fmla="*/ 2879310 w 4536504"/>
                <a:gd name="connsiteY19" fmla="*/ 1872208 h 3919264"/>
                <a:gd name="connsiteX20" fmla="*/ 2458256 w 4536504"/>
                <a:gd name="connsiteY20" fmla="*/ 2405700 h 3919264"/>
                <a:gd name="connsiteX21" fmla="*/ 2458256 w 4536504"/>
                <a:gd name="connsiteY21" fmla="*/ 2711068 h 3919264"/>
                <a:gd name="connsiteX22" fmla="*/ 2967338 w 4536504"/>
                <a:gd name="connsiteY22" fmla="*/ 3195262 h 3919264"/>
                <a:gd name="connsiteX23" fmla="*/ 2964893 w 4536504"/>
                <a:gd name="connsiteY23" fmla="*/ 3199184 h 3919264"/>
                <a:gd name="connsiteX24" fmla="*/ 3445760 w 4536504"/>
                <a:gd name="connsiteY24" fmla="*/ 3199184 h 3919264"/>
                <a:gd name="connsiteX25" fmla="*/ 3495222 w 4536504"/>
                <a:gd name="connsiteY25" fmla="*/ 3248646 h 3919264"/>
                <a:gd name="connsiteX26" fmla="*/ 3495222 w 4536504"/>
                <a:gd name="connsiteY26" fmla="*/ 3869802 h 3919264"/>
                <a:gd name="connsiteX27" fmla="*/ 3445760 w 4536504"/>
                <a:gd name="connsiteY27" fmla="*/ 3919264 h 3919264"/>
                <a:gd name="connsiteX28" fmla="*/ 2824604 w 4536504"/>
                <a:gd name="connsiteY28" fmla="*/ 3919264 h 3919264"/>
                <a:gd name="connsiteX29" fmla="*/ 2775142 w 4536504"/>
                <a:gd name="connsiteY29" fmla="*/ 3869802 h 3919264"/>
                <a:gd name="connsiteX30" fmla="*/ 2775142 w 4536504"/>
                <a:gd name="connsiteY30" fmla="*/ 3495860 h 3919264"/>
                <a:gd name="connsiteX31" fmla="*/ 2237797 w 4536504"/>
                <a:gd name="connsiteY31" fmla="*/ 3114311 h 3919264"/>
                <a:gd name="connsiteX32" fmla="*/ 2214362 w 4536504"/>
                <a:gd name="connsiteY32" fmla="*/ 3096344 h 3919264"/>
                <a:gd name="connsiteX33" fmla="*/ 1518017 w 4536504"/>
                <a:gd name="connsiteY33" fmla="*/ 3096344 h 3919264"/>
                <a:gd name="connsiteX34" fmla="*/ 1448668 w 4536504"/>
                <a:gd name="connsiteY34" fmla="*/ 3026995 h 3919264"/>
                <a:gd name="connsiteX35" fmla="*/ 1448668 w 4536504"/>
                <a:gd name="connsiteY35" fmla="*/ 2508527 h 3919264"/>
                <a:gd name="connsiteX36" fmla="*/ 953449 w 4536504"/>
                <a:gd name="connsiteY36" fmla="*/ 2016224 h 3919264"/>
                <a:gd name="connsiteX37" fmla="*/ 89032 w 4536504"/>
                <a:gd name="connsiteY37" fmla="*/ 2016224 h 3919264"/>
                <a:gd name="connsiteX38" fmla="*/ 0 w 4536504"/>
                <a:gd name="connsiteY38" fmla="*/ 1927192 h 3919264"/>
                <a:gd name="connsiteX39" fmla="*/ 0 w 4536504"/>
                <a:gd name="connsiteY39" fmla="*/ 809112 h 3919264"/>
                <a:gd name="connsiteX40" fmla="*/ 89032 w 4536504"/>
                <a:gd name="connsiteY40" fmla="*/ 720080 h 3919264"/>
                <a:gd name="connsiteX41" fmla="*/ 1207112 w 4536504"/>
                <a:gd name="connsiteY41" fmla="*/ 720080 h 3919264"/>
                <a:gd name="connsiteX42" fmla="*/ 1296144 w 4536504"/>
                <a:gd name="connsiteY42" fmla="*/ 809112 h 3919264"/>
                <a:gd name="connsiteX43" fmla="*/ 1296144 w 4536504"/>
                <a:gd name="connsiteY43" fmla="*/ 1707636 h 3919264"/>
                <a:gd name="connsiteX44" fmla="*/ 1704226 w 4536504"/>
                <a:gd name="connsiteY44" fmla="*/ 2086756 h 3919264"/>
                <a:gd name="connsiteX45" fmla="*/ 2110101 w 4536504"/>
                <a:gd name="connsiteY45" fmla="*/ 2086756 h 3919264"/>
                <a:gd name="connsiteX46" fmla="*/ 2664296 w 4536504"/>
                <a:gd name="connsiteY46" fmla="*/ 1664322 h 3919264"/>
                <a:gd name="connsiteX47" fmla="*/ 2664296 w 4536504"/>
                <a:gd name="connsiteY47" fmla="*/ 995126 h 3919264"/>
                <a:gd name="connsiteX48" fmla="*/ 2728986 w 4536504"/>
                <a:gd name="connsiteY48" fmla="*/ 930436 h 3919264"/>
                <a:gd name="connsiteX49" fmla="*/ 3256610 w 4536504"/>
                <a:gd name="connsiteY49" fmla="*/ 930436 h 3919264"/>
                <a:gd name="connsiteX50" fmla="*/ 3816424 w 4536504"/>
                <a:gd name="connsiteY50" fmla="*/ 464510 h 3919264"/>
                <a:gd name="connsiteX51" fmla="*/ 3816424 w 4536504"/>
                <a:gd name="connsiteY51" fmla="*/ 49462 h 3919264"/>
                <a:gd name="connsiteX52" fmla="*/ 3865886 w 4536504"/>
                <a:gd name="connsiteY52"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805538 w 4536504"/>
                <a:gd name="connsiteY17" fmla="*/ 2509462 h 3919264"/>
                <a:gd name="connsiteX18" fmla="*/ 3325545 w 4536504"/>
                <a:gd name="connsiteY18" fmla="*/ 1872208 h 3919264"/>
                <a:gd name="connsiteX19" fmla="*/ 2879310 w 4536504"/>
                <a:gd name="connsiteY19" fmla="*/ 1872208 h 3919264"/>
                <a:gd name="connsiteX20" fmla="*/ 2458256 w 4536504"/>
                <a:gd name="connsiteY20" fmla="*/ 2405700 h 3919264"/>
                <a:gd name="connsiteX21" fmla="*/ 2458256 w 4536504"/>
                <a:gd name="connsiteY21" fmla="*/ 2711068 h 3919264"/>
                <a:gd name="connsiteX22" fmla="*/ 2967338 w 4536504"/>
                <a:gd name="connsiteY22" fmla="*/ 3195262 h 3919264"/>
                <a:gd name="connsiteX23" fmla="*/ 2964893 w 4536504"/>
                <a:gd name="connsiteY23" fmla="*/ 3199184 h 3919264"/>
                <a:gd name="connsiteX24" fmla="*/ 3445760 w 4536504"/>
                <a:gd name="connsiteY24" fmla="*/ 3199184 h 3919264"/>
                <a:gd name="connsiteX25" fmla="*/ 3495222 w 4536504"/>
                <a:gd name="connsiteY25" fmla="*/ 3248646 h 3919264"/>
                <a:gd name="connsiteX26" fmla="*/ 3495222 w 4536504"/>
                <a:gd name="connsiteY26" fmla="*/ 3869802 h 3919264"/>
                <a:gd name="connsiteX27" fmla="*/ 3445760 w 4536504"/>
                <a:gd name="connsiteY27" fmla="*/ 3919264 h 3919264"/>
                <a:gd name="connsiteX28" fmla="*/ 2824604 w 4536504"/>
                <a:gd name="connsiteY28" fmla="*/ 3919264 h 3919264"/>
                <a:gd name="connsiteX29" fmla="*/ 2775142 w 4536504"/>
                <a:gd name="connsiteY29" fmla="*/ 3869802 h 3919264"/>
                <a:gd name="connsiteX30" fmla="*/ 2775142 w 4536504"/>
                <a:gd name="connsiteY30" fmla="*/ 3495860 h 3919264"/>
                <a:gd name="connsiteX31" fmla="*/ 2237797 w 4536504"/>
                <a:gd name="connsiteY31" fmla="*/ 3114311 h 3919264"/>
                <a:gd name="connsiteX32" fmla="*/ 2214362 w 4536504"/>
                <a:gd name="connsiteY32" fmla="*/ 3096344 h 3919264"/>
                <a:gd name="connsiteX33" fmla="*/ 1518017 w 4536504"/>
                <a:gd name="connsiteY33" fmla="*/ 3096344 h 3919264"/>
                <a:gd name="connsiteX34" fmla="*/ 1448668 w 4536504"/>
                <a:gd name="connsiteY34" fmla="*/ 3026995 h 3919264"/>
                <a:gd name="connsiteX35" fmla="*/ 1448668 w 4536504"/>
                <a:gd name="connsiteY35" fmla="*/ 2508527 h 3919264"/>
                <a:gd name="connsiteX36" fmla="*/ 953449 w 4536504"/>
                <a:gd name="connsiteY36" fmla="*/ 2016224 h 3919264"/>
                <a:gd name="connsiteX37" fmla="*/ 89032 w 4536504"/>
                <a:gd name="connsiteY37" fmla="*/ 2016224 h 3919264"/>
                <a:gd name="connsiteX38" fmla="*/ 0 w 4536504"/>
                <a:gd name="connsiteY38" fmla="*/ 1927192 h 3919264"/>
                <a:gd name="connsiteX39" fmla="*/ 0 w 4536504"/>
                <a:gd name="connsiteY39" fmla="*/ 809112 h 3919264"/>
                <a:gd name="connsiteX40" fmla="*/ 89032 w 4536504"/>
                <a:gd name="connsiteY40" fmla="*/ 720080 h 3919264"/>
                <a:gd name="connsiteX41" fmla="*/ 1207112 w 4536504"/>
                <a:gd name="connsiteY41" fmla="*/ 720080 h 3919264"/>
                <a:gd name="connsiteX42" fmla="*/ 1296144 w 4536504"/>
                <a:gd name="connsiteY42" fmla="*/ 809112 h 3919264"/>
                <a:gd name="connsiteX43" fmla="*/ 1296144 w 4536504"/>
                <a:gd name="connsiteY43" fmla="*/ 1707636 h 3919264"/>
                <a:gd name="connsiteX44" fmla="*/ 1704226 w 4536504"/>
                <a:gd name="connsiteY44" fmla="*/ 2086756 h 3919264"/>
                <a:gd name="connsiteX45" fmla="*/ 2110101 w 4536504"/>
                <a:gd name="connsiteY45" fmla="*/ 2086756 h 3919264"/>
                <a:gd name="connsiteX46" fmla="*/ 2664296 w 4536504"/>
                <a:gd name="connsiteY46" fmla="*/ 1664322 h 3919264"/>
                <a:gd name="connsiteX47" fmla="*/ 2664296 w 4536504"/>
                <a:gd name="connsiteY47" fmla="*/ 995126 h 3919264"/>
                <a:gd name="connsiteX48" fmla="*/ 2728986 w 4536504"/>
                <a:gd name="connsiteY48" fmla="*/ 930436 h 3919264"/>
                <a:gd name="connsiteX49" fmla="*/ 3256610 w 4536504"/>
                <a:gd name="connsiteY49" fmla="*/ 930436 h 3919264"/>
                <a:gd name="connsiteX50" fmla="*/ 3816424 w 4536504"/>
                <a:gd name="connsiteY50" fmla="*/ 464510 h 3919264"/>
                <a:gd name="connsiteX51" fmla="*/ 3816424 w 4536504"/>
                <a:gd name="connsiteY51" fmla="*/ 49462 h 3919264"/>
                <a:gd name="connsiteX52" fmla="*/ 3865886 w 4536504"/>
                <a:gd name="connsiteY52"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325545 w 4536504"/>
                <a:gd name="connsiteY17" fmla="*/ 1872208 h 3919264"/>
                <a:gd name="connsiteX18" fmla="*/ 2879310 w 4536504"/>
                <a:gd name="connsiteY18" fmla="*/ 1872208 h 3919264"/>
                <a:gd name="connsiteX19" fmla="*/ 2458256 w 4536504"/>
                <a:gd name="connsiteY19" fmla="*/ 2405700 h 3919264"/>
                <a:gd name="connsiteX20" fmla="*/ 2458256 w 4536504"/>
                <a:gd name="connsiteY20" fmla="*/ 2711068 h 3919264"/>
                <a:gd name="connsiteX21" fmla="*/ 2967338 w 4536504"/>
                <a:gd name="connsiteY21" fmla="*/ 3195262 h 3919264"/>
                <a:gd name="connsiteX22" fmla="*/ 2964893 w 4536504"/>
                <a:gd name="connsiteY22" fmla="*/ 3199184 h 3919264"/>
                <a:gd name="connsiteX23" fmla="*/ 3445760 w 4536504"/>
                <a:gd name="connsiteY23" fmla="*/ 3199184 h 3919264"/>
                <a:gd name="connsiteX24" fmla="*/ 3495222 w 4536504"/>
                <a:gd name="connsiteY24" fmla="*/ 3248646 h 3919264"/>
                <a:gd name="connsiteX25" fmla="*/ 3495222 w 4536504"/>
                <a:gd name="connsiteY25" fmla="*/ 3869802 h 3919264"/>
                <a:gd name="connsiteX26" fmla="*/ 3445760 w 4536504"/>
                <a:gd name="connsiteY26" fmla="*/ 3919264 h 3919264"/>
                <a:gd name="connsiteX27" fmla="*/ 2824604 w 4536504"/>
                <a:gd name="connsiteY27" fmla="*/ 3919264 h 3919264"/>
                <a:gd name="connsiteX28" fmla="*/ 2775142 w 4536504"/>
                <a:gd name="connsiteY28" fmla="*/ 3869802 h 3919264"/>
                <a:gd name="connsiteX29" fmla="*/ 2775142 w 4536504"/>
                <a:gd name="connsiteY29" fmla="*/ 3495860 h 3919264"/>
                <a:gd name="connsiteX30" fmla="*/ 2237797 w 4536504"/>
                <a:gd name="connsiteY30" fmla="*/ 3114311 h 3919264"/>
                <a:gd name="connsiteX31" fmla="*/ 2214362 w 4536504"/>
                <a:gd name="connsiteY31" fmla="*/ 3096344 h 3919264"/>
                <a:gd name="connsiteX32" fmla="*/ 1518017 w 4536504"/>
                <a:gd name="connsiteY32" fmla="*/ 3096344 h 3919264"/>
                <a:gd name="connsiteX33" fmla="*/ 1448668 w 4536504"/>
                <a:gd name="connsiteY33" fmla="*/ 3026995 h 3919264"/>
                <a:gd name="connsiteX34" fmla="*/ 1448668 w 4536504"/>
                <a:gd name="connsiteY34" fmla="*/ 2508527 h 3919264"/>
                <a:gd name="connsiteX35" fmla="*/ 953449 w 4536504"/>
                <a:gd name="connsiteY35" fmla="*/ 2016224 h 3919264"/>
                <a:gd name="connsiteX36" fmla="*/ 89032 w 4536504"/>
                <a:gd name="connsiteY36" fmla="*/ 2016224 h 3919264"/>
                <a:gd name="connsiteX37" fmla="*/ 0 w 4536504"/>
                <a:gd name="connsiteY37" fmla="*/ 1927192 h 3919264"/>
                <a:gd name="connsiteX38" fmla="*/ 0 w 4536504"/>
                <a:gd name="connsiteY38" fmla="*/ 809112 h 3919264"/>
                <a:gd name="connsiteX39" fmla="*/ 89032 w 4536504"/>
                <a:gd name="connsiteY39" fmla="*/ 720080 h 3919264"/>
                <a:gd name="connsiteX40" fmla="*/ 1207112 w 4536504"/>
                <a:gd name="connsiteY40" fmla="*/ 720080 h 3919264"/>
                <a:gd name="connsiteX41" fmla="*/ 1296144 w 4536504"/>
                <a:gd name="connsiteY41" fmla="*/ 809112 h 3919264"/>
                <a:gd name="connsiteX42" fmla="*/ 1296144 w 4536504"/>
                <a:gd name="connsiteY42" fmla="*/ 1707636 h 3919264"/>
                <a:gd name="connsiteX43" fmla="*/ 1704226 w 4536504"/>
                <a:gd name="connsiteY43" fmla="*/ 2086756 h 3919264"/>
                <a:gd name="connsiteX44" fmla="*/ 2110101 w 4536504"/>
                <a:gd name="connsiteY44" fmla="*/ 2086756 h 3919264"/>
                <a:gd name="connsiteX45" fmla="*/ 2664296 w 4536504"/>
                <a:gd name="connsiteY45" fmla="*/ 1664322 h 3919264"/>
                <a:gd name="connsiteX46" fmla="*/ 2664296 w 4536504"/>
                <a:gd name="connsiteY46" fmla="*/ 995126 h 3919264"/>
                <a:gd name="connsiteX47" fmla="*/ 2728986 w 4536504"/>
                <a:gd name="connsiteY47" fmla="*/ 930436 h 3919264"/>
                <a:gd name="connsiteX48" fmla="*/ 3256610 w 4536504"/>
                <a:gd name="connsiteY48" fmla="*/ 930436 h 3919264"/>
                <a:gd name="connsiteX49" fmla="*/ 3816424 w 4536504"/>
                <a:gd name="connsiteY49" fmla="*/ 464510 h 3919264"/>
                <a:gd name="connsiteX50" fmla="*/ 3816424 w 4536504"/>
                <a:gd name="connsiteY50" fmla="*/ 49462 h 3919264"/>
                <a:gd name="connsiteX51" fmla="*/ 3865886 w 4536504"/>
                <a:gd name="connsiteY51"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325545 w 4536504"/>
                <a:gd name="connsiteY17" fmla="*/ 1872208 h 3919264"/>
                <a:gd name="connsiteX18" fmla="*/ 2879310 w 4536504"/>
                <a:gd name="connsiteY18" fmla="*/ 1872208 h 3919264"/>
                <a:gd name="connsiteX19" fmla="*/ 2458256 w 4536504"/>
                <a:gd name="connsiteY19" fmla="*/ 2405700 h 3919264"/>
                <a:gd name="connsiteX20" fmla="*/ 2458256 w 4536504"/>
                <a:gd name="connsiteY20" fmla="*/ 2711068 h 3919264"/>
                <a:gd name="connsiteX21" fmla="*/ 2967338 w 4536504"/>
                <a:gd name="connsiteY21" fmla="*/ 3195262 h 3919264"/>
                <a:gd name="connsiteX22" fmla="*/ 2964893 w 4536504"/>
                <a:gd name="connsiteY22" fmla="*/ 3199184 h 3919264"/>
                <a:gd name="connsiteX23" fmla="*/ 3445760 w 4536504"/>
                <a:gd name="connsiteY23" fmla="*/ 3199184 h 3919264"/>
                <a:gd name="connsiteX24" fmla="*/ 3495222 w 4536504"/>
                <a:gd name="connsiteY24" fmla="*/ 3248646 h 3919264"/>
                <a:gd name="connsiteX25" fmla="*/ 3495222 w 4536504"/>
                <a:gd name="connsiteY25" fmla="*/ 3869802 h 3919264"/>
                <a:gd name="connsiteX26" fmla="*/ 3445760 w 4536504"/>
                <a:gd name="connsiteY26" fmla="*/ 3919264 h 3919264"/>
                <a:gd name="connsiteX27" fmla="*/ 2824604 w 4536504"/>
                <a:gd name="connsiteY27" fmla="*/ 3919264 h 3919264"/>
                <a:gd name="connsiteX28" fmla="*/ 2775142 w 4536504"/>
                <a:gd name="connsiteY28" fmla="*/ 3869802 h 3919264"/>
                <a:gd name="connsiteX29" fmla="*/ 2775142 w 4536504"/>
                <a:gd name="connsiteY29" fmla="*/ 3495860 h 3919264"/>
                <a:gd name="connsiteX30" fmla="*/ 2237797 w 4536504"/>
                <a:gd name="connsiteY30" fmla="*/ 3114311 h 3919264"/>
                <a:gd name="connsiteX31" fmla="*/ 2214362 w 4536504"/>
                <a:gd name="connsiteY31" fmla="*/ 3096344 h 3919264"/>
                <a:gd name="connsiteX32" fmla="*/ 1518017 w 4536504"/>
                <a:gd name="connsiteY32" fmla="*/ 3096344 h 3919264"/>
                <a:gd name="connsiteX33" fmla="*/ 1448668 w 4536504"/>
                <a:gd name="connsiteY33" fmla="*/ 3026995 h 3919264"/>
                <a:gd name="connsiteX34" fmla="*/ 1448668 w 4536504"/>
                <a:gd name="connsiteY34" fmla="*/ 2508527 h 3919264"/>
                <a:gd name="connsiteX35" fmla="*/ 953449 w 4536504"/>
                <a:gd name="connsiteY35" fmla="*/ 2016224 h 3919264"/>
                <a:gd name="connsiteX36" fmla="*/ 89032 w 4536504"/>
                <a:gd name="connsiteY36" fmla="*/ 2016224 h 3919264"/>
                <a:gd name="connsiteX37" fmla="*/ 0 w 4536504"/>
                <a:gd name="connsiteY37" fmla="*/ 1927192 h 3919264"/>
                <a:gd name="connsiteX38" fmla="*/ 0 w 4536504"/>
                <a:gd name="connsiteY38" fmla="*/ 809112 h 3919264"/>
                <a:gd name="connsiteX39" fmla="*/ 89032 w 4536504"/>
                <a:gd name="connsiteY39" fmla="*/ 720080 h 3919264"/>
                <a:gd name="connsiteX40" fmla="*/ 1207112 w 4536504"/>
                <a:gd name="connsiteY40" fmla="*/ 720080 h 3919264"/>
                <a:gd name="connsiteX41" fmla="*/ 1296144 w 4536504"/>
                <a:gd name="connsiteY41" fmla="*/ 809112 h 3919264"/>
                <a:gd name="connsiteX42" fmla="*/ 1296144 w 4536504"/>
                <a:gd name="connsiteY42" fmla="*/ 1707636 h 3919264"/>
                <a:gd name="connsiteX43" fmla="*/ 1704226 w 4536504"/>
                <a:gd name="connsiteY43" fmla="*/ 2086756 h 3919264"/>
                <a:gd name="connsiteX44" fmla="*/ 2110101 w 4536504"/>
                <a:gd name="connsiteY44" fmla="*/ 2086756 h 3919264"/>
                <a:gd name="connsiteX45" fmla="*/ 2664296 w 4536504"/>
                <a:gd name="connsiteY45" fmla="*/ 1664322 h 3919264"/>
                <a:gd name="connsiteX46" fmla="*/ 2664296 w 4536504"/>
                <a:gd name="connsiteY46" fmla="*/ 995126 h 3919264"/>
                <a:gd name="connsiteX47" fmla="*/ 2728986 w 4536504"/>
                <a:gd name="connsiteY47" fmla="*/ 930436 h 3919264"/>
                <a:gd name="connsiteX48" fmla="*/ 3256610 w 4536504"/>
                <a:gd name="connsiteY48" fmla="*/ 930436 h 3919264"/>
                <a:gd name="connsiteX49" fmla="*/ 3816424 w 4536504"/>
                <a:gd name="connsiteY49" fmla="*/ 464510 h 3919264"/>
                <a:gd name="connsiteX50" fmla="*/ 3816424 w 4536504"/>
                <a:gd name="connsiteY50" fmla="*/ 49462 h 3919264"/>
                <a:gd name="connsiteX51" fmla="*/ 3865886 w 4536504"/>
                <a:gd name="connsiteY51"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325545 w 4536504"/>
                <a:gd name="connsiteY17" fmla="*/ 1872208 h 3919264"/>
                <a:gd name="connsiteX18" fmla="*/ 2879310 w 4536504"/>
                <a:gd name="connsiteY18" fmla="*/ 1872208 h 3919264"/>
                <a:gd name="connsiteX19" fmla="*/ 2458256 w 4536504"/>
                <a:gd name="connsiteY19" fmla="*/ 2405700 h 3919264"/>
                <a:gd name="connsiteX20" fmla="*/ 2458256 w 4536504"/>
                <a:gd name="connsiteY20" fmla="*/ 2711068 h 3919264"/>
                <a:gd name="connsiteX21" fmla="*/ 2967338 w 4536504"/>
                <a:gd name="connsiteY21" fmla="*/ 3195262 h 3919264"/>
                <a:gd name="connsiteX22" fmla="*/ 2964893 w 4536504"/>
                <a:gd name="connsiteY22" fmla="*/ 3199184 h 3919264"/>
                <a:gd name="connsiteX23" fmla="*/ 3445760 w 4536504"/>
                <a:gd name="connsiteY23" fmla="*/ 3199184 h 3919264"/>
                <a:gd name="connsiteX24" fmla="*/ 3495222 w 4536504"/>
                <a:gd name="connsiteY24" fmla="*/ 3248646 h 3919264"/>
                <a:gd name="connsiteX25" fmla="*/ 3495222 w 4536504"/>
                <a:gd name="connsiteY25" fmla="*/ 3869802 h 3919264"/>
                <a:gd name="connsiteX26" fmla="*/ 3445760 w 4536504"/>
                <a:gd name="connsiteY26" fmla="*/ 3919264 h 3919264"/>
                <a:gd name="connsiteX27" fmla="*/ 2824604 w 4536504"/>
                <a:gd name="connsiteY27" fmla="*/ 3919264 h 3919264"/>
                <a:gd name="connsiteX28" fmla="*/ 2775142 w 4536504"/>
                <a:gd name="connsiteY28" fmla="*/ 3869802 h 3919264"/>
                <a:gd name="connsiteX29" fmla="*/ 2775142 w 4536504"/>
                <a:gd name="connsiteY29" fmla="*/ 3495860 h 3919264"/>
                <a:gd name="connsiteX30" fmla="*/ 2237797 w 4536504"/>
                <a:gd name="connsiteY30" fmla="*/ 3114311 h 3919264"/>
                <a:gd name="connsiteX31" fmla="*/ 2214362 w 4536504"/>
                <a:gd name="connsiteY31" fmla="*/ 3096344 h 3919264"/>
                <a:gd name="connsiteX32" fmla="*/ 1518017 w 4536504"/>
                <a:gd name="connsiteY32" fmla="*/ 3096344 h 3919264"/>
                <a:gd name="connsiteX33" fmla="*/ 1448668 w 4536504"/>
                <a:gd name="connsiteY33" fmla="*/ 3026995 h 3919264"/>
                <a:gd name="connsiteX34" fmla="*/ 1448668 w 4536504"/>
                <a:gd name="connsiteY34" fmla="*/ 2508527 h 3919264"/>
                <a:gd name="connsiteX35" fmla="*/ 953449 w 4536504"/>
                <a:gd name="connsiteY35" fmla="*/ 2016224 h 3919264"/>
                <a:gd name="connsiteX36" fmla="*/ 89032 w 4536504"/>
                <a:gd name="connsiteY36" fmla="*/ 2016224 h 3919264"/>
                <a:gd name="connsiteX37" fmla="*/ 0 w 4536504"/>
                <a:gd name="connsiteY37" fmla="*/ 1927192 h 3919264"/>
                <a:gd name="connsiteX38" fmla="*/ 0 w 4536504"/>
                <a:gd name="connsiteY38" fmla="*/ 809112 h 3919264"/>
                <a:gd name="connsiteX39" fmla="*/ 89032 w 4536504"/>
                <a:gd name="connsiteY39" fmla="*/ 720080 h 3919264"/>
                <a:gd name="connsiteX40" fmla="*/ 1207112 w 4536504"/>
                <a:gd name="connsiteY40" fmla="*/ 720080 h 3919264"/>
                <a:gd name="connsiteX41" fmla="*/ 1296144 w 4536504"/>
                <a:gd name="connsiteY41" fmla="*/ 809112 h 3919264"/>
                <a:gd name="connsiteX42" fmla="*/ 1296144 w 4536504"/>
                <a:gd name="connsiteY42" fmla="*/ 1707636 h 3919264"/>
                <a:gd name="connsiteX43" fmla="*/ 1704226 w 4536504"/>
                <a:gd name="connsiteY43" fmla="*/ 2086756 h 3919264"/>
                <a:gd name="connsiteX44" fmla="*/ 2110101 w 4536504"/>
                <a:gd name="connsiteY44" fmla="*/ 2086756 h 3919264"/>
                <a:gd name="connsiteX45" fmla="*/ 2664296 w 4536504"/>
                <a:gd name="connsiteY45" fmla="*/ 1664322 h 3919264"/>
                <a:gd name="connsiteX46" fmla="*/ 2664296 w 4536504"/>
                <a:gd name="connsiteY46" fmla="*/ 995126 h 3919264"/>
                <a:gd name="connsiteX47" fmla="*/ 2728986 w 4536504"/>
                <a:gd name="connsiteY47" fmla="*/ 930436 h 3919264"/>
                <a:gd name="connsiteX48" fmla="*/ 3256610 w 4536504"/>
                <a:gd name="connsiteY48" fmla="*/ 930436 h 3919264"/>
                <a:gd name="connsiteX49" fmla="*/ 3816424 w 4536504"/>
                <a:gd name="connsiteY49" fmla="*/ 464510 h 3919264"/>
                <a:gd name="connsiteX50" fmla="*/ 3816424 w 4536504"/>
                <a:gd name="connsiteY50" fmla="*/ 49462 h 3919264"/>
                <a:gd name="connsiteX51" fmla="*/ 3865886 w 4536504"/>
                <a:gd name="connsiteY51"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325545 w 4536504"/>
                <a:gd name="connsiteY17" fmla="*/ 1872208 h 3919264"/>
                <a:gd name="connsiteX18" fmla="*/ 2879310 w 4536504"/>
                <a:gd name="connsiteY18" fmla="*/ 1872208 h 3919264"/>
                <a:gd name="connsiteX19" fmla="*/ 2458256 w 4536504"/>
                <a:gd name="connsiteY19" fmla="*/ 2405700 h 3919264"/>
                <a:gd name="connsiteX20" fmla="*/ 2458256 w 4536504"/>
                <a:gd name="connsiteY20" fmla="*/ 2711068 h 3919264"/>
                <a:gd name="connsiteX21" fmla="*/ 2967338 w 4536504"/>
                <a:gd name="connsiteY21" fmla="*/ 3195262 h 3919264"/>
                <a:gd name="connsiteX22" fmla="*/ 2964893 w 4536504"/>
                <a:gd name="connsiteY22" fmla="*/ 3199184 h 3919264"/>
                <a:gd name="connsiteX23" fmla="*/ 3445760 w 4536504"/>
                <a:gd name="connsiteY23" fmla="*/ 3199184 h 3919264"/>
                <a:gd name="connsiteX24" fmla="*/ 3495222 w 4536504"/>
                <a:gd name="connsiteY24" fmla="*/ 3248646 h 3919264"/>
                <a:gd name="connsiteX25" fmla="*/ 3495222 w 4536504"/>
                <a:gd name="connsiteY25" fmla="*/ 3869802 h 3919264"/>
                <a:gd name="connsiteX26" fmla="*/ 3445760 w 4536504"/>
                <a:gd name="connsiteY26" fmla="*/ 3919264 h 3919264"/>
                <a:gd name="connsiteX27" fmla="*/ 2824604 w 4536504"/>
                <a:gd name="connsiteY27" fmla="*/ 3919264 h 3919264"/>
                <a:gd name="connsiteX28" fmla="*/ 2775142 w 4536504"/>
                <a:gd name="connsiteY28" fmla="*/ 3869802 h 3919264"/>
                <a:gd name="connsiteX29" fmla="*/ 2775142 w 4536504"/>
                <a:gd name="connsiteY29" fmla="*/ 3495860 h 3919264"/>
                <a:gd name="connsiteX30" fmla="*/ 2237797 w 4536504"/>
                <a:gd name="connsiteY30" fmla="*/ 3114311 h 3919264"/>
                <a:gd name="connsiteX31" fmla="*/ 2214362 w 4536504"/>
                <a:gd name="connsiteY31" fmla="*/ 3096344 h 3919264"/>
                <a:gd name="connsiteX32" fmla="*/ 1518017 w 4536504"/>
                <a:gd name="connsiteY32" fmla="*/ 3096344 h 3919264"/>
                <a:gd name="connsiteX33" fmla="*/ 1448668 w 4536504"/>
                <a:gd name="connsiteY33" fmla="*/ 3026995 h 3919264"/>
                <a:gd name="connsiteX34" fmla="*/ 1448668 w 4536504"/>
                <a:gd name="connsiteY34" fmla="*/ 2508527 h 3919264"/>
                <a:gd name="connsiteX35" fmla="*/ 953449 w 4536504"/>
                <a:gd name="connsiteY35" fmla="*/ 2016224 h 3919264"/>
                <a:gd name="connsiteX36" fmla="*/ 89032 w 4536504"/>
                <a:gd name="connsiteY36" fmla="*/ 2016224 h 3919264"/>
                <a:gd name="connsiteX37" fmla="*/ 0 w 4536504"/>
                <a:gd name="connsiteY37" fmla="*/ 1927192 h 3919264"/>
                <a:gd name="connsiteX38" fmla="*/ 0 w 4536504"/>
                <a:gd name="connsiteY38" fmla="*/ 809112 h 3919264"/>
                <a:gd name="connsiteX39" fmla="*/ 89032 w 4536504"/>
                <a:gd name="connsiteY39" fmla="*/ 720080 h 3919264"/>
                <a:gd name="connsiteX40" fmla="*/ 1207112 w 4536504"/>
                <a:gd name="connsiteY40" fmla="*/ 720080 h 3919264"/>
                <a:gd name="connsiteX41" fmla="*/ 1296144 w 4536504"/>
                <a:gd name="connsiteY41" fmla="*/ 809112 h 3919264"/>
                <a:gd name="connsiteX42" fmla="*/ 1296144 w 4536504"/>
                <a:gd name="connsiteY42" fmla="*/ 1707636 h 3919264"/>
                <a:gd name="connsiteX43" fmla="*/ 1704226 w 4536504"/>
                <a:gd name="connsiteY43" fmla="*/ 2086756 h 3919264"/>
                <a:gd name="connsiteX44" fmla="*/ 2110101 w 4536504"/>
                <a:gd name="connsiteY44" fmla="*/ 2086756 h 3919264"/>
                <a:gd name="connsiteX45" fmla="*/ 2664296 w 4536504"/>
                <a:gd name="connsiteY45" fmla="*/ 1664322 h 3919264"/>
                <a:gd name="connsiteX46" fmla="*/ 2664296 w 4536504"/>
                <a:gd name="connsiteY46" fmla="*/ 995126 h 3919264"/>
                <a:gd name="connsiteX47" fmla="*/ 2728986 w 4536504"/>
                <a:gd name="connsiteY47" fmla="*/ 930436 h 3919264"/>
                <a:gd name="connsiteX48" fmla="*/ 3256610 w 4536504"/>
                <a:gd name="connsiteY48" fmla="*/ 930436 h 3919264"/>
                <a:gd name="connsiteX49" fmla="*/ 3816424 w 4536504"/>
                <a:gd name="connsiteY49" fmla="*/ 464510 h 3919264"/>
                <a:gd name="connsiteX50" fmla="*/ 3816424 w 4536504"/>
                <a:gd name="connsiteY50" fmla="*/ 49462 h 3919264"/>
                <a:gd name="connsiteX51" fmla="*/ 3865886 w 4536504"/>
                <a:gd name="connsiteY51"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325545 w 4536504"/>
                <a:gd name="connsiteY17" fmla="*/ 1872208 h 3919264"/>
                <a:gd name="connsiteX18" fmla="*/ 2879310 w 4536504"/>
                <a:gd name="connsiteY18" fmla="*/ 1872208 h 3919264"/>
                <a:gd name="connsiteX19" fmla="*/ 2458256 w 4536504"/>
                <a:gd name="connsiteY19" fmla="*/ 2405700 h 3919264"/>
                <a:gd name="connsiteX20" fmla="*/ 2458256 w 4536504"/>
                <a:gd name="connsiteY20" fmla="*/ 2711068 h 3919264"/>
                <a:gd name="connsiteX21" fmla="*/ 2967338 w 4536504"/>
                <a:gd name="connsiteY21" fmla="*/ 3195262 h 3919264"/>
                <a:gd name="connsiteX22" fmla="*/ 2964893 w 4536504"/>
                <a:gd name="connsiteY22" fmla="*/ 3199184 h 3919264"/>
                <a:gd name="connsiteX23" fmla="*/ 3445760 w 4536504"/>
                <a:gd name="connsiteY23" fmla="*/ 3199184 h 3919264"/>
                <a:gd name="connsiteX24" fmla="*/ 3495222 w 4536504"/>
                <a:gd name="connsiteY24" fmla="*/ 3248646 h 3919264"/>
                <a:gd name="connsiteX25" fmla="*/ 3495222 w 4536504"/>
                <a:gd name="connsiteY25" fmla="*/ 3869802 h 3919264"/>
                <a:gd name="connsiteX26" fmla="*/ 3445760 w 4536504"/>
                <a:gd name="connsiteY26" fmla="*/ 3919264 h 3919264"/>
                <a:gd name="connsiteX27" fmla="*/ 2824604 w 4536504"/>
                <a:gd name="connsiteY27" fmla="*/ 3919264 h 3919264"/>
                <a:gd name="connsiteX28" fmla="*/ 2775142 w 4536504"/>
                <a:gd name="connsiteY28" fmla="*/ 3869802 h 3919264"/>
                <a:gd name="connsiteX29" fmla="*/ 2775142 w 4536504"/>
                <a:gd name="connsiteY29" fmla="*/ 3495860 h 3919264"/>
                <a:gd name="connsiteX30" fmla="*/ 2237797 w 4536504"/>
                <a:gd name="connsiteY30" fmla="*/ 3114311 h 3919264"/>
                <a:gd name="connsiteX31" fmla="*/ 2214362 w 4536504"/>
                <a:gd name="connsiteY31" fmla="*/ 3096344 h 3919264"/>
                <a:gd name="connsiteX32" fmla="*/ 1518017 w 4536504"/>
                <a:gd name="connsiteY32" fmla="*/ 3096344 h 3919264"/>
                <a:gd name="connsiteX33" fmla="*/ 1448668 w 4536504"/>
                <a:gd name="connsiteY33" fmla="*/ 3026995 h 3919264"/>
                <a:gd name="connsiteX34" fmla="*/ 1448668 w 4536504"/>
                <a:gd name="connsiteY34" fmla="*/ 2508527 h 3919264"/>
                <a:gd name="connsiteX35" fmla="*/ 953449 w 4536504"/>
                <a:gd name="connsiteY35" fmla="*/ 2016224 h 3919264"/>
                <a:gd name="connsiteX36" fmla="*/ 89032 w 4536504"/>
                <a:gd name="connsiteY36" fmla="*/ 2016224 h 3919264"/>
                <a:gd name="connsiteX37" fmla="*/ 0 w 4536504"/>
                <a:gd name="connsiteY37" fmla="*/ 1927192 h 3919264"/>
                <a:gd name="connsiteX38" fmla="*/ 0 w 4536504"/>
                <a:gd name="connsiteY38" fmla="*/ 809112 h 3919264"/>
                <a:gd name="connsiteX39" fmla="*/ 89032 w 4536504"/>
                <a:gd name="connsiteY39" fmla="*/ 720080 h 3919264"/>
                <a:gd name="connsiteX40" fmla="*/ 1207112 w 4536504"/>
                <a:gd name="connsiteY40" fmla="*/ 720080 h 3919264"/>
                <a:gd name="connsiteX41" fmla="*/ 1296144 w 4536504"/>
                <a:gd name="connsiteY41" fmla="*/ 809112 h 3919264"/>
                <a:gd name="connsiteX42" fmla="*/ 1296144 w 4536504"/>
                <a:gd name="connsiteY42" fmla="*/ 1707636 h 3919264"/>
                <a:gd name="connsiteX43" fmla="*/ 1704226 w 4536504"/>
                <a:gd name="connsiteY43" fmla="*/ 2086756 h 3919264"/>
                <a:gd name="connsiteX44" fmla="*/ 2110101 w 4536504"/>
                <a:gd name="connsiteY44" fmla="*/ 2086756 h 3919264"/>
                <a:gd name="connsiteX45" fmla="*/ 2664296 w 4536504"/>
                <a:gd name="connsiteY45" fmla="*/ 1664322 h 3919264"/>
                <a:gd name="connsiteX46" fmla="*/ 2664296 w 4536504"/>
                <a:gd name="connsiteY46" fmla="*/ 995126 h 3919264"/>
                <a:gd name="connsiteX47" fmla="*/ 2728986 w 4536504"/>
                <a:gd name="connsiteY47" fmla="*/ 930436 h 3919264"/>
                <a:gd name="connsiteX48" fmla="*/ 3256610 w 4536504"/>
                <a:gd name="connsiteY48" fmla="*/ 930436 h 3919264"/>
                <a:gd name="connsiteX49" fmla="*/ 3816424 w 4536504"/>
                <a:gd name="connsiteY49" fmla="*/ 464510 h 3919264"/>
                <a:gd name="connsiteX50" fmla="*/ 3816424 w 4536504"/>
                <a:gd name="connsiteY50" fmla="*/ 49462 h 3919264"/>
                <a:gd name="connsiteX51" fmla="*/ 3865886 w 4536504"/>
                <a:gd name="connsiteY51"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325545 w 4536504"/>
                <a:gd name="connsiteY17" fmla="*/ 1872208 h 3919264"/>
                <a:gd name="connsiteX18" fmla="*/ 2879310 w 4536504"/>
                <a:gd name="connsiteY18" fmla="*/ 1872208 h 3919264"/>
                <a:gd name="connsiteX19" fmla="*/ 2458256 w 4536504"/>
                <a:gd name="connsiteY19" fmla="*/ 2405700 h 3919264"/>
                <a:gd name="connsiteX20" fmla="*/ 2458256 w 4536504"/>
                <a:gd name="connsiteY20" fmla="*/ 2711068 h 3919264"/>
                <a:gd name="connsiteX21" fmla="*/ 2967338 w 4536504"/>
                <a:gd name="connsiteY21" fmla="*/ 3195262 h 3919264"/>
                <a:gd name="connsiteX22" fmla="*/ 2964893 w 4536504"/>
                <a:gd name="connsiteY22" fmla="*/ 3199184 h 3919264"/>
                <a:gd name="connsiteX23" fmla="*/ 3445760 w 4536504"/>
                <a:gd name="connsiteY23" fmla="*/ 3199184 h 3919264"/>
                <a:gd name="connsiteX24" fmla="*/ 3495222 w 4536504"/>
                <a:gd name="connsiteY24" fmla="*/ 3248646 h 3919264"/>
                <a:gd name="connsiteX25" fmla="*/ 3495222 w 4536504"/>
                <a:gd name="connsiteY25" fmla="*/ 3869802 h 3919264"/>
                <a:gd name="connsiteX26" fmla="*/ 3445760 w 4536504"/>
                <a:gd name="connsiteY26" fmla="*/ 3919264 h 3919264"/>
                <a:gd name="connsiteX27" fmla="*/ 2824604 w 4536504"/>
                <a:gd name="connsiteY27" fmla="*/ 3919264 h 3919264"/>
                <a:gd name="connsiteX28" fmla="*/ 2775142 w 4536504"/>
                <a:gd name="connsiteY28" fmla="*/ 3869802 h 3919264"/>
                <a:gd name="connsiteX29" fmla="*/ 2775142 w 4536504"/>
                <a:gd name="connsiteY29" fmla="*/ 3495860 h 3919264"/>
                <a:gd name="connsiteX30" fmla="*/ 2237797 w 4536504"/>
                <a:gd name="connsiteY30" fmla="*/ 3114311 h 3919264"/>
                <a:gd name="connsiteX31" fmla="*/ 2214362 w 4536504"/>
                <a:gd name="connsiteY31" fmla="*/ 3096344 h 3919264"/>
                <a:gd name="connsiteX32" fmla="*/ 1518017 w 4536504"/>
                <a:gd name="connsiteY32" fmla="*/ 3096344 h 3919264"/>
                <a:gd name="connsiteX33" fmla="*/ 1448668 w 4536504"/>
                <a:gd name="connsiteY33" fmla="*/ 3026995 h 3919264"/>
                <a:gd name="connsiteX34" fmla="*/ 1448668 w 4536504"/>
                <a:gd name="connsiteY34" fmla="*/ 2508527 h 3919264"/>
                <a:gd name="connsiteX35" fmla="*/ 953449 w 4536504"/>
                <a:gd name="connsiteY35" fmla="*/ 2016224 h 3919264"/>
                <a:gd name="connsiteX36" fmla="*/ 89032 w 4536504"/>
                <a:gd name="connsiteY36" fmla="*/ 2016224 h 3919264"/>
                <a:gd name="connsiteX37" fmla="*/ 0 w 4536504"/>
                <a:gd name="connsiteY37" fmla="*/ 1927192 h 3919264"/>
                <a:gd name="connsiteX38" fmla="*/ 0 w 4536504"/>
                <a:gd name="connsiteY38" fmla="*/ 809112 h 3919264"/>
                <a:gd name="connsiteX39" fmla="*/ 89032 w 4536504"/>
                <a:gd name="connsiteY39" fmla="*/ 720080 h 3919264"/>
                <a:gd name="connsiteX40" fmla="*/ 1207112 w 4536504"/>
                <a:gd name="connsiteY40" fmla="*/ 720080 h 3919264"/>
                <a:gd name="connsiteX41" fmla="*/ 1296144 w 4536504"/>
                <a:gd name="connsiteY41" fmla="*/ 809112 h 3919264"/>
                <a:gd name="connsiteX42" fmla="*/ 1296144 w 4536504"/>
                <a:gd name="connsiteY42" fmla="*/ 1707636 h 3919264"/>
                <a:gd name="connsiteX43" fmla="*/ 1704226 w 4536504"/>
                <a:gd name="connsiteY43" fmla="*/ 2086756 h 3919264"/>
                <a:gd name="connsiteX44" fmla="*/ 2110101 w 4536504"/>
                <a:gd name="connsiteY44" fmla="*/ 2086756 h 3919264"/>
                <a:gd name="connsiteX45" fmla="*/ 2664296 w 4536504"/>
                <a:gd name="connsiteY45" fmla="*/ 1664322 h 3919264"/>
                <a:gd name="connsiteX46" fmla="*/ 2664296 w 4536504"/>
                <a:gd name="connsiteY46" fmla="*/ 995126 h 3919264"/>
                <a:gd name="connsiteX47" fmla="*/ 2728986 w 4536504"/>
                <a:gd name="connsiteY47" fmla="*/ 930436 h 3919264"/>
                <a:gd name="connsiteX48" fmla="*/ 3256610 w 4536504"/>
                <a:gd name="connsiteY48" fmla="*/ 930436 h 3919264"/>
                <a:gd name="connsiteX49" fmla="*/ 3816424 w 4536504"/>
                <a:gd name="connsiteY49" fmla="*/ 464510 h 3919264"/>
                <a:gd name="connsiteX50" fmla="*/ 3816424 w 4536504"/>
                <a:gd name="connsiteY50" fmla="*/ 49462 h 3919264"/>
                <a:gd name="connsiteX51" fmla="*/ 3865886 w 4536504"/>
                <a:gd name="connsiteY51"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325545 w 4536504"/>
                <a:gd name="connsiteY17" fmla="*/ 1872208 h 3919264"/>
                <a:gd name="connsiteX18" fmla="*/ 2879310 w 4536504"/>
                <a:gd name="connsiteY18" fmla="*/ 1872208 h 3919264"/>
                <a:gd name="connsiteX19" fmla="*/ 2458256 w 4536504"/>
                <a:gd name="connsiteY19" fmla="*/ 2405700 h 3919264"/>
                <a:gd name="connsiteX20" fmla="*/ 2458256 w 4536504"/>
                <a:gd name="connsiteY20" fmla="*/ 2711068 h 3919264"/>
                <a:gd name="connsiteX21" fmla="*/ 2967338 w 4536504"/>
                <a:gd name="connsiteY21" fmla="*/ 3195262 h 3919264"/>
                <a:gd name="connsiteX22" fmla="*/ 2964893 w 4536504"/>
                <a:gd name="connsiteY22" fmla="*/ 3199184 h 3919264"/>
                <a:gd name="connsiteX23" fmla="*/ 3445760 w 4536504"/>
                <a:gd name="connsiteY23" fmla="*/ 3199184 h 3919264"/>
                <a:gd name="connsiteX24" fmla="*/ 3495222 w 4536504"/>
                <a:gd name="connsiteY24" fmla="*/ 3248646 h 3919264"/>
                <a:gd name="connsiteX25" fmla="*/ 3495222 w 4536504"/>
                <a:gd name="connsiteY25" fmla="*/ 3869802 h 3919264"/>
                <a:gd name="connsiteX26" fmla="*/ 3445760 w 4536504"/>
                <a:gd name="connsiteY26" fmla="*/ 3919264 h 3919264"/>
                <a:gd name="connsiteX27" fmla="*/ 2824604 w 4536504"/>
                <a:gd name="connsiteY27" fmla="*/ 3919264 h 3919264"/>
                <a:gd name="connsiteX28" fmla="*/ 2775142 w 4536504"/>
                <a:gd name="connsiteY28" fmla="*/ 3869802 h 3919264"/>
                <a:gd name="connsiteX29" fmla="*/ 2775142 w 4536504"/>
                <a:gd name="connsiteY29" fmla="*/ 3495860 h 3919264"/>
                <a:gd name="connsiteX30" fmla="*/ 2214362 w 4536504"/>
                <a:gd name="connsiteY30" fmla="*/ 3096344 h 3919264"/>
                <a:gd name="connsiteX31" fmla="*/ 1518017 w 4536504"/>
                <a:gd name="connsiteY31" fmla="*/ 3096344 h 3919264"/>
                <a:gd name="connsiteX32" fmla="*/ 1448668 w 4536504"/>
                <a:gd name="connsiteY32" fmla="*/ 3026995 h 3919264"/>
                <a:gd name="connsiteX33" fmla="*/ 1448668 w 4536504"/>
                <a:gd name="connsiteY33" fmla="*/ 2508527 h 3919264"/>
                <a:gd name="connsiteX34" fmla="*/ 953449 w 4536504"/>
                <a:gd name="connsiteY34" fmla="*/ 2016224 h 3919264"/>
                <a:gd name="connsiteX35" fmla="*/ 89032 w 4536504"/>
                <a:gd name="connsiteY35" fmla="*/ 2016224 h 3919264"/>
                <a:gd name="connsiteX36" fmla="*/ 0 w 4536504"/>
                <a:gd name="connsiteY36" fmla="*/ 1927192 h 3919264"/>
                <a:gd name="connsiteX37" fmla="*/ 0 w 4536504"/>
                <a:gd name="connsiteY37" fmla="*/ 809112 h 3919264"/>
                <a:gd name="connsiteX38" fmla="*/ 89032 w 4536504"/>
                <a:gd name="connsiteY38" fmla="*/ 720080 h 3919264"/>
                <a:gd name="connsiteX39" fmla="*/ 1207112 w 4536504"/>
                <a:gd name="connsiteY39" fmla="*/ 720080 h 3919264"/>
                <a:gd name="connsiteX40" fmla="*/ 1296144 w 4536504"/>
                <a:gd name="connsiteY40" fmla="*/ 809112 h 3919264"/>
                <a:gd name="connsiteX41" fmla="*/ 1296144 w 4536504"/>
                <a:gd name="connsiteY41" fmla="*/ 1707636 h 3919264"/>
                <a:gd name="connsiteX42" fmla="*/ 1704226 w 4536504"/>
                <a:gd name="connsiteY42" fmla="*/ 2086756 h 3919264"/>
                <a:gd name="connsiteX43" fmla="*/ 2110101 w 4536504"/>
                <a:gd name="connsiteY43" fmla="*/ 2086756 h 3919264"/>
                <a:gd name="connsiteX44" fmla="*/ 2664296 w 4536504"/>
                <a:gd name="connsiteY44" fmla="*/ 1664322 h 3919264"/>
                <a:gd name="connsiteX45" fmla="*/ 2664296 w 4536504"/>
                <a:gd name="connsiteY45" fmla="*/ 995126 h 3919264"/>
                <a:gd name="connsiteX46" fmla="*/ 2728986 w 4536504"/>
                <a:gd name="connsiteY46" fmla="*/ 930436 h 3919264"/>
                <a:gd name="connsiteX47" fmla="*/ 3256610 w 4536504"/>
                <a:gd name="connsiteY47" fmla="*/ 930436 h 3919264"/>
                <a:gd name="connsiteX48" fmla="*/ 3816424 w 4536504"/>
                <a:gd name="connsiteY48" fmla="*/ 464510 h 3919264"/>
                <a:gd name="connsiteX49" fmla="*/ 3816424 w 4536504"/>
                <a:gd name="connsiteY49" fmla="*/ 49462 h 3919264"/>
                <a:gd name="connsiteX50" fmla="*/ 3865886 w 4536504"/>
                <a:gd name="connsiteY50"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325545 w 4536504"/>
                <a:gd name="connsiteY17" fmla="*/ 1872208 h 3919264"/>
                <a:gd name="connsiteX18" fmla="*/ 2879310 w 4536504"/>
                <a:gd name="connsiteY18" fmla="*/ 1872208 h 3919264"/>
                <a:gd name="connsiteX19" fmla="*/ 2458256 w 4536504"/>
                <a:gd name="connsiteY19" fmla="*/ 2405700 h 3919264"/>
                <a:gd name="connsiteX20" fmla="*/ 2458256 w 4536504"/>
                <a:gd name="connsiteY20" fmla="*/ 2711068 h 3919264"/>
                <a:gd name="connsiteX21" fmla="*/ 2967338 w 4536504"/>
                <a:gd name="connsiteY21" fmla="*/ 3195262 h 3919264"/>
                <a:gd name="connsiteX22" fmla="*/ 2964893 w 4536504"/>
                <a:gd name="connsiteY22" fmla="*/ 3199184 h 3919264"/>
                <a:gd name="connsiteX23" fmla="*/ 3445760 w 4536504"/>
                <a:gd name="connsiteY23" fmla="*/ 3199184 h 3919264"/>
                <a:gd name="connsiteX24" fmla="*/ 3495222 w 4536504"/>
                <a:gd name="connsiteY24" fmla="*/ 3248646 h 3919264"/>
                <a:gd name="connsiteX25" fmla="*/ 3495222 w 4536504"/>
                <a:gd name="connsiteY25" fmla="*/ 3869802 h 3919264"/>
                <a:gd name="connsiteX26" fmla="*/ 3445760 w 4536504"/>
                <a:gd name="connsiteY26" fmla="*/ 3919264 h 3919264"/>
                <a:gd name="connsiteX27" fmla="*/ 2824604 w 4536504"/>
                <a:gd name="connsiteY27" fmla="*/ 3919264 h 3919264"/>
                <a:gd name="connsiteX28" fmla="*/ 2775142 w 4536504"/>
                <a:gd name="connsiteY28" fmla="*/ 3869802 h 3919264"/>
                <a:gd name="connsiteX29" fmla="*/ 2775142 w 4536504"/>
                <a:gd name="connsiteY29" fmla="*/ 3495860 h 3919264"/>
                <a:gd name="connsiteX30" fmla="*/ 2214362 w 4536504"/>
                <a:gd name="connsiteY30" fmla="*/ 3096344 h 3919264"/>
                <a:gd name="connsiteX31" fmla="*/ 1518017 w 4536504"/>
                <a:gd name="connsiteY31" fmla="*/ 3096344 h 3919264"/>
                <a:gd name="connsiteX32" fmla="*/ 1448668 w 4536504"/>
                <a:gd name="connsiteY32" fmla="*/ 3026995 h 3919264"/>
                <a:gd name="connsiteX33" fmla="*/ 1448668 w 4536504"/>
                <a:gd name="connsiteY33" fmla="*/ 2508527 h 3919264"/>
                <a:gd name="connsiteX34" fmla="*/ 953449 w 4536504"/>
                <a:gd name="connsiteY34" fmla="*/ 2016224 h 3919264"/>
                <a:gd name="connsiteX35" fmla="*/ 89032 w 4536504"/>
                <a:gd name="connsiteY35" fmla="*/ 2016224 h 3919264"/>
                <a:gd name="connsiteX36" fmla="*/ 0 w 4536504"/>
                <a:gd name="connsiteY36" fmla="*/ 1927192 h 3919264"/>
                <a:gd name="connsiteX37" fmla="*/ 0 w 4536504"/>
                <a:gd name="connsiteY37" fmla="*/ 809112 h 3919264"/>
                <a:gd name="connsiteX38" fmla="*/ 89032 w 4536504"/>
                <a:gd name="connsiteY38" fmla="*/ 720080 h 3919264"/>
                <a:gd name="connsiteX39" fmla="*/ 1207112 w 4536504"/>
                <a:gd name="connsiteY39" fmla="*/ 720080 h 3919264"/>
                <a:gd name="connsiteX40" fmla="*/ 1296144 w 4536504"/>
                <a:gd name="connsiteY40" fmla="*/ 809112 h 3919264"/>
                <a:gd name="connsiteX41" fmla="*/ 1296144 w 4536504"/>
                <a:gd name="connsiteY41" fmla="*/ 1707636 h 3919264"/>
                <a:gd name="connsiteX42" fmla="*/ 1704226 w 4536504"/>
                <a:gd name="connsiteY42" fmla="*/ 2086756 h 3919264"/>
                <a:gd name="connsiteX43" fmla="*/ 2110101 w 4536504"/>
                <a:gd name="connsiteY43" fmla="*/ 2086756 h 3919264"/>
                <a:gd name="connsiteX44" fmla="*/ 2664296 w 4536504"/>
                <a:gd name="connsiteY44" fmla="*/ 1664322 h 3919264"/>
                <a:gd name="connsiteX45" fmla="*/ 2664296 w 4536504"/>
                <a:gd name="connsiteY45" fmla="*/ 995126 h 3919264"/>
                <a:gd name="connsiteX46" fmla="*/ 2728986 w 4536504"/>
                <a:gd name="connsiteY46" fmla="*/ 930436 h 3919264"/>
                <a:gd name="connsiteX47" fmla="*/ 3256610 w 4536504"/>
                <a:gd name="connsiteY47" fmla="*/ 930436 h 3919264"/>
                <a:gd name="connsiteX48" fmla="*/ 3816424 w 4536504"/>
                <a:gd name="connsiteY48" fmla="*/ 464510 h 3919264"/>
                <a:gd name="connsiteX49" fmla="*/ 3816424 w 4536504"/>
                <a:gd name="connsiteY49" fmla="*/ 49462 h 3919264"/>
                <a:gd name="connsiteX50" fmla="*/ 3865886 w 4536504"/>
                <a:gd name="connsiteY50" fmla="*/ 0 h 3919264"/>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325545 w 4536504"/>
                <a:gd name="connsiteY17" fmla="*/ 1872208 h 3919264"/>
                <a:gd name="connsiteX18" fmla="*/ 2879310 w 4536504"/>
                <a:gd name="connsiteY18" fmla="*/ 1872208 h 3919264"/>
                <a:gd name="connsiteX19" fmla="*/ 2458256 w 4536504"/>
                <a:gd name="connsiteY19" fmla="*/ 2405700 h 3919264"/>
                <a:gd name="connsiteX20" fmla="*/ 2458256 w 4536504"/>
                <a:gd name="connsiteY20" fmla="*/ 2711068 h 3919264"/>
                <a:gd name="connsiteX21" fmla="*/ 2967338 w 4536504"/>
                <a:gd name="connsiteY21" fmla="*/ 3195262 h 3919264"/>
                <a:gd name="connsiteX22" fmla="*/ 2964893 w 4536504"/>
                <a:gd name="connsiteY22" fmla="*/ 3199184 h 3919264"/>
                <a:gd name="connsiteX23" fmla="*/ 3445760 w 4536504"/>
                <a:gd name="connsiteY23" fmla="*/ 3199184 h 3919264"/>
                <a:gd name="connsiteX24" fmla="*/ 3495222 w 4536504"/>
                <a:gd name="connsiteY24" fmla="*/ 3248646 h 3919264"/>
                <a:gd name="connsiteX25" fmla="*/ 3495222 w 4536504"/>
                <a:gd name="connsiteY25" fmla="*/ 3869802 h 3919264"/>
                <a:gd name="connsiteX26" fmla="*/ 3445760 w 4536504"/>
                <a:gd name="connsiteY26" fmla="*/ 3919264 h 3919264"/>
                <a:gd name="connsiteX27" fmla="*/ 2824604 w 4536504"/>
                <a:gd name="connsiteY27" fmla="*/ 3919264 h 3919264"/>
                <a:gd name="connsiteX28" fmla="*/ 2775142 w 4536504"/>
                <a:gd name="connsiteY28" fmla="*/ 3869802 h 3919264"/>
                <a:gd name="connsiteX29" fmla="*/ 2775142 w 4536504"/>
                <a:gd name="connsiteY29" fmla="*/ 3495860 h 3919264"/>
                <a:gd name="connsiteX30" fmla="*/ 2214362 w 4536504"/>
                <a:gd name="connsiteY30" fmla="*/ 3096344 h 3919264"/>
                <a:gd name="connsiteX31" fmla="*/ 1518017 w 4536504"/>
                <a:gd name="connsiteY31" fmla="*/ 3096344 h 3919264"/>
                <a:gd name="connsiteX32" fmla="*/ 1448668 w 4536504"/>
                <a:gd name="connsiteY32" fmla="*/ 3026995 h 3919264"/>
                <a:gd name="connsiteX33" fmla="*/ 1448668 w 4536504"/>
                <a:gd name="connsiteY33" fmla="*/ 2508527 h 3919264"/>
                <a:gd name="connsiteX34" fmla="*/ 953449 w 4536504"/>
                <a:gd name="connsiteY34" fmla="*/ 2016224 h 3919264"/>
                <a:gd name="connsiteX35" fmla="*/ 89032 w 4536504"/>
                <a:gd name="connsiteY35" fmla="*/ 2016224 h 3919264"/>
                <a:gd name="connsiteX36" fmla="*/ 0 w 4536504"/>
                <a:gd name="connsiteY36" fmla="*/ 1927192 h 3919264"/>
                <a:gd name="connsiteX37" fmla="*/ 0 w 4536504"/>
                <a:gd name="connsiteY37" fmla="*/ 809112 h 3919264"/>
                <a:gd name="connsiteX38" fmla="*/ 89032 w 4536504"/>
                <a:gd name="connsiteY38" fmla="*/ 720080 h 3919264"/>
                <a:gd name="connsiteX39" fmla="*/ 1207112 w 4536504"/>
                <a:gd name="connsiteY39" fmla="*/ 720080 h 3919264"/>
                <a:gd name="connsiteX40" fmla="*/ 1296144 w 4536504"/>
                <a:gd name="connsiteY40" fmla="*/ 809112 h 3919264"/>
                <a:gd name="connsiteX41" fmla="*/ 1296144 w 4536504"/>
                <a:gd name="connsiteY41" fmla="*/ 1707636 h 3919264"/>
                <a:gd name="connsiteX42" fmla="*/ 1704226 w 4536504"/>
                <a:gd name="connsiteY42" fmla="*/ 2086756 h 3919264"/>
                <a:gd name="connsiteX43" fmla="*/ 2110101 w 4536504"/>
                <a:gd name="connsiteY43" fmla="*/ 2086756 h 3919264"/>
                <a:gd name="connsiteX44" fmla="*/ 2664296 w 4536504"/>
                <a:gd name="connsiteY44" fmla="*/ 1664322 h 3919264"/>
                <a:gd name="connsiteX45" fmla="*/ 2664296 w 4536504"/>
                <a:gd name="connsiteY45" fmla="*/ 995126 h 3919264"/>
                <a:gd name="connsiteX46" fmla="*/ 2728986 w 4536504"/>
                <a:gd name="connsiteY46" fmla="*/ 930436 h 3919264"/>
                <a:gd name="connsiteX47" fmla="*/ 3256610 w 4536504"/>
                <a:gd name="connsiteY47" fmla="*/ 930436 h 3919264"/>
                <a:gd name="connsiteX48" fmla="*/ 3816424 w 4536504"/>
                <a:gd name="connsiteY48" fmla="*/ 464510 h 3919264"/>
                <a:gd name="connsiteX49" fmla="*/ 3816424 w 4536504"/>
                <a:gd name="connsiteY49" fmla="*/ 49462 h 3919264"/>
                <a:gd name="connsiteX50" fmla="*/ 3865886 w 4536504"/>
                <a:gd name="connsiteY50" fmla="*/ 0 h 391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36504" h="3919264">
                  <a:moveTo>
                    <a:pt x="3865886" y="0"/>
                  </a:moveTo>
                  <a:lnTo>
                    <a:pt x="4487042" y="0"/>
                  </a:lnTo>
                  <a:cubicBezTo>
                    <a:pt x="4514359" y="0"/>
                    <a:pt x="4536504" y="22145"/>
                    <a:pt x="4536504" y="49462"/>
                  </a:cubicBezTo>
                  <a:lnTo>
                    <a:pt x="4536504" y="670618"/>
                  </a:lnTo>
                  <a:cubicBezTo>
                    <a:pt x="4536504" y="697935"/>
                    <a:pt x="4514359" y="720080"/>
                    <a:pt x="4487042" y="720080"/>
                  </a:cubicBezTo>
                  <a:lnTo>
                    <a:pt x="4097918" y="720080"/>
                  </a:lnTo>
                  <a:cubicBezTo>
                    <a:pt x="3728485" y="786990"/>
                    <a:pt x="3626180" y="1038835"/>
                    <a:pt x="3606068" y="1182801"/>
                  </a:cubicBezTo>
                  <a:lnTo>
                    <a:pt x="3606068" y="1356441"/>
                  </a:lnTo>
                  <a:cubicBezTo>
                    <a:pt x="3607244" y="1479524"/>
                    <a:pt x="3608420" y="1602607"/>
                    <a:pt x="3609595" y="1725690"/>
                  </a:cubicBezTo>
                  <a:cubicBezTo>
                    <a:pt x="3757628" y="2077855"/>
                    <a:pt x="3910674" y="2124181"/>
                    <a:pt x="4111762" y="2193410"/>
                  </a:cubicBezTo>
                  <a:lnTo>
                    <a:pt x="4487042" y="2193410"/>
                  </a:lnTo>
                  <a:cubicBezTo>
                    <a:pt x="4514359" y="2193410"/>
                    <a:pt x="4536504" y="2215555"/>
                    <a:pt x="4536504" y="2242872"/>
                  </a:cubicBezTo>
                  <a:lnTo>
                    <a:pt x="4536504" y="2864028"/>
                  </a:lnTo>
                  <a:cubicBezTo>
                    <a:pt x="4536504" y="2891345"/>
                    <a:pt x="4514359" y="2913490"/>
                    <a:pt x="4487042" y="2913490"/>
                  </a:cubicBezTo>
                  <a:lnTo>
                    <a:pt x="3865886" y="2913490"/>
                  </a:lnTo>
                  <a:cubicBezTo>
                    <a:pt x="3838569" y="2913490"/>
                    <a:pt x="3816424" y="2891345"/>
                    <a:pt x="3816424" y="2864028"/>
                  </a:cubicBezTo>
                  <a:lnTo>
                    <a:pt x="3816424" y="2499630"/>
                  </a:lnTo>
                  <a:cubicBezTo>
                    <a:pt x="3822322" y="2110692"/>
                    <a:pt x="3566227" y="1896414"/>
                    <a:pt x="3325545" y="1872208"/>
                  </a:cubicBezTo>
                  <a:lnTo>
                    <a:pt x="2879310" y="1872208"/>
                  </a:lnTo>
                  <a:cubicBezTo>
                    <a:pt x="2531323" y="2003356"/>
                    <a:pt x="2492442" y="2228681"/>
                    <a:pt x="2458256" y="2405700"/>
                  </a:cubicBezTo>
                  <a:lnTo>
                    <a:pt x="2458256" y="2711068"/>
                  </a:lnTo>
                  <a:cubicBezTo>
                    <a:pt x="2535109" y="3132774"/>
                    <a:pt x="2764526" y="3154096"/>
                    <a:pt x="2967338" y="3195262"/>
                  </a:cubicBezTo>
                  <a:lnTo>
                    <a:pt x="2964893" y="3199184"/>
                  </a:lnTo>
                  <a:lnTo>
                    <a:pt x="3445760" y="3199184"/>
                  </a:lnTo>
                  <a:cubicBezTo>
                    <a:pt x="3473077" y="3199184"/>
                    <a:pt x="3495222" y="3221329"/>
                    <a:pt x="3495222" y="3248646"/>
                  </a:cubicBezTo>
                  <a:lnTo>
                    <a:pt x="3495222" y="3869802"/>
                  </a:lnTo>
                  <a:cubicBezTo>
                    <a:pt x="3495222" y="3897119"/>
                    <a:pt x="3473077" y="3919264"/>
                    <a:pt x="3445760" y="3919264"/>
                  </a:cubicBezTo>
                  <a:lnTo>
                    <a:pt x="2824604" y="3919264"/>
                  </a:lnTo>
                  <a:cubicBezTo>
                    <a:pt x="2797287" y="3919264"/>
                    <a:pt x="2775142" y="3897119"/>
                    <a:pt x="2775142" y="3869802"/>
                  </a:cubicBezTo>
                  <a:lnTo>
                    <a:pt x="2775142" y="3495860"/>
                  </a:lnTo>
                  <a:cubicBezTo>
                    <a:pt x="2774146" y="3279619"/>
                    <a:pt x="2531761" y="3096148"/>
                    <a:pt x="2214362" y="3096344"/>
                  </a:cubicBezTo>
                  <a:lnTo>
                    <a:pt x="1518017" y="3096344"/>
                  </a:lnTo>
                  <a:cubicBezTo>
                    <a:pt x="1479717" y="3096344"/>
                    <a:pt x="1448668" y="3065295"/>
                    <a:pt x="1448668" y="3026995"/>
                  </a:cubicBezTo>
                  <a:lnTo>
                    <a:pt x="1448668" y="2508527"/>
                  </a:lnTo>
                  <a:cubicBezTo>
                    <a:pt x="1410010" y="2284169"/>
                    <a:pt x="1283234" y="2050340"/>
                    <a:pt x="953449" y="2016224"/>
                  </a:cubicBezTo>
                  <a:lnTo>
                    <a:pt x="89032" y="2016224"/>
                  </a:lnTo>
                  <a:cubicBezTo>
                    <a:pt x="39861" y="2016224"/>
                    <a:pt x="0" y="1976363"/>
                    <a:pt x="0" y="1927192"/>
                  </a:cubicBezTo>
                  <a:lnTo>
                    <a:pt x="0" y="809112"/>
                  </a:lnTo>
                  <a:cubicBezTo>
                    <a:pt x="0" y="759941"/>
                    <a:pt x="39861" y="720080"/>
                    <a:pt x="89032" y="720080"/>
                  </a:cubicBezTo>
                  <a:lnTo>
                    <a:pt x="1207112" y="720080"/>
                  </a:lnTo>
                  <a:cubicBezTo>
                    <a:pt x="1256283" y="720080"/>
                    <a:pt x="1296144" y="759941"/>
                    <a:pt x="1296144" y="809112"/>
                  </a:cubicBezTo>
                  <a:lnTo>
                    <a:pt x="1296144" y="1707636"/>
                  </a:lnTo>
                  <a:cubicBezTo>
                    <a:pt x="1370957" y="1982046"/>
                    <a:pt x="1542981" y="2062787"/>
                    <a:pt x="1704226" y="2086756"/>
                  </a:cubicBezTo>
                  <a:lnTo>
                    <a:pt x="2110101" y="2086756"/>
                  </a:lnTo>
                  <a:cubicBezTo>
                    <a:pt x="2468449" y="2037373"/>
                    <a:pt x="2584530" y="1883758"/>
                    <a:pt x="2664296" y="1664322"/>
                  </a:cubicBezTo>
                  <a:lnTo>
                    <a:pt x="2664296" y="995126"/>
                  </a:lnTo>
                  <a:cubicBezTo>
                    <a:pt x="2664296" y="959399"/>
                    <a:pt x="2693259" y="930436"/>
                    <a:pt x="2728986" y="930436"/>
                  </a:cubicBezTo>
                  <a:lnTo>
                    <a:pt x="3256610" y="930436"/>
                  </a:lnTo>
                  <a:cubicBezTo>
                    <a:pt x="3553092" y="919609"/>
                    <a:pt x="3749771" y="773757"/>
                    <a:pt x="3816424" y="464510"/>
                  </a:cubicBezTo>
                  <a:lnTo>
                    <a:pt x="3816424" y="49462"/>
                  </a:lnTo>
                  <a:cubicBezTo>
                    <a:pt x="3816424" y="22145"/>
                    <a:pt x="3838569" y="0"/>
                    <a:pt x="386588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2379680" y="2680936"/>
              <a:ext cx="1079228" cy="1079228"/>
            </a:xfrm>
            <a:prstGeom prst="roundRect">
              <a:avLst>
                <a:gd name="adj" fmla="val 6869"/>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3795594" y="4030534"/>
              <a:ext cx="862166" cy="862166"/>
            </a:xfrm>
            <a:prstGeom prst="roundRect">
              <a:avLst>
                <a:gd name="adj" fmla="val 6869"/>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9" name="圆角矩形 8"/>
            <p:cNvSpPr/>
            <p:nvPr/>
          </p:nvSpPr>
          <p:spPr>
            <a:xfrm>
              <a:off x="5012270" y="2870988"/>
              <a:ext cx="792088" cy="792088"/>
            </a:xfrm>
            <a:prstGeom prst="roundRect">
              <a:avLst>
                <a:gd name="adj" fmla="val 6869"/>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5109917" y="5113262"/>
              <a:ext cx="612000" cy="612000"/>
            </a:xfrm>
            <a:prstGeom prst="roundRect">
              <a:avLst>
                <a:gd name="adj" fmla="val 6869"/>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6142593" y="4113011"/>
              <a:ext cx="612000" cy="612000"/>
            </a:xfrm>
            <a:prstGeom prst="roundRect">
              <a:avLst>
                <a:gd name="adj" fmla="val 6869"/>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6142593" y="1904437"/>
              <a:ext cx="612000" cy="612000"/>
            </a:xfrm>
            <a:prstGeom prst="roundRect">
              <a:avLst>
                <a:gd name="adj" fmla="val 6869"/>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3" name="TextBox 86"/>
            <p:cNvSpPr txBox="1"/>
            <p:nvPr/>
          </p:nvSpPr>
          <p:spPr>
            <a:xfrm>
              <a:off x="2291373" y="2870988"/>
              <a:ext cx="1296144" cy="615363"/>
            </a:xfrm>
            <a:prstGeom prst="rect">
              <a:avLst/>
            </a:prstGeom>
            <a:noFill/>
          </p:spPr>
          <p:txBody>
            <a:bodyPr wrap="square" rtlCol="0">
              <a:spAutoFit/>
            </a:bodyPr>
            <a:lstStyle/>
            <a:p>
              <a:pPr algn="ct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Freeform 16"/>
            <p:cNvSpPr>
              <a:spLocks noEditPoints="1"/>
            </p:cNvSpPr>
            <p:nvPr/>
          </p:nvSpPr>
          <p:spPr bwMode="auto">
            <a:xfrm>
              <a:off x="5269599" y="3162114"/>
              <a:ext cx="262533" cy="209835"/>
            </a:xfrm>
            <a:custGeom>
              <a:avLst/>
              <a:gdLst>
                <a:gd name="T0" fmla="*/ 153 w 274"/>
                <a:gd name="T1" fmla="*/ 85 h 219"/>
                <a:gd name="T2" fmla="*/ 175 w 274"/>
                <a:gd name="T3" fmla="*/ 107 h 219"/>
                <a:gd name="T4" fmla="*/ 175 w 274"/>
                <a:gd name="T5" fmla="*/ 140 h 219"/>
                <a:gd name="T6" fmla="*/ 153 w 274"/>
                <a:gd name="T7" fmla="*/ 162 h 219"/>
                <a:gd name="T8" fmla="*/ 121 w 274"/>
                <a:gd name="T9" fmla="*/ 162 h 219"/>
                <a:gd name="T10" fmla="*/ 100 w 274"/>
                <a:gd name="T11" fmla="*/ 140 h 219"/>
                <a:gd name="T12" fmla="*/ 100 w 274"/>
                <a:gd name="T13" fmla="*/ 107 h 219"/>
                <a:gd name="T14" fmla="*/ 121 w 274"/>
                <a:gd name="T15" fmla="*/ 85 h 219"/>
                <a:gd name="T16" fmla="*/ 237 w 274"/>
                <a:gd name="T17" fmla="*/ 69 h 219"/>
                <a:gd name="T18" fmla="*/ 231 w 274"/>
                <a:gd name="T19" fmla="*/ 71 h 219"/>
                <a:gd name="T20" fmla="*/ 228 w 274"/>
                <a:gd name="T21" fmla="*/ 78 h 219"/>
                <a:gd name="T22" fmla="*/ 231 w 274"/>
                <a:gd name="T23" fmla="*/ 85 h 219"/>
                <a:gd name="T24" fmla="*/ 237 w 274"/>
                <a:gd name="T25" fmla="*/ 88 h 219"/>
                <a:gd name="T26" fmla="*/ 244 w 274"/>
                <a:gd name="T27" fmla="*/ 85 h 219"/>
                <a:gd name="T28" fmla="*/ 247 w 274"/>
                <a:gd name="T29" fmla="*/ 78 h 219"/>
                <a:gd name="T30" fmla="*/ 244 w 274"/>
                <a:gd name="T31" fmla="*/ 71 h 219"/>
                <a:gd name="T32" fmla="*/ 237 w 274"/>
                <a:gd name="T33" fmla="*/ 69 h 219"/>
                <a:gd name="T34" fmla="*/ 115 w 274"/>
                <a:gd name="T35" fmla="*/ 59 h 219"/>
                <a:gd name="T36" fmla="*/ 82 w 274"/>
                <a:gd name="T37" fmla="*/ 83 h 219"/>
                <a:gd name="T38" fmla="*/ 68 w 274"/>
                <a:gd name="T39" fmla="*/ 124 h 219"/>
                <a:gd name="T40" fmla="*/ 82 w 274"/>
                <a:gd name="T41" fmla="*/ 164 h 219"/>
                <a:gd name="T42" fmla="*/ 115 w 274"/>
                <a:gd name="T43" fmla="*/ 189 h 219"/>
                <a:gd name="T44" fmla="*/ 158 w 274"/>
                <a:gd name="T45" fmla="*/ 189 h 219"/>
                <a:gd name="T46" fmla="*/ 193 w 274"/>
                <a:gd name="T47" fmla="*/ 164 h 219"/>
                <a:gd name="T48" fmla="*/ 205 w 274"/>
                <a:gd name="T49" fmla="*/ 124 h 219"/>
                <a:gd name="T50" fmla="*/ 193 w 274"/>
                <a:gd name="T51" fmla="*/ 83 h 219"/>
                <a:gd name="T52" fmla="*/ 158 w 274"/>
                <a:gd name="T53" fmla="*/ 59 h 219"/>
                <a:gd name="T54" fmla="*/ 91 w 274"/>
                <a:gd name="T55" fmla="*/ 0 h 219"/>
                <a:gd name="T56" fmla="*/ 188 w 274"/>
                <a:gd name="T57" fmla="*/ 0 h 219"/>
                <a:gd name="T58" fmla="*/ 193 w 274"/>
                <a:gd name="T59" fmla="*/ 5 h 219"/>
                <a:gd name="T60" fmla="*/ 203 w 274"/>
                <a:gd name="T61" fmla="*/ 33 h 219"/>
                <a:gd name="T62" fmla="*/ 208 w 274"/>
                <a:gd name="T63" fmla="*/ 38 h 219"/>
                <a:gd name="T64" fmla="*/ 214 w 274"/>
                <a:gd name="T65" fmla="*/ 41 h 219"/>
                <a:gd name="T66" fmla="*/ 261 w 274"/>
                <a:gd name="T67" fmla="*/ 45 h 219"/>
                <a:gd name="T68" fmla="*/ 274 w 274"/>
                <a:gd name="T69" fmla="*/ 69 h 219"/>
                <a:gd name="T70" fmla="*/ 270 w 274"/>
                <a:gd name="T71" fmla="*/ 207 h 219"/>
                <a:gd name="T72" fmla="*/ 247 w 274"/>
                <a:gd name="T73" fmla="*/ 219 h 219"/>
                <a:gd name="T74" fmla="*/ 13 w 274"/>
                <a:gd name="T75" fmla="*/ 217 h 219"/>
                <a:gd name="T76" fmla="*/ 0 w 274"/>
                <a:gd name="T77" fmla="*/ 193 h 219"/>
                <a:gd name="T78" fmla="*/ 3 w 274"/>
                <a:gd name="T79" fmla="*/ 55 h 219"/>
                <a:gd name="T80" fmla="*/ 27 w 274"/>
                <a:gd name="T81" fmla="*/ 41 h 219"/>
                <a:gd name="T82" fmla="*/ 64 w 274"/>
                <a:gd name="T83" fmla="*/ 41 h 219"/>
                <a:gd name="T84" fmla="*/ 69 w 274"/>
                <a:gd name="T85" fmla="*/ 36 h 219"/>
                <a:gd name="T86" fmla="*/ 79 w 274"/>
                <a:gd name="T87" fmla="*/ 8 h 219"/>
                <a:gd name="T88" fmla="*/ 84 w 274"/>
                <a:gd name="T89" fmla="*/ 3 h 219"/>
                <a:gd name="T90" fmla="*/ 91 w 274"/>
                <a:gd name="T9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4" h="219">
                  <a:moveTo>
                    <a:pt x="137" y="83"/>
                  </a:moveTo>
                  <a:lnTo>
                    <a:pt x="153" y="85"/>
                  </a:lnTo>
                  <a:lnTo>
                    <a:pt x="166" y="94"/>
                  </a:lnTo>
                  <a:lnTo>
                    <a:pt x="175" y="107"/>
                  </a:lnTo>
                  <a:lnTo>
                    <a:pt x="179" y="124"/>
                  </a:lnTo>
                  <a:lnTo>
                    <a:pt x="175" y="140"/>
                  </a:lnTo>
                  <a:lnTo>
                    <a:pt x="166" y="153"/>
                  </a:lnTo>
                  <a:lnTo>
                    <a:pt x="153" y="162"/>
                  </a:lnTo>
                  <a:lnTo>
                    <a:pt x="137" y="164"/>
                  </a:lnTo>
                  <a:lnTo>
                    <a:pt x="121" y="162"/>
                  </a:lnTo>
                  <a:lnTo>
                    <a:pt x="108" y="153"/>
                  </a:lnTo>
                  <a:lnTo>
                    <a:pt x="100" y="140"/>
                  </a:lnTo>
                  <a:lnTo>
                    <a:pt x="96" y="124"/>
                  </a:lnTo>
                  <a:lnTo>
                    <a:pt x="100" y="107"/>
                  </a:lnTo>
                  <a:lnTo>
                    <a:pt x="108" y="94"/>
                  </a:lnTo>
                  <a:lnTo>
                    <a:pt x="121" y="85"/>
                  </a:lnTo>
                  <a:lnTo>
                    <a:pt x="137" y="83"/>
                  </a:lnTo>
                  <a:close/>
                  <a:moveTo>
                    <a:pt x="237" y="69"/>
                  </a:moveTo>
                  <a:lnTo>
                    <a:pt x="233" y="69"/>
                  </a:lnTo>
                  <a:lnTo>
                    <a:pt x="231" y="71"/>
                  </a:lnTo>
                  <a:lnTo>
                    <a:pt x="228" y="74"/>
                  </a:lnTo>
                  <a:lnTo>
                    <a:pt x="228" y="78"/>
                  </a:lnTo>
                  <a:lnTo>
                    <a:pt x="228" y="82"/>
                  </a:lnTo>
                  <a:lnTo>
                    <a:pt x="231" y="85"/>
                  </a:lnTo>
                  <a:lnTo>
                    <a:pt x="233" y="87"/>
                  </a:lnTo>
                  <a:lnTo>
                    <a:pt x="237" y="88"/>
                  </a:lnTo>
                  <a:lnTo>
                    <a:pt x="241" y="87"/>
                  </a:lnTo>
                  <a:lnTo>
                    <a:pt x="244" y="85"/>
                  </a:lnTo>
                  <a:lnTo>
                    <a:pt x="246" y="82"/>
                  </a:lnTo>
                  <a:lnTo>
                    <a:pt x="247" y="78"/>
                  </a:lnTo>
                  <a:lnTo>
                    <a:pt x="246" y="74"/>
                  </a:lnTo>
                  <a:lnTo>
                    <a:pt x="244" y="71"/>
                  </a:lnTo>
                  <a:lnTo>
                    <a:pt x="241" y="69"/>
                  </a:lnTo>
                  <a:lnTo>
                    <a:pt x="237" y="69"/>
                  </a:lnTo>
                  <a:close/>
                  <a:moveTo>
                    <a:pt x="137" y="55"/>
                  </a:moveTo>
                  <a:lnTo>
                    <a:pt x="115" y="59"/>
                  </a:lnTo>
                  <a:lnTo>
                    <a:pt x="97" y="68"/>
                  </a:lnTo>
                  <a:lnTo>
                    <a:pt x="82" y="83"/>
                  </a:lnTo>
                  <a:lnTo>
                    <a:pt x="72" y="102"/>
                  </a:lnTo>
                  <a:lnTo>
                    <a:pt x="68" y="124"/>
                  </a:lnTo>
                  <a:lnTo>
                    <a:pt x="72" y="145"/>
                  </a:lnTo>
                  <a:lnTo>
                    <a:pt x="82" y="164"/>
                  </a:lnTo>
                  <a:lnTo>
                    <a:pt x="97" y="179"/>
                  </a:lnTo>
                  <a:lnTo>
                    <a:pt x="115" y="189"/>
                  </a:lnTo>
                  <a:lnTo>
                    <a:pt x="137" y="193"/>
                  </a:lnTo>
                  <a:lnTo>
                    <a:pt x="158" y="189"/>
                  </a:lnTo>
                  <a:lnTo>
                    <a:pt x="177" y="179"/>
                  </a:lnTo>
                  <a:lnTo>
                    <a:pt x="193" y="164"/>
                  </a:lnTo>
                  <a:lnTo>
                    <a:pt x="203" y="145"/>
                  </a:lnTo>
                  <a:lnTo>
                    <a:pt x="205" y="124"/>
                  </a:lnTo>
                  <a:lnTo>
                    <a:pt x="203" y="102"/>
                  </a:lnTo>
                  <a:lnTo>
                    <a:pt x="193" y="83"/>
                  </a:lnTo>
                  <a:lnTo>
                    <a:pt x="177" y="68"/>
                  </a:lnTo>
                  <a:lnTo>
                    <a:pt x="158" y="59"/>
                  </a:lnTo>
                  <a:lnTo>
                    <a:pt x="137" y="55"/>
                  </a:lnTo>
                  <a:close/>
                  <a:moveTo>
                    <a:pt x="91" y="0"/>
                  </a:moveTo>
                  <a:lnTo>
                    <a:pt x="184" y="0"/>
                  </a:lnTo>
                  <a:lnTo>
                    <a:pt x="188" y="0"/>
                  </a:lnTo>
                  <a:lnTo>
                    <a:pt x="190" y="3"/>
                  </a:lnTo>
                  <a:lnTo>
                    <a:pt x="193" y="5"/>
                  </a:lnTo>
                  <a:lnTo>
                    <a:pt x="195" y="8"/>
                  </a:lnTo>
                  <a:lnTo>
                    <a:pt x="203" y="33"/>
                  </a:lnTo>
                  <a:lnTo>
                    <a:pt x="205" y="36"/>
                  </a:lnTo>
                  <a:lnTo>
                    <a:pt x="208" y="38"/>
                  </a:lnTo>
                  <a:lnTo>
                    <a:pt x="210" y="41"/>
                  </a:lnTo>
                  <a:lnTo>
                    <a:pt x="214" y="41"/>
                  </a:lnTo>
                  <a:lnTo>
                    <a:pt x="247" y="41"/>
                  </a:lnTo>
                  <a:lnTo>
                    <a:pt x="261" y="45"/>
                  </a:lnTo>
                  <a:lnTo>
                    <a:pt x="270" y="55"/>
                  </a:lnTo>
                  <a:lnTo>
                    <a:pt x="274" y="69"/>
                  </a:lnTo>
                  <a:lnTo>
                    <a:pt x="274" y="193"/>
                  </a:lnTo>
                  <a:lnTo>
                    <a:pt x="270" y="207"/>
                  </a:lnTo>
                  <a:lnTo>
                    <a:pt x="261" y="217"/>
                  </a:lnTo>
                  <a:lnTo>
                    <a:pt x="247" y="219"/>
                  </a:lnTo>
                  <a:lnTo>
                    <a:pt x="27" y="219"/>
                  </a:lnTo>
                  <a:lnTo>
                    <a:pt x="13" y="217"/>
                  </a:lnTo>
                  <a:lnTo>
                    <a:pt x="3" y="207"/>
                  </a:lnTo>
                  <a:lnTo>
                    <a:pt x="0" y="193"/>
                  </a:lnTo>
                  <a:lnTo>
                    <a:pt x="0" y="69"/>
                  </a:lnTo>
                  <a:lnTo>
                    <a:pt x="3" y="55"/>
                  </a:lnTo>
                  <a:lnTo>
                    <a:pt x="13" y="45"/>
                  </a:lnTo>
                  <a:lnTo>
                    <a:pt x="27" y="41"/>
                  </a:lnTo>
                  <a:lnTo>
                    <a:pt x="60" y="41"/>
                  </a:lnTo>
                  <a:lnTo>
                    <a:pt x="64" y="41"/>
                  </a:lnTo>
                  <a:lnTo>
                    <a:pt x="66" y="38"/>
                  </a:lnTo>
                  <a:lnTo>
                    <a:pt x="69" y="36"/>
                  </a:lnTo>
                  <a:lnTo>
                    <a:pt x="72" y="33"/>
                  </a:lnTo>
                  <a:lnTo>
                    <a:pt x="79" y="8"/>
                  </a:lnTo>
                  <a:lnTo>
                    <a:pt x="82" y="5"/>
                  </a:lnTo>
                  <a:lnTo>
                    <a:pt x="84" y="3"/>
                  </a:lnTo>
                  <a:lnTo>
                    <a:pt x="87" y="0"/>
                  </a:lnTo>
                  <a:lnTo>
                    <a:pt x="91"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5" name="Freeform 32"/>
            <p:cNvSpPr>
              <a:spLocks noEditPoints="1"/>
            </p:cNvSpPr>
            <p:nvPr/>
          </p:nvSpPr>
          <p:spPr bwMode="auto">
            <a:xfrm>
              <a:off x="6337926" y="4308344"/>
              <a:ext cx="221333" cy="221333"/>
            </a:xfrm>
            <a:custGeom>
              <a:avLst/>
              <a:gdLst>
                <a:gd name="T0" fmla="*/ 99 w 231"/>
                <a:gd name="T1" fmla="*/ 68 h 231"/>
                <a:gd name="T2" fmla="*/ 75 w 231"/>
                <a:gd name="T3" fmla="*/ 85 h 231"/>
                <a:gd name="T4" fmla="*/ 65 w 231"/>
                <a:gd name="T5" fmla="*/ 115 h 231"/>
                <a:gd name="T6" fmla="*/ 75 w 231"/>
                <a:gd name="T7" fmla="*/ 144 h 231"/>
                <a:gd name="T8" fmla="*/ 99 w 231"/>
                <a:gd name="T9" fmla="*/ 163 h 231"/>
                <a:gd name="T10" fmla="*/ 131 w 231"/>
                <a:gd name="T11" fmla="*/ 163 h 231"/>
                <a:gd name="T12" fmla="*/ 155 w 231"/>
                <a:gd name="T13" fmla="*/ 144 h 231"/>
                <a:gd name="T14" fmla="*/ 166 w 231"/>
                <a:gd name="T15" fmla="*/ 115 h 231"/>
                <a:gd name="T16" fmla="*/ 155 w 231"/>
                <a:gd name="T17" fmla="*/ 85 h 231"/>
                <a:gd name="T18" fmla="*/ 131 w 231"/>
                <a:gd name="T19" fmla="*/ 68 h 231"/>
                <a:gd name="T20" fmla="*/ 79 w 231"/>
                <a:gd name="T21" fmla="*/ 0 h 231"/>
                <a:gd name="T22" fmla="*/ 102 w 231"/>
                <a:gd name="T23" fmla="*/ 19 h 231"/>
                <a:gd name="T24" fmla="*/ 130 w 231"/>
                <a:gd name="T25" fmla="*/ 19 h 231"/>
                <a:gd name="T26" fmla="*/ 152 w 231"/>
                <a:gd name="T27" fmla="*/ 0 h 231"/>
                <a:gd name="T28" fmla="*/ 173 w 231"/>
                <a:gd name="T29" fmla="*/ 23 h 231"/>
                <a:gd name="T30" fmla="*/ 185 w 231"/>
                <a:gd name="T31" fmla="*/ 46 h 231"/>
                <a:gd name="T32" fmla="*/ 208 w 231"/>
                <a:gd name="T33" fmla="*/ 59 h 231"/>
                <a:gd name="T34" fmla="*/ 231 w 231"/>
                <a:gd name="T35" fmla="*/ 82 h 231"/>
                <a:gd name="T36" fmla="*/ 212 w 231"/>
                <a:gd name="T37" fmla="*/ 102 h 231"/>
                <a:gd name="T38" fmla="*/ 212 w 231"/>
                <a:gd name="T39" fmla="*/ 129 h 231"/>
                <a:gd name="T40" fmla="*/ 231 w 231"/>
                <a:gd name="T41" fmla="*/ 149 h 231"/>
                <a:gd name="T42" fmla="*/ 208 w 231"/>
                <a:gd name="T43" fmla="*/ 171 h 231"/>
                <a:gd name="T44" fmla="*/ 185 w 231"/>
                <a:gd name="T45" fmla="*/ 184 h 231"/>
                <a:gd name="T46" fmla="*/ 173 w 231"/>
                <a:gd name="T47" fmla="*/ 206 h 231"/>
                <a:gd name="T48" fmla="*/ 152 w 231"/>
                <a:gd name="T49" fmla="*/ 231 h 231"/>
                <a:gd name="T50" fmla="*/ 130 w 231"/>
                <a:gd name="T51" fmla="*/ 212 h 231"/>
                <a:gd name="T52" fmla="*/ 102 w 231"/>
                <a:gd name="T53" fmla="*/ 212 h 231"/>
                <a:gd name="T54" fmla="*/ 79 w 231"/>
                <a:gd name="T55" fmla="*/ 231 h 231"/>
                <a:gd name="T56" fmla="*/ 57 w 231"/>
                <a:gd name="T57" fmla="*/ 206 h 231"/>
                <a:gd name="T58" fmla="*/ 47 w 231"/>
                <a:gd name="T59" fmla="*/ 184 h 231"/>
                <a:gd name="T60" fmla="*/ 24 w 231"/>
                <a:gd name="T61" fmla="*/ 172 h 231"/>
                <a:gd name="T62" fmla="*/ 0 w 231"/>
                <a:gd name="T63" fmla="*/ 152 h 231"/>
                <a:gd name="T64" fmla="*/ 19 w 231"/>
                <a:gd name="T65" fmla="*/ 129 h 231"/>
                <a:gd name="T66" fmla="*/ 19 w 231"/>
                <a:gd name="T67" fmla="*/ 102 h 231"/>
                <a:gd name="T68" fmla="*/ 0 w 231"/>
                <a:gd name="T69" fmla="*/ 82 h 231"/>
                <a:gd name="T70" fmla="*/ 24 w 231"/>
                <a:gd name="T71" fmla="*/ 59 h 231"/>
                <a:gd name="T72" fmla="*/ 47 w 231"/>
                <a:gd name="T73" fmla="*/ 46 h 231"/>
                <a:gd name="T74" fmla="*/ 57 w 231"/>
                <a:gd name="T75" fmla="*/ 23 h 231"/>
                <a:gd name="T76" fmla="*/ 79 w 231"/>
                <a:gd name="T7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1" h="231">
                  <a:moveTo>
                    <a:pt x="116" y="65"/>
                  </a:moveTo>
                  <a:lnTo>
                    <a:pt x="99" y="68"/>
                  </a:lnTo>
                  <a:lnTo>
                    <a:pt x="85" y="74"/>
                  </a:lnTo>
                  <a:lnTo>
                    <a:pt x="75" y="85"/>
                  </a:lnTo>
                  <a:lnTo>
                    <a:pt x="68" y="99"/>
                  </a:lnTo>
                  <a:lnTo>
                    <a:pt x="65" y="115"/>
                  </a:lnTo>
                  <a:lnTo>
                    <a:pt x="68" y="131"/>
                  </a:lnTo>
                  <a:lnTo>
                    <a:pt x="75" y="144"/>
                  </a:lnTo>
                  <a:lnTo>
                    <a:pt x="85" y="155"/>
                  </a:lnTo>
                  <a:lnTo>
                    <a:pt x="99" y="163"/>
                  </a:lnTo>
                  <a:lnTo>
                    <a:pt x="116" y="166"/>
                  </a:lnTo>
                  <a:lnTo>
                    <a:pt x="131" y="163"/>
                  </a:lnTo>
                  <a:lnTo>
                    <a:pt x="145" y="155"/>
                  </a:lnTo>
                  <a:lnTo>
                    <a:pt x="155" y="144"/>
                  </a:lnTo>
                  <a:lnTo>
                    <a:pt x="163" y="131"/>
                  </a:lnTo>
                  <a:lnTo>
                    <a:pt x="166" y="115"/>
                  </a:lnTo>
                  <a:lnTo>
                    <a:pt x="163" y="99"/>
                  </a:lnTo>
                  <a:lnTo>
                    <a:pt x="155" y="85"/>
                  </a:lnTo>
                  <a:lnTo>
                    <a:pt x="145" y="74"/>
                  </a:lnTo>
                  <a:lnTo>
                    <a:pt x="131" y="68"/>
                  </a:lnTo>
                  <a:lnTo>
                    <a:pt x="116" y="65"/>
                  </a:lnTo>
                  <a:close/>
                  <a:moveTo>
                    <a:pt x="79" y="0"/>
                  </a:moveTo>
                  <a:lnTo>
                    <a:pt x="89" y="11"/>
                  </a:lnTo>
                  <a:lnTo>
                    <a:pt x="102" y="19"/>
                  </a:lnTo>
                  <a:lnTo>
                    <a:pt x="116" y="22"/>
                  </a:lnTo>
                  <a:lnTo>
                    <a:pt x="130" y="19"/>
                  </a:lnTo>
                  <a:lnTo>
                    <a:pt x="143" y="11"/>
                  </a:lnTo>
                  <a:lnTo>
                    <a:pt x="152" y="0"/>
                  </a:lnTo>
                  <a:lnTo>
                    <a:pt x="175" y="9"/>
                  </a:lnTo>
                  <a:lnTo>
                    <a:pt x="173" y="23"/>
                  </a:lnTo>
                  <a:lnTo>
                    <a:pt x="176" y="36"/>
                  </a:lnTo>
                  <a:lnTo>
                    <a:pt x="185" y="46"/>
                  </a:lnTo>
                  <a:lnTo>
                    <a:pt x="195" y="55"/>
                  </a:lnTo>
                  <a:lnTo>
                    <a:pt x="208" y="59"/>
                  </a:lnTo>
                  <a:lnTo>
                    <a:pt x="222" y="59"/>
                  </a:lnTo>
                  <a:lnTo>
                    <a:pt x="231" y="82"/>
                  </a:lnTo>
                  <a:lnTo>
                    <a:pt x="219" y="90"/>
                  </a:lnTo>
                  <a:lnTo>
                    <a:pt x="212" y="102"/>
                  </a:lnTo>
                  <a:lnTo>
                    <a:pt x="209" y="115"/>
                  </a:lnTo>
                  <a:lnTo>
                    <a:pt x="212" y="129"/>
                  </a:lnTo>
                  <a:lnTo>
                    <a:pt x="219" y="139"/>
                  </a:lnTo>
                  <a:lnTo>
                    <a:pt x="231" y="149"/>
                  </a:lnTo>
                  <a:lnTo>
                    <a:pt x="222" y="172"/>
                  </a:lnTo>
                  <a:lnTo>
                    <a:pt x="208" y="171"/>
                  </a:lnTo>
                  <a:lnTo>
                    <a:pt x="195" y="175"/>
                  </a:lnTo>
                  <a:lnTo>
                    <a:pt x="185" y="184"/>
                  </a:lnTo>
                  <a:lnTo>
                    <a:pt x="176" y="195"/>
                  </a:lnTo>
                  <a:lnTo>
                    <a:pt x="173" y="206"/>
                  </a:lnTo>
                  <a:lnTo>
                    <a:pt x="175" y="220"/>
                  </a:lnTo>
                  <a:lnTo>
                    <a:pt x="152" y="231"/>
                  </a:lnTo>
                  <a:lnTo>
                    <a:pt x="143" y="219"/>
                  </a:lnTo>
                  <a:lnTo>
                    <a:pt x="130" y="212"/>
                  </a:lnTo>
                  <a:lnTo>
                    <a:pt x="116" y="208"/>
                  </a:lnTo>
                  <a:lnTo>
                    <a:pt x="102" y="212"/>
                  </a:lnTo>
                  <a:lnTo>
                    <a:pt x="89" y="219"/>
                  </a:lnTo>
                  <a:lnTo>
                    <a:pt x="79" y="231"/>
                  </a:lnTo>
                  <a:lnTo>
                    <a:pt x="56" y="220"/>
                  </a:lnTo>
                  <a:lnTo>
                    <a:pt x="57" y="206"/>
                  </a:lnTo>
                  <a:lnTo>
                    <a:pt x="55" y="195"/>
                  </a:lnTo>
                  <a:lnTo>
                    <a:pt x="47" y="184"/>
                  </a:lnTo>
                  <a:lnTo>
                    <a:pt x="36" y="176"/>
                  </a:lnTo>
                  <a:lnTo>
                    <a:pt x="24" y="172"/>
                  </a:lnTo>
                  <a:lnTo>
                    <a:pt x="10" y="175"/>
                  </a:lnTo>
                  <a:lnTo>
                    <a:pt x="0" y="152"/>
                  </a:lnTo>
                  <a:lnTo>
                    <a:pt x="11" y="141"/>
                  </a:lnTo>
                  <a:lnTo>
                    <a:pt x="19" y="129"/>
                  </a:lnTo>
                  <a:lnTo>
                    <a:pt x="22" y="115"/>
                  </a:lnTo>
                  <a:lnTo>
                    <a:pt x="19" y="102"/>
                  </a:lnTo>
                  <a:lnTo>
                    <a:pt x="11" y="90"/>
                  </a:lnTo>
                  <a:lnTo>
                    <a:pt x="0" y="82"/>
                  </a:lnTo>
                  <a:lnTo>
                    <a:pt x="10" y="59"/>
                  </a:lnTo>
                  <a:lnTo>
                    <a:pt x="24" y="59"/>
                  </a:lnTo>
                  <a:lnTo>
                    <a:pt x="36" y="55"/>
                  </a:lnTo>
                  <a:lnTo>
                    <a:pt x="47" y="46"/>
                  </a:lnTo>
                  <a:lnTo>
                    <a:pt x="55" y="36"/>
                  </a:lnTo>
                  <a:lnTo>
                    <a:pt x="57" y="23"/>
                  </a:lnTo>
                  <a:lnTo>
                    <a:pt x="56" y="9"/>
                  </a:lnTo>
                  <a:lnTo>
                    <a:pt x="79"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6" name="Freeform 43"/>
            <p:cNvSpPr>
              <a:spLocks noEditPoints="1"/>
            </p:cNvSpPr>
            <p:nvPr/>
          </p:nvSpPr>
          <p:spPr bwMode="auto">
            <a:xfrm>
              <a:off x="4061549" y="4296489"/>
              <a:ext cx="330256" cy="330256"/>
            </a:xfrm>
            <a:custGeom>
              <a:avLst/>
              <a:gdLst>
                <a:gd name="T0" fmla="*/ 179 w 252"/>
                <a:gd name="T1" fmla="*/ 184 h 252"/>
                <a:gd name="T2" fmla="*/ 184 w 252"/>
                <a:gd name="T3" fmla="*/ 201 h 252"/>
                <a:gd name="T4" fmla="*/ 180 w 252"/>
                <a:gd name="T5" fmla="*/ 240 h 252"/>
                <a:gd name="T6" fmla="*/ 126 w 252"/>
                <a:gd name="T7" fmla="*/ 252 h 252"/>
                <a:gd name="T8" fmla="*/ 117 w 252"/>
                <a:gd name="T9" fmla="*/ 221 h 252"/>
                <a:gd name="T10" fmla="*/ 175 w 252"/>
                <a:gd name="T11" fmla="*/ 182 h 252"/>
                <a:gd name="T12" fmla="*/ 236 w 252"/>
                <a:gd name="T13" fmla="*/ 188 h 252"/>
                <a:gd name="T14" fmla="*/ 201 w 252"/>
                <a:gd name="T15" fmla="*/ 228 h 252"/>
                <a:gd name="T16" fmla="*/ 201 w 252"/>
                <a:gd name="T17" fmla="*/ 186 h 252"/>
                <a:gd name="T18" fmla="*/ 212 w 252"/>
                <a:gd name="T19" fmla="*/ 179 h 252"/>
                <a:gd name="T20" fmla="*/ 217 w 252"/>
                <a:gd name="T21" fmla="*/ 169 h 252"/>
                <a:gd name="T22" fmla="*/ 75 w 252"/>
                <a:gd name="T23" fmla="*/ 133 h 252"/>
                <a:gd name="T24" fmla="*/ 130 w 252"/>
                <a:gd name="T25" fmla="*/ 160 h 252"/>
                <a:gd name="T26" fmla="*/ 129 w 252"/>
                <a:gd name="T27" fmla="*/ 187 h 252"/>
                <a:gd name="T28" fmla="*/ 77 w 252"/>
                <a:gd name="T29" fmla="*/ 242 h 252"/>
                <a:gd name="T30" fmla="*/ 35 w 252"/>
                <a:gd name="T31" fmla="*/ 212 h 252"/>
                <a:gd name="T32" fmla="*/ 45 w 252"/>
                <a:gd name="T33" fmla="*/ 160 h 252"/>
                <a:gd name="T34" fmla="*/ 61 w 252"/>
                <a:gd name="T35" fmla="*/ 137 h 252"/>
                <a:gd name="T36" fmla="*/ 71 w 252"/>
                <a:gd name="T37" fmla="*/ 136 h 252"/>
                <a:gd name="T38" fmla="*/ 111 w 252"/>
                <a:gd name="T39" fmla="*/ 71 h 252"/>
                <a:gd name="T40" fmla="*/ 121 w 252"/>
                <a:gd name="T41" fmla="*/ 76 h 252"/>
                <a:gd name="T42" fmla="*/ 133 w 252"/>
                <a:gd name="T43" fmla="*/ 76 h 252"/>
                <a:gd name="T44" fmla="*/ 159 w 252"/>
                <a:gd name="T45" fmla="*/ 105 h 252"/>
                <a:gd name="T46" fmla="*/ 170 w 252"/>
                <a:gd name="T47" fmla="*/ 145 h 252"/>
                <a:gd name="T48" fmla="*/ 139 w 252"/>
                <a:gd name="T49" fmla="*/ 142 h 252"/>
                <a:gd name="T50" fmla="*/ 87 w 252"/>
                <a:gd name="T51" fmla="*/ 118 h 252"/>
                <a:gd name="T52" fmla="*/ 88 w 252"/>
                <a:gd name="T53" fmla="*/ 110 h 252"/>
                <a:gd name="T54" fmla="*/ 87 w 252"/>
                <a:gd name="T55" fmla="*/ 100 h 252"/>
                <a:gd name="T56" fmla="*/ 111 w 252"/>
                <a:gd name="T57" fmla="*/ 71 h 252"/>
                <a:gd name="T58" fmla="*/ 37 w 252"/>
                <a:gd name="T59" fmla="*/ 100 h 252"/>
                <a:gd name="T60" fmla="*/ 35 w 252"/>
                <a:gd name="T61" fmla="*/ 110 h 252"/>
                <a:gd name="T62" fmla="*/ 37 w 252"/>
                <a:gd name="T63" fmla="*/ 122 h 252"/>
                <a:gd name="T64" fmla="*/ 27 w 252"/>
                <a:gd name="T65" fmla="*/ 158 h 252"/>
                <a:gd name="T66" fmla="*/ 8 w 252"/>
                <a:gd name="T67" fmla="*/ 170 h 252"/>
                <a:gd name="T68" fmla="*/ 0 w 252"/>
                <a:gd name="T69" fmla="*/ 126 h 252"/>
                <a:gd name="T70" fmla="*/ 13 w 252"/>
                <a:gd name="T71" fmla="*/ 68 h 252"/>
                <a:gd name="T72" fmla="*/ 228 w 252"/>
                <a:gd name="T73" fmla="*/ 52 h 252"/>
                <a:gd name="T74" fmla="*/ 250 w 252"/>
                <a:gd name="T75" fmla="*/ 99 h 252"/>
                <a:gd name="T76" fmla="*/ 252 w 252"/>
                <a:gd name="T77" fmla="*/ 135 h 252"/>
                <a:gd name="T78" fmla="*/ 217 w 252"/>
                <a:gd name="T79" fmla="*/ 150 h 252"/>
                <a:gd name="T80" fmla="*/ 201 w 252"/>
                <a:gd name="T81" fmla="*/ 136 h 252"/>
                <a:gd name="T82" fmla="*/ 181 w 252"/>
                <a:gd name="T83" fmla="*/ 108 h 252"/>
                <a:gd name="T84" fmla="*/ 150 w 252"/>
                <a:gd name="T85" fmla="*/ 61 h 252"/>
                <a:gd name="T86" fmla="*/ 154 w 252"/>
                <a:gd name="T87" fmla="*/ 49 h 252"/>
                <a:gd name="T88" fmla="*/ 181 w 252"/>
                <a:gd name="T89" fmla="*/ 38 h 252"/>
                <a:gd name="T90" fmla="*/ 60 w 252"/>
                <a:gd name="T91" fmla="*/ 19 h 252"/>
                <a:gd name="T92" fmla="*/ 101 w 252"/>
                <a:gd name="T93" fmla="*/ 40 h 252"/>
                <a:gd name="T94" fmla="*/ 100 w 252"/>
                <a:gd name="T95" fmla="*/ 49 h 252"/>
                <a:gd name="T96" fmla="*/ 84 w 252"/>
                <a:gd name="T97" fmla="*/ 70 h 252"/>
                <a:gd name="T98" fmla="*/ 65 w 252"/>
                <a:gd name="T99" fmla="*/ 84 h 252"/>
                <a:gd name="T100" fmla="*/ 55 w 252"/>
                <a:gd name="T101" fmla="*/ 84 h 252"/>
                <a:gd name="T102" fmla="*/ 36 w 252"/>
                <a:gd name="T103" fmla="*/ 70 h 252"/>
                <a:gd name="T104" fmla="*/ 41 w 252"/>
                <a:gd name="T105" fmla="*/ 33 h 252"/>
                <a:gd name="T106" fmla="*/ 126 w 252"/>
                <a:gd name="T107" fmla="*/ 0 h 252"/>
                <a:gd name="T108" fmla="*/ 170 w 252"/>
                <a:gd name="T109" fmla="*/ 7 h 252"/>
                <a:gd name="T110" fmla="*/ 167 w 252"/>
                <a:gd name="T111" fmla="*/ 21 h 252"/>
                <a:gd name="T112" fmla="*/ 140 w 252"/>
                <a:gd name="T113" fmla="*/ 26 h 252"/>
                <a:gd name="T114" fmla="*/ 126 w 252"/>
                <a:gd name="T115" fmla="*/ 22 h 252"/>
                <a:gd name="T116" fmla="*/ 117 w 252"/>
                <a:gd name="T117" fmla="*/ 24 h 252"/>
                <a:gd name="T118" fmla="*/ 82 w 252"/>
                <a:gd name="T119" fmla="*/ 7 h 252"/>
                <a:gd name="T120" fmla="*/ 126 w 252"/>
                <a:gd name="T121"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252">
                  <a:moveTo>
                    <a:pt x="175" y="182"/>
                  </a:moveTo>
                  <a:lnTo>
                    <a:pt x="179" y="184"/>
                  </a:lnTo>
                  <a:lnTo>
                    <a:pt x="184" y="187"/>
                  </a:lnTo>
                  <a:lnTo>
                    <a:pt x="184" y="201"/>
                  </a:lnTo>
                  <a:lnTo>
                    <a:pt x="182" y="221"/>
                  </a:lnTo>
                  <a:lnTo>
                    <a:pt x="180" y="240"/>
                  </a:lnTo>
                  <a:lnTo>
                    <a:pt x="154" y="249"/>
                  </a:lnTo>
                  <a:lnTo>
                    <a:pt x="126" y="252"/>
                  </a:lnTo>
                  <a:lnTo>
                    <a:pt x="96" y="248"/>
                  </a:lnTo>
                  <a:lnTo>
                    <a:pt x="117" y="221"/>
                  </a:lnTo>
                  <a:lnTo>
                    <a:pt x="144" y="200"/>
                  </a:lnTo>
                  <a:lnTo>
                    <a:pt x="175" y="182"/>
                  </a:lnTo>
                  <a:close/>
                  <a:moveTo>
                    <a:pt x="247" y="164"/>
                  </a:moveTo>
                  <a:lnTo>
                    <a:pt x="236" y="188"/>
                  </a:lnTo>
                  <a:lnTo>
                    <a:pt x="221" y="210"/>
                  </a:lnTo>
                  <a:lnTo>
                    <a:pt x="201" y="228"/>
                  </a:lnTo>
                  <a:lnTo>
                    <a:pt x="203" y="201"/>
                  </a:lnTo>
                  <a:lnTo>
                    <a:pt x="201" y="186"/>
                  </a:lnTo>
                  <a:lnTo>
                    <a:pt x="207" y="183"/>
                  </a:lnTo>
                  <a:lnTo>
                    <a:pt x="212" y="179"/>
                  </a:lnTo>
                  <a:lnTo>
                    <a:pt x="214" y="174"/>
                  </a:lnTo>
                  <a:lnTo>
                    <a:pt x="217" y="169"/>
                  </a:lnTo>
                  <a:lnTo>
                    <a:pt x="247" y="164"/>
                  </a:lnTo>
                  <a:close/>
                  <a:moveTo>
                    <a:pt x="75" y="133"/>
                  </a:moveTo>
                  <a:lnTo>
                    <a:pt x="102" y="149"/>
                  </a:lnTo>
                  <a:lnTo>
                    <a:pt x="130" y="160"/>
                  </a:lnTo>
                  <a:lnTo>
                    <a:pt x="161" y="168"/>
                  </a:lnTo>
                  <a:lnTo>
                    <a:pt x="129" y="187"/>
                  </a:lnTo>
                  <a:lnTo>
                    <a:pt x="101" y="212"/>
                  </a:lnTo>
                  <a:lnTo>
                    <a:pt x="77" y="242"/>
                  </a:lnTo>
                  <a:lnTo>
                    <a:pt x="54" y="229"/>
                  </a:lnTo>
                  <a:lnTo>
                    <a:pt x="35" y="212"/>
                  </a:lnTo>
                  <a:lnTo>
                    <a:pt x="38" y="186"/>
                  </a:lnTo>
                  <a:lnTo>
                    <a:pt x="45" y="160"/>
                  </a:lnTo>
                  <a:lnTo>
                    <a:pt x="56" y="137"/>
                  </a:lnTo>
                  <a:lnTo>
                    <a:pt x="61" y="137"/>
                  </a:lnTo>
                  <a:lnTo>
                    <a:pt x="66" y="137"/>
                  </a:lnTo>
                  <a:lnTo>
                    <a:pt x="71" y="136"/>
                  </a:lnTo>
                  <a:lnTo>
                    <a:pt x="75" y="133"/>
                  </a:lnTo>
                  <a:close/>
                  <a:moveTo>
                    <a:pt x="111" y="71"/>
                  </a:moveTo>
                  <a:lnTo>
                    <a:pt x="116" y="73"/>
                  </a:lnTo>
                  <a:lnTo>
                    <a:pt x="121" y="76"/>
                  </a:lnTo>
                  <a:lnTo>
                    <a:pt x="126" y="76"/>
                  </a:lnTo>
                  <a:lnTo>
                    <a:pt x="133" y="76"/>
                  </a:lnTo>
                  <a:lnTo>
                    <a:pt x="138" y="75"/>
                  </a:lnTo>
                  <a:lnTo>
                    <a:pt x="159" y="105"/>
                  </a:lnTo>
                  <a:lnTo>
                    <a:pt x="175" y="140"/>
                  </a:lnTo>
                  <a:lnTo>
                    <a:pt x="170" y="145"/>
                  </a:lnTo>
                  <a:lnTo>
                    <a:pt x="167" y="149"/>
                  </a:lnTo>
                  <a:lnTo>
                    <a:pt x="139" y="142"/>
                  </a:lnTo>
                  <a:lnTo>
                    <a:pt x="112" y="132"/>
                  </a:lnTo>
                  <a:lnTo>
                    <a:pt x="87" y="118"/>
                  </a:lnTo>
                  <a:lnTo>
                    <a:pt x="88" y="114"/>
                  </a:lnTo>
                  <a:lnTo>
                    <a:pt x="88" y="110"/>
                  </a:lnTo>
                  <a:lnTo>
                    <a:pt x="88" y="105"/>
                  </a:lnTo>
                  <a:lnTo>
                    <a:pt x="87" y="100"/>
                  </a:lnTo>
                  <a:lnTo>
                    <a:pt x="84" y="96"/>
                  </a:lnTo>
                  <a:lnTo>
                    <a:pt x="111" y="71"/>
                  </a:lnTo>
                  <a:close/>
                  <a:moveTo>
                    <a:pt x="13" y="68"/>
                  </a:moveTo>
                  <a:lnTo>
                    <a:pt x="37" y="100"/>
                  </a:lnTo>
                  <a:lnTo>
                    <a:pt x="35" y="105"/>
                  </a:lnTo>
                  <a:lnTo>
                    <a:pt x="35" y="110"/>
                  </a:lnTo>
                  <a:lnTo>
                    <a:pt x="36" y="117"/>
                  </a:lnTo>
                  <a:lnTo>
                    <a:pt x="37" y="122"/>
                  </a:lnTo>
                  <a:lnTo>
                    <a:pt x="40" y="127"/>
                  </a:lnTo>
                  <a:lnTo>
                    <a:pt x="27" y="158"/>
                  </a:lnTo>
                  <a:lnTo>
                    <a:pt x="18" y="191"/>
                  </a:lnTo>
                  <a:lnTo>
                    <a:pt x="8" y="170"/>
                  </a:lnTo>
                  <a:lnTo>
                    <a:pt x="3" y="149"/>
                  </a:lnTo>
                  <a:lnTo>
                    <a:pt x="0" y="126"/>
                  </a:lnTo>
                  <a:lnTo>
                    <a:pt x="4" y="96"/>
                  </a:lnTo>
                  <a:lnTo>
                    <a:pt x="13" y="68"/>
                  </a:lnTo>
                  <a:close/>
                  <a:moveTo>
                    <a:pt x="212" y="31"/>
                  </a:moveTo>
                  <a:lnTo>
                    <a:pt x="228" y="52"/>
                  </a:lnTo>
                  <a:lnTo>
                    <a:pt x="242" y="73"/>
                  </a:lnTo>
                  <a:lnTo>
                    <a:pt x="250" y="99"/>
                  </a:lnTo>
                  <a:lnTo>
                    <a:pt x="252" y="126"/>
                  </a:lnTo>
                  <a:lnTo>
                    <a:pt x="252" y="135"/>
                  </a:lnTo>
                  <a:lnTo>
                    <a:pt x="251" y="144"/>
                  </a:lnTo>
                  <a:lnTo>
                    <a:pt x="217" y="150"/>
                  </a:lnTo>
                  <a:lnTo>
                    <a:pt x="210" y="142"/>
                  </a:lnTo>
                  <a:lnTo>
                    <a:pt x="201" y="136"/>
                  </a:lnTo>
                  <a:lnTo>
                    <a:pt x="191" y="133"/>
                  </a:lnTo>
                  <a:lnTo>
                    <a:pt x="181" y="108"/>
                  </a:lnTo>
                  <a:lnTo>
                    <a:pt x="167" y="84"/>
                  </a:lnTo>
                  <a:lnTo>
                    <a:pt x="150" y="61"/>
                  </a:lnTo>
                  <a:lnTo>
                    <a:pt x="153" y="56"/>
                  </a:lnTo>
                  <a:lnTo>
                    <a:pt x="154" y="49"/>
                  </a:lnTo>
                  <a:lnTo>
                    <a:pt x="153" y="47"/>
                  </a:lnTo>
                  <a:lnTo>
                    <a:pt x="181" y="38"/>
                  </a:lnTo>
                  <a:lnTo>
                    <a:pt x="212" y="31"/>
                  </a:lnTo>
                  <a:close/>
                  <a:moveTo>
                    <a:pt x="60" y="19"/>
                  </a:moveTo>
                  <a:lnTo>
                    <a:pt x="82" y="29"/>
                  </a:lnTo>
                  <a:lnTo>
                    <a:pt x="101" y="40"/>
                  </a:lnTo>
                  <a:lnTo>
                    <a:pt x="101" y="45"/>
                  </a:lnTo>
                  <a:lnTo>
                    <a:pt x="100" y="49"/>
                  </a:lnTo>
                  <a:lnTo>
                    <a:pt x="101" y="56"/>
                  </a:lnTo>
                  <a:lnTo>
                    <a:pt x="84" y="70"/>
                  </a:lnTo>
                  <a:lnTo>
                    <a:pt x="69" y="85"/>
                  </a:lnTo>
                  <a:lnTo>
                    <a:pt x="65" y="84"/>
                  </a:lnTo>
                  <a:lnTo>
                    <a:pt x="61" y="84"/>
                  </a:lnTo>
                  <a:lnTo>
                    <a:pt x="55" y="84"/>
                  </a:lnTo>
                  <a:lnTo>
                    <a:pt x="50" y="86"/>
                  </a:lnTo>
                  <a:lnTo>
                    <a:pt x="36" y="70"/>
                  </a:lnTo>
                  <a:lnTo>
                    <a:pt x="24" y="51"/>
                  </a:lnTo>
                  <a:lnTo>
                    <a:pt x="41" y="33"/>
                  </a:lnTo>
                  <a:lnTo>
                    <a:pt x="60" y="19"/>
                  </a:lnTo>
                  <a:close/>
                  <a:moveTo>
                    <a:pt x="126" y="0"/>
                  </a:moveTo>
                  <a:lnTo>
                    <a:pt x="149" y="1"/>
                  </a:lnTo>
                  <a:lnTo>
                    <a:pt x="170" y="7"/>
                  </a:lnTo>
                  <a:lnTo>
                    <a:pt x="190" y="16"/>
                  </a:lnTo>
                  <a:lnTo>
                    <a:pt x="167" y="21"/>
                  </a:lnTo>
                  <a:lnTo>
                    <a:pt x="145" y="30"/>
                  </a:lnTo>
                  <a:lnTo>
                    <a:pt x="140" y="26"/>
                  </a:lnTo>
                  <a:lnTo>
                    <a:pt x="134" y="24"/>
                  </a:lnTo>
                  <a:lnTo>
                    <a:pt x="126" y="22"/>
                  </a:lnTo>
                  <a:lnTo>
                    <a:pt x="122" y="22"/>
                  </a:lnTo>
                  <a:lnTo>
                    <a:pt x="117" y="24"/>
                  </a:lnTo>
                  <a:lnTo>
                    <a:pt x="114" y="26"/>
                  </a:lnTo>
                  <a:lnTo>
                    <a:pt x="82" y="7"/>
                  </a:lnTo>
                  <a:lnTo>
                    <a:pt x="103" y="1"/>
                  </a:lnTo>
                  <a:lnTo>
                    <a:pt x="126"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7" name="Freeform 49"/>
            <p:cNvSpPr>
              <a:spLocks noEditPoints="1"/>
            </p:cNvSpPr>
            <p:nvPr/>
          </p:nvSpPr>
          <p:spPr bwMode="auto">
            <a:xfrm>
              <a:off x="6317806" y="2094022"/>
              <a:ext cx="261574" cy="232830"/>
            </a:xfrm>
            <a:custGeom>
              <a:avLst/>
              <a:gdLst>
                <a:gd name="T0" fmla="*/ 60 w 273"/>
                <a:gd name="T1" fmla="*/ 239 h 243"/>
                <a:gd name="T2" fmla="*/ 52 w 273"/>
                <a:gd name="T3" fmla="*/ 243 h 243"/>
                <a:gd name="T4" fmla="*/ 36 w 273"/>
                <a:gd name="T5" fmla="*/ 225 h 243"/>
                <a:gd name="T6" fmla="*/ 37 w 273"/>
                <a:gd name="T7" fmla="*/ 218 h 243"/>
                <a:gd name="T8" fmla="*/ 118 w 273"/>
                <a:gd name="T9" fmla="*/ 84 h 243"/>
                <a:gd name="T10" fmla="*/ 234 w 273"/>
                <a:gd name="T11" fmla="*/ 219 h 243"/>
                <a:gd name="T12" fmla="*/ 233 w 273"/>
                <a:gd name="T13" fmla="*/ 226 h 243"/>
                <a:gd name="T14" fmla="*/ 214 w 273"/>
                <a:gd name="T15" fmla="*/ 239 h 243"/>
                <a:gd name="T16" fmla="*/ 95 w 273"/>
                <a:gd name="T17" fmla="*/ 108 h 243"/>
                <a:gd name="T18" fmla="*/ 95 w 273"/>
                <a:gd name="T19" fmla="*/ 102 h 243"/>
                <a:gd name="T20" fmla="*/ 228 w 273"/>
                <a:gd name="T21" fmla="*/ 2 h 243"/>
                <a:gd name="T22" fmla="*/ 232 w 273"/>
                <a:gd name="T23" fmla="*/ 5 h 243"/>
                <a:gd name="T24" fmla="*/ 229 w 273"/>
                <a:gd name="T25" fmla="*/ 11 h 243"/>
                <a:gd name="T26" fmla="*/ 219 w 273"/>
                <a:gd name="T27" fmla="*/ 30 h 243"/>
                <a:gd name="T28" fmla="*/ 218 w 273"/>
                <a:gd name="T29" fmla="*/ 45 h 243"/>
                <a:gd name="T30" fmla="*/ 241 w 273"/>
                <a:gd name="T31" fmla="*/ 58 h 243"/>
                <a:gd name="T32" fmla="*/ 254 w 273"/>
                <a:gd name="T33" fmla="*/ 48 h 243"/>
                <a:gd name="T34" fmla="*/ 264 w 273"/>
                <a:gd name="T35" fmla="*/ 31 h 243"/>
                <a:gd name="T36" fmla="*/ 269 w 273"/>
                <a:gd name="T37" fmla="*/ 25 h 243"/>
                <a:gd name="T38" fmla="*/ 271 w 273"/>
                <a:gd name="T39" fmla="*/ 28 h 243"/>
                <a:gd name="T40" fmla="*/ 273 w 273"/>
                <a:gd name="T41" fmla="*/ 51 h 243"/>
                <a:gd name="T42" fmla="*/ 261 w 273"/>
                <a:gd name="T43" fmla="*/ 85 h 243"/>
                <a:gd name="T44" fmla="*/ 225 w 273"/>
                <a:gd name="T45" fmla="*/ 93 h 243"/>
                <a:gd name="T46" fmla="*/ 199 w 273"/>
                <a:gd name="T47" fmla="*/ 102 h 243"/>
                <a:gd name="T48" fmla="*/ 176 w 273"/>
                <a:gd name="T49" fmla="*/ 82 h 243"/>
                <a:gd name="T50" fmla="*/ 186 w 273"/>
                <a:gd name="T51" fmla="*/ 47 h 243"/>
                <a:gd name="T52" fmla="*/ 201 w 273"/>
                <a:gd name="T53" fmla="*/ 16 h 243"/>
                <a:gd name="T54" fmla="*/ 227 w 273"/>
                <a:gd name="T55" fmla="*/ 3 h 243"/>
                <a:gd name="T56" fmla="*/ 141 w 273"/>
                <a:gd name="T57" fmla="*/ 0 h 243"/>
                <a:gd name="T58" fmla="*/ 145 w 273"/>
                <a:gd name="T59" fmla="*/ 2 h 243"/>
                <a:gd name="T60" fmla="*/ 113 w 273"/>
                <a:gd name="T61" fmla="*/ 19 h 243"/>
                <a:gd name="T62" fmla="*/ 92 w 273"/>
                <a:gd name="T63" fmla="*/ 44 h 243"/>
                <a:gd name="T64" fmla="*/ 101 w 273"/>
                <a:gd name="T65" fmla="*/ 61 h 243"/>
                <a:gd name="T66" fmla="*/ 106 w 273"/>
                <a:gd name="T67" fmla="*/ 67 h 243"/>
                <a:gd name="T68" fmla="*/ 106 w 273"/>
                <a:gd name="T69" fmla="*/ 71 h 243"/>
                <a:gd name="T70" fmla="*/ 92 w 273"/>
                <a:gd name="T71" fmla="*/ 84 h 243"/>
                <a:gd name="T72" fmla="*/ 84 w 273"/>
                <a:gd name="T73" fmla="*/ 91 h 243"/>
                <a:gd name="T74" fmla="*/ 80 w 273"/>
                <a:gd name="T75" fmla="*/ 91 h 243"/>
                <a:gd name="T76" fmla="*/ 51 w 273"/>
                <a:gd name="T77" fmla="*/ 74 h 243"/>
                <a:gd name="T78" fmla="*/ 38 w 273"/>
                <a:gd name="T79" fmla="*/ 84 h 243"/>
                <a:gd name="T80" fmla="*/ 37 w 273"/>
                <a:gd name="T81" fmla="*/ 93 h 243"/>
                <a:gd name="T82" fmla="*/ 34 w 273"/>
                <a:gd name="T83" fmla="*/ 98 h 243"/>
                <a:gd name="T84" fmla="*/ 28 w 273"/>
                <a:gd name="T85" fmla="*/ 103 h 243"/>
                <a:gd name="T86" fmla="*/ 22 w 273"/>
                <a:gd name="T87" fmla="*/ 103 h 243"/>
                <a:gd name="T88" fmla="*/ 13 w 273"/>
                <a:gd name="T89" fmla="*/ 94 h 243"/>
                <a:gd name="T90" fmla="*/ 1 w 273"/>
                <a:gd name="T91" fmla="*/ 81 h 243"/>
                <a:gd name="T92" fmla="*/ 1 w 273"/>
                <a:gd name="T93" fmla="*/ 75 h 243"/>
                <a:gd name="T94" fmla="*/ 8 w 273"/>
                <a:gd name="T95" fmla="*/ 70 h 243"/>
                <a:gd name="T96" fmla="*/ 14 w 273"/>
                <a:gd name="T97" fmla="*/ 65 h 243"/>
                <a:gd name="T98" fmla="*/ 22 w 273"/>
                <a:gd name="T99" fmla="*/ 65 h 243"/>
                <a:gd name="T100" fmla="*/ 32 w 273"/>
                <a:gd name="T101" fmla="*/ 57 h 243"/>
                <a:gd name="T102" fmla="*/ 34 w 273"/>
                <a:gd name="T103" fmla="*/ 47 h 243"/>
                <a:gd name="T104" fmla="*/ 39 w 273"/>
                <a:gd name="T105" fmla="*/ 39 h 243"/>
                <a:gd name="T106" fmla="*/ 69 w 273"/>
                <a:gd name="T107" fmla="*/ 19 h 243"/>
                <a:gd name="T108" fmla="*/ 110 w 273"/>
                <a:gd name="T10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43">
                  <a:moveTo>
                    <a:pt x="107" y="150"/>
                  </a:moveTo>
                  <a:lnTo>
                    <a:pt x="127" y="173"/>
                  </a:lnTo>
                  <a:lnTo>
                    <a:pt x="60" y="239"/>
                  </a:lnTo>
                  <a:lnTo>
                    <a:pt x="57" y="242"/>
                  </a:lnTo>
                  <a:lnTo>
                    <a:pt x="55" y="243"/>
                  </a:lnTo>
                  <a:lnTo>
                    <a:pt x="52" y="243"/>
                  </a:lnTo>
                  <a:lnTo>
                    <a:pt x="50" y="240"/>
                  </a:lnTo>
                  <a:lnTo>
                    <a:pt x="37" y="228"/>
                  </a:lnTo>
                  <a:lnTo>
                    <a:pt x="36" y="225"/>
                  </a:lnTo>
                  <a:lnTo>
                    <a:pt x="34" y="223"/>
                  </a:lnTo>
                  <a:lnTo>
                    <a:pt x="36" y="220"/>
                  </a:lnTo>
                  <a:lnTo>
                    <a:pt x="37" y="218"/>
                  </a:lnTo>
                  <a:lnTo>
                    <a:pt x="107" y="150"/>
                  </a:lnTo>
                  <a:close/>
                  <a:moveTo>
                    <a:pt x="117" y="84"/>
                  </a:moveTo>
                  <a:lnTo>
                    <a:pt x="118" y="84"/>
                  </a:lnTo>
                  <a:lnTo>
                    <a:pt x="121" y="85"/>
                  </a:lnTo>
                  <a:lnTo>
                    <a:pt x="233" y="216"/>
                  </a:lnTo>
                  <a:lnTo>
                    <a:pt x="234" y="219"/>
                  </a:lnTo>
                  <a:lnTo>
                    <a:pt x="236" y="221"/>
                  </a:lnTo>
                  <a:lnTo>
                    <a:pt x="234" y="224"/>
                  </a:lnTo>
                  <a:lnTo>
                    <a:pt x="233" y="226"/>
                  </a:lnTo>
                  <a:lnTo>
                    <a:pt x="219" y="238"/>
                  </a:lnTo>
                  <a:lnTo>
                    <a:pt x="217" y="239"/>
                  </a:lnTo>
                  <a:lnTo>
                    <a:pt x="214" y="239"/>
                  </a:lnTo>
                  <a:lnTo>
                    <a:pt x="211" y="239"/>
                  </a:lnTo>
                  <a:lnTo>
                    <a:pt x="209" y="237"/>
                  </a:lnTo>
                  <a:lnTo>
                    <a:pt x="95" y="108"/>
                  </a:lnTo>
                  <a:lnTo>
                    <a:pt x="94" y="105"/>
                  </a:lnTo>
                  <a:lnTo>
                    <a:pt x="94" y="104"/>
                  </a:lnTo>
                  <a:lnTo>
                    <a:pt x="95" y="102"/>
                  </a:lnTo>
                  <a:lnTo>
                    <a:pt x="115" y="85"/>
                  </a:lnTo>
                  <a:lnTo>
                    <a:pt x="117" y="84"/>
                  </a:lnTo>
                  <a:close/>
                  <a:moveTo>
                    <a:pt x="228" y="2"/>
                  </a:moveTo>
                  <a:lnTo>
                    <a:pt x="229" y="2"/>
                  </a:lnTo>
                  <a:lnTo>
                    <a:pt x="231" y="3"/>
                  </a:lnTo>
                  <a:lnTo>
                    <a:pt x="232" y="5"/>
                  </a:lnTo>
                  <a:lnTo>
                    <a:pt x="232" y="7"/>
                  </a:lnTo>
                  <a:lnTo>
                    <a:pt x="232" y="7"/>
                  </a:lnTo>
                  <a:lnTo>
                    <a:pt x="229" y="11"/>
                  </a:lnTo>
                  <a:lnTo>
                    <a:pt x="225" y="17"/>
                  </a:lnTo>
                  <a:lnTo>
                    <a:pt x="222" y="24"/>
                  </a:lnTo>
                  <a:lnTo>
                    <a:pt x="219" y="30"/>
                  </a:lnTo>
                  <a:lnTo>
                    <a:pt x="217" y="34"/>
                  </a:lnTo>
                  <a:lnTo>
                    <a:pt x="215" y="39"/>
                  </a:lnTo>
                  <a:lnTo>
                    <a:pt x="218" y="45"/>
                  </a:lnTo>
                  <a:lnTo>
                    <a:pt x="227" y="54"/>
                  </a:lnTo>
                  <a:lnTo>
                    <a:pt x="234" y="58"/>
                  </a:lnTo>
                  <a:lnTo>
                    <a:pt x="241" y="58"/>
                  </a:lnTo>
                  <a:lnTo>
                    <a:pt x="246" y="56"/>
                  </a:lnTo>
                  <a:lnTo>
                    <a:pt x="250" y="52"/>
                  </a:lnTo>
                  <a:lnTo>
                    <a:pt x="254" y="48"/>
                  </a:lnTo>
                  <a:lnTo>
                    <a:pt x="256" y="43"/>
                  </a:lnTo>
                  <a:lnTo>
                    <a:pt x="260" y="37"/>
                  </a:lnTo>
                  <a:lnTo>
                    <a:pt x="264" y="31"/>
                  </a:lnTo>
                  <a:lnTo>
                    <a:pt x="266" y="28"/>
                  </a:lnTo>
                  <a:lnTo>
                    <a:pt x="268" y="26"/>
                  </a:lnTo>
                  <a:lnTo>
                    <a:pt x="269" y="25"/>
                  </a:lnTo>
                  <a:lnTo>
                    <a:pt x="270" y="25"/>
                  </a:lnTo>
                  <a:lnTo>
                    <a:pt x="271" y="25"/>
                  </a:lnTo>
                  <a:lnTo>
                    <a:pt x="271" y="28"/>
                  </a:lnTo>
                  <a:lnTo>
                    <a:pt x="273" y="30"/>
                  </a:lnTo>
                  <a:lnTo>
                    <a:pt x="273" y="38"/>
                  </a:lnTo>
                  <a:lnTo>
                    <a:pt x="273" y="51"/>
                  </a:lnTo>
                  <a:lnTo>
                    <a:pt x="271" y="65"/>
                  </a:lnTo>
                  <a:lnTo>
                    <a:pt x="268" y="76"/>
                  </a:lnTo>
                  <a:lnTo>
                    <a:pt x="261" y="85"/>
                  </a:lnTo>
                  <a:lnTo>
                    <a:pt x="252" y="91"/>
                  </a:lnTo>
                  <a:lnTo>
                    <a:pt x="241" y="94"/>
                  </a:lnTo>
                  <a:lnTo>
                    <a:pt x="225" y="93"/>
                  </a:lnTo>
                  <a:lnTo>
                    <a:pt x="215" y="93"/>
                  </a:lnTo>
                  <a:lnTo>
                    <a:pt x="205" y="96"/>
                  </a:lnTo>
                  <a:lnTo>
                    <a:pt x="199" y="102"/>
                  </a:lnTo>
                  <a:lnTo>
                    <a:pt x="176" y="123"/>
                  </a:lnTo>
                  <a:lnTo>
                    <a:pt x="157" y="102"/>
                  </a:lnTo>
                  <a:lnTo>
                    <a:pt x="176" y="82"/>
                  </a:lnTo>
                  <a:lnTo>
                    <a:pt x="183" y="71"/>
                  </a:lnTo>
                  <a:lnTo>
                    <a:pt x="186" y="58"/>
                  </a:lnTo>
                  <a:lnTo>
                    <a:pt x="186" y="47"/>
                  </a:lnTo>
                  <a:lnTo>
                    <a:pt x="187" y="34"/>
                  </a:lnTo>
                  <a:lnTo>
                    <a:pt x="192" y="24"/>
                  </a:lnTo>
                  <a:lnTo>
                    <a:pt x="201" y="16"/>
                  </a:lnTo>
                  <a:lnTo>
                    <a:pt x="211" y="10"/>
                  </a:lnTo>
                  <a:lnTo>
                    <a:pt x="220" y="5"/>
                  </a:lnTo>
                  <a:lnTo>
                    <a:pt x="227" y="3"/>
                  </a:lnTo>
                  <a:lnTo>
                    <a:pt x="228" y="2"/>
                  </a:lnTo>
                  <a:close/>
                  <a:moveTo>
                    <a:pt x="129" y="0"/>
                  </a:moveTo>
                  <a:lnTo>
                    <a:pt x="141" y="0"/>
                  </a:lnTo>
                  <a:lnTo>
                    <a:pt x="149" y="0"/>
                  </a:lnTo>
                  <a:lnTo>
                    <a:pt x="150" y="1"/>
                  </a:lnTo>
                  <a:lnTo>
                    <a:pt x="145" y="2"/>
                  </a:lnTo>
                  <a:lnTo>
                    <a:pt x="136" y="6"/>
                  </a:lnTo>
                  <a:lnTo>
                    <a:pt x="125" y="12"/>
                  </a:lnTo>
                  <a:lnTo>
                    <a:pt x="113" y="19"/>
                  </a:lnTo>
                  <a:lnTo>
                    <a:pt x="102" y="25"/>
                  </a:lnTo>
                  <a:lnTo>
                    <a:pt x="94" y="34"/>
                  </a:lnTo>
                  <a:lnTo>
                    <a:pt x="92" y="44"/>
                  </a:lnTo>
                  <a:lnTo>
                    <a:pt x="95" y="54"/>
                  </a:lnTo>
                  <a:lnTo>
                    <a:pt x="98" y="57"/>
                  </a:lnTo>
                  <a:lnTo>
                    <a:pt x="101" y="61"/>
                  </a:lnTo>
                  <a:lnTo>
                    <a:pt x="103" y="63"/>
                  </a:lnTo>
                  <a:lnTo>
                    <a:pt x="104" y="66"/>
                  </a:lnTo>
                  <a:lnTo>
                    <a:pt x="106" y="67"/>
                  </a:lnTo>
                  <a:lnTo>
                    <a:pt x="107" y="68"/>
                  </a:lnTo>
                  <a:lnTo>
                    <a:pt x="107" y="71"/>
                  </a:lnTo>
                  <a:lnTo>
                    <a:pt x="106" y="71"/>
                  </a:lnTo>
                  <a:lnTo>
                    <a:pt x="103" y="74"/>
                  </a:lnTo>
                  <a:lnTo>
                    <a:pt x="98" y="79"/>
                  </a:lnTo>
                  <a:lnTo>
                    <a:pt x="92" y="84"/>
                  </a:lnTo>
                  <a:lnTo>
                    <a:pt x="87" y="88"/>
                  </a:lnTo>
                  <a:lnTo>
                    <a:pt x="84" y="90"/>
                  </a:lnTo>
                  <a:lnTo>
                    <a:pt x="84" y="91"/>
                  </a:lnTo>
                  <a:lnTo>
                    <a:pt x="83" y="91"/>
                  </a:lnTo>
                  <a:lnTo>
                    <a:pt x="81" y="93"/>
                  </a:lnTo>
                  <a:lnTo>
                    <a:pt x="80" y="91"/>
                  </a:lnTo>
                  <a:lnTo>
                    <a:pt x="70" y="81"/>
                  </a:lnTo>
                  <a:lnTo>
                    <a:pt x="60" y="75"/>
                  </a:lnTo>
                  <a:lnTo>
                    <a:pt x="51" y="74"/>
                  </a:lnTo>
                  <a:lnTo>
                    <a:pt x="42" y="79"/>
                  </a:lnTo>
                  <a:lnTo>
                    <a:pt x="39" y="81"/>
                  </a:lnTo>
                  <a:lnTo>
                    <a:pt x="38" y="84"/>
                  </a:lnTo>
                  <a:lnTo>
                    <a:pt x="38" y="88"/>
                  </a:lnTo>
                  <a:lnTo>
                    <a:pt x="38" y="90"/>
                  </a:lnTo>
                  <a:lnTo>
                    <a:pt x="37" y="93"/>
                  </a:lnTo>
                  <a:lnTo>
                    <a:pt x="37" y="94"/>
                  </a:lnTo>
                  <a:lnTo>
                    <a:pt x="36" y="95"/>
                  </a:lnTo>
                  <a:lnTo>
                    <a:pt x="34" y="98"/>
                  </a:lnTo>
                  <a:lnTo>
                    <a:pt x="32" y="99"/>
                  </a:lnTo>
                  <a:lnTo>
                    <a:pt x="29" y="102"/>
                  </a:lnTo>
                  <a:lnTo>
                    <a:pt x="28" y="103"/>
                  </a:lnTo>
                  <a:lnTo>
                    <a:pt x="25" y="104"/>
                  </a:lnTo>
                  <a:lnTo>
                    <a:pt x="23" y="104"/>
                  </a:lnTo>
                  <a:lnTo>
                    <a:pt x="22" y="103"/>
                  </a:lnTo>
                  <a:lnTo>
                    <a:pt x="19" y="102"/>
                  </a:lnTo>
                  <a:lnTo>
                    <a:pt x="16" y="99"/>
                  </a:lnTo>
                  <a:lnTo>
                    <a:pt x="13" y="94"/>
                  </a:lnTo>
                  <a:lnTo>
                    <a:pt x="8" y="88"/>
                  </a:lnTo>
                  <a:lnTo>
                    <a:pt x="2" y="82"/>
                  </a:lnTo>
                  <a:lnTo>
                    <a:pt x="1" y="81"/>
                  </a:lnTo>
                  <a:lnTo>
                    <a:pt x="0" y="79"/>
                  </a:lnTo>
                  <a:lnTo>
                    <a:pt x="0" y="76"/>
                  </a:lnTo>
                  <a:lnTo>
                    <a:pt x="1" y="75"/>
                  </a:lnTo>
                  <a:lnTo>
                    <a:pt x="2" y="74"/>
                  </a:lnTo>
                  <a:lnTo>
                    <a:pt x="5" y="71"/>
                  </a:lnTo>
                  <a:lnTo>
                    <a:pt x="8" y="70"/>
                  </a:lnTo>
                  <a:lnTo>
                    <a:pt x="10" y="67"/>
                  </a:lnTo>
                  <a:lnTo>
                    <a:pt x="11" y="66"/>
                  </a:lnTo>
                  <a:lnTo>
                    <a:pt x="14" y="65"/>
                  </a:lnTo>
                  <a:lnTo>
                    <a:pt x="16" y="65"/>
                  </a:lnTo>
                  <a:lnTo>
                    <a:pt x="19" y="65"/>
                  </a:lnTo>
                  <a:lnTo>
                    <a:pt x="22" y="65"/>
                  </a:lnTo>
                  <a:lnTo>
                    <a:pt x="25" y="63"/>
                  </a:lnTo>
                  <a:lnTo>
                    <a:pt x="29" y="61"/>
                  </a:lnTo>
                  <a:lnTo>
                    <a:pt x="32" y="57"/>
                  </a:lnTo>
                  <a:lnTo>
                    <a:pt x="33" y="53"/>
                  </a:lnTo>
                  <a:lnTo>
                    <a:pt x="34" y="51"/>
                  </a:lnTo>
                  <a:lnTo>
                    <a:pt x="34" y="47"/>
                  </a:lnTo>
                  <a:lnTo>
                    <a:pt x="36" y="44"/>
                  </a:lnTo>
                  <a:lnTo>
                    <a:pt x="37" y="42"/>
                  </a:lnTo>
                  <a:lnTo>
                    <a:pt x="39" y="39"/>
                  </a:lnTo>
                  <a:lnTo>
                    <a:pt x="46" y="34"/>
                  </a:lnTo>
                  <a:lnTo>
                    <a:pt x="59" y="25"/>
                  </a:lnTo>
                  <a:lnTo>
                    <a:pt x="69" y="19"/>
                  </a:lnTo>
                  <a:lnTo>
                    <a:pt x="81" y="10"/>
                  </a:lnTo>
                  <a:lnTo>
                    <a:pt x="95" y="3"/>
                  </a:lnTo>
                  <a:lnTo>
                    <a:pt x="110" y="0"/>
                  </a:lnTo>
                  <a:lnTo>
                    <a:pt x="116" y="0"/>
                  </a:lnTo>
                  <a:lnTo>
                    <a:pt x="129"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8" name="Freeform 55"/>
            <p:cNvSpPr>
              <a:spLocks noEditPoints="1"/>
            </p:cNvSpPr>
            <p:nvPr/>
          </p:nvSpPr>
          <p:spPr bwMode="auto">
            <a:xfrm>
              <a:off x="5297864" y="5290390"/>
              <a:ext cx="206002" cy="257743"/>
            </a:xfrm>
            <a:custGeom>
              <a:avLst/>
              <a:gdLst>
                <a:gd name="T0" fmla="*/ 145 w 215"/>
                <a:gd name="T1" fmla="*/ 27 h 269"/>
                <a:gd name="T2" fmla="*/ 132 w 215"/>
                <a:gd name="T3" fmla="*/ 32 h 269"/>
                <a:gd name="T4" fmla="*/ 123 w 215"/>
                <a:gd name="T5" fmla="*/ 42 h 269"/>
                <a:gd name="T6" fmla="*/ 119 w 215"/>
                <a:gd name="T7" fmla="*/ 50 h 269"/>
                <a:gd name="T8" fmla="*/ 121 w 215"/>
                <a:gd name="T9" fmla="*/ 57 h 269"/>
                <a:gd name="T10" fmla="*/ 124 w 215"/>
                <a:gd name="T11" fmla="*/ 64 h 269"/>
                <a:gd name="T12" fmla="*/ 132 w 215"/>
                <a:gd name="T13" fmla="*/ 70 h 269"/>
                <a:gd name="T14" fmla="*/ 141 w 215"/>
                <a:gd name="T15" fmla="*/ 76 h 269"/>
                <a:gd name="T16" fmla="*/ 150 w 215"/>
                <a:gd name="T17" fmla="*/ 83 h 269"/>
                <a:gd name="T18" fmla="*/ 158 w 215"/>
                <a:gd name="T19" fmla="*/ 88 h 269"/>
                <a:gd name="T20" fmla="*/ 165 w 215"/>
                <a:gd name="T21" fmla="*/ 90 h 269"/>
                <a:gd name="T22" fmla="*/ 172 w 215"/>
                <a:gd name="T23" fmla="*/ 89 h 269"/>
                <a:gd name="T24" fmla="*/ 178 w 215"/>
                <a:gd name="T25" fmla="*/ 83 h 269"/>
                <a:gd name="T26" fmla="*/ 183 w 215"/>
                <a:gd name="T27" fmla="*/ 69 h 269"/>
                <a:gd name="T28" fmla="*/ 184 w 215"/>
                <a:gd name="T29" fmla="*/ 56 h 269"/>
                <a:gd name="T30" fmla="*/ 179 w 215"/>
                <a:gd name="T31" fmla="*/ 43 h 269"/>
                <a:gd name="T32" fmla="*/ 170 w 215"/>
                <a:gd name="T33" fmla="*/ 33 h 269"/>
                <a:gd name="T34" fmla="*/ 158 w 215"/>
                <a:gd name="T35" fmla="*/ 27 h 269"/>
                <a:gd name="T36" fmla="*/ 145 w 215"/>
                <a:gd name="T37" fmla="*/ 27 h 269"/>
                <a:gd name="T38" fmla="*/ 149 w 215"/>
                <a:gd name="T39" fmla="*/ 0 h 269"/>
                <a:gd name="T40" fmla="*/ 167 w 215"/>
                <a:gd name="T41" fmla="*/ 4 h 269"/>
                <a:gd name="T42" fmla="*/ 183 w 215"/>
                <a:gd name="T43" fmla="*/ 13 h 269"/>
                <a:gd name="T44" fmla="*/ 197 w 215"/>
                <a:gd name="T45" fmla="*/ 25 h 269"/>
                <a:gd name="T46" fmla="*/ 207 w 215"/>
                <a:gd name="T47" fmla="*/ 42 h 269"/>
                <a:gd name="T48" fmla="*/ 212 w 215"/>
                <a:gd name="T49" fmla="*/ 61 h 269"/>
                <a:gd name="T50" fmla="*/ 215 w 215"/>
                <a:gd name="T51" fmla="*/ 81 h 269"/>
                <a:gd name="T52" fmla="*/ 212 w 215"/>
                <a:gd name="T53" fmla="*/ 102 h 269"/>
                <a:gd name="T54" fmla="*/ 206 w 215"/>
                <a:gd name="T55" fmla="*/ 120 h 269"/>
                <a:gd name="T56" fmla="*/ 196 w 215"/>
                <a:gd name="T57" fmla="*/ 135 h 269"/>
                <a:gd name="T58" fmla="*/ 182 w 215"/>
                <a:gd name="T59" fmla="*/ 146 h 269"/>
                <a:gd name="T60" fmla="*/ 164 w 215"/>
                <a:gd name="T61" fmla="*/ 153 h 269"/>
                <a:gd name="T62" fmla="*/ 152 w 215"/>
                <a:gd name="T63" fmla="*/ 154 h 269"/>
                <a:gd name="T64" fmla="*/ 140 w 215"/>
                <a:gd name="T65" fmla="*/ 154 h 269"/>
                <a:gd name="T66" fmla="*/ 128 w 215"/>
                <a:gd name="T67" fmla="*/ 153 h 269"/>
                <a:gd name="T68" fmla="*/ 95 w 215"/>
                <a:gd name="T69" fmla="*/ 206 h 269"/>
                <a:gd name="T70" fmla="*/ 76 w 215"/>
                <a:gd name="T71" fmla="*/ 210 h 269"/>
                <a:gd name="T72" fmla="*/ 76 w 215"/>
                <a:gd name="T73" fmla="*/ 210 h 269"/>
                <a:gd name="T74" fmla="*/ 48 w 215"/>
                <a:gd name="T75" fmla="*/ 256 h 269"/>
                <a:gd name="T76" fmla="*/ 45 w 215"/>
                <a:gd name="T77" fmla="*/ 259 h 269"/>
                <a:gd name="T78" fmla="*/ 43 w 215"/>
                <a:gd name="T79" fmla="*/ 261 h 269"/>
                <a:gd name="T80" fmla="*/ 39 w 215"/>
                <a:gd name="T81" fmla="*/ 264 h 269"/>
                <a:gd name="T82" fmla="*/ 35 w 215"/>
                <a:gd name="T83" fmla="*/ 265 h 269"/>
                <a:gd name="T84" fmla="*/ 15 w 215"/>
                <a:gd name="T85" fmla="*/ 269 h 269"/>
                <a:gd name="T86" fmla="*/ 11 w 215"/>
                <a:gd name="T87" fmla="*/ 269 h 269"/>
                <a:gd name="T88" fmla="*/ 8 w 215"/>
                <a:gd name="T89" fmla="*/ 268 h 269"/>
                <a:gd name="T90" fmla="*/ 6 w 215"/>
                <a:gd name="T91" fmla="*/ 265 h 269"/>
                <a:gd name="T92" fmla="*/ 5 w 215"/>
                <a:gd name="T93" fmla="*/ 261 h 269"/>
                <a:gd name="T94" fmla="*/ 1 w 215"/>
                <a:gd name="T95" fmla="*/ 234 h 269"/>
                <a:gd name="T96" fmla="*/ 0 w 215"/>
                <a:gd name="T97" fmla="*/ 231 h 269"/>
                <a:gd name="T98" fmla="*/ 1 w 215"/>
                <a:gd name="T99" fmla="*/ 226 h 269"/>
                <a:gd name="T100" fmla="*/ 2 w 215"/>
                <a:gd name="T101" fmla="*/ 222 h 269"/>
                <a:gd name="T102" fmla="*/ 3 w 215"/>
                <a:gd name="T103" fmla="*/ 219 h 269"/>
                <a:gd name="T104" fmla="*/ 75 w 215"/>
                <a:gd name="T105" fmla="*/ 112 h 269"/>
                <a:gd name="T106" fmla="*/ 70 w 215"/>
                <a:gd name="T107" fmla="*/ 102 h 269"/>
                <a:gd name="T108" fmla="*/ 67 w 215"/>
                <a:gd name="T109" fmla="*/ 90 h 269"/>
                <a:gd name="T110" fmla="*/ 65 w 215"/>
                <a:gd name="T111" fmla="*/ 80 h 269"/>
                <a:gd name="T112" fmla="*/ 65 w 215"/>
                <a:gd name="T113" fmla="*/ 60 h 269"/>
                <a:gd name="T114" fmla="*/ 70 w 215"/>
                <a:gd name="T115" fmla="*/ 43 h 269"/>
                <a:gd name="T116" fmla="*/ 80 w 215"/>
                <a:gd name="T117" fmla="*/ 28 h 269"/>
                <a:gd name="T118" fmla="*/ 94 w 215"/>
                <a:gd name="T119" fmla="*/ 15 h 269"/>
                <a:gd name="T120" fmla="*/ 110 w 215"/>
                <a:gd name="T121" fmla="*/ 6 h 269"/>
                <a:gd name="T122" fmla="*/ 130 w 215"/>
                <a:gd name="T123" fmla="*/ 0 h 269"/>
                <a:gd name="T124" fmla="*/ 149 w 215"/>
                <a:gd name="T1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 h="269">
                  <a:moveTo>
                    <a:pt x="145" y="27"/>
                  </a:moveTo>
                  <a:lnTo>
                    <a:pt x="132" y="32"/>
                  </a:lnTo>
                  <a:lnTo>
                    <a:pt x="123" y="42"/>
                  </a:lnTo>
                  <a:lnTo>
                    <a:pt x="119" y="50"/>
                  </a:lnTo>
                  <a:lnTo>
                    <a:pt x="121" y="57"/>
                  </a:lnTo>
                  <a:lnTo>
                    <a:pt x="124" y="64"/>
                  </a:lnTo>
                  <a:lnTo>
                    <a:pt x="132" y="70"/>
                  </a:lnTo>
                  <a:lnTo>
                    <a:pt x="141" y="76"/>
                  </a:lnTo>
                  <a:lnTo>
                    <a:pt x="150" y="83"/>
                  </a:lnTo>
                  <a:lnTo>
                    <a:pt x="158" y="88"/>
                  </a:lnTo>
                  <a:lnTo>
                    <a:pt x="165" y="90"/>
                  </a:lnTo>
                  <a:lnTo>
                    <a:pt x="172" y="89"/>
                  </a:lnTo>
                  <a:lnTo>
                    <a:pt x="178" y="83"/>
                  </a:lnTo>
                  <a:lnTo>
                    <a:pt x="183" y="69"/>
                  </a:lnTo>
                  <a:lnTo>
                    <a:pt x="184" y="56"/>
                  </a:lnTo>
                  <a:lnTo>
                    <a:pt x="179" y="43"/>
                  </a:lnTo>
                  <a:lnTo>
                    <a:pt x="170" y="33"/>
                  </a:lnTo>
                  <a:lnTo>
                    <a:pt x="158" y="27"/>
                  </a:lnTo>
                  <a:lnTo>
                    <a:pt x="145" y="27"/>
                  </a:lnTo>
                  <a:close/>
                  <a:moveTo>
                    <a:pt x="149" y="0"/>
                  </a:moveTo>
                  <a:lnTo>
                    <a:pt x="167" y="4"/>
                  </a:lnTo>
                  <a:lnTo>
                    <a:pt x="183" y="13"/>
                  </a:lnTo>
                  <a:lnTo>
                    <a:pt x="197" y="25"/>
                  </a:lnTo>
                  <a:lnTo>
                    <a:pt x="207" y="42"/>
                  </a:lnTo>
                  <a:lnTo>
                    <a:pt x="212" y="61"/>
                  </a:lnTo>
                  <a:lnTo>
                    <a:pt x="215" y="81"/>
                  </a:lnTo>
                  <a:lnTo>
                    <a:pt x="212" y="102"/>
                  </a:lnTo>
                  <a:lnTo>
                    <a:pt x="206" y="120"/>
                  </a:lnTo>
                  <a:lnTo>
                    <a:pt x="196" y="135"/>
                  </a:lnTo>
                  <a:lnTo>
                    <a:pt x="182" y="146"/>
                  </a:lnTo>
                  <a:lnTo>
                    <a:pt x="164" y="153"/>
                  </a:lnTo>
                  <a:lnTo>
                    <a:pt x="152" y="154"/>
                  </a:lnTo>
                  <a:lnTo>
                    <a:pt x="140" y="154"/>
                  </a:lnTo>
                  <a:lnTo>
                    <a:pt x="128" y="153"/>
                  </a:lnTo>
                  <a:lnTo>
                    <a:pt x="95" y="206"/>
                  </a:lnTo>
                  <a:lnTo>
                    <a:pt x="76" y="210"/>
                  </a:lnTo>
                  <a:lnTo>
                    <a:pt x="76" y="210"/>
                  </a:lnTo>
                  <a:lnTo>
                    <a:pt x="48" y="256"/>
                  </a:lnTo>
                  <a:lnTo>
                    <a:pt x="45" y="259"/>
                  </a:lnTo>
                  <a:lnTo>
                    <a:pt x="43" y="261"/>
                  </a:lnTo>
                  <a:lnTo>
                    <a:pt x="39" y="264"/>
                  </a:lnTo>
                  <a:lnTo>
                    <a:pt x="35" y="265"/>
                  </a:lnTo>
                  <a:lnTo>
                    <a:pt x="15" y="269"/>
                  </a:lnTo>
                  <a:lnTo>
                    <a:pt x="11" y="269"/>
                  </a:lnTo>
                  <a:lnTo>
                    <a:pt x="8" y="268"/>
                  </a:lnTo>
                  <a:lnTo>
                    <a:pt x="6" y="265"/>
                  </a:lnTo>
                  <a:lnTo>
                    <a:pt x="5" y="261"/>
                  </a:lnTo>
                  <a:lnTo>
                    <a:pt x="1" y="234"/>
                  </a:lnTo>
                  <a:lnTo>
                    <a:pt x="0" y="231"/>
                  </a:lnTo>
                  <a:lnTo>
                    <a:pt x="1" y="226"/>
                  </a:lnTo>
                  <a:lnTo>
                    <a:pt x="2" y="222"/>
                  </a:lnTo>
                  <a:lnTo>
                    <a:pt x="3" y="219"/>
                  </a:lnTo>
                  <a:lnTo>
                    <a:pt x="75" y="112"/>
                  </a:lnTo>
                  <a:lnTo>
                    <a:pt x="70" y="102"/>
                  </a:lnTo>
                  <a:lnTo>
                    <a:pt x="67" y="90"/>
                  </a:lnTo>
                  <a:lnTo>
                    <a:pt x="65" y="80"/>
                  </a:lnTo>
                  <a:lnTo>
                    <a:pt x="65" y="60"/>
                  </a:lnTo>
                  <a:lnTo>
                    <a:pt x="70" y="43"/>
                  </a:lnTo>
                  <a:lnTo>
                    <a:pt x="80" y="28"/>
                  </a:lnTo>
                  <a:lnTo>
                    <a:pt x="94" y="15"/>
                  </a:lnTo>
                  <a:lnTo>
                    <a:pt x="110" y="6"/>
                  </a:lnTo>
                  <a:lnTo>
                    <a:pt x="130" y="0"/>
                  </a:lnTo>
                  <a:lnTo>
                    <a:pt x="149"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cxnSp>
        <p:nvCxnSpPr>
          <p:cNvPr id="19" name="直接连接符 18"/>
          <p:cNvCxnSpPr/>
          <p:nvPr/>
        </p:nvCxnSpPr>
        <p:spPr>
          <a:xfrm>
            <a:off x="4934535" y="1844900"/>
            <a:ext cx="3204298"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20" name="TextBox 6"/>
          <p:cNvSpPr txBox="1"/>
          <p:nvPr/>
        </p:nvSpPr>
        <p:spPr>
          <a:xfrm>
            <a:off x="5271371" y="1378878"/>
            <a:ext cx="540060" cy="377026"/>
          </a:xfrm>
          <a:prstGeom prst="rect">
            <a:avLst/>
          </a:prstGeom>
          <a:noFill/>
        </p:spPr>
        <p:txBody>
          <a:bodyPr wrap="square" lIns="68580" tIns="34290" rIns="68580" bIns="34290" rtlCol="0">
            <a:spAutoFit/>
          </a:bodyPr>
          <a:lstStyle/>
          <a:p>
            <a:pPr algn="ct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05</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92"/>
          <p:cNvSpPr txBox="1"/>
          <p:nvPr/>
        </p:nvSpPr>
        <p:spPr>
          <a:xfrm>
            <a:off x="5690218" y="1344243"/>
            <a:ext cx="2448615" cy="484748"/>
          </a:xfrm>
          <a:prstGeom prst="rect">
            <a:avLst/>
          </a:prstGeom>
          <a:noFill/>
        </p:spPr>
        <p:txBody>
          <a:bodyPr wrap="square" lIns="68580" tIns="34290" rIns="68580" bIns="34290" rtlCol="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cxnSp>
        <p:nvCxnSpPr>
          <p:cNvPr id="22" name="直接连接符 21"/>
          <p:cNvCxnSpPr/>
          <p:nvPr/>
        </p:nvCxnSpPr>
        <p:spPr>
          <a:xfrm>
            <a:off x="4238857" y="2655853"/>
            <a:ext cx="3899976"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23" name="TextBox 94"/>
          <p:cNvSpPr txBox="1"/>
          <p:nvPr/>
        </p:nvSpPr>
        <p:spPr>
          <a:xfrm>
            <a:off x="4575692" y="2189831"/>
            <a:ext cx="540060" cy="377026"/>
          </a:xfrm>
          <a:prstGeom prst="rect">
            <a:avLst/>
          </a:prstGeom>
          <a:noFill/>
        </p:spPr>
        <p:txBody>
          <a:bodyPr wrap="square" lIns="68580" tIns="34290" rIns="68580" bIns="34290" rtlCol="0">
            <a:spAutoFit/>
          </a:bodyPr>
          <a:lstStyle/>
          <a:p>
            <a:pPr algn="ct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95"/>
          <p:cNvSpPr txBox="1"/>
          <p:nvPr/>
        </p:nvSpPr>
        <p:spPr>
          <a:xfrm>
            <a:off x="4994540" y="2155195"/>
            <a:ext cx="2448615" cy="484748"/>
          </a:xfrm>
          <a:prstGeom prst="rect">
            <a:avLst/>
          </a:prstGeom>
          <a:noFill/>
        </p:spPr>
        <p:txBody>
          <a:bodyPr wrap="square" lIns="68580" tIns="34290" rIns="68580" bIns="34290" rtlCol="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cxnSp>
        <p:nvCxnSpPr>
          <p:cNvPr id="25" name="直接连接符 24"/>
          <p:cNvCxnSpPr/>
          <p:nvPr/>
        </p:nvCxnSpPr>
        <p:spPr>
          <a:xfrm>
            <a:off x="4934535" y="3481570"/>
            <a:ext cx="3204298"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26" name="TextBox 97"/>
          <p:cNvSpPr txBox="1"/>
          <p:nvPr/>
        </p:nvSpPr>
        <p:spPr>
          <a:xfrm>
            <a:off x="5271371" y="3015548"/>
            <a:ext cx="540060" cy="377026"/>
          </a:xfrm>
          <a:prstGeom prst="rect">
            <a:avLst/>
          </a:prstGeom>
          <a:noFill/>
        </p:spPr>
        <p:txBody>
          <a:bodyPr wrap="square" lIns="68580" tIns="34290" rIns="68580" bIns="34290" rtlCol="0">
            <a:spAutoFit/>
          </a:bodyPr>
          <a:lstStyle/>
          <a:p>
            <a:pPr algn="ct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Box 98"/>
          <p:cNvSpPr txBox="1"/>
          <p:nvPr/>
        </p:nvSpPr>
        <p:spPr>
          <a:xfrm>
            <a:off x="5690218" y="2980912"/>
            <a:ext cx="2448615" cy="484748"/>
          </a:xfrm>
          <a:prstGeom prst="rect">
            <a:avLst/>
          </a:prstGeom>
          <a:noFill/>
        </p:spPr>
        <p:txBody>
          <a:bodyPr wrap="square" lIns="68580" tIns="34290" rIns="68580" bIns="34290" rtlCol="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cxnSp>
        <p:nvCxnSpPr>
          <p:cNvPr id="28" name="直接连接符 27"/>
          <p:cNvCxnSpPr/>
          <p:nvPr/>
        </p:nvCxnSpPr>
        <p:spPr>
          <a:xfrm>
            <a:off x="4235504" y="4227225"/>
            <a:ext cx="3903329"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29" name="TextBox 100"/>
          <p:cNvSpPr txBox="1"/>
          <p:nvPr/>
        </p:nvSpPr>
        <p:spPr>
          <a:xfrm>
            <a:off x="4572339" y="3761203"/>
            <a:ext cx="540060" cy="377026"/>
          </a:xfrm>
          <a:prstGeom prst="rect">
            <a:avLst/>
          </a:prstGeom>
          <a:noFill/>
        </p:spPr>
        <p:txBody>
          <a:bodyPr wrap="square" lIns="68580" tIns="34290" rIns="68580" bIns="34290" rtlCol="0">
            <a:spAutoFit/>
          </a:bodyPr>
          <a:lstStyle/>
          <a:p>
            <a:pPr algn="ct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101"/>
          <p:cNvSpPr txBox="1"/>
          <p:nvPr/>
        </p:nvSpPr>
        <p:spPr>
          <a:xfrm>
            <a:off x="4991186" y="3726568"/>
            <a:ext cx="2448615" cy="484748"/>
          </a:xfrm>
          <a:prstGeom prst="rect">
            <a:avLst/>
          </a:prstGeom>
          <a:noFill/>
        </p:spPr>
        <p:txBody>
          <a:bodyPr wrap="square" lIns="68580" tIns="34290" rIns="68580" bIns="34290" rtlCol="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31" name="TextBox 103"/>
          <p:cNvSpPr txBox="1"/>
          <p:nvPr/>
        </p:nvSpPr>
        <p:spPr>
          <a:xfrm>
            <a:off x="863036" y="3761203"/>
            <a:ext cx="540060" cy="377026"/>
          </a:xfrm>
          <a:prstGeom prst="rect">
            <a:avLst/>
          </a:prstGeom>
          <a:noFill/>
        </p:spPr>
        <p:txBody>
          <a:bodyPr wrap="square" lIns="68580" tIns="34290" rIns="68580" bIns="34290" rtlCol="0">
            <a:spAutoFit/>
          </a:bodyPr>
          <a:lstStyle/>
          <a:p>
            <a:pPr algn="ct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104"/>
          <p:cNvSpPr txBox="1"/>
          <p:nvPr/>
        </p:nvSpPr>
        <p:spPr>
          <a:xfrm>
            <a:off x="1281883" y="3726568"/>
            <a:ext cx="1764047" cy="484748"/>
          </a:xfrm>
          <a:prstGeom prst="rect">
            <a:avLst/>
          </a:prstGeom>
          <a:noFill/>
        </p:spPr>
        <p:txBody>
          <a:bodyPr wrap="square" lIns="68580" tIns="34290" rIns="68580" bIns="34290" rtlCol="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a:t>
            </a:r>
          </a:p>
        </p:txBody>
      </p:sp>
      <p:grpSp>
        <p:nvGrpSpPr>
          <p:cNvPr id="3" name="组合 32"/>
          <p:cNvGrpSpPr/>
          <p:nvPr/>
        </p:nvGrpSpPr>
        <p:grpSpPr>
          <a:xfrm>
            <a:off x="816909" y="3544852"/>
            <a:ext cx="2353099" cy="682373"/>
            <a:chOff x="1089212" y="4725011"/>
            <a:chExt cx="3137465" cy="909550"/>
          </a:xfrm>
        </p:grpSpPr>
        <p:cxnSp>
          <p:nvCxnSpPr>
            <p:cNvPr id="34" name="直接连接符 33"/>
            <p:cNvCxnSpPr/>
            <p:nvPr/>
          </p:nvCxnSpPr>
          <p:spPr>
            <a:xfrm>
              <a:off x="1089212" y="5634561"/>
              <a:ext cx="2842938"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3932150" y="4725011"/>
              <a:ext cx="294527" cy="90955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7762957"/>
      </p:ext>
    </p:extLst>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8"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par>
                                <p:cTn id="15" presetID="22" presetClass="entr" presetSubtype="8"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22" presetClass="entr" presetSubtype="8"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par>
                                <p:cTn id="21" presetID="22" presetClass="entr" presetSubtype="8"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4" grpId="0"/>
      <p:bldP spid="26" grpId="0"/>
      <p:bldP spid="27" grpId="0"/>
      <p:bldP spid="29" grpId="0"/>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7924" y="1492424"/>
            <a:ext cx="2954655" cy="1077551"/>
          </a:xfrm>
          <a:prstGeom prst="rect">
            <a:avLst/>
          </a:prstGeom>
          <a:noFill/>
        </p:spPr>
        <p:txBody>
          <a:bodyPr wrap="none" rtlCol="0">
            <a:spAutoFit/>
          </a:bodyPr>
          <a:lstStyle/>
          <a:p>
            <a:pPr marL="0" lvl="1"/>
            <a:r>
              <a:rPr lang="zh-CN" altLang="en-US" sz="1400" b="1" dirty="0" smtClean="0">
                <a:solidFill>
                  <a:schemeClr val="tx1">
                    <a:lumMod val="75000"/>
                    <a:lumOff val="25000"/>
                  </a:schemeClr>
                </a:solidFill>
                <a:latin typeface="微软雅黑" pitchFamily="34" charset="-122"/>
                <a:ea typeface="微软雅黑" pitchFamily="34" charset="-122"/>
              </a:rPr>
              <a:t> </a:t>
            </a:r>
            <a:r>
              <a:rPr lang="zh-CN" altLang="en-US" sz="2800" b="1" dirty="0" smtClean="0">
                <a:solidFill>
                  <a:schemeClr val="tx1">
                    <a:lumMod val="75000"/>
                    <a:lumOff val="25000"/>
                  </a:schemeClr>
                </a:solidFill>
                <a:latin typeface="微软雅黑" pitchFamily="34" charset="-122"/>
                <a:ea typeface="微软雅黑" pitchFamily="34" charset="-122"/>
              </a:rPr>
              <a:t>第三部分</a:t>
            </a:r>
            <a:endParaRPr lang="en-US" altLang="zh-CN" sz="2800" b="1" dirty="0">
              <a:solidFill>
                <a:schemeClr val="tx1">
                  <a:lumMod val="75000"/>
                  <a:lumOff val="25000"/>
                </a:schemeClr>
              </a:solidFill>
              <a:latin typeface="微软雅黑" pitchFamily="34" charset="-122"/>
              <a:ea typeface="微软雅黑" pitchFamily="34" charset="-122"/>
            </a:endParaRPr>
          </a:p>
          <a:p>
            <a:pPr marL="0" lvl="1" algn="ctr"/>
            <a:r>
              <a:rPr lang="zh-CN" altLang="en-US" sz="3600" b="1" dirty="0" smtClean="0">
                <a:solidFill>
                  <a:schemeClr val="tx1">
                    <a:lumMod val="75000"/>
                    <a:lumOff val="25000"/>
                  </a:schemeClr>
                </a:solidFill>
                <a:latin typeface="微软雅黑" pitchFamily="34" charset="-122"/>
                <a:ea typeface="微软雅黑" pitchFamily="34" charset="-122"/>
              </a:rPr>
              <a:t>标题文字内容</a:t>
            </a:r>
            <a:endParaRPr lang="en-US" altLang="zh-CN" sz="3600" b="1" dirty="0" smtClean="0">
              <a:solidFill>
                <a:schemeClr val="tx1">
                  <a:lumMod val="75000"/>
                  <a:lumOff val="25000"/>
                </a:schemeClr>
              </a:solidFill>
              <a:latin typeface="微软雅黑" pitchFamily="34" charset="-122"/>
              <a:ea typeface="微软雅黑" pitchFamily="34" charset="-122"/>
            </a:endParaRPr>
          </a:p>
        </p:txBody>
      </p:sp>
      <p:cxnSp>
        <p:nvCxnSpPr>
          <p:cNvPr id="6" name="直接连接符 5"/>
          <p:cNvCxnSpPr/>
          <p:nvPr/>
        </p:nvCxnSpPr>
        <p:spPr>
          <a:xfrm flipV="1">
            <a:off x="3689005" y="1420416"/>
            <a:ext cx="0" cy="1925018"/>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001701" y="2572900"/>
            <a:ext cx="1027882" cy="245802"/>
          </a:xfrm>
          <a:prstGeom prst="rect">
            <a:avLst/>
          </a:prstGeom>
          <a:noFill/>
        </p:spPr>
        <p:txBody>
          <a:bodyPr wrap="square" lIns="60469" tIns="30235" rIns="60469" bIns="30235" rtlCol="0">
            <a:spAutoFit/>
          </a:bodyPr>
          <a:lstStyle/>
          <a:p>
            <a:r>
              <a:rPr lang="en-US" altLang="zh-CN" sz="1200" dirty="0" smtClean="0">
                <a:solidFill>
                  <a:srgbClr val="080808"/>
                </a:solidFill>
                <a:latin typeface="+mj-ea"/>
                <a:ea typeface="+mj-ea"/>
              </a:rPr>
              <a:t>※ </a:t>
            </a:r>
            <a:r>
              <a:rPr lang="zh-CN" altLang="en-US" sz="1200" dirty="0" smtClean="0">
                <a:solidFill>
                  <a:srgbClr val="080808"/>
                </a:solidFill>
                <a:latin typeface="+mj-ea"/>
                <a:ea typeface="+mj-ea"/>
              </a:rPr>
              <a:t>添加内容</a:t>
            </a:r>
            <a:endParaRPr lang="zh-CN" altLang="en-US" sz="1200" dirty="0">
              <a:solidFill>
                <a:srgbClr val="080808"/>
              </a:solidFill>
              <a:latin typeface="+mj-ea"/>
              <a:ea typeface="+mj-ea"/>
            </a:endParaRPr>
          </a:p>
        </p:txBody>
      </p:sp>
      <p:sp>
        <p:nvSpPr>
          <p:cNvPr id="12" name="TextBox 11"/>
          <p:cNvSpPr txBox="1"/>
          <p:nvPr/>
        </p:nvSpPr>
        <p:spPr>
          <a:xfrm>
            <a:off x="5054372" y="2572900"/>
            <a:ext cx="985236" cy="245802"/>
          </a:xfrm>
          <a:prstGeom prst="rect">
            <a:avLst/>
          </a:prstGeom>
          <a:noFill/>
        </p:spPr>
        <p:txBody>
          <a:bodyPr wrap="square" lIns="60469" tIns="30235" rIns="60469" bIns="30235" rtlCol="0">
            <a:spAutoFit/>
          </a:bodyPr>
          <a:lstStyle/>
          <a:p>
            <a:r>
              <a:rPr lang="en-US" altLang="zh-CN" sz="1200" dirty="0" smtClean="0">
                <a:solidFill>
                  <a:srgbClr val="080808"/>
                </a:solidFill>
                <a:latin typeface="+mj-ea"/>
                <a:ea typeface="+mj-ea"/>
              </a:rPr>
              <a:t>※ </a:t>
            </a:r>
            <a:r>
              <a:rPr lang="zh-CN" altLang="en-US" sz="1200" dirty="0" smtClean="0">
                <a:solidFill>
                  <a:srgbClr val="080808"/>
                </a:solidFill>
                <a:latin typeface="+mj-ea"/>
                <a:ea typeface="+mj-ea"/>
              </a:rPr>
              <a:t>添加</a:t>
            </a:r>
            <a:r>
              <a:rPr lang="zh-CN" altLang="en-US" sz="1200" dirty="0">
                <a:solidFill>
                  <a:srgbClr val="080808"/>
                </a:solidFill>
                <a:latin typeface="+mj-ea"/>
                <a:ea typeface="+mj-ea"/>
              </a:rPr>
              <a:t>内容</a:t>
            </a:r>
          </a:p>
        </p:txBody>
      </p:sp>
      <p:sp>
        <p:nvSpPr>
          <p:cNvPr id="13" name="TextBox 12"/>
          <p:cNvSpPr txBox="1"/>
          <p:nvPr/>
        </p:nvSpPr>
        <p:spPr>
          <a:xfrm>
            <a:off x="6064398" y="2572900"/>
            <a:ext cx="1027882" cy="245802"/>
          </a:xfrm>
          <a:prstGeom prst="rect">
            <a:avLst/>
          </a:prstGeom>
          <a:noFill/>
        </p:spPr>
        <p:txBody>
          <a:bodyPr wrap="square" lIns="60469" tIns="30235" rIns="60469" bIns="30235" rtlCol="0">
            <a:spAutoFit/>
          </a:bodyPr>
          <a:lstStyle/>
          <a:p>
            <a:r>
              <a:rPr lang="en-US" altLang="zh-CN" sz="1200" dirty="0" smtClean="0">
                <a:solidFill>
                  <a:srgbClr val="080808"/>
                </a:solidFill>
                <a:latin typeface="+mj-ea"/>
                <a:ea typeface="+mj-ea"/>
              </a:rPr>
              <a:t>※ </a:t>
            </a:r>
            <a:r>
              <a:rPr lang="zh-CN" altLang="en-US" sz="1200" dirty="0" smtClean="0">
                <a:solidFill>
                  <a:srgbClr val="080808"/>
                </a:solidFill>
                <a:latin typeface="+mj-ea"/>
                <a:ea typeface="+mj-ea"/>
              </a:rPr>
              <a:t>添加</a:t>
            </a:r>
            <a:r>
              <a:rPr lang="zh-CN" altLang="en-US" sz="1200" dirty="0">
                <a:solidFill>
                  <a:srgbClr val="080808"/>
                </a:solidFill>
                <a:latin typeface="+mj-ea"/>
                <a:ea typeface="+mj-ea"/>
              </a:rPr>
              <a:t>内容</a:t>
            </a:r>
          </a:p>
        </p:txBody>
      </p:sp>
      <p:sp>
        <p:nvSpPr>
          <p:cNvPr id="14" name="TextBox 13"/>
          <p:cNvSpPr txBox="1"/>
          <p:nvPr/>
        </p:nvSpPr>
        <p:spPr>
          <a:xfrm>
            <a:off x="4001701" y="2920078"/>
            <a:ext cx="985236" cy="245802"/>
          </a:xfrm>
          <a:prstGeom prst="rect">
            <a:avLst/>
          </a:prstGeom>
          <a:noFill/>
        </p:spPr>
        <p:txBody>
          <a:bodyPr wrap="square" lIns="60469" tIns="30235" rIns="60469" bIns="30235" rtlCol="0">
            <a:spAutoFit/>
          </a:bodyPr>
          <a:lstStyle/>
          <a:p>
            <a:r>
              <a:rPr lang="en-US" altLang="zh-CN" sz="1200" dirty="0" smtClean="0">
                <a:solidFill>
                  <a:srgbClr val="080808"/>
                </a:solidFill>
                <a:latin typeface="+mj-ea"/>
                <a:ea typeface="+mj-ea"/>
              </a:rPr>
              <a:t>※ </a:t>
            </a:r>
            <a:r>
              <a:rPr lang="zh-CN" altLang="en-US" sz="1200" dirty="0" smtClean="0">
                <a:solidFill>
                  <a:srgbClr val="080808"/>
                </a:solidFill>
                <a:latin typeface="+mj-ea"/>
                <a:ea typeface="+mj-ea"/>
              </a:rPr>
              <a:t>添加</a:t>
            </a:r>
            <a:r>
              <a:rPr lang="zh-CN" altLang="en-US" sz="1200" dirty="0">
                <a:solidFill>
                  <a:srgbClr val="080808"/>
                </a:solidFill>
                <a:latin typeface="+mj-ea"/>
                <a:ea typeface="+mj-ea"/>
              </a:rPr>
              <a:t>内容</a:t>
            </a:r>
          </a:p>
        </p:txBody>
      </p:sp>
      <p:sp>
        <p:nvSpPr>
          <p:cNvPr id="15" name="TextBox 14"/>
          <p:cNvSpPr txBox="1"/>
          <p:nvPr/>
        </p:nvSpPr>
        <p:spPr>
          <a:xfrm>
            <a:off x="5054373" y="2920078"/>
            <a:ext cx="985236" cy="245802"/>
          </a:xfrm>
          <a:prstGeom prst="rect">
            <a:avLst/>
          </a:prstGeom>
          <a:noFill/>
        </p:spPr>
        <p:txBody>
          <a:bodyPr wrap="square" lIns="60469" tIns="30235" rIns="60469" bIns="30235" rtlCol="0">
            <a:spAutoFit/>
          </a:bodyPr>
          <a:lstStyle/>
          <a:p>
            <a:r>
              <a:rPr lang="en-US" altLang="zh-CN" sz="1200" dirty="0" smtClean="0">
                <a:solidFill>
                  <a:srgbClr val="080808"/>
                </a:solidFill>
                <a:latin typeface="+mj-ea"/>
                <a:ea typeface="+mj-ea"/>
              </a:rPr>
              <a:t>※ </a:t>
            </a:r>
            <a:r>
              <a:rPr lang="zh-CN" altLang="en-US" sz="1200" dirty="0" smtClean="0">
                <a:solidFill>
                  <a:srgbClr val="080808"/>
                </a:solidFill>
                <a:latin typeface="+mj-ea"/>
                <a:ea typeface="+mj-ea"/>
              </a:rPr>
              <a:t>添加</a:t>
            </a:r>
            <a:r>
              <a:rPr lang="zh-CN" altLang="en-US" sz="1200" dirty="0">
                <a:solidFill>
                  <a:srgbClr val="080808"/>
                </a:solidFill>
                <a:latin typeface="+mj-ea"/>
                <a:ea typeface="+mj-ea"/>
              </a:rPr>
              <a:t>内容</a:t>
            </a:r>
          </a:p>
        </p:txBody>
      </p:sp>
      <p:sp>
        <p:nvSpPr>
          <p:cNvPr id="16" name="TextBox 15"/>
          <p:cNvSpPr txBox="1"/>
          <p:nvPr/>
        </p:nvSpPr>
        <p:spPr>
          <a:xfrm>
            <a:off x="6064012" y="2920078"/>
            <a:ext cx="985236" cy="245802"/>
          </a:xfrm>
          <a:prstGeom prst="rect">
            <a:avLst/>
          </a:prstGeom>
          <a:noFill/>
        </p:spPr>
        <p:txBody>
          <a:bodyPr wrap="square" lIns="60469" tIns="30235" rIns="60469" bIns="30235" rtlCol="0">
            <a:spAutoFit/>
          </a:bodyPr>
          <a:lstStyle/>
          <a:p>
            <a:r>
              <a:rPr lang="en-US" altLang="zh-CN" sz="1200" dirty="0" smtClean="0">
                <a:solidFill>
                  <a:srgbClr val="080808"/>
                </a:solidFill>
                <a:latin typeface="+mj-ea"/>
                <a:ea typeface="+mj-ea"/>
              </a:rPr>
              <a:t>※ </a:t>
            </a:r>
            <a:r>
              <a:rPr lang="zh-CN" altLang="en-US" sz="1200" dirty="0" smtClean="0">
                <a:solidFill>
                  <a:srgbClr val="080808"/>
                </a:solidFill>
                <a:latin typeface="+mj-ea"/>
                <a:ea typeface="+mj-ea"/>
              </a:rPr>
              <a:t>添加</a:t>
            </a:r>
            <a:r>
              <a:rPr lang="zh-CN" altLang="en-US" sz="1200" dirty="0">
                <a:solidFill>
                  <a:srgbClr val="080808"/>
                </a:solidFill>
                <a:latin typeface="+mj-ea"/>
                <a:ea typeface="+mj-ea"/>
              </a:rPr>
              <a:t>内容</a:t>
            </a:r>
          </a:p>
        </p:txBody>
      </p:sp>
      <p:sp>
        <p:nvSpPr>
          <p:cNvPr id="18" name="Freeform 8"/>
          <p:cNvSpPr>
            <a:spLocks/>
          </p:cNvSpPr>
          <p:nvPr/>
        </p:nvSpPr>
        <p:spPr bwMode="auto">
          <a:xfrm>
            <a:off x="1943708" y="1996480"/>
            <a:ext cx="1692188" cy="845972"/>
          </a:xfrm>
          <a:custGeom>
            <a:avLst/>
            <a:gdLst>
              <a:gd name="T0" fmla="*/ 4054 w 4054"/>
              <a:gd name="T1" fmla="*/ 804 h 1623"/>
              <a:gd name="T2" fmla="*/ 3860 w 4054"/>
              <a:gd name="T3" fmla="*/ 631 h 1623"/>
              <a:gd name="T4" fmla="*/ 3860 w 4054"/>
              <a:gd name="T5" fmla="*/ 0 h 1623"/>
              <a:gd name="T6" fmla="*/ 0 w 4054"/>
              <a:gd name="T7" fmla="*/ 0 h 1623"/>
              <a:gd name="T8" fmla="*/ 0 w 4054"/>
              <a:gd name="T9" fmla="*/ 1623 h 1623"/>
              <a:gd name="T10" fmla="*/ 3860 w 4054"/>
              <a:gd name="T11" fmla="*/ 1623 h 1623"/>
              <a:gd name="T12" fmla="*/ 3860 w 4054"/>
              <a:gd name="T13" fmla="*/ 976 h 1623"/>
              <a:gd name="T14" fmla="*/ 4054 w 4054"/>
              <a:gd name="T15" fmla="*/ 804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4" h="1623">
                <a:moveTo>
                  <a:pt x="4054" y="804"/>
                </a:moveTo>
                <a:lnTo>
                  <a:pt x="3860" y="631"/>
                </a:lnTo>
                <a:lnTo>
                  <a:pt x="3860" y="0"/>
                </a:lnTo>
                <a:lnTo>
                  <a:pt x="0" y="0"/>
                </a:lnTo>
                <a:lnTo>
                  <a:pt x="0" y="1623"/>
                </a:lnTo>
                <a:lnTo>
                  <a:pt x="3860" y="1623"/>
                </a:lnTo>
                <a:lnTo>
                  <a:pt x="3860" y="976"/>
                </a:lnTo>
                <a:lnTo>
                  <a:pt x="4054" y="804"/>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576" tIns="36288" rIns="72576" bIns="36288" numCol="1" anchor="t" anchorCtr="0" compatLnSpc="1">
            <a:prstTxWarp prst="textNoShape">
              <a:avLst/>
            </a:prstTxWarp>
          </a:bodyPr>
          <a:lstStyle/>
          <a:p>
            <a:endParaRPr lang="zh-CN" altLang="en-US"/>
          </a:p>
        </p:txBody>
      </p:sp>
      <p:sp>
        <p:nvSpPr>
          <p:cNvPr id="17" name="TextBox 13"/>
          <p:cNvSpPr txBox="1"/>
          <p:nvPr/>
        </p:nvSpPr>
        <p:spPr>
          <a:xfrm>
            <a:off x="2267744" y="1996480"/>
            <a:ext cx="902846" cy="769679"/>
          </a:xfrm>
          <a:prstGeom prst="rect">
            <a:avLst/>
          </a:prstGeom>
          <a:noFill/>
        </p:spPr>
        <p:txBody>
          <a:bodyPr wrap="square" lIns="0" tIns="0" rIns="0" bIns="0" rtlCol="0">
            <a:spAutoFit/>
          </a:bodyPr>
          <a:lstStyle/>
          <a:p>
            <a:r>
              <a:rPr lang="en-US" altLang="zh-CN" sz="5000" b="1" dirty="0" smtClean="0">
                <a:solidFill>
                  <a:schemeClr val="bg1"/>
                </a:solidFill>
                <a:latin typeface="微软雅黑" pitchFamily="34" charset="-122"/>
                <a:ea typeface="微软雅黑" pitchFamily="34" charset="-122"/>
              </a:rPr>
              <a:t>03</a:t>
            </a:r>
            <a:endParaRPr lang="zh-CN" altLang="en-US" sz="5000" b="1" dirty="0" smtClean="0">
              <a:solidFill>
                <a:schemeClr val="bg1"/>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12" presetClass="entr" presetSubtype="4" fill="hold" grpId="0" nodeType="withEffect">
                                  <p:stCondLst>
                                    <p:cond delay="500"/>
                                  </p:stCondLst>
                                  <p:childTnLst>
                                    <p:set>
                                      <p:cBhvr>
                                        <p:cTn id="9" dur="1" fill="hold">
                                          <p:stCondLst>
                                            <p:cond delay="0"/>
                                          </p:stCondLst>
                                        </p:cTn>
                                        <p:tgtEl>
                                          <p:spTgt spid="17"/>
                                        </p:tgtEl>
                                        <p:attrNameLst>
                                          <p:attrName>style.visibility</p:attrName>
                                        </p:attrNameLst>
                                      </p:cBhvr>
                                      <p:to>
                                        <p:strVal val="visible"/>
                                      </p:to>
                                    </p:set>
                                    <p:animEffect transition="in" filter="slide(fromBottom)">
                                      <p:cBhvr>
                                        <p:cTn id="10" dur="500"/>
                                        <p:tgtEl>
                                          <p:spTgt spid="17"/>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500"/>
                            </p:stCondLst>
                            <p:childTnLst>
                              <p:par>
                                <p:cTn id="16" presetID="1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ppt_x</p:attrName>
                                        </p:attrNameLst>
                                      </p:cBhvr>
                                      <p:tavLst>
                                        <p:tav tm="0">
                                          <p:val>
                                            <p:strVal val="#ppt_x-#ppt_w*1.125000"/>
                                          </p:val>
                                        </p:tav>
                                        <p:tav tm="100000">
                                          <p:val>
                                            <p:strVal val="#ppt_x"/>
                                          </p:val>
                                        </p:tav>
                                      </p:tavLst>
                                    </p:anim>
                                    <p:animEffect transition="in" filter="wipe(right)">
                                      <p:cBhvr>
                                        <p:cTn id="19" dur="500"/>
                                        <p:tgtEl>
                                          <p:spTgt spid="5"/>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4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6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8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10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P spid="15" grpId="0"/>
      <p:bldP spid="16" grpId="0"/>
      <p:bldP spid="18"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0"/>
          <p:cNvSpPr>
            <a:spLocks noChangeArrowheads="1"/>
          </p:cNvSpPr>
          <p:nvPr/>
        </p:nvSpPr>
        <p:spPr bwMode="auto">
          <a:xfrm rot="5400000">
            <a:off x="917142" y="1636984"/>
            <a:ext cx="2647577" cy="264591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noFill/>
          <a:ln w="25400">
            <a:solidFill>
              <a:schemeClr val="tx1"/>
            </a:solidFill>
            <a:prstDash val="sysDot"/>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p>
            <a:endParaRPr lang="zh-CN" altLang="en-US" b="1">
              <a:latin typeface="微软雅黑" panose="020B0503020204020204" pitchFamily="34" charset="-122"/>
              <a:ea typeface="微软雅黑" panose="020B0503020204020204" pitchFamily="34" charset="-122"/>
            </a:endParaRPr>
          </a:p>
        </p:txBody>
      </p:sp>
      <p:grpSp>
        <p:nvGrpSpPr>
          <p:cNvPr id="2" name="组合 33"/>
          <p:cNvGrpSpPr/>
          <p:nvPr/>
        </p:nvGrpSpPr>
        <p:grpSpPr bwMode="auto">
          <a:xfrm>
            <a:off x="1979711" y="1304543"/>
            <a:ext cx="451780" cy="593778"/>
            <a:chOff x="1890879" y="3789973"/>
            <a:chExt cx="1584176" cy="2084915"/>
          </a:xfrm>
        </p:grpSpPr>
        <p:sp>
          <p:nvSpPr>
            <p:cNvPr id="6" name="椭圆 35"/>
            <p:cNvSpPr/>
            <p:nvPr/>
          </p:nvSpPr>
          <p:spPr>
            <a:xfrm>
              <a:off x="1911556" y="3810650"/>
              <a:ext cx="1542822" cy="1542820"/>
            </a:xfrm>
            <a:prstGeom prst="ellipse">
              <a:avLst/>
            </a:prstGeom>
            <a:solidFill>
              <a:schemeClr val="accent1"/>
            </a:solidFill>
            <a:ln w="28575">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7" name="椭圆 36"/>
            <p:cNvSpPr/>
            <p:nvPr/>
          </p:nvSpPr>
          <p:spPr>
            <a:xfrm>
              <a:off x="1890879" y="3789973"/>
              <a:ext cx="1584176" cy="1584174"/>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8" name="矩形 37"/>
            <p:cNvSpPr>
              <a:spLocks noChangeArrowheads="1"/>
            </p:cNvSpPr>
            <p:nvPr/>
          </p:nvSpPr>
          <p:spPr bwMode="auto">
            <a:xfrm>
              <a:off x="2425960" y="4091207"/>
              <a:ext cx="509410" cy="178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zh-CN" altLang="zh-CN" sz="2700" b="1">
                <a:solidFill>
                  <a:schemeClr val="bg1"/>
                </a:solidFill>
                <a:latin typeface="微软雅黑" panose="020B0503020204020204" pitchFamily="34" charset="-122"/>
                <a:ea typeface="微软雅黑" panose="020B0503020204020204" pitchFamily="34" charset="-122"/>
              </a:endParaRPr>
            </a:p>
          </p:txBody>
        </p:sp>
      </p:grpSp>
      <p:grpSp>
        <p:nvGrpSpPr>
          <p:cNvPr id="4" name="组合 33"/>
          <p:cNvGrpSpPr/>
          <p:nvPr/>
        </p:nvGrpSpPr>
        <p:grpSpPr bwMode="auto">
          <a:xfrm>
            <a:off x="2915815" y="1723773"/>
            <a:ext cx="451780" cy="593778"/>
            <a:chOff x="1890879" y="3789973"/>
            <a:chExt cx="1584176" cy="2084915"/>
          </a:xfrm>
        </p:grpSpPr>
        <p:sp>
          <p:nvSpPr>
            <p:cNvPr id="11" name="椭圆 35"/>
            <p:cNvSpPr/>
            <p:nvPr/>
          </p:nvSpPr>
          <p:spPr>
            <a:xfrm>
              <a:off x="1911556" y="3810650"/>
              <a:ext cx="1542822" cy="1542820"/>
            </a:xfrm>
            <a:prstGeom prst="ellipse">
              <a:avLst/>
            </a:prstGeom>
            <a:solidFill>
              <a:schemeClr val="accent2"/>
            </a:solidFill>
            <a:ln w="28575">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2" name="椭圆 36"/>
            <p:cNvSpPr/>
            <p:nvPr/>
          </p:nvSpPr>
          <p:spPr>
            <a:xfrm>
              <a:off x="1890879" y="3789973"/>
              <a:ext cx="1584176" cy="1584174"/>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3" name="矩形 37"/>
            <p:cNvSpPr>
              <a:spLocks noChangeArrowheads="1"/>
            </p:cNvSpPr>
            <p:nvPr/>
          </p:nvSpPr>
          <p:spPr bwMode="auto">
            <a:xfrm>
              <a:off x="2425960" y="4091207"/>
              <a:ext cx="509410" cy="178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zh-CN" altLang="zh-CN" sz="2700" b="1">
                <a:solidFill>
                  <a:schemeClr val="bg1"/>
                </a:solidFill>
                <a:latin typeface="微软雅黑" panose="020B0503020204020204" pitchFamily="34" charset="-122"/>
                <a:ea typeface="微软雅黑" panose="020B0503020204020204" pitchFamily="34" charset="-122"/>
              </a:endParaRPr>
            </a:p>
          </p:txBody>
        </p:sp>
      </p:grpSp>
      <p:grpSp>
        <p:nvGrpSpPr>
          <p:cNvPr id="5" name="组合 33"/>
          <p:cNvGrpSpPr/>
          <p:nvPr/>
        </p:nvGrpSpPr>
        <p:grpSpPr bwMode="auto">
          <a:xfrm>
            <a:off x="3328131" y="2371673"/>
            <a:ext cx="451780" cy="593778"/>
            <a:chOff x="1890879" y="3789973"/>
            <a:chExt cx="1584176" cy="2084915"/>
          </a:xfrm>
        </p:grpSpPr>
        <p:sp>
          <p:nvSpPr>
            <p:cNvPr id="16" name="椭圆 35"/>
            <p:cNvSpPr/>
            <p:nvPr/>
          </p:nvSpPr>
          <p:spPr>
            <a:xfrm>
              <a:off x="1911556" y="3810650"/>
              <a:ext cx="1542822" cy="1542820"/>
            </a:xfrm>
            <a:prstGeom prst="ellipse">
              <a:avLst/>
            </a:prstGeom>
            <a:solidFill>
              <a:schemeClr val="accent3"/>
            </a:solidFill>
            <a:ln w="28575">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7" name="椭圆 36"/>
            <p:cNvSpPr/>
            <p:nvPr/>
          </p:nvSpPr>
          <p:spPr>
            <a:xfrm>
              <a:off x="1890879" y="3789973"/>
              <a:ext cx="1584176" cy="1584174"/>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8" name="矩形 37"/>
            <p:cNvSpPr>
              <a:spLocks noChangeArrowheads="1"/>
            </p:cNvSpPr>
            <p:nvPr/>
          </p:nvSpPr>
          <p:spPr bwMode="auto">
            <a:xfrm>
              <a:off x="2425960" y="4091207"/>
              <a:ext cx="509410" cy="178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zh-CN" altLang="zh-CN" sz="2700" b="1">
                <a:solidFill>
                  <a:schemeClr val="bg1"/>
                </a:solidFill>
                <a:latin typeface="微软雅黑" panose="020B0503020204020204" pitchFamily="34" charset="-122"/>
                <a:ea typeface="微软雅黑" panose="020B0503020204020204" pitchFamily="34" charset="-122"/>
              </a:endParaRPr>
            </a:p>
          </p:txBody>
        </p:sp>
      </p:grpSp>
      <p:grpSp>
        <p:nvGrpSpPr>
          <p:cNvPr id="9" name="组合 33"/>
          <p:cNvGrpSpPr/>
          <p:nvPr/>
        </p:nvGrpSpPr>
        <p:grpSpPr bwMode="auto">
          <a:xfrm>
            <a:off x="3275855" y="3127953"/>
            <a:ext cx="451780" cy="593778"/>
            <a:chOff x="1890879" y="3789973"/>
            <a:chExt cx="1584176" cy="2084915"/>
          </a:xfrm>
        </p:grpSpPr>
        <p:sp>
          <p:nvSpPr>
            <p:cNvPr id="21" name="椭圆 35"/>
            <p:cNvSpPr/>
            <p:nvPr/>
          </p:nvSpPr>
          <p:spPr>
            <a:xfrm>
              <a:off x="1911556" y="3810650"/>
              <a:ext cx="1542822" cy="1542820"/>
            </a:xfrm>
            <a:prstGeom prst="ellipse">
              <a:avLst/>
            </a:prstGeom>
            <a:solidFill>
              <a:schemeClr val="accent4"/>
            </a:solidFill>
            <a:ln w="28575">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2" name="椭圆 36"/>
            <p:cNvSpPr/>
            <p:nvPr/>
          </p:nvSpPr>
          <p:spPr>
            <a:xfrm>
              <a:off x="1890879" y="3789973"/>
              <a:ext cx="1584176" cy="1584174"/>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23" name="矩形 37"/>
            <p:cNvSpPr>
              <a:spLocks noChangeArrowheads="1"/>
            </p:cNvSpPr>
            <p:nvPr/>
          </p:nvSpPr>
          <p:spPr bwMode="auto">
            <a:xfrm>
              <a:off x="2425960" y="4091207"/>
              <a:ext cx="509410" cy="178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zh-CN" altLang="zh-CN" sz="2700" b="1">
                <a:solidFill>
                  <a:schemeClr val="bg1"/>
                </a:solidFill>
                <a:latin typeface="微软雅黑" panose="020B0503020204020204" pitchFamily="34" charset="-122"/>
                <a:ea typeface="微软雅黑" panose="020B0503020204020204" pitchFamily="34" charset="-122"/>
              </a:endParaRPr>
            </a:p>
          </p:txBody>
        </p:sp>
      </p:grpSp>
      <p:grpSp>
        <p:nvGrpSpPr>
          <p:cNvPr id="10" name="组合 33"/>
          <p:cNvGrpSpPr/>
          <p:nvPr/>
        </p:nvGrpSpPr>
        <p:grpSpPr bwMode="auto">
          <a:xfrm>
            <a:off x="2843807" y="3722258"/>
            <a:ext cx="451780" cy="593778"/>
            <a:chOff x="1890879" y="3789973"/>
            <a:chExt cx="1584176" cy="2084915"/>
          </a:xfrm>
        </p:grpSpPr>
        <p:sp>
          <p:nvSpPr>
            <p:cNvPr id="26" name="椭圆 35"/>
            <p:cNvSpPr/>
            <p:nvPr/>
          </p:nvSpPr>
          <p:spPr>
            <a:xfrm>
              <a:off x="1911556" y="3810650"/>
              <a:ext cx="1542822" cy="1542820"/>
            </a:xfrm>
            <a:prstGeom prst="ellipse">
              <a:avLst/>
            </a:prstGeom>
            <a:solidFill>
              <a:schemeClr val="accent1"/>
            </a:solidFill>
            <a:ln w="28575">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7" name="椭圆 36"/>
            <p:cNvSpPr/>
            <p:nvPr/>
          </p:nvSpPr>
          <p:spPr>
            <a:xfrm>
              <a:off x="1890879" y="3789973"/>
              <a:ext cx="1584176" cy="1584174"/>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28" name="矩形 37"/>
            <p:cNvSpPr>
              <a:spLocks noChangeArrowheads="1"/>
            </p:cNvSpPr>
            <p:nvPr/>
          </p:nvSpPr>
          <p:spPr bwMode="auto">
            <a:xfrm>
              <a:off x="2425960" y="4091207"/>
              <a:ext cx="509410" cy="178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zh-CN" altLang="zh-CN" sz="2700" b="1">
                <a:solidFill>
                  <a:schemeClr val="bg1"/>
                </a:solidFill>
                <a:latin typeface="微软雅黑" panose="020B0503020204020204" pitchFamily="34" charset="-122"/>
                <a:ea typeface="微软雅黑" panose="020B0503020204020204" pitchFamily="34" charset="-122"/>
              </a:endParaRPr>
            </a:p>
          </p:txBody>
        </p:sp>
      </p:grpSp>
      <p:grpSp>
        <p:nvGrpSpPr>
          <p:cNvPr id="14" name="组合 33"/>
          <p:cNvGrpSpPr/>
          <p:nvPr/>
        </p:nvGrpSpPr>
        <p:grpSpPr bwMode="auto">
          <a:xfrm>
            <a:off x="1979711" y="3992613"/>
            <a:ext cx="451780" cy="593778"/>
            <a:chOff x="1890879" y="3789973"/>
            <a:chExt cx="1584176" cy="2084915"/>
          </a:xfrm>
        </p:grpSpPr>
        <p:sp>
          <p:nvSpPr>
            <p:cNvPr id="31" name="椭圆 35"/>
            <p:cNvSpPr/>
            <p:nvPr/>
          </p:nvSpPr>
          <p:spPr>
            <a:xfrm>
              <a:off x="1911556" y="3810650"/>
              <a:ext cx="1542822" cy="1542820"/>
            </a:xfrm>
            <a:prstGeom prst="ellipse">
              <a:avLst/>
            </a:prstGeom>
            <a:solidFill>
              <a:schemeClr val="accent2"/>
            </a:solidFill>
            <a:ln w="28575">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2" name="椭圆 36"/>
            <p:cNvSpPr/>
            <p:nvPr/>
          </p:nvSpPr>
          <p:spPr>
            <a:xfrm>
              <a:off x="1890879" y="3789973"/>
              <a:ext cx="1584176" cy="1584174"/>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33" name="矩形 37"/>
            <p:cNvSpPr>
              <a:spLocks noChangeArrowheads="1"/>
            </p:cNvSpPr>
            <p:nvPr/>
          </p:nvSpPr>
          <p:spPr bwMode="auto">
            <a:xfrm>
              <a:off x="2425960" y="4091207"/>
              <a:ext cx="509410" cy="178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zh-CN" altLang="zh-CN" sz="2700" b="1">
                <a:solidFill>
                  <a:schemeClr val="bg1"/>
                </a:solidFill>
                <a:latin typeface="微软雅黑" panose="020B0503020204020204" pitchFamily="34" charset="-122"/>
                <a:ea typeface="微软雅黑" panose="020B0503020204020204" pitchFamily="34" charset="-122"/>
              </a:endParaRPr>
            </a:p>
          </p:txBody>
        </p:sp>
      </p:grpSp>
      <p:sp>
        <p:nvSpPr>
          <p:cNvPr id="34" name="Line 548"/>
          <p:cNvSpPr>
            <a:spLocks noChangeShapeType="1"/>
          </p:cNvSpPr>
          <p:nvPr/>
        </p:nvSpPr>
        <p:spPr bwMode="auto">
          <a:xfrm flipH="1">
            <a:off x="3525278" y="3965260"/>
            <a:ext cx="809730" cy="0"/>
          </a:xfrm>
          <a:prstGeom prst="line">
            <a:avLst/>
          </a:prstGeom>
          <a:noFill/>
          <a:ln w="19050">
            <a:solidFill>
              <a:schemeClr val="tx1"/>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35" name="Line 548"/>
          <p:cNvSpPr>
            <a:spLocks noChangeShapeType="1"/>
          </p:cNvSpPr>
          <p:nvPr/>
        </p:nvSpPr>
        <p:spPr bwMode="auto">
          <a:xfrm flipH="1">
            <a:off x="4011116" y="3386438"/>
            <a:ext cx="377478" cy="0"/>
          </a:xfrm>
          <a:prstGeom prst="line">
            <a:avLst/>
          </a:prstGeom>
          <a:noFill/>
          <a:ln w="19050">
            <a:solidFill>
              <a:schemeClr val="tx1"/>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36" name="Line 548"/>
          <p:cNvSpPr>
            <a:spLocks noChangeShapeType="1"/>
          </p:cNvSpPr>
          <p:nvPr/>
        </p:nvSpPr>
        <p:spPr bwMode="auto">
          <a:xfrm flipH="1">
            <a:off x="4011116" y="2646831"/>
            <a:ext cx="322702" cy="0"/>
          </a:xfrm>
          <a:prstGeom prst="line">
            <a:avLst/>
          </a:prstGeom>
          <a:noFill/>
          <a:ln w="19050">
            <a:solidFill>
              <a:schemeClr val="tx1"/>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37" name="Line 548"/>
          <p:cNvSpPr>
            <a:spLocks noChangeShapeType="1"/>
          </p:cNvSpPr>
          <p:nvPr/>
        </p:nvSpPr>
        <p:spPr bwMode="auto">
          <a:xfrm flipH="1">
            <a:off x="3525279" y="2014415"/>
            <a:ext cx="754955" cy="0"/>
          </a:xfrm>
          <a:prstGeom prst="line">
            <a:avLst/>
          </a:prstGeom>
          <a:noFill/>
          <a:ln w="19050">
            <a:solidFill>
              <a:schemeClr val="tx1"/>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38" name="Line 548"/>
          <p:cNvSpPr>
            <a:spLocks noChangeShapeType="1"/>
          </p:cNvSpPr>
          <p:nvPr/>
        </p:nvSpPr>
        <p:spPr bwMode="auto">
          <a:xfrm flipH="1">
            <a:off x="2702450" y="1474894"/>
            <a:ext cx="1564685" cy="0"/>
          </a:xfrm>
          <a:prstGeom prst="line">
            <a:avLst/>
          </a:prstGeom>
          <a:noFill/>
          <a:ln w="19050">
            <a:solidFill>
              <a:schemeClr val="tx1"/>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39" name="Line 548"/>
          <p:cNvSpPr>
            <a:spLocks noChangeShapeType="1"/>
          </p:cNvSpPr>
          <p:nvPr/>
        </p:nvSpPr>
        <p:spPr bwMode="auto">
          <a:xfrm flipH="1">
            <a:off x="2702450" y="4327322"/>
            <a:ext cx="1674237" cy="0"/>
          </a:xfrm>
          <a:prstGeom prst="line">
            <a:avLst/>
          </a:prstGeom>
          <a:noFill/>
          <a:ln w="19050">
            <a:solidFill>
              <a:schemeClr val="tx1"/>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40" name="Text Box 24"/>
          <p:cNvSpPr txBox="1">
            <a:spLocks noChangeArrowheads="1"/>
          </p:cNvSpPr>
          <p:nvPr/>
        </p:nvSpPr>
        <p:spPr bwMode="auto">
          <a:xfrm>
            <a:off x="2054906" y="1371279"/>
            <a:ext cx="269116" cy="31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r>
              <a:rPr lang="en-US" altLang="zh-CN" sz="1600" b="1">
                <a:solidFill>
                  <a:schemeClr val="bg1"/>
                </a:solidFill>
                <a:latin typeface="微软雅黑" panose="020B0503020204020204" pitchFamily="34" charset="-122"/>
                <a:ea typeface="微软雅黑" panose="020B0503020204020204" pitchFamily="34" charset="-122"/>
              </a:rPr>
              <a:t>1</a:t>
            </a:r>
          </a:p>
        </p:txBody>
      </p:sp>
      <p:sp>
        <p:nvSpPr>
          <p:cNvPr id="41" name="Text Box 25"/>
          <p:cNvSpPr txBox="1">
            <a:spLocks noChangeArrowheads="1"/>
          </p:cNvSpPr>
          <p:nvPr/>
        </p:nvSpPr>
        <p:spPr bwMode="auto">
          <a:xfrm>
            <a:off x="3347863" y="3216126"/>
            <a:ext cx="269116" cy="31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4</a:t>
            </a:r>
          </a:p>
        </p:txBody>
      </p:sp>
      <p:sp>
        <p:nvSpPr>
          <p:cNvPr id="42" name="Text Box 26"/>
          <p:cNvSpPr txBox="1">
            <a:spLocks noChangeArrowheads="1"/>
          </p:cNvSpPr>
          <p:nvPr/>
        </p:nvSpPr>
        <p:spPr bwMode="auto">
          <a:xfrm>
            <a:off x="2062051" y="4067686"/>
            <a:ext cx="269116" cy="31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6</a:t>
            </a:r>
          </a:p>
        </p:txBody>
      </p:sp>
      <p:sp>
        <p:nvSpPr>
          <p:cNvPr id="43" name="Text Box 27"/>
          <p:cNvSpPr txBox="1">
            <a:spLocks noChangeArrowheads="1"/>
          </p:cNvSpPr>
          <p:nvPr/>
        </p:nvSpPr>
        <p:spPr bwMode="auto">
          <a:xfrm>
            <a:off x="2910668" y="3803286"/>
            <a:ext cx="269116" cy="31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5</a:t>
            </a:r>
          </a:p>
        </p:txBody>
      </p:sp>
      <p:sp>
        <p:nvSpPr>
          <p:cNvPr id="44" name="Text Box 28"/>
          <p:cNvSpPr txBox="1">
            <a:spLocks noChangeArrowheads="1"/>
          </p:cNvSpPr>
          <p:nvPr/>
        </p:nvSpPr>
        <p:spPr bwMode="auto">
          <a:xfrm>
            <a:off x="3409281" y="2463419"/>
            <a:ext cx="269116" cy="31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r>
              <a:rPr lang="en-US" altLang="zh-CN" sz="1600" b="1">
                <a:solidFill>
                  <a:schemeClr val="bg1"/>
                </a:solidFill>
                <a:latin typeface="微软雅黑" panose="020B0503020204020204" pitchFamily="34" charset="-122"/>
                <a:ea typeface="微软雅黑" panose="020B0503020204020204" pitchFamily="34" charset="-122"/>
              </a:rPr>
              <a:t>3</a:t>
            </a:r>
          </a:p>
        </p:txBody>
      </p:sp>
      <p:sp>
        <p:nvSpPr>
          <p:cNvPr id="45" name="Text Box 29"/>
          <p:cNvSpPr txBox="1">
            <a:spLocks noChangeArrowheads="1"/>
          </p:cNvSpPr>
          <p:nvPr/>
        </p:nvSpPr>
        <p:spPr bwMode="auto">
          <a:xfrm>
            <a:off x="3019590" y="1804800"/>
            <a:ext cx="269116" cy="31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2</a:t>
            </a:r>
          </a:p>
        </p:txBody>
      </p:sp>
      <p:sp>
        <p:nvSpPr>
          <p:cNvPr id="46" name="Rectangle 30"/>
          <p:cNvSpPr>
            <a:spLocks noChangeArrowheads="1"/>
          </p:cNvSpPr>
          <p:nvPr/>
        </p:nvSpPr>
        <p:spPr bwMode="auto">
          <a:xfrm>
            <a:off x="4376687" y="1276000"/>
            <a:ext cx="3134543" cy="46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容添加文本内容</a:t>
            </a:r>
          </a:p>
          <a:p>
            <a:pPr>
              <a:lnSpc>
                <a:spcPct val="150000"/>
              </a:lnSpc>
            </a:pP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Rectangle 31"/>
          <p:cNvSpPr>
            <a:spLocks noChangeArrowheads="1"/>
          </p:cNvSpPr>
          <p:nvPr/>
        </p:nvSpPr>
        <p:spPr bwMode="auto">
          <a:xfrm>
            <a:off x="4389785" y="1800036"/>
            <a:ext cx="3134543" cy="46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容添加文本内容</a:t>
            </a:r>
          </a:p>
          <a:p>
            <a:pPr>
              <a:lnSpc>
                <a:spcPct val="150000"/>
              </a:lnSpc>
            </a:pP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Rectangle 32"/>
          <p:cNvSpPr>
            <a:spLocks noChangeArrowheads="1"/>
          </p:cNvSpPr>
          <p:nvPr/>
        </p:nvSpPr>
        <p:spPr bwMode="auto">
          <a:xfrm>
            <a:off x="4389785" y="2486049"/>
            <a:ext cx="3134543" cy="46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容添加文本内容</a:t>
            </a:r>
          </a:p>
          <a:p>
            <a:pPr>
              <a:lnSpc>
                <a:spcPct val="150000"/>
              </a:lnSpc>
            </a:pP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Rectangle 33"/>
          <p:cNvSpPr>
            <a:spLocks noChangeArrowheads="1"/>
          </p:cNvSpPr>
          <p:nvPr/>
        </p:nvSpPr>
        <p:spPr bwMode="auto">
          <a:xfrm>
            <a:off x="4376687" y="3188734"/>
            <a:ext cx="3134543" cy="46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容添加文本内容</a:t>
            </a:r>
          </a:p>
          <a:p>
            <a:pPr>
              <a:lnSpc>
                <a:spcPct val="150000"/>
              </a:lnSpc>
            </a:pP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Rectangle 34"/>
          <p:cNvSpPr>
            <a:spLocks noChangeArrowheads="1"/>
          </p:cNvSpPr>
          <p:nvPr/>
        </p:nvSpPr>
        <p:spPr bwMode="auto">
          <a:xfrm>
            <a:off x="4376687" y="3766365"/>
            <a:ext cx="3134543" cy="46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容添加文本内容</a:t>
            </a:r>
          </a:p>
          <a:p>
            <a:pPr>
              <a:lnSpc>
                <a:spcPct val="150000"/>
              </a:lnSpc>
            </a:pP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Rectangle 35"/>
          <p:cNvSpPr>
            <a:spLocks noChangeArrowheads="1"/>
          </p:cNvSpPr>
          <p:nvPr/>
        </p:nvSpPr>
        <p:spPr bwMode="auto">
          <a:xfrm>
            <a:off x="4376687" y="4182022"/>
            <a:ext cx="3134543" cy="46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容添加文本内容</a:t>
            </a:r>
          </a:p>
          <a:p>
            <a:pPr>
              <a:lnSpc>
                <a:spcPct val="150000"/>
              </a:lnSpc>
            </a:pP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5" name="Group 126"/>
          <p:cNvGrpSpPr/>
          <p:nvPr/>
        </p:nvGrpSpPr>
        <p:grpSpPr bwMode="auto">
          <a:xfrm>
            <a:off x="1406881" y="1913180"/>
            <a:ext cx="1890959" cy="1891297"/>
            <a:chOff x="937" y="1480"/>
            <a:chExt cx="1588" cy="1588"/>
          </a:xfrm>
        </p:grpSpPr>
        <p:grpSp>
          <p:nvGrpSpPr>
            <p:cNvPr id="19" name="组合 33"/>
            <p:cNvGrpSpPr/>
            <p:nvPr/>
          </p:nvGrpSpPr>
          <p:grpSpPr bwMode="auto">
            <a:xfrm>
              <a:off x="985" y="1584"/>
              <a:ext cx="1441" cy="1439"/>
              <a:chOff x="1754168" y="3653262"/>
              <a:chExt cx="1857599" cy="1857597"/>
            </a:xfrm>
          </p:grpSpPr>
          <p:sp>
            <p:nvSpPr>
              <p:cNvPr id="58" name="椭圆 57"/>
              <p:cNvSpPr/>
              <p:nvPr/>
            </p:nvSpPr>
            <p:spPr>
              <a:xfrm>
                <a:off x="1754168" y="3653262"/>
                <a:ext cx="1857599" cy="1857597"/>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3000" b="1" dirty="0">
                    <a:solidFill>
                      <a:schemeClr val="bg1"/>
                    </a:solidFill>
                    <a:latin typeface="微软雅黑" panose="020B0503020204020204" pitchFamily="34" charset="-122"/>
                    <a:ea typeface="微软雅黑" panose="020B0503020204020204" pitchFamily="34" charset="-122"/>
                  </a:rPr>
                  <a:t>100</a:t>
                </a:r>
                <a:r>
                  <a:rPr lang="en-US" altLang="zh-CN" b="1" dirty="0">
                    <a:solidFill>
                      <a:schemeClr val="bg1"/>
                    </a:solidFill>
                    <a:latin typeface="微软雅黑" panose="020B0503020204020204" pitchFamily="34" charset="-122"/>
                    <a:ea typeface="微软雅黑" panose="020B0503020204020204" pitchFamily="34" charset="-122"/>
                  </a:rPr>
                  <a:t>%</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59" name="椭圆 58"/>
              <p:cNvSpPr/>
              <p:nvPr/>
            </p:nvSpPr>
            <p:spPr>
              <a:xfrm>
                <a:off x="1911556" y="3810650"/>
                <a:ext cx="1542822" cy="1542820"/>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60" name="椭圆 59"/>
              <p:cNvSpPr/>
              <p:nvPr/>
            </p:nvSpPr>
            <p:spPr>
              <a:xfrm>
                <a:off x="1890879" y="3789973"/>
                <a:ext cx="1584176" cy="1584174"/>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61" name="矩形 60"/>
              <p:cNvSpPr/>
              <p:nvPr/>
            </p:nvSpPr>
            <p:spPr>
              <a:xfrm>
                <a:off x="2581452" y="4093187"/>
                <a:ext cx="199958" cy="550475"/>
              </a:xfrm>
              <a:prstGeom prst="rect">
                <a:avLst/>
              </a:prstGeom>
            </p:spPr>
            <p:txBody>
              <a:bodyPr wrap="none">
                <a:spAutoFit/>
              </a:bodyPr>
              <a:lstStyle/>
              <a:p>
                <a:pPr algn="ctr"/>
                <a:endParaRPr lang="zh-CN" altLang="zh-CN" sz="2700" b="1">
                  <a:solidFill>
                    <a:schemeClr val="bg1"/>
                  </a:solidFill>
                  <a:latin typeface="微软雅黑" panose="020B0503020204020204" pitchFamily="34" charset="-122"/>
                  <a:ea typeface="微软雅黑" panose="020B0503020204020204" pitchFamily="34" charset="-122"/>
                </a:endParaRPr>
              </a:p>
            </p:txBody>
          </p:sp>
        </p:grpSp>
        <p:grpSp>
          <p:nvGrpSpPr>
            <p:cNvPr id="20" name="组合 4"/>
            <p:cNvGrpSpPr/>
            <p:nvPr/>
          </p:nvGrpSpPr>
          <p:grpSpPr bwMode="auto">
            <a:xfrm>
              <a:off x="937" y="1480"/>
              <a:ext cx="1588" cy="1588"/>
              <a:chOff x="3733576" y="3930057"/>
              <a:chExt cx="1800000" cy="1800000"/>
            </a:xfrm>
          </p:grpSpPr>
          <p:sp>
            <p:nvSpPr>
              <p:cNvPr id="55" name="椭圆 54"/>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56" name="任意多边形 55"/>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57" name="椭圆 56"/>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grpSp>
      </p:grpSp>
      <p:sp>
        <p:nvSpPr>
          <p:cNvPr id="62" name="Rectangle 23"/>
          <p:cNvSpPr>
            <a:spLocks noChangeArrowheads="1"/>
          </p:cNvSpPr>
          <p:nvPr/>
        </p:nvSpPr>
        <p:spPr bwMode="auto">
          <a:xfrm>
            <a:off x="1924036" y="2714672"/>
            <a:ext cx="856645"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2"/>
                                        </p:tgtEl>
                                        <p:attrNameLst>
                                          <p:attrName>ppt_y</p:attrName>
                                        </p:attrNameLst>
                                      </p:cBhvr>
                                      <p:tavLst>
                                        <p:tav tm="0">
                                          <p:val>
                                            <p:strVal val="#ppt_y"/>
                                          </p:val>
                                        </p:tav>
                                        <p:tav tm="100000">
                                          <p:val>
                                            <p:strVal val="#ppt_y"/>
                                          </p:val>
                                        </p:tav>
                                      </p:tavLst>
                                    </p:anim>
                                    <p:anim calcmode="lin" valueType="num">
                                      <p:cBhvr>
                                        <p:cTn id="19"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2"/>
                                        </p:tgtEl>
                                      </p:cBhvr>
                                    </p:animEffect>
                                  </p:childTnLst>
                                </p:cTn>
                              </p:par>
                            </p:childTnLst>
                          </p:cTn>
                        </p:par>
                        <p:par>
                          <p:cTn id="22" fill="hold">
                            <p:stCondLst>
                              <p:cond delay="2150"/>
                            </p:stCondLst>
                            <p:childTnLst>
                              <p:par>
                                <p:cTn id="23" presetID="47"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2650"/>
                            </p:stCondLst>
                            <p:childTnLst>
                              <p:par>
                                <p:cTn id="29" presetID="47"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anim calcmode="lin" valueType="num">
                                      <p:cBhvr>
                                        <p:cTn id="32" dur="500" fill="hold"/>
                                        <p:tgtEl>
                                          <p:spTgt spid="4"/>
                                        </p:tgtEl>
                                        <p:attrNameLst>
                                          <p:attrName>ppt_x</p:attrName>
                                        </p:attrNameLst>
                                      </p:cBhvr>
                                      <p:tavLst>
                                        <p:tav tm="0">
                                          <p:val>
                                            <p:strVal val="#ppt_x"/>
                                          </p:val>
                                        </p:tav>
                                        <p:tav tm="100000">
                                          <p:val>
                                            <p:strVal val="#ppt_x"/>
                                          </p:val>
                                        </p:tav>
                                      </p:tavLst>
                                    </p:anim>
                                    <p:anim calcmode="lin" valueType="num">
                                      <p:cBhvr>
                                        <p:cTn id="33" dur="5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3150"/>
                            </p:stCondLst>
                            <p:childTnLst>
                              <p:par>
                                <p:cTn id="35" presetID="47"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3650"/>
                            </p:stCondLst>
                            <p:childTnLst>
                              <p:par>
                                <p:cTn id="41" presetID="47"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anim calcmode="lin" valueType="num">
                                      <p:cBhvr>
                                        <p:cTn id="44" dur="500" fill="hold"/>
                                        <p:tgtEl>
                                          <p:spTgt spid="9"/>
                                        </p:tgtEl>
                                        <p:attrNameLst>
                                          <p:attrName>ppt_x</p:attrName>
                                        </p:attrNameLst>
                                      </p:cBhvr>
                                      <p:tavLst>
                                        <p:tav tm="0">
                                          <p:val>
                                            <p:strVal val="#ppt_x"/>
                                          </p:val>
                                        </p:tav>
                                        <p:tav tm="100000">
                                          <p:val>
                                            <p:strVal val="#ppt_x"/>
                                          </p:val>
                                        </p:tav>
                                      </p:tavLst>
                                    </p:anim>
                                    <p:anim calcmode="lin" valueType="num">
                                      <p:cBhvr>
                                        <p:cTn id="45" dur="50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4150"/>
                            </p:stCondLst>
                            <p:childTnLst>
                              <p:par>
                                <p:cTn id="47" presetID="47" presetClass="entr" presetSubtype="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anim calcmode="lin" valueType="num">
                                      <p:cBhvr>
                                        <p:cTn id="50" dur="500" fill="hold"/>
                                        <p:tgtEl>
                                          <p:spTgt spid="10"/>
                                        </p:tgtEl>
                                        <p:attrNameLst>
                                          <p:attrName>ppt_x</p:attrName>
                                        </p:attrNameLst>
                                      </p:cBhvr>
                                      <p:tavLst>
                                        <p:tav tm="0">
                                          <p:val>
                                            <p:strVal val="#ppt_x"/>
                                          </p:val>
                                        </p:tav>
                                        <p:tav tm="100000">
                                          <p:val>
                                            <p:strVal val="#ppt_x"/>
                                          </p:val>
                                        </p:tav>
                                      </p:tavLst>
                                    </p:anim>
                                    <p:anim calcmode="lin" valueType="num">
                                      <p:cBhvr>
                                        <p:cTn id="51" dur="500" fill="hold"/>
                                        <p:tgtEl>
                                          <p:spTgt spid="10"/>
                                        </p:tgtEl>
                                        <p:attrNameLst>
                                          <p:attrName>ppt_y</p:attrName>
                                        </p:attrNameLst>
                                      </p:cBhvr>
                                      <p:tavLst>
                                        <p:tav tm="0">
                                          <p:val>
                                            <p:strVal val="#ppt_y-.1"/>
                                          </p:val>
                                        </p:tav>
                                        <p:tav tm="100000">
                                          <p:val>
                                            <p:strVal val="#ppt_y"/>
                                          </p:val>
                                        </p:tav>
                                      </p:tavLst>
                                    </p:anim>
                                  </p:childTnLst>
                                </p:cTn>
                              </p:par>
                            </p:childTnLst>
                          </p:cTn>
                        </p:par>
                        <p:par>
                          <p:cTn id="52" fill="hold">
                            <p:stCondLst>
                              <p:cond delay="4650"/>
                            </p:stCondLst>
                            <p:childTnLst>
                              <p:par>
                                <p:cTn id="53" presetID="47"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anim calcmode="lin" valueType="num">
                                      <p:cBhvr>
                                        <p:cTn id="56" dur="500" fill="hold"/>
                                        <p:tgtEl>
                                          <p:spTgt spid="14"/>
                                        </p:tgtEl>
                                        <p:attrNameLst>
                                          <p:attrName>ppt_x</p:attrName>
                                        </p:attrNameLst>
                                      </p:cBhvr>
                                      <p:tavLst>
                                        <p:tav tm="0">
                                          <p:val>
                                            <p:strVal val="#ppt_x"/>
                                          </p:val>
                                        </p:tav>
                                        <p:tav tm="100000">
                                          <p:val>
                                            <p:strVal val="#ppt_x"/>
                                          </p:val>
                                        </p:tav>
                                      </p:tavLst>
                                    </p:anim>
                                    <p:anim calcmode="lin" valueType="num">
                                      <p:cBhvr>
                                        <p:cTn id="57" dur="50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5150"/>
                            </p:stCondLst>
                            <p:childTnLst>
                              <p:par>
                                <p:cTn id="59" presetID="47" presetClass="entr" presetSubtype="0"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anim calcmode="lin" valueType="num">
                                      <p:cBhvr>
                                        <p:cTn id="62" dur="500" fill="hold"/>
                                        <p:tgtEl>
                                          <p:spTgt spid="40"/>
                                        </p:tgtEl>
                                        <p:attrNameLst>
                                          <p:attrName>ppt_x</p:attrName>
                                        </p:attrNameLst>
                                      </p:cBhvr>
                                      <p:tavLst>
                                        <p:tav tm="0">
                                          <p:val>
                                            <p:strVal val="#ppt_x"/>
                                          </p:val>
                                        </p:tav>
                                        <p:tav tm="100000">
                                          <p:val>
                                            <p:strVal val="#ppt_x"/>
                                          </p:val>
                                        </p:tav>
                                      </p:tavLst>
                                    </p:anim>
                                    <p:anim calcmode="lin" valueType="num">
                                      <p:cBhvr>
                                        <p:cTn id="63" dur="500" fill="hold"/>
                                        <p:tgtEl>
                                          <p:spTgt spid="40"/>
                                        </p:tgtEl>
                                        <p:attrNameLst>
                                          <p:attrName>ppt_y</p:attrName>
                                        </p:attrNameLst>
                                      </p:cBhvr>
                                      <p:tavLst>
                                        <p:tav tm="0">
                                          <p:val>
                                            <p:strVal val="#ppt_y-.1"/>
                                          </p:val>
                                        </p:tav>
                                        <p:tav tm="100000">
                                          <p:val>
                                            <p:strVal val="#ppt_y"/>
                                          </p:val>
                                        </p:tav>
                                      </p:tavLst>
                                    </p:anim>
                                  </p:childTnLst>
                                </p:cTn>
                              </p:par>
                            </p:childTnLst>
                          </p:cTn>
                        </p:par>
                        <p:par>
                          <p:cTn id="64" fill="hold">
                            <p:stCondLst>
                              <p:cond delay="5650"/>
                            </p:stCondLst>
                            <p:childTnLst>
                              <p:par>
                                <p:cTn id="65" presetID="47" presetClass="entr" presetSubtype="0"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anim calcmode="lin" valueType="num">
                                      <p:cBhvr>
                                        <p:cTn id="68" dur="500" fill="hold"/>
                                        <p:tgtEl>
                                          <p:spTgt spid="45"/>
                                        </p:tgtEl>
                                        <p:attrNameLst>
                                          <p:attrName>ppt_x</p:attrName>
                                        </p:attrNameLst>
                                      </p:cBhvr>
                                      <p:tavLst>
                                        <p:tav tm="0">
                                          <p:val>
                                            <p:strVal val="#ppt_x"/>
                                          </p:val>
                                        </p:tav>
                                        <p:tav tm="100000">
                                          <p:val>
                                            <p:strVal val="#ppt_x"/>
                                          </p:val>
                                        </p:tav>
                                      </p:tavLst>
                                    </p:anim>
                                    <p:anim calcmode="lin" valueType="num">
                                      <p:cBhvr>
                                        <p:cTn id="69" dur="5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6150"/>
                            </p:stCondLst>
                            <p:childTnLst>
                              <p:par>
                                <p:cTn id="71" presetID="47" presetClass="entr" presetSubtype="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anim calcmode="lin" valueType="num">
                                      <p:cBhvr>
                                        <p:cTn id="74" dur="500" fill="hold"/>
                                        <p:tgtEl>
                                          <p:spTgt spid="44"/>
                                        </p:tgtEl>
                                        <p:attrNameLst>
                                          <p:attrName>ppt_x</p:attrName>
                                        </p:attrNameLst>
                                      </p:cBhvr>
                                      <p:tavLst>
                                        <p:tav tm="0">
                                          <p:val>
                                            <p:strVal val="#ppt_x"/>
                                          </p:val>
                                        </p:tav>
                                        <p:tav tm="100000">
                                          <p:val>
                                            <p:strVal val="#ppt_x"/>
                                          </p:val>
                                        </p:tav>
                                      </p:tavLst>
                                    </p:anim>
                                    <p:anim calcmode="lin" valueType="num">
                                      <p:cBhvr>
                                        <p:cTn id="75" dur="500" fill="hold"/>
                                        <p:tgtEl>
                                          <p:spTgt spid="44"/>
                                        </p:tgtEl>
                                        <p:attrNameLst>
                                          <p:attrName>ppt_y</p:attrName>
                                        </p:attrNameLst>
                                      </p:cBhvr>
                                      <p:tavLst>
                                        <p:tav tm="0">
                                          <p:val>
                                            <p:strVal val="#ppt_y-.1"/>
                                          </p:val>
                                        </p:tav>
                                        <p:tav tm="100000">
                                          <p:val>
                                            <p:strVal val="#ppt_y"/>
                                          </p:val>
                                        </p:tav>
                                      </p:tavLst>
                                    </p:anim>
                                  </p:childTnLst>
                                </p:cTn>
                              </p:par>
                            </p:childTnLst>
                          </p:cTn>
                        </p:par>
                        <p:par>
                          <p:cTn id="76" fill="hold">
                            <p:stCondLst>
                              <p:cond delay="6650"/>
                            </p:stCondLst>
                            <p:childTnLst>
                              <p:par>
                                <p:cTn id="77" presetID="42" presetClass="entr" presetSubtype="0"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anim calcmode="lin" valueType="num">
                                      <p:cBhvr>
                                        <p:cTn id="80" dur="500" fill="hold"/>
                                        <p:tgtEl>
                                          <p:spTgt spid="41"/>
                                        </p:tgtEl>
                                        <p:attrNameLst>
                                          <p:attrName>ppt_x</p:attrName>
                                        </p:attrNameLst>
                                      </p:cBhvr>
                                      <p:tavLst>
                                        <p:tav tm="0">
                                          <p:val>
                                            <p:strVal val="#ppt_x"/>
                                          </p:val>
                                        </p:tav>
                                        <p:tav tm="100000">
                                          <p:val>
                                            <p:strVal val="#ppt_x"/>
                                          </p:val>
                                        </p:tav>
                                      </p:tavLst>
                                    </p:anim>
                                    <p:anim calcmode="lin" valueType="num">
                                      <p:cBhvr>
                                        <p:cTn id="81" dur="500" fill="hold"/>
                                        <p:tgtEl>
                                          <p:spTgt spid="41"/>
                                        </p:tgtEl>
                                        <p:attrNameLst>
                                          <p:attrName>ppt_y</p:attrName>
                                        </p:attrNameLst>
                                      </p:cBhvr>
                                      <p:tavLst>
                                        <p:tav tm="0">
                                          <p:val>
                                            <p:strVal val="#ppt_y+.1"/>
                                          </p:val>
                                        </p:tav>
                                        <p:tav tm="100000">
                                          <p:val>
                                            <p:strVal val="#ppt_y"/>
                                          </p:val>
                                        </p:tav>
                                      </p:tavLst>
                                    </p:anim>
                                  </p:childTnLst>
                                </p:cTn>
                              </p:par>
                            </p:childTnLst>
                          </p:cTn>
                        </p:par>
                        <p:par>
                          <p:cTn id="82" fill="hold">
                            <p:stCondLst>
                              <p:cond delay="7150"/>
                            </p:stCondLst>
                            <p:childTnLst>
                              <p:par>
                                <p:cTn id="83" presetID="42" presetClass="entr" presetSubtype="0"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500"/>
                                        <p:tgtEl>
                                          <p:spTgt spid="43"/>
                                        </p:tgtEl>
                                      </p:cBhvr>
                                    </p:animEffect>
                                    <p:anim calcmode="lin" valueType="num">
                                      <p:cBhvr>
                                        <p:cTn id="86" dur="500" fill="hold"/>
                                        <p:tgtEl>
                                          <p:spTgt spid="43"/>
                                        </p:tgtEl>
                                        <p:attrNameLst>
                                          <p:attrName>ppt_x</p:attrName>
                                        </p:attrNameLst>
                                      </p:cBhvr>
                                      <p:tavLst>
                                        <p:tav tm="0">
                                          <p:val>
                                            <p:strVal val="#ppt_x"/>
                                          </p:val>
                                        </p:tav>
                                        <p:tav tm="100000">
                                          <p:val>
                                            <p:strVal val="#ppt_x"/>
                                          </p:val>
                                        </p:tav>
                                      </p:tavLst>
                                    </p:anim>
                                    <p:anim calcmode="lin" valueType="num">
                                      <p:cBhvr>
                                        <p:cTn id="87" dur="500" fill="hold"/>
                                        <p:tgtEl>
                                          <p:spTgt spid="43"/>
                                        </p:tgtEl>
                                        <p:attrNameLst>
                                          <p:attrName>ppt_y</p:attrName>
                                        </p:attrNameLst>
                                      </p:cBhvr>
                                      <p:tavLst>
                                        <p:tav tm="0">
                                          <p:val>
                                            <p:strVal val="#ppt_y+.1"/>
                                          </p:val>
                                        </p:tav>
                                        <p:tav tm="100000">
                                          <p:val>
                                            <p:strVal val="#ppt_y"/>
                                          </p:val>
                                        </p:tav>
                                      </p:tavLst>
                                    </p:anim>
                                  </p:childTnLst>
                                </p:cTn>
                              </p:par>
                            </p:childTnLst>
                          </p:cTn>
                        </p:par>
                        <p:par>
                          <p:cTn id="88" fill="hold">
                            <p:stCondLst>
                              <p:cond delay="7650"/>
                            </p:stCondLst>
                            <p:childTnLst>
                              <p:par>
                                <p:cTn id="89" presetID="42"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500"/>
                                        <p:tgtEl>
                                          <p:spTgt spid="42"/>
                                        </p:tgtEl>
                                      </p:cBhvr>
                                    </p:animEffect>
                                    <p:anim calcmode="lin" valueType="num">
                                      <p:cBhvr>
                                        <p:cTn id="92" dur="500" fill="hold"/>
                                        <p:tgtEl>
                                          <p:spTgt spid="42"/>
                                        </p:tgtEl>
                                        <p:attrNameLst>
                                          <p:attrName>ppt_x</p:attrName>
                                        </p:attrNameLst>
                                      </p:cBhvr>
                                      <p:tavLst>
                                        <p:tav tm="0">
                                          <p:val>
                                            <p:strVal val="#ppt_x"/>
                                          </p:val>
                                        </p:tav>
                                        <p:tav tm="100000">
                                          <p:val>
                                            <p:strVal val="#ppt_x"/>
                                          </p:val>
                                        </p:tav>
                                      </p:tavLst>
                                    </p:anim>
                                    <p:anim calcmode="lin" valueType="num">
                                      <p:cBhvr>
                                        <p:cTn id="93" dur="500" fill="hold"/>
                                        <p:tgtEl>
                                          <p:spTgt spid="42"/>
                                        </p:tgtEl>
                                        <p:attrNameLst>
                                          <p:attrName>ppt_y</p:attrName>
                                        </p:attrNameLst>
                                      </p:cBhvr>
                                      <p:tavLst>
                                        <p:tav tm="0">
                                          <p:val>
                                            <p:strVal val="#ppt_y+.1"/>
                                          </p:val>
                                        </p:tav>
                                        <p:tav tm="100000">
                                          <p:val>
                                            <p:strVal val="#ppt_y"/>
                                          </p:val>
                                        </p:tav>
                                      </p:tavLst>
                                    </p:anim>
                                  </p:childTnLst>
                                </p:cTn>
                              </p:par>
                            </p:childTnLst>
                          </p:cTn>
                        </p:par>
                        <p:par>
                          <p:cTn id="94" fill="hold">
                            <p:stCondLst>
                              <p:cond delay="8150"/>
                            </p:stCondLst>
                            <p:childTnLst>
                              <p:par>
                                <p:cTn id="95" presetID="18" presetClass="entr" presetSubtype="6"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strips(downRight)">
                                      <p:cBhvr>
                                        <p:cTn id="97" dur="500"/>
                                        <p:tgtEl>
                                          <p:spTgt spid="38"/>
                                        </p:tgtEl>
                                      </p:cBhvr>
                                    </p:animEffect>
                                  </p:childTnLst>
                                </p:cTn>
                              </p:par>
                              <p:par>
                                <p:cTn id="98" presetID="18" presetClass="entr" presetSubtype="6"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strips(downRight)">
                                      <p:cBhvr>
                                        <p:cTn id="100" dur="500"/>
                                        <p:tgtEl>
                                          <p:spTgt spid="37"/>
                                        </p:tgtEl>
                                      </p:cBhvr>
                                    </p:animEffect>
                                  </p:childTnLst>
                                </p:cTn>
                              </p:par>
                              <p:par>
                                <p:cTn id="101" presetID="18" presetClass="entr" presetSubtype="6"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strips(downRight)">
                                      <p:cBhvr>
                                        <p:cTn id="103" dur="500"/>
                                        <p:tgtEl>
                                          <p:spTgt spid="36"/>
                                        </p:tgtEl>
                                      </p:cBhvr>
                                    </p:animEffect>
                                  </p:childTnLst>
                                </p:cTn>
                              </p:par>
                              <p:par>
                                <p:cTn id="104" presetID="18" presetClass="entr" presetSubtype="6"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strips(downRight)">
                                      <p:cBhvr>
                                        <p:cTn id="106" dur="500"/>
                                        <p:tgtEl>
                                          <p:spTgt spid="35"/>
                                        </p:tgtEl>
                                      </p:cBhvr>
                                    </p:animEffect>
                                  </p:childTnLst>
                                </p:cTn>
                              </p:par>
                              <p:par>
                                <p:cTn id="107" presetID="18" presetClass="entr" presetSubtype="6" fill="hold" grpId="0" nodeType="with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strips(downRight)">
                                      <p:cBhvr>
                                        <p:cTn id="109" dur="500"/>
                                        <p:tgtEl>
                                          <p:spTgt spid="34"/>
                                        </p:tgtEl>
                                      </p:cBhvr>
                                    </p:animEffect>
                                  </p:childTnLst>
                                </p:cTn>
                              </p:par>
                              <p:par>
                                <p:cTn id="110" presetID="18" presetClass="entr" presetSubtype="6"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strips(downRight)">
                                      <p:cBhvr>
                                        <p:cTn id="112" dur="500"/>
                                        <p:tgtEl>
                                          <p:spTgt spid="39"/>
                                        </p:tgtEl>
                                      </p:cBhvr>
                                    </p:animEffect>
                                  </p:childTnLst>
                                </p:cTn>
                              </p:par>
                            </p:childTnLst>
                          </p:cTn>
                        </p:par>
                        <p:par>
                          <p:cTn id="113" fill="hold">
                            <p:stCondLst>
                              <p:cond delay="8650"/>
                            </p:stCondLst>
                            <p:childTnLst>
                              <p:par>
                                <p:cTn id="114" presetID="41" presetClass="entr" presetSubtype="0" fill="hold" grpId="0" nodeType="afterEffect">
                                  <p:stCondLst>
                                    <p:cond delay="0"/>
                                  </p:stCondLst>
                                  <p:iterate type="lt">
                                    <p:tmPct val="10000"/>
                                  </p:iterate>
                                  <p:childTnLst>
                                    <p:set>
                                      <p:cBhvr>
                                        <p:cTn id="115" dur="1" fill="hold">
                                          <p:stCondLst>
                                            <p:cond delay="0"/>
                                          </p:stCondLst>
                                        </p:cTn>
                                        <p:tgtEl>
                                          <p:spTgt spid="46"/>
                                        </p:tgtEl>
                                        <p:attrNameLst>
                                          <p:attrName>style.visibility</p:attrName>
                                        </p:attrNameLst>
                                      </p:cBhvr>
                                      <p:to>
                                        <p:strVal val="visible"/>
                                      </p:to>
                                    </p:set>
                                    <p:anim calcmode="lin" valueType="num">
                                      <p:cBhvr>
                                        <p:cTn id="116"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17" dur="500" fill="hold"/>
                                        <p:tgtEl>
                                          <p:spTgt spid="46"/>
                                        </p:tgtEl>
                                        <p:attrNameLst>
                                          <p:attrName>ppt_y</p:attrName>
                                        </p:attrNameLst>
                                      </p:cBhvr>
                                      <p:tavLst>
                                        <p:tav tm="0">
                                          <p:val>
                                            <p:strVal val="#ppt_y"/>
                                          </p:val>
                                        </p:tav>
                                        <p:tav tm="100000">
                                          <p:val>
                                            <p:strVal val="#ppt_y"/>
                                          </p:val>
                                        </p:tav>
                                      </p:tavLst>
                                    </p:anim>
                                    <p:anim calcmode="lin" valueType="num">
                                      <p:cBhvr>
                                        <p:cTn id="118"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19"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20" dur="500" tmFilter="0,0; .5, 1; 1, 1"/>
                                        <p:tgtEl>
                                          <p:spTgt spid="46"/>
                                        </p:tgtEl>
                                      </p:cBhvr>
                                    </p:animEffect>
                                  </p:childTnLst>
                                </p:cTn>
                              </p:par>
                              <p:par>
                                <p:cTn id="121" presetID="41" presetClass="entr" presetSubtype="0" fill="hold" grpId="0" nodeType="withEffect">
                                  <p:stCondLst>
                                    <p:cond delay="0"/>
                                  </p:stCondLst>
                                  <p:iterate type="lt">
                                    <p:tmPct val="10000"/>
                                  </p:iterate>
                                  <p:childTnLst>
                                    <p:set>
                                      <p:cBhvr>
                                        <p:cTn id="122" dur="1" fill="hold">
                                          <p:stCondLst>
                                            <p:cond delay="0"/>
                                          </p:stCondLst>
                                        </p:cTn>
                                        <p:tgtEl>
                                          <p:spTgt spid="47"/>
                                        </p:tgtEl>
                                        <p:attrNameLst>
                                          <p:attrName>style.visibility</p:attrName>
                                        </p:attrNameLst>
                                      </p:cBhvr>
                                      <p:to>
                                        <p:strVal val="visible"/>
                                      </p:to>
                                    </p:set>
                                    <p:anim calcmode="lin" valueType="num">
                                      <p:cBhvr>
                                        <p:cTn id="123"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124" dur="500" fill="hold"/>
                                        <p:tgtEl>
                                          <p:spTgt spid="47"/>
                                        </p:tgtEl>
                                        <p:attrNameLst>
                                          <p:attrName>ppt_y</p:attrName>
                                        </p:attrNameLst>
                                      </p:cBhvr>
                                      <p:tavLst>
                                        <p:tav tm="0">
                                          <p:val>
                                            <p:strVal val="#ppt_y"/>
                                          </p:val>
                                        </p:tav>
                                        <p:tav tm="100000">
                                          <p:val>
                                            <p:strVal val="#ppt_y"/>
                                          </p:val>
                                        </p:tav>
                                      </p:tavLst>
                                    </p:anim>
                                    <p:anim calcmode="lin" valueType="num">
                                      <p:cBhvr>
                                        <p:cTn id="125"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26"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27" dur="500" tmFilter="0,0; .5, 1; 1, 1"/>
                                        <p:tgtEl>
                                          <p:spTgt spid="47"/>
                                        </p:tgtEl>
                                      </p:cBhvr>
                                    </p:animEffect>
                                  </p:childTnLst>
                                </p:cTn>
                              </p:par>
                              <p:par>
                                <p:cTn id="128" presetID="41" presetClass="entr" presetSubtype="0" fill="hold" grpId="0" nodeType="withEffect">
                                  <p:stCondLst>
                                    <p:cond delay="0"/>
                                  </p:stCondLst>
                                  <p:iterate type="lt">
                                    <p:tmPct val="10000"/>
                                  </p:iterate>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131" dur="500" fill="hold"/>
                                        <p:tgtEl>
                                          <p:spTgt spid="48"/>
                                        </p:tgtEl>
                                        <p:attrNameLst>
                                          <p:attrName>ppt_y</p:attrName>
                                        </p:attrNameLst>
                                      </p:cBhvr>
                                      <p:tavLst>
                                        <p:tav tm="0">
                                          <p:val>
                                            <p:strVal val="#ppt_y"/>
                                          </p:val>
                                        </p:tav>
                                        <p:tav tm="100000">
                                          <p:val>
                                            <p:strVal val="#ppt_y"/>
                                          </p:val>
                                        </p:tav>
                                      </p:tavLst>
                                    </p:anim>
                                    <p:anim calcmode="lin" valueType="num">
                                      <p:cBhvr>
                                        <p:cTn id="132"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133"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134" dur="500" tmFilter="0,0; .5, 1; 1, 1"/>
                                        <p:tgtEl>
                                          <p:spTgt spid="48"/>
                                        </p:tgtEl>
                                      </p:cBhvr>
                                    </p:animEffect>
                                  </p:childTnLst>
                                </p:cTn>
                              </p:par>
                              <p:par>
                                <p:cTn id="135" presetID="41" presetClass="entr" presetSubtype="0" fill="hold" grpId="0" nodeType="withEffect">
                                  <p:stCondLst>
                                    <p:cond delay="0"/>
                                  </p:stCondLst>
                                  <p:iterate type="lt">
                                    <p:tmPct val="10000"/>
                                  </p:iterate>
                                  <p:childTnLst>
                                    <p:set>
                                      <p:cBhvr>
                                        <p:cTn id="136" dur="1" fill="hold">
                                          <p:stCondLst>
                                            <p:cond delay="0"/>
                                          </p:stCondLst>
                                        </p:cTn>
                                        <p:tgtEl>
                                          <p:spTgt spid="49"/>
                                        </p:tgtEl>
                                        <p:attrNameLst>
                                          <p:attrName>style.visibility</p:attrName>
                                        </p:attrNameLst>
                                      </p:cBhvr>
                                      <p:to>
                                        <p:strVal val="visible"/>
                                      </p:to>
                                    </p:set>
                                    <p:anim calcmode="lin" valueType="num">
                                      <p:cBhvr>
                                        <p:cTn id="13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38" dur="500" fill="hold"/>
                                        <p:tgtEl>
                                          <p:spTgt spid="49"/>
                                        </p:tgtEl>
                                        <p:attrNameLst>
                                          <p:attrName>ppt_y</p:attrName>
                                        </p:attrNameLst>
                                      </p:cBhvr>
                                      <p:tavLst>
                                        <p:tav tm="0">
                                          <p:val>
                                            <p:strVal val="#ppt_y"/>
                                          </p:val>
                                        </p:tav>
                                        <p:tav tm="100000">
                                          <p:val>
                                            <p:strVal val="#ppt_y"/>
                                          </p:val>
                                        </p:tav>
                                      </p:tavLst>
                                    </p:anim>
                                    <p:anim calcmode="lin" valueType="num">
                                      <p:cBhvr>
                                        <p:cTn id="13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4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41" dur="500" tmFilter="0,0; .5, 1; 1, 1"/>
                                        <p:tgtEl>
                                          <p:spTgt spid="49"/>
                                        </p:tgtEl>
                                      </p:cBhvr>
                                    </p:animEffect>
                                  </p:childTnLst>
                                </p:cTn>
                              </p:par>
                              <p:par>
                                <p:cTn id="142" presetID="41" presetClass="entr" presetSubtype="0" fill="hold" grpId="0" nodeType="withEffect">
                                  <p:stCondLst>
                                    <p:cond delay="0"/>
                                  </p:stCondLst>
                                  <p:iterate type="lt">
                                    <p:tmPct val="10000"/>
                                  </p:iterate>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45" dur="500" fill="hold"/>
                                        <p:tgtEl>
                                          <p:spTgt spid="50"/>
                                        </p:tgtEl>
                                        <p:attrNameLst>
                                          <p:attrName>ppt_y</p:attrName>
                                        </p:attrNameLst>
                                      </p:cBhvr>
                                      <p:tavLst>
                                        <p:tav tm="0">
                                          <p:val>
                                            <p:strVal val="#ppt_y"/>
                                          </p:val>
                                        </p:tav>
                                        <p:tav tm="100000">
                                          <p:val>
                                            <p:strVal val="#ppt_y"/>
                                          </p:val>
                                        </p:tav>
                                      </p:tavLst>
                                    </p:anim>
                                    <p:anim calcmode="lin" valueType="num">
                                      <p:cBhvr>
                                        <p:cTn id="146"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47"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48" dur="500" tmFilter="0,0; .5, 1; 1, 1"/>
                                        <p:tgtEl>
                                          <p:spTgt spid="50"/>
                                        </p:tgtEl>
                                      </p:cBhvr>
                                    </p:animEffect>
                                  </p:childTnLst>
                                </p:cTn>
                              </p:par>
                              <p:par>
                                <p:cTn id="149" presetID="41" presetClass="entr" presetSubtype="0" fill="hold" grpId="0" nodeType="withEffect">
                                  <p:stCondLst>
                                    <p:cond delay="0"/>
                                  </p:stCondLst>
                                  <p:iterate type="lt">
                                    <p:tmPct val="10000"/>
                                  </p:iterate>
                                  <p:childTnLst>
                                    <p:set>
                                      <p:cBhvr>
                                        <p:cTn id="150" dur="1" fill="hold">
                                          <p:stCondLst>
                                            <p:cond delay="0"/>
                                          </p:stCondLst>
                                        </p:cTn>
                                        <p:tgtEl>
                                          <p:spTgt spid="51"/>
                                        </p:tgtEl>
                                        <p:attrNameLst>
                                          <p:attrName>style.visibility</p:attrName>
                                        </p:attrNameLst>
                                      </p:cBhvr>
                                      <p:to>
                                        <p:strVal val="visible"/>
                                      </p:to>
                                    </p:set>
                                    <p:anim calcmode="lin" valueType="num">
                                      <p:cBhvr>
                                        <p:cTn id="151"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152" dur="500" fill="hold"/>
                                        <p:tgtEl>
                                          <p:spTgt spid="51"/>
                                        </p:tgtEl>
                                        <p:attrNameLst>
                                          <p:attrName>ppt_y</p:attrName>
                                        </p:attrNameLst>
                                      </p:cBhvr>
                                      <p:tavLst>
                                        <p:tav tm="0">
                                          <p:val>
                                            <p:strVal val="#ppt_y"/>
                                          </p:val>
                                        </p:tav>
                                        <p:tav tm="100000">
                                          <p:val>
                                            <p:strVal val="#ppt_y"/>
                                          </p:val>
                                        </p:tav>
                                      </p:tavLst>
                                    </p:anim>
                                    <p:anim calcmode="lin" valueType="num">
                                      <p:cBhvr>
                                        <p:cTn id="153"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54"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55" dur="500" tmFilter="0,0; .5, 1; 1, 1"/>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P spid="46" grpId="0"/>
      <p:bldP spid="47" grpId="0"/>
      <p:bldP spid="48" grpId="0"/>
      <p:bldP spid="49" grpId="0"/>
      <p:bldP spid="50" grpId="0"/>
      <p:bldP spid="51" grpId="0"/>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2359434" y="2859998"/>
            <a:ext cx="1872208" cy="1872786"/>
            <a:chOff x="2295451" y="2253186"/>
            <a:chExt cx="1872208" cy="1872208"/>
          </a:xfrm>
          <a:solidFill>
            <a:schemeClr val="accent2"/>
          </a:solidFill>
        </p:grpSpPr>
        <p:sp>
          <p:nvSpPr>
            <p:cNvPr id="4" name="泪滴形 3"/>
            <p:cNvSpPr/>
            <p:nvPr/>
          </p:nvSpPr>
          <p:spPr>
            <a:xfrm rot="2701491">
              <a:off x="2295451" y="2253186"/>
              <a:ext cx="1872208" cy="1872208"/>
            </a:xfrm>
            <a:prstGeom prst="teardrop">
              <a:avLst/>
            </a:prstGeom>
            <a:grpFill/>
            <a:ln>
              <a:noFill/>
            </a:ln>
            <a:effectLst/>
            <a:scene3d>
              <a:camera prst="orthographicFront">
                <a:rot lat="0" lon="0" rev="0"/>
              </a:camera>
              <a:lightRig rig="soft" dir="t">
                <a:rot lat="0" lon="0" rev="0"/>
              </a:lightRig>
            </a:scene3d>
            <a:sp3d contourW="44450" prstMaterial="matte">
              <a:bevelT w="0" h="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5" name="TextBox 4"/>
            <p:cNvSpPr txBox="1"/>
            <p:nvPr/>
          </p:nvSpPr>
          <p:spPr>
            <a:xfrm>
              <a:off x="2608128" y="2835347"/>
              <a:ext cx="1368152" cy="584595"/>
            </a:xfrm>
            <a:prstGeom prst="rect">
              <a:avLst/>
            </a:prstGeom>
            <a:noFill/>
          </p:spPr>
          <p:txBody>
            <a:bodyPr wrap="square" rtlCol="0">
              <a:spAutoFit/>
            </a:bodyPr>
            <a:lstStyle/>
            <a:p>
              <a:pPr algn="ctr"/>
              <a:r>
                <a:rPr lang="en-US" altLang="zh-CN" sz="3200" dirty="0">
                  <a:solidFill>
                    <a:schemeClr val="bg1"/>
                  </a:solidFill>
                </a:rPr>
                <a:t>30%</a:t>
              </a:r>
              <a:endParaRPr lang="zh-CN" altLang="en-US" sz="3200" dirty="0">
                <a:solidFill>
                  <a:schemeClr val="bg1"/>
                </a:solidFill>
              </a:endParaRPr>
            </a:p>
          </p:txBody>
        </p:sp>
      </p:grpSp>
      <p:grpSp>
        <p:nvGrpSpPr>
          <p:cNvPr id="3" name="组合 5"/>
          <p:cNvGrpSpPr/>
          <p:nvPr/>
        </p:nvGrpSpPr>
        <p:grpSpPr>
          <a:xfrm>
            <a:off x="4303650" y="987213"/>
            <a:ext cx="2750434" cy="2749490"/>
            <a:chOff x="4682398" y="953614"/>
            <a:chExt cx="2750434" cy="2748641"/>
          </a:xfrm>
          <a:solidFill>
            <a:schemeClr val="accent1"/>
          </a:solidFill>
        </p:grpSpPr>
        <p:sp>
          <p:nvSpPr>
            <p:cNvPr id="7" name="泪滴形 6"/>
            <p:cNvSpPr/>
            <p:nvPr/>
          </p:nvSpPr>
          <p:spPr>
            <a:xfrm rot="2701491" flipH="1" flipV="1">
              <a:off x="4683294" y="952718"/>
              <a:ext cx="2748641" cy="2750434"/>
            </a:xfrm>
            <a:prstGeom prst="teardrop">
              <a:avLst/>
            </a:prstGeom>
            <a:grpFill/>
            <a:ln>
              <a:noFill/>
            </a:ln>
            <a:effectLst/>
            <a:scene3d>
              <a:camera prst="orthographicFront">
                <a:rot lat="0" lon="0" rev="0"/>
              </a:camera>
              <a:lightRig rig="soft" dir="t">
                <a:rot lat="0" lon="0" rev="0"/>
              </a:lightRig>
            </a:scene3d>
            <a:sp3d contourW="44450" prstMaterial="matte">
              <a:bevelT w="0" h="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8" name="TextBox 7"/>
            <p:cNvSpPr txBox="1"/>
            <p:nvPr/>
          </p:nvSpPr>
          <p:spPr>
            <a:xfrm>
              <a:off x="5373538" y="1912436"/>
              <a:ext cx="1368152" cy="707667"/>
            </a:xfrm>
            <a:prstGeom prst="rect">
              <a:avLst/>
            </a:prstGeom>
            <a:noFill/>
          </p:spPr>
          <p:txBody>
            <a:bodyPr wrap="square" rtlCol="0">
              <a:spAutoFit/>
            </a:bodyPr>
            <a:lstStyle/>
            <a:p>
              <a:pPr algn="ctr"/>
              <a:r>
                <a:rPr lang="en-US" altLang="zh-CN" sz="4000" dirty="0">
                  <a:solidFill>
                    <a:schemeClr val="bg1"/>
                  </a:solidFill>
                </a:rPr>
                <a:t>70%</a:t>
              </a:r>
              <a:endParaRPr lang="zh-CN" altLang="en-US" sz="4000" dirty="0">
                <a:solidFill>
                  <a:schemeClr val="bg1"/>
                </a:solidFill>
              </a:endParaRPr>
            </a:p>
          </p:txBody>
        </p:sp>
      </p:grpSp>
      <p:sp>
        <p:nvSpPr>
          <p:cNvPr id="9" name="TextBox 8"/>
          <p:cNvSpPr txBox="1"/>
          <p:nvPr/>
        </p:nvSpPr>
        <p:spPr bwMode="auto">
          <a:xfrm>
            <a:off x="1171302" y="1565177"/>
            <a:ext cx="2824633" cy="507831"/>
          </a:xfrm>
          <a:prstGeom prst="rect">
            <a:avLst/>
          </a:prstGeom>
          <a:noFill/>
        </p:spPr>
        <p:txBody>
          <a:bodyPr wrap="square">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p>
        </p:txBody>
      </p:sp>
      <p:sp>
        <p:nvSpPr>
          <p:cNvPr id="10" name="矩形 9"/>
          <p:cNvSpPr/>
          <p:nvPr/>
        </p:nvSpPr>
        <p:spPr bwMode="auto">
          <a:xfrm>
            <a:off x="1456175" y="1275778"/>
            <a:ext cx="2020887" cy="276999"/>
          </a:xfrm>
          <a:prstGeom prst="rect">
            <a:avLst/>
          </a:prstGeom>
        </p:spPr>
        <p:txBody>
          <a:bodyPr>
            <a:spAutoFit/>
          </a:bodyPr>
          <a:lstStyle/>
          <a:p>
            <a:pPr algn="ctr" fontAlgn="auto">
              <a:spcBef>
                <a:spcPts val="0"/>
              </a:spcBef>
              <a:spcAft>
                <a:spcPts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p>
        </p:txBody>
      </p:sp>
      <p:sp>
        <p:nvSpPr>
          <p:cNvPr id="11" name="TextBox 10"/>
          <p:cNvSpPr txBox="1"/>
          <p:nvPr/>
        </p:nvSpPr>
        <p:spPr bwMode="auto">
          <a:xfrm>
            <a:off x="4951723" y="4056709"/>
            <a:ext cx="2824633" cy="507831"/>
          </a:xfrm>
          <a:prstGeom prst="rect">
            <a:avLst/>
          </a:prstGeom>
          <a:noFill/>
        </p:spPr>
        <p:txBody>
          <a:bodyPr wrap="square">
            <a:spAutoFit/>
          </a:bodyPr>
          <a:lstStyle/>
          <a:p>
            <a:pPr algn="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p>
        </p:txBody>
      </p:sp>
      <p:sp>
        <p:nvSpPr>
          <p:cNvPr id="12" name="矩形 11"/>
          <p:cNvSpPr/>
          <p:nvPr/>
        </p:nvSpPr>
        <p:spPr bwMode="auto">
          <a:xfrm>
            <a:off x="5527786" y="3771087"/>
            <a:ext cx="2020887" cy="276999"/>
          </a:xfrm>
          <a:prstGeom prst="rect">
            <a:avLst/>
          </a:prstGeom>
        </p:spPr>
        <p:txBody>
          <a:bodyPr>
            <a:spAutoFit/>
          </a:bodyPr>
          <a:lstStyle/>
          <a:p>
            <a:pPr algn="ctr" fontAlgn="auto">
              <a:spcBef>
                <a:spcPts val="0"/>
              </a:spcBef>
              <a:spcAft>
                <a:spcPts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p>
        </p:txBody>
      </p:sp>
    </p:spTree>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椭圆 102"/>
          <p:cNvSpPr/>
          <p:nvPr/>
        </p:nvSpPr>
        <p:spPr>
          <a:xfrm>
            <a:off x="3236382" y="1559803"/>
            <a:ext cx="2460943" cy="2461893"/>
          </a:xfrm>
          <a:prstGeom prst="ellipse">
            <a:avLst/>
          </a:prstGeom>
          <a:solidFill>
            <a:schemeClr val="accent1"/>
          </a:solidFill>
          <a:ln w="3175" cap="flat" cmpd="sng" algn="ctr">
            <a:solidFill>
              <a:srgbClr val="D7D7D7"/>
            </a:solidFill>
            <a:prstDash val="solid"/>
          </a:ln>
          <a:effectLst/>
        </p:spPr>
        <p:txBody>
          <a:bodyPr lIns="0" tIns="34295" rIns="0" bIns="34295" anchor="ctr"/>
          <a:lstStyle/>
          <a:p>
            <a:pPr algn="ctr" fontAlgn="base">
              <a:lnSpc>
                <a:spcPct val="120000"/>
              </a:lnSpc>
              <a:spcBef>
                <a:spcPts val="450"/>
              </a:spcBef>
              <a:spcAft>
                <a:spcPts val="450"/>
              </a:spcAft>
              <a:defRPr/>
            </a:pPr>
            <a:endParaRPr lang="en-US" sz="2100" kern="0" dirty="0">
              <a:solidFill>
                <a:sysClr val="window" lastClr="FFFFFF"/>
              </a:solidFill>
              <a:latin typeface="Impact" panose="020B0806030902050204" pitchFamily="34" charset="0"/>
              <a:ea typeface="微软雅黑" panose="020B0503020204020204" pitchFamily="34" charset="-122"/>
            </a:endParaRPr>
          </a:p>
        </p:txBody>
      </p:sp>
      <p:sp>
        <p:nvSpPr>
          <p:cNvPr id="104" name="Rectangle 12"/>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05" name="Rectangle 13"/>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06" name="Rectangle 14"/>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07" name="Rectangle 15"/>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08" name="Rectangle 16"/>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09" name="Rectangle 17"/>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10" name="Rectangle 18"/>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11" name="Rectangle 19"/>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12" name="Rectangle 20"/>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13" name="Freeform 21"/>
          <p:cNvSpPr/>
          <p:nvPr/>
        </p:nvSpPr>
        <p:spPr bwMode="gray">
          <a:xfrm>
            <a:off x="4481955" y="2795014"/>
            <a:ext cx="1191" cy="0"/>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0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zh-CN" sz="15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2" name="Group 33"/>
          <p:cNvGrpSpPr/>
          <p:nvPr/>
        </p:nvGrpSpPr>
        <p:grpSpPr bwMode="auto">
          <a:xfrm>
            <a:off x="3489935" y="1810951"/>
            <a:ext cx="1979277" cy="1959787"/>
            <a:chOff x="3642" y="1678"/>
            <a:chExt cx="1422" cy="1408"/>
          </a:xfrm>
        </p:grpSpPr>
        <p:grpSp>
          <p:nvGrpSpPr>
            <p:cNvPr id="3" name="Group 34"/>
            <p:cNvGrpSpPr/>
            <p:nvPr/>
          </p:nvGrpSpPr>
          <p:grpSpPr bwMode="auto">
            <a:xfrm>
              <a:off x="3642" y="1678"/>
              <a:ext cx="1422" cy="1408"/>
              <a:chOff x="3642" y="1678"/>
              <a:chExt cx="1422" cy="1408"/>
            </a:xfrm>
          </p:grpSpPr>
          <p:sp>
            <p:nvSpPr>
              <p:cNvPr id="129" name="Freeform 35"/>
              <p:cNvSpPr/>
              <p:nvPr/>
            </p:nvSpPr>
            <p:spPr bwMode="gray">
              <a:xfrm>
                <a:off x="3987" y="1762"/>
                <a:ext cx="49" cy="62"/>
              </a:xfrm>
              <a:custGeom>
                <a:avLst/>
                <a:gdLst>
                  <a:gd name="T0" fmla="*/ 0 w 35"/>
                  <a:gd name="T1" fmla="*/ 220 h 45"/>
                  <a:gd name="T2" fmla="*/ 413 w 35"/>
                  <a:gd name="T3" fmla="*/ 0 h 45"/>
                  <a:gd name="T4" fmla="*/ 1021 w 35"/>
                  <a:gd name="T5" fmla="*/ 856 h 45"/>
                  <a:gd name="T6" fmla="*/ 560 w 35"/>
                  <a:gd name="T7" fmla="*/ 1102 h 45"/>
                  <a:gd name="T8" fmla="*/ 0 w 35"/>
                  <a:gd name="T9" fmla="*/ 220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0" y="9"/>
                    </a:moveTo>
                    <a:lnTo>
                      <a:pt x="14" y="0"/>
                    </a:lnTo>
                    <a:lnTo>
                      <a:pt x="35" y="35"/>
                    </a:lnTo>
                    <a:lnTo>
                      <a:pt x="19" y="45"/>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30" name="Rectangle 36"/>
              <p:cNvSpPr>
                <a:spLocks noChangeArrowheads="1"/>
              </p:cNvSpPr>
              <p:nvPr/>
            </p:nvSpPr>
            <p:spPr bwMode="gray">
              <a:xfrm>
                <a:off x="4342" y="1678"/>
                <a:ext cx="22" cy="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pitchFamily="34" charset="-122"/>
                  <a:ea typeface="微软雅黑" panose="020B0503020204020204" pitchFamily="34" charset="-122"/>
                </a:endParaRPr>
              </a:p>
            </p:txBody>
          </p:sp>
          <p:sp>
            <p:nvSpPr>
              <p:cNvPr id="131" name="Freeform 37"/>
              <p:cNvSpPr/>
              <p:nvPr/>
            </p:nvSpPr>
            <p:spPr bwMode="gray">
              <a:xfrm>
                <a:off x="3728" y="2019"/>
                <a:ext cx="60" cy="46"/>
              </a:xfrm>
              <a:custGeom>
                <a:avLst/>
                <a:gdLst>
                  <a:gd name="T0" fmla="*/ 0 w 45"/>
                  <a:gd name="T1" fmla="*/ 216 h 35"/>
                  <a:gd name="T2" fmla="*/ 172 w 45"/>
                  <a:gd name="T3" fmla="*/ 0 h 35"/>
                  <a:gd name="T4" fmla="*/ 805 w 45"/>
                  <a:gd name="T5" fmla="*/ 296 h 35"/>
                  <a:gd name="T6" fmla="*/ 635 w 45"/>
                  <a:gd name="T7" fmla="*/ 538 h 35"/>
                  <a:gd name="T8" fmla="*/ 0 w 45"/>
                  <a:gd name="T9" fmla="*/ 216 h 35"/>
                  <a:gd name="T10" fmla="*/ 0 60000 65536"/>
                  <a:gd name="T11" fmla="*/ 0 60000 65536"/>
                  <a:gd name="T12" fmla="*/ 0 60000 65536"/>
                  <a:gd name="T13" fmla="*/ 0 60000 65536"/>
                  <a:gd name="T14" fmla="*/ 0 60000 65536"/>
                  <a:gd name="T15" fmla="*/ 0 w 45"/>
                  <a:gd name="T16" fmla="*/ 0 h 35"/>
                  <a:gd name="T17" fmla="*/ 45 w 45"/>
                  <a:gd name="T18" fmla="*/ 35 h 35"/>
                </a:gdLst>
                <a:ahLst/>
                <a:cxnLst>
                  <a:cxn ang="T10">
                    <a:pos x="T0" y="T1"/>
                  </a:cxn>
                  <a:cxn ang="T11">
                    <a:pos x="T2" y="T3"/>
                  </a:cxn>
                  <a:cxn ang="T12">
                    <a:pos x="T4" y="T5"/>
                  </a:cxn>
                  <a:cxn ang="T13">
                    <a:pos x="T6" y="T7"/>
                  </a:cxn>
                  <a:cxn ang="T14">
                    <a:pos x="T8" y="T9"/>
                  </a:cxn>
                </a:cxnLst>
                <a:rect l="T15" t="T16" r="T17" b="T18"/>
                <a:pathLst>
                  <a:path w="45" h="35">
                    <a:moveTo>
                      <a:pt x="0" y="14"/>
                    </a:moveTo>
                    <a:lnTo>
                      <a:pt x="10" y="0"/>
                    </a:lnTo>
                    <a:lnTo>
                      <a:pt x="45" y="19"/>
                    </a:lnTo>
                    <a:lnTo>
                      <a:pt x="36" y="35"/>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32" name="Rectangle 38"/>
              <p:cNvSpPr>
                <a:spLocks noChangeArrowheads="1"/>
              </p:cNvSpPr>
              <p:nvPr/>
            </p:nvSpPr>
            <p:spPr bwMode="gray">
              <a:xfrm>
                <a:off x="3642" y="2367"/>
                <a:ext cx="55"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pitchFamily="34" charset="-122"/>
                  <a:ea typeface="微软雅黑" panose="020B0503020204020204" pitchFamily="34" charset="-122"/>
                </a:endParaRPr>
              </a:p>
            </p:txBody>
          </p:sp>
          <p:sp>
            <p:nvSpPr>
              <p:cNvPr id="133" name="Freeform 39"/>
              <p:cNvSpPr/>
              <p:nvPr/>
            </p:nvSpPr>
            <p:spPr bwMode="gray">
              <a:xfrm>
                <a:off x="3728" y="2694"/>
                <a:ext cx="60" cy="49"/>
              </a:xfrm>
              <a:custGeom>
                <a:avLst/>
                <a:gdLst>
                  <a:gd name="T0" fmla="*/ 172 w 45"/>
                  <a:gd name="T1" fmla="*/ 478 h 38"/>
                  <a:gd name="T2" fmla="*/ 0 w 45"/>
                  <a:gd name="T3" fmla="*/ 269 h 38"/>
                  <a:gd name="T4" fmla="*/ 635 w 45"/>
                  <a:gd name="T5" fmla="*/ 0 h 38"/>
                  <a:gd name="T6" fmla="*/ 805 w 45"/>
                  <a:gd name="T7" fmla="*/ 209 h 38"/>
                  <a:gd name="T8" fmla="*/ 172 w 45"/>
                  <a:gd name="T9" fmla="*/ 478 h 38"/>
                  <a:gd name="T10" fmla="*/ 0 60000 65536"/>
                  <a:gd name="T11" fmla="*/ 0 60000 65536"/>
                  <a:gd name="T12" fmla="*/ 0 60000 65536"/>
                  <a:gd name="T13" fmla="*/ 0 60000 65536"/>
                  <a:gd name="T14" fmla="*/ 0 60000 65536"/>
                  <a:gd name="T15" fmla="*/ 0 w 45"/>
                  <a:gd name="T16" fmla="*/ 0 h 38"/>
                  <a:gd name="T17" fmla="*/ 45 w 45"/>
                  <a:gd name="T18" fmla="*/ 38 h 38"/>
                </a:gdLst>
                <a:ahLst/>
                <a:cxnLst>
                  <a:cxn ang="T10">
                    <a:pos x="T0" y="T1"/>
                  </a:cxn>
                  <a:cxn ang="T11">
                    <a:pos x="T2" y="T3"/>
                  </a:cxn>
                  <a:cxn ang="T12">
                    <a:pos x="T4" y="T5"/>
                  </a:cxn>
                  <a:cxn ang="T13">
                    <a:pos x="T6" y="T7"/>
                  </a:cxn>
                  <a:cxn ang="T14">
                    <a:pos x="T8" y="T9"/>
                  </a:cxn>
                </a:cxnLst>
                <a:rect l="T15" t="T16" r="T17" b="T18"/>
                <a:pathLst>
                  <a:path w="45" h="38">
                    <a:moveTo>
                      <a:pt x="10" y="38"/>
                    </a:moveTo>
                    <a:lnTo>
                      <a:pt x="0" y="22"/>
                    </a:lnTo>
                    <a:lnTo>
                      <a:pt x="36" y="0"/>
                    </a:lnTo>
                    <a:lnTo>
                      <a:pt x="45" y="17"/>
                    </a:lnTo>
                    <a:lnTo>
                      <a:pt x="10"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34" name="Freeform 40"/>
              <p:cNvSpPr/>
              <p:nvPr/>
            </p:nvSpPr>
            <p:spPr bwMode="gray">
              <a:xfrm>
                <a:off x="3987" y="2936"/>
                <a:ext cx="49" cy="60"/>
              </a:xfrm>
              <a:custGeom>
                <a:avLst/>
                <a:gdLst>
                  <a:gd name="T0" fmla="*/ 413 w 35"/>
                  <a:gd name="T1" fmla="*/ 805 h 45"/>
                  <a:gd name="T2" fmla="*/ 0 w 35"/>
                  <a:gd name="T3" fmla="*/ 635 h 45"/>
                  <a:gd name="T4" fmla="*/ 560 w 35"/>
                  <a:gd name="T5" fmla="*/ 0 h 45"/>
                  <a:gd name="T6" fmla="*/ 1021 w 35"/>
                  <a:gd name="T7" fmla="*/ 172 h 45"/>
                  <a:gd name="T8" fmla="*/ 413 w 35"/>
                  <a:gd name="T9" fmla="*/ 805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14" y="45"/>
                    </a:moveTo>
                    <a:lnTo>
                      <a:pt x="0" y="36"/>
                    </a:lnTo>
                    <a:lnTo>
                      <a:pt x="19" y="0"/>
                    </a:lnTo>
                    <a:lnTo>
                      <a:pt x="35" y="10"/>
                    </a:lnTo>
                    <a:lnTo>
                      <a:pt x="14"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35" name="Rectangle 41"/>
              <p:cNvSpPr>
                <a:spLocks noChangeArrowheads="1"/>
              </p:cNvSpPr>
              <p:nvPr/>
            </p:nvSpPr>
            <p:spPr bwMode="gray">
              <a:xfrm>
                <a:off x="4342" y="3033"/>
                <a:ext cx="27" cy="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pitchFamily="34" charset="-122"/>
                  <a:ea typeface="微软雅黑" panose="020B0503020204020204" pitchFamily="34" charset="-122"/>
                </a:endParaRPr>
              </a:p>
            </p:txBody>
          </p:sp>
          <p:sp>
            <p:nvSpPr>
              <p:cNvPr id="136" name="Freeform 42"/>
              <p:cNvSpPr/>
              <p:nvPr/>
            </p:nvSpPr>
            <p:spPr bwMode="gray">
              <a:xfrm>
                <a:off x="4671" y="2936"/>
                <a:ext cx="49" cy="60"/>
              </a:xfrm>
              <a:custGeom>
                <a:avLst/>
                <a:gdLst>
                  <a:gd name="T0" fmla="*/ 789 w 36"/>
                  <a:gd name="T1" fmla="*/ 635 h 45"/>
                  <a:gd name="T2" fmla="*/ 411 w 36"/>
                  <a:gd name="T3" fmla="*/ 805 h 45"/>
                  <a:gd name="T4" fmla="*/ 0 w 36"/>
                  <a:gd name="T5" fmla="*/ 172 h 45"/>
                  <a:gd name="T6" fmla="*/ 302 w 36"/>
                  <a:gd name="T7" fmla="*/ 0 h 45"/>
                  <a:gd name="T8" fmla="*/ 789 w 36"/>
                  <a:gd name="T9" fmla="*/ 635 h 45"/>
                  <a:gd name="T10" fmla="*/ 0 60000 65536"/>
                  <a:gd name="T11" fmla="*/ 0 60000 65536"/>
                  <a:gd name="T12" fmla="*/ 0 60000 65536"/>
                  <a:gd name="T13" fmla="*/ 0 60000 65536"/>
                  <a:gd name="T14" fmla="*/ 0 60000 65536"/>
                  <a:gd name="T15" fmla="*/ 0 w 36"/>
                  <a:gd name="T16" fmla="*/ 0 h 45"/>
                  <a:gd name="T17" fmla="*/ 36 w 36"/>
                  <a:gd name="T18" fmla="*/ 45 h 45"/>
                </a:gdLst>
                <a:ahLst/>
                <a:cxnLst>
                  <a:cxn ang="T10">
                    <a:pos x="T0" y="T1"/>
                  </a:cxn>
                  <a:cxn ang="T11">
                    <a:pos x="T2" y="T3"/>
                  </a:cxn>
                  <a:cxn ang="T12">
                    <a:pos x="T4" y="T5"/>
                  </a:cxn>
                  <a:cxn ang="T13">
                    <a:pos x="T6" y="T7"/>
                  </a:cxn>
                  <a:cxn ang="T14">
                    <a:pos x="T8" y="T9"/>
                  </a:cxn>
                </a:cxnLst>
                <a:rect l="T15" t="T16" r="T17" b="T18"/>
                <a:pathLst>
                  <a:path w="36" h="45">
                    <a:moveTo>
                      <a:pt x="36" y="36"/>
                    </a:moveTo>
                    <a:lnTo>
                      <a:pt x="19" y="45"/>
                    </a:lnTo>
                    <a:lnTo>
                      <a:pt x="0" y="10"/>
                    </a:lnTo>
                    <a:lnTo>
                      <a:pt x="14" y="0"/>
                    </a:lnTo>
                    <a:lnTo>
                      <a:pt x="36"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37" name="Freeform 43"/>
              <p:cNvSpPr/>
              <p:nvPr/>
            </p:nvSpPr>
            <p:spPr bwMode="gray">
              <a:xfrm>
                <a:off x="4914" y="2697"/>
                <a:ext cx="61" cy="45"/>
              </a:xfrm>
              <a:custGeom>
                <a:avLst/>
                <a:gdLst>
                  <a:gd name="T0" fmla="*/ 948 w 45"/>
                  <a:gd name="T1" fmla="*/ 296 h 35"/>
                  <a:gd name="T2" fmla="*/ 733 w 45"/>
                  <a:gd name="T3" fmla="*/ 538 h 35"/>
                  <a:gd name="T4" fmla="*/ 0 w 45"/>
                  <a:gd name="T5" fmla="*/ 216 h 35"/>
                  <a:gd name="T6" fmla="*/ 190 w 45"/>
                  <a:gd name="T7" fmla="*/ 0 h 35"/>
                  <a:gd name="T8" fmla="*/ 948 w 45"/>
                  <a:gd name="T9" fmla="*/ 296 h 35"/>
                  <a:gd name="T10" fmla="*/ 0 60000 65536"/>
                  <a:gd name="T11" fmla="*/ 0 60000 65536"/>
                  <a:gd name="T12" fmla="*/ 0 60000 65536"/>
                  <a:gd name="T13" fmla="*/ 0 60000 65536"/>
                  <a:gd name="T14" fmla="*/ 0 60000 65536"/>
                  <a:gd name="T15" fmla="*/ 0 w 45"/>
                  <a:gd name="T16" fmla="*/ 0 h 35"/>
                  <a:gd name="T17" fmla="*/ 45 w 45"/>
                  <a:gd name="T18" fmla="*/ 35 h 35"/>
                </a:gdLst>
                <a:ahLst/>
                <a:cxnLst>
                  <a:cxn ang="T10">
                    <a:pos x="T0" y="T1"/>
                  </a:cxn>
                  <a:cxn ang="T11">
                    <a:pos x="T2" y="T3"/>
                  </a:cxn>
                  <a:cxn ang="T12">
                    <a:pos x="T4" y="T5"/>
                  </a:cxn>
                  <a:cxn ang="T13">
                    <a:pos x="T6" y="T7"/>
                  </a:cxn>
                  <a:cxn ang="T14">
                    <a:pos x="T8" y="T9"/>
                  </a:cxn>
                </a:cxnLst>
                <a:rect l="T15" t="T16" r="T17" b="T18"/>
                <a:pathLst>
                  <a:path w="45" h="35">
                    <a:moveTo>
                      <a:pt x="45" y="19"/>
                    </a:moveTo>
                    <a:lnTo>
                      <a:pt x="35" y="35"/>
                    </a:lnTo>
                    <a:lnTo>
                      <a:pt x="0" y="14"/>
                    </a:lnTo>
                    <a:lnTo>
                      <a:pt x="9" y="0"/>
                    </a:lnTo>
                    <a:lnTo>
                      <a:pt x="45"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38" name="Rectangle 44"/>
              <p:cNvSpPr>
                <a:spLocks noChangeArrowheads="1"/>
              </p:cNvSpPr>
              <p:nvPr/>
            </p:nvSpPr>
            <p:spPr bwMode="gray">
              <a:xfrm>
                <a:off x="5010" y="2367"/>
                <a:ext cx="5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pitchFamily="34" charset="-122"/>
                  <a:ea typeface="微软雅黑" panose="020B0503020204020204" pitchFamily="34" charset="-122"/>
                </a:endParaRPr>
              </a:p>
            </p:txBody>
          </p:sp>
          <p:sp>
            <p:nvSpPr>
              <p:cNvPr id="139" name="Freeform 45"/>
              <p:cNvSpPr/>
              <p:nvPr/>
            </p:nvSpPr>
            <p:spPr bwMode="gray">
              <a:xfrm>
                <a:off x="4918" y="2017"/>
                <a:ext cx="57" cy="48"/>
              </a:xfrm>
              <a:custGeom>
                <a:avLst/>
                <a:gdLst>
                  <a:gd name="T0" fmla="*/ 551 w 43"/>
                  <a:gd name="T1" fmla="*/ 0 h 37"/>
                  <a:gd name="T2" fmla="*/ 729 w 43"/>
                  <a:gd name="T3" fmla="*/ 211 h 37"/>
                  <a:gd name="T4" fmla="*/ 114 w 43"/>
                  <a:gd name="T5" fmla="*/ 494 h 37"/>
                  <a:gd name="T6" fmla="*/ 0 w 43"/>
                  <a:gd name="T7" fmla="*/ 274 h 37"/>
                  <a:gd name="T8" fmla="*/ 551 w 43"/>
                  <a:gd name="T9" fmla="*/ 0 h 37"/>
                  <a:gd name="T10" fmla="*/ 0 60000 65536"/>
                  <a:gd name="T11" fmla="*/ 0 60000 65536"/>
                  <a:gd name="T12" fmla="*/ 0 60000 65536"/>
                  <a:gd name="T13" fmla="*/ 0 60000 65536"/>
                  <a:gd name="T14" fmla="*/ 0 60000 65536"/>
                  <a:gd name="T15" fmla="*/ 0 w 43"/>
                  <a:gd name="T16" fmla="*/ 0 h 37"/>
                  <a:gd name="T17" fmla="*/ 43 w 43"/>
                  <a:gd name="T18" fmla="*/ 37 h 37"/>
                </a:gdLst>
                <a:ahLst/>
                <a:cxnLst>
                  <a:cxn ang="T10">
                    <a:pos x="T0" y="T1"/>
                  </a:cxn>
                  <a:cxn ang="T11">
                    <a:pos x="T2" y="T3"/>
                  </a:cxn>
                  <a:cxn ang="T12">
                    <a:pos x="T4" y="T5"/>
                  </a:cxn>
                  <a:cxn ang="T13">
                    <a:pos x="T6" y="T7"/>
                  </a:cxn>
                  <a:cxn ang="T14">
                    <a:pos x="T8" y="T9"/>
                  </a:cxn>
                </a:cxnLst>
                <a:rect l="T15" t="T16" r="T17" b="T18"/>
                <a:pathLst>
                  <a:path w="43" h="37">
                    <a:moveTo>
                      <a:pt x="33" y="0"/>
                    </a:moveTo>
                    <a:lnTo>
                      <a:pt x="43" y="16"/>
                    </a:lnTo>
                    <a:lnTo>
                      <a:pt x="7" y="37"/>
                    </a:lnTo>
                    <a:lnTo>
                      <a:pt x="0" y="2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0" name="Freeform 46"/>
              <p:cNvSpPr/>
              <p:nvPr/>
            </p:nvSpPr>
            <p:spPr bwMode="gray">
              <a:xfrm>
                <a:off x="4671" y="1766"/>
                <a:ext cx="49" cy="58"/>
              </a:xfrm>
              <a:custGeom>
                <a:avLst/>
                <a:gdLst>
                  <a:gd name="T0" fmla="*/ 411 w 36"/>
                  <a:gd name="T1" fmla="*/ 0 h 43"/>
                  <a:gd name="T2" fmla="*/ 789 w 36"/>
                  <a:gd name="T3" fmla="*/ 132 h 43"/>
                  <a:gd name="T4" fmla="*/ 302 w 36"/>
                  <a:gd name="T5" fmla="*/ 857 h 43"/>
                  <a:gd name="T6" fmla="*/ 0 w 36"/>
                  <a:gd name="T7" fmla="*/ 668 h 43"/>
                  <a:gd name="T8" fmla="*/ 411 w 36"/>
                  <a:gd name="T9" fmla="*/ 0 h 43"/>
                  <a:gd name="T10" fmla="*/ 0 60000 65536"/>
                  <a:gd name="T11" fmla="*/ 0 60000 65536"/>
                  <a:gd name="T12" fmla="*/ 0 60000 65536"/>
                  <a:gd name="T13" fmla="*/ 0 60000 65536"/>
                  <a:gd name="T14" fmla="*/ 0 60000 65536"/>
                  <a:gd name="T15" fmla="*/ 0 w 36"/>
                  <a:gd name="T16" fmla="*/ 0 h 43"/>
                  <a:gd name="T17" fmla="*/ 36 w 36"/>
                  <a:gd name="T18" fmla="*/ 43 h 43"/>
                </a:gdLst>
                <a:ahLst/>
                <a:cxnLst>
                  <a:cxn ang="T10">
                    <a:pos x="T0" y="T1"/>
                  </a:cxn>
                  <a:cxn ang="T11">
                    <a:pos x="T2" y="T3"/>
                  </a:cxn>
                  <a:cxn ang="T12">
                    <a:pos x="T4" y="T5"/>
                  </a:cxn>
                  <a:cxn ang="T13">
                    <a:pos x="T6" y="T7"/>
                  </a:cxn>
                  <a:cxn ang="T14">
                    <a:pos x="T8" y="T9"/>
                  </a:cxn>
                </a:cxnLst>
                <a:rect l="T15" t="T16" r="T17" b="T18"/>
                <a:pathLst>
                  <a:path w="36" h="43">
                    <a:moveTo>
                      <a:pt x="19" y="0"/>
                    </a:moveTo>
                    <a:lnTo>
                      <a:pt x="36" y="7"/>
                    </a:lnTo>
                    <a:lnTo>
                      <a:pt x="14" y="43"/>
                    </a:lnTo>
                    <a:lnTo>
                      <a:pt x="0" y="33"/>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1" name="Freeform 47"/>
              <p:cNvSpPr/>
              <p:nvPr/>
            </p:nvSpPr>
            <p:spPr bwMode="gray">
              <a:xfrm>
                <a:off x="4626" y="1733"/>
                <a:ext cx="23" cy="29"/>
              </a:xfrm>
              <a:custGeom>
                <a:avLst/>
                <a:gdLst>
                  <a:gd name="T0" fmla="*/ 135 w 17"/>
                  <a:gd name="T1" fmla="*/ 0 h 22"/>
                  <a:gd name="T2" fmla="*/ 349 w 17"/>
                  <a:gd name="T3" fmla="*/ 49 h 22"/>
                  <a:gd name="T4" fmla="*/ 135 w 17"/>
                  <a:gd name="T5" fmla="*/ 348 h 22"/>
                  <a:gd name="T6" fmla="*/ 0 w 17"/>
                  <a:gd name="T7" fmla="*/ 302 h 22"/>
                  <a:gd name="T8" fmla="*/ 135 w 17"/>
                  <a:gd name="T9" fmla="*/ 0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7" y="0"/>
                    </a:moveTo>
                    <a:lnTo>
                      <a:pt x="17" y="3"/>
                    </a:lnTo>
                    <a:lnTo>
                      <a:pt x="7" y="22"/>
                    </a:lnTo>
                    <a:lnTo>
                      <a:pt x="0" y="19"/>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2" name="Freeform 48"/>
              <p:cNvSpPr/>
              <p:nvPr/>
            </p:nvSpPr>
            <p:spPr bwMode="gray">
              <a:xfrm>
                <a:off x="4559" y="1709"/>
                <a:ext cx="20" cy="28"/>
              </a:xfrm>
              <a:custGeom>
                <a:avLst/>
                <a:gdLst>
                  <a:gd name="T0" fmla="*/ 151 w 15"/>
                  <a:gd name="T1" fmla="*/ 0 h 22"/>
                  <a:gd name="T2" fmla="*/ 268 w 15"/>
                  <a:gd name="T3" fmla="*/ 36 h 22"/>
                  <a:gd name="T4" fmla="*/ 151 w 15"/>
                  <a:gd name="T5" fmla="*/ 249 h 22"/>
                  <a:gd name="T6" fmla="*/ 0 w 15"/>
                  <a:gd name="T7" fmla="*/ 213 h 22"/>
                  <a:gd name="T8" fmla="*/ 151 w 15"/>
                  <a:gd name="T9" fmla="*/ 0 h 22"/>
                  <a:gd name="T10" fmla="*/ 0 60000 65536"/>
                  <a:gd name="T11" fmla="*/ 0 60000 65536"/>
                  <a:gd name="T12" fmla="*/ 0 60000 65536"/>
                  <a:gd name="T13" fmla="*/ 0 60000 65536"/>
                  <a:gd name="T14" fmla="*/ 0 60000 65536"/>
                  <a:gd name="T15" fmla="*/ 0 w 15"/>
                  <a:gd name="T16" fmla="*/ 0 h 22"/>
                  <a:gd name="T17" fmla="*/ 15 w 15"/>
                  <a:gd name="T18" fmla="*/ 22 h 22"/>
                </a:gdLst>
                <a:ahLst/>
                <a:cxnLst>
                  <a:cxn ang="T10">
                    <a:pos x="T0" y="T1"/>
                  </a:cxn>
                  <a:cxn ang="T11">
                    <a:pos x="T2" y="T3"/>
                  </a:cxn>
                  <a:cxn ang="T12">
                    <a:pos x="T4" y="T5"/>
                  </a:cxn>
                  <a:cxn ang="T13">
                    <a:pos x="T6" y="T7"/>
                  </a:cxn>
                  <a:cxn ang="T14">
                    <a:pos x="T8" y="T9"/>
                  </a:cxn>
                </a:cxnLst>
                <a:rect l="T15" t="T16" r="T17" b="T18"/>
                <a:pathLst>
                  <a:path w="15" h="22">
                    <a:moveTo>
                      <a:pt x="8" y="0"/>
                    </a:moveTo>
                    <a:lnTo>
                      <a:pt x="15" y="3"/>
                    </a:lnTo>
                    <a:lnTo>
                      <a:pt x="8" y="22"/>
                    </a:lnTo>
                    <a:lnTo>
                      <a:pt x="0" y="19"/>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3" name="Freeform 49"/>
              <p:cNvSpPr/>
              <p:nvPr/>
            </p:nvSpPr>
            <p:spPr bwMode="gray">
              <a:xfrm>
                <a:off x="4491" y="1689"/>
                <a:ext cx="15" cy="31"/>
              </a:xfrm>
              <a:custGeom>
                <a:avLst/>
                <a:gdLst>
                  <a:gd name="T0" fmla="*/ 46 w 11"/>
                  <a:gd name="T1" fmla="*/ 0 h 22"/>
                  <a:gd name="T2" fmla="*/ 123 w 11"/>
                  <a:gd name="T3" fmla="*/ 89 h 22"/>
                  <a:gd name="T4" fmla="*/ 76 w 11"/>
                  <a:gd name="T5" fmla="*/ 683 h 22"/>
                  <a:gd name="T6" fmla="*/ 0 w 11"/>
                  <a:gd name="T7" fmla="*/ 596 h 22"/>
                  <a:gd name="T8" fmla="*/ 46 w 11"/>
                  <a:gd name="T9" fmla="*/ 0 h 22"/>
                  <a:gd name="T10" fmla="*/ 0 60000 65536"/>
                  <a:gd name="T11" fmla="*/ 0 60000 65536"/>
                  <a:gd name="T12" fmla="*/ 0 60000 65536"/>
                  <a:gd name="T13" fmla="*/ 0 60000 65536"/>
                  <a:gd name="T14" fmla="*/ 0 60000 65536"/>
                  <a:gd name="T15" fmla="*/ 0 w 11"/>
                  <a:gd name="T16" fmla="*/ 0 h 22"/>
                  <a:gd name="T17" fmla="*/ 11 w 11"/>
                  <a:gd name="T18" fmla="*/ 22 h 22"/>
                </a:gdLst>
                <a:ahLst/>
                <a:cxnLst>
                  <a:cxn ang="T10">
                    <a:pos x="T0" y="T1"/>
                  </a:cxn>
                  <a:cxn ang="T11">
                    <a:pos x="T2" y="T3"/>
                  </a:cxn>
                  <a:cxn ang="T12">
                    <a:pos x="T4" y="T5"/>
                  </a:cxn>
                  <a:cxn ang="T13">
                    <a:pos x="T6" y="T7"/>
                  </a:cxn>
                  <a:cxn ang="T14">
                    <a:pos x="T8" y="T9"/>
                  </a:cxn>
                </a:cxnLst>
                <a:rect l="T15" t="T16" r="T17" b="T18"/>
                <a:pathLst>
                  <a:path w="11" h="22">
                    <a:moveTo>
                      <a:pt x="4" y="0"/>
                    </a:moveTo>
                    <a:lnTo>
                      <a:pt x="11" y="3"/>
                    </a:lnTo>
                    <a:lnTo>
                      <a:pt x="7" y="22"/>
                    </a:lnTo>
                    <a:lnTo>
                      <a:pt x="0" y="19"/>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4" name="Freeform 50"/>
              <p:cNvSpPr/>
              <p:nvPr/>
            </p:nvSpPr>
            <p:spPr bwMode="gray">
              <a:xfrm>
                <a:off x="4420" y="1680"/>
                <a:ext cx="10" cy="29"/>
              </a:xfrm>
              <a:custGeom>
                <a:avLst/>
                <a:gdLst>
                  <a:gd name="T0" fmla="*/ 2 w 9"/>
                  <a:gd name="T1" fmla="*/ 0 h 21"/>
                  <a:gd name="T2" fmla="*/ 24 w 9"/>
                  <a:gd name="T3" fmla="*/ 0 h 21"/>
                  <a:gd name="T4" fmla="*/ 20 w 9"/>
                  <a:gd name="T5" fmla="*/ 526 h 21"/>
                  <a:gd name="T6" fmla="*/ 0 w 9"/>
                  <a:gd name="T7" fmla="*/ 476 h 21"/>
                  <a:gd name="T8" fmla="*/ 2 w 9"/>
                  <a:gd name="T9" fmla="*/ 0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2" y="0"/>
                    </a:moveTo>
                    <a:lnTo>
                      <a:pt x="9" y="0"/>
                    </a:lnTo>
                    <a:lnTo>
                      <a:pt x="7" y="21"/>
                    </a:lnTo>
                    <a:lnTo>
                      <a:pt x="0" y="1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5" name="Freeform 51"/>
              <p:cNvSpPr/>
              <p:nvPr/>
            </p:nvSpPr>
            <p:spPr bwMode="gray">
              <a:xfrm>
                <a:off x="4902" y="1961"/>
                <a:ext cx="27" cy="25"/>
              </a:xfrm>
              <a:custGeom>
                <a:avLst/>
                <a:gdLst>
                  <a:gd name="T0" fmla="*/ 208 w 21"/>
                  <a:gd name="T1" fmla="*/ 0 h 19"/>
                  <a:gd name="T2" fmla="*/ 261 w 21"/>
                  <a:gd name="T3" fmla="*/ 125 h 19"/>
                  <a:gd name="T4" fmla="*/ 85 w 21"/>
                  <a:gd name="T5" fmla="*/ 296 h 19"/>
                  <a:gd name="T6" fmla="*/ 0 w 21"/>
                  <a:gd name="T7" fmla="*/ 192 h 19"/>
                  <a:gd name="T8" fmla="*/ 208 w 21"/>
                  <a:gd name="T9" fmla="*/ 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7" y="0"/>
                    </a:moveTo>
                    <a:lnTo>
                      <a:pt x="21" y="8"/>
                    </a:lnTo>
                    <a:lnTo>
                      <a:pt x="7" y="19"/>
                    </a:lnTo>
                    <a:lnTo>
                      <a:pt x="0" y="12"/>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6" name="Freeform 52"/>
              <p:cNvSpPr/>
              <p:nvPr/>
            </p:nvSpPr>
            <p:spPr bwMode="gray">
              <a:xfrm>
                <a:off x="4857" y="1905"/>
                <a:ext cx="28" cy="27"/>
              </a:xfrm>
              <a:custGeom>
                <a:avLst/>
                <a:gdLst>
                  <a:gd name="T0" fmla="*/ 305 w 21"/>
                  <a:gd name="T1" fmla="*/ 0 h 19"/>
                  <a:gd name="T2" fmla="*/ 368 w 21"/>
                  <a:gd name="T3" fmla="*/ 172 h 19"/>
                  <a:gd name="T4" fmla="*/ 116 w 21"/>
                  <a:gd name="T5" fmla="*/ 441 h 19"/>
                  <a:gd name="T6" fmla="*/ 0 w 21"/>
                  <a:gd name="T7" fmla="*/ 322 h 19"/>
                  <a:gd name="T8" fmla="*/ 305 w 21"/>
                  <a:gd name="T9" fmla="*/ 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7" y="0"/>
                    </a:moveTo>
                    <a:lnTo>
                      <a:pt x="21" y="7"/>
                    </a:lnTo>
                    <a:lnTo>
                      <a:pt x="7" y="19"/>
                    </a:lnTo>
                    <a:lnTo>
                      <a:pt x="0" y="14"/>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7" name="Freeform 53"/>
              <p:cNvSpPr/>
              <p:nvPr/>
            </p:nvSpPr>
            <p:spPr bwMode="gray">
              <a:xfrm>
                <a:off x="4804" y="1850"/>
                <a:ext cx="31" cy="30"/>
              </a:xfrm>
              <a:custGeom>
                <a:avLst/>
                <a:gdLst>
                  <a:gd name="T0" fmla="*/ 431 w 22"/>
                  <a:gd name="T1" fmla="*/ 0 h 21"/>
                  <a:gd name="T2" fmla="*/ 683 w 22"/>
                  <a:gd name="T3" fmla="*/ 244 h 21"/>
                  <a:gd name="T4" fmla="*/ 217 w 22"/>
                  <a:gd name="T5" fmla="*/ 737 h 21"/>
                  <a:gd name="T6" fmla="*/ 0 w 22"/>
                  <a:gd name="T7" fmla="*/ 571 h 21"/>
                  <a:gd name="T8" fmla="*/ 431 w 22"/>
                  <a:gd name="T9" fmla="*/ 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14" y="0"/>
                    </a:moveTo>
                    <a:lnTo>
                      <a:pt x="22" y="7"/>
                    </a:lnTo>
                    <a:lnTo>
                      <a:pt x="7" y="21"/>
                    </a:lnTo>
                    <a:lnTo>
                      <a:pt x="0" y="16"/>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8" name="Freeform 54"/>
              <p:cNvSpPr/>
              <p:nvPr/>
            </p:nvSpPr>
            <p:spPr bwMode="gray">
              <a:xfrm>
                <a:off x="4748" y="1808"/>
                <a:ext cx="25" cy="27"/>
              </a:xfrm>
              <a:custGeom>
                <a:avLst/>
                <a:gdLst>
                  <a:gd name="T0" fmla="*/ 192 w 19"/>
                  <a:gd name="T1" fmla="*/ 0 h 21"/>
                  <a:gd name="T2" fmla="*/ 296 w 19"/>
                  <a:gd name="T3" fmla="*/ 46 h 21"/>
                  <a:gd name="T4" fmla="*/ 111 w 19"/>
                  <a:gd name="T5" fmla="*/ 261 h 21"/>
                  <a:gd name="T6" fmla="*/ 0 w 19"/>
                  <a:gd name="T7" fmla="*/ 203 h 21"/>
                  <a:gd name="T8" fmla="*/ 192 w 19"/>
                  <a:gd name="T9" fmla="*/ 0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12" y="0"/>
                    </a:moveTo>
                    <a:lnTo>
                      <a:pt x="19" y="4"/>
                    </a:lnTo>
                    <a:lnTo>
                      <a:pt x="7" y="21"/>
                    </a:lnTo>
                    <a:lnTo>
                      <a:pt x="0" y="16"/>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9" name="Freeform 55"/>
              <p:cNvSpPr/>
              <p:nvPr/>
            </p:nvSpPr>
            <p:spPr bwMode="gray">
              <a:xfrm>
                <a:off x="5032" y="2300"/>
                <a:ext cx="28" cy="15"/>
              </a:xfrm>
              <a:custGeom>
                <a:avLst/>
                <a:gdLst>
                  <a:gd name="T0" fmla="*/ 476 w 21"/>
                  <a:gd name="T1" fmla="*/ 0 h 12"/>
                  <a:gd name="T2" fmla="*/ 526 w 21"/>
                  <a:gd name="T3" fmla="*/ 172 h 12"/>
                  <a:gd name="T4" fmla="*/ 0 w 21"/>
                  <a:gd name="T5" fmla="*/ 207 h 12"/>
                  <a:gd name="T6" fmla="*/ 0 w 21"/>
                  <a:gd name="T7" fmla="*/ 49 h 12"/>
                  <a:gd name="T8" fmla="*/ 476 w 21"/>
                  <a:gd name="T9" fmla="*/ 0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19" y="0"/>
                    </a:moveTo>
                    <a:lnTo>
                      <a:pt x="21" y="10"/>
                    </a:lnTo>
                    <a:lnTo>
                      <a:pt x="0" y="12"/>
                    </a:lnTo>
                    <a:lnTo>
                      <a:pt x="0" y="3"/>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0" name="Freeform 56"/>
              <p:cNvSpPr/>
              <p:nvPr/>
            </p:nvSpPr>
            <p:spPr bwMode="gray">
              <a:xfrm>
                <a:off x="5022" y="2228"/>
                <a:ext cx="30" cy="15"/>
              </a:xfrm>
              <a:custGeom>
                <a:avLst/>
                <a:gdLst>
                  <a:gd name="T0" fmla="*/ 680 w 21"/>
                  <a:gd name="T1" fmla="*/ 0 h 12"/>
                  <a:gd name="T2" fmla="*/ 737 w 21"/>
                  <a:gd name="T3" fmla="*/ 155 h 12"/>
                  <a:gd name="T4" fmla="*/ 0 w 21"/>
                  <a:gd name="T5" fmla="*/ 207 h 12"/>
                  <a:gd name="T6" fmla="*/ 0 w 21"/>
                  <a:gd name="T7" fmla="*/ 87 h 12"/>
                  <a:gd name="T8" fmla="*/ 680 w 21"/>
                  <a:gd name="T9" fmla="*/ 0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19" y="0"/>
                    </a:moveTo>
                    <a:lnTo>
                      <a:pt x="21" y="9"/>
                    </a:lnTo>
                    <a:lnTo>
                      <a:pt x="0" y="12"/>
                    </a:lnTo>
                    <a:lnTo>
                      <a:pt x="0" y="5"/>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1" name="Freeform 57"/>
              <p:cNvSpPr/>
              <p:nvPr/>
            </p:nvSpPr>
            <p:spPr bwMode="gray">
              <a:xfrm>
                <a:off x="4999" y="2158"/>
                <a:ext cx="31" cy="19"/>
              </a:xfrm>
              <a:custGeom>
                <a:avLst/>
                <a:gdLst>
                  <a:gd name="T0" fmla="*/ 596 w 22"/>
                  <a:gd name="T1" fmla="*/ 0 h 14"/>
                  <a:gd name="T2" fmla="*/ 683 w 22"/>
                  <a:gd name="T3" fmla="*/ 161 h 14"/>
                  <a:gd name="T4" fmla="*/ 89 w 22"/>
                  <a:gd name="T5" fmla="*/ 297 h 14"/>
                  <a:gd name="T6" fmla="*/ 0 w 22"/>
                  <a:gd name="T7" fmla="*/ 119 h 14"/>
                  <a:gd name="T8" fmla="*/ 596 w 22"/>
                  <a:gd name="T9" fmla="*/ 0 h 14"/>
                  <a:gd name="T10" fmla="*/ 0 60000 65536"/>
                  <a:gd name="T11" fmla="*/ 0 60000 65536"/>
                  <a:gd name="T12" fmla="*/ 0 60000 65536"/>
                  <a:gd name="T13" fmla="*/ 0 60000 65536"/>
                  <a:gd name="T14" fmla="*/ 0 60000 65536"/>
                  <a:gd name="T15" fmla="*/ 0 w 22"/>
                  <a:gd name="T16" fmla="*/ 0 h 14"/>
                  <a:gd name="T17" fmla="*/ 22 w 22"/>
                  <a:gd name="T18" fmla="*/ 14 h 14"/>
                </a:gdLst>
                <a:ahLst/>
                <a:cxnLst>
                  <a:cxn ang="T10">
                    <a:pos x="T0" y="T1"/>
                  </a:cxn>
                  <a:cxn ang="T11">
                    <a:pos x="T2" y="T3"/>
                  </a:cxn>
                  <a:cxn ang="T12">
                    <a:pos x="T4" y="T5"/>
                  </a:cxn>
                  <a:cxn ang="T13">
                    <a:pos x="T6" y="T7"/>
                  </a:cxn>
                  <a:cxn ang="T14">
                    <a:pos x="T8" y="T9"/>
                  </a:cxn>
                </a:cxnLst>
                <a:rect l="T15" t="T16" r="T17" b="T18"/>
                <a:pathLst>
                  <a:path w="22" h="14">
                    <a:moveTo>
                      <a:pt x="19" y="0"/>
                    </a:moveTo>
                    <a:lnTo>
                      <a:pt x="22" y="7"/>
                    </a:lnTo>
                    <a:lnTo>
                      <a:pt x="3" y="14"/>
                    </a:lnTo>
                    <a:lnTo>
                      <a:pt x="0" y="5"/>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2" name="Freeform 58"/>
              <p:cNvSpPr/>
              <p:nvPr/>
            </p:nvSpPr>
            <p:spPr bwMode="gray">
              <a:xfrm>
                <a:off x="4975" y="2089"/>
                <a:ext cx="29" cy="22"/>
              </a:xfrm>
              <a:custGeom>
                <a:avLst/>
                <a:gdLst>
                  <a:gd name="T0" fmla="*/ 457 w 21"/>
                  <a:gd name="T1" fmla="*/ 0 h 17"/>
                  <a:gd name="T2" fmla="*/ 526 w 21"/>
                  <a:gd name="T3" fmla="*/ 97 h 17"/>
                  <a:gd name="T4" fmla="*/ 55 w 21"/>
                  <a:gd name="T5" fmla="*/ 221 h 17"/>
                  <a:gd name="T6" fmla="*/ 0 w 21"/>
                  <a:gd name="T7" fmla="*/ 97 h 17"/>
                  <a:gd name="T8" fmla="*/ 45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18" y="0"/>
                    </a:moveTo>
                    <a:lnTo>
                      <a:pt x="21" y="7"/>
                    </a:lnTo>
                    <a:lnTo>
                      <a:pt x="2" y="17"/>
                    </a:lnTo>
                    <a:lnTo>
                      <a:pt x="0" y="7"/>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3" name="Freeform 59"/>
              <p:cNvSpPr/>
              <p:nvPr/>
            </p:nvSpPr>
            <p:spPr bwMode="gray">
              <a:xfrm>
                <a:off x="4975" y="2653"/>
                <a:ext cx="31" cy="20"/>
              </a:xfrm>
              <a:custGeom>
                <a:avLst/>
                <a:gdLst>
                  <a:gd name="T0" fmla="*/ 464 w 23"/>
                  <a:gd name="T1" fmla="*/ 62 h 16"/>
                  <a:gd name="T2" fmla="*/ 346 w 23"/>
                  <a:gd name="T3" fmla="*/ 149 h 16"/>
                  <a:gd name="T4" fmla="*/ 0 w 23"/>
                  <a:gd name="T5" fmla="*/ 62 h 16"/>
                  <a:gd name="T6" fmla="*/ 73 w 23"/>
                  <a:gd name="T7" fmla="*/ 0 h 16"/>
                  <a:gd name="T8" fmla="*/ 464 w 23"/>
                  <a:gd name="T9" fmla="*/ 62 h 16"/>
                  <a:gd name="T10" fmla="*/ 0 60000 65536"/>
                  <a:gd name="T11" fmla="*/ 0 60000 65536"/>
                  <a:gd name="T12" fmla="*/ 0 60000 65536"/>
                  <a:gd name="T13" fmla="*/ 0 60000 65536"/>
                  <a:gd name="T14" fmla="*/ 0 60000 65536"/>
                  <a:gd name="T15" fmla="*/ 0 w 23"/>
                  <a:gd name="T16" fmla="*/ 0 h 16"/>
                  <a:gd name="T17" fmla="*/ 23 w 23"/>
                  <a:gd name="T18" fmla="*/ 16 h 16"/>
                </a:gdLst>
                <a:ahLst/>
                <a:cxnLst>
                  <a:cxn ang="T10">
                    <a:pos x="T0" y="T1"/>
                  </a:cxn>
                  <a:cxn ang="T11">
                    <a:pos x="T2" y="T3"/>
                  </a:cxn>
                  <a:cxn ang="T12">
                    <a:pos x="T4" y="T5"/>
                  </a:cxn>
                  <a:cxn ang="T13">
                    <a:pos x="T6" y="T7"/>
                  </a:cxn>
                  <a:cxn ang="T14">
                    <a:pos x="T8" y="T9"/>
                  </a:cxn>
                </a:cxnLst>
                <a:rect l="T15" t="T16" r="T17" b="T18"/>
                <a:pathLst>
                  <a:path w="23" h="16">
                    <a:moveTo>
                      <a:pt x="23" y="7"/>
                    </a:moveTo>
                    <a:lnTo>
                      <a:pt x="18" y="16"/>
                    </a:lnTo>
                    <a:lnTo>
                      <a:pt x="0" y="7"/>
                    </a:lnTo>
                    <a:lnTo>
                      <a:pt x="4" y="0"/>
                    </a:lnTo>
                    <a:lnTo>
                      <a:pt x="23"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4" name="Freeform 60"/>
              <p:cNvSpPr/>
              <p:nvPr/>
            </p:nvSpPr>
            <p:spPr bwMode="gray">
              <a:xfrm>
                <a:off x="4999" y="2585"/>
                <a:ext cx="31" cy="20"/>
              </a:xfrm>
              <a:custGeom>
                <a:avLst/>
                <a:gdLst>
                  <a:gd name="T0" fmla="*/ 683 w 22"/>
                  <a:gd name="T1" fmla="*/ 171 h 14"/>
                  <a:gd name="T2" fmla="*/ 596 w 22"/>
                  <a:gd name="T3" fmla="*/ 499 h 14"/>
                  <a:gd name="T4" fmla="*/ 0 w 22"/>
                  <a:gd name="T5" fmla="*/ 244 h 14"/>
                  <a:gd name="T6" fmla="*/ 89 w 22"/>
                  <a:gd name="T7" fmla="*/ 0 h 14"/>
                  <a:gd name="T8" fmla="*/ 683 w 22"/>
                  <a:gd name="T9" fmla="*/ 171 h 14"/>
                  <a:gd name="T10" fmla="*/ 0 60000 65536"/>
                  <a:gd name="T11" fmla="*/ 0 60000 65536"/>
                  <a:gd name="T12" fmla="*/ 0 60000 65536"/>
                  <a:gd name="T13" fmla="*/ 0 60000 65536"/>
                  <a:gd name="T14" fmla="*/ 0 60000 65536"/>
                  <a:gd name="T15" fmla="*/ 0 w 22"/>
                  <a:gd name="T16" fmla="*/ 0 h 14"/>
                  <a:gd name="T17" fmla="*/ 22 w 22"/>
                  <a:gd name="T18" fmla="*/ 14 h 14"/>
                </a:gdLst>
                <a:ahLst/>
                <a:cxnLst>
                  <a:cxn ang="T10">
                    <a:pos x="T0" y="T1"/>
                  </a:cxn>
                  <a:cxn ang="T11">
                    <a:pos x="T2" y="T3"/>
                  </a:cxn>
                  <a:cxn ang="T12">
                    <a:pos x="T4" y="T5"/>
                  </a:cxn>
                  <a:cxn ang="T13">
                    <a:pos x="T6" y="T7"/>
                  </a:cxn>
                  <a:cxn ang="T14">
                    <a:pos x="T8" y="T9"/>
                  </a:cxn>
                </a:cxnLst>
                <a:rect l="T15" t="T16" r="T17" b="T18"/>
                <a:pathLst>
                  <a:path w="22" h="14">
                    <a:moveTo>
                      <a:pt x="22" y="5"/>
                    </a:moveTo>
                    <a:lnTo>
                      <a:pt x="19" y="14"/>
                    </a:lnTo>
                    <a:lnTo>
                      <a:pt x="0" y="7"/>
                    </a:lnTo>
                    <a:lnTo>
                      <a:pt x="3" y="0"/>
                    </a:lnTo>
                    <a:lnTo>
                      <a:pt x="22"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5" name="Freeform 61"/>
              <p:cNvSpPr/>
              <p:nvPr/>
            </p:nvSpPr>
            <p:spPr bwMode="gray">
              <a:xfrm>
                <a:off x="5022" y="2516"/>
                <a:ext cx="30" cy="17"/>
              </a:xfrm>
              <a:custGeom>
                <a:avLst/>
                <a:gdLst>
                  <a:gd name="T0" fmla="*/ 737 w 21"/>
                  <a:gd name="T1" fmla="*/ 163 h 12"/>
                  <a:gd name="T2" fmla="*/ 680 w 21"/>
                  <a:gd name="T3" fmla="*/ 387 h 12"/>
                  <a:gd name="T4" fmla="*/ 0 w 21"/>
                  <a:gd name="T5" fmla="*/ 231 h 12"/>
                  <a:gd name="T6" fmla="*/ 0 w 21"/>
                  <a:gd name="T7" fmla="*/ 0 h 12"/>
                  <a:gd name="T8" fmla="*/ 737 w 21"/>
                  <a:gd name="T9" fmla="*/ 163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21" y="5"/>
                    </a:moveTo>
                    <a:lnTo>
                      <a:pt x="19" y="12"/>
                    </a:lnTo>
                    <a:lnTo>
                      <a:pt x="0" y="7"/>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6" name="Freeform 62"/>
              <p:cNvSpPr/>
              <p:nvPr/>
            </p:nvSpPr>
            <p:spPr bwMode="gray">
              <a:xfrm>
                <a:off x="5032" y="2446"/>
                <a:ext cx="28" cy="13"/>
              </a:xfrm>
              <a:custGeom>
                <a:avLst/>
                <a:gdLst>
                  <a:gd name="T0" fmla="*/ 526 w 21"/>
                  <a:gd name="T1" fmla="*/ 81 h 9"/>
                  <a:gd name="T2" fmla="*/ 476 w 21"/>
                  <a:gd name="T3" fmla="*/ 352 h 9"/>
                  <a:gd name="T4" fmla="*/ 0 w 21"/>
                  <a:gd name="T5" fmla="*/ 264 h 9"/>
                  <a:gd name="T6" fmla="*/ 0 w 21"/>
                  <a:gd name="T7" fmla="*/ 0 h 9"/>
                  <a:gd name="T8" fmla="*/ 526 w 21"/>
                  <a:gd name="T9" fmla="*/ 81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21" y="2"/>
                    </a:moveTo>
                    <a:lnTo>
                      <a:pt x="19" y="9"/>
                    </a:lnTo>
                    <a:lnTo>
                      <a:pt x="0" y="7"/>
                    </a:lnTo>
                    <a:lnTo>
                      <a:pt x="0" y="0"/>
                    </a:lnTo>
                    <a:lnTo>
                      <a:pt x="2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7" name="Freeform 63"/>
              <p:cNvSpPr/>
              <p:nvPr/>
            </p:nvSpPr>
            <p:spPr bwMode="gray">
              <a:xfrm>
                <a:off x="4748" y="2924"/>
                <a:ext cx="25" cy="29"/>
              </a:xfrm>
              <a:custGeom>
                <a:avLst/>
                <a:gdLst>
                  <a:gd name="T0" fmla="*/ 296 w 19"/>
                  <a:gd name="T1" fmla="*/ 399 h 21"/>
                  <a:gd name="T2" fmla="*/ 192 w 19"/>
                  <a:gd name="T3" fmla="*/ 526 h 21"/>
                  <a:gd name="T4" fmla="*/ 0 w 19"/>
                  <a:gd name="T5" fmla="*/ 181 h 21"/>
                  <a:gd name="T6" fmla="*/ 111 w 19"/>
                  <a:gd name="T7" fmla="*/ 0 h 21"/>
                  <a:gd name="T8" fmla="*/ 296 w 19"/>
                  <a:gd name="T9" fmla="*/ 399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19" y="16"/>
                    </a:moveTo>
                    <a:lnTo>
                      <a:pt x="12" y="21"/>
                    </a:lnTo>
                    <a:lnTo>
                      <a:pt x="0" y="7"/>
                    </a:lnTo>
                    <a:lnTo>
                      <a:pt x="7" y="0"/>
                    </a:lnTo>
                    <a:lnTo>
                      <a:pt x="19"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8" name="Freeform 64"/>
              <p:cNvSpPr/>
              <p:nvPr/>
            </p:nvSpPr>
            <p:spPr bwMode="gray">
              <a:xfrm>
                <a:off x="4804" y="2881"/>
                <a:ext cx="31" cy="27"/>
              </a:xfrm>
              <a:custGeom>
                <a:avLst/>
                <a:gdLst>
                  <a:gd name="T0" fmla="*/ 683 w 22"/>
                  <a:gd name="T1" fmla="*/ 203 h 21"/>
                  <a:gd name="T2" fmla="*/ 431 w 22"/>
                  <a:gd name="T3" fmla="*/ 261 h 21"/>
                  <a:gd name="T4" fmla="*/ 0 w 22"/>
                  <a:gd name="T5" fmla="*/ 85 h 21"/>
                  <a:gd name="T6" fmla="*/ 217 w 22"/>
                  <a:gd name="T7" fmla="*/ 0 h 21"/>
                  <a:gd name="T8" fmla="*/ 683 w 22"/>
                  <a:gd name="T9" fmla="*/ 203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2" y="16"/>
                    </a:moveTo>
                    <a:lnTo>
                      <a:pt x="14" y="21"/>
                    </a:lnTo>
                    <a:lnTo>
                      <a:pt x="0" y="7"/>
                    </a:lnTo>
                    <a:lnTo>
                      <a:pt x="7" y="0"/>
                    </a:lnTo>
                    <a:lnTo>
                      <a:pt x="22"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9" name="Freeform 65"/>
              <p:cNvSpPr/>
              <p:nvPr/>
            </p:nvSpPr>
            <p:spPr bwMode="gray">
              <a:xfrm>
                <a:off x="4857" y="2830"/>
                <a:ext cx="28" cy="27"/>
              </a:xfrm>
              <a:custGeom>
                <a:avLst/>
                <a:gdLst>
                  <a:gd name="T0" fmla="*/ 368 w 21"/>
                  <a:gd name="T1" fmla="*/ 174 h 21"/>
                  <a:gd name="T2" fmla="*/ 249 w 21"/>
                  <a:gd name="T3" fmla="*/ 261 h 21"/>
                  <a:gd name="T4" fmla="*/ 0 w 21"/>
                  <a:gd name="T5" fmla="*/ 85 h 21"/>
                  <a:gd name="T6" fmla="*/ 116 w 21"/>
                  <a:gd name="T7" fmla="*/ 0 h 21"/>
                  <a:gd name="T8" fmla="*/ 368 w 21"/>
                  <a:gd name="T9" fmla="*/ 174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21" y="14"/>
                    </a:moveTo>
                    <a:lnTo>
                      <a:pt x="14" y="21"/>
                    </a:lnTo>
                    <a:lnTo>
                      <a:pt x="0" y="7"/>
                    </a:lnTo>
                    <a:lnTo>
                      <a:pt x="7" y="0"/>
                    </a:lnTo>
                    <a:lnTo>
                      <a:pt x="21"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0" name="Freeform 66"/>
              <p:cNvSpPr/>
              <p:nvPr/>
            </p:nvSpPr>
            <p:spPr bwMode="gray">
              <a:xfrm>
                <a:off x="4905" y="2776"/>
                <a:ext cx="29" cy="26"/>
              </a:xfrm>
              <a:custGeom>
                <a:avLst/>
                <a:gdLst>
                  <a:gd name="T0" fmla="*/ 526 w 21"/>
                  <a:gd name="T1" fmla="*/ 270 h 19"/>
                  <a:gd name="T2" fmla="*/ 345 w 21"/>
                  <a:gd name="T3" fmla="*/ 441 h 19"/>
                  <a:gd name="T4" fmla="*/ 0 w 21"/>
                  <a:gd name="T5" fmla="*/ 172 h 19"/>
                  <a:gd name="T6" fmla="*/ 105 w 21"/>
                  <a:gd name="T7" fmla="*/ 0 h 19"/>
                  <a:gd name="T8" fmla="*/ 526 w 21"/>
                  <a:gd name="T9" fmla="*/ 27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21" y="12"/>
                    </a:moveTo>
                    <a:lnTo>
                      <a:pt x="14" y="19"/>
                    </a:lnTo>
                    <a:lnTo>
                      <a:pt x="0" y="7"/>
                    </a:lnTo>
                    <a:lnTo>
                      <a:pt x="4" y="0"/>
                    </a:lnTo>
                    <a:lnTo>
                      <a:pt x="21"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1" name="Freeform 67"/>
              <p:cNvSpPr/>
              <p:nvPr/>
            </p:nvSpPr>
            <p:spPr bwMode="gray">
              <a:xfrm>
                <a:off x="4420" y="3054"/>
                <a:ext cx="10" cy="28"/>
              </a:xfrm>
              <a:custGeom>
                <a:avLst/>
                <a:gdLst>
                  <a:gd name="T0" fmla="*/ 24 w 9"/>
                  <a:gd name="T1" fmla="*/ 476 h 21"/>
                  <a:gd name="T2" fmla="*/ 2 w 9"/>
                  <a:gd name="T3" fmla="*/ 526 h 21"/>
                  <a:gd name="T4" fmla="*/ 0 w 9"/>
                  <a:gd name="T5" fmla="*/ 0 h 21"/>
                  <a:gd name="T6" fmla="*/ 20 w 9"/>
                  <a:gd name="T7" fmla="*/ 0 h 21"/>
                  <a:gd name="T8" fmla="*/ 24 w 9"/>
                  <a:gd name="T9" fmla="*/ 476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9" y="19"/>
                    </a:moveTo>
                    <a:lnTo>
                      <a:pt x="2" y="21"/>
                    </a:lnTo>
                    <a:lnTo>
                      <a:pt x="0" y="0"/>
                    </a:lnTo>
                    <a:lnTo>
                      <a:pt x="7" y="0"/>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2" name="Freeform 68"/>
              <p:cNvSpPr/>
              <p:nvPr/>
            </p:nvSpPr>
            <p:spPr bwMode="gray">
              <a:xfrm>
                <a:off x="4491" y="3045"/>
                <a:ext cx="15" cy="29"/>
              </a:xfrm>
              <a:custGeom>
                <a:avLst/>
                <a:gdLst>
                  <a:gd name="T0" fmla="*/ 123 w 11"/>
                  <a:gd name="T1" fmla="*/ 457 h 21"/>
                  <a:gd name="T2" fmla="*/ 46 w 11"/>
                  <a:gd name="T3" fmla="*/ 526 h 21"/>
                  <a:gd name="T4" fmla="*/ 0 w 11"/>
                  <a:gd name="T5" fmla="*/ 0 h 21"/>
                  <a:gd name="T6" fmla="*/ 97 w 11"/>
                  <a:gd name="T7" fmla="*/ 0 h 21"/>
                  <a:gd name="T8" fmla="*/ 123 w 11"/>
                  <a:gd name="T9" fmla="*/ 457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11" y="18"/>
                    </a:moveTo>
                    <a:lnTo>
                      <a:pt x="4" y="21"/>
                    </a:lnTo>
                    <a:lnTo>
                      <a:pt x="0" y="0"/>
                    </a:lnTo>
                    <a:lnTo>
                      <a:pt x="9" y="0"/>
                    </a:lnTo>
                    <a:lnTo>
                      <a:pt x="11"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3" name="Freeform 69"/>
              <p:cNvSpPr/>
              <p:nvPr/>
            </p:nvSpPr>
            <p:spPr bwMode="gray">
              <a:xfrm>
                <a:off x="4559" y="3024"/>
                <a:ext cx="20" cy="26"/>
              </a:xfrm>
              <a:custGeom>
                <a:avLst/>
                <a:gdLst>
                  <a:gd name="T0" fmla="*/ 268 w 15"/>
                  <a:gd name="T1" fmla="*/ 167 h 21"/>
                  <a:gd name="T2" fmla="*/ 87 w 15"/>
                  <a:gd name="T3" fmla="*/ 181 h 21"/>
                  <a:gd name="T4" fmla="*/ 0 w 15"/>
                  <a:gd name="T5" fmla="*/ 2 h 21"/>
                  <a:gd name="T6" fmla="*/ 151 w 15"/>
                  <a:gd name="T7" fmla="*/ 0 h 21"/>
                  <a:gd name="T8" fmla="*/ 268 w 15"/>
                  <a:gd name="T9" fmla="*/ 167 h 21"/>
                  <a:gd name="T10" fmla="*/ 0 60000 65536"/>
                  <a:gd name="T11" fmla="*/ 0 60000 65536"/>
                  <a:gd name="T12" fmla="*/ 0 60000 65536"/>
                  <a:gd name="T13" fmla="*/ 0 60000 65536"/>
                  <a:gd name="T14" fmla="*/ 0 60000 65536"/>
                  <a:gd name="T15" fmla="*/ 0 w 15"/>
                  <a:gd name="T16" fmla="*/ 0 h 21"/>
                  <a:gd name="T17" fmla="*/ 15 w 15"/>
                  <a:gd name="T18" fmla="*/ 21 h 21"/>
                </a:gdLst>
                <a:ahLst/>
                <a:cxnLst>
                  <a:cxn ang="T10">
                    <a:pos x="T0" y="T1"/>
                  </a:cxn>
                  <a:cxn ang="T11">
                    <a:pos x="T2" y="T3"/>
                  </a:cxn>
                  <a:cxn ang="T12">
                    <a:pos x="T4" y="T5"/>
                  </a:cxn>
                  <a:cxn ang="T13">
                    <a:pos x="T6" y="T7"/>
                  </a:cxn>
                  <a:cxn ang="T14">
                    <a:pos x="T8" y="T9"/>
                  </a:cxn>
                </a:cxnLst>
                <a:rect l="T15" t="T16" r="T17" b="T18"/>
                <a:pathLst>
                  <a:path w="15" h="21">
                    <a:moveTo>
                      <a:pt x="15" y="19"/>
                    </a:moveTo>
                    <a:lnTo>
                      <a:pt x="5" y="21"/>
                    </a:lnTo>
                    <a:lnTo>
                      <a:pt x="0" y="2"/>
                    </a:lnTo>
                    <a:lnTo>
                      <a:pt x="8" y="0"/>
                    </a:lnTo>
                    <a:lnTo>
                      <a:pt x="15"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4" name="Freeform 70"/>
              <p:cNvSpPr/>
              <p:nvPr/>
            </p:nvSpPr>
            <p:spPr bwMode="gray">
              <a:xfrm>
                <a:off x="4626" y="2996"/>
                <a:ext cx="23" cy="29"/>
              </a:xfrm>
              <a:custGeom>
                <a:avLst/>
                <a:gdLst>
                  <a:gd name="T0" fmla="*/ 349 w 17"/>
                  <a:gd name="T1" fmla="*/ 476 h 21"/>
                  <a:gd name="T2" fmla="*/ 135 w 17"/>
                  <a:gd name="T3" fmla="*/ 526 h 21"/>
                  <a:gd name="T4" fmla="*/ 0 w 17"/>
                  <a:gd name="T5" fmla="*/ 55 h 21"/>
                  <a:gd name="T6" fmla="*/ 135 w 17"/>
                  <a:gd name="T7" fmla="*/ 0 h 21"/>
                  <a:gd name="T8" fmla="*/ 349 w 17"/>
                  <a:gd name="T9" fmla="*/ 476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17" y="19"/>
                    </a:moveTo>
                    <a:lnTo>
                      <a:pt x="7" y="21"/>
                    </a:lnTo>
                    <a:lnTo>
                      <a:pt x="0" y="2"/>
                    </a:lnTo>
                    <a:lnTo>
                      <a:pt x="7" y="0"/>
                    </a:lnTo>
                    <a:lnTo>
                      <a:pt x="17"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5" name="Freeform 71"/>
              <p:cNvSpPr/>
              <p:nvPr/>
            </p:nvSpPr>
            <p:spPr bwMode="gray">
              <a:xfrm>
                <a:off x="4058" y="2996"/>
                <a:ext cx="21" cy="33"/>
              </a:xfrm>
              <a:custGeom>
                <a:avLst/>
                <a:gdLst>
                  <a:gd name="T0" fmla="*/ 110 w 16"/>
                  <a:gd name="T1" fmla="*/ 575 h 24"/>
                  <a:gd name="T2" fmla="*/ 0 w 16"/>
                  <a:gd name="T3" fmla="*/ 469 h 24"/>
                  <a:gd name="T4" fmla="*/ 110 w 16"/>
                  <a:gd name="T5" fmla="*/ 0 h 24"/>
                  <a:gd name="T6" fmla="*/ 248 w 16"/>
                  <a:gd name="T7" fmla="*/ 131 h 24"/>
                  <a:gd name="T8" fmla="*/ 110 w 16"/>
                  <a:gd name="T9" fmla="*/ 575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7" y="24"/>
                    </a:moveTo>
                    <a:lnTo>
                      <a:pt x="0" y="19"/>
                    </a:lnTo>
                    <a:lnTo>
                      <a:pt x="7" y="0"/>
                    </a:lnTo>
                    <a:lnTo>
                      <a:pt x="16" y="5"/>
                    </a:lnTo>
                    <a:lnTo>
                      <a:pt x="7"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6" name="Freeform 72"/>
              <p:cNvSpPr/>
              <p:nvPr/>
            </p:nvSpPr>
            <p:spPr bwMode="gray">
              <a:xfrm>
                <a:off x="4124" y="3024"/>
                <a:ext cx="24" cy="26"/>
              </a:xfrm>
              <a:custGeom>
                <a:avLst/>
                <a:gdLst>
                  <a:gd name="T0" fmla="*/ 315 w 17"/>
                  <a:gd name="T1" fmla="*/ 181 h 21"/>
                  <a:gd name="T2" fmla="*/ 0 w 17"/>
                  <a:gd name="T3" fmla="*/ 167 h 21"/>
                  <a:gd name="T4" fmla="*/ 223 w 17"/>
                  <a:gd name="T5" fmla="*/ 0 h 21"/>
                  <a:gd name="T6" fmla="*/ 541 w 17"/>
                  <a:gd name="T7" fmla="*/ 2 h 21"/>
                  <a:gd name="T8" fmla="*/ 315 w 17"/>
                  <a:gd name="T9" fmla="*/ 181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10" y="21"/>
                    </a:moveTo>
                    <a:lnTo>
                      <a:pt x="0" y="19"/>
                    </a:lnTo>
                    <a:lnTo>
                      <a:pt x="7" y="0"/>
                    </a:lnTo>
                    <a:lnTo>
                      <a:pt x="17" y="2"/>
                    </a:lnTo>
                    <a:lnTo>
                      <a:pt x="10"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7" name="Freeform 73"/>
              <p:cNvSpPr/>
              <p:nvPr/>
            </p:nvSpPr>
            <p:spPr bwMode="gray">
              <a:xfrm>
                <a:off x="4198" y="3045"/>
                <a:ext cx="20" cy="29"/>
              </a:xfrm>
              <a:custGeom>
                <a:avLst/>
                <a:gdLst>
                  <a:gd name="T0" fmla="*/ 333 w 14"/>
                  <a:gd name="T1" fmla="*/ 526 h 21"/>
                  <a:gd name="T2" fmla="*/ 0 w 14"/>
                  <a:gd name="T3" fmla="*/ 457 h 21"/>
                  <a:gd name="T4" fmla="*/ 163 w 14"/>
                  <a:gd name="T5" fmla="*/ 0 h 21"/>
                  <a:gd name="T6" fmla="*/ 499 w 14"/>
                  <a:gd name="T7" fmla="*/ 0 h 21"/>
                  <a:gd name="T8" fmla="*/ 333 w 14"/>
                  <a:gd name="T9" fmla="*/ 526 h 21"/>
                  <a:gd name="T10" fmla="*/ 0 60000 65536"/>
                  <a:gd name="T11" fmla="*/ 0 60000 65536"/>
                  <a:gd name="T12" fmla="*/ 0 60000 65536"/>
                  <a:gd name="T13" fmla="*/ 0 60000 65536"/>
                  <a:gd name="T14" fmla="*/ 0 60000 65536"/>
                  <a:gd name="T15" fmla="*/ 0 w 14"/>
                  <a:gd name="T16" fmla="*/ 0 h 21"/>
                  <a:gd name="T17" fmla="*/ 14 w 14"/>
                  <a:gd name="T18" fmla="*/ 21 h 21"/>
                </a:gdLst>
                <a:ahLst/>
                <a:cxnLst>
                  <a:cxn ang="T10">
                    <a:pos x="T0" y="T1"/>
                  </a:cxn>
                  <a:cxn ang="T11">
                    <a:pos x="T2" y="T3"/>
                  </a:cxn>
                  <a:cxn ang="T12">
                    <a:pos x="T4" y="T5"/>
                  </a:cxn>
                  <a:cxn ang="T13">
                    <a:pos x="T6" y="T7"/>
                  </a:cxn>
                  <a:cxn ang="T14">
                    <a:pos x="T8" y="T9"/>
                  </a:cxn>
                </a:cxnLst>
                <a:rect l="T15" t="T16" r="T17" b="T18"/>
                <a:pathLst>
                  <a:path w="14" h="21">
                    <a:moveTo>
                      <a:pt x="9" y="21"/>
                    </a:moveTo>
                    <a:lnTo>
                      <a:pt x="0" y="18"/>
                    </a:lnTo>
                    <a:lnTo>
                      <a:pt x="4" y="0"/>
                    </a:lnTo>
                    <a:lnTo>
                      <a:pt x="14" y="0"/>
                    </a:lnTo>
                    <a:lnTo>
                      <a:pt x="9"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8" name="Freeform 74"/>
              <p:cNvSpPr/>
              <p:nvPr/>
            </p:nvSpPr>
            <p:spPr bwMode="gray">
              <a:xfrm>
                <a:off x="4272" y="3054"/>
                <a:ext cx="17" cy="28"/>
              </a:xfrm>
              <a:custGeom>
                <a:avLst/>
                <a:gdLst>
                  <a:gd name="T0" fmla="*/ 299 w 12"/>
                  <a:gd name="T1" fmla="*/ 526 h 21"/>
                  <a:gd name="T2" fmla="*/ 0 w 12"/>
                  <a:gd name="T3" fmla="*/ 476 h 21"/>
                  <a:gd name="T4" fmla="*/ 74 w 12"/>
                  <a:gd name="T5" fmla="*/ 0 h 21"/>
                  <a:gd name="T6" fmla="*/ 387 w 12"/>
                  <a:gd name="T7" fmla="*/ 0 h 21"/>
                  <a:gd name="T8" fmla="*/ 299 w 12"/>
                  <a:gd name="T9" fmla="*/ 526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9" y="21"/>
                    </a:moveTo>
                    <a:lnTo>
                      <a:pt x="0" y="19"/>
                    </a:lnTo>
                    <a:lnTo>
                      <a:pt x="2" y="0"/>
                    </a:lnTo>
                    <a:lnTo>
                      <a:pt x="12" y="0"/>
                    </a:lnTo>
                    <a:lnTo>
                      <a:pt x="9"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9" name="Freeform 75"/>
              <p:cNvSpPr/>
              <p:nvPr/>
            </p:nvSpPr>
            <p:spPr bwMode="gray">
              <a:xfrm>
                <a:off x="3772" y="2773"/>
                <a:ext cx="31" cy="26"/>
              </a:xfrm>
              <a:custGeom>
                <a:avLst/>
                <a:gdLst>
                  <a:gd name="T0" fmla="*/ 154 w 22"/>
                  <a:gd name="T1" fmla="*/ 296 h 19"/>
                  <a:gd name="T2" fmla="*/ 0 w 22"/>
                  <a:gd name="T3" fmla="*/ 192 h 19"/>
                  <a:gd name="T4" fmla="*/ 533 w 22"/>
                  <a:gd name="T5" fmla="*/ 0 h 19"/>
                  <a:gd name="T6" fmla="*/ 683 w 22"/>
                  <a:gd name="T7" fmla="*/ 111 h 19"/>
                  <a:gd name="T8" fmla="*/ 154 w 22"/>
                  <a:gd name="T9" fmla="*/ 296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5" y="19"/>
                    </a:moveTo>
                    <a:lnTo>
                      <a:pt x="0" y="12"/>
                    </a:lnTo>
                    <a:lnTo>
                      <a:pt x="17" y="0"/>
                    </a:lnTo>
                    <a:lnTo>
                      <a:pt x="22" y="7"/>
                    </a:lnTo>
                    <a:lnTo>
                      <a:pt x="5"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0" name="Freeform 76"/>
              <p:cNvSpPr/>
              <p:nvPr/>
            </p:nvSpPr>
            <p:spPr bwMode="gray">
              <a:xfrm>
                <a:off x="3819" y="2830"/>
                <a:ext cx="28" cy="27"/>
              </a:xfrm>
              <a:custGeom>
                <a:avLst/>
                <a:gdLst>
                  <a:gd name="T0" fmla="*/ 116 w 21"/>
                  <a:gd name="T1" fmla="*/ 261 h 21"/>
                  <a:gd name="T2" fmla="*/ 0 w 21"/>
                  <a:gd name="T3" fmla="*/ 174 h 21"/>
                  <a:gd name="T4" fmla="*/ 276 w 21"/>
                  <a:gd name="T5" fmla="*/ 0 h 21"/>
                  <a:gd name="T6" fmla="*/ 368 w 21"/>
                  <a:gd name="T7" fmla="*/ 85 h 21"/>
                  <a:gd name="T8" fmla="*/ 116 w 21"/>
                  <a:gd name="T9" fmla="*/ 261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7" y="21"/>
                    </a:moveTo>
                    <a:lnTo>
                      <a:pt x="0" y="14"/>
                    </a:lnTo>
                    <a:lnTo>
                      <a:pt x="16" y="0"/>
                    </a:lnTo>
                    <a:lnTo>
                      <a:pt x="21" y="7"/>
                    </a:lnTo>
                    <a:lnTo>
                      <a:pt x="7"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1" name="Freeform 77"/>
              <p:cNvSpPr/>
              <p:nvPr/>
            </p:nvSpPr>
            <p:spPr bwMode="gray">
              <a:xfrm>
                <a:off x="3873" y="2881"/>
                <a:ext cx="26" cy="27"/>
              </a:xfrm>
              <a:custGeom>
                <a:avLst/>
                <a:gdLst>
                  <a:gd name="T0" fmla="*/ 172 w 19"/>
                  <a:gd name="T1" fmla="*/ 261 h 21"/>
                  <a:gd name="T2" fmla="*/ 0 w 19"/>
                  <a:gd name="T3" fmla="*/ 174 h 21"/>
                  <a:gd name="T4" fmla="*/ 322 w 19"/>
                  <a:gd name="T5" fmla="*/ 0 h 21"/>
                  <a:gd name="T6" fmla="*/ 441 w 19"/>
                  <a:gd name="T7" fmla="*/ 85 h 21"/>
                  <a:gd name="T8" fmla="*/ 172 w 19"/>
                  <a:gd name="T9" fmla="*/ 261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7" y="21"/>
                    </a:moveTo>
                    <a:lnTo>
                      <a:pt x="0" y="14"/>
                    </a:lnTo>
                    <a:lnTo>
                      <a:pt x="14" y="0"/>
                    </a:lnTo>
                    <a:lnTo>
                      <a:pt x="19" y="7"/>
                    </a:lnTo>
                    <a:lnTo>
                      <a:pt x="7"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2" name="Freeform 78"/>
              <p:cNvSpPr/>
              <p:nvPr/>
            </p:nvSpPr>
            <p:spPr bwMode="gray">
              <a:xfrm>
                <a:off x="3929" y="2928"/>
                <a:ext cx="31" cy="27"/>
              </a:xfrm>
              <a:custGeom>
                <a:avLst/>
                <a:gdLst>
                  <a:gd name="T0" fmla="*/ 244 w 21"/>
                  <a:gd name="T1" fmla="*/ 181 h 21"/>
                  <a:gd name="T2" fmla="*/ 0 w 21"/>
                  <a:gd name="T3" fmla="*/ 118 h 21"/>
                  <a:gd name="T4" fmla="*/ 416 w 21"/>
                  <a:gd name="T5" fmla="*/ 0 h 21"/>
                  <a:gd name="T6" fmla="*/ 737 w 21"/>
                  <a:gd name="T7" fmla="*/ 40 h 21"/>
                  <a:gd name="T8" fmla="*/ 244 w 21"/>
                  <a:gd name="T9" fmla="*/ 181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7" y="21"/>
                    </a:moveTo>
                    <a:lnTo>
                      <a:pt x="0" y="14"/>
                    </a:lnTo>
                    <a:lnTo>
                      <a:pt x="12" y="0"/>
                    </a:lnTo>
                    <a:lnTo>
                      <a:pt x="21" y="5"/>
                    </a:lnTo>
                    <a:lnTo>
                      <a:pt x="7"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3" name="Freeform 79"/>
              <p:cNvSpPr/>
              <p:nvPr/>
            </p:nvSpPr>
            <p:spPr bwMode="gray">
              <a:xfrm>
                <a:off x="3646" y="2446"/>
                <a:ext cx="27" cy="13"/>
              </a:xfrm>
              <a:custGeom>
                <a:avLst/>
                <a:gdLst>
                  <a:gd name="T0" fmla="*/ 0 w 21"/>
                  <a:gd name="T1" fmla="*/ 352 h 9"/>
                  <a:gd name="T2" fmla="*/ 0 w 21"/>
                  <a:gd name="T3" fmla="*/ 81 h 9"/>
                  <a:gd name="T4" fmla="*/ 231 w 21"/>
                  <a:gd name="T5" fmla="*/ 0 h 9"/>
                  <a:gd name="T6" fmla="*/ 261 w 21"/>
                  <a:gd name="T7" fmla="*/ 264 h 9"/>
                  <a:gd name="T8" fmla="*/ 0 w 21"/>
                  <a:gd name="T9" fmla="*/ 352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0" y="9"/>
                    </a:moveTo>
                    <a:lnTo>
                      <a:pt x="0" y="2"/>
                    </a:lnTo>
                    <a:lnTo>
                      <a:pt x="19" y="0"/>
                    </a:lnTo>
                    <a:lnTo>
                      <a:pt x="21" y="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4" name="Freeform 80"/>
              <p:cNvSpPr/>
              <p:nvPr/>
            </p:nvSpPr>
            <p:spPr bwMode="gray">
              <a:xfrm>
                <a:off x="3655" y="2516"/>
                <a:ext cx="29" cy="17"/>
              </a:xfrm>
              <a:custGeom>
                <a:avLst/>
                <a:gdLst>
                  <a:gd name="T0" fmla="*/ 55 w 21"/>
                  <a:gd name="T1" fmla="*/ 387 h 12"/>
                  <a:gd name="T2" fmla="*/ 0 w 21"/>
                  <a:gd name="T3" fmla="*/ 163 h 12"/>
                  <a:gd name="T4" fmla="*/ 476 w 21"/>
                  <a:gd name="T5" fmla="*/ 0 h 12"/>
                  <a:gd name="T6" fmla="*/ 526 w 21"/>
                  <a:gd name="T7" fmla="*/ 299 h 12"/>
                  <a:gd name="T8" fmla="*/ 55 w 21"/>
                  <a:gd name="T9" fmla="*/ 387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2" y="12"/>
                    </a:moveTo>
                    <a:lnTo>
                      <a:pt x="0" y="5"/>
                    </a:lnTo>
                    <a:lnTo>
                      <a:pt x="19" y="0"/>
                    </a:lnTo>
                    <a:lnTo>
                      <a:pt x="21" y="9"/>
                    </a:lnTo>
                    <a:lnTo>
                      <a:pt x="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5" name="Freeform 81"/>
              <p:cNvSpPr/>
              <p:nvPr/>
            </p:nvSpPr>
            <p:spPr bwMode="gray">
              <a:xfrm>
                <a:off x="3673" y="2585"/>
                <a:ext cx="31" cy="20"/>
              </a:xfrm>
              <a:custGeom>
                <a:avLst/>
                <a:gdLst>
                  <a:gd name="T0" fmla="*/ 89 w 22"/>
                  <a:gd name="T1" fmla="*/ 499 h 14"/>
                  <a:gd name="T2" fmla="*/ 0 w 22"/>
                  <a:gd name="T3" fmla="*/ 171 h 14"/>
                  <a:gd name="T4" fmla="*/ 596 w 22"/>
                  <a:gd name="T5" fmla="*/ 0 h 14"/>
                  <a:gd name="T6" fmla="*/ 683 w 22"/>
                  <a:gd name="T7" fmla="*/ 244 h 14"/>
                  <a:gd name="T8" fmla="*/ 89 w 22"/>
                  <a:gd name="T9" fmla="*/ 499 h 14"/>
                  <a:gd name="T10" fmla="*/ 0 60000 65536"/>
                  <a:gd name="T11" fmla="*/ 0 60000 65536"/>
                  <a:gd name="T12" fmla="*/ 0 60000 65536"/>
                  <a:gd name="T13" fmla="*/ 0 60000 65536"/>
                  <a:gd name="T14" fmla="*/ 0 60000 65536"/>
                  <a:gd name="T15" fmla="*/ 0 w 22"/>
                  <a:gd name="T16" fmla="*/ 0 h 14"/>
                  <a:gd name="T17" fmla="*/ 22 w 22"/>
                  <a:gd name="T18" fmla="*/ 14 h 14"/>
                </a:gdLst>
                <a:ahLst/>
                <a:cxnLst>
                  <a:cxn ang="T10">
                    <a:pos x="T0" y="T1"/>
                  </a:cxn>
                  <a:cxn ang="T11">
                    <a:pos x="T2" y="T3"/>
                  </a:cxn>
                  <a:cxn ang="T12">
                    <a:pos x="T4" y="T5"/>
                  </a:cxn>
                  <a:cxn ang="T13">
                    <a:pos x="T6" y="T7"/>
                  </a:cxn>
                  <a:cxn ang="T14">
                    <a:pos x="T8" y="T9"/>
                  </a:cxn>
                </a:cxnLst>
                <a:rect l="T15" t="T16" r="T17" b="T18"/>
                <a:pathLst>
                  <a:path w="22" h="14">
                    <a:moveTo>
                      <a:pt x="3" y="14"/>
                    </a:moveTo>
                    <a:lnTo>
                      <a:pt x="0" y="5"/>
                    </a:lnTo>
                    <a:lnTo>
                      <a:pt x="19" y="0"/>
                    </a:lnTo>
                    <a:lnTo>
                      <a:pt x="22" y="7"/>
                    </a:lnTo>
                    <a:lnTo>
                      <a:pt x="3"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6" name="Freeform 82"/>
              <p:cNvSpPr/>
              <p:nvPr/>
            </p:nvSpPr>
            <p:spPr bwMode="gray">
              <a:xfrm>
                <a:off x="3700" y="2653"/>
                <a:ext cx="33" cy="20"/>
              </a:xfrm>
              <a:custGeom>
                <a:avLst/>
                <a:gdLst>
                  <a:gd name="T0" fmla="*/ 131 w 24"/>
                  <a:gd name="T1" fmla="*/ 149 h 16"/>
                  <a:gd name="T2" fmla="*/ 0 w 24"/>
                  <a:gd name="T3" fmla="*/ 62 h 16"/>
                  <a:gd name="T4" fmla="*/ 469 w 24"/>
                  <a:gd name="T5" fmla="*/ 0 h 16"/>
                  <a:gd name="T6" fmla="*/ 575 w 24"/>
                  <a:gd name="T7" fmla="*/ 62 h 16"/>
                  <a:gd name="T8" fmla="*/ 131 w 24"/>
                  <a:gd name="T9" fmla="*/ 149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5" y="16"/>
                    </a:moveTo>
                    <a:lnTo>
                      <a:pt x="0" y="7"/>
                    </a:lnTo>
                    <a:lnTo>
                      <a:pt x="19" y="0"/>
                    </a:lnTo>
                    <a:lnTo>
                      <a:pt x="24" y="7"/>
                    </a:lnTo>
                    <a:lnTo>
                      <a:pt x="5"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7" name="Freeform 83"/>
              <p:cNvSpPr/>
              <p:nvPr/>
            </p:nvSpPr>
            <p:spPr bwMode="gray">
              <a:xfrm>
                <a:off x="3700" y="2089"/>
                <a:ext cx="28" cy="22"/>
              </a:xfrm>
              <a:custGeom>
                <a:avLst/>
                <a:gdLst>
                  <a:gd name="T0" fmla="*/ 0 w 21"/>
                  <a:gd name="T1" fmla="*/ 97 h 17"/>
                  <a:gd name="T2" fmla="*/ 49 w 21"/>
                  <a:gd name="T3" fmla="*/ 0 h 17"/>
                  <a:gd name="T4" fmla="*/ 368 w 21"/>
                  <a:gd name="T5" fmla="*/ 97 h 17"/>
                  <a:gd name="T6" fmla="*/ 332 w 21"/>
                  <a:gd name="T7" fmla="*/ 221 h 17"/>
                  <a:gd name="T8" fmla="*/ 0 w 21"/>
                  <a:gd name="T9" fmla="*/ 9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7"/>
                    </a:moveTo>
                    <a:lnTo>
                      <a:pt x="3" y="0"/>
                    </a:lnTo>
                    <a:lnTo>
                      <a:pt x="21" y="7"/>
                    </a:lnTo>
                    <a:lnTo>
                      <a:pt x="19" y="1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8" name="Freeform 84"/>
              <p:cNvSpPr/>
              <p:nvPr/>
            </p:nvSpPr>
            <p:spPr bwMode="gray">
              <a:xfrm>
                <a:off x="3673" y="2156"/>
                <a:ext cx="31" cy="21"/>
              </a:xfrm>
              <a:custGeom>
                <a:avLst/>
                <a:gdLst>
                  <a:gd name="T0" fmla="*/ 0 w 22"/>
                  <a:gd name="T1" fmla="*/ 144 h 16"/>
                  <a:gd name="T2" fmla="*/ 89 w 22"/>
                  <a:gd name="T3" fmla="*/ 0 h 16"/>
                  <a:gd name="T4" fmla="*/ 683 w 22"/>
                  <a:gd name="T5" fmla="*/ 110 h 16"/>
                  <a:gd name="T6" fmla="*/ 596 w 22"/>
                  <a:gd name="T7" fmla="*/ 248 h 16"/>
                  <a:gd name="T8" fmla="*/ 0 w 22"/>
                  <a:gd name="T9" fmla="*/ 144 h 16"/>
                  <a:gd name="T10" fmla="*/ 0 60000 65536"/>
                  <a:gd name="T11" fmla="*/ 0 60000 65536"/>
                  <a:gd name="T12" fmla="*/ 0 60000 65536"/>
                  <a:gd name="T13" fmla="*/ 0 60000 65536"/>
                  <a:gd name="T14" fmla="*/ 0 60000 65536"/>
                  <a:gd name="T15" fmla="*/ 0 w 22"/>
                  <a:gd name="T16" fmla="*/ 0 h 16"/>
                  <a:gd name="T17" fmla="*/ 22 w 22"/>
                  <a:gd name="T18" fmla="*/ 16 h 16"/>
                </a:gdLst>
                <a:ahLst/>
                <a:cxnLst>
                  <a:cxn ang="T10">
                    <a:pos x="T0" y="T1"/>
                  </a:cxn>
                  <a:cxn ang="T11">
                    <a:pos x="T2" y="T3"/>
                  </a:cxn>
                  <a:cxn ang="T12">
                    <a:pos x="T4" y="T5"/>
                  </a:cxn>
                  <a:cxn ang="T13">
                    <a:pos x="T6" y="T7"/>
                  </a:cxn>
                  <a:cxn ang="T14">
                    <a:pos x="T8" y="T9"/>
                  </a:cxn>
                </a:cxnLst>
                <a:rect l="T15" t="T16" r="T17" b="T18"/>
                <a:pathLst>
                  <a:path w="22" h="16">
                    <a:moveTo>
                      <a:pt x="0" y="9"/>
                    </a:moveTo>
                    <a:lnTo>
                      <a:pt x="3" y="0"/>
                    </a:lnTo>
                    <a:lnTo>
                      <a:pt x="22" y="7"/>
                    </a:lnTo>
                    <a:lnTo>
                      <a:pt x="19" y="16"/>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9" name="Freeform 85"/>
              <p:cNvSpPr/>
              <p:nvPr/>
            </p:nvSpPr>
            <p:spPr bwMode="gray">
              <a:xfrm>
                <a:off x="3655" y="2228"/>
                <a:ext cx="29" cy="18"/>
              </a:xfrm>
              <a:custGeom>
                <a:avLst/>
                <a:gdLst>
                  <a:gd name="T0" fmla="*/ 0 w 21"/>
                  <a:gd name="T1" fmla="*/ 109 h 14"/>
                  <a:gd name="T2" fmla="*/ 55 w 21"/>
                  <a:gd name="T3" fmla="*/ 0 h 14"/>
                  <a:gd name="T4" fmla="*/ 526 w 21"/>
                  <a:gd name="T5" fmla="*/ 59 h 14"/>
                  <a:gd name="T6" fmla="*/ 476 w 21"/>
                  <a:gd name="T7" fmla="*/ 174 h 14"/>
                  <a:gd name="T8" fmla="*/ 0 w 21"/>
                  <a:gd name="T9" fmla="*/ 109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0" y="9"/>
                    </a:moveTo>
                    <a:lnTo>
                      <a:pt x="2" y="0"/>
                    </a:lnTo>
                    <a:lnTo>
                      <a:pt x="21" y="5"/>
                    </a:lnTo>
                    <a:lnTo>
                      <a:pt x="19" y="14"/>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0" name="Freeform 86"/>
              <p:cNvSpPr/>
              <p:nvPr/>
            </p:nvSpPr>
            <p:spPr bwMode="gray">
              <a:xfrm>
                <a:off x="3646" y="2300"/>
                <a:ext cx="27" cy="15"/>
              </a:xfrm>
              <a:custGeom>
                <a:avLst/>
                <a:gdLst>
                  <a:gd name="T0" fmla="*/ 0 w 21"/>
                  <a:gd name="T1" fmla="*/ 172 h 12"/>
                  <a:gd name="T2" fmla="*/ 0 w 21"/>
                  <a:gd name="T3" fmla="*/ 0 h 12"/>
                  <a:gd name="T4" fmla="*/ 261 w 21"/>
                  <a:gd name="T5" fmla="*/ 49 h 12"/>
                  <a:gd name="T6" fmla="*/ 231 w 21"/>
                  <a:gd name="T7" fmla="*/ 207 h 12"/>
                  <a:gd name="T8" fmla="*/ 0 w 21"/>
                  <a:gd name="T9" fmla="*/ 172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0" y="10"/>
                    </a:moveTo>
                    <a:lnTo>
                      <a:pt x="0" y="0"/>
                    </a:lnTo>
                    <a:lnTo>
                      <a:pt x="21" y="3"/>
                    </a:lnTo>
                    <a:lnTo>
                      <a:pt x="19" y="12"/>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1" name="Freeform 87"/>
              <p:cNvSpPr/>
              <p:nvPr/>
            </p:nvSpPr>
            <p:spPr bwMode="gray">
              <a:xfrm>
                <a:off x="3929" y="1808"/>
                <a:ext cx="27" cy="27"/>
              </a:xfrm>
              <a:custGeom>
                <a:avLst/>
                <a:gdLst>
                  <a:gd name="T0" fmla="*/ 0 w 19"/>
                  <a:gd name="T1" fmla="*/ 46 h 21"/>
                  <a:gd name="T2" fmla="*/ 172 w 19"/>
                  <a:gd name="T3" fmla="*/ 0 h 21"/>
                  <a:gd name="T4" fmla="*/ 441 w 19"/>
                  <a:gd name="T5" fmla="*/ 203 h 21"/>
                  <a:gd name="T6" fmla="*/ 270 w 19"/>
                  <a:gd name="T7" fmla="*/ 261 h 21"/>
                  <a:gd name="T8" fmla="*/ 0 w 19"/>
                  <a:gd name="T9" fmla="*/ 46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0" y="4"/>
                    </a:moveTo>
                    <a:lnTo>
                      <a:pt x="7" y="0"/>
                    </a:lnTo>
                    <a:lnTo>
                      <a:pt x="19" y="16"/>
                    </a:lnTo>
                    <a:lnTo>
                      <a:pt x="12" y="21"/>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2" name="Freeform 88"/>
              <p:cNvSpPr/>
              <p:nvPr/>
            </p:nvSpPr>
            <p:spPr bwMode="gray">
              <a:xfrm>
                <a:off x="3873" y="1850"/>
                <a:ext cx="26" cy="30"/>
              </a:xfrm>
              <a:custGeom>
                <a:avLst/>
                <a:gdLst>
                  <a:gd name="T0" fmla="*/ 0 w 19"/>
                  <a:gd name="T1" fmla="*/ 244 h 21"/>
                  <a:gd name="T2" fmla="*/ 172 w 19"/>
                  <a:gd name="T3" fmla="*/ 0 h 21"/>
                  <a:gd name="T4" fmla="*/ 441 w 19"/>
                  <a:gd name="T5" fmla="*/ 571 h 21"/>
                  <a:gd name="T6" fmla="*/ 322 w 19"/>
                  <a:gd name="T7" fmla="*/ 737 h 21"/>
                  <a:gd name="T8" fmla="*/ 0 w 19"/>
                  <a:gd name="T9" fmla="*/ 244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0" y="7"/>
                    </a:moveTo>
                    <a:lnTo>
                      <a:pt x="7" y="0"/>
                    </a:lnTo>
                    <a:lnTo>
                      <a:pt x="19" y="16"/>
                    </a:lnTo>
                    <a:lnTo>
                      <a:pt x="14" y="21"/>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3" name="Freeform 89"/>
              <p:cNvSpPr/>
              <p:nvPr/>
            </p:nvSpPr>
            <p:spPr bwMode="gray">
              <a:xfrm>
                <a:off x="3821" y="1905"/>
                <a:ext cx="27" cy="27"/>
              </a:xfrm>
              <a:custGeom>
                <a:avLst/>
                <a:gdLst>
                  <a:gd name="T0" fmla="*/ 0 w 19"/>
                  <a:gd name="T1" fmla="*/ 172 h 19"/>
                  <a:gd name="T2" fmla="*/ 126 w 19"/>
                  <a:gd name="T3" fmla="*/ 0 h 19"/>
                  <a:gd name="T4" fmla="*/ 441 w 19"/>
                  <a:gd name="T5" fmla="*/ 322 h 19"/>
                  <a:gd name="T6" fmla="*/ 322 w 19"/>
                  <a:gd name="T7" fmla="*/ 441 h 19"/>
                  <a:gd name="T8" fmla="*/ 0 w 19"/>
                  <a:gd name="T9" fmla="*/ 172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7"/>
                    </a:moveTo>
                    <a:lnTo>
                      <a:pt x="5" y="0"/>
                    </a:lnTo>
                    <a:lnTo>
                      <a:pt x="19" y="14"/>
                    </a:lnTo>
                    <a:lnTo>
                      <a:pt x="14" y="19"/>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4" name="Freeform 90"/>
              <p:cNvSpPr/>
              <p:nvPr/>
            </p:nvSpPr>
            <p:spPr bwMode="gray">
              <a:xfrm>
                <a:off x="3772" y="1961"/>
                <a:ext cx="31" cy="25"/>
              </a:xfrm>
              <a:custGeom>
                <a:avLst/>
                <a:gdLst>
                  <a:gd name="T0" fmla="*/ 0 w 22"/>
                  <a:gd name="T1" fmla="*/ 125 h 19"/>
                  <a:gd name="T2" fmla="*/ 154 w 22"/>
                  <a:gd name="T3" fmla="*/ 0 h 19"/>
                  <a:gd name="T4" fmla="*/ 683 w 22"/>
                  <a:gd name="T5" fmla="*/ 192 h 19"/>
                  <a:gd name="T6" fmla="*/ 533 w 22"/>
                  <a:gd name="T7" fmla="*/ 296 h 19"/>
                  <a:gd name="T8" fmla="*/ 0 w 22"/>
                  <a:gd name="T9" fmla="*/ 125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0" y="8"/>
                    </a:moveTo>
                    <a:lnTo>
                      <a:pt x="5" y="0"/>
                    </a:lnTo>
                    <a:lnTo>
                      <a:pt x="22" y="12"/>
                    </a:lnTo>
                    <a:lnTo>
                      <a:pt x="17" y="19"/>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5" name="Freeform 91"/>
              <p:cNvSpPr/>
              <p:nvPr/>
            </p:nvSpPr>
            <p:spPr bwMode="gray">
              <a:xfrm>
                <a:off x="4272" y="1680"/>
                <a:ext cx="17" cy="29"/>
              </a:xfrm>
              <a:custGeom>
                <a:avLst/>
                <a:gdLst>
                  <a:gd name="T0" fmla="*/ 0 w 12"/>
                  <a:gd name="T1" fmla="*/ 0 h 21"/>
                  <a:gd name="T2" fmla="*/ 299 w 12"/>
                  <a:gd name="T3" fmla="*/ 0 h 21"/>
                  <a:gd name="T4" fmla="*/ 387 w 12"/>
                  <a:gd name="T5" fmla="*/ 476 h 21"/>
                  <a:gd name="T6" fmla="*/ 74 w 12"/>
                  <a:gd name="T7" fmla="*/ 526 h 21"/>
                  <a:gd name="T8" fmla="*/ 0 w 12"/>
                  <a:gd name="T9" fmla="*/ 0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0"/>
                    </a:moveTo>
                    <a:lnTo>
                      <a:pt x="9" y="0"/>
                    </a:lnTo>
                    <a:lnTo>
                      <a:pt x="12" y="19"/>
                    </a:lnTo>
                    <a:lnTo>
                      <a:pt x="2"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6" name="Freeform 92"/>
              <p:cNvSpPr/>
              <p:nvPr/>
            </p:nvSpPr>
            <p:spPr bwMode="gray">
              <a:xfrm>
                <a:off x="4198" y="1689"/>
                <a:ext cx="16" cy="31"/>
              </a:xfrm>
              <a:custGeom>
                <a:avLst/>
                <a:gdLst>
                  <a:gd name="T0" fmla="*/ 0 w 11"/>
                  <a:gd name="T1" fmla="*/ 89 h 22"/>
                  <a:gd name="T2" fmla="*/ 391 w 11"/>
                  <a:gd name="T3" fmla="*/ 0 h 22"/>
                  <a:gd name="T4" fmla="*/ 455 w 11"/>
                  <a:gd name="T5" fmla="*/ 596 h 22"/>
                  <a:gd name="T6" fmla="*/ 185 w 11"/>
                  <a:gd name="T7" fmla="*/ 683 h 22"/>
                  <a:gd name="T8" fmla="*/ 0 w 11"/>
                  <a:gd name="T9" fmla="*/ 89 h 22"/>
                  <a:gd name="T10" fmla="*/ 0 60000 65536"/>
                  <a:gd name="T11" fmla="*/ 0 60000 65536"/>
                  <a:gd name="T12" fmla="*/ 0 60000 65536"/>
                  <a:gd name="T13" fmla="*/ 0 60000 65536"/>
                  <a:gd name="T14" fmla="*/ 0 60000 65536"/>
                  <a:gd name="T15" fmla="*/ 0 w 11"/>
                  <a:gd name="T16" fmla="*/ 0 h 22"/>
                  <a:gd name="T17" fmla="*/ 11 w 11"/>
                  <a:gd name="T18" fmla="*/ 22 h 22"/>
                </a:gdLst>
                <a:ahLst/>
                <a:cxnLst>
                  <a:cxn ang="T10">
                    <a:pos x="T0" y="T1"/>
                  </a:cxn>
                  <a:cxn ang="T11">
                    <a:pos x="T2" y="T3"/>
                  </a:cxn>
                  <a:cxn ang="T12">
                    <a:pos x="T4" y="T5"/>
                  </a:cxn>
                  <a:cxn ang="T13">
                    <a:pos x="T6" y="T7"/>
                  </a:cxn>
                  <a:cxn ang="T14">
                    <a:pos x="T8" y="T9"/>
                  </a:cxn>
                </a:cxnLst>
                <a:rect l="T15" t="T16" r="T17" b="T18"/>
                <a:pathLst>
                  <a:path w="11" h="22">
                    <a:moveTo>
                      <a:pt x="0" y="3"/>
                    </a:moveTo>
                    <a:lnTo>
                      <a:pt x="9" y="0"/>
                    </a:lnTo>
                    <a:lnTo>
                      <a:pt x="11" y="19"/>
                    </a:lnTo>
                    <a:lnTo>
                      <a:pt x="4" y="2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7" name="Freeform 93"/>
              <p:cNvSpPr/>
              <p:nvPr/>
            </p:nvSpPr>
            <p:spPr bwMode="gray">
              <a:xfrm>
                <a:off x="4128" y="1709"/>
                <a:ext cx="20" cy="28"/>
              </a:xfrm>
              <a:custGeom>
                <a:avLst/>
                <a:gdLst>
                  <a:gd name="T0" fmla="*/ 0 w 14"/>
                  <a:gd name="T1" fmla="*/ 36 h 22"/>
                  <a:gd name="T2" fmla="*/ 244 w 14"/>
                  <a:gd name="T3" fmla="*/ 0 h 22"/>
                  <a:gd name="T4" fmla="*/ 499 w 14"/>
                  <a:gd name="T5" fmla="*/ 213 h 22"/>
                  <a:gd name="T6" fmla="*/ 163 w 14"/>
                  <a:gd name="T7" fmla="*/ 249 h 22"/>
                  <a:gd name="T8" fmla="*/ 0 w 14"/>
                  <a:gd name="T9" fmla="*/ 36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0" y="3"/>
                    </a:moveTo>
                    <a:lnTo>
                      <a:pt x="7" y="0"/>
                    </a:lnTo>
                    <a:lnTo>
                      <a:pt x="14" y="19"/>
                    </a:lnTo>
                    <a:lnTo>
                      <a:pt x="4" y="2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8" name="Freeform 94"/>
              <p:cNvSpPr/>
              <p:nvPr/>
            </p:nvSpPr>
            <p:spPr bwMode="gray">
              <a:xfrm>
                <a:off x="4058" y="1733"/>
                <a:ext cx="21" cy="33"/>
              </a:xfrm>
              <a:custGeom>
                <a:avLst/>
                <a:gdLst>
                  <a:gd name="T0" fmla="*/ 0 w 16"/>
                  <a:gd name="T1" fmla="*/ 131 h 24"/>
                  <a:gd name="T2" fmla="*/ 110 w 16"/>
                  <a:gd name="T3" fmla="*/ 0 h 24"/>
                  <a:gd name="T4" fmla="*/ 248 w 16"/>
                  <a:gd name="T5" fmla="*/ 469 h 24"/>
                  <a:gd name="T6" fmla="*/ 110 w 16"/>
                  <a:gd name="T7" fmla="*/ 575 h 24"/>
                  <a:gd name="T8" fmla="*/ 0 w 16"/>
                  <a:gd name="T9" fmla="*/ 131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0" y="5"/>
                    </a:moveTo>
                    <a:lnTo>
                      <a:pt x="7" y="0"/>
                    </a:lnTo>
                    <a:lnTo>
                      <a:pt x="16" y="19"/>
                    </a:lnTo>
                    <a:lnTo>
                      <a:pt x="7" y="24"/>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grpSp>
        <p:grpSp>
          <p:nvGrpSpPr>
            <p:cNvPr id="4" name="Group 95"/>
            <p:cNvGrpSpPr/>
            <p:nvPr/>
          </p:nvGrpSpPr>
          <p:grpSpPr bwMode="auto">
            <a:xfrm>
              <a:off x="3681" y="1716"/>
              <a:ext cx="1350" cy="1343"/>
              <a:chOff x="3681" y="1716"/>
              <a:chExt cx="1350" cy="1343"/>
            </a:xfrm>
          </p:grpSpPr>
          <p:sp>
            <p:nvSpPr>
              <p:cNvPr id="117" name="Text Box 96"/>
              <p:cNvSpPr txBox="1">
                <a:spLocks noChangeArrowheads="1"/>
              </p:cNvSpPr>
              <p:nvPr/>
            </p:nvSpPr>
            <p:spPr bwMode="gray">
              <a:xfrm>
                <a:off x="4278" y="2871"/>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6</a:t>
                </a:r>
              </a:p>
            </p:txBody>
          </p:sp>
          <p:sp>
            <p:nvSpPr>
              <p:cNvPr id="118" name="Text Box 97"/>
              <p:cNvSpPr txBox="1">
                <a:spLocks noChangeArrowheads="1"/>
              </p:cNvSpPr>
              <p:nvPr/>
            </p:nvSpPr>
            <p:spPr bwMode="gray">
              <a:xfrm>
                <a:off x="3977" y="2791"/>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7</a:t>
                </a:r>
              </a:p>
            </p:txBody>
          </p:sp>
          <p:sp>
            <p:nvSpPr>
              <p:cNvPr id="119" name="Text Box 98"/>
              <p:cNvSpPr txBox="1">
                <a:spLocks noChangeArrowheads="1"/>
              </p:cNvSpPr>
              <p:nvPr/>
            </p:nvSpPr>
            <p:spPr bwMode="gray">
              <a:xfrm>
                <a:off x="3767" y="2575"/>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8</a:t>
                </a:r>
              </a:p>
            </p:txBody>
          </p:sp>
          <p:sp>
            <p:nvSpPr>
              <p:cNvPr id="120" name="Text Box 99"/>
              <p:cNvSpPr txBox="1">
                <a:spLocks noChangeArrowheads="1"/>
              </p:cNvSpPr>
              <p:nvPr/>
            </p:nvSpPr>
            <p:spPr bwMode="gray">
              <a:xfrm>
                <a:off x="4249" y="1716"/>
                <a:ext cx="2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12</a:t>
                </a:r>
              </a:p>
            </p:txBody>
          </p:sp>
          <p:sp>
            <p:nvSpPr>
              <p:cNvPr id="121" name="Text Box 100"/>
              <p:cNvSpPr txBox="1">
                <a:spLocks noChangeArrowheads="1"/>
              </p:cNvSpPr>
              <p:nvPr/>
            </p:nvSpPr>
            <p:spPr bwMode="gray">
              <a:xfrm>
                <a:off x="4569" y="1791"/>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1</a:t>
                </a:r>
              </a:p>
            </p:txBody>
          </p:sp>
          <p:sp>
            <p:nvSpPr>
              <p:cNvPr id="122" name="Text Box 101"/>
              <p:cNvSpPr txBox="1">
                <a:spLocks noChangeArrowheads="1"/>
              </p:cNvSpPr>
              <p:nvPr/>
            </p:nvSpPr>
            <p:spPr bwMode="gray">
              <a:xfrm>
                <a:off x="4785" y="2006"/>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2</a:t>
                </a:r>
              </a:p>
            </p:txBody>
          </p:sp>
          <p:sp>
            <p:nvSpPr>
              <p:cNvPr id="123" name="Text Box 102"/>
              <p:cNvSpPr txBox="1">
                <a:spLocks noChangeArrowheads="1"/>
              </p:cNvSpPr>
              <p:nvPr/>
            </p:nvSpPr>
            <p:spPr bwMode="gray">
              <a:xfrm>
                <a:off x="4862" y="2297"/>
                <a:ext cx="16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3</a:t>
                </a:r>
              </a:p>
            </p:txBody>
          </p:sp>
          <p:sp>
            <p:nvSpPr>
              <p:cNvPr id="124" name="Text Box 103"/>
              <p:cNvSpPr txBox="1">
                <a:spLocks noChangeArrowheads="1"/>
              </p:cNvSpPr>
              <p:nvPr/>
            </p:nvSpPr>
            <p:spPr bwMode="gray">
              <a:xfrm>
                <a:off x="4785" y="2585"/>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4</a:t>
                </a:r>
              </a:p>
            </p:txBody>
          </p:sp>
          <p:sp>
            <p:nvSpPr>
              <p:cNvPr id="125" name="Text Box 104"/>
              <p:cNvSpPr txBox="1">
                <a:spLocks noChangeArrowheads="1"/>
              </p:cNvSpPr>
              <p:nvPr/>
            </p:nvSpPr>
            <p:spPr bwMode="gray">
              <a:xfrm>
                <a:off x="4579" y="2787"/>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5</a:t>
                </a:r>
              </a:p>
            </p:txBody>
          </p:sp>
          <p:sp>
            <p:nvSpPr>
              <p:cNvPr id="126" name="Text Box 105"/>
              <p:cNvSpPr txBox="1">
                <a:spLocks noChangeArrowheads="1"/>
              </p:cNvSpPr>
              <p:nvPr/>
            </p:nvSpPr>
            <p:spPr bwMode="gray">
              <a:xfrm>
                <a:off x="3681" y="2289"/>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9</a:t>
                </a:r>
              </a:p>
            </p:txBody>
          </p:sp>
          <p:sp>
            <p:nvSpPr>
              <p:cNvPr id="127" name="Text Box 106"/>
              <p:cNvSpPr txBox="1">
                <a:spLocks noChangeArrowheads="1"/>
              </p:cNvSpPr>
              <p:nvPr/>
            </p:nvSpPr>
            <p:spPr bwMode="gray">
              <a:xfrm>
                <a:off x="3769" y="2002"/>
                <a:ext cx="2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10</a:t>
                </a:r>
              </a:p>
            </p:txBody>
          </p:sp>
          <p:sp>
            <p:nvSpPr>
              <p:cNvPr id="128" name="Text Box 107"/>
              <p:cNvSpPr txBox="1">
                <a:spLocks noChangeArrowheads="1"/>
              </p:cNvSpPr>
              <p:nvPr/>
            </p:nvSpPr>
            <p:spPr bwMode="gray">
              <a:xfrm>
                <a:off x="3977" y="1798"/>
                <a:ext cx="2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11</a:t>
                </a:r>
              </a:p>
            </p:txBody>
          </p:sp>
        </p:grpSp>
      </p:grpSp>
      <p:grpSp>
        <p:nvGrpSpPr>
          <p:cNvPr id="5" name="Gruppieren 128"/>
          <p:cNvGrpSpPr/>
          <p:nvPr/>
        </p:nvGrpSpPr>
        <p:grpSpPr bwMode="auto">
          <a:xfrm>
            <a:off x="4414074" y="2163594"/>
            <a:ext cx="126235" cy="1255694"/>
            <a:chOff x="2776538" y="2833688"/>
            <a:chExt cx="133350" cy="1317625"/>
          </a:xfrm>
        </p:grpSpPr>
        <p:sp>
          <p:nvSpPr>
            <p:cNvPr id="190" name="Rectangle 108"/>
            <p:cNvSpPr>
              <a:spLocks noChangeAspect="1" noChangeArrowheads="1"/>
            </p:cNvSpPr>
            <p:nvPr/>
          </p:nvSpPr>
          <p:spPr bwMode="gray">
            <a:xfrm>
              <a:off x="2776538" y="2833688"/>
              <a:ext cx="133350" cy="1317625"/>
            </a:xfrm>
            <a:prstGeom prst="rect">
              <a:avLst/>
            </a:prstGeom>
            <a:solidFill>
              <a:srgbClr val="DDDDDD">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91" name="Rectangle 109"/>
            <p:cNvSpPr>
              <a:spLocks noChangeAspect="1" noChangeArrowheads="1"/>
            </p:cNvSpPr>
            <p:nvPr/>
          </p:nvSpPr>
          <p:spPr bwMode="gray">
            <a:xfrm flipH="1">
              <a:off x="2813019" y="2895243"/>
              <a:ext cx="49199" cy="606009"/>
            </a:xfrm>
            <a:prstGeom prst="rect">
              <a:avLst/>
            </a:prstGeom>
            <a:solidFill>
              <a:srgbClr val="000000"/>
            </a:solidFill>
            <a:ln w="38100">
              <a:solidFill>
                <a:srgbClr val="000000"/>
              </a:solidFill>
              <a:miter lim="800000"/>
            </a:ln>
          </p:spPr>
          <p:txBody>
            <a:bodyPr rot="10800000" vert="eaVert" wrap="none" anchor="ct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grpSp>
      <p:grpSp>
        <p:nvGrpSpPr>
          <p:cNvPr id="6" name="Group 110"/>
          <p:cNvGrpSpPr/>
          <p:nvPr/>
        </p:nvGrpSpPr>
        <p:grpSpPr bwMode="auto">
          <a:xfrm>
            <a:off x="4424196" y="1912812"/>
            <a:ext cx="104799" cy="1757257"/>
            <a:chOff x="3635" y="14"/>
            <a:chExt cx="76" cy="1262"/>
          </a:xfrm>
        </p:grpSpPr>
        <p:sp>
          <p:nvSpPr>
            <p:cNvPr id="193" name="Rectangle 111"/>
            <p:cNvSpPr>
              <a:spLocks noChangeArrowheads="1"/>
            </p:cNvSpPr>
            <p:nvPr/>
          </p:nvSpPr>
          <p:spPr bwMode="gray">
            <a:xfrm>
              <a:off x="3635" y="14"/>
              <a:ext cx="76" cy="1262"/>
            </a:xfrm>
            <a:prstGeom prst="rect">
              <a:avLst/>
            </a:prstGeom>
            <a:solidFill>
              <a:srgbClr val="DDDDDD">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94" name="Rectangle 112"/>
            <p:cNvSpPr>
              <a:spLocks noChangeArrowheads="1"/>
            </p:cNvSpPr>
            <p:nvPr/>
          </p:nvSpPr>
          <p:spPr bwMode="gray">
            <a:xfrm flipH="1">
              <a:off x="3658" y="91"/>
              <a:ext cx="29" cy="5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95" name="Oval 113"/>
            <p:cNvSpPr>
              <a:spLocks noChangeArrowheads="1"/>
            </p:cNvSpPr>
            <p:nvPr/>
          </p:nvSpPr>
          <p:spPr bwMode="gray">
            <a:xfrm>
              <a:off x="3635" y="605"/>
              <a:ext cx="76" cy="7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96" name="Oval 114"/>
            <p:cNvSpPr>
              <a:spLocks noChangeArrowheads="1"/>
            </p:cNvSpPr>
            <p:nvPr/>
          </p:nvSpPr>
          <p:spPr bwMode="gray">
            <a:xfrm>
              <a:off x="3650" y="622"/>
              <a:ext cx="45" cy="4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97" name="Oval 115"/>
            <p:cNvSpPr>
              <a:spLocks noChangeArrowheads="1"/>
            </p:cNvSpPr>
            <p:nvPr/>
          </p:nvSpPr>
          <p:spPr bwMode="gray">
            <a:xfrm>
              <a:off x="3664" y="633"/>
              <a:ext cx="19" cy="1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grpSp>
      <p:sp>
        <p:nvSpPr>
          <p:cNvPr id="198" name="矩形标注 197"/>
          <p:cNvSpPr/>
          <p:nvPr/>
        </p:nvSpPr>
        <p:spPr bwMode="auto">
          <a:xfrm>
            <a:off x="1331640" y="2051956"/>
            <a:ext cx="1610741" cy="402679"/>
          </a:xfrm>
          <a:prstGeom prst="wedgeRectCallout">
            <a:avLst>
              <a:gd name="adj1" fmla="val 96115"/>
              <a:gd name="adj2" fmla="val 219439"/>
            </a:avLst>
          </a:prstGeom>
          <a:solidFill>
            <a:srgbClr val="FFFFFF"/>
          </a:solidFill>
          <a:ln w="12700" cap="flat" cmpd="sng" algn="ctr">
            <a:solidFill>
              <a:srgbClr val="EAEAEA">
                <a:lumMod val="75000"/>
              </a:srgbClr>
            </a:solidFill>
            <a:prstDash val="solid"/>
            <a:headEnd type="none" w="med" len="med"/>
            <a:tailEnd type="none" w="med" len="med"/>
          </a:ln>
          <a:effectLst/>
        </p:spPr>
        <p:txBody>
          <a:bodyPr wrap="none" lIns="68589" tIns="34295" rIns="68589" bIns="34295" anchor="ctr"/>
          <a:lstStyle/>
          <a:p>
            <a:pPr algn="ctr" fontAlgn="base">
              <a:spcBef>
                <a:spcPct val="0"/>
              </a:spcBef>
              <a:spcAft>
                <a:spcPct val="0"/>
              </a:spcAft>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99" name="矩形标注 198"/>
          <p:cNvSpPr/>
          <p:nvPr/>
        </p:nvSpPr>
        <p:spPr bwMode="auto">
          <a:xfrm>
            <a:off x="5859380" y="3770739"/>
            <a:ext cx="1897105" cy="402679"/>
          </a:xfrm>
          <a:prstGeom prst="wedgeRectCallout">
            <a:avLst>
              <a:gd name="adj1" fmla="val -98533"/>
              <a:gd name="adj2" fmla="val -122834"/>
            </a:avLst>
          </a:prstGeom>
          <a:solidFill>
            <a:srgbClr val="FFFFFF"/>
          </a:solidFill>
          <a:ln w="12700" cap="flat" cmpd="sng" algn="ctr">
            <a:solidFill>
              <a:srgbClr val="EAEAEA">
                <a:lumMod val="75000"/>
              </a:srgbClr>
            </a:solidFill>
            <a:prstDash val="solid"/>
            <a:headEnd type="none" w="med" len="med"/>
            <a:tailEnd type="none" w="med" len="med"/>
          </a:ln>
          <a:effectLst/>
        </p:spPr>
        <p:txBody>
          <a:bodyPr wrap="none" lIns="68589" tIns="34295" rIns="68589" bIns="34295" anchor="ctr"/>
          <a:lstStyle/>
          <a:p>
            <a:pPr algn="ctr" fontAlgn="base">
              <a:spcBef>
                <a:spcPct val="0"/>
              </a:spcBef>
              <a:spcAft>
                <a:spcPct val="0"/>
              </a:spcAft>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200" name="矩形标注 199"/>
          <p:cNvSpPr/>
          <p:nvPr/>
        </p:nvSpPr>
        <p:spPr bwMode="auto">
          <a:xfrm>
            <a:off x="5913399" y="1060376"/>
            <a:ext cx="1610741" cy="402679"/>
          </a:xfrm>
          <a:prstGeom prst="wedgeRectCallout">
            <a:avLst>
              <a:gd name="adj1" fmla="val -111139"/>
              <a:gd name="adj2" fmla="val 205806"/>
            </a:avLst>
          </a:prstGeom>
          <a:solidFill>
            <a:srgbClr val="FFFFFF"/>
          </a:solidFill>
          <a:ln w="12700" cap="flat" cmpd="sng" algn="ctr">
            <a:solidFill>
              <a:srgbClr val="EAEAEA">
                <a:lumMod val="75000"/>
              </a:srgbClr>
            </a:solidFill>
            <a:prstDash val="solid"/>
            <a:headEnd type="none" w="med" len="med"/>
            <a:tailEnd type="none" w="med" len="med"/>
          </a:ln>
          <a:effectLst/>
        </p:spPr>
        <p:txBody>
          <a:bodyPr wrap="none" lIns="68589" tIns="34295" rIns="68589" bIns="34295" anchor="ctr"/>
          <a:lstStyle/>
          <a:p>
            <a:pPr algn="ctr" fontAlgn="base">
              <a:spcBef>
                <a:spcPct val="0"/>
              </a:spcBef>
              <a:spcAft>
                <a:spcPct val="0"/>
              </a:spcAft>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Tree>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par>
                          <p:cTn id="33" fill="hold">
                            <p:stCondLst>
                              <p:cond delay="0"/>
                            </p:stCondLst>
                            <p:childTnLst>
                              <p:par>
                                <p:cTn id="34" presetID="8" presetClass="emph" presetSubtype="0" fill="hold" nodeType="afterEffect">
                                  <p:stCondLst>
                                    <p:cond delay="0"/>
                                  </p:stCondLst>
                                  <p:childTnLst>
                                    <p:animRot by="21600000">
                                      <p:cBhvr>
                                        <p:cTn id="35" dur="2000" fill="hold"/>
                                        <p:tgtEl>
                                          <p:spTgt spid="6"/>
                                        </p:tgtEl>
                                        <p:attrNameLst>
                                          <p:attrName>r</p:attrName>
                                        </p:attrNameLst>
                                      </p:cBhvr>
                                    </p:animRot>
                                  </p:childTnLst>
                                </p:cTn>
                              </p:par>
                              <p:par>
                                <p:cTn id="36" presetID="8" presetClass="emph" presetSubtype="0" fill="hold" nodeType="withEffect">
                                  <p:stCondLst>
                                    <p:cond delay="0"/>
                                  </p:stCondLst>
                                  <p:childTnLst>
                                    <p:animRot by="1800000">
                                      <p:cBhvr>
                                        <p:cTn id="37" dur="2000" fill="hold"/>
                                        <p:tgtEl>
                                          <p:spTgt spid="5"/>
                                        </p:tgtEl>
                                        <p:attrNameLst>
                                          <p:attrName>r</p:attrName>
                                        </p:attrNameLst>
                                      </p:cBhvr>
                                    </p:animRo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200"/>
                                        </p:tgtEl>
                                        <p:attrNameLst>
                                          <p:attrName>style.visibility</p:attrName>
                                        </p:attrNameLst>
                                      </p:cBhvr>
                                      <p:to>
                                        <p:strVal val="visible"/>
                                      </p:to>
                                    </p:set>
                                    <p:animEffect transition="in" filter="wipe(left)">
                                      <p:cBhvr>
                                        <p:cTn id="41" dur="500"/>
                                        <p:tgtEl>
                                          <p:spTgt spid="200"/>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mph" presetSubtype="0" fill="hold" nodeType="clickEffect">
                                  <p:stCondLst>
                                    <p:cond delay="0"/>
                                  </p:stCondLst>
                                  <p:childTnLst>
                                    <p:animRot by="86400000">
                                      <p:cBhvr>
                                        <p:cTn id="45" dur="2000" fill="hold"/>
                                        <p:tgtEl>
                                          <p:spTgt spid="6"/>
                                        </p:tgtEl>
                                        <p:attrNameLst>
                                          <p:attrName>r</p:attrName>
                                        </p:attrNameLst>
                                      </p:cBhvr>
                                    </p:animRot>
                                  </p:childTnLst>
                                </p:cTn>
                              </p:par>
                              <p:par>
                                <p:cTn id="46" presetID="8" presetClass="emph" presetSubtype="0" fill="hold" nodeType="withEffect">
                                  <p:stCondLst>
                                    <p:cond delay="0"/>
                                  </p:stCondLst>
                                  <p:childTnLst>
                                    <p:animRot by="7200000">
                                      <p:cBhvr>
                                        <p:cTn id="47" dur="2000" fill="hold"/>
                                        <p:tgtEl>
                                          <p:spTgt spid="5"/>
                                        </p:tgtEl>
                                        <p:attrNameLst>
                                          <p:attrName>r</p:attrName>
                                        </p:attrNameLst>
                                      </p:cBhvr>
                                    </p:animRo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199"/>
                                        </p:tgtEl>
                                        <p:attrNameLst>
                                          <p:attrName>style.visibility</p:attrName>
                                        </p:attrNameLst>
                                      </p:cBhvr>
                                      <p:to>
                                        <p:strVal val="visible"/>
                                      </p:to>
                                    </p:set>
                                    <p:animEffect transition="in" filter="wipe(left)">
                                      <p:cBhvr>
                                        <p:cTn id="51" dur="500"/>
                                        <p:tgtEl>
                                          <p:spTgt spid="199"/>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mph" presetSubtype="0" fill="hold" nodeType="clickEffect">
                                  <p:stCondLst>
                                    <p:cond delay="0"/>
                                  </p:stCondLst>
                                  <p:childTnLst>
                                    <p:animRot by="64800000">
                                      <p:cBhvr>
                                        <p:cTn id="55" dur="2000" fill="hold"/>
                                        <p:tgtEl>
                                          <p:spTgt spid="6"/>
                                        </p:tgtEl>
                                        <p:attrNameLst>
                                          <p:attrName>r</p:attrName>
                                        </p:attrNameLst>
                                      </p:cBhvr>
                                    </p:animRot>
                                  </p:childTnLst>
                                </p:cTn>
                              </p:par>
                              <p:par>
                                <p:cTn id="56" presetID="8" presetClass="emph" presetSubtype="0" fill="hold" nodeType="withEffect">
                                  <p:stCondLst>
                                    <p:cond delay="0"/>
                                  </p:stCondLst>
                                  <p:childTnLst>
                                    <p:animRot by="5400000">
                                      <p:cBhvr>
                                        <p:cTn id="57" dur="2000" fill="hold"/>
                                        <p:tgtEl>
                                          <p:spTgt spid="5"/>
                                        </p:tgtEl>
                                        <p:attrNameLst>
                                          <p:attrName>r</p:attrName>
                                        </p:attrNameLst>
                                      </p:cBhvr>
                                    </p:animRot>
                                  </p:childTnLst>
                                </p:cTn>
                              </p:par>
                            </p:childTnLst>
                          </p:cTn>
                        </p:par>
                        <p:par>
                          <p:cTn id="58" fill="hold">
                            <p:stCondLst>
                              <p:cond delay="2000"/>
                            </p:stCondLst>
                            <p:childTnLst>
                              <p:par>
                                <p:cTn id="59" presetID="22" presetClass="entr" presetSubtype="2" fill="hold" grpId="0" nodeType="afterEffect">
                                  <p:stCondLst>
                                    <p:cond delay="0"/>
                                  </p:stCondLst>
                                  <p:childTnLst>
                                    <p:set>
                                      <p:cBhvr>
                                        <p:cTn id="60" dur="1" fill="hold">
                                          <p:stCondLst>
                                            <p:cond delay="0"/>
                                          </p:stCondLst>
                                        </p:cTn>
                                        <p:tgtEl>
                                          <p:spTgt spid="198"/>
                                        </p:tgtEl>
                                        <p:attrNameLst>
                                          <p:attrName>style.visibility</p:attrName>
                                        </p:attrNameLst>
                                      </p:cBhvr>
                                      <p:to>
                                        <p:strVal val="visible"/>
                                      </p:to>
                                    </p:set>
                                    <p:animEffect transition="in" filter="wipe(right)">
                                      <p:cBhvr>
                                        <p:cTn id="61"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98" grpId="0" animBg="1"/>
      <p:bldP spid="199" grpId="0" animBg="1"/>
      <p:bldP spid="2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a:stCxn id="8" idx="2"/>
          </p:cNvCxnSpPr>
          <p:nvPr/>
        </p:nvCxnSpPr>
        <p:spPr>
          <a:xfrm flipH="1">
            <a:off x="3006158" y="2771296"/>
            <a:ext cx="323925" cy="0"/>
          </a:xfrm>
          <a:prstGeom prst="line">
            <a:avLst/>
          </a:prstGeom>
          <a:noFill/>
          <a:ln w="9525" cap="flat" cmpd="sng" algn="ctr">
            <a:solidFill>
              <a:schemeClr val="accent1"/>
            </a:solidFill>
            <a:prstDash val="solid"/>
          </a:ln>
          <a:effectLst/>
        </p:spPr>
      </p:cxnSp>
      <p:cxnSp>
        <p:nvCxnSpPr>
          <p:cNvPr id="13" name="直接连接符 12"/>
          <p:cNvCxnSpPr/>
          <p:nvPr/>
        </p:nvCxnSpPr>
        <p:spPr>
          <a:xfrm flipH="1">
            <a:off x="7039307" y="3606897"/>
            <a:ext cx="596" cy="381831"/>
          </a:xfrm>
          <a:prstGeom prst="line">
            <a:avLst/>
          </a:prstGeom>
          <a:noFill/>
          <a:ln w="9525" cap="flat" cmpd="sng" algn="ctr">
            <a:solidFill>
              <a:schemeClr val="accent1"/>
            </a:solidFill>
            <a:prstDash val="solid"/>
          </a:ln>
          <a:effectLst/>
        </p:spPr>
      </p:cxnSp>
      <p:cxnSp>
        <p:nvCxnSpPr>
          <p:cNvPr id="11" name="直接连接符 10"/>
          <p:cNvCxnSpPr>
            <a:stCxn id="9" idx="4"/>
          </p:cNvCxnSpPr>
          <p:nvPr/>
        </p:nvCxnSpPr>
        <p:spPr>
          <a:xfrm>
            <a:off x="3492044" y="3897132"/>
            <a:ext cx="0" cy="549217"/>
          </a:xfrm>
          <a:prstGeom prst="line">
            <a:avLst/>
          </a:prstGeom>
          <a:noFill/>
          <a:ln w="9525" cap="flat" cmpd="sng" algn="ctr">
            <a:solidFill>
              <a:schemeClr val="accent1"/>
            </a:solidFill>
            <a:prstDash val="solid"/>
          </a:ln>
          <a:effectLst/>
        </p:spPr>
      </p:cxnSp>
      <p:cxnSp>
        <p:nvCxnSpPr>
          <p:cNvPr id="12" name="直接连接符 11"/>
          <p:cNvCxnSpPr/>
          <p:nvPr/>
        </p:nvCxnSpPr>
        <p:spPr>
          <a:xfrm>
            <a:off x="4862771" y="3960273"/>
            <a:ext cx="0" cy="648100"/>
          </a:xfrm>
          <a:prstGeom prst="line">
            <a:avLst/>
          </a:prstGeom>
          <a:noFill/>
          <a:ln w="9525" cap="flat" cmpd="sng" algn="ctr">
            <a:solidFill>
              <a:schemeClr val="accent1"/>
            </a:solidFill>
            <a:prstDash val="solid"/>
          </a:ln>
          <a:effectLst/>
        </p:spPr>
      </p:cxnSp>
      <p:sp>
        <p:nvSpPr>
          <p:cNvPr id="25" name="TextBox 19"/>
          <p:cNvSpPr txBox="1">
            <a:spLocks noChangeArrowheads="1"/>
          </p:cNvSpPr>
          <p:nvPr/>
        </p:nvSpPr>
        <p:spPr bwMode="auto">
          <a:xfrm>
            <a:off x="2664547" y="4516760"/>
            <a:ext cx="1691429" cy="29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cxnSp>
        <p:nvCxnSpPr>
          <p:cNvPr id="3" name="直接连接符 2"/>
          <p:cNvCxnSpPr>
            <a:stCxn id="4" idx="6"/>
            <a:endCxn id="7" idx="2"/>
          </p:cNvCxnSpPr>
          <p:nvPr/>
        </p:nvCxnSpPr>
        <p:spPr>
          <a:xfrm>
            <a:off x="2357117" y="3230566"/>
            <a:ext cx="4321778" cy="54207"/>
          </a:xfrm>
          <a:prstGeom prst="line">
            <a:avLst/>
          </a:prstGeom>
          <a:noFill/>
          <a:ln w="38100" cap="flat" cmpd="sng" algn="ctr">
            <a:solidFill>
              <a:schemeClr val="accent1"/>
            </a:solidFill>
            <a:prstDash val="solid"/>
          </a:ln>
          <a:effectLst/>
        </p:spPr>
      </p:cxnSp>
      <p:sp>
        <p:nvSpPr>
          <p:cNvPr id="4" name="椭圆 3"/>
          <p:cNvSpPr/>
          <p:nvPr/>
        </p:nvSpPr>
        <p:spPr>
          <a:xfrm>
            <a:off x="1655676" y="2879115"/>
            <a:ext cx="701441" cy="702903"/>
          </a:xfrm>
          <a:prstGeom prst="ellipse">
            <a:avLst/>
          </a:prstGeom>
          <a:solidFill>
            <a:schemeClr val="accent1"/>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gn="ctr">
              <a:lnSpc>
                <a:spcPct val="120000"/>
              </a:lnSpc>
              <a:defRPr/>
            </a:pPr>
            <a:r>
              <a:rPr lang="en-US" altLang="zh-CN" sz="2000" b="1" kern="0" dirty="0">
                <a:solidFill>
                  <a:schemeClr val="bg1"/>
                </a:solidFill>
                <a:latin typeface="微软雅黑" panose="020B0503020204020204" pitchFamily="34" charset="-122"/>
                <a:ea typeface="微软雅黑" panose="020B0503020204020204" pitchFamily="34" charset="-122"/>
              </a:rPr>
              <a:t>A</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sp>
        <p:nvSpPr>
          <p:cNvPr id="5" name="椭圆 4"/>
          <p:cNvSpPr/>
          <p:nvPr/>
        </p:nvSpPr>
        <p:spPr>
          <a:xfrm>
            <a:off x="3815969" y="2743896"/>
            <a:ext cx="972966" cy="973341"/>
          </a:xfrm>
          <a:prstGeom prst="ellipse">
            <a:avLst/>
          </a:prstGeom>
          <a:solidFill>
            <a:schemeClr val="accent2"/>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gn="ctr">
              <a:lnSpc>
                <a:spcPct val="120000"/>
              </a:lnSpc>
              <a:defRPr/>
            </a:pPr>
            <a:r>
              <a:rPr lang="en-US" altLang="zh-CN" sz="2000" b="1" kern="0" dirty="0">
                <a:solidFill>
                  <a:schemeClr val="bg1"/>
                </a:solidFill>
                <a:latin typeface="微软雅黑" panose="020B0503020204020204" pitchFamily="34" charset="-122"/>
                <a:ea typeface="微软雅黑" panose="020B0503020204020204" pitchFamily="34" charset="-122"/>
              </a:rPr>
              <a:t>B</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5545157" y="2775466"/>
            <a:ext cx="908658" cy="910199"/>
          </a:xfrm>
          <a:prstGeom prst="ellipse">
            <a:avLst/>
          </a:prstGeom>
          <a:solidFill>
            <a:schemeClr val="accent4"/>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gn="ctr">
              <a:lnSpc>
                <a:spcPct val="120000"/>
              </a:lnSpc>
              <a:defRPr/>
            </a:pPr>
            <a:r>
              <a:rPr lang="en-US" altLang="zh-CN" sz="2000" b="1" kern="0" dirty="0">
                <a:solidFill>
                  <a:schemeClr val="bg1"/>
                </a:solidFill>
                <a:latin typeface="微软雅黑" panose="020B0503020204020204" pitchFamily="34" charset="-122"/>
                <a:ea typeface="微软雅黑" panose="020B0503020204020204" pitchFamily="34" charset="-122"/>
              </a:rPr>
              <a:t>C</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sp>
        <p:nvSpPr>
          <p:cNvPr id="7" name="椭圆 6"/>
          <p:cNvSpPr/>
          <p:nvPr/>
        </p:nvSpPr>
        <p:spPr>
          <a:xfrm>
            <a:off x="6678895" y="2960723"/>
            <a:ext cx="649041" cy="648100"/>
          </a:xfrm>
          <a:prstGeom prst="ellipse">
            <a:avLst/>
          </a:prstGeom>
          <a:solidFill>
            <a:schemeClr val="accent4"/>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nSpc>
                <a:spcPct val="120000"/>
              </a:lnSpc>
              <a:defRPr/>
            </a:pPr>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椭圆 7"/>
          <p:cNvSpPr/>
          <p:nvPr/>
        </p:nvSpPr>
        <p:spPr>
          <a:xfrm>
            <a:off x="3330082" y="2447246"/>
            <a:ext cx="647850" cy="648100"/>
          </a:xfrm>
          <a:prstGeom prst="ellipse">
            <a:avLst/>
          </a:prstGeom>
          <a:solidFill>
            <a:schemeClr val="accent1"/>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nSpc>
                <a:spcPct val="120000"/>
              </a:lnSpc>
              <a:defRPr/>
            </a:pPr>
            <a:endParaRPr lang="zh-CN" altLang="en-US" sz="900" kern="0" dirty="0">
              <a:solidFill>
                <a:schemeClr val="bg1"/>
              </a:solidFill>
              <a:latin typeface="微软雅黑" panose="020B0503020204020204" pitchFamily="34" charset="-122"/>
              <a:ea typeface="微软雅黑" panose="020B0503020204020204" pitchFamily="34" charset="-122"/>
            </a:endParaRPr>
          </a:p>
        </p:txBody>
      </p:sp>
      <p:sp>
        <p:nvSpPr>
          <p:cNvPr id="9" name="椭圆 8"/>
          <p:cNvSpPr/>
          <p:nvPr/>
        </p:nvSpPr>
        <p:spPr>
          <a:xfrm>
            <a:off x="3168119" y="3247841"/>
            <a:ext cx="647850" cy="649291"/>
          </a:xfrm>
          <a:prstGeom prst="ellipse">
            <a:avLst/>
          </a:prstGeom>
          <a:solidFill>
            <a:schemeClr val="accent2"/>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nSpc>
                <a:spcPct val="120000"/>
              </a:lnSpc>
              <a:defRPr/>
            </a:pPr>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椭圆 9"/>
          <p:cNvSpPr/>
          <p:nvPr/>
        </p:nvSpPr>
        <p:spPr>
          <a:xfrm>
            <a:off x="4537656" y="3310984"/>
            <a:ext cx="649041" cy="649291"/>
          </a:xfrm>
          <a:prstGeom prst="ellipse">
            <a:avLst/>
          </a:prstGeom>
          <a:solidFill>
            <a:schemeClr val="accent3"/>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nSpc>
                <a:spcPct val="120000"/>
              </a:lnSpc>
              <a:defRPr/>
            </a:pPr>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4"/>
          <p:cNvGrpSpPr/>
          <p:nvPr/>
        </p:nvGrpSpPr>
        <p:grpSpPr>
          <a:xfrm>
            <a:off x="1889710" y="1203970"/>
            <a:ext cx="1638174" cy="1166397"/>
            <a:chOff x="7307974" y="1772816"/>
            <a:chExt cx="2183727" cy="1554235"/>
          </a:xfrm>
        </p:grpSpPr>
        <p:sp>
          <p:nvSpPr>
            <p:cNvPr id="16" name="TextBox 19"/>
            <p:cNvSpPr txBox="1">
              <a:spLocks noChangeArrowheads="1"/>
            </p:cNvSpPr>
            <p:nvPr/>
          </p:nvSpPr>
          <p:spPr bwMode="auto">
            <a:xfrm>
              <a:off x="7308306" y="1772816"/>
              <a:ext cx="2087408" cy="4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17" name="TextBox 16"/>
            <p:cNvSpPr txBox="1"/>
            <p:nvPr/>
          </p:nvSpPr>
          <p:spPr bwMode="auto">
            <a:xfrm>
              <a:off x="7307974" y="2096705"/>
              <a:ext cx="2183727" cy="1230346"/>
            </a:xfrm>
            <a:prstGeom prst="rect">
              <a:avLst/>
            </a:prstGeom>
            <a:noFill/>
          </p:spPr>
          <p:txBody>
            <a:bodyPr wrap="square">
              <a:spAutoFit/>
            </a:bodyPr>
            <a:lstStyle/>
            <a:p>
              <a:pP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15" name="组合 19"/>
          <p:cNvGrpSpPr/>
          <p:nvPr/>
        </p:nvGrpSpPr>
        <p:grpSpPr>
          <a:xfrm>
            <a:off x="3888394" y="1203970"/>
            <a:ext cx="1583706" cy="1166397"/>
            <a:chOff x="7307970" y="1772816"/>
            <a:chExt cx="2111119" cy="1554235"/>
          </a:xfrm>
        </p:grpSpPr>
        <p:sp>
          <p:nvSpPr>
            <p:cNvPr id="19" name="TextBox 19"/>
            <p:cNvSpPr txBox="1">
              <a:spLocks noChangeArrowheads="1"/>
            </p:cNvSpPr>
            <p:nvPr/>
          </p:nvSpPr>
          <p:spPr bwMode="auto">
            <a:xfrm>
              <a:off x="7308302" y="1772816"/>
              <a:ext cx="1966806" cy="4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20" name="TextBox 19"/>
            <p:cNvSpPr txBox="1"/>
            <p:nvPr/>
          </p:nvSpPr>
          <p:spPr bwMode="auto">
            <a:xfrm>
              <a:off x="7307970" y="2096705"/>
              <a:ext cx="2111119" cy="1230346"/>
            </a:xfrm>
            <a:prstGeom prst="rect">
              <a:avLst/>
            </a:prstGeom>
            <a:noFill/>
          </p:spPr>
          <p:txBody>
            <a:bodyPr wrap="square">
              <a:spAutoFit/>
            </a:bodyPr>
            <a:lstStyle/>
            <a:p>
              <a:pP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18" name="组合 22"/>
          <p:cNvGrpSpPr/>
          <p:nvPr/>
        </p:nvGrpSpPr>
        <p:grpSpPr>
          <a:xfrm>
            <a:off x="5671004" y="1203970"/>
            <a:ext cx="1637300" cy="1166397"/>
            <a:chOff x="7307972" y="1772816"/>
            <a:chExt cx="2182562" cy="1554235"/>
          </a:xfrm>
        </p:grpSpPr>
        <p:sp>
          <p:nvSpPr>
            <p:cNvPr id="22" name="TextBox 19"/>
            <p:cNvSpPr txBox="1">
              <a:spLocks noChangeArrowheads="1"/>
            </p:cNvSpPr>
            <p:nvPr/>
          </p:nvSpPr>
          <p:spPr bwMode="auto">
            <a:xfrm>
              <a:off x="7308302" y="1772816"/>
              <a:ext cx="1942259" cy="4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23" name="TextBox 22"/>
            <p:cNvSpPr txBox="1"/>
            <p:nvPr/>
          </p:nvSpPr>
          <p:spPr bwMode="auto">
            <a:xfrm>
              <a:off x="7307972" y="2096705"/>
              <a:ext cx="2182562" cy="1230346"/>
            </a:xfrm>
            <a:prstGeom prst="rect">
              <a:avLst/>
            </a:prstGeom>
            <a:noFill/>
          </p:spPr>
          <p:txBody>
            <a:bodyPr wrap="square">
              <a:spAutoFit/>
            </a:bodyPr>
            <a:lstStyle/>
            <a:p>
              <a:pP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sp>
        <p:nvSpPr>
          <p:cNvPr id="24" name="TextBox 19"/>
          <p:cNvSpPr txBox="1">
            <a:spLocks noChangeArrowheads="1"/>
          </p:cNvSpPr>
          <p:nvPr/>
        </p:nvSpPr>
        <p:spPr bwMode="auto">
          <a:xfrm>
            <a:off x="1763471" y="2663031"/>
            <a:ext cx="1296479" cy="235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p>
        </p:txBody>
      </p:sp>
      <p:sp>
        <p:nvSpPr>
          <p:cNvPr id="26" name="TextBox 25"/>
          <p:cNvSpPr txBox="1">
            <a:spLocks noChangeArrowheads="1"/>
          </p:cNvSpPr>
          <p:nvPr/>
        </p:nvSpPr>
        <p:spPr bwMode="auto">
          <a:xfrm>
            <a:off x="4067944" y="4621945"/>
            <a:ext cx="1691429" cy="29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27" name="TextBox 19"/>
          <p:cNvSpPr txBox="1">
            <a:spLocks noChangeArrowheads="1"/>
          </p:cNvSpPr>
          <p:nvPr/>
        </p:nvSpPr>
        <p:spPr bwMode="auto">
          <a:xfrm>
            <a:off x="6264947" y="4048708"/>
            <a:ext cx="1691429" cy="29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Tree>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5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10" presetClass="entr" presetSubtype="0" fill="hold" nodeType="withEffect">
                                  <p:stCondLst>
                                    <p:cond delay="100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Effect transition="in" filter="fade">
                                      <p:cBhvr>
                                        <p:cTn id="53" dur="500"/>
                                        <p:tgtEl>
                                          <p:spTgt spid="7"/>
                                        </p:tgtEl>
                                      </p:cBhvr>
                                    </p:animEffect>
                                  </p:childTnLst>
                                </p:cTn>
                              </p:par>
                            </p:childTnLst>
                          </p:cTn>
                        </p:par>
                        <p:par>
                          <p:cTn id="54" fill="hold">
                            <p:stCondLst>
                              <p:cond delay="500"/>
                            </p:stCondLst>
                            <p:childTnLst>
                              <p:par>
                                <p:cTn id="55" presetID="22" presetClass="entr" presetSubtype="2"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right)">
                                      <p:cBhvr>
                                        <p:cTn id="57" dur="500"/>
                                        <p:tgtEl>
                                          <p:spTgt spid="14"/>
                                        </p:tgtEl>
                                      </p:cBhvr>
                                    </p:animEffect>
                                  </p:childTnLst>
                                </p:cTn>
                              </p:par>
                              <p:par>
                                <p:cTn id="58" presetID="2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up)">
                                      <p:cBhvr>
                                        <p:cTn id="60" dur="500"/>
                                        <p:tgtEl>
                                          <p:spTgt spid="11"/>
                                        </p:tgtEl>
                                      </p:cBhvr>
                                    </p:animEffect>
                                  </p:childTnLst>
                                </p:cTn>
                              </p:par>
                              <p:par>
                                <p:cTn id="61" presetID="22" presetClass="entr" presetSubtype="1"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up)">
                                      <p:cBhvr>
                                        <p:cTn id="63" dur="500"/>
                                        <p:tgtEl>
                                          <p:spTgt spid="12"/>
                                        </p:tgtEl>
                                      </p:cBhvr>
                                    </p:animEffect>
                                  </p:childTnLst>
                                </p:cTn>
                              </p:par>
                              <p:par>
                                <p:cTn id="64" presetID="22" presetClass="entr" presetSubtype="1"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up)">
                                      <p:cBhvr>
                                        <p:cTn id="66" dur="500"/>
                                        <p:tgtEl>
                                          <p:spTgt spid="13"/>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P spid="5" grpId="0" animBg="1"/>
      <p:bldP spid="6" grpId="0" animBg="1"/>
      <p:bldP spid="7" grpId="0" animBg="1"/>
      <p:bldP spid="8" grpId="0" animBg="1"/>
      <p:bldP spid="9" grpId="0" animBg="1"/>
      <p:bldP spid="10" grpId="0" animBg="1"/>
      <p:bldP spid="24"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184992" y="664332"/>
            <a:ext cx="2770504" cy="162018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矩形 5"/>
          <p:cNvSpPr/>
          <p:nvPr/>
        </p:nvSpPr>
        <p:spPr>
          <a:xfrm>
            <a:off x="2968968" y="340296"/>
            <a:ext cx="2708938" cy="1584176"/>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3220996" y="988368"/>
            <a:ext cx="2119811" cy="577081"/>
          </a:xfrm>
          <a:prstGeom prst="rect">
            <a:avLst/>
          </a:prstGeom>
          <a:noFill/>
        </p:spPr>
        <p:txBody>
          <a:bodyPr wrap="none" lIns="68580" tIns="34290" rIns="68580" bIns="34290">
            <a:spAutoFit/>
          </a:bodyPr>
          <a:lstStyle/>
          <a:p>
            <a:pPr algn="ctr"/>
            <a:r>
              <a:rPr lang="en-US" altLang="zh-CN" sz="3300" b="1" dirty="0">
                <a:ln w="0"/>
                <a:effectLst>
                  <a:outerShdw blurRad="38100" dist="25400" dir="5400000" algn="ctr" rotWithShape="0">
                    <a:srgbClr val="6E747A">
                      <a:alpha val="43000"/>
                    </a:srgbClr>
                  </a:outerShdw>
                </a:effectLst>
                <a:latin typeface="Bradley Hand ITC" panose="03070402050302030203" pitchFamily="66" charset="0"/>
                <a:ea typeface="幼圆" panose="02010509060101010101" pitchFamily="49" charset="-122"/>
              </a:rPr>
              <a:t>CONTENTS</a:t>
            </a:r>
            <a:endParaRPr lang="zh-CN" altLang="en-US" sz="3300" b="1" dirty="0">
              <a:ln w="0"/>
              <a:effectLst>
                <a:outerShdw blurRad="38100" dist="25400" dir="5400000" algn="ctr" rotWithShape="0">
                  <a:srgbClr val="6E747A">
                    <a:alpha val="43000"/>
                  </a:srgbClr>
                </a:outerShdw>
              </a:effectLst>
              <a:latin typeface="Bradley Hand ITC" panose="03070402050302030203" pitchFamily="66" charset="0"/>
              <a:ea typeface="幼圆" panose="02010509060101010101" pitchFamily="49" charset="-122"/>
            </a:endParaRPr>
          </a:p>
        </p:txBody>
      </p:sp>
      <p:sp>
        <p:nvSpPr>
          <p:cNvPr id="13" name="任意多边形 12"/>
          <p:cNvSpPr/>
          <p:nvPr/>
        </p:nvSpPr>
        <p:spPr>
          <a:xfrm>
            <a:off x="1223628" y="2678219"/>
            <a:ext cx="2359800" cy="542397"/>
          </a:xfrm>
          <a:custGeom>
            <a:avLst/>
            <a:gdLst>
              <a:gd name="connsiteX0" fmla="*/ 114182 w 2963884"/>
              <a:gd name="connsiteY0" fmla="*/ 0 h 685079"/>
              <a:gd name="connsiteX1" fmla="*/ 481942 w 2963884"/>
              <a:gd name="connsiteY1" fmla="*/ 0 h 685079"/>
              <a:gd name="connsiteX2" fmla="*/ 746780 w 2963884"/>
              <a:gd name="connsiteY2" fmla="*/ 0 h 685079"/>
              <a:gd name="connsiteX3" fmla="*/ 2217104 w 2963884"/>
              <a:gd name="connsiteY3" fmla="*/ 0 h 685079"/>
              <a:gd name="connsiteX4" fmla="*/ 2219698 w 2963884"/>
              <a:gd name="connsiteY4" fmla="*/ 0 h 685079"/>
              <a:gd name="connsiteX5" fmla="*/ 2849702 w 2963884"/>
              <a:gd name="connsiteY5" fmla="*/ 0 h 685079"/>
              <a:gd name="connsiteX6" fmla="*/ 2963884 w 2963884"/>
              <a:gd name="connsiteY6" fmla="*/ 114182 h 685079"/>
              <a:gd name="connsiteX7" fmla="*/ 2963884 w 2963884"/>
              <a:gd name="connsiteY7" fmla="*/ 570897 h 685079"/>
              <a:gd name="connsiteX8" fmla="*/ 2849702 w 2963884"/>
              <a:gd name="connsiteY8" fmla="*/ 685079 h 685079"/>
              <a:gd name="connsiteX9" fmla="*/ 2219698 w 2963884"/>
              <a:gd name="connsiteY9" fmla="*/ 685079 h 685079"/>
              <a:gd name="connsiteX10" fmla="*/ 2217104 w 2963884"/>
              <a:gd name="connsiteY10" fmla="*/ 685079 h 685079"/>
              <a:gd name="connsiteX11" fmla="*/ 746780 w 2963884"/>
              <a:gd name="connsiteY11" fmla="*/ 685079 h 685079"/>
              <a:gd name="connsiteX12" fmla="*/ 481942 w 2963884"/>
              <a:gd name="connsiteY12" fmla="*/ 685079 h 685079"/>
              <a:gd name="connsiteX13" fmla="*/ 114182 w 2963884"/>
              <a:gd name="connsiteY13" fmla="*/ 685079 h 685079"/>
              <a:gd name="connsiteX14" fmla="*/ 0 w 2963884"/>
              <a:gd name="connsiteY14" fmla="*/ 570897 h 685079"/>
              <a:gd name="connsiteX15" fmla="*/ 0 w 2963884"/>
              <a:gd name="connsiteY15" fmla="*/ 114182 h 685079"/>
              <a:gd name="connsiteX16" fmla="*/ 114182 w 2963884"/>
              <a:gd name="connsiteY16" fmla="*/ 0 h 68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3884" h="685079">
                <a:moveTo>
                  <a:pt x="114182" y="0"/>
                </a:moveTo>
                <a:lnTo>
                  <a:pt x="481942" y="0"/>
                </a:lnTo>
                <a:lnTo>
                  <a:pt x="746780" y="0"/>
                </a:lnTo>
                <a:lnTo>
                  <a:pt x="2217104" y="0"/>
                </a:lnTo>
                <a:lnTo>
                  <a:pt x="2219698" y="0"/>
                </a:lnTo>
                <a:lnTo>
                  <a:pt x="2849702" y="0"/>
                </a:lnTo>
                <a:cubicBezTo>
                  <a:pt x="2912763" y="0"/>
                  <a:pt x="2963884" y="51121"/>
                  <a:pt x="2963884" y="114182"/>
                </a:cubicBezTo>
                <a:lnTo>
                  <a:pt x="2963884" y="570897"/>
                </a:lnTo>
                <a:cubicBezTo>
                  <a:pt x="2963884" y="633958"/>
                  <a:pt x="2912763" y="685079"/>
                  <a:pt x="2849702" y="685079"/>
                </a:cubicBezTo>
                <a:lnTo>
                  <a:pt x="2219698" y="685079"/>
                </a:lnTo>
                <a:lnTo>
                  <a:pt x="2217104" y="685079"/>
                </a:lnTo>
                <a:lnTo>
                  <a:pt x="746780" y="685079"/>
                </a:lnTo>
                <a:lnTo>
                  <a:pt x="481942" y="685079"/>
                </a:lnTo>
                <a:lnTo>
                  <a:pt x="114182" y="685079"/>
                </a:lnTo>
                <a:cubicBezTo>
                  <a:pt x="51121" y="685079"/>
                  <a:pt x="0" y="633958"/>
                  <a:pt x="0" y="570897"/>
                </a:cubicBezTo>
                <a:lnTo>
                  <a:pt x="0" y="114182"/>
                </a:lnTo>
                <a:cubicBezTo>
                  <a:pt x="0" y="51121"/>
                  <a:pt x="51121" y="0"/>
                  <a:pt x="11418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sz="1600" dirty="0" smtClean="0">
                <a:solidFill>
                  <a:schemeClr val="bg1"/>
                </a:solidFill>
                <a:latin typeface="微软雅黑" pitchFamily="34" charset="-122"/>
                <a:ea typeface="微软雅黑" pitchFamily="34" charset="-122"/>
              </a:rPr>
              <a:t>        点击添加标题</a:t>
            </a:r>
            <a:endParaRPr lang="zh-CN" altLang="en-US" sz="1600" dirty="0">
              <a:solidFill>
                <a:schemeClr val="bg1"/>
              </a:solidFill>
              <a:latin typeface="微软雅黑" pitchFamily="34" charset="-122"/>
              <a:ea typeface="微软雅黑" pitchFamily="34" charset="-122"/>
            </a:endParaRPr>
          </a:p>
        </p:txBody>
      </p:sp>
      <p:sp>
        <p:nvSpPr>
          <p:cNvPr id="17" name="任意多边形 16"/>
          <p:cNvSpPr/>
          <p:nvPr/>
        </p:nvSpPr>
        <p:spPr>
          <a:xfrm>
            <a:off x="935596" y="3616660"/>
            <a:ext cx="2358737" cy="542397"/>
          </a:xfrm>
          <a:custGeom>
            <a:avLst/>
            <a:gdLst>
              <a:gd name="connsiteX0" fmla="*/ 114182 w 2963884"/>
              <a:gd name="connsiteY0" fmla="*/ 0 h 685079"/>
              <a:gd name="connsiteX1" fmla="*/ 481942 w 2963884"/>
              <a:gd name="connsiteY1" fmla="*/ 0 h 685079"/>
              <a:gd name="connsiteX2" fmla="*/ 746780 w 2963884"/>
              <a:gd name="connsiteY2" fmla="*/ 0 h 685079"/>
              <a:gd name="connsiteX3" fmla="*/ 2217104 w 2963884"/>
              <a:gd name="connsiteY3" fmla="*/ 0 h 685079"/>
              <a:gd name="connsiteX4" fmla="*/ 2219698 w 2963884"/>
              <a:gd name="connsiteY4" fmla="*/ 0 h 685079"/>
              <a:gd name="connsiteX5" fmla="*/ 2849702 w 2963884"/>
              <a:gd name="connsiteY5" fmla="*/ 0 h 685079"/>
              <a:gd name="connsiteX6" fmla="*/ 2963884 w 2963884"/>
              <a:gd name="connsiteY6" fmla="*/ 114182 h 685079"/>
              <a:gd name="connsiteX7" fmla="*/ 2963884 w 2963884"/>
              <a:gd name="connsiteY7" fmla="*/ 570897 h 685079"/>
              <a:gd name="connsiteX8" fmla="*/ 2849702 w 2963884"/>
              <a:gd name="connsiteY8" fmla="*/ 685079 h 685079"/>
              <a:gd name="connsiteX9" fmla="*/ 2219698 w 2963884"/>
              <a:gd name="connsiteY9" fmla="*/ 685079 h 685079"/>
              <a:gd name="connsiteX10" fmla="*/ 2217104 w 2963884"/>
              <a:gd name="connsiteY10" fmla="*/ 685079 h 685079"/>
              <a:gd name="connsiteX11" fmla="*/ 746780 w 2963884"/>
              <a:gd name="connsiteY11" fmla="*/ 685079 h 685079"/>
              <a:gd name="connsiteX12" fmla="*/ 481942 w 2963884"/>
              <a:gd name="connsiteY12" fmla="*/ 685079 h 685079"/>
              <a:gd name="connsiteX13" fmla="*/ 114182 w 2963884"/>
              <a:gd name="connsiteY13" fmla="*/ 685079 h 685079"/>
              <a:gd name="connsiteX14" fmla="*/ 0 w 2963884"/>
              <a:gd name="connsiteY14" fmla="*/ 570897 h 685079"/>
              <a:gd name="connsiteX15" fmla="*/ 0 w 2963884"/>
              <a:gd name="connsiteY15" fmla="*/ 114182 h 685079"/>
              <a:gd name="connsiteX16" fmla="*/ 114182 w 2963884"/>
              <a:gd name="connsiteY16" fmla="*/ 0 h 68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3884" h="685079">
                <a:moveTo>
                  <a:pt x="114182" y="0"/>
                </a:moveTo>
                <a:lnTo>
                  <a:pt x="481942" y="0"/>
                </a:lnTo>
                <a:lnTo>
                  <a:pt x="746780" y="0"/>
                </a:lnTo>
                <a:lnTo>
                  <a:pt x="2217104" y="0"/>
                </a:lnTo>
                <a:lnTo>
                  <a:pt x="2219698" y="0"/>
                </a:lnTo>
                <a:lnTo>
                  <a:pt x="2849702" y="0"/>
                </a:lnTo>
                <a:cubicBezTo>
                  <a:pt x="2912763" y="0"/>
                  <a:pt x="2963884" y="51121"/>
                  <a:pt x="2963884" y="114182"/>
                </a:cubicBezTo>
                <a:lnTo>
                  <a:pt x="2963884" y="570897"/>
                </a:lnTo>
                <a:cubicBezTo>
                  <a:pt x="2963884" y="633958"/>
                  <a:pt x="2912763" y="685079"/>
                  <a:pt x="2849702" y="685079"/>
                </a:cubicBezTo>
                <a:lnTo>
                  <a:pt x="2219698" y="685079"/>
                </a:lnTo>
                <a:lnTo>
                  <a:pt x="2217104" y="685079"/>
                </a:lnTo>
                <a:lnTo>
                  <a:pt x="746780" y="685079"/>
                </a:lnTo>
                <a:lnTo>
                  <a:pt x="481942" y="685079"/>
                </a:lnTo>
                <a:lnTo>
                  <a:pt x="114182" y="685079"/>
                </a:lnTo>
                <a:cubicBezTo>
                  <a:pt x="51121" y="685079"/>
                  <a:pt x="0" y="633958"/>
                  <a:pt x="0" y="570897"/>
                </a:cubicBezTo>
                <a:lnTo>
                  <a:pt x="0" y="114182"/>
                </a:lnTo>
                <a:cubicBezTo>
                  <a:pt x="0" y="51121"/>
                  <a:pt x="51121" y="0"/>
                  <a:pt x="11418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600" dirty="0" smtClean="0">
                <a:solidFill>
                  <a:schemeClr val="bg1"/>
                </a:solidFill>
                <a:latin typeface="微软雅黑" pitchFamily="34" charset="-122"/>
                <a:ea typeface="微软雅黑" pitchFamily="34" charset="-122"/>
              </a:rPr>
              <a:t>点击添加标题</a:t>
            </a:r>
            <a:endParaRPr lang="zh-CN" altLang="en-US" sz="1600" dirty="0">
              <a:solidFill>
                <a:schemeClr val="bg1"/>
              </a:solidFill>
              <a:latin typeface="微软雅黑" pitchFamily="34" charset="-122"/>
              <a:ea typeface="微软雅黑" pitchFamily="34" charset="-122"/>
            </a:endParaRPr>
          </a:p>
        </p:txBody>
      </p:sp>
      <p:sp>
        <p:nvSpPr>
          <p:cNvPr id="21" name="任意多边形 20"/>
          <p:cNvSpPr/>
          <p:nvPr/>
        </p:nvSpPr>
        <p:spPr>
          <a:xfrm>
            <a:off x="5364088" y="2680556"/>
            <a:ext cx="2359800" cy="542397"/>
          </a:xfrm>
          <a:custGeom>
            <a:avLst/>
            <a:gdLst>
              <a:gd name="connsiteX0" fmla="*/ 114182 w 2963884"/>
              <a:gd name="connsiteY0" fmla="*/ 0 h 685079"/>
              <a:gd name="connsiteX1" fmla="*/ 481942 w 2963884"/>
              <a:gd name="connsiteY1" fmla="*/ 0 h 685079"/>
              <a:gd name="connsiteX2" fmla="*/ 746780 w 2963884"/>
              <a:gd name="connsiteY2" fmla="*/ 0 h 685079"/>
              <a:gd name="connsiteX3" fmla="*/ 2217104 w 2963884"/>
              <a:gd name="connsiteY3" fmla="*/ 0 h 685079"/>
              <a:gd name="connsiteX4" fmla="*/ 2219698 w 2963884"/>
              <a:gd name="connsiteY4" fmla="*/ 0 h 685079"/>
              <a:gd name="connsiteX5" fmla="*/ 2849702 w 2963884"/>
              <a:gd name="connsiteY5" fmla="*/ 0 h 685079"/>
              <a:gd name="connsiteX6" fmla="*/ 2963884 w 2963884"/>
              <a:gd name="connsiteY6" fmla="*/ 114182 h 685079"/>
              <a:gd name="connsiteX7" fmla="*/ 2963884 w 2963884"/>
              <a:gd name="connsiteY7" fmla="*/ 570897 h 685079"/>
              <a:gd name="connsiteX8" fmla="*/ 2849702 w 2963884"/>
              <a:gd name="connsiteY8" fmla="*/ 685079 h 685079"/>
              <a:gd name="connsiteX9" fmla="*/ 2219698 w 2963884"/>
              <a:gd name="connsiteY9" fmla="*/ 685079 h 685079"/>
              <a:gd name="connsiteX10" fmla="*/ 2217104 w 2963884"/>
              <a:gd name="connsiteY10" fmla="*/ 685079 h 685079"/>
              <a:gd name="connsiteX11" fmla="*/ 746780 w 2963884"/>
              <a:gd name="connsiteY11" fmla="*/ 685079 h 685079"/>
              <a:gd name="connsiteX12" fmla="*/ 481942 w 2963884"/>
              <a:gd name="connsiteY12" fmla="*/ 685079 h 685079"/>
              <a:gd name="connsiteX13" fmla="*/ 114182 w 2963884"/>
              <a:gd name="connsiteY13" fmla="*/ 685079 h 685079"/>
              <a:gd name="connsiteX14" fmla="*/ 0 w 2963884"/>
              <a:gd name="connsiteY14" fmla="*/ 570897 h 685079"/>
              <a:gd name="connsiteX15" fmla="*/ 0 w 2963884"/>
              <a:gd name="connsiteY15" fmla="*/ 114182 h 685079"/>
              <a:gd name="connsiteX16" fmla="*/ 114182 w 2963884"/>
              <a:gd name="connsiteY16" fmla="*/ 0 h 68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3884" h="685079">
                <a:moveTo>
                  <a:pt x="114182" y="0"/>
                </a:moveTo>
                <a:lnTo>
                  <a:pt x="481942" y="0"/>
                </a:lnTo>
                <a:lnTo>
                  <a:pt x="746780" y="0"/>
                </a:lnTo>
                <a:lnTo>
                  <a:pt x="2217104" y="0"/>
                </a:lnTo>
                <a:lnTo>
                  <a:pt x="2219698" y="0"/>
                </a:lnTo>
                <a:lnTo>
                  <a:pt x="2849702" y="0"/>
                </a:lnTo>
                <a:cubicBezTo>
                  <a:pt x="2912763" y="0"/>
                  <a:pt x="2963884" y="51121"/>
                  <a:pt x="2963884" y="114182"/>
                </a:cubicBezTo>
                <a:lnTo>
                  <a:pt x="2963884" y="570897"/>
                </a:lnTo>
                <a:cubicBezTo>
                  <a:pt x="2963884" y="633958"/>
                  <a:pt x="2912763" y="685079"/>
                  <a:pt x="2849702" y="685079"/>
                </a:cubicBezTo>
                <a:lnTo>
                  <a:pt x="2219698" y="685079"/>
                </a:lnTo>
                <a:lnTo>
                  <a:pt x="2217104" y="685079"/>
                </a:lnTo>
                <a:lnTo>
                  <a:pt x="746780" y="685079"/>
                </a:lnTo>
                <a:lnTo>
                  <a:pt x="481942" y="685079"/>
                </a:lnTo>
                <a:lnTo>
                  <a:pt x="114182" y="685079"/>
                </a:lnTo>
                <a:cubicBezTo>
                  <a:pt x="51121" y="685079"/>
                  <a:pt x="0" y="633958"/>
                  <a:pt x="0" y="570897"/>
                </a:cubicBezTo>
                <a:lnTo>
                  <a:pt x="0" y="114182"/>
                </a:lnTo>
                <a:cubicBezTo>
                  <a:pt x="0" y="51121"/>
                  <a:pt x="51121" y="0"/>
                  <a:pt x="11418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600" dirty="0" smtClean="0">
                <a:solidFill>
                  <a:schemeClr val="bg1"/>
                </a:solidFill>
                <a:latin typeface="微软雅黑" pitchFamily="34" charset="-122"/>
                <a:ea typeface="微软雅黑" pitchFamily="34" charset="-122"/>
              </a:rPr>
              <a:t>点击添加标题</a:t>
            </a:r>
            <a:endParaRPr lang="zh-CN" altLang="en-US" sz="1600" dirty="0">
              <a:solidFill>
                <a:schemeClr val="bg1"/>
              </a:solidFill>
              <a:latin typeface="微软雅黑" pitchFamily="34" charset="-122"/>
              <a:ea typeface="微软雅黑" pitchFamily="34" charset="-122"/>
            </a:endParaRPr>
          </a:p>
        </p:txBody>
      </p:sp>
      <p:sp>
        <p:nvSpPr>
          <p:cNvPr id="25" name="任意多边形 24"/>
          <p:cNvSpPr/>
          <p:nvPr/>
        </p:nvSpPr>
        <p:spPr>
          <a:xfrm>
            <a:off x="5508104" y="3760676"/>
            <a:ext cx="2358737" cy="542397"/>
          </a:xfrm>
          <a:custGeom>
            <a:avLst/>
            <a:gdLst>
              <a:gd name="connsiteX0" fmla="*/ 114182 w 2963884"/>
              <a:gd name="connsiteY0" fmla="*/ 0 h 685079"/>
              <a:gd name="connsiteX1" fmla="*/ 481942 w 2963884"/>
              <a:gd name="connsiteY1" fmla="*/ 0 h 685079"/>
              <a:gd name="connsiteX2" fmla="*/ 746780 w 2963884"/>
              <a:gd name="connsiteY2" fmla="*/ 0 h 685079"/>
              <a:gd name="connsiteX3" fmla="*/ 2217104 w 2963884"/>
              <a:gd name="connsiteY3" fmla="*/ 0 h 685079"/>
              <a:gd name="connsiteX4" fmla="*/ 2219698 w 2963884"/>
              <a:gd name="connsiteY4" fmla="*/ 0 h 685079"/>
              <a:gd name="connsiteX5" fmla="*/ 2849702 w 2963884"/>
              <a:gd name="connsiteY5" fmla="*/ 0 h 685079"/>
              <a:gd name="connsiteX6" fmla="*/ 2963884 w 2963884"/>
              <a:gd name="connsiteY6" fmla="*/ 114182 h 685079"/>
              <a:gd name="connsiteX7" fmla="*/ 2963884 w 2963884"/>
              <a:gd name="connsiteY7" fmla="*/ 570897 h 685079"/>
              <a:gd name="connsiteX8" fmla="*/ 2849702 w 2963884"/>
              <a:gd name="connsiteY8" fmla="*/ 685079 h 685079"/>
              <a:gd name="connsiteX9" fmla="*/ 2219698 w 2963884"/>
              <a:gd name="connsiteY9" fmla="*/ 685079 h 685079"/>
              <a:gd name="connsiteX10" fmla="*/ 2217104 w 2963884"/>
              <a:gd name="connsiteY10" fmla="*/ 685079 h 685079"/>
              <a:gd name="connsiteX11" fmla="*/ 746780 w 2963884"/>
              <a:gd name="connsiteY11" fmla="*/ 685079 h 685079"/>
              <a:gd name="connsiteX12" fmla="*/ 481942 w 2963884"/>
              <a:gd name="connsiteY12" fmla="*/ 685079 h 685079"/>
              <a:gd name="connsiteX13" fmla="*/ 114182 w 2963884"/>
              <a:gd name="connsiteY13" fmla="*/ 685079 h 685079"/>
              <a:gd name="connsiteX14" fmla="*/ 0 w 2963884"/>
              <a:gd name="connsiteY14" fmla="*/ 570897 h 685079"/>
              <a:gd name="connsiteX15" fmla="*/ 0 w 2963884"/>
              <a:gd name="connsiteY15" fmla="*/ 114182 h 685079"/>
              <a:gd name="connsiteX16" fmla="*/ 114182 w 2963884"/>
              <a:gd name="connsiteY16" fmla="*/ 0 h 68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3884" h="685079">
                <a:moveTo>
                  <a:pt x="114182" y="0"/>
                </a:moveTo>
                <a:lnTo>
                  <a:pt x="481942" y="0"/>
                </a:lnTo>
                <a:lnTo>
                  <a:pt x="746780" y="0"/>
                </a:lnTo>
                <a:lnTo>
                  <a:pt x="2217104" y="0"/>
                </a:lnTo>
                <a:lnTo>
                  <a:pt x="2219698" y="0"/>
                </a:lnTo>
                <a:lnTo>
                  <a:pt x="2849702" y="0"/>
                </a:lnTo>
                <a:cubicBezTo>
                  <a:pt x="2912763" y="0"/>
                  <a:pt x="2963884" y="51121"/>
                  <a:pt x="2963884" y="114182"/>
                </a:cubicBezTo>
                <a:lnTo>
                  <a:pt x="2963884" y="570897"/>
                </a:lnTo>
                <a:cubicBezTo>
                  <a:pt x="2963884" y="633958"/>
                  <a:pt x="2912763" y="685079"/>
                  <a:pt x="2849702" y="685079"/>
                </a:cubicBezTo>
                <a:lnTo>
                  <a:pt x="2219698" y="685079"/>
                </a:lnTo>
                <a:lnTo>
                  <a:pt x="2217104" y="685079"/>
                </a:lnTo>
                <a:lnTo>
                  <a:pt x="746780" y="685079"/>
                </a:lnTo>
                <a:lnTo>
                  <a:pt x="481942" y="685079"/>
                </a:lnTo>
                <a:lnTo>
                  <a:pt x="114182" y="685079"/>
                </a:lnTo>
                <a:cubicBezTo>
                  <a:pt x="51121" y="685079"/>
                  <a:pt x="0" y="633958"/>
                  <a:pt x="0" y="570897"/>
                </a:cubicBezTo>
                <a:lnTo>
                  <a:pt x="0" y="114182"/>
                </a:lnTo>
                <a:cubicBezTo>
                  <a:pt x="0" y="51121"/>
                  <a:pt x="51121" y="0"/>
                  <a:pt x="11418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sz="1600" dirty="0" smtClean="0">
              <a:solidFill>
                <a:schemeClr val="bg1"/>
              </a:solidFill>
              <a:latin typeface="微软雅黑" pitchFamily="34" charset="-122"/>
              <a:ea typeface="微软雅黑" pitchFamily="34" charset="-122"/>
            </a:endParaRPr>
          </a:p>
          <a:p>
            <a:pPr algn="ctr"/>
            <a:r>
              <a:rPr lang="zh-CN" altLang="en-US" sz="1600" dirty="0" smtClean="0">
                <a:solidFill>
                  <a:schemeClr val="bg1"/>
                </a:solidFill>
                <a:latin typeface="微软雅黑" pitchFamily="34" charset="-122"/>
                <a:ea typeface="微软雅黑" pitchFamily="34" charset="-122"/>
              </a:rPr>
              <a:t>点击添加标题</a:t>
            </a:r>
          </a:p>
          <a:p>
            <a:pPr algn="ctr"/>
            <a:r>
              <a:rPr lang="en-US" altLang="zh-CN" sz="1600" b="1" dirty="0" smtClean="0">
                <a:solidFill>
                  <a:schemeClr val="bg1"/>
                </a:solidFill>
                <a:latin typeface="Bradley Hand ITC" panose="03070402050302030203" pitchFamily="66" charset="0"/>
              </a:rPr>
              <a:t> </a:t>
            </a:r>
            <a:endParaRPr lang="zh-CN" altLang="en-US" sz="1600" b="1" dirty="0">
              <a:solidFill>
                <a:schemeClr val="bg1"/>
              </a:solidFill>
              <a:latin typeface="Bradley Hand ITC" panose="03070402050302030203" pitchFamily="66" charset="0"/>
            </a:endParaRPr>
          </a:p>
        </p:txBody>
      </p:sp>
      <p:sp>
        <p:nvSpPr>
          <p:cNvPr id="30" name="矩形 29"/>
          <p:cNvSpPr/>
          <p:nvPr/>
        </p:nvSpPr>
        <p:spPr>
          <a:xfrm>
            <a:off x="2267744" y="376300"/>
            <a:ext cx="592282" cy="513968"/>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3000" dirty="0">
              <a:latin typeface="Bradley Hand ITC" panose="03070402050302030203" pitchFamily="66" charset="0"/>
            </a:endParaRPr>
          </a:p>
        </p:txBody>
      </p:sp>
      <p:sp>
        <p:nvSpPr>
          <p:cNvPr id="31" name="矩形 30"/>
          <p:cNvSpPr/>
          <p:nvPr/>
        </p:nvSpPr>
        <p:spPr>
          <a:xfrm>
            <a:off x="5760132" y="1852464"/>
            <a:ext cx="456390" cy="396044"/>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3000" dirty="0">
              <a:latin typeface="Bradley Hand ITC" panose="03070402050302030203" pitchFamily="66" charset="0"/>
            </a:endParaRPr>
          </a:p>
        </p:txBody>
      </p:sp>
      <p:sp>
        <p:nvSpPr>
          <p:cNvPr id="32" name="矩形 31"/>
          <p:cNvSpPr/>
          <p:nvPr/>
        </p:nvSpPr>
        <p:spPr>
          <a:xfrm>
            <a:off x="6156176" y="2068488"/>
            <a:ext cx="414900" cy="360040"/>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3000" dirty="0">
              <a:latin typeface="Bradley Hand ITC" panose="03070402050302030203"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par>
                                <p:cTn id="14" presetID="16" presetClass="entr" presetSubtype="37" fill="hold" grpId="0" nodeType="withEffect">
                                  <p:stCondLst>
                                    <p:cond delay="200"/>
                                  </p:stCondLst>
                                  <p:childTnLst>
                                    <p:set>
                                      <p:cBhvr>
                                        <p:cTn id="15" dur="1" fill="hold">
                                          <p:stCondLst>
                                            <p:cond delay="0"/>
                                          </p:stCondLst>
                                        </p:cTn>
                                        <p:tgtEl>
                                          <p:spTgt spid="30"/>
                                        </p:tgtEl>
                                        <p:attrNameLst>
                                          <p:attrName>style.visibility</p:attrName>
                                        </p:attrNameLst>
                                      </p:cBhvr>
                                      <p:to>
                                        <p:strVal val="visible"/>
                                      </p:to>
                                    </p:set>
                                    <p:animEffect transition="in" filter="barn(outVertical)">
                                      <p:cBhvr>
                                        <p:cTn id="16" dur="500"/>
                                        <p:tgtEl>
                                          <p:spTgt spid="30"/>
                                        </p:tgtEl>
                                      </p:cBhvr>
                                    </p:animEffect>
                                  </p:childTnLst>
                                </p:cTn>
                              </p:par>
                              <p:par>
                                <p:cTn id="17" presetID="16" presetClass="entr" presetSubtype="37" fill="hold" grpId="0" nodeType="withEffect">
                                  <p:stCondLst>
                                    <p:cond delay="500"/>
                                  </p:stCondLst>
                                  <p:childTnLst>
                                    <p:set>
                                      <p:cBhvr>
                                        <p:cTn id="18" dur="1" fill="hold">
                                          <p:stCondLst>
                                            <p:cond delay="0"/>
                                          </p:stCondLst>
                                        </p:cTn>
                                        <p:tgtEl>
                                          <p:spTgt spid="31"/>
                                        </p:tgtEl>
                                        <p:attrNameLst>
                                          <p:attrName>style.visibility</p:attrName>
                                        </p:attrNameLst>
                                      </p:cBhvr>
                                      <p:to>
                                        <p:strVal val="visible"/>
                                      </p:to>
                                    </p:set>
                                    <p:animEffect transition="in" filter="barn(outVertical)">
                                      <p:cBhvr>
                                        <p:cTn id="19" dur="500"/>
                                        <p:tgtEl>
                                          <p:spTgt spid="31"/>
                                        </p:tgtEl>
                                      </p:cBhvr>
                                    </p:animEffect>
                                  </p:childTnLst>
                                </p:cTn>
                              </p:par>
                              <p:par>
                                <p:cTn id="20" presetID="16" presetClass="entr" presetSubtype="37" fill="hold" grpId="0" nodeType="withEffect">
                                  <p:stCondLst>
                                    <p:cond delay="400"/>
                                  </p:stCondLst>
                                  <p:childTnLst>
                                    <p:set>
                                      <p:cBhvr>
                                        <p:cTn id="21" dur="1" fill="hold">
                                          <p:stCondLst>
                                            <p:cond delay="0"/>
                                          </p:stCondLst>
                                        </p:cTn>
                                        <p:tgtEl>
                                          <p:spTgt spid="32"/>
                                        </p:tgtEl>
                                        <p:attrNameLst>
                                          <p:attrName>style.visibility</p:attrName>
                                        </p:attrNameLst>
                                      </p:cBhvr>
                                      <p:to>
                                        <p:strVal val="visible"/>
                                      </p:to>
                                    </p:set>
                                    <p:animEffect transition="in" filter="barn(outVertical)">
                                      <p:cBhvr>
                                        <p:cTn id="22" dur="500"/>
                                        <p:tgtEl>
                                          <p:spTgt spid="32"/>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3" grpId="0" animBg="1"/>
      <p:bldP spid="17" grpId="0" animBg="1"/>
      <p:bldP spid="21" grpId="0" animBg="1"/>
      <p:bldP spid="25" grpId="0" animBg="1"/>
      <p:bldP spid="30" grpId="0" animBg="1"/>
      <p:bldP spid="31"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接连接符 54"/>
          <p:cNvCxnSpPr>
            <a:stCxn id="46" idx="3"/>
            <a:endCxn id="48" idx="1"/>
          </p:cNvCxnSpPr>
          <p:nvPr/>
        </p:nvCxnSpPr>
        <p:spPr>
          <a:xfrm>
            <a:off x="2119826" y="2528277"/>
            <a:ext cx="657580" cy="54174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52" idx="3"/>
            <a:endCxn id="50" idx="1"/>
          </p:cNvCxnSpPr>
          <p:nvPr/>
        </p:nvCxnSpPr>
        <p:spPr>
          <a:xfrm>
            <a:off x="4975321" y="2528277"/>
            <a:ext cx="601432" cy="54174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52" idx="1"/>
            <a:endCxn id="48" idx="3"/>
          </p:cNvCxnSpPr>
          <p:nvPr/>
        </p:nvCxnSpPr>
        <p:spPr>
          <a:xfrm flipH="1">
            <a:off x="3587130" y="2528277"/>
            <a:ext cx="578467" cy="54174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54" idx="1"/>
            <a:endCxn id="50" idx="3"/>
          </p:cNvCxnSpPr>
          <p:nvPr/>
        </p:nvCxnSpPr>
        <p:spPr>
          <a:xfrm flipH="1">
            <a:off x="6386477" y="2528277"/>
            <a:ext cx="634615" cy="54174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Line 40"/>
          <p:cNvSpPr>
            <a:spLocks noChangeShapeType="1"/>
          </p:cNvSpPr>
          <p:nvPr/>
        </p:nvSpPr>
        <p:spPr bwMode="auto">
          <a:xfrm>
            <a:off x="7423224" y="2817292"/>
            <a:ext cx="0" cy="762000"/>
          </a:xfrm>
          <a:prstGeom prst="line">
            <a:avLst/>
          </a:prstGeom>
          <a:noFill/>
          <a:ln w="12700" cmpd="sng">
            <a:solidFill>
              <a:schemeClr val="bg1"/>
            </a:solidFill>
            <a:prstDash val="solid"/>
            <a:round/>
            <a:headEnd type="oval"/>
            <a:tailEnd type="oval"/>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endParaRPr>
          </a:p>
        </p:txBody>
      </p:sp>
      <p:sp>
        <p:nvSpPr>
          <p:cNvPr id="10" name="Line 38"/>
          <p:cNvSpPr>
            <a:spLocks noChangeShapeType="1"/>
          </p:cNvSpPr>
          <p:nvPr/>
        </p:nvSpPr>
        <p:spPr bwMode="auto">
          <a:xfrm>
            <a:off x="5998096" y="2021954"/>
            <a:ext cx="0" cy="817563"/>
          </a:xfrm>
          <a:prstGeom prst="line">
            <a:avLst/>
          </a:prstGeom>
          <a:noFill/>
          <a:ln w="12700" cmpd="sng">
            <a:solidFill>
              <a:schemeClr val="bg1"/>
            </a:solidFill>
            <a:prstDash val="solid"/>
            <a:round/>
            <a:headEnd type="oval"/>
            <a:tailEnd type="oval"/>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endParaRPr>
          </a:p>
        </p:txBody>
      </p:sp>
      <p:sp>
        <p:nvSpPr>
          <p:cNvPr id="16" name="Line 37"/>
          <p:cNvSpPr>
            <a:spLocks noChangeShapeType="1"/>
          </p:cNvSpPr>
          <p:nvPr/>
        </p:nvSpPr>
        <p:spPr bwMode="auto">
          <a:xfrm>
            <a:off x="3175447" y="2021954"/>
            <a:ext cx="0" cy="817563"/>
          </a:xfrm>
          <a:prstGeom prst="line">
            <a:avLst/>
          </a:prstGeom>
          <a:noFill/>
          <a:ln w="12700" cmpd="sng">
            <a:solidFill>
              <a:schemeClr val="bg1"/>
            </a:solidFill>
            <a:prstDash val="solid"/>
            <a:round/>
            <a:headEnd type="oval"/>
            <a:tailEnd type="oval"/>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endParaRPr>
          </a:p>
        </p:txBody>
      </p:sp>
      <p:sp>
        <p:nvSpPr>
          <p:cNvPr id="18" name="Line 36"/>
          <p:cNvSpPr>
            <a:spLocks noChangeShapeType="1"/>
          </p:cNvSpPr>
          <p:nvPr/>
        </p:nvSpPr>
        <p:spPr bwMode="auto">
          <a:xfrm>
            <a:off x="1707488" y="2817292"/>
            <a:ext cx="0" cy="762000"/>
          </a:xfrm>
          <a:prstGeom prst="line">
            <a:avLst/>
          </a:prstGeom>
          <a:noFill/>
          <a:ln w="12700" cmpd="sng">
            <a:solidFill>
              <a:schemeClr val="bg1"/>
            </a:solidFill>
            <a:prstDash val="solid"/>
            <a:round/>
            <a:headEnd type="oval"/>
            <a:tailEnd type="oval"/>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endParaRPr>
          </a:p>
        </p:txBody>
      </p:sp>
      <p:sp>
        <p:nvSpPr>
          <p:cNvPr id="19" name="Line 39"/>
          <p:cNvSpPr>
            <a:spLocks noChangeShapeType="1"/>
          </p:cNvSpPr>
          <p:nvPr/>
        </p:nvSpPr>
        <p:spPr bwMode="auto">
          <a:xfrm>
            <a:off x="4553917" y="2817292"/>
            <a:ext cx="0" cy="762000"/>
          </a:xfrm>
          <a:prstGeom prst="line">
            <a:avLst/>
          </a:prstGeom>
          <a:noFill/>
          <a:ln w="12700" cmpd="sng">
            <a:solidFill>
              <a:schemeClr val="bg1"/>
            </a:solidFill>
            <a:prstDash val="solid"/>
            <a:round/>
            <a:headEnd type="oval"/>
            <a:tailEnd type="oval"/>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endParaRPr>
          </a:p>
        </p:txBody>
      </p:sp>
      <p:sp>
        <p:nvSpPr>
          <p:cNvPr id="53" name="圆角矩形 52"/>
          <p:cNvSpPr/>
          <p:nvPr/>
        </p:nvSpPr>
        <p:spPr>
          <a:xfrm>
            <a:off x="6952715" y="2055245"/>
            <a:ext cx="946478" cy="946064"/>
          </a:xfrm>
          <a:prstGeom prst="roundRect">
            <a:avLst/>
          </a:prstGeom>
          <a:solidFill>
            <a:schemeClr val="accent2"/>
          </a:solidFill>
          <a:ln w="6350">
            <a:gradFill>
              <a:gsLst>
                <a:gs pos="100000">
                  <a:schemeClr val="bg1">
                    <a:lumMod val="75000"/>
                  </a:schemeClr>
                </a:gs>
                <a:gs pos="50000">
                  <a:schemeClr val="bg1">
                    <a:lumMod val="95000"/>
                  </a:schemeClr>
                </a:gs>
                <a:gs pos="0">
                  <a:schemeClr val="bg1"/>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4" name="圆角矩形 53"/>
          <p:cNvSpPr/>
          <p:nvPr/>
        </p:nvSpPr>
        <p:spPr>
          <a:xfrm>
            <a:off x="7021092" y="2122792"/>
            <a:ext cx="809724" cy="810970"/>
          </a:xfrm>
          <a:prstGeom prst="roundRect">
            <a:avLst/>
          </a:prstGeom>
          <a:solidFill>
            <a:schemeClr val="accent1"/>
          </a:solidFill>
          <a:ln w="63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1" name="圆角矩形 50"/>
          <p:cNvSpPr/>
          <p:nvPr/>
        </p:nvSpPr>
        <p:spPr>
          <a:xfrm>
            <a:off x="4097220" y="2055245"/>
            <a:ext cx="946478" cy="946064"/>
          </a:xfrm>
          <a:prstGeom prst="roundRect">
            <a:avLst/>
          </a:prstGeom>
          <a:solidFill>
            <a:schemeClr val="accent4"/>
          </a:solidFill>
          <a:ln w="6350">
            <a:gradFill>
              <a:gsLst>
                <a:gs pos="100000">
                  <a:schemeClr val="bg1">
                    <a:lumMod val="75000"/>
                  </a:schemeClr>
                </a:gs>
                <a:gs pos="50000">
                  <a:schemeClr val="bg1">
                    <a:lumMod val="95000"/>
                  </a:schemeClr>
                </a:gs>
                <a:gs pos="0">
                  <a:schemeClr val="bg1"/>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2" name="圆角矩形 51"/>
          <p:cNvSpPr/>
          <p:nvPr/>
        </p:nvSpPr>
        <p:spPr>
          <a:xfrm>
            <a:off x="4165597" y="2122792"/>
            <a:ext cx="809724" cy="810970"/>
          </a:xfrm>
          <a:prstGeom prst="roundRect">
            <a:avLst/>
          </a:prstGeom>
          <a:solidFill>
            <a:schemeClr val="accent3"/>
          </a:solidFill>
          <a:ln w="63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9" name="圆角矩形 48"/>
          <p:cNvSpPr/>
          <p:nvPr/>
        </p:nvSpPr>
        <p:spPr>
          <a:xfrm>
            <a:off x="5508376" y="2596992"/>
            <a:ext cx="946478" cy="946064"/>
          </a:xfrm>
          <a:prstGeom prst="roundRect">
            <a:avLst/>
          </a:prstGeom>
          <a:solidFill>
            <a:schemeClr val="accent3"/>
          </a:solidFill>
          <a:ln w="6350">
            <a:gradFill>
              <a:gsLst>
                <a:gs pos="100000">
                  <a:schemeClr val="bg1">
                    <a:lumMod val="75000"/>
                  </a:schemeClr>
                </a:gs>
                <a:gs pos="50000">
                  <a:schemeClr val="bg1">
                    <a:lumMod val="95000"/>
                  </a:schemeClr>
                </a:gs>
                <a:gs pos="0">
                  <a:schemeClr val="bg1"/>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0" name="圆角矩形 49"/>
          <p:cNvSpPr/>
          <p:nvPr/>
        </p:nvSpPr>
        <p:spPr>
          <a:xfrm>
            <a:off x="5576753" y="2664539"/>
            <a:ext cx="809724" cy="810970"/>
          </a:xfrm>
          <a:prstGeom prst="roundRect">
            <a:avLst/>
          </a:prstGeom>
          <a:solidFill>
            <a:schemeClr val="accent4"/>
          </a:solidFill>
          <a:ln w="63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7" name="圆角矩形 46"/>
          <p:cNvSpPr/>
          <p:nvPr/>
        </p:nvSpPr>
        <p:spPr>
          <a:xfrm>
            <a:off x="2709029" y="2596992"/>
            <a:ext cx="946478" cy="946064"/>
          </a:xfrm>
          <a:prstGeom prst="roundRect">
            <a:avLst/>
          </a:prstGeom>
          <a:solidFill>
            <a:schemeClr val="accent1"/>
          </a:solidFill>
          <a:ln w="6350">
            <a:gradFill>
              <a:gsLst>
                <a:gs pos="100000">
                  <a:schemeClr val="bg1">
                    <a:lumMod val="75000"/>
                  </a:schemeClr>
                </a:gs>
                <a:gs pos="50000">
                  <a:schemeClr val="bg1">
                    <a:lumMod val="95000"/>
                  </a:schemeClr>
                </a:gs>
                <a:gs pos="0">
                  <a:schemeClr val="bg1"/>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8" name="圆角矩形 47"/>
          <p:cNvSpPr/>
          <p:nvPr/>
        </p:nvSpPr>
        <p:spPr>
          <a:xfrm>
            <a:off x="2777406" y="2664539"/>
            <a:ext cx="809724" cy="810970"/>
          </a:xfrm>
          <a:prstGeom prst="roundRect">
            <a:avLst/>
          </a:prstGeom>
          <a:solidFill>
            <a:schemeClr val="accent2"/>
          </a:solidFill>
          <a:ln w="63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5" name="圆角矩形 44"/>
          <p:cNvSpPr/>
          <p:nvPr/>
        </p:nvSpPr>
        <p:spPr>
          <a:xfrm>
            <a:off x="1241725" y="2055245"/>
            <a:ext cx="946478" cy="946064"/>
          </a:xfrm>
          <a:prstGeom prst="roundRect">
            <a:avLst/>
          </a:prstGeom>
          <a:solidFill>
            <a:schemeClr val="accent2"/>
          </a:solidFill>
          <a:ln w="6350">
            <a:gradFill>
              <a:gsLst>
                <a:gs pos="100000">
                  <a:schemeClr val="bg1">
                    <a:lumMod val="75000"/>
                  </a:schemeClr>
                </a:gs>
                <a:gs pos="50000">
                  <a:schemeClr val="bg1">
                    <a:lumMod val="95000"/>
                  </a:schemeClr>
                </a:gs>
                <a:gs pos="0">
                  <a:schemeClr val="bg1"/>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6" name="圆角矩形 45"/>
          <p:cNvSpPr/>
          <p:nvPr/>
        </p:nvSpPr>
        <p:spPr>
          <a:xfrm>
            <a:off x="1310102" y="2122792"/>
            <a:ext cx="809724" cy="810970"/>
          </a:xfrm>
          <a:prstGeom prst="roundRect">
            <a:avLst/>
          </a:prstGeom>
          <a:solidFill>
            <a:schemeClr val="accent1"/>
          </a:solidFill>
          <a:ln w="63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2" name="Group 13"/>
          <p:cNvGrpSpPr/>
          <p:nvPr/>
        </p:nvGrpSpPr>
        <p:grpSpPr bwMode="auto">
          <a:xfrm>
            <a:off x="1561483" y="2332028"/>
            <a:ext cx="307886" cy="395854"/>
            <a:chOff x="0" y="0"/>
            <a:chExt cx="184" cy="236"/>
          </a:xfrm>
          <a:solidFill>
            <a:schemeClr val="bg1"/>
          </a:solidFill>
        </p:grpSpPr>
        <p:sp>
          <p:nvSpPr>
            <p:cNvPr id="23" name="Freeform 14"/>
            <p:cNvSpPr/>
            <p:nvPr/>
          </p:nvSpPr>
          <p:spPr bwMode="auto">
            <a:xfrm>
              <a:off x="0" y="0"/>
              <a:ext cx="184" cy="236"/>
            </a:xfrm>
            <a:custGeom>
              <a:avLst/>
              <a:gdLst>
                <a:gd name="T0" fmla="*/ 19 w 84"/>
                <a:gd name="T1" fmla="*/ 98 h 108"/>
                <a:gd name="T2" fmla="*/ 10 w 84"/>
                <a:gd name="T3" fmla="*/ 98 h 108"/>
                <a:gd name="T4" fmla="*/ 10 w 84"/>
                <a:gd name="T5" fmla="*/ 9 h 108"/>
                <a:gd name="T6" fmla="*/ 79 w 84"/>
                <a:gd name="T7" fmla="*/ 9 h 108"/>
                <a:gd name="T8" fmla="*/ 84 w 84"/>
                <a:gd name="T9" fmla="*/ 5 h 108"/>
                <a:gd name="T10" fmla="*/ 79 w 84"/>
                <a:gd name="T11" fmla="*/ 0 h 108"/>
                <a:gd name="T12" fmla="*/ 5 w 84"/>
                <a:gd name="T13" fmla="*/ 0 h 108"/>
                <a:gd name="T14" fmla="*/ 0 w 84"/>
                <a:gd name="T15" fmla="*/ 5 h 108"/>
                <a:gd name="T16" fmla="*/ 0 w 84"/>
                <a:gd name="T17" fmla="*/ 103 h 108"/>
                <a:gd name="T18" fmla="*/ 5 w 84"/>
                <a:gd name="T19" fmla="*/ 108 h 108"/>
                <a:gd name="T20" fmla="*/ 19 w 84"/>
                <a:gd name="T21" fmla="*/ 108 h 108"/>
                <a:gd name="T22" fmla="*/ 23 w 84"/>
                <a:gd name="T23" fmla="*/ 103 h 108"/>
                <a:gd name="T24" fmla="*/ 19 w 84"/>
                <a:gd name="T25" fmla="*/ 9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8">
                  <a:moveTo>
                    <a:pt x="19" y="98"/>
                  </a:moveTo>
                  <a:cubicBezTo>
                    <a:pt x="10" y="98"/>
                    <a:pt x="10" y="98"/>
                    <a:pt x="10" y="98"/>
                  </a:cubicBezTo>
                  <a:cubicBezTo>
                    <a:pt x="10" y="9"/>
                    <a:pt x="10" y="9"/>
                    <a:pt x="10" y="9"/>
                  </a:cubicBezTo>
                  <a:cubicBezTo>
                    <a:pt x="79" y="9"/>
                    <a:pt x="79" y="9"/>
                    <a:pt x="79" y="9"/>
                  </a:cubicBezTo>
                  <a:cubicBezTo>
                    <a:pt x="82" y="9"/>
                    <a:pt x="84" y="7"/>
                    <a:pt x="84" y="5"/>
                  </a:cubicBezTo>
                  <a:cubicBezTo>
                    <a:pt x="84" y="2"/>
                    <a:pt x="82" y="0"/>
                    <a:pt x="79" y="0"/>
                  </a:cubicBezTo>
                  <a:cubicBezTo>
                    <a:pt x="5" y="0"/>
                    <a:pt x="5" y="0"/>
                    <a:pt x="5" y="0"/>
                  </a:cubicBezTo>
                  <a:cubicBezTo>
                    <a:pt x="3" y="0"/>
                    <a:pt x="0" y="2"/>
                    <a:pt x="0" y="5"/>
                  </a:cubicBezTo>
                  <a:cubicBezTo>
                    <a:pt x="0" y="103"/>
                    <a:pt x="0" y="103"/>
                    <a:pt x="0" y="103"/>
                  </a:cubicBezTo>
                  <a:cubicBezTo>
                    <a:pt x="0" y="106"/>
                    <a:pt x="3" y="108"/>
                    <a:pt x="5" y="108"/>
                  </a:cubicBezTo>
                  <a:cubicBezTo>
                    <a:pt x="19" y="108"/>
                    <a:pt x="19" y="108"/>
                    <a:pt x="19" y="108"/>
                  </a:cubicBezTo>
                  <a:cubicBezTo>
                    <a:pt x="21" y="108"/>
                    <a:pt x="23" y="106"/>
                    <a:pt x="23" y="103"/>
                  </a:cubicBezTo>
                  <a:cubicBezTo>
                    <a:pt x="23" y="100"/>
                    <a:pt x="21" y="98"/>
                    <a:pt x="19"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4" name="Freeform 15"/>
            <p:cNvSpPr/>
            <p:nvPr/>
          </p:nvSpPr>
          <p:spPr bwMode="auto">
            <a:xfrm>
              <a:off x="116" y="138"/>
              <a:ext cx="68" cy="98"/>
            </a:xfrm>
            <a:custGeom>
              <a:avLst/>
              <a:gdLst>
                <a:gd name="T0" fmla="*/ 26 w 31"/>
                <a:gd name="T1" fmla="*/ 0 h 45"/>
                <a:gd name="T2" fmla="*/ 21 w 31"/>
                <a:gd name="T3" fmla="*/ 5 h 45"/>
                <a:gd name="T4" fmla="*/ 21 w 31"/>
                <a:gd name="T5" fmla="*/ 35 h 45"/>
                <a:gd name="T6" fmla="*/ 4 w 31"/>
                <a:gd name="T7" fmla="*/ 35 h 45"/>
                <a:gd name="T8" fmla="*/ 0 w 31"/>
                <a:gd name="T9" fmla="*/ 40 h 45"/>
                <a:gd name="T10" fmla="*/ 4 w 31"/>
                <a:gd name="T11" fmla="*/ 45 h 45"/>
                <a:gd name="T12" fmla="*/ 26 w 31"/>
                <a:gd name="T13" fmla="*/ 45 h 45"/>
                <a:gd name="T14" fmla="*/ 29 w 31"/>
                <a:gd name="T15" fmla="*/ 43 h 45"/>
                <a:gd name="T16" fmla="*/ 31 w 31"/>
                <a:gd name="T17" fmla="*/ 40 h 45"/>
                <a:gd name="T18" fmla="*/ 31 w 31"/>
                <a:gd name="T19" fmla="*/ 5 h 45"/>
                <a:gd name="T20" fmla="*/ 26 w 31"/>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5">
                  <a:moveTo>
                    <a:pt x="26" y="0"/>
                  </a:moveTo>
                  <a:cubicBezTo>
                    <a:pt x="23" y="0"/>
                    <a:pt x="21" y="2"/>
                    <a:pt x="21" y="5"/>
                  </a:cubicBezTo>
                  <a:cubicBezTo>
                    <a:pt x="21" y="35"/>
                    <a:pt x="21" y="35"/>
                    <a:pt x="21" y="35"/>
                  </a:cubicBezTo>
                  <a:cubicBezTo>
                    <a:pt x="4" y="35"/>
                    <a:pt x="4" y="35"/>
                    <a:pt x="4" y="35"/>
                  </a:cubicBezTo>
                  <a:cubicBezTo>
                    <a:pt x="2" y="35"/>
                    <a:pt x="0" y="37"/>
                    <a:pt x="0" y="40"/>
                  </a:cubicBezTo>
                  <a:cubicBezTo>
                    <a:pt x="0" y="43"/>
                    <a:pt x="2" y="45"/>
                    <a:pt x="4" y="45"/>
                  </a:cubicBezTo>
                  <a:cubicBezTo>
                    <a:pt x="26" y="45"/>
                    <a:pt x="26" y="45"/>
                    <a:pt x="26" y="45"/>
                  </a:cubicBezTo>
                  <a:cubicBezTo>
                    <a:pt x="27" y="45"/>
                    <a:pt x="28" y="44"/>
                    <a:pt x="29" y="43"/>
                  </a:cubicBezTo>
                  <a:cubicBezTo>
                    <a:pt x="30" y="42"/>
                    <a:pt x="31" y="41"/>
                    <a:pt x="31" y="40"/>
                  </a:cubicBezTo>
                  <a:cubicBezTo>
                    <a:pt x="31" y="5"/>
                    <a:pt x="31" y="5"/>
                    <a:pt x="31" y="5"/>
                  </a:cubicBezTo>
                  <a:cubicBezTo>
                    <a:pt x="31" y="2"/>
                    <a:pt x="29"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5" name="Freeform 16"/>
            <p:cNvSpPr>
              <a:spLocks noEditPoints="1"/>
            </p:cNvSpPr>
            <p:nvPr/>
          </p:nvSpPr>
          <p:spPr bwMode="auto">
            <a:xfrm>
              <a:off x="66" y="51"/>
              <a:ext cx="113" cy="163"/>
            </a:xfrm>
            <a:custGeom>
              <a:avLst/>
              <a:gdLst>
                <a:gd name="T0" fmla="*/ 45 w 52"/>
                <a:gd name="T1" fmla="*/ 1 h 75"/>
                <a:gd name="T2" fmla="*/ 40 w 52"/>
                <a:gd name="T3" fmla="*/ 0 h 75"/>
                <a:gd name="T4" fmla="*/ 30 w 52"/>
                <a:gd name="T5" fmla="*/ 5 h 75"/>
                <a:gd name="T6" fmla="*/ 1 w 52"/>
                <a:gd name="T7" fmla="*/ 57 h 75"/>
                <a:gd name="T8" fmla="*/ 0 w 52"/>
                <a:gd name="T9" fmla="*/ 59 h 75"/>
                <a:gd name="T10" fmla="*/ 0 w 52"/>
                <a:gd name="T11" fmla="*/ 71 h 75"/>
                <a:gd name="T12" fmla="*/ 3 w 52"/>
                <a:gd name="T13" fmla="*/ 75 h 75"/>
                <a:gd name="T14" fmla="*/ 5 w 52"/>
                <a:gd name="T15" fmla="*/ 75 h 75"/>
                <a:gd name="T16" fmla="*/ 7 w 52"/>
                <a:gd name="T17" fmla="*/ 75 h 75"/>
                <a:gd name="T18" fmla="*/ 18 w 52"/>
                <a:gd name="T19" fmla="*/ 69 h 75"/>
                <a:gd name="T20" fmla="*/ 19 w 52"/>
                <a:gd name="T21" fmla="*/ 67 h 75"/>
                <a:gd name="T22" fmla="*/ 49 w 52"/>
                <a:gd name="T23" fmla="*/ 16 h 75"/>
                <a:gd name="T24" fmla="*/ 45 w 52"/>
                <a:gd name="T25" fmla="*/ 1 h 75"/>
                <a:gd name="T26" fmla="*/ 41 w 52"/>
                <a:gd name="T27" fmla="*/ 11 h 75"/>
                <a:gd name="T28" fmla="*/ 12 w 52"/>
                <a:gd name="T29" fmla="*/ 62 h 75"/>
                <a:gd name="T30" fmla="*/ 9 w 52"/>
                <a:gd name="T31" fmla="*/ 63 h 75"/>
                <a:gd name="T32" fmla="*/ 9 w 52"/>
                <a:gd name="T33" fmla="*/ 60 h 75"/>
                <a:gd name="T34" fmla="*/ 38 w 52"/>
                <a:gd name="T35" fmla="*/ 10 h 75"/>
                <a:gd name="T36" fmla="*/ 41 w 52"/>
                <a:gd name="T37" fmla="*/ 9 h 75"/>
                <a:gd name="T38" fmla="*/ 41 w 52"/>
                <a:gd name="T39"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75">
                  <a:moveTo>
                    <a:pt x="45" y="1"/>
                  </a:moveTo>
                  <a:cubicBezTo>
                    <a:pt x="44" y="0"/>
                    <a:pt x="42" y="0"/>
                    <a:pt x="40" y="0"/>
                  </a:cubicBezTo>
                  <a:cubicBezTo>
                    <a:pt x="36" y="0"/>
                    <a:pt x="32" y="2"/>
                    <a:pt x="30" y="5"/>
                  </a:cubicBezTo>
                  <a:cubicBezTo>
                    <a:pt x="1" y="57"/>
                    <a:pt x="1" y="57"/>
                    <a:pt x="1" y="57"/>
                  </a:cubicBezTo>
                  <a:cubicBezTo>
                    <a:pt x="0" y="57"/>
                    <a:pt x="0" y="58"/>
                    <a:pt x="0" y="59"/>
                  </a:cubicBezTo>
                  <a:cubicBezTo>
                    <a:pt x="0" y="71"/>
                    <a:pt x="0" y="71"/>
                    <a:pt x="0" y="71"/>
                  </a:cubicBezTo>
                  <a:cubicBezTo>
                    <a:pt x="1" y="72"/>
                    <a:pt x="1" y="74"/>
                    <a:pt x="3" y="75"/>
                  </a:cubicBezTo>
                  <a:cubicBezTo>
                    <a:pt x="3" y="75"/>
                    <a:pt x="4" y="75"/>
                    <a:pt x="5" y="75"/>
                  </a:cubicBezTo>
                  <a:cubicBezTo>
                    <a:pt x="6" y="75"/>
                    <a:pt x="7" y="75"/>
                    <a:pt x="7" y="75"/>
                  </a:cubicBezTo>
                  <a:cubicBezTo>
                    <a:pt x="18" y="69"/>
                    <a:pt x="18" y="69"/>
                    <a:pt x="18" y="69"/>
                  </a:cubicBezTo>
                  <a:cubicBezTo>
                    <a:pt x="18" y="69"/>
                    <a:pt x="19" y="68"/>
                    <a:pt x="19" y="67"/>
                  </a:cubicBezTo>
                  <a:cubicBezTo>
                    <a:pt x="49" y="16"/>
                    <a:pt x="49" y="16"/>
                    <a:pt x="49" y="16"/>
                  </a:cubicBezTo>
                  <a:cubicBezTo>
                    <a:pt x="52" y="11"/>
                    <a:pt x="50" y="4"/>
                    <a:pt x="45" y="1"/>
                  </a:cubicBezTo>
                  <a:close/>
                  <a:moveTo>
                    <a:pt x="41" y="11"/>
                  </a:moveTo>
                  <a:cubicBezTo>
                    <a:pt x="12" y="62"/>
                    <a:pt x="12" y="62"/>
                    <a:pt x="12" y="62"/>
                  </a:cubicBezTo>
                  <a:cubicBezTo>
                    <a:pt x="9" y="63"/>
                    <a:pt x="9" y="63"/>
                    <a:pt x="9" y="63"/>
                  </a:cubicBezTo>
                  <a:cubicBezTo>
                    <a:pt x="9" y="60"/>
                    <a:pt x="9" y="60"/>
                    <a:pt x="9" y="60"/>
                  </a:cubicBezTo>
                  <a:cubicBezTo>
                    <a:pt x="38" y="10"/>
                    <a:pt x="38" y="10"/>
                    <a:pt x="38" y="10"/>
                  </a:cubicBezTo>
                  <a:cubicBezTo>
                    <a:pt x="39" y="9"/>
                    <a:pt x="40" y="9"/>
                    <a:pt x="41" y="9"/>
                  </a:cubicBezTo>
                  <a:cubicBezTo>
                    <a:pt x="41" y="10"/>
                    <a:pt x="42" y="11"/>
                    <a:pt x="4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6" name="Freeform 17"/>
            <p:cNvSpPr/>
            <p:nvPr/>
          </p:nvSpPr>
          <p:spPr bwMode="auto">
            <a:xfrm>
              <a:off x="35" y="68"/>
              <a:ext cx="70" cy="20"/>
            </a:xfrm>
            <a:custGeom>
              <a:avLst/>
              <a:gdLst>
                <a:gd name="T0" fmla="*/ 32 w 32"/>
                <a:gd name="T1" fmla="*/ 4 h 9"/>
                <a:gd name="T2" fmla="*/ 28 w 32"/>
                <a:gd name="T3" fmla="*/ 0 h 9"/>
                <a:gd name="T4" fmla="*/ 4 w 32"/>
                <a:gd name="T5" fmla="*/ 0 h 9"/>
                <a:gd name="T6" fmla="*/ 0 w 32"/>
                <a:gd name="T7" fmla="*/ 4 h 9"/>
                <a:gd name="T8" fmla="*/ 4 w 32"/>
                <a:gd name="T9" fmla="*/ 9 h 9"/>
                <a:gd name="T10" fmla="*/ 28 w 32"/>
                <a:gd name="T11" fmla="*/ 9 h 9"/>
                <a:gd name="T12" fmla="*/ 32 w 32"/>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32" y="4"/>
                  </a:moveTo>
                  <a:cubicBezTo>
                    <a:pt x="32" y="2"/>
                    <a:pt x="30" y="0"/>
                    <a:pt x="28" y="0"/>
                  </a:cubicBezTo>
                  <a:cubicBezTo>
                    <a:pt x="4" y="0"/>
                    <a:pt x="4" y="0"/>
                    <a:pt x="4" y="0"/>
                  </a:cubicBezTo>
                  <a:cubicBezTo>
                    <a:pt x="2" y="0"/>
                    <a:pt x="0" y="2"/>
                    <a:pt x="0" y="4"/>
                  </a:cubicBezTo>
                  <a:cubicBezTo>
                    <a:pt x="0" y="7"/>
                    <a:pt x="2" y="9"/>
                    <a:pt x="4" y="9"/>
                  </a:cubicBezTo>
                  <a:cubicBezTo>
                    <a:pt x="28" y="9"/>
                    <a:pt x="28" y="9"/>
                    <a:pt x="28" y="9"/>
                  </a:cubicBezTo>
                  <a:cubicBezTo>
                    <a:pt x="30" y="9"/>
                    <a:pt x="32" y="7"/>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7" name="Freeform 18"/>
            <p:cNvSpPr/>
            <p:nvPr/>
          </p:nvSpPr>
          <p:spPr bwMode="auto">
            <a:xfrm>
              <a:off x="35" y="107"/>
              <a:ext cx="46" cy="20"/>
            </a:xfrm>
            <a:custGeom>
              <a:avLst/>
              <a:gdLst>
                <a:gd name="T0" fmla="*/ 4 w 21"/>
                <a:gd name="T1" fmla="*/ 0 h 9"/>
                <a:gd name="T2" fmla="*/ 0 w 21"/>
                <a:gd name="T3" fmla="*/ 4 h 9"/>
                <a:gd name="T4" fmla="*/ 4 w 21"/>
                <a:gd name="T5" fmla="*/ 9 h 9"/>
                <a:gd name="T6" fmla="*/ 16 w 21"/>
                <a:gd name="T7" fmla="*/ 9 h 9"/>
                <a:gd name="T8" fmla="*/ 21 w 21"/>
                <a:gd name="T9" fmla="*/ 4 h 9"/>
                <a:gd name="T10" fmla="*/ 16 w 21"/>
                <a:gd name="T11" fmla="*/ 0 h 9"/>
                <a:gd name="T12" fmla="*/ 4 w 2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1" h="9">
                  <a:moveTo>
                    <a:pt x="4" y="0"/>
                  </a:moveTo>
                  <a:cubicBezTo>
                    <a:pt x="2" y="0"/>
                    <a:pt x="0" y="2"/>
                    <a:pt x="0" y="4"/>
                  </a:cubicBezTo>
                  <a:cubicBezTo>
                    <a:pt x="0" y="7"/>
                    <a:pt x="2" y="9"/>
                    <a:pt x="4" y="9"/>
                  </a:cubicBezTo>
                  <a:cubicBezTo>
                    <a:pt x="16" y="9"/>
                    <a:pt x="16" y="9"/>
                    <a:pt x="16" y="9"/>
                  </a:cubicBezTo>
                  <a:cubicBezTo>
                    <a:pt x="19" y="9"/>
                    <a:pt x="21" y="7"/>
                    <a:pt x="21" y="4"/>
                  </a:cubicBezTo>
                  <a:cubicBezTo>
                    <a:pt x="21" y="2"/>
                    <a:pt x="19" y="0"/>
                    <a:pt x="16" y="0"/>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grpSp>
      <p:grpSp>
        <p:nvGrpSpPr>
          <p:cNvPr id="3" name="Group 19"/>
          <p:cNvGrpSpPr/>
          <p:nvPr/>
        </p:nvGrpSpPr>
        <p:grpSpPr bwMode="auto">
          <a:xfrm>
            <a:off x="5792843" y="2857491"/>
            <a:ext cx="391456" cy="395852"/>
            <a:chOff x="0" y="0"/>
            <a:chExt cx="233" cy="236"/>
          </a:xfrm>
          <a:solidFill>
            <a:schemeClr val="bg1"/>
          </a:solidFill>
        </p:grpSpPr>
        <p:sp>
          <p:nvSpPr>
            <p:cNvPr id="29" name="Freeform 20"/>
            <p:cNvSpPr>
              <a:spLocks noEditPoints="1"/>
            </p:cNvSpPr>
            <p:nvPr/>
          </p:nvSpPr>
          <p:spPr bwMode="auto">
            <a:xfrm>
              <a:off x="0" y="0"/>
              <a:ext cx="233" cy="236"/>
            </a:xfrm>
            <a:custGeom>
              <a:avLst/>
              <a:gdLst>
                <a:gd name="T0" fmla="*/ 103 w 107"/>
                <a:gd name="T1" fmla="*/ 42 h 108"/>
                <a:gd name="T2" fmla="*/ 93 w 107"/>
                <a:gd name="T3" fmla="*/ 35 h 108"/>
                <a:gd name="T4" fmla="*/ 97 w 107"/>
                <a:gd name="T5" fmla="*/ 22 h 108"/>
                <a:gd name="T6" fmla="*/ 80 w 107"/>
                <a:gd name="T7" fmla="*/ 10 h 108"/>
                <a:gd name="T8" fmla="*/ 68 w 107"/>
                <a:gd name="T9" fmla="*/ 12 h 108"/>
                <a:gd name="T10" fmla="*/ 62 w 107"/>
                <a:gd name="T11" fmla="*/ 1 h 108"/>
                <a:gd name="T12" fmla="*/ 42 w 107"/>
                <a:gd name="T13" fmla="*/ 4 h 108"/>
                <a:gd name="T14" fmla="*/ 34 w 107"/>
                <a:gd name="T15" fmla="*/ 14 h 108"/>
                <a:gd name="T16" fmla="*/ 22 w 107"/>
                <a:gd name="T17" fmla="*/ 11 h 108"/>
                <a:gd name="T18" fmla="*/ 10 w 107"/>
                <a:gd name="T19" fmla="*/ 27 h 108"/>
                <a:gd name="T20" fmla="*/ 12 w 107"/>
                <a:gd name="T21" fmla="*/ 39 h 108"/>
                <a:gd name="T22" fmla="*/ 0 w 107"/>
                <a:gd name="T23" fmla="*/ 46 h 108"/>
                <a:gd name="T24" fmla="*/ 0 w 107"/>
                <a:gd name="T25" fmla="*/ 62 h 108"/>
                <a:gd name="T26" fmla="*/ 12 w 107"/>
                <a:gd name="T27" fmla="*/ 69 h 108"/>
                <a:gd name="T28" fmla="*/ 10 w 107"/>
                <a:gd name="T29" fmla="*/ 81 h 108"/>
                <a:gd name="T30" fmla="*/ 22 w 107"/>
                <a:gd name="T31" fmla="*/ 97 h 108"/>
                <a:gd name="T32" fmla="*/ 34 w 107"/>
                <a:gd name="T33" fmla="*/ 94 h 108"/>
                <a:gd name="T34" fmla="*/ 42 w 107"/>
                <a:gd name="T35" fmla="*/ 104 h 108"/>
                <a:gd name="T36" fmla="*/ 53 w 107"/>
                <a:gd name="T37" fmla="*/ 108 h 108"/>
                <a:gd name="T38" fmla="*/ 65 w 107"/>
                <a:gd name="T39" fmla="*/ 104 h 108"/>
                <a:gd name="T40" fmla="*/ 72 w 107"/>
                <a:gd name="T41" fmla="*/ 94 h 108"/>
                <a:gd name="T42" fmla="*/ 85 w 107"/>
                <a:gd name="T43" fmla="*/ 97 h 108"/>
                <a:gd name="T44" fmla="*/ 97 w 107"/>
                <a:gd name="T45" fmla="*/ 81 h 108"/>
                <a:gd name="T46" fmla="*/ 95 w 107"/>
                <a:gd name="T47" fmla="*/ 69 h 108"/>
                <a:gd name="T48" fmla="*/ 106 w 107"/>
                <a:gd name="T49" fmla="*/ 62 h 108"/>
                <a:gd name="T50" fmla="*/ 106 w 107"/>
                <a:gd name="T51" fmla="*/ 46 h 108"/>
                <a:gd name="T52" fmla="*/ 90 w 107"/>
                <a:gd name="T53" fmla="*/ 61 h 108"/>
                <a:gd name="T54" fmla="*/ 84 w 107"/>
                <a:gd name="T55" fmla="*/ 71 h 108"/>
                <a:gd name="T56" fmla="*/ 88 w 107"/>
                <a:gd name="T57" fmla="*/ 82 h 108"/>
                <a:gd name="T58" fmla="*/ 74 w 107"/>
                <a:gd name="T59" fmla="*/ 84 h 108"/>
                <a:gd name="T60" fmla="*/ 63 w 107"/>
                <a:gd name="T61" fmla="*/ 87 h 108"/>
                <a:gd name="T62" fmla="*/ 57 w 107"/>
                <a:gd name="T63" fmla="*/ 98 h 108"/>
                <a:gd name="T64" fmla="*/ 47 w 107"/>
                <a:gd name="T65" fmla="*/ 90 h 108"/>
                <a:gd name="T66" fmla="*/ 37 w 107"/>
                <a:gd name="T67" fmla="*/ 85 h 108"/>
                <a:gd name="T68" fmla="*/ 25 w 107"/>
                <a:gd name="T69" fmla="*/ 88 h 108"/>
                <a:gd name="T70" fmla="*/ 23 w 107"/>
                <a:gd name="T71" fmla="*/ 75 h 108"/>
                <a:gd name="T72" fmla="*/ 20 w 107"/>
                <a:gd name="T73" fmla="*/ 64 h 108"/>
                <a:gd name="T74" fmla="*/ 9 w 107"/>
                <a:gd name="T75" fmla="*/ 58 h 108"/>
                <a:gd name="T76" fmla="*/ 9 w 107"/>
                <a:gd name="T77" fmla="*/ 50 h 108"/>
                <a:gd name="T78" fmla="*/ 20 w 107"/>
                <a:gd name="T79" fmla="*/ 44 h 108"/>
                <a:gd name="T80" fmla="*/ 23 w 107"/>
                <a:gd name="T81" fmla="*/ 33 h 108"/>
                <a:gd name="T82" fmla="*/ 25 w 107"/>
                <a:gd name="T83" fmla="*/ 20 h 108"/>
                <a:gd name="T84" fmla="*/ 37 w 107"/>
                <a:gd name="T85" fmla="*/ 23 h 108"/>
                <a:gd name="T86" fmla="*/ 47 w 107"/>
                <a:gd name="T87" fmla="*/ 18 h 108"/>
                <a:gd name="T88" fmla="*/ 57 w 107"/>
                <a:gd name="T89" fmla="*/ 10 h 108"/>
                <a:gd name="T90" fmla="*/ 63 w 107"/>
                <a:gd name="T91" fmla="*/ 21 h 108"/>
                <a:gd name="T92" fmla="*/ 74 w 107"/>
                <a:gd name="T93" fmla="*/ 23 h 108"/>
                <a:gd name="T94" fmla="*/ 88 w 107"/>
                <a:gd name="T95" fmla="*/ 26 h 108"/>
                <a:gd name="T96" fmla="*/ 84 w 107"/>
                <a:gd name="T97" fmla="*/ 37 h 108"/>
                <a:gd name="T98" fmla="*/ 90 w 107"/>
                <a:gd name="T99" fmla="*/ 47 h 108"/>
                <a:gd name="T100" fmla="*/ 98 w 107"/>
                <a:gd name="T10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108">
                  <a:moveTo>
                    <a:pt x="106" y="46"/>
                  </a:moveTo>
                  <a:cubicBezTo>
                    <a:pt x="106" y="44"/>
                    <a:pt x="105" y="43"/>
                    <a:pt x="103" y="42"/>
                  </a:cubicBezTo>
                  <a:cubicBezTo>
                    <a:pt x="95" y="39"/>
                    <a:pt x="95" y="39"/>
                    <a:pt x="95" y="39"/>
                  </a:cubicBezTo>
                  <a:cubicBezTo>
                    <a:pt x="94" y="38"/>
                    <a:pt x="94" y="36"/>
                    <a:pt x="93" y="35"/>
                  </a:cubicBezTo>
                  <a:cubicBezTo>
                    <a:pt x="97" y="27"/>
                    <a:pt x="97" y="27"/>
                    <a:pt x="97" y="27"/>
                  </a:cubicBezTo>
                  <a:cubicBezTo>
                    <a:pt x="98" y="25"/>
                    <a:pt x="98" y="24"/>
                    <a:pt x="97" y="22"/>
                  </a:cubicBezTo>
                  <a:cubicBezTo>
                    <a:pt x="93" y="18"/>
                    <a:pt x="89" y="14"/>
                    <a:pt x="85" y="11"/>
                  </a:cubicBezTo>
                  <a:cubicBezTo>
                    <a:pt x="84" y="10"/>
                    <a:pt x="82" y="10"/>
                    <a:pt x="80" y="10"/>
                  </a:cubicBezTo>
                  <a:cubicBezTo>
                    <a:pt x="72" y="14"/>
                    <a:pt x="72" y="14"/>
                    <a:pt x="72" y="14"/>
                  </a:cubicBezTo>
                  <a:cubicBezTo>
                    <a:pt x="71" y="14"/>
                    <a:pt x="70" y="13"/>
                    <a:pt x="68" y="12"/>
                  </a:cubicBezTo>
                  <a:cubicBezTo>
                    <a:pt x="65" y="4"/>
                    <a:pt x="65" y="4"/>
                    <a:pt x="65" y="4"/>
                  </a:cubicBezTo>
                  <a:cubicBezTo>
                    <a:pt x="65" y="2"/>
                    <a:pt x="63" y="1"/>
                    <a:pt x="62" y="1"/>
                  </a:cubicBezTo>
                  <a:cubicBezTo>
                    <a:pt x="56" y="0"/>
                    <a:pt x="51" y="0"/>
                    <a:pt x="45" y="1"/>
                  </a:cubicBezTo>
                  <a:cubicBezTo>
                    <a:pt x="44" y="1"/>
                    <a:pt x="42" y="2"/>
                    <a:pt x="42" y="4"/>
                  </a:cubicBezTo>
                  <a:cubicBezTo>
                    <a:pt x="39" y="12"/>
                    <a:pt x="39" y="12"/>
                    <a:pt x="39" y="12"/>
                  </a:cubicBezTo>
                  <a:cubicBezTo>
                    <a:pt x="37" y="13"/>
                    <a:pt x="36" y="14"/>
                    <a:pt x="34" y="14"/>
                  </a:cubicBezTo>
                  <a:cubicBezTo>
                    <a:pt x="26" y="10"/>
                    <a:pt x="26" y="10"/>
                    <a:pt x="26" y="10"/>
                  </a:cubicBezTo>
                  <a:cubicBezTo>
                    <a:pt x="25" y="10"/>
                    <a:pt x="23" y="10"/>
                    <a:pt x="22" y="11"/>
                  </a:cubicBezTo>
                  <a:cubicBezTo>
                    <a:pt x="17" y="14"/>
                    <a:pt x="13" y="18"/>
                    <a:pt x="10" y="22"/>
                  </a:cubicBezTo>
                  <a:cubicBezTo>
                    <a:pt x="9" y="24"/>
                    <a:pt x="9" y="25"/>
                    <a:pt x="10" y="27"/>
                  </a:cubicBezTo>
                  <a:cubicBezTo>
                    <a:pt x="14" y="35"/>
                    <a:pt x="14" y="35"/>
                    <a:pt x="14" y="35"/>
                  </a:cubicBezTo>
                  <a:cubicBezTo>
                    <a:pt x="13" y="36"/>
                    <a:pt x="12" y="38"/>
                    <a:pt x="12" y="39"/>
                  </a:cubicBezTo>
                  <a:cubicBezTo>
                    <a:pt x="3" y="42"/>
                    <a:pt x="3" y="42"/>
                    <a:pt x="3" y="42"/>
                  </a:cubicBezTo>
                  <a:cubicBezTo>
                    <a:pt x="2" y="43"/>
                    <a:pt x="1" y="44"/>
                    <a:pt x="0" y="46"/>
                  </a:cubicBezTo>
                  <a:cubicBezTo>
                    <a:pt x="0" y="49"/>
                    <a:pt x="0" y="51"/>
                    <a:pt x="0" y="54"/>
                  </a:cubicBezTo>
                  <a:cubicBezTo>
                    <a:pt x="0" y="56"/>
                    <a:pt x="0" y="59"/>
                    <a:pt x="0" y="62"/>
                  </a:cubicBezTo>
                  <a:cubicBezTo>
                    <a:pt x="1" y="64"/>
                    <a:pt x="2" y="65"/>
                    <a:pt x="3" y="66"/>
                  </a:cubicBezTo>
                  <a:cubicBezTo>
                    <a:pt x="12" y="69"/>
                    <a:pt x="12" y="69"/>
                    <a:pt x="12" y="69"/>
                  </a:cubicBezTo>
                  <a:cubicBezTo>
                    <a:pt x="12" y="70"/>
                    <a:pt x="13" y="72"/>
                    <a:pt x="14" y="73"/>
                  </a:cubicBezTo>
                  <a:cubicBezTo>
                    <a:pt x="10" y="81"/>
                    <a:pt x="10" y="81"/>
                    <a:pt x="10" y="81"/>
                  </a:cubicBezTo>
                  <a:cubicBezTo>
                    <a:pt x="9" y="82"/>
                    <a:pt x="9" y="84"/>
                    <a:pt x="10" y="86"/>
                  </a:cubicBezTo>
                  <a:cubicBezTo>
                    <a:pt x="13" y="90"/>
                    <a:pt x="17" y="94"/>
                    <a:pt x="22" y="97"/>
                  </a:cubicBezTo>
                  <a:cubicBezTo>
                    <a:pt x="23" y="98"/>
                    <a:pt x="25" y="98"/>
                    <a:pt x="26" y="98"/>
                  </a:cubicBezTo>
                  <a:cubicBezTo>
                    <a:pt x="34" y="94"/>
                    <a:pt x="34" y="94"/>
                    <a:pt x="34" y="94"/>
                  </a:cubicBezTo>
                  <a:cubicBezTo>
                    <a:pt x="36" y="94"/>
                    <a:pt x="37" y="95"/>
                    <a:pt x="39" y="95"/>
                  </a:cubicBezTo>
                  <a:cubicBezTo>
                    <a:pt x="42" y="104"/>
                    <a:pt x="42" y="104"/>
                    <a:pt x="42" y="104"/>
                  </a:cubicBezTo>
                  <a:cubicBezTo>
                    <a:pt x="42" y="106"/>
                    <a:pt x="44" y="107"/>
                    <a:pt x="45" y="107"/>
                  </a:cubicBezTo>
                  <a:cubicBezTo>
                    <a:pt x="48" y="107"/>
                    <a:pt x="51" y="108"/>
                    <a:pt x="53" y="108"/>
                  </a:cubicBezTo>
                  <a:cubicBezTo>
                    <a:pt x="56" y="108"/>
                    <a:pt x="59" y="107"/>
                    <a:pt x="62" y="107"/>
                  </a:cubicBezTo>
                  <a:cubicBezTo>
                    <a:pt x="63" y="107"/>
                    <a:pt x="65" y="106"/>
                    <a:pt x="65" y="104"/>
                  </a:cubicBezTo>
                  <a:cubicBezTo>
                    <a:pt x="68" y="95"/>
                    <a:pt x="68" y="95"/>
                    <a:pt x="68" y="95"/>
                  </a:cubicBezTo>
                  <a:cubicBezTo>
                    <a:pt x="70" y="95"/>
                    <a:pt x="71" y="94"/>
                    <a:pt x="72" y="94"/>
                  </a:cubicBezTo>
                  <a:cubicBezTo>
                    <a:pt x="80" y="98"/>
                    <a:pt x="80" y="98"/>
                    <a:pt x="80" y="98"/>
                  </a:cubicBezTo>
                  <a:cubicBezTo>
                    <a:pt x="82" y="98"/>
                    <a:pt x="84" y="98"/>
                    <a:pt x="85" y="97"/>
                  </a:cubicBezTo>
                  <a:cubicBezTo>
                    <a:pt x="89" y="94"/>
                    <a:pt x="93" y="90"/>
                    <a:pt x="97" y="86"/>
                  </a:cubicBezTo>
                  <a:cubicBezTo>
                    <a:pt x="98" y="84"/>
                    <a:pt x="98" y="82"/>
                    <a:pt x="97" y="81"/>
                  </a:cubicBezTo>
                  <a:cubicBezTo>
                    <a:pt x="93" y="73"/>
                    <a:pt x="93" y="73"/>
                    <a:pt x="93" y="73"/>
                  </a:cubicBezTo>
                  <a:cubicBezTo>
                    <a:pt x="94" y="72"/>
                    <a:pt x="94" y="70"/>
                    <a:pt x="95" y="69"/>
                  </a:cubicBezTo>
                  <a:cubicBezTo>
                    <a:pt x="103" y="66"/>
                    <a:pt x="103" y="66"/>
                    <a:pt x="103" y="66"/>
                  </a:cubicBezTo>
                  <a:cubicBezTo>
                    <a:pt x="105" y="65"/>
                    <a:pt x="106" y="64"/>
                    <a:pt x="106" y="62"/>
                  </a:cubicBezTo>
                  <a:cubicBezTo>
                    <a:pt x="107" y="59"/>
                    <a:pt x="107" y="56"/>
                    <a:pt x="107" y="54"/>
                  </a:cubicBezTo>
                  <a:cubicBezTo>
                    <a:pt x="107" y="51"/>
                    <a:pt x="107" y="49"/>
                    <a:pt x="106" y="46"/>
                  </a:cubicBezTo>
                  <a:close/>
                  <a:moveTo>
                    <a:pt x="98" y="58"/>
                  </a:moveTo>
                  <a:cubicBezTo>
                    <a:pt x="90" y="61"/>
                    <a:pt x="90" y="61"/>
                    <a:pt x="90" y="61"/>
                  </a:cubicBezTo>
                  <a:cubicBezTo>
                    <a:pt x="88" y="61"/>
                    <a:pt x="87" y="62"/>
                    <a:pt x="87" y="64"/>
                  </a:cubicBezTo>
                  <a:cubicBezTo>
                    <a:pt x="86" y="66"/>
                    <a:pt x="85" y="69"/>
                    <a:pt x="84" y="71"/>
                  </a:cubicBezTo>
                  <a:cubicBezTo>
                    <a:pt x="83" y="72"/>
                    <a:pt x="83" y="73"/>
                    <a:pt x="84" y="75"/>
                  </a:cubicBezTo>
                  <a:cubicBezTo>
                    <a:pt x="88" y="82"/>
                    <a:pt x="88" y="82"/>
                    <a:pt x="88" y="82"/>
                  </a:cubicBezTo>
                  <a:cubicBezTo>
                    <a:pt x="86" y="84"/>
                    <a:pt x="84" y="86"/>
                    <a:pt x="82" y="88"/>
                  </a:cubicBezTo>
                  <a:cubicBezTo>
                    <a:pt x="74" y="84"/>
                    <a:pt x="74" y="84"/>
                    <a:pt x="74" y="84"/>
                  </a:cubicBezTo>
                  <a:cubicBezTo>
                    <a:pt x="73" y="84"/>
                    <a:pt x="71" y="84"/>
                    <a:pt x="70" y="85"/>
                  </a:cubicBezTo>
                  <a:cubicBezTo>
                    <a:pt x="68" y="86"/>
                    <a:pt x="66" y="87"/>
                    <a:pt x="63" y="87"/>
                  </a:cubicBezTo>
                  <a:cubicBezTo>
                    <a:pt x="62" y="88"/>
                    <a:pt x="61" y="89"/>
                    <a:pt x="60" y="90"/>
                  </a:cubicBezTo>
                  <a:cubicBezTo>
                    <a:pt x="57" y="98"/>
                    <a:pt x="57" y="98"/>
                    <a:pt x="57" y="98"/>
                  </a:cubicBezTo>
                  <a:cubicBezTo>
                    <a:pt x="55" y="98"/>
                    <a:pt x="52" y="98"/>
                    <a:pt x="49" y="98"/>
                  </a:cubicBezTo>
                  <a:cubicBezTo>
                    <a:pt x="47" y="90"/>
                    <a:pt x="47" y="90"/>
                    <a:pt x="47" y="90"/>
                  </a:cubicBezTo>
                  <a:cubicBezTo>
                    <a:pt x="46" y="89"/>
                    <a:pt x="45" y="88"/>
                    <a:pt x="43" y="87"/>
                  </a:cubicBezTo>
                  <a:cubicBezTo>
                    <a:pt x="41" y="87"/>
                    <a:pt x="39" y="86"/>
                    <a:pt x="37" y="85"/>
                  </a:cubicBezTo>
                  <a:cubicBezTo>
                    <a:pt x="35" y="84"/>
                    <a:pt x="34" y="84"/>
                    <a:pt x="33" y="84"/>
                  </a:cubicBezTo>
                  <a:cubicBezTo>
                    <a:pt x="25" y="88"/>
                    <a:pt x="25" y="88"/>
                    <a:pt x="25" y="88"/>
                  </a:cubicBezTo>
                  <a:cubicBezTo>
                    <a:pt x="23" y="86"/>
                    <a:pt x="21" y="84"/>
                    <a:pt x="19" y="82"/>
                  </a:cubicBezTo>
                  <a:cubicBezTo>
                    <a:pt x="23" y="75"/>
                    <a:pt x="23" y="75"/>
                    <a:pt x="23" y="75"/>
                  </a:cubicBezTo>
                  <a:cubicBezTo>
                    <a:pt x="23" y="73"/>
                    <a:pt x="23" y="72"/>
                    <a:pt x="23" y="71"/>
                  </a:cubicBezTo>
                  <a:cubicBezTo>
                    <a:pt x="22" y="69"/>
                    <a:pt x="21" y="66"/>
                    <a:pt x="20" y="64"/>
                  </a:cubicBezTo>
                  <a:cubicBezTo>
                    <a:pt x="20" y="62"/>
                    <a:pt x="18" y="61"/>
                    <a:pt x="17" y="61"/>
                  </a:cubicBezTo>
                  <a:cubicBezTo>
                    <a:pt x="9" y="58"/>
                    <a:pt x="9" y="58"/>
                    <a:pt x="9" y="58"/>
                  </a:cubicBezTo>
                  <a:cubicBezTo>
                    <a:pt x="9" y="57"/>
                    <a:pt x="9" y="55"/>
                    <a:pt x="9" y="54"/>
                  </a:cubicBezTo>
                  <a:cubicBezTo>
                    <a:pt x="9" y="53"/>
                    <a:pt x="9" y="51"/>
                    <a:pt x="9" y="50"/>
                  </a:cubicBezTo>
                  <a:cubicBezTo>
                    <a:pt x="17" y="47"/>
                    <a:pt x="17" y="47"/>
                    <a:pt x="17" y="47"/>
                  </a:cubicBezTo>
                  <a:cubicBezTo>
                    <a:pt x="18" y="47"/>
                    <a:pt x="20" y="45"/>
                    <a:pt x="20" y="44"/>
                  </a:cubicBezTo>
                  <a:cubicBezTo>
                    <a:pt x="21" y="42"/>
                    <a:pt x="22" y="39"/>
                    <a:pt x="23" y="37"/>
                  </a:cubicBezTo>
                  <a:cubicBezTo>
                    <a:pt x="23" y="36"/>
                    <a:pt x="23" y="34"/>
                    <a:pt x="23" y="33"/>
                  </a:cubicBezTo>
                  <a:cubicBezTo>
                    <a:pt x="19" y="26"/>
                    <a:pt x="19" y="26"/>
                    <a:pt x="19" y="26"/>
                  </a:cubicBezTo>
                  <a:cubicBezTo>
                    <a:pt x="21" y="23"/>
                    <a:pt x="23" y="22"/>
                    <a:pt x="25" y="20"/>
                  </a:cubicBezTo>
                  <a:cubicBezTo>
                    <a:pt x="33" y="23"/>
                    <a:pt x="33" y="23"/>
                    <a:pt x="33" y="23"/>
                  </a:cubicBezTo>
                  <a:cubicBezTo>
                    <a:pt x="34" y="24"/>
                    <a:pt x="35" y="24"/>
                    <a:pt x="37" y="23"/>
                  </a:cubicBezTo>
                  <a:cubicBezTo>
                    <a:pt x="39" y="22"/>
                    <a:pt x="41" y="21"/>
                    <a:pt x="43" y="21"/>
                  </a:cubicBezTo>
                  <a:cubicBezTo>
                    <a:pt x="45" y="20"/>
                    <a:pt x="46" y="19"/>
                    <a:pt x="47" y="18"/>
                  </a:cubicBezTo>
                  <a:cubicBezTo>
                    <a:pt x="49" y="10"/>
                    <a:pt x="49" y="10"/>
                    <a:pt x="49" y="10"/>
                  </a:cubicBezTo>
                  <a:cubicBezTo>
                    <a:pt x="52" y="9"/>
                    <a:pt x="55" y="9"/>
                    <a:pt x="57" y="10"/>
                  </a:cubicBezTo>
                  <a:cubicBezTo>
                    <a:pt x="60" y="18"/>
                    <a:pt x="60" y="18"/>
                    <a:pt x="60" y="18"/>
                  </a:cubicBezTo>
                  <a:cubicBezTo>
                    <a:pt x="61" y="19"/>
                    <a:pt x="62" y="20"/>
                    <a:pt x="63" y="21"/>
                  </a:cubicBezTo>
                  <a:cubicBezTo>
                    <a:pt x="66" y="21"/>
                    <a:pt x="68" y="22"/>
                    <a:pt x="70" y="23"/>
                  </a:cubicBezTo>
                  <a:cubicBezTo>
                    <a:pt x="71" y="24"/>
                    <a:pt x="73" y="24"/>
                    <a:pt x="74" y="23"/>
                  </a:cubicBezTo>
                  <a:cubicBezTo>
                    <a:pt x="82" y="20"/>
                    <a:pt x="82" y="20"/>
                    <a:pt x="82" y="20"/>
                  </a:cubicBezTo>
                  <a:cubicBezTo>
                    <a:pt x="84" y="22"/>
                    <a:pt x="86" y="23"/>
                    <a:pt x="88" y="26"/>
                  </a:cubicBezTo>
                  <a:cubicBezTo>
                    <a:pt x="84" y="33"/>
                    <a:pt x="84" y="33"/>
                    <a:pt x="84" y="33"/>
                  </a:cubicBezTo>
                  <a:cubicBezTo>
                    <a:pt x="83" y="34"/>
                    <a:pt x="83" y="36"/>
                    <a:pt x="84" y="37"/>
                  </a:cubicBezTo>
                  <a:cubicBezTo>
                    <a:pt x="85" y="39"/>
                    <a:pt x="86" y="42"/>
                    <a:pt x="87" y="44"/>
                  </a:cubicBezTo>
                  <a:cubicBezTo>
                    <a:pt x="87" y="45"/>
                    <a:pt x="88" y="47"/>
                    <a:pt x="90" y="47"/>
                  </a:cubicBezTo>
                  <a:cubicBezTo>
                    <a:pt x="98" y="50"/>
                    <a:pt x="98" y="50"/>
                    <a:pt x="98" y="50"/>
                  </a:cubicBezTo>
                  <a:cubicBezTo>
                    <a:pt x="98" y="51"/>
                    <a:pt x="98" y="53"/>
                    <a:pt x="98" y="54"/>
                  </a:cubicBezTo>
                  <a:cubicBezTo>
                    <a:pt x="98" y="55"/>
                    <a:pt x="98" y="57"/>
                    <a:pt x="9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0" name="Freeform 21"/>
            <p:cNvSpPr>
              <a:spLocks noEditPoints="1"/>
            </p:cNvSpPr>
            <p:nvPr/>
          </p:nvSpPr>
          <p:spPr bwMode="auto">
            <a:xfrm>
              <a:off x="70" y="70"/>
              <a:ext cx="93" cy="92"/>
            </a:xfrm>
            <a:custGeom>
              <a:avLst/>
              <a:gdLst>
                <a:gd name="T0" fmla="*/ 21 w 43"/>
                <a:gd name="T1" fmla="*/ 0 h 42"/>
                <a:gd name="T2" fmla="*/ 0 w 43"/>
                <a:gd name="T3" fmla="*/ 21 h 42"/>
                <a:gd name="T4" fmla="*/ 21 w 43"/>
                <a:gd name="T5" fmla="*/ 42 h 42"/>
                <a:gd name="T6" fmla="*/ 43 w 43"/>
                <a:gd name="T7" fmla="*/ 21 h 42"/>
                <a:gd name="T8" fmla="*/ 21 w 43"/>
                <a:gd name="T9" fmla="*/ 0 h 42"/>
                <a:gd name="T10" fmla="*/ 21 w 43"/>
                <a:gd name="T11" fmla="*/ 33 h 42"/>
                <a:gd name="T12" fmla="*/ 9 w 43"/>
                <a:gd name="T13" fmla="*/ 21 h 42"/>
                <a:gd name="T14" fmla="*/ 21 w 43"/>
                <a:gd name="T15" fmla="*/ 9 h 42"/>
                <a:gd name="T16" fmla="*/ 33 w 43"/>
                <a:gd name="T17" fmla="*/ 21 h 42"/>
                <a:gd name="T18" fmla="*/ 21 w 43"/>
                <a:gd name="T19"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10" y="0"/>
                    <a:pt x="0" y="9"/>
                    <a:pt x="0" y="21"/>
                  </a:cubicBezTo>
                  <a:cubicBezTo>
                    <a:pt x="0" y="33"/>
                    <a:pt x="10" y="42"/>
                    <a:pt x="21" y="42"/>
                  </a:cubicBezTo>
                  <a:cubicBezTo>
                    <a:pt x="33" y="42"/>
                    <a:pt x="43" y="33"/>
                    <a:pt x="43" y="21"/>
                  </a:cubicBezTo>
                  <a:cubicBezTo>
                    <a:pt x="43" y="9"/>
                    <a:pt x="33" y="0"/>
                    <a:pt x="21" y="0"/>
                  </a:cubicBezTo>
                  <a:close/>
                  <a:moveTo>
                    <a:pt x="21" y="33"/>
                  </a:moveTo>
                  <a:cubicBezTo>
                    <a:pt x="15" y="33"/>
                    <a:pt x="9" y="28"/>
                    <a:pt x="9" y="21"/>
                  </a:cubicBezTo>
                  <a:cubicBezTo>
                    <a:pt x="9" y="14"/>
                    <a:pt x="15" y="9"/>
                    <a:pt x="21" y="9"/>
                  </a:cubicBezTo>
                  <a:cubicBezTo>
                    <a:pt x="28" y="9"/>
                    <a:pt x="33" y="14"/>
                    <a:pt x="33" y="21"/>
                  </a:cubicBezTo>
                  <a:cubicBezTo>
                    <a:pt x="33" y="28"/>
                    <a:pt x="28" y="33"/>
                    <a:pt x="2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grpSp>
      <p:grpSp>
        <p:nvGrpSpPr>
          <p:cNvPr id="4" name="Group 22"/>
          <p:cNvGrpSpPr/>
          <p:nvPr/>
        </p:nvGrpSpPr>
        <p:grpSpPr bwMode="auto">
          <a:xfrm>
            <a:off x="4369913" y="2332028"/>
            <a:ext cx="387058" cy="395854"/>
            <a:chOff x="0" y="0"/>
            <a:chExt cx="232" cy="236"/>
          </a:xfrm>
          <a:solidFill>
            <a:schemeClr val="bg1"/>
          </a:solidFill>
        </p:grpSpPr>
        <p:sp>
          <p:nvSpPr>
            <p:cNvPr id="32" name="Freeform 23"/>
            <p:cNvSpPr/>
            <p:nvPr/>
          </p:nvSpPr>
          <p:spPr bwMode="auto">
            <a:xfrm>
              <a:off x="0" y="0"/>
              <a:ext cx="232" cy="168"/>
            </a:xfrm>
            <a:custGeom>
              <a:avLst/>
              <a:gdLst>
                <a:gd name="T0" fmla="*/ 82 w 106"/>
                <a:gd name="T1" fmla="*/ 28 h 77"/>
                <a:gd name="T2" fmla="*/ 77 w 106"/>
                <a:gd name="T3" fmla="*/ 29 h 77"/>
                <a:gd name="T4" fmla="*/ 77 w 106"/>
                <a:gd name="T5" fmla="*/ 27 h 77"/>
                <a:gd name="T6" fmla="*/ 50 w 106"/>
                <a:gd name="T7" fmla="*/ 0 h 77"/>
                <a:gd name="T8" fmla="*/ 25 w 106"/>
                <a:gd name="T9" fmla="*/ 22 h 77"/>
                <a:gd name="T10" fmla="*/ 17 w 106"/>
                <a:gd name="T11" fmla="*/ 23 h 77"/>
                <a:gd name="T12" fmla="*/ 17 w 106"/>
                <a:gd name="T13" fmla="*/ 23 h 77"/>
                <a:gd name="T14" fmla="*/ 6 w 106"/>
                <a:gd name="T15" fmla="*/ 39 h 77"/>
                <a:gd name="T16" fmla="*/ 8 w 106"/>
                <a:gd name="T17" fmla="*/ 46 h 77"/>
                <a:gd name="T18" fmla="*/ 0 w 106"/>
                <a:gd name="T19" fmla="*/ 60 h 77"/>
                <a:gd name="T20" fmla="*/ 17 w 106"/>
                <a:gd name="T21" fmla="*/ 77 h 77"/>
                <a:gd name="T22" fmla="*/ 35 w 106"/>
                <a:gd name="T23" fmla="*/ 77 h 77"/>
                <a:gd name="T24" fmla="*/ 39 w 106"/>
                <a:gd name="T25" fmla="*/ 73 h 77"/>
                <a:gd name="T26" fmla="*/ 35 w 106"/>
                <a:gd name="T27" fmla="*/ 68 h 77"/>
                <a:gd name="T28" fmla="*/ 17 w 106"/>
                <a:gd name="T29" fmla="*/ 68 h 77"/>
                <a:gd name="T30" fmla="*/ 9 w 106"/>
                <a:gd name="T31" fmla="*/ 60 h 77"/>
                <a:gd name="T32" fmla="*/ 16 w 106"/>
                <a:gd name="T33" fmla="*/ 53 h 77"/>
                <a:gd name="T34" fmla="*/ 20 w 106"/>
                <a:gd name="T35" fmla="*/ 50 h 77"/>
                <a:gd name="T36" fmla="*/ 18 w 106"/>
                <a:gd name="T37" fmla="*/ 45 h 77"/>
                <a:gd name="T38" fmla="*/ 15 w 106"/>
                <a:gd name="T39" fmla="*/ 39 h 77"/>
                <a:gd name="T40" fmla="*/ 20 w 106"/>
                <a:gd name="T41" fmla="*/ 32 h 77"/>
                <a:gd name="T42" fmla="*/ 20 w 106"/>
                <a:gd name="T43" fmla="*/ 32 h 77"/>
                <a:gd name="T44" fmla="*/ 27 w 106"/>
                <a:gd name="T45" fmla="*/ 32 h 77"/>
                <a:gd name="T46" fmla="*/ 31 w 106"/>
                <a:gd name="T47" fmla="*/ 32 h 77"/>
                <a:gd name="T48" fmla="*/ 34 w 106"/>
                <a:gd name="T49" fmla="*/ 28 h 77"/>
                <a:gd name="T50" fmla="*/ 33 w 106"/>
                <a:gd name="T51" fmla="*/ 27 h 77"/>
                <a:gd name="T52" fmla="*/ 33 w 106"/>
                <a:gd name="T53" fmla="*/ 27 h 77"/>
                <a:gd name="T54" fmla="*/ 50 w 106"/>
                <a:gd name="T55" fmla="*/ 9 h 77"/>
                <a:gd name="T56" fmla="*/ 67 w 106"/>
                <a:gd name="T57" fmla="*/ 27 h 77"/>
                <a:gd name="T58" fmla="*/ 65 w 106"/>
                <a:gd name="T59" fmla="*/ 35 h 77"/>
                <a:gd name="T60" fmla="*/ 66 w 106"/>
                <a:gd name="T61" fmla="*/ 41 h 77"/>
                <a:gd name="T62" fmla="*/ 72 w 106"/>
                <a:gd name="T63" fmla="*/ 41 h 77"/>
                <a:gd name="T64" fmla="*/ 82 w 106"/>
                <a:gd name="T65" fmla="*/ 38 h 77"/>
                <a:gd name="T66" fmla="*/ 97 w 106"/>
                <a:gd name="T67" fmla="*/ 53 h 77"/>
                <a:gd name="T68" fmla="*/ 82 w 106"/>
                <a:gd name="T69" fmla="*/ 68 h 77"/>
                <a:gd name="T70" fmla="*/ 71 w 106"/>
                <a:gd name="T71" fmla="*/ 68 h 77"/>
                <a:gd name="T72" fmla="*/ 67 w 106"/>
                <a:gd name="T73" fmla="*/ 73 h 77"/>
                <a:gd name="T74" fmla="*/ 71 w 106"/>
                <a:gd name="T75" fmla="*/ 77 h 77"/>
                <a:gd name="T76" fmla="*/ 82 w 106"/>
                <a:gd name="T77" fmla="*/ 77 h 77"/>
                <a:gd name="T78" fmla="*/ 106 w 106"/>
                <a:gd name="T79" fmla="*/ 53 h 77"/>
                <a:gd name="T80" fmla="*/ 82 w 106"/>
                <a:gd name="T81" fmla="*/ 2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6" h="77">
                  <a:moveTo>
                    <a:pt x="82" y="28"/>
                  </a:moveTo>
                  <a:cubicBezTo>
                    <a:pt x="80" y="28"/>
                    <a:pt x="78" y="29"/>
                    <a:pt x="77" y="29"/>
                  </a:cubicBezTo>
                  <a:cubicBezTo>
                    <a:pt x="77" y="28"/>
                    <a:pt x="77" y="27"/>
                    <a:pt x="77" y="27"/>
                  </a:cubicBezTo>
                  <a:cubicBezTo>
                    <a:pt x="77" y="12"/>
                    <a:pt x="65" y="0"/>
                    <a:pt x="50" y="0"/>
                  </a:cubicBezTo>
                  <a:cubicBezTo>
                    <a:pt x="37" y="0"/>
                    <a:pt x="27" y="10"/>
                    <a:pt x="25" y="22"/>
                  </a:cubicBezTo>
                  <a:cubicBezTo>
                    <a:pt x="22" y="22"/>
                    <a:pt x="19" y="22"/>
                    <a:pt x="17" y="23"/>
                  </a:cubicBezTo>
                  <a:cubicBezTo>
                    <a:pt x="17" y="23"/>
                    <a:pt x="17" y="23"/>
                    <a:pt x="17" y="23"/>
                  </a:cubicBezTo>
                  <a:cubicBezTo>
                    <a:pt x="10" y="26"/>
                    <a:pt x="6" y="32"/>
                    <a:pt x="6" y="39"/>
                  </a:cubicBezTo>
                  <a:cubicBezTo>
                    <a:pt x="6" y="41"/>
                    <a:pt x="7" y="44"/>
                    <a:pt x="8" y="46"/>
                  </a:cubicBezTo>
                  <a:cubicBezTo>
                    <a:pt x="3" y="49"/>
                    <a:pt x="0" y="55"/>
                    <a:pt x="0" y="60"/>
                  </a:cubicBezTo>
                  <a:cubicBezTo>
                    <a:pt x="0" y="70"/>
                    <a:pt x="8" y="77"/>
                    <a:pt x="17" y="77"/>
                  </a:cubicBezTo>
                  <a:cubicBezTo>
                    <a:pt x="35" y="77"/>
                    <a:pt x="35" y="77"/>
                    <a:pt x="35" y="77"/>
                  </a:cubicBezTo>
                  <a:cubicBezTo>
                    <a:pt x="37" y="77"/>
                    <a:pt x="39" y="75"/>
                    <a:pt x="39" y="73"/>
                  </a:cubicBezTo>
                  <a:cubicBezTo>
                    <a:pt x="39" y="70"/>
                    <a:pt x="37" y="68"/>
                    <a:pt x="35" y="68"/>
                  </a:cubicBezTo>
                  <a:cubicBezTo>
                    <a:pt x="17" y="68"/>
                    <a:pt x="17" y="68"/>
                    <a:pt x="17" y="68"/>
                  </a:cubicBezTo>
                  <a:cubicBezTo>
                    <a:pt x="13" y="68"/>
                    <a:pt x="9" y="65"/>
                    <a:pt x="9" y="60"/>
                  </a:cubicBezTo>
                  <a:cubicBezTo>
                    <a:pt x="9" y="57"/>
                    <a:pt x="12" y="53"/>
                    <a:pt x="16" y="53"/>
                  </a:cubicBezTo>
                  <a:cubicBezTo>
                    <a:pt x="18" y="53"/>
                    <a:pt x="19" y="51"/>
                    <a:pt x="20" y="50"/>
                  </a:cubicBezTo>
                  <a:cubicBezTo>
                    <a:pt x="20" y="48"/>
                    <a:pt x="20" y="46"/>
                    <a:pt x="18" y="45"/>
                  </a:cubicBezTo>
                  <a:cubicBezTo>
                    <a:pt x="16" y="43"/>
                    <a:pt x="15" y="41"/>
                    <a:pt x="15" y="39"/>
                  </a:cubicBezTo>
                  <a:cubicBezTo>
                    <a:pt x="15" y="36"/>
                    <a:pt x="17" y="33"/>
                    <a:pt x="20" y="32"/>
                  </a:cubicBezTo>
                  <a:cubicBezTo>
                    <a:pt x="20" y="32"/>
                    <a:pt x="20" y="32"/>
                    <a:pt x="20" y="32"/>
                  </a:cubicBezTo>
                  <a:cubicBezTo>
                    <a:pt x="22" y="31"/>
                    <a:pt x="25" y="31"/>
                    <a:pt x="27" y="32"/>
                  </a:cubicBezTo>
                  <a:cubicBezTo>
                    <a:pt x="28" y="33"/>
                    <a:pt x="30" y="33"/>
                    <a:pt x="31" y="32"/>
                  </a:cubicBezTo>
                  <a:cubicBezTo>
                    <a:pt x="33" y="31"/>
                    <a:pt x="34" y="30"/>
                    <a:pt x="34" y="28"/>
                  </a:cubicBezTo>
                  <a:cubicBezTo>
                    <a:pt x="33" y="28"/>
                    <a:pt x="33" y="27"/>
                    <a:pt x="33" y="27"/>
                  </a:cubicBezTo>
                  <a:cubicBezTo>
                    <a:pt x="33" y="27"/>
                    <a:pt x="33" y="27"/>
                    <a:pt x="33" y="27"/>
                  </a:cubicBezTo>
                  <a:cubicBezTo>
                    <a:pt x="33" y="17"/>
                    <a:pt x="41" y="9"/>
                    <a:pt x="50" y="9"/>
                  </a:cubicBezTo>
                  <a:cubicBezTo>
                    <a:pt x="60" y="9"/>
                    <a:pt x="67" y="17"/>
                    <a:pt x="67" y="27"/>
                  </a:cubicBezTo>
                  <a:cubicBezTo>
                    <a:pt x="67" y="30"/>
                    <a:pt x="67" y="33"/>
                    <a:pt x="65" y="35"/>
                  </a:cubicBezTo>
                  <a:cubicBezTo>
                    <a:pt x="64" y="37"/>
                    <a:pt x="64" y="40"/>
                    <a:pt x="66" y="41"/>
                  </a:cubicBezTo>
                  <a:cubicBezTo>
                    <a:pt x="68" y="43"/>
                    <a:pt x="70" y="43"/>
                    <a:pt x="72" y="41"/>
                  </a:cubicBezTo>
                  <a:cubicBezTo>
                    <a:pt x="74" y="40"/>
                    <a:pt x="77" y="38"/>
                    <a:pt x="82" y="38"/>
                  </a:cubicBezTo>
                  <a:cubicBezTo>
                    <a:pt x="90" y="38"/>
                    <a:pt x="97" y="44"/>
                    <a:pt x="97" y="53"/>
                  </a:cubicBezTo>
                  <a:cubicBezTo>
                    <a:pt x="97" y="61"/>
                    <a:pt x="90" y="68"/>
                    <a:pt x="82" y="68"/>
                  </a:cubicBezTo>
                  <a:cubicBezTo>
                    <a:pt x="71" y="68"/>
                    <a:pt x="71" y="68"/>
                    <a:pt x="71" y="68"/>
                  </a:cubicBezTo>
                  <a:cubicBezTo>
                    <a:pt x="69" y="68"/>
                    <a:pt x="67" y="70"/>
                    <a:pt x="67" y="73"/>
                  </a:cubicBezTo>
                  <a:cubicBezTo>
                    <a:pt x="67" y="75"/>
                    <a:pt x="69" y="77"/>
                    <a:pt x="71" y="77"/>
                  </a:cubicBezTo>
                  <a:cubicBezTo>
                    <a:pt x="82" y="77"/>
                    <a:pt x="82" y="77"/>
                    <a:pt x="82" y="77"/>
                  </a:cubicBezTo>
                  <a:cubicBezTo>
                    <a:pt x="95" y="77"/>
                    <a:pt x="106" y="66"/>
                    <a:pt x="106" y="53"/>
                  </a:cubicBezTo>
                  <a:cubicBezTo>
                    <a:pt x="106" y="39"/>
                    <a:pt x="95" y="28"/>
                    <a:pt x="8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3" name="Freeform 24"/>
            <p:cNvSpPr/>
            <p:nvPr/>
          </p:nvSpPr>
          <p:spPr bwMode="auto">
            <a:xfrm>
              <a:off x="70" y="94"/>
              <a:ext cx="92" cy="142"/>
            </a:xfrm>
            <a:custGeom>
              <a:avLst/>
              <a:gdLst>
                <a:gd name="T0" fmla="*/ 33 w 42"/>
                <a:gd name="T1" fmla="*/ 41 h 65"/>
                <a:gd name="T2" fmla="*/ 26 w 42"/>
                <a:gd name="T3" fmla="*/ 49 h 65"/>
                <a:gd name="T4" fmla="*/ 26 w 42"/>
                <a:gd name="T5" fmla="*/ 5 h 65"/>
                <a:gd name="T6" fmla="*/ 21 w 42"/>
                <a:gd name="T7" fmla="*/ 0 h 65"/>
                <a:gd name="T8" fmla="*/ 16 w 42"/>
                <a:gd name="T9" fmla="*/ 5 h 65"/>
                <a:gd name="T10" fmla="*/ 16 w 42"/>
                <a:gd name="T11" fmla="*/ 49 h 65"/>
                <a:gd name="T12" fmla="*/ 9 w 42"/>
                <a:gd name="T13" fmla="*/ 41 h 65"/>
                <a:gd name="T14" fmla="*/ 2 w 42"/>
                <a:gd name="T15" fmla="*/ 41 h 65"/>
                <a:gd name="T16" fmla="*/ 2 w 42"/>
                <a:gd name="T17" fmla="*/ 48 h 65"/>
                <a:gd name="T18" fmla="*/ 18 w 42"/>
                <a:gd name="T19" fmla="*/ 63 h 65"/>
                <a:gd name="T20" fmla="*/ 21 w 42"/>
                <a:gd name="T21" fmla="*/ 65 h 65"/>
                <a:gd name="T22" fmla="*/ 24 w 42"/>
                <a:gd name="T23" fmla="*/ 63 h 65"/>
                <a:gd name="T24" fmla="*/ 40 w 42"/>
                <a:gd name="T25" fmla="*/ 48 h 65"/>
                <a:gd name="T26" fmla="*/ 40 w 42"/>
                <a:gd name="T27" fmla="*/ 41 h 65"/>
                <a:gd name="T28" fmla="*/ 33 w 42"/>
                <a:gd name="T29"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5">
                  <a:moveTo>
                    <a:pt x="33" y="41"/>
                  </a:moveTo>
                  <a:cubicBezTo>
                    <a:pt x="26" y="49"/>
                    <a:pt x="26" y="49"/>
                    <a:pt x="26" y="49"/>
                  </a:cubicBezTo>
                  <a:cubicBezTo>
                    <a:pt x="26" y="5"/>
                    <a:pt x="26" y="5"/>
                    <a:pt x="26" y="5"/>
                  </a:cubicBezTo>
                  <a:cubicBezTo>
                    <a:pt x="26" y="3"/>
                    <a:pt x="24" y="0"/>
                    <a:pt x="21" y="0"/>
                  </a:cubicBezTo>
                  <a:cubicBezTo>
                    <a:pt x="18" y="0"/>
                    <a:pt x="16" y="3"/>
                    <a:pt x="16" y="5"/>
                  </a:cubicBezTo>
                  <a:cubicBezTo>
                    <a:pt x="16" y="49"/>
                    <a:pt x="16" y="49"/>
                    <a:pt x="16" y="49"/>
                  </a:cubicBezTo>
                  <a:cubicBezTo>
                    <a:pt x="9" y="41"/>
                    <a:pt x="9" y="41"/>
                    <a:pt x="9" y="41"/>
                  </a:cubicBezTo>
                  <a:cubicBezTo>
                    <a:pt x="7" y="39"/>
                    <a:pt x="4" y="39"/>
                    <a:pt x="2" y="41"/>
                  </a:cubicBezTo>
                  <a:cubicBezTo>
                    <a:pt x="0" y="43"/>
                    <a:pt x="0" y="46"/>
                    <a:pt x="2" y="48"/>
                  </a:cubicBezTo>
                  <a:cubicBezTo>
                    <a:pt x="18" y="63"/>
                    <a:pt x="18" y="63"/>
                    <a:pt x="18" y="63"/>
                  </a:cubicBezTo>
                  <a:cubicBezTo>
                    <a:pt x="19" y="64"/>
                    <a:pt x="20" y="65"/>
                    <a:pt x="21" y="65"/>
                  </a:cubicBezTo>
                  <a:cubicBezTo>
                    <a:pt x="22" y="65"/>
                    <a:pt x="23" y="64"/>
                    <a:pt x="24" y="63"/>
                  </a:cubicBezTo>
                  <a:cubicBezTo>
                    <a:pt x="40" y="48"/>
                    <a:pt x="40" y="48"/>
                    <a:pt x="40" y="48"/>
                  </a:cubicBezTo>
                  <a:cubicBezTo>
                    <a:pt x="42" y="46"/>
                    <a:pt x="42" y="43"/>
                    <a:pt x="40" y="41"/>
                  </a:cubicBezTo>
                  <a:cubicBezTo>
                    <a:pt x="38" y="39"/>
                    <a:pt x="35" y="39"/>
                    <a:pt x="3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grpSp>
      <p:grpSp>
        <p:nvGrpSpPr>
          <p:cNvPr id="5" name="Group 25"/>
          <p:cNvGrpSpPr/>
          <p:nvPr/>
        </p:nvGrpSpPr>
        <p:grpSpPr bwMode="auto">
          <a:xfrm>
            <a:off x="2963232" y="2888279"/>
            <a:ext cx="395854" cy="334276"/>
            <a:chOff x="0" y="0"/>
            <a:chExt cx="235" cy="200"/>
          </a:xfrm>
          <a:solidFill>
            <a:schemeClr val="bg1"/>
          </a:solidFill>
        </p:grpSpPr>
        <p:sp>
          <p:nvSpPr>
            <p:cNvPr id="35" name="Freeform 26"/>
            <p:cNvSpPr>
              <a:spLocks noEditPoints="1"/>
            </p:cNvSpPr>
            <p:nvPr/>
          </p:nvSpPr>
          <p:spPr bwMode="auto">
            <a:xfrm>
              <a:off x="0" y="0"/>
              <a:ext cx="235" cy="200"/>
            </a:xfrm>
            <a:custGeom>
              <a:avLst/>
              <a:gdLst>
                <a:gd name="T0" fmla="*/ 94 w 108"/>
                <a:gd name="T1" fmla="*/ 15 h 92"/>
                <a:gd name="T2" fmla="*/ 77 w 108"/>
                <a:gd name="T3" fmla="*/ 15 h 92"/>
                <a:gd name="T4" fmla="*/ 77 w 108"/>
                <a:gd name="T5" fmla="*/ 14 h 92"/>
                <a:gd name="T6" fmla="*/ 77 w 108"/>
                <a:gd name="T7" fmla="*/ 11 h 92"/>
                <a:gd name="T8" fmla="*/ 66 w 108"/>
                <a:gd name="T9" fmla="*/ 0 h 92"/>
                <a:gd name="T10" fmla="*/ 54 w 108"/>
                <a:gd name="T11" fmla="*/ 0 h 92"/>
                <a:gd name="T12" fmla="*/ 43 w 108"/>
                <a:gd name="T13" fmla="*/ 11 h 92"/>
                <a:gd name="T14" fmla="*/ 43 w 108"/>
                <a:gd name="T15" fmla="*/ 15 h 92"/>
                <a:gd name="T16" fmla="*/ 14 w 108"/>
                <a:gd name="T17" fmla="*/ 15 h 92"/>
                <a:gd name="T18" fmla="*/ 0 w 108"/>
                <a:gd name="T19" fmla="*/ 29 h 92"/>
                <a:gd name="T20" fmla="*/ 0 w 108"/>
                <a:gd name="T21" fmla="*/ 78 h 92"/>
                <a:gd name="T22" fmla="*/ 14 w 108"/>
                <a:gd name="T23" fmla="*/ 92 h 92"/>
                <a:gd name="T24" fmla="*/ 94 w 108"/>
                <a:gd name="T25" fmla="*/ 92 h 92"/>
                <a:gd name="T26" fmla="*/ 108 w 108"/>
                <a:gd name="T27" fmla="*/ 78 h 92"/>
                <a:gd name="T28" fmla="*/ 108 w 108"/>
                <a:gd name="T29" fmla="*/ 29 h 92"/>
                <a:gd name="T30" fmla="*/ 94 w 108"/>
                <a:gd name="T31" fmla="*/ 15 h 92"/>
                <a:gd name="T32" fmla="*/ 10 w 108"/>
                <a:gd name="T33" fmla="*/ 78 h 92"/>
                <a:gd name="T34" fmla="*/ 10 w 108"/>
                <a:gd name="T35" fmla="*/ 29 h 92"/>
                <a:gd name="T36" fmla="*/ 14 w 108"/>
                <a:gd name="T37" fmla="*/ 24 h 92"/>
                <a:gd name="T38" fmla="*/ 26 w 108"/>
                <a:gd name="T39" fmla="*/ 24 h 92"/>
                <a:gd name="T40" fmla="*/ 26 w 108"/>
                <a:gd name="T41" fmla="*/ 83 h 92"/>
                <a:gd name="T42" fmla="*/ 14 w 108"/>
                <a:gd name="T43" fmla="*/ 83 h 92"/>
                <a:gd name="T44" fmla="*/ 10 w 108"/>
                <a:gd name="T45" fmla="*/ 78 h 92"/>
                <a:gd name="T46" fmla="*/ 99 w 108"/>
                <a:gd name="T47" fmla="*/ 78 h 92"/>
                <a:gd name="T48" fmla="*/ 94 w 108"/>
                <a:gd name="T49" fmla="*/ 83 h 92"/>
                <a:gd name="T50" fmla="*/ 35 w 108"/>
                <a:gd name="T51" fmla="*/ 83 h 92"/>
                <a:gd name="T52" fmla="*/ 35 w 108"/>
                <a:gd name="T53" fmla="*/ 24 h 92"/>
                <a:gd name="T54" fmla="*/ 43 w 108"/>
                <a:gd name="T55" fmla="*/ 24 h 92"/>
                <a:gd name="T56" fmla="*/ 77 w 108"/>
                <a:gd name="T57" fmla="*/ 24 h 92"/>
                <a:gd name="T58" fmla="*/ 94 w 108"/>
                <a:gd name="T59" fmla="*/ 24 h 92"/>
                <a:gd name="T60" fmla="*/ 99 w 108"/>
                <a:gd name="T61" fmla="*/ 29 h 92"/>
                <a:gd name="T62" fmla="*/ 99 w 108"/>
                <a:gd name="T63"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92">
                  <a:moveTo>
                    <a:pt x="94" y="15"/>
                  </a:moveTo>
                  <a:cubicBezTo>
                    <a:pt x="77" y="15"/>
                    <a:pt x="77" y="15"/>
                    <a:pt x="77" y="15"/>
                  </a:cubicBezTo>
                  <a:cubicBezTo>
                    <a:pt x="77" y="14"/>
                    <a:pt x="77" y="14"/>
                    <a:pt x="77" y="14"/>
                  </a:cubicBezTo>
                  <a:cubicBezTo>
                    <a:pt x="77" y="11"/>
                    <a:pt x="77" y="11"/>
                    <a:pt x="77" y="11"/>
                  </a:cubicBezTo>
                  <a:cubicBezTo>
                    <a:pt x="77" y="5"/>
                    <a:pt x="72" y="0"/>
                    <a:pt x="66" y="0"/>
                  </a:cubicBezTo>
                  <a:cubicBezTo>
                    <a:pt x="54" y="0"/>
                    <a:pt x="54" y="0"/>
                    <a:pt x="54" y="0"/>
                  </a:cubicBezTo>
                  <a:cubicBezTo>
                    <a:pt x="48" y="0"/>
                    <a:pt x="43" y="5"/>
                    <a:pt x="43" y="11"/>
                  </a:cubicBezTo>
                  <a:cubicBezTo>
                    <a:pt x="43" y="15"/>
                    <a:pt x="43" y="15"/>
                    <a:pt x="43" y="15"/>
                  </a:cubicBezTo>
                  <a:cubicBezTo>
                    <a:pt x="14" y="15"/>
                    <a:pt x="14" y="15"/>
                    <a:pt x="14" y="15"/>
                  </a:cubicBezTo>
                  <a:cubicBezTo>
                    <a:pt x="7" y="15"/>
                    <a:pt x="0" y="21"/>
                    <a:pt x="0" y="29"/>
                  </a:cubicBezTo>
                  <a:cubicBezTo>
                    <a:pt x="0" y="78"/>
                    <a:pt x="0" y="78"/>
                    <a:pt x="0" y="78"/>
                  </a:cubicBezTo>
                  <a:cubicBezTo>
                    <a:pt x="0" y="86"/>
                    <a:pt x="6" y="92"/>
                    <a:pt x="14" y="92"/>
                  </a:cubicBezTo>
                  <a:cubicBezTo>
                    <a:pt x="94" y="92"/>
                    <a:pt x="94" y="92"/>
                    <a:pt x="94" y="92"/>
                  </a:cubicBezTo>
                  <a:cubicBezTo>
                    <a:pt x="101" y="92"/>
                    <a:pt x="108" y="86"/>
                    <a:pt x="108" y="78"/>
                  </a:cubicBezTo>
                  <a:cubicBezTo>
                    <a:pt x="108" y="29"/>
                    <a:pt x="108" y="29"/>
                    <a:pt x="108" y="29"/>
                  </a:cubicBezTo>
                  <a:cubicBezTo>
                    <a:pt x="108" y="21"/>
                    <a:pt x="101" y="15"/>
                    <a:pt x="94" y="15"/>
                  </a:cubicBezTo>
                  <a:close/>
                  <a:moveTo>
                    <a:pt x="10" y="78"/>
                  </a:moveTo>
                  <a:cubicBezTo>
                    <a:pt x="10" y="29"/>
                    <a:pt x="10" y="29"/>
                    <a:pt x="10" y="29"/>
                  </a:cubicBezTo>
                  <a:cubicBezTo>
                    <a:pt x="10" y="27"/>
                    <a:pt x="12" y="24"/>
                    <a:pt x="14" y="24"/>
                  </a:cubicBezTo>
                  <a:cubicBezTo>
                    <a:pt x="26" y="24"/>
                    <a:pt x="26" y="24"/>
                    <a:pt x="26" y="24"/>
                  </a:cubicBezTo>
                  <a:cubicBezTo>
                    <a:pt x="26" y="83"/>
                    <a:pt x="26" y="83"/>
                    <a:pt x="26" y="83"/>
                  </a:cubicBezTo>
                  <a:cubicBezTo>
                    <a:pt x="14" y="83"/>
                    <a:pt x="14" y="83"/>
                    <a:pt x="14" y="83"/>
                  </a:cubicBezTo>
                  <a:cubicBezTo>
                    <a:pt x="11" y="83"/>
                    <a:pt x="10" y="80"/>
                    <a:pt x="10" y="78"/>
                  </a:cubicBezTo>
                  <a:close/>
                  <a:moveTo>
                    <a:pt x="99" y="78"/>
                  </a:moveTo>
                  <a:cubicBezTo>
                    <a:pt x="99" y="80"/>
                    <a:pt x="96" y="83"/>
                    <a:pt x="94" y="83"/>
                  </a:cubicBezTo>
                  <a:cubicBezTo>
                    <a:pt x="35" y="83"/>
                    <a:pt x="35" y="83"/>
                    <a:pt x="35" y="83"/>
                  </a:cubicBezTo>
                  <a:cubicBezTo>
                    <a:pt x="35" y="24"/>
                    <a:pt x="35" y="24"/>
                    <a:pt x="35" y="24"/>
                  </a:cubicBezTo>
                  <a:cubicBezTo>
                    <a:pt x="43" y="24"/>
                    <a:pt x="43" y="24"/>
                    <a:pt x="43" y="24"/>
                  </a:cubicBezTo>
                  <a:cubicBezTo>
                    <a:pt x="77" y="24"/>
                    <a:pt x="77" y="24"/>
                    <a:pt x="77" y="24"/>
                  </a:cubicBezTo>
                  <a:cubicBezTo>
                    <a:pt x="94" y="24"/>
                    <a:pt x="94" y="24"/>
                    <a:pt x="94" y="24"/>
                  </a:cubicBezTo>
                  <a:cubicBezTo>
                    <a:pt x="96" y="24"/>
                    <a:pt x="99" y="27"/>
                    <a:pt x="99" y="29"/>
                  </a:cubicBezTo>
                  <a:lnTo>
                    <a:pt x="99"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6" name="Freeform 27"/>
            <p:cNvSpPr>
              <a:spLocks noEditPoints="1"/>
            </p:cNvSpPr>
            <p:nvPr/>
          </p:nvSpPr>
          <p:spPr bwMode="auto">
            <a:xfrm>
              <a:off x="93" y="83"/>
              <a:ext cx="74" cy="74"/>
            </a:xfrm>
            <a:custGeom>
              <a:avLst/>
              <a:gdLst>
                <a:gd name="T0" fmla="*/ 17 w 34"/>
                <a:gd name="T1" fmla="*/ 0 h 34"/>
                <a:gd name="T2" fmla="*/ 0 w 34"/>
                <a:gd name="T3" fmla="*/ 17 h 34"/>
                <a:gd name="T4" fmla="*/ 17 w 34"/>
                <a:gd name="T5" fmla="*/ 34 h 34"/>
                <a:gd name="T6" fmla="*/ 34 w 34"/>
                <a:gd name="T7" fmla="*/ 17 h 34"/>
                <a:gd name="T8" fmla="*/ 17 w 34"/>
                <a:gd name="T9" fmla="*/ 0 h 34"/>
                <a:gd name="T10" fmla="*/ 17 w 34"/>
                <a:gd name="T11" fmla="*/ 25 h 34"/>
                <a:gd name="T12" fmla="*/ 9 w 34"/>
                <a:gd name="T13" fmla="*/ 17 h 34"/>
                <a:gd name="T14" fmla="*/ 17 w 34"/>
                <a:gd name="T15" fmla="*/ 10 h 34"/>
                <a:gd name="T16" fmla="*/ 25 w 34"/>
                <a:gd name="T17" fmla="*/ 17 h 34"/>
                <a:gd name="T18" fmla="*/ 17 w 34"/>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0"/>
                  </a:moveTo>
                  <a:cubicBezTo>
                    <a:pt x="8" y="0"/>
                    <a:pt x="0" y="8"/>
                    <a:pt x="0" y="17"/>
                  </a:cubicBezTo>
                  <a:cubicBezTo>
                    <a:pt x="0" y="27"/>
                    <a:pt x="8" y="34"/>
                    <a:pt x="17" y="34"/>
                  </a:cubicBezTo>
                  <a:cubicBezTo>
                    <a:pt x="26" y="34"/>
                    <a:pt x="34" y="27"/>
                    <a:pt x="34" y="17"/>
                  </a:cubicBezTo>
                  <a:cubicBezTo>
                    <a:pt x="34" y="8"/>
                    <a:pt x="26" y="0"/>
                    <a:pt x="17" y="0"/>
                  </a:cubicBezTo>
                  <a:close/>
                  <a:moveTo>
                    <a:pt x="17" y="25"/>
                  </a:moveTo>
                  <a:cubicBezTo>
                    <a:pt x="13" y="25"/>
                    <a:pt x="9" y="21"/>
                    <a:pt x="9" y="17"/>
                  </a:cubicBezTo>
                  <a:cubicBezTo>
                    <a:pt x="9" y="13"/>
                    <a:pt x="13" y="10"/>
                    <a:pt x="17" y="10"/>
                  </a:cubicBezTo>
                  <a:cubicBezTo>
                    <a:pt x="21" y="10"/>
                    <a:pt x="25" y="13"/>
                    <a:pt x="25" y="17"/>
                  </a:cubicBezTo>
                  <a:cubicBezTo>
                    <a:pt x="25" y="21"/>
                    <a:pt x="21" y="25"/>
                    <a:pt x="1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grpSp>
      <p:grpSp>
        <p:nvGrpSpPr>
          <p:cNvPr id="6" name="Group 28"/>
          <p:cNvGrpSpPr/>
          <p:nvPr/>
        </p:nvGrpSpPr>
        <p:grpSpPr bwMode="auto">
          <a:xfrm>
            <a:off x="7234458" y="2338626"/>
            <a:ext cx="387058" cy="382658"/>
            <a:chOff x="0" y="0"/>
            <a:chExt cx="231" cy="230"/>
          </a:xfrm>
          <a:solidFill>
            <a:schemeClr val="bg1"/>
          </a:solidFill>
        </p:grpSpPr>
        <p:sp>
          <p:nvSpPr>
            <p:cNvPr id="38" name="Freeform 29"/>
            <p:cNvSpPr>
              <a:spLocks noEditPoints="1"/>
            </p:cNvSpPr>
            <p:nvPr/>
          </p:nvSpPr>
          <p:spPr bwMode="auto">
            <a:xfrm>
              <a:off x="0" y="0"/>
              <a:ext cx="231" cy="230"/>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9 h 106"/>
                <a:gd name="T12" fmla="*/ 9 w 106"/>
                <a:gd name="T13" fmla="*/ 53 h 106"/>
                <a:gd name="T14" fmla="*/ 53 w 106"/>
                <a:gd name="T15" fmla="*/ 97 h 106"/>
                <a:gd name="T16" fmla="*/ 97 w 106"/>
                <a:gd name="T17" fmla="*/ 53 h 106"/>
                <a:gd name="T18" fmla="*/ 53 w 106"/>
                <a:gd name="T19" fmla="*/ 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9"/>
                  </a:moveTo>
                  <a:cubicBezTo>
                    <a:pt x="29" y="9"/>
                    <a:pt x="9" y="29"/>
                    <a:pt x="9" y="53"/>
                  </a:cubicBezTo>
                  <a:cubicBezTo>
                    <a:pt x="9" y="77"/>
                    <a:pt x="29" y="97"/>
                    <a:pt x="53" y="97"/>
                  </a:cubicBezTo>
                  <a:cubicBezTo>
                    <a:pt x="77" y="97"/>
                    <a:pt x="97" y="77"/>
                    <a:pt x="97" y="53"/>
                  </a:cubicBezTo>
                  <a:cubicBezTo>
                    <a:pt x="97" y="29"/>
                    <a:pt x="77" y="9"/>
                    <a:pt x="5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9" name="Freeform 30"/>
            <p:cNvSpPr/>
            <p:nvPr/>
          </p:nvSpPr>
          <p:spPr bwMode="auto">
            <a:xfrm>
              <a:off x="104" y="43"/>
              <a:ext cx="72" cy="81"/>
            </a:xfrm>
            <a:custGeom>
              <a:avLst/>
              <a:gdLst>
                <a:gd name="T0" fmla="*/ 28 w 33"/>
                <a:gd name="T1" fmla="*/ 37 h 37"/>
                <a:gd name="T2" fmla="*/ 5 w 33"/>
                <a:gd name="T3" fmla="*/ 37 h 37"/>
                <a:gd name="T4" fmla="*/ 0 w 33"/>
                <a:gd name="T5" fmla="*/ 33 h 37"/>
                <a:gd name="T6" fmla="*/ 0 w 33"/>
                <a:gd name="T7" fmla="*/ 5 h 37"/>
                <a:gd name="T8" fmla="*/ 5 w 33"/>
                <a:gd name="T9" fmla="*/ 0 h 37"/>
                <a:gd name="T10" fmla="*/ 9 w 33"/>
                <a:gd name="T11" fmla="*/ 5 h 37"/>
                <a:gd name="T12" fmla="*/ 9 w 33"/>
                <a:gd name="T13" fmla="*/ 28 h 37"/>
                <a:gd name="T14" fmla="*/ 28 w 33"/>
                <a:gd name="T15" fmla="*/ 28 h 37"/>
                <a:gd name="T16" fmla="*/ 33 w 33"/>
                <a:gd name="T17" fmla="*/ 33 h 37"/>
                <a:gd name="T18" fmla="*/ 28 w 33"/>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7">
                  <a:moveTo>
                    <a:pt x="28" y="37"/>
                  </a:moveTo>
                  <a:cubicBezTo>
                    <a:pt x="5" y="37"/>
                    <a:pt x="5" y="37"/>
                    <a:pt x="5" y="37"/>
                  </a:cubicBezTo>
                  <a:cubicBezTo>
                    <a:pt x="2" y="37"/>
                    <a:pt x="0" y="35"/>
                    <a:pt x="0" y="33"/>
                  </a:cubicBezTo>
                  <a:cubicBezTo>
                    <a:pt x="0" y="5"/>
                    <a:pt x="0" y="5"/>
                    <a:pt x="0" y="5"/>
                  </a:cubicBezTo>
                  <a:cubicBezTo>
                    <a:pt x="0" y="2"/>
                    <a:pt x="2" y="0"/>
                    <a:pt x="5" y="0"/>
                  </a:cubicBezTo>
                  <a:cubicBezTo>
                    <a:pt x="7" y="0"/>
                    <a:pt x="9" y="2"/>
                    <a:pt x="9" y="5"/>
                  </a:cubicBezTo>
                  <a:cubicBezTo>
                    <a:pt x="9" y="28"/>
                    <a:pt x="9" y="28"/>
                    <a:pt x="9" y="28"/>
                  </a:cubicBezTo>
                  <a:cubicBezTo>
                    <a:pt x="28" y="28"/>
                    <a:pt x="28" y="28"/>
                    <a:pt x="28" y="28"/>
                  </a:cubicBezTo>
                  <a:cubicBezTo>
                    <a:pt x="31" y="28"/>
                    <a:pt x="33" y="30"/>
                    <a:pt x="33" y="33"/>
                  </a:cubicBezTo>
                  <a:cubicBezTo>
                    <a:pt x="33" y="35"/>
                    <a:pt x="31" y="37"/>
                    <a:pt x="2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grpSp>
      <p:sp>
        <p:nvSpPr>
          <p:cNvPr id="40" name="Rectangle 31"/>
          <p:cNvSpPr>
            <a:spLocks noChangeArrowheads="1"/>
          </p:cNvSpPr>
          <p:nvPr/>
        </p:nvSpPr>
        <p:spPr bwMode="auto">
          <a:xfrm>
            <a:off x="743876" y="3657080"/>
            <a:ext cx="2099932" cy="61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此处添加标题</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文本</a:t>
            </a:r>
          </a:p>
          <a:p>
            <a:pPr algn="r">
              <a:lnSpc>
                <a:spcPct val="1500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Rectangle 32"/>
          <p:cNvSpPr>
            <a:spLocks noChangeArrowheads="1"/>
          </p:cNvSpPr>
          <p:nvPr/>
        </p:nvSpPr>
        <p:spPr bwMode="auto">
          <a:xfrm>
            <a:off x="3587130" y="3657080"/>
            <a:ext cx="2100994" cy="61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此处添加标题文本</a:t>
            </a:r>
          </a:p>
          <a:p>
            <a:pPr algn="r">
              <a:lnSpc>
                <a:spcPct val="1500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Rectangle 33"/>
          <p:cNvSpPr>
            <a:spLocks noChangeArrowheads="1"/>
          </p:cNvSpPr>
          <p:nvPr/>
        </p:nvSpPr>
        <p:spPr bwMode="auto">
          <a:xfrm>
            <a:off x="6445324" y="3657080"/>
            <a:ext cx="2087116" cy="6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此处添加标题文本</a:t>
            </a:r>
          </a:p>
          <a:p>
            <a:pPr algn="r">
              <a:lnSpc>
                <a:spcPct val="1500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Rectangle 34"/>
          <p:cNvSpPr>
            <a:spLocks noChangeArrowheads="1"/>
          </p:cNvSpPr>
          <p:nvPr/>
        </p:nvSpPr>
        <p:spPr bwMode="auto">
          <a:xfrm>
            <a:off x="2176909" y="1202804"/>
            <a:ext cx="2143064" cy="61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此处添加标题文本</a:t>
            </a:r>
          </a:p>
          <a:p>
            <a:pPr algn="r">
              <a:lnSpc>
                <a:spcPct val="1500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Rectangle 35"/>
          <p:cNvSpPr>
            <a:spLocks noChangeArrowheads="1"/>
          </p:cNvSpPr>
          <p:nvPr/>
        </p:nvSpPr>
        <p:spPr bwMode="auto">
          <a:xfrm>
            <a:off x="5015432" y="1202804"/>
            <a:ext cx="2220863" cy="61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此处添加标题文本</a:t>
            </a:r>
          </a:p>
          <a:p>
            <a:pPr algn="r">
              <a:lnSpc>
                <a:spcPct val="1500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300" fill="hold"/>
                                        <p:tgtEl>
                                          <p:spTgt spid="45"/>
                                        </p:tgtEl>
                                        <p:attrNameLst>
                                          <p:attrName>ppt_w</p:attrName>
                                        </p:attrNameLst>
                                      </p:cBhvr>
                                      <p:tavLst>
                                        <p:tav tm="0">
                                          <p:val>
                                            <p:fltVal val="0"/>
                                          </p:val>
                                        </p:tav>
                                        <p:tav tm="100000">
                                          <p:val>
                                            <p:strVal val="#ppt_w"/>
                                          </p:val>
                                        </p:tav>
                                      </p:tavLst>
                                    </p:anim>
                                    <p:anim calcmode="lin" valueType="num">
                                      <p:cBhvr>
                                        <p:cTn id="8" dur="300" fill="hold"/>
                                        <p:tgtEl>
                                          <p:spTgt spid="45"/>
                                        </p:tgtEl>
                                        <p:attrNameLst>
                                          <p:attrName>ppt_h</p:attrName>
                                        </p:attrNameLst>
                                      </p:cBhvr>
                                      <p:tavLst>
                                        <p:tav tm="0">
                                          <p:val>
                                            <p:fltVal val="0"/>
                                          </p:val>
                                        </p:tav>
                                        <p:tav tm="100000">
                                          <p:val>
                                            <p:strVal val="#ppt_h"/>
                                          </p:val>
                                        </p:tav>
                                      </p:tavLst>
                                    </p:anim>
                                    <p:animEffect transition="in" filter="fade">
                                      <p:cBhvr>
                                        <p:cTn id="9" dur="300"/>
                                        <p:tgtEl>
                                          <p:spTgt spid="45"/>
                                        </p:tgtEl>
                                      </p:cBhvr>
                                    </p:animEffect>
                                  </p:childTnLst>
                                </p:cTn>
                              </p:par>
                              <p:par>
                                <p:cTn id="10" presetID="6" presetClass="emph" presetSubtype="0" autoRev="1" fill="hold" grpId="1" nodeType="withEffect">
                                  <p:stCondLst>
                                    <p:cond delay="300"/>
                                  </p:stCondLst>
                                  <p:childTnLst>
                                    <p:animScale>
                                      <p:cBhvr>
                                        <p:cTn id="11" dur="150" fill="hold"/>
                                        <p:tgtEl>
                                          <p:spTgt spid="45"/>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46"/>
                                        </p:tgtEl>
                                        <p:attrNameLst>
                                          <p:attrName>style.visibility</p:attrName>
                                        </p:attrNameLst>
                                      </p:cBhvr>
                                      <p:to>
                                        <p:strVal val="visible"/>
                                      </p:to>
                                    </p:set>
                                    <p:anim calcmode="lin" valueType="num">
                                      <p:cBhvr>
                                        <p:cTn id="14" dur="300" fill="hold"/>
                                        <p:tgtEl>
                                          <p:spTgt spid="46"/>
                                        </p:tgtEl>
                                        <p:attrNameLst>
                                          <p:attrName>ppt_w</p:attrName>
                                        </p:attrNameLst>
                                      </p:cBhvr>
                                      <p:tavLst>
                                        <p:tav tm="0">
                                          <p:val>
                                            <p:fltVal val="0"/>
                                          </p:val>
                                        </p:tav>
                                        <p:tav tm="100000">
                                          <p:val>
                                            <p:strVal val="#ppt_w"/>
                                          </p:val>
                                        </p:tav>
                                      </p:tavLst>
                                    </p:anim>
                                    <p:anim calcmode="lin" valueType="num">
                                      <p:cBhvr>
                                        <p:cTn id="15" dur="300" fill="hold"/>
                                        <p:tgtEl>
                                          <p:spTgt spid="46"/>
                                        </p:tgtEl>
                                        <p:attrNameLst>
                                          <p:attrName>ppt_h</p:attrName>
                                        </p:attrNameLst>
                                      </p:cBhvr>
                                      <p:tavLst>
                                        <p:tav tm="0">
                                          <p:val>
                                            <p:fltVal val="0"/>
                                          </p:val>
                                        </p:tav>
                                        <p:tav tm="100000">
                                          <p:val>
                                            <p:strVal val="#ppt_h"/>
                                          </p:val>
                                        </p:tav>
                                      </p:tavLst>
                                    </p:anim>
                                    <p:animEffect transition="in" filter="fade">
                                      <p:cBhvr>
                                        <p:cTn id="16" dur="300"/>
                                        <p:tgtEl>
                                          <p:spTgt spid="46"/>
                                        </p:tgtEl>
                                      </p:cBhvr>
                                    </p:animEffect>
                                  </p:childTnLst>
                                </p:cTn>
                              </p:par>
                              <p:par>
                                <p:cTn id="17" presetID="6" presetClass="emph" presetSubtype="0" autoRev="1" fill="hold" grpId="1" nodeType="withEffect">
                                  <p:stCondLst>
                                    <p:cond delay="600"/>
                                  </p:stCondLst>
                                  <p:childTnLst>
                                    <p:animScale>
                                      <p:cBhvr>
                                        <p:cTn id="18" dur="150" fill="hold"/>
                                        <p:tgtEl>
                                          <p:spTgt spid="46"/>
                                        </p:tgtEl>
                                      </p:cBhvr>
                                      <p:by x="110000" y="110000"/>
                                    </p:animScale>
                                  </p:childTnLst>
                                </p:cTn>
                              </p:par>
                              <p:par>
                                <p:cTn id="19" presetID="53" presetClass="entr" presetSubtype="16" fill="hold" nodeType="withEffect">
                                  <p:stCondLst>
                                    <p:cond delay="300"/>
                                  </p:stCondLst>
                                  <p:childTnLst>
                                    <p:set>
                                      <p:cBhvr>
                                        <p:cTn id="20" dur="1" fill="hold">
                                          <p:stCondLst>
                                            <p:cond delay="0"/>
                                          </p:stCondLst>
                                        </p:cTn>
                                        <p:tgtEl>
                                          <p:spTgt spid="2"/>
                                        </p:tgtEl>
                                        <p:attrNameLst>
                                          <p:attrName>style.visibility</p:attrName>
                                        </p:attrNameLst>
                                      </p:cBhvr>
                                      <p:to>
                                        <p:strVal val="visible"/>
                                      </p:to>
                                    </p:set>
                                    <p:anim calcmode="lin" valueType="num">
                                      <p:cBhvr>
                                        <p:cTn id="21" dur="300" fill="hold"/>
                                        <p:tgtEl>
                                          <p:spTgt spid="2"/>
                                        </p:tgtEl>
                                        <p:attrNameLst>
                                          <p:attrName>ppt_w</p:attrName>
                                        </p:attrNameLst>
                                      </p:cBhvr>
                                      <p:tavLst>
                                        <p:tav tm="0">
                                          <p:val>
                                            <p:fltVal val="0"/>
                                          </p:val>
                                        </p:tav>
                                        <p:tav tm="100000">
                                          <p:val>
                                            <p:strVal val="#ppt_w"/>
                                          </p:val>
                                        </p:tav>
                                      </p:tavLst>
                                    </p:anim>
                                    <p:anim calcmode="lin" valueType="num">
                                      <p:cBhvr>
                                        <p:cTn id="22" dur="300" fill="hold"/>
                                        <p:tgtEl>
                                          <p:spTgt spid="2"/>
                                        </p:tgtEl>
                                        <p:attrNameLst>
                                          <p:attrName>ppt_h</p:attrName>
                                        </p:attrNameLst>
                                      </p:cBhvr>
                                      <p:tavLst>
                                        <p:tav tm="0">
                                          <p:val>
                                            <p:fltVal val="0"/>
                                          </p:val>
                                        </p:tav>
                                        <p:tav tm="100000">
                                          <p:val>
                                            <p:strVal val="#ppt_h"/>
                                          </p:val>
                                        </p:tav>
                                      </p:tavLst>
                                    </p:anim>
                                    <p:animEffect transition="in" filter="fade">
                                      <p:cBhvr>
                                        <p:cTn id="23" dur="300"/>
                                        <p:tgtEl>
                                          <p:spTgt spid="2"/>
                                        </p:tgtEl>
                                      </p:cBhvr>
                                    </p:animEffect>
                                  </p:childTnLst>
                                </p:cTn>
                              </p:par>
                              <p:par>
                                <p:cTn id="24" presetID="6" presetClass="emph" presetSubtype="0" autoRev="1" fill="hold" nodeType="withEffect">
                                  <p:stCondLst>
                                    <p:cond delay="600"/>
                                  </p:stCondLst>
                                  <p:childTnLst>
                                    <p:animScale>
                                      <p:cBhvr>
                                        <p:cTn id="25" dur="150" fill="hold"/>
                                        <p:tgtEl>
                                          <p:spTgt spid="2"/>
                                        </p:tgtEl>
                                      </p:cBhvr>
                                      <p:by x="110000" y="110000"/>
                                    </p:animScale>
                                  </p:childTnLst>
                                </p:cTn>
                              </p:par>
                              <p:par>
                                <p:cTn id="26" presetID="22" presetClass="entr" presetSubtype="1" fill="hold" grpId="0" nodeType="withEffect">
                                  <p:stCondLst>
                                    <p:cond delay="60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par>
                                <p:cTn id="29" presetID="2" presetClass="entr" presetSubtype="4" fill="hold" grpId="0" nodeType="withEffect">
                                  <p:stCondLst>
                                    <p:cond delay="11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2" presetClass="entr" presetSubtype="8" fill="hold" nodeType="withEffect">
                                  <p:stCondLst>
                                    <p:cond delay="1600"/>
                                  </p:stCondLst>
                                  <p:childTnLst>
                                    <p:set>
                                      <p:cBhvr>
                                        <p:cTn id="34" dur="1" fill="hold">
                                          <p:stCondLst>
                                            <p:cond delay="0"/>
                                          </p:stCondLst>
                                        </p:cTn>
                                        <p:tgtEl>
                                          <p:spTgt spid="55"/>
                                        </p:tgtEl>
                                        <p:attrNameLst>
                                          <p:attrName>style.visibility</p:attrName>
                                        </p:attrNameLst>
                                      </p:cBhvr>
                                      <p:to>
                                        <p:strVal val="visible"/>
                                      </p:to>
                                    </p:set>
                                    <p:animEffect transition="in" filter="wipe(left)">
                                      <p:cBhvr>
                                        <p:cTn id="35" dur="500"/>
                                        <p:tgtEl>
                                          <p:spTgt spid="55"/>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300" fill="hold"/>
                                        <p:tgtEl>
                                          <p:spTgt spid="47"/>
                                        </p:tgtEl>
                                        <p:attrNameLst>
                                          <p:attrName>ppt_w</p:attrName>
                                        </p:attrNameLst>
                                      </p:cBhvr>
                                      <p:tavLst>
                                        <p:tav tm="0">
                                          <p:val>
                                            <p:fltVal val="0"/>
                                          </p:val>
                                        </p:tav>
                                        <p:tav tm="100000">
                                          <p:val>
                                            <p:strVal val="#ppt_w"/>
                                          </p:val>
                                        </p:tav>
                                      </p:tavLst>
                                    </p:anim>
                                    <p:anim calcmode="lin" valueType="num">
                                      <p:cBhvr>
                                        <p:cTn id="40" dur="300" fill="hold"/>
                                        <p:tgtEl>
                                          <p:spTgt spid="47"/>
                                        </p:tgtEl>
                                        <p:attrNameLst>
                                          <p:attrName>ppt_h</p:attrName>
                                        </p:attrNameLst>
                                      </p:cBhvr>
                                      <p:tavLst>
                                        <p:tav tm="0">
                                          <p:val>
                                            <p:fltVal val="0"/>
                                          </p:val>
                                        </p:tav>
                                        <p:tav tm="100000">
                                          <p:val>
                                            <p:strVal val="#ppt_h"/>
                                          </p:val>
                                        </p:tav>
                                      </p:tavLst>
                                    </p:anim>
                                    <p:animEffect transition="in" filter="fade">
                                      <p:cBhvr>
                                        <p:cTn id="41" dur="300"/>
                                        <p:tgtEl>
                                          <p:spTgt spid="47"/>
                                        </p:tgtEl>
                                      </p:cBhvr>
                                    </p:animEffect>
                                  </p:childTnLst>
                                </p:cTn>
                              </p:par>
                              <p:par>
                                <p:cTn id="42" presetID="6" presetClass="emph" presetSubtype="0" autoRev="1" fill="hold" grpId="1" nodeType="withEffect">
                                  <p:stCondLst>
                                    <p:cond delay="300"/>
                                  </p:stCondLst>
                                  <p:childTnLst>
                                    <p:animScale>
                                      <p:cBhvr>
                                        <p:cTn id="43" dur="150" fill="hold"/>
                                        <p:tgtEl>
                                          <p:spTgt spid="47"/>
                                        </p:tgtEl>
                                      </p:cBhvr>
                                      <p:by x="110000" y="110000"/>
                                    </p:animScale>
                                  </p:childTnLst>
                                </p:cTn>
                              </p:par>
                              <p:par>
                                <p:cTn id="44" presetID="53" presetClass="entr" presetSubtype="16" fill="hold" grpId="0" nodeType="withEffect">
                                  <p:stCondLst>
                                    <p:cond delay="300"/>
                                  </p:stCondLst>
                                  <p:childTnLst>
                                    <p:set>
                                      <p:cBhvr>
                                        <p:cTn id="45" dur="1" fill="hold">
                                          <p:stCondLst>
                                            <p:cond delay="0"/>
                                          </p:stCondLst>
                                        </p:cTn>
                                        <p:tgtEl>
                                          <p:spTgt spid="48"/>
                                        </p:tgtEl>
                                        <p:attrNameLst>
                                          <p:attrName>style.visibility</p:attrName>
                                        </p:attrNameLst>
                                      </p:cBhvr>
                                      <p:to>
                                        <p:strVal val="visible"/>
                                      </p:to>
                                    </p:set>
                                    <p:anim calcmode="lin" valueType="num">
                                      <p:cBhvr>
                                        <p:cTn id="46" dur="300" fill="hold"/>
                                        <p:tgtEl>
                                          <p:spTgt spid="48"/>
                                        </p:tgtEl>
                                        <p:attrNameLst>
                                          <p:attrName>ppt_w</p:attrName>
                                        </p:attrNameLst>
                                      </p:cBhvr>
                                      <p:tavLst>
                                        <p:tav tm="0">
                                          <p:val>
                                            <p:fltVal val="0"/>
                                          </p:val>
                                        </p:tav>
                                        <p:tav tm="100000">
                                          <p:val>
                                            <p:strVal val="#ppt_w"/>
                                          </p:val>
                                        </p:tav>
                                      </p:tavLst>
                                    </p:anim>
                                    <p:anim calcmode="lin" valueType="num">
                                      <p:cBhvr>
                                        <p:cTn id="47" dur="300" fill="hold"/>
                                        <p:tgtEl>
                                          <p:spTgt spid="48"/>
                                        </p:tgtEl>
                                        <p:attrNameLst>
                                          <p:attrName>ppt_h</p:attrName>
                                        </p:attrNameLst>
                                      </p:cBhvr>
                                      <p:tavLst>
                                        <p:tav tm="0">
                                          <p:val>
                                            <p:fltVal val="0"/>
                                          </p:val>
                                        </p:tav>
                                        <p:tav tm="100000">
                                          <p:val>
                                            <p:strVal val="#ppt_h"/>
                                          </p:val>
                                        </p:tav>
                                      </p:tavLst>
                                    </p:anim>
                                    <p:animEffect transition="in" filter="fade">
                                      <p:cBhvr>
                                        <p:cTn id="48" dur="300"/>
                                        <p:tgtEl>
                                          <p:spTgt spid="48"/>
                                        </p:tgtEl>
                                      </p:cBhvr>
                                    </p:animEffect>
                                  </p:childTnLst>
                                </p:cTn>
                              </p:par>
                              <p:par>
                                <p:cTn id="49" presetID="6" presetClass="emph" presetSubtype="0" autoRev="1" fill="hold" grpId="1" nodeType="withEffect">
                                  <p:stCondLst>
                                    <p:cond delay="600"/>
                                  </p:stCondLst>
                                  <p:childTnLst>
                                    <p:animScale>
                                      <p:cBhvr>
                                        <p:cTn id="50" dur="150" fill="hold"/>
                                        <p:tgtEl>
                                          <p:spTgt spid="48"/>
                                        </p:tgtEl>
                                      </p:cBhvr>
                                      <p:by x="110000" y="110000"/>
                                    </p:animScale>
                                  </p:childTnLst>
                                </p:cTn>
                              </p:par>
                              <p:par>
                                <p:cTn id="51" presetID="53" presetClass="entr" presetSubtype="16" fill="hold" nodeType="withEffect">
                                  <p:stCondLst>
                                    <p:cond delay="300"/>
                                  </p:stCondLst>
                                  <p:childTnLst>
                                    <p:set>
                                      <p:cBhvr>
                                        <p:cTn id="52" dur="1" fill="hold">
                                          <p:stCondLst>
                                            <p:cond delay="0"/>
                                          </p:stCondLst>
                                        </p:cTn>
                                        <p:tgtEl>
                                          <p:spTgt spid="5"/>
                                        </p:tgtEl>
                                        <p:attrNameLst>
                                          <p:attrName>style.visibility</p:attrName>
                                        </p:attrNameLst>
                                      </p:cBhvr>
                                      <p:to>
                                        <p:strVal val="visible"/>
                                      </p:to>
                                    </p:set>
                                    <p:anim calcmode="lin" valueType="num">
                                      <p:cBhvr>
                                        <p:cTn id="53" dur="300" fill="hold"/>
                                        <p:tgtEl>
                                          <p:spTgt spid="5"/>
                                        </p:tgtEl>
                                        <p:attrNameLst>
                                          <p:attrName>ppt_w</p:attrName>
                                        </p:attrNameLst>
                                      </p:cBhvr>
                                      <p:tavLst>
                                        <p:tav tm="0">
                                          <p:val>
                                            <p:fltVal val="0"/>
                                          </p:val>
                                        </p:tav>
                                        <p:tav tm="100000">
                                          <p:val>
                                            <p:strVal val="#ppt_w"/>
                                          </p:val>
                                        </p:tav>
                                      </p:tavLst>
                                    </p:anim>
                                    <p:anim calcmode="lin" valueType="num">
                                      <p:cBhvr>
                                        <p:cTn id="54" dur="300" fill="hold"/>
                                        <p:tgtEl>
                                          <p:spTgt spid="5"/>
                                        </p:tgtEl>
                                        <p:attrNameLst>
                                          <p:attrName>ppt_h</p:attrName>
                                        </p:attrNameLst>
                                      </p:cBhvr>
                                      <p:tavLst>
                                        <p:tav tm="0">
                                          <p:val>
                                            <p:fltVal val="0"/>
                                          </p:val>
                                        </p:tav>
                                        <p:tav tm="100000">
                                          <p:val>
                                            <p:strVal val="#ppt_h"/>
                                          </p:val>
                                        </p:tav>
                                      </p:tavLst>
                                    </p:anim>
                                    <p:animEffect transition="in" filter="fade">
                                      <p:cBhvr>
                                        <p:cTn id="55" dur="300"/>
                                        <p:tgtEl>
                                          <p:spTgt spid="5"/>
                                        </p:tgtEl>
                                      </p:cBhvr>
                                    </p:animEffect>
                                  </p:childTnLst>
                                </p:cTn>
                              </p:par>
                              <p:par>
                                <p:cTn id="56" presetID="6" presetClass="emph" presetSubtype="0" autoRev="1" fill="hold" nodeType="withEffect">
                                  <p:stCondLst>
                                    <p:cond delay="600"/>
                                  </p:stCondLst>
                                  <p:childTnLst>
                                    <p:animScale>
                                      <p:cBhvr>
                                        <p:cTn id="57" dur="150" fill="hold"/>
                                        <p:tgtEl>
                                          <p:spTgt spid="5"/>
                                        </p:tgtEl>
                                      </p:cBhvr>
                                      <p:by x="110000" y="110000"/>
                                    </p:animScale>
                                  </p:childTnLst>
                                </p:cTn>
                              </p:par>
                              <p:par>
                                <p:cTn id="58" presetID="22" presetClass="entr" presetSubtype="4" fill="hold" grpId="0" nodeType="withEffect">
                                  <p:stCondLst>
                                    <p:cond delay="600"/>
                                  </p:stCondLst>
                                  <p:childTnLst>
                                    <p:set>
                                      <p:cBhvr>
                                        <p:cTn id="59" dur="1" fill="hold">
                                          <p:stCondLst>
                                            <p:cond delay="0"/>
                                          </p:stCondLst>
                                        </p:cTn>
                                        <p:tgtEl>
                                          <p:spTgt spid="16"/>
                                        </p:tgtEl>
                                        <p:attrNameLst>
                                          <p:attrName>style.visibility</p:attrName>
                                        </p:attrNameLst>
                                      </p:cBhvr>
                                      <p:to>
                                        <p:strVal val="visible"/>
                                      </p:to>
                                    </p:set>
                                    <p:animEffect transition="in" filter="wipe(down)">
                                      <p:cBhvr>
                                        <p:cTn id="60" dur="500"/>
                                        <p:tgtEl>
                                          <p:spTgt spid="16"/>
                                        </p:tgtEl>
                                      </p:cBhvr>
                                    </p:animEffect>
                                  </p:childTnLst>
                                </p:cTn>
                              </p:par>
                              <p:par>
                                <p:cTn id="61" presetID="2" presetClass="entr" presetSubtype="1" fill="hold" grpId="0" nodeType="withEffect">
                                  <p:stCondLst>
                                    <p:cond delay="110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0-#ppt_h/2"/>
                                          </p:val>
                                        </p:tav>
                                        <p:tav tm="100000">
                                          <p:val>
                                            <p:strVal val="#ppt_y"/>
                                          </p:val>
                                        </p:tav>
                                      </p:tavLst>
                                    </p:anim>
                                  </p:childTnLst>
                                </p:cTn>
                              </p:par>
                              <p:par>
                                <p:cTn id="65" presetID="22" presetClass="entr" presetSubtype="8" fill="hold" nodeType="withEffect">
                                  <p:stCondLst>
                                    <p:cond delay="1600"/>
                                  </p:stCondLst>
                                  <p:childTnLst>
                                    <p:set>
                                      <p:cBhvr>
                                        <p:cTn id="66" dur="1" fill="hold">
                                          <p:stCondLst>
                                            <p:cond delay="0"/>
                                          </p:stCondLst>
                                        </p:cTn>
                                        <p:tgtEl>
                                          <p:spTgt spid="58"/>
                                        </p:tgtEl>
                                        <p:attrNameLst>
                                          <p:attrName>style.visibility</p:attrName>
                                        </p:attrNameLst>
                                      </p:cBhvr>
                                      <p:to>
                                        <p:strVal val="visible"/>
                                      </p:to>
                                    </p:set>
                                    <p:animEffect transition="in" filter="wipe(left)">
                                      <p:cBhvr>
                                        <p:cTn id="67" dur="500"/>
                                        <p:tgtEl>
                                          <p:spTgt spid="58"/>
                                        </p:tgtEl>
                                      </p:cBhvr>
                                    </p:animEffect>
                                  </p:childTnLst>
                                </p:cTn>
                              </p:par>
                            </p:childTnLst>
                          </p:cTn>
                        </p:par>
                        <p:par>
                          <p:cTn id="68" fill="hold">
                            <p:stCondLst>
                              <p:cond delay="1000"/>
                            </p:stCondLst>
                            <p:childTnLst>
                              <p:par>
                                <p:cTn id="69" presetID="53" presetClass="entr" presetSubtype="16"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 calcmode="lin" valueType="num">
                                      <p:cBhvr>
                                        <p:cTn id="71" dur="300" fill="hold"/>
                                        <p:tgtEl>
                                          <p:spTgt spid="51"/>
                                        </p:tgtEl>
                                        <p:attrNameLst>
                                          <p:attrName>ppt_w</p:attrName>
                                        </p:attrNameLst>
                                      </p:cBhvr>
                                      <p:tavLst>
                                        <p:tav tm="0">
                                          <p:val>
                                            <p:fltVal val="0"/>
                                          </p:val>
                                        </p:tav>
                                        <p:tav tm="100000">
                                          <p:val>
                                            <p:strVal val="#ppt_w"/>
                                          </p:val>
                                        </p:tav>
                                      </p:tavLst>
                                    </p:anim>
                                    <p:anim calcmode="lin" valueType="num">
                                      <p:cBhvr>
                                        <p:cTn id="72" dur="300" fill="hold"/>
                                        <p:tgtEl>
                                          <p:spTgt spid="51"/>
                                        </p:tgtEl>
                                        <p:attrNameLst>
                                          <p:attrName>ppt_h</p:attrName>
                                        </p:attrNameLst>
                                      </p:cBhvr>
                                      <p:tavLst>
                                        <p:tav tm="0">
                                          <p:val>
                                            <p:fltVal val="0"/>
                                          </p:val>
                                        </p:tav>
                                        <p:tav tm="100000">
                                          <p:val>
                                            <p:strVal val="#ppt_h"/>
                                          </p:val>
                                        </p:tav>
                                      </p:tavLst>
                                    </p:anim>
                                    <p:animEffect transition="in" filter="fade">
                                      <p:cBhvr>
                                        <p:cTn id="73" dur="300"/>
                                        <p:tgtEl>
                                          <p:spTgt spid="51"/>
                                        </p:tgtEl>
                                      </p:cBhvr>
                                    </p:animEffect>
                                  </p:childTnLst>
                                </p:cTn>
                              </p:par>
                              <p:par>
                                <p:cTn id="74" presetID="6" presetClass="emph" presetSubtype="0" autoRev="1" fill="hold" grpId="1" nodeType="withEffect">
                                  <p:stCondLst>
                                    <p:cond delay="300"/>
                                  </p:stCondLst>
                                  <p:childTnLst>
                                    <p:animScale>
                                      <p:cBhvr>
                                        <p:cTn id="75" dur="150" fill="hold"/>
                                        <p:tgtEl>
                                          <p:spTgt spid="51"/>
                                        </p:tgtEl>
                                      </p:cBhvr>
                                      <p:by x="110000" y="110000"/>
                                    </p:animScale>
                                  </p:childTnLst>
                                </p:cTn>
                              </p:par>
                              <p:par>
                                <p:cTn id="76" presetID="53" presetClass="entr" presetSubtype="16" fill="hold" grpId="0" nodeType="withEffect">
                                  <p:stCondLst>
                                    <p:cond delay="300"/>
                                  </p:stCondLst>
                                  <p:childTnLst>
                                    <p:set>
                                      <p:cBhvr>
                                        <p:cTn id="77" dur="1" fill="hold">
                                          <p:stCondLst>
                                            <p:cond delay="0"/>
                                          </p:stCondLst>
                                        </p:cTn>
                                        <p:tgtEl>
                                          <p:spTgt spid="52"/>
                                        </p:tgtEl>
                                        <p:attrNameLst>
                                          <p:attrName>style.visibility</p:attrName>
                                        </p:attrNameLst>
                                      </p:cBhvr>
                                      <p:to>
                                        <p:strVal val="visible"/>
                                      </p:to>
                                    </p:set>
                                    <p:anim calcmode="lin" valueType="num">
                                      <p:cBhvr>
                                        <p:cTn id="78" dur="300" fill="hold"/>
                                        <p:tgtEl>
                                          <p:spTgt spid="52"/>
                                        </p:tgtEl>
                                        <p:attrNameLst>
                                          <p:attrName>ppt_w</p:attrName>
                                        </p:attrNameLst>
                                      </p:cBhvr>
                                      <p:tavLst>
                                        <p:tav tm="0">
                                          <p:val>
                                            <p:fltVal val="0"/>
                                          </p:val>
                                        </p:tav>
                                        <p:tav tm="100000">
                                          <p:val>
                                            <p:strVal val="#ppt_w"/>
                                          </p:val>
                                        </p:tav>
                                      </p:tavLst>
                                    </p:anim>
                                    <p:anim calcmode="lin" valueType="num">
                                      <p:cBhvr>
                                        <p:cTn id="79" dur="300" fill="hold"/>
                                        <p:tgtEl>
                                          <p:spTgt spid="52"/>
                                        </p:tgtEl>
                                        <p:attrNameLst>
                                          <p:attrName>ppt_h</p:attrName>
                                        </p:attrNameLst>
                                      </p:cBhvr>
                                      <p:tavLst>
                                        <p:tav tm="0">
                                          <p:val>
                                            <p:fltVal val="0"/>
                                          </p:val>
                                        </p:tav>
                                        <p:tav tm="100000">
                                          <p:val>
                                            <p:strVal val="#ppt_h"/>
                                          </p:val>
                                        </p:tav>
                                      </p:tavLst>
                                    </p:anim>
                                    <p:animEffect transition="in" filter="fade">
                                      <p:cBhvr>
                                        <p:cTn id="80" dur="300"/>
                                        <p:tgtEl>
                                          <p:spTgt spid="52"/>
                                        </p:tgtEl>
                                      </p:cBhvr>
                                    </p:animEffect>
                                  </p:childTnLst>
                                </p:cTn>
                              </p:par>
                              <p:par>
                                <p:cTn id="81" presetID="6" presetClass="emph" presetSubtype="0" autoRev="1" fill="hold" grpId="1" nodeType="withEffect">
                                  <p:stCondLst>
                                    <p:cond delay="600"/>
                                  </p:stCondLst>
                                  <p:childTnLst>
                                    <p:animScale>
                                      <p:cBhvr>
                                        <p:cTn id="82" dur="150" fill="hold"/>
                                        <p:tgtEl>
                                          <p:spTgt spid="52"/>
                                        </p:tgtEl>
                                      </p:cBhvr>
                                      <p:by x="110000" y="110000"/>
                                    </p:animScale>
                                  </p:childTnLst>
                                </p:cTn>
                              </p:par>
                              <p:par>
                                <p:cTn id="83" presetID="53" presetClass="entr" presetSubtype="16" fill="hold" nodeType="withEffect">
                                  <p:stCondLst>
                                    <p:cond delay="300"/>
                                  </p:stCondLst>
                                  <p:childTnLst>
                                    <p:set>
                                      <p:cBhvr>
                                        <p:cTn id="84" dur="1" fill="hold">
                                          <p:stCondLst>
                                            <p:cond delay="0"/>
                                          </p:stCondLst>
                                        </p:cTn>
                                        <p:tgtEl>
                                          <p:spTgt spid="4"/>
                                        </p:tgtEl>
                                        <p:attrNameLst>
                                          <p:attrName>style.visibility</p:attrName>
                                        </p:attrNameLst>
                                      </p:cBhvr>
                                      <p:to>
                                        <p:strVal val="visible"/>
                                      </p:to>
                                    </p:set>
                                    <p:anim calcmode="lin" valueType="num">
                                      <p:cBhvr>
                                        <p:cTn id="85" dur="300" fill="hold"/>
                                        <p:tgtEl>
                                          <p:spTgt spid="4"/>
                                        </p:tgtEl>
                                        <p:attrNameLst>
                                          <p:attrName>ppt_w</p:attrName>
                                        </p:attrNameLst>
                                      </p:cBhvr>
                                      <p:tavLst>
                                        <p:tav tm="0">
                                          <p:val>
                                            <p:fltVal val="0"/>
                                          </p:val>
                                        </p:tav>
                                        <p:tav tm="100000">
                                          <p:val>
                                            <p:strVal val="#ppt_w"/>
                                          </p:val>
                                        </p:tav>
                                      </p:tavLst>
                                    </p:anim>
                                    <p:anim calcmode="lin" valueType="num">
                                      <p:cBhvr>
                                        <p:cTn id="86" dur="300" fill="hold"/>
                                        <p:tgtEl>
                                          <p:spTgt spid="4"/>
                                        </p:tgtEl>
                                        <p:attrNameLst>
                                          <p:attrName>ppt_h</p:attrName>
                                        </p:attrNameLst>
                                      </p:cBhvr>
                                      <p:tavLst>
                                        <p:tav tm="0">
                                          <p:val>
                                            <p:fltVal val="0"/>
                                          </p:val>
                                        </p:tav>
                                        <p:tav tm="100000">
                                          <p:val>
                                            <p:strVal val="#ppt_h"/>
                                          </p:val>
                                        </p:tav>
                                      </p:tavLst>
                                    </p:anim>
                                    <p:animEffect transition="in" filter="fade">
                                      <p:cBhvr>
                                        <p:cTn id="87" dur="300"/>
                                        <p:tgtEl>
                                          <p:spTgt spid="4"/>
                                        </p:tgtEl>
                                      </p:cBhvr>
                                    </p:animEffect>
                                  </p:childTnLst>
                                </p:cTn>
                              </p:par>
                              <p:par>
                                <p:cTn id="88" presetID="6" presetClass="emph" presetSubtype="0" autoRev="1" fill="hold" nodeType="withEffect">
                                  <p:stCondLst>
                                    <p:cond delay="600"/>
                                  </p:stCondLst>
                                  <p:childTnLst>
                                    <p:animScale>
                                      <p:cBhvr>
                                        <p:cTn id="89" dur="150" fill="hold"/>
                                        <p:tgtEl>
                                          <p:spTgt spid="4"/>
                                        </p:tgtEl>
                                      </p:cBhvr>
                                      <p:by x="110000" y="110000"/>
                                    </p:animScale>
                                  </p:childTnLst>
                                </p:cTn>
                              </p:par>
                              <p:par>
                                <p:cTn id="90" presetID="22" presetClass="entr" presetSubtype="1" fill="hold" grpId="0" nodeType="withEffect">
                                  <p:stCondLst>
                                    <p:cond delay="600"/>
                                  </p:stCondLst>
                                  <p:childTnLst>
                                    <p:set>
                                      <p:cBhvr>
                                        <p:cTn id="91" dur="1" fill="hold">
                                          <p:stCondLst>
                                            <p:cond delay="0"/>
                                          </p:stCondLst>
                                        </p:cTn>
                                        <p:tgtEl>
                                          <p:spTgt spid="19"/>
                                        </p:tgtEl>
                                        <p:attrNameLst>
                                          <p:attrName>style.visibility</p:attrName>
                                        </p:attrNameLst>
                                      </p:cBhvr>
                                      <p:to>
                                        <p:strVal val="visible"/>
                                      </p:to>
                                    </p:set>
                                    <p:animEffect transition="in" filter="wipe(up)">
                                      <p:cBhvr>
                                        <p:cTn id="92" dur="500"/>
                                        <p:tgtEl>
                                          <p:spTgt spid="19"/>
                                        </p:tgtEl>
                                      </p:cBhvr>
                                    </p:animEffect>
                                  </p:childTnLst>
                                </p:cTn>
                              </p:par>
                              <p:par>
                                <p:cTn id="93" presetID="2" presetClass="entr" presetSubtype="4" fill="hold" grpId="0" nodeType="withEffect">
                                  <p:stCondLst>
                                    <p:cond delay="1100"/>
                                  </p:stCondLst>
                                  <p:childTnLst>
                                    <p:set>
                                      <p:cBhvr>
                                        <p:cTn id="94" dur="1" fill="hold">
                                          <p:stCondLst>
                                            <p:cond delay="0"/>
                                          </p:stCondLst>
                                        </p:cTn>
                                        <p:tgtEl>
                                          <p:spTgt spid="41"/>
                                        </p:tgtEl>
                                        <p:attrNameLst>
                                          <p:attrName>style.visibility</p:attrName>
                                        </p:attrNameLst>
                                      </p:cBhvr>
                                      <p:to>
                                        <p:strVal val="visible"/>
                                      </p:to>
                                    </p:set>
                                    <p:anim calcmode="lin" valueType="num">
                                      <p:cBhvr additive="base">
                                        <p:cTn id="95" dur="500" fill="hold"/>
                                        <p:tgtEl>
                                          <p:spTgt spid="41"/>
                                        </p:tgtEl>
                                        <p:attrNameLst>
                                          <p:attrName>ppt_x</p:attrName>
                                        </p:attrNameLst>
                                      </p:cBhvr>
                                      <p:tavLst>
                                        <p:tav tm="0">
                                          <p:val>
                                            <p:strVal val="#ppt_x"/>
                                          </p:val>
                                        </p:tav>
                                        <p:tav tm="100000">
                                          <p:val>
                                            <p:strVal val="#ppt_x"/>
                                          </p:val>
                                        </p:tav>
                                      </p:tavLst>
                                    </p:anim>
                                    <p:anim calcmode="lin" valueType="num">
                                      <p:cBhvr additive="base">
                                        <p:cTn id="96" dur="500" fill="hold"/>
                                        <p:tgtEl>
                                          <p:spTgt spid="41"/>
                                        </p:tgtEl>
                                        <p:attrNameLst>
                                          <p:attrName>ppt_y</p:attrName>
                                        </p:attrNameLst>
                                      </p:cBhvr>
                                      <p:tavLst>
                                        <p:tav tm="0">
                                          <p:val>
                                            <p:strVal val="1+#ppt_h/2"/>
                                          </p:val>
                                        </p:tav>
                                        <p:tav tm="100000">
                                          <p:val>
                                            <p:strVal val="#ppt_y"/>
                                          </p:val>
                                        </p:tav>
                                      </p:tavLst>
                                    </p:anim>
                                  </p:childTnLst>
                                </p:cTn>
                              </p:par>
                              <p:par>
                                <p:cTn id="97" presetID="22" presetClass="entr" presetSubtype="8" fill="hold" nodeType="withEffect">
                                  <p:stCondLst>
                                    <p:cond delay="1600"/>
                                  </p:stCondLst>
                                  <p:childTnLst>
                                    <p:set>
                                      <p:cBhvr>
                                        <p:cTn id="98" dur="1" fill="hold">
                                          <p:stCondLst>
                                            <p:cond delay="0"/>
                                          </p:stCondLst>
                                        </p:cTn>
                                        <p:tgtEl>
                                          <p:spTgt spid="57"/>
                                        </p:tgtEl>
                                        <p:attrNameLst>
                                          <p:attrName>style.visibility</p:attrName>
                                        </p:attrNameLst>
                                      </p:cBhvr>
                                      <p:to>
                                        <p:strVal val="visible"/>
                                      </p:to>
                                    </p:set>
                                    <p:animEffect transition="in" filter="wipe(left)">
                                      <p:cBhvr>
                                        <p:cTn id="99" dur="500"/>
                                        <p:tgtEl>
                                          <p:spTgt spid="57"/>
                                        </p:tgtEl>
                                      </p:cBhvr>
                                    </p:animEffect>
                                  </p:childTnLst>
                                </p:cTn>
                              </p:par>
                            </p:childTnLst>
                          </p:cTn>
                        </p:par>
                        <p:par>
                          <p:cTn id="100" fill="hold">
                            <p:stCondLst>
                              <p:cond delay="1500"/>
                            </p:stCondLst>
                            <p:childTnLst>
                              <p:par>
                                <p:cTn id="101" presetID="53" presetClass="entr" presetSubtype="16"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 calcmode="lin" valueType="num">
                                      <p:cBhvr>
                                        <p:cTn id="103" dur="300" fill="hold"/>
                                        <p:tgtEl>
                                          <p:spTgt spid="49"/>
                                        </p:tgtEl>
                                        <p:attrNameLst>
                                          <p:attrName>ppt_w</p:attrName>
                                        </p:attrNameLst>
                                      </p:cBhvr>
                                      <p:tavLst>
                                        <p:tav tm="0">
                                          <p:val>
                                            <p:fltVal val="0"/>
                                          </p:val>
                                        </p:tav>
                                        <p:tav tm="100000">
                                          <p:val>
                                            <p:strVal val="#ppt_w"/>
                                          </p:val>
                                        </p:tav>
                                      </p:tavLst>
                                    </p:anim>
                                    <p:anim calcmode="lin" valueType="num">
                                      <p:cBhvr>
                                        <p:cTn id="104" dur="300" fill="hold"/>
                                        <p:tgtEl>
                                          <p:spTgt spid="49"/>
                                        </p:tgtEl>
                                        <p:attrNameLst>
                                          <p:attrName>ppt_h</p:attrName>
                                        </p:attrNameLst>
                                      </p:cBhvr>
                                      <p:tavLst>
                                        <p:tav tm="0">
                                          <p:val>
                                            <p:fltVal val="0"/>
                                          </p:val>
                                        </p:tav>
                                        <p:tav tm="100000">
                                          <p:val>
                                            <p:strVal val="#ppt_h"/>
                                          </p:val>
                                        </p:tav>
                                      </p:tavLst>
                                    </p:anim>
                                    <p:animEffect transition="in" filter="fade">
                                      <p:cBhvr>
                                        <p:cTn id="105" dur="300"/>
                                        <p:tgtEl>
                                          <p:spTgt spid="49"/>
                                        </p:tgtEl>
                                      </p:cBhvr>
                                    </p:animEffect>
                                  </p:childTnLst>
                                </p:cTn>
                              </p:par>
                              <p:par>
                                <p:cTn id="106" presetID="6" presetClass="emph" presetSubtype="0" autoRev="1" fill="hold" grpId="1" nodeType="withEffect">
                                  <p:stCondLst>
                                    <p:cond delay="300"/>
                                  </p:stCondLst>
                                  <p:childTnLst>
                                    <p:animScale>
                                      <p:cBhvr>
                                        <p:cTn id="107" dur="150" fill="hold"/>
                                        <p:tgtEl>
                                          <p:spTgt spid="49"/>
                                        </p:tgtEl>
                                      </p:cBhvr>
                                      <p:by x="110000" y="110000"/>
                                    </p:animScale>
                                  </p:childTnLst>
                                </p:cTn>
                              </p:par>
                              <p:par>
                                <p:cTn id="108" presetID="53" presetClass="entr" presetSubtype="16" fill="hold" grpId="0" nodeType="withEffect">
                                  <p:stCondLst>
                                    <p:cond delay="30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300" fill="hold"/>
                                        <p:tgtEl>
                                          <p:spTgt spid="50"/>
                                        </p:tgtEl>
                                        <p:attrNameLst>
                                          <p:attrName>ppt_w</p:attrName>
                                        </p:attrNameLst>
                                      </p:cBhvr>
                                      <p:tavLst>
                                        <p:tav tm="0">
                                          <p:val>
                                            <p:fltVal val="0"/>
                                          </p:val>
                                        </p:tav>
                                        <p:tav tm="100000">
                                          <p:val>
                                            <p:strVal val="#ppt_w"/>
                                          </p:val>
                                        </p:tav>
                                      </p:tavLst>
                                    </p:anim>
                                    <p:anim calcmode="lin" valueType="num">
                                      <p:cBhvr>
                                        <p:cTn id="111" dur="300" fill="hold"/>
                                        <p:tgtEl>
                                          <p:spTgt spid="50"/>
                                        </p:tgtEl>
                                        <p:attrNameLst>
                                          <p:attrName>ppt_h</p:attrName>
                                        </p:attrNameLst>
                                      </p:cBhvr>
                                      <p:tavLst>
                                        <p:tav tm="0">
                                          <p:val>
                                            <p:fltVal val="0"/>
                                          </p:val>
                                        </p:tav>
                                        <p:tav tm="100000">
                                          <p:val>
                                            <p:strVal val="#ppt_h"/>
                                          </p:val>
                                        </p:tav>
                                      </p:tavLst>
                                    </p:anim>
                                    <p:animEffect transition="in" filter="fade">
                                      <p:cBhvr>
                                        <p:cTn id="112" dur="300"/>
                                        <p:tgtEl>
                                          <p:spTgt spid="50"/>
                                        </p:tgtEl>
                                      </p:cBhvr>
                                    </p:animEffect>
                                  </p:childTnLst>
                                </p:cTn>
                              </p:par>
                              <p:par>
                                <p:cTn id="113" presetID="6" presetClass="emph" presetSubtype="0" autoRev="1" fill="hold" grpId="1" nodeType="withEffect">
                                  <p:stCondLst>
                                    <p:cond delay="600"/>
                                  </p:stCondLst>
                                  <p:childTnLst>
                                    <p:animScale>
                                      <p:cBhvr>
                                        <p:cTn id="114" dur="150" fill="hold"/>
                                        <p:tgtEl>
                                          <p:spTgt spid="50"/>
                                        </p:tgtEl>
                                      </p:cBhvr>
                                      <p:by x="110000" y="110000"/>
                                    </p:animScale>
                                  </p:childTnLst>
                                </p:cTn>
                              </p:par>
                              <p:par>
                                <p:cTn id="115" presetID="53" presetClass="entr" presetSubtype="16" fill="hold" nodeType="withEffect">
                                  <p:stCondLst>
                                    <p:cond delay="300"/>
                                  </p:stCondLst>
                                  <p:childTnLst>
                                    <p:set>
                                      <p:cBhvr>
                                        <p:cTn id="116" dur="1" fill="hold">
                                          <p:stCondLst>
                                            <p:cond delay="0"/>
                                          </p:stCondLst>
                                        </p:cTn>
                                        <p:tgtEl>
                                          <p:spTgt spid="3"/>
                                        </p:tgtEl>
                                        <p:attrNameLst>
                                          <p:attrName>style.visibility</p:attrName>
                                        </p:attrNameLst>
                                      </p:cBhvr>
                                      <p:to>
                                        <p:strVal val="visible"/>
                                      </p:to>
                                    </p:set>
                                    <p:anim calcmode="lin" valueType="num">
                                      <p:cBhvr>
                                        <p:cTn id="117" dur="300" fill="hold"/>
                                        <p:tgtEl>
                                          <p:spTgt spid="3"/>
                                        </p:tgtEl>
                                        <p:attrNameLst>
                                          <p:attrName>ppt_w</p:attrName>
                                        </p:attrNameLst>
                                      </p:cBhvr>
                                      <p:tavLst>
                                        <p:tav tm="0">
                                          <p:val>
                                            <p:fltVal val="0"/>
                                          </p:val>
                                        </p:tav>
                                        <p:tav tm="100000">
                                          <p:val>
                                            <p:strVal val="#ppt_w"/>
                                          </p:val>
                                        </p:tav>
                                      </p:tavLst>
                                    </p:anim>
                                    <p:anim calcmode="lin" valueType="num">
                                      <p:cBhvr>
                                        <p:cTn id="118" dur="300" fill="hold"/>
                                        <p:tgtEl>
                                          <p:spTgt spid="3"/>
                                        </p:tgtEl>
                                        <p:attrNameLst>
                                          <p:attrName>ppt_h</p:attrName>
                                        </p:attrNameLst>
                                      </p:cBhvr>
                                      <p:tavLst>
                                        <p:tav tm="0">
                                          <p:val>
                                            <p:fltVal val="0"/>
                                          </p:val>
                                        </p:tav>
                                        <p:tav tm="100000">
                                          <p:val>
                                            <p:strVal val="#ppt_h"/>
                                          </p:val>
                                        </p:tav>
                                      </p:tavLst>
                                    </p:anim>
                                    <p:animEffect transition="in" filter="fade">
                                      <p:cBhvr>
                                        <p:cTn id="119" dur="300"/>
                                        <p:tgtEl>
                                          <p:spTgt spid="3"/>
                                        </p:tgtEl>
                                      </p:cBhvr>
                                    </p:animEffect>
                                  </p:childTnLst>
                                </p:cTn>
                              </p:par>
                              <p:par>
                                <p:cTn id="120" presetID="6" presetClass="emph" presetSubtype="0" autoRev="1" fill="hold" nodeType="withEffect">
                                  <p:stCondLst>
                                    <p:cond delay="600"/>
                                  </p:stCondLst>
                                  <p:childTnLst>
                                    <p:animScale>
                                      <p:cBhvr>
                                        <p:cTn id="121" dur="150" fill="hold"/>
                                        <p:tgtEl>
                                          <p:spTgt spid="3"/>
                                        </p:tgtEl>
                                      </p:cBhvr>
                                      <p:by x="110000" y="110000"/>
                                    </p:animScale>
                                  </p:childTnLst>
                                </p:cTn>
                              </p:par>
                              <p:par>
                                <p:cTn id="122" presetID="22" presetClass="entr" presetSubtype="4" fill="hold" grpId="0" nodeType="withEffect">
                                  <p:stCondLst>
                                    <p:cond delay="600"/>
                                  </p:stCondLst>
                                  <p:childTnLst>
                                    <p:set>
                                      <p:cBhvr>
                                        <p:cTn id="123" dur="1" fill="hold">
                                          <p:stCondLst>
                                            <p:cond delay="0"/>
                                          </p:stCondLst>
                                        </p:cTn>
                                        <p:tgtEl>
                                          <p:spTgt spid="10"/>
                                        </p:tgtEl>
                                        <p:attrNameLst>
                                          <p:attrName>style.visibility</p:attrName>
                                        </p:attrNameLst>
                                      </p:cBhvr>
                                      <p:to>
                                        <p:strVal val="visible"/>
                                      </p:to>
                                    </p:set>
                                    <p:animEffect transition="in" filter="wipe(down)">
                                      <p:cBhvr>
                                        <p:cTn id="124" dur="500"/>
                                        <p:tgtEl>
                                          <p:spTgt spid="10"/>
                                        </p:tgtEl>
                                      </p:cBhvr>
                                    </p:animEffect>
                                  </p:childTnLst>
                                </p:cTn>
                              </p:par>
                              <p:par>
                                <p:cTn id="125" presetID="2" presetClass="entr" presetSubtype="1" fill="hold" grpId="0" nodeType="withEffect">
                                  <p:stCondLst>
                                    <p:cond delay="110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500" fill="hold"/>
                                        <p:tgtEl>
                                          <p:spTgt spid="44"/>
                                        </p:tgtEl>
                                        <p:attrNameLst>
                                          <p:attrName>ppt_x</p:attrName>
                                        </p:attrNameLst>
                                      </p:cBhvr>
                                      <p:tavLst>
                                        <p:tav tm="0">
                                          <p:val>
                                            <p:strVal val="#ppt_x"/>
                                          </p:val>
                                        </p:tav>
                                        <p:tav tm="100000">
                                          <p:val>
                                            <p:strVal val="#ppt_x"/>
                                          </p:val>
                                        </p:tav>
                                      </p:tavLst>
                                    </p:anim>
                                    <p:anim calcmode="lin" valueType="num">
                                      <p:cBhvr additive="base">
                                        <p:cTn id="128" dur="500" fill="hold"/>
                                        <p:tgtEl>
                                          <p:spTgt spid="44"/>
                                        </p:tgtEl>
                                        <p:attrNameLst>
                                          <p:attrName>ppt_y</p:attrName>
                                        </p:attrNameLst>
                                      </p:cBhvr>
                                      <p:tavLst>
                                        <p:tav tm="0">
                                          <p:val>
                                            <p:strVal val="0-#ppt_h/2"/>
                                          </p:val>
                                        </p:tav>
                                        <p:tav tm="100000">
                                          <p:val>
                                            <p:strVal val="#ppt_y"/>
                                          </p:val>
                                        </p:tav>
                                      </p:tavLst>
                                    </p:anim>
                                  </p:childTnLst>
                                </p:cTn>
                              </p:par>
                              <p:par>
                                <p:cTn id="129" presetID="22" presetClass="entr" presetSubtype="8" fill="hold" nodeType="withEffect">
                                  <p:stCondLst>
                                    <p:cond delay="1600"/>
                                  </p:stCondLst>
                                  <p:childTnLst>
                                    <p:set>
                                      <p:cBhvr>
                                        <p:cTn id="130" dur="1" fill="hold">
                                          <p:stCondLst>
                                            <p:cond delay="0"/>
                                          </p:stCondLst>
                                        </p:cTn>
                                        <p:tgtEl>
                                          <p:spTgt spid="60"/>
                                        </p:tgtEl>
                                        <p:attrNameLst>
                                          <p:attrName>style.visibility</p:attrName>
                                        </p:attrNameLst>
                                      </p:cBhvr>
                                      <p:to>
                                        <p:strVal val="visible"/>
                                      </p:to>
                                    </p:set>
                                    <p:animEffect transition="in" filter="wipe(left)">
                                      <p:cBhvr>
                                        <p:cTn id="131" dur="500"/>
                                        <p:tgtEl>
                                          <p:spTgt spid="60"/>
                                        </p:tgtEl>
                                      </p:cBhvr>
                                    </p:animEffect>
                                  </p:childTnLst>
                                </p:cTn>
                              </p:par>
                            </p:childTnLst>
                          </p:cTn>
                        </p:par>
                        <p:par>
                          <p:cTn id="132" fill="hold">
                            <p:stCondLst>
                              <p:cond delay="20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300" fill="hold"/>
                                        <p:tgtEl>
                                          <p:spTgt spid="53"/>
                                        </p:tgtEl>
                                        <p:attrNameLst>
                                          <p:attrName>ppt_w</p:attrName>
                                        </p:attrNameLst>
                                      </p:cBhvr>
                                      <p:tavLst>
                                        <p:tav tm="0">
                                          <p:val>
                                            <p:fltVal val="0"/>
                                          </p:val>
                                        </p:tav>
                                        <p:tav tm="100000">
                                          <p:val>
                                            <p:strVal val="#ppt_w"/>
                                          </p:val>
                                        </p:tav>
                                      </p:tavLst>
                                    </p:anim>
                                    <p:anim calcmode="lin" valueType="num">
                                      <p:cBhvr>
                                        <p:cTn id="136" dur="300" fill="hold"/>
                                        <p:tgtEl>
                                          <p:spTgt spid="53"/>
                                        </p:tgtEl>
                                        <p:attrNameLst>
                                          <p:attrName>ppt_h</p:attrName>
                                        </p:attrNameLst>
                                      </p:cBhvr>
                                      <p:tavLst>
                                        <p:tav tm="0">
                                          <p:val>
                                            <p:fltVal val="0"/>
                                          </p:val>
                                        </p:tav>
                                        <p:tav tm="100000">
                                          <p:val>
                                            <p:strVal val="#ppt_h"/>
                                          </p:val>
                                        </p:tav>
                                      </p:tavLst>
                                    </p:anim>
                                    <p:animEffect transition="in" filter="fade">
                                      <p:cBhvr>
                                        <p:cTn id="137" dur="300"/>
                                        <p:tgtEl>
                                          <p:spTgt spid="53"/>
                                        </p:tgtEl>
                                      </p:cBhvr>
                                    </p:animEffect>
                                  </p:childTnLst>
                                </p:cTn>
                              </p:par>
                              <p:par>
                                <p:cTn id="138" presetID="6" presetClass="emph" presetSubtype="0" autoRev="1" fill="hold" grpId="1" nodeType="withEffect">
                                  <p:stCondLst>
                                    <p:cond delay="300"/>
                                  </p:stCondLst>
                                  <p:childTnLst>
                                    <p:animScale>
                                      <p:cBhvr>
                                        <p:cTn id="139" dur="150" fill="hold"/>
                                        <p:tgtEl>
                                          <p:spTgt spid="53"/>
                                        </p:tgtEl>
                                      </p:cBhvr>
                                      <p:by x="110000" y="110000"/>
                                    </p:animScale>
                                  </p:childTnLst>
                                </p:cTn>
                              </p:par>
                              <p:par>
                                <p:cTn id="140" presetID="53" presetClass="entr" presetSubtype="16" fill="hold" grpId="0" nodeType="withEffect">
                                  <p:stCondLst>
                                    <p:cond delay="300"/>
                                  </p:stCondLst>
                                  <p:childTnLst>
                                    <p:set>
                                      <p:cBhvr>
                                        <p:cTn id="141" dur="1" fill="hold">
                                          <p:stCondLst>
                                            <p:cond delay="0"/>
                                          </p:stCondLst>
                                        </p:cTn>
                                        <p:tgtEl>
                                          <p:spTgt spid="54"/>
                                        </p:tgtEl>
                                        <p:attrNameLst>
                                          <p:attrName>style.visibility</p:attrName>
                                        </p:attrNameLst>
                                      </p:cBhvr>
                                      <p:to>
                                        <p:strVal val="visible"/>
                                      </p:to>
                                    </p:set>
                                    <p:anim calcmode="lin" valueType="num">
                                      <p:cBhvr>
                                        <p:cTn id="142" dur="300" fill="hold"/>
                                        <p:tgtEl>
                                          <p:spTgt spid="54"/>
                                        </p:tgtEl>
                                        <p:attrNameLst>
                                          <p:attrName>ppt_w</p:attrName>
                                        </p:attrNameLst>
                                      </p:cBhvr>
                                      <p:tavLst>
                                        <p:tav tm="0">
                                          <p:val>
                                            <p:fltVal val="0"/>
                                          </p:val>
                                        </p:tav>
                                        <p:tav tm="100000">
                                          <p:val>
                                            <p:strVal val="#ppt_w"/>
                                          </p:val>
                                        </p:tav>
                                      </p:tavLst>
                                    </p:anim>
                                    <p:anim calcmode="lin" valueType="num">
                                      <p:cBhvr>
                                        <p:cTn id="143" dur="300" fill="hold"/>
                                        <p:tgtEl>
                                          <p:spTgt spid="54"/>
                                        </p:tgtEl>
                                        <p:attrNameLst>
                                          <p:attrName>ppt_h</p:attrName>
                                        </p:attrNameLst>
                                      </p:cBhvr>
                                      <p:tavLst>
                                        <p:tav tm="0">
                                          <p:val>
                                            <p:fltVal val="0"/>
                                          </p:val>
                                        </p:tav>
                                        <p:tav tm="100000">
                                          <p:val>
                                            <p:strVal val="#ppt_h"/>
                                          </p:val>
                                        </p:tav>
                                      </p:tavLst>
                                    </p:anim>
                                    <p:animEffect transition="in" filter="fade">
                                      <p:cBhvr>
                                        <p:cTn id="144" dur="300"/>
                                        <p:tgtEl>
                                          <p:spTgt spid="54"/>
                                        </p:tgtEl>
                                      </p:cBhvr>
                                    </p:animEffect>
                                  </p:childTnLst>
                                </p:cTn>
                              </p:par>
                              <p:par>
                                <p:cTn id="145" presetID="6" presetClass="emph" presetSubtype="0" autoRev="1" fill="hold" grpId="1" nodeType="withEffect">
                                  <p:stCondLst>
                                    <p:cond delay="600"/>
                                  </p:stCondLst>
                                  <p:childTnLst>
                                    <p:animScale>
                                      <p:cBhvr>
                                        <p:cTn id="146" dur="150" fill="hold"/>
                                        <p:tgtEl>
                                          <p:spTgt spid="54"/>
                                        </p:tgtEl>
                                      </p:cBhvr>
                                      <p:by x="110000" y="110000"/>
                                    </p:animScale>
                                  </p:childTnLst>
                                </p:cTn>
                              </p:par>
                              <p:par>
                                <p:cTn id="147" presetID="53" presetClass="entr" presetSubtype="16" fill="hold" nodeType="withEffect">
                                  <p:stCondLst>
                                    <p:cond delay="300"/>
                                  </p:stCondLst>
                                  <p:childTnLst>
                                    <p:set>
                                      <p:cBhvr>
                                        <p:cTn id="148" dur="1" fill="hold">
                                          <p:stCondLst>
                                            <p:cond delay="0"/>
                                          </p:stCondLst>
                                        </p:cTn>
                                        <p:tgtEl>
                                          <p:spTgt spid="6"/>
                                        </p:tgtEl>
                                        <p:attrNameLst>
                                          <p:attrName>style.visibility</p:attrName>
                                        </p:attrNameLst>
                                      </p:cBhvr>
                                      <p:to>
                                        <p:strVal val="visible"/>
                                      </p:to>
                                    </p:set>
                                    <p:anim calcmode="lin" valueType="num">
                                      <p:cBhvr>
                                        <p:cTn id="149" dur="300" fill="hold"/>
                                        <p:tgtEl>
                                          <p:spTgt spid="6"/>
                                        </p:tgtEl>
                                        <p:attrNameLst>
                                          <p:attrName>ppt_w</p:attrName>
                                        </p:attrNameLst>
                                      </p:cBhvr>
                                      <p:tavLst>
                                        <p:tav tm="0">
                                          <p:val>
                                            <p:fltVal val="0"/>
                                          </p:val>
                                        </p:tav>
                                        <p:tav tm="100000">
                                          <p:val>
                                            <p:strVal val="#ppt_w"/>
                                          </p:val>
                                        </p:tav>
                                      </p:tavLst>
                                    </p:anim>
                                    <p:anim calcmode="lin" valueType="num">
                                      <p:cBhvr>
                                        <p:cTn id="150" dur="300" fill="hold"/>
                                        <p:tgtEl>
                                          <p:spTgt spid="6"/>
                                        </p:tgtEl>
                                        <p:attrNameLst>
                                          <p:attrName>ppt_h</p:attrName>
                                        </p:attrNameLst>
                                      </p:cBhvr>
                                      <p:tavLst>
                                        <p:tav tm="0">
                                          <p:val>
                                            <p:fltVal val="0"/>
                                          </p:val>
                                        </p:tav>
                                        <p:tav tm="100000">
                                          <p:val>
                                            <p:strVal val="#ppt_h"/>
                                          </p:val>
                                        </p:tav>
                                      </p:tavLst>
                                    </p:anim>
                                    <p:animEffect transition="in" filter="fade">
                                      <p:cBhvr>
                                        <p:cTn id="151" dur="300"/>
                                        <p:tgtEl>
                                          <p:spTgt spid="6"/>
                                        </p:tgtEl>
                                      </p:cBhvr>
                                    </p:animEffect>
                                  </p:childTnLst>
                                </p:cTn>
                              </p:par>
                              <p:par>
                                <p:cTn id="152" presetID="6" presetClass="emph" presetSubtype="0" autoRev="1" fill="hold" nodeType="withEffect">
                                  <p:stCondLst>
                                    <p:cond delay="600"/>
                                  </p:stCondLst>
                                  <p:childTnLst>
                                    <p:animScale>
                                      <p:cBhvr>
                                        <p:cTn id="153" dur="150" fill="hold"/>
                                        <p:tgtEl>
                                          <p:spTgt spid="6"/>
                                        </p:tgtEl>
                                      </p:cBhvr>
                                      <p:by x="110000" y="110000"/>
                                    </p:animScale>
                                  </p:childTnLst>
                                </p:cTn>
                              </p:par>
                              <p:par>
                                <p:cTn id="154" presetID="22" presetClass="entr" presetSubtype="1" fill="hold" grpId="0" nodeType="withEffect">
                                  <p:stCondLst>
                                    <p:cond delay="600"/>
                                  </p:stCondLst>
                                  <p:childTnLst>
                                    <p:set>
                                      <p:cBhvr>
                                        <p:cTn id="155" dur="1" fill="hold">
                                          <p:stCondLst>
                                            <p:cond delay="0"/>
                                          </p:stCondLst>
                                        </p:cTn>
                                        <p:tgtEl>
                                          <p:spTgt spid="7"/>
                                        </p:tgtEl>
                                        <p:attrNameLst>
                                          <p:attrName>style.visibility</p:attrName>
                                        </p:attrNameLst>
                                      </p:cBhvr>
                                      <p:to>
                                        <p:strVal val="visible"/>
                                      </p:to>
                                    </p:set>
                                    <p:animEffect transition="in" filter="wipe(up)">
                                      <p:cBhvr>
                                        <p:cTn id="156" dur="500"/>
                                        <p:tgtEl>
                                          <p:spTgt spid="7"/>
                                        </p:tgtEl>
                                      </p:cBhvr>
                                    </p:animEffect>
                                  </p:childTnLst>
                                </p:cTn>
                              </p:par>
                              <p:par>
                                <p:cTn id="157" presetID="2" presetClass="entr" presetSubtype="4" fill="hold" grpId="0" nodeType="withEffect">
                                  <p:stCondLst>
                                    <p:cond delay="1100"/>
                                  </p:stCondLst>
                                  <p:childTnLst>
                                    <p:set>
                                      <p:cBhvr>
                                        <p:cTn id="158" dur="1" fill="hold">
                                          <p:stCondLst>
                                            <p:cond delay="0"/>
                                          </p:stCondLst>
                                        </p:cTn>
                                        <p:tgtEl>
                                          <p:spTgt spid="42"/>
                                        </p:tgtEl>
                                        <p:attrNameLst>
                                          <p:attrName>style.visibility</p:attrName>
                                        </p:attrNameLst>
                                      </p:cBhvr>
                                      <p:to>
                                        <p:strVal val="visible"/>
                                      </p:to>
                                    </p:set>
                                    <p:anim calcmode="lin" valueType="num">
                                      <p:cBhvr additive="base">
                                        <p:cTn id="159" dur="500" fill="hold"/>
                                        <p:tgtEl>
                                          <p:spTgt spid="42"/>
                                        </p:tgtEl>
                                        <p:attrNameLst>
                                          <p:attrName>ppt_x</p:attrName>
                                        </p:attrNameLst>
                                      </p:cBhvr>
                                      <p:tavLst>
                                        <p:tav tm="0">
                                          <p:val>
                                            <p:strVal val="#ppt_x"/>
                                          </p:val>
                                        </p:tav>
                                        <p:tav tm="100000">
                                          <p:val>
                                            <p:strVal val="#ppt_x"/>
                                          </p:val>
                                        </p:tav>
                                      </p:tavLst>
                                    </p:anim>
                                    <p:anim calcmode="lin" valueType="num">
                                      <p:cBhvr additive="base">
                                        <p:cTn id="16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6" grpId="0" animBg="1"/>
      <p:bldP spid="18" grpId="0" animBg="1"/>
      <p:bldP spid="19" grpId="0" animBg="1"/>
      <p:bldP spid="53" grpId="0" animBg="1"/>
      <p:bldP spid="53" grpId="1" animBg="1"/>
      <p:bldP spid="54" grpId="0" animBg="1"/>
      <p:bldP spid="54" grpId="1" animBg="1"/>
      <p:bldP spid="51" grpId="0" animBg="1"/>
      <p:bldP spid="51" grpId="1" animBg="1"/>
      <p:bldP spid="52" grpId="0" animBg="1"/>
      <p:bldP spid="52" grpId="1" animBg="1"/>
      <p:bldP spid="49" grpId="0" animBg="1"/>
      <p:bldP spid="49" grpId="1" animBg="1"/>
      <p:bldP spid="50" grpId="0" animBg="1"/>
      <p:bldP spid="50" grpId="1" animBg="1"/>
      <p:bldP spid="47" grpId="0" animBg="1"/>
      <p:bldP spid="47" grpId="1" animBg="1"/>
      <p:bldP spid="48" grpId="0" animBg="1"/>
      <p:bldP spid="48" grpId="1" animBg="1"/>
      <p:bldP spid="45" grpId="0" animBg="1"/>
      <p:bldP spid="45" grpId="1" animBg="1"/>
      <p:bldP spid="46" grpId="0" animBg="1"/>
      <p:bldP spid="46" grpId="1" animBg="1"/>
      <p:bldP spid="40" grpId="0"/>
      <p:bldP spid="4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7924" y="1492424"/>
            <a:ext cx="2954655" cy="1077551"/>
          </a:xfrm>
          <a:prstGeom prst="rect">
            <a:avLst/>
          </a:prstGeom>
          <a:noFill/>
        </p:spPr>
        <p:txBody>
          <a:bodyPr wrap="none" rtlCol="0">
            <a:spAutoFit/>
          </a:bodyPr>
          <a:lstStyle/>
          <a:p>
            <a:pPr marL="0" lvl="1"/>
            <a:r>
              <a:rPr lang="zh-CN" altLang="en-US" sz="1400" b="1" dirty="0" smtClean="0">
                <a:solidFill>
                  <a:schemeClr val="tx1">
                    <a:lumMod val="75000"/>
                    <a:lumOff val="25000"/>
                  </a:schemeClr>
                </a:solidFill>
                <a:latin typeface="微软雅黑" pitchFamily="34" charset="-122"/>
                <a:ea typeface="微软雅黑" pitchFamily="34" charset="-122"/>
              </a:rPr>
              <a:t> </a:t>
            </a:r>
            <a:r>
              <a:rPr lang="zh-CN" altLang="en-US" sz="2800" b="1" dirty="0" smtClean="0">
                <a:solidFill>
                  <a:schemeClr val="tx1">
                    <a:lumMod val="75000"/>
                    <a:lumOff val="25000"/>
                  </a:schemeClr>
                </a:solidFill>
                <a:latin typeface="微软雅黑" pitchFamily="34" charset="-122"/>
                <a:ea typeface="微软雅黑" pitchFamily="34" charset="-122"/>
              </a:rPr>
              <a:t>第四部分</a:t>
            </a:r>
            <a:endParaRPr lang="en-US" altLang="zh-CN" sz="2800" b="1" dirty="0">
              <a:solidFill>
                <a:schemeClr val="tx1">
                  <a:lumMod val="75000"/>
                  <a:lumOff val="25000"/>
                </a:schemeClr>
              </a:solidFill>
              <a:latin typeface="微软雅黑" pitchFamily="34" charset="-122"/>
              <a:ea typeface="微软雅黑" pitchFamily="34" charset="-122"/>
            </a:endParaRPr>
          </a:p>
          <a:p>
            <a:pPr marL="0" lvl="1" algn="ctr"/>
            <a:r>
              <a:rPr lang="zh-CN" altLang="en-US" sz="3600" b="1" dirty="0" smtClean="0">
                <a:solidFill>
                  <a:schemeClr val="tx1">
                    <a:lumMod val="75000"/>
                    <a:lumOff val="25000"/>
                  </a:schemeClr>
                </a:solidFill>
                <a:latin typeface="微软雅黑" pitchFamily="34" charset="-122"/>
                <a:ea typeface="微软雅黑" pitchFamily="34" charset="-122"/>
              </a:rPr>
              <a:t>标题文字内容</a:t>
            </a:r>
            <a:endParaRPr lang="en-US" altLang="zh-CN" sz="3600" b="1" dirty="0" smtClean="0">
              <a:solidFill>
                <a:schemeClr val="tx1">
                  <a:lumMod val="75000"/>
                  <a:lumOff val="25000"/>
                </a:schemeClr>
              </a:solidFill>
              <a:latin typeface="微软雅黑" pitchFamily="34" charset="-122"/>
              <a:ea typeface="微软雅黑" pitchFamily="34" charset="-122"/>
            </a:endParaRPr>
          </a:p>
        </p:txBody>
      </p:sp>
      <p:cxnSp>
        <p:nvCxnSpPr>
          <p:cNvPr id="6" name="直接连接符 5"/>
          <p:cNvCxnSpPr/>
          <p:nvPr/>
        </p:nvCxnSpPr>
        <p:spPr>
          <a:xfrm flipV="1">
            <a:off x="3689005" y="1420416"/>
            <a:ext cx="0" cy="1925018"/>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001701" y="2572900"/>
            <a:ext cx="1027882" cy="245802"/>
          </a:xfrm>
          <a:prstGeom prst="rect">
            <a:avLst/>
          </a:prstGeom>
          <a:noFill/>
        </p:spPr>
        <p:txBody>
          <a:bodyPr wrap="square" lIns="60469" tIns="30235" rIns="60469" bIns="30235" rtlCol="0">
            <a:spAutoFit/>
          </a:bodyPr>
          <a:lstStyle/>
          <a:p>
            <a:r>
              <a:rPr lang="en-US" altLang="zh-CN" sz="1200" dirty="0" smtClean="0">
                <a:solidFill>
                  <a:srgbClr val="080808"/>
                </a:solidFill>
                <a:latin typeface="+mj-ea"/>
                <a:ea typeface="+mj-ea"/>
              </a:rPr>
              <a:t>※ </a:t>
            </a:r>
            <a:r>
              <a:rPr lang="zh-CN" altLang="en-US" sz="1200" dirty="0" smtClean="0">
                <a:solidFill>
                  <a:srgbClr val="080808"/>
                </a:solidFill>
                <a:latin typeface="+mj-ea"/>
                <a:ea typeface="+mj-ea"/>
              </a:rPr>
              <a:t>添加内容</a:t>
            </a:r>
            <a:endParaRPr lang="zh-CN" altLang="en-US" sz="1200" dirty="0">
              <a:solidFill>
                <a:srgbClr val="080808"/>
              </a:solidFill>
              <a:latin typeface="+mj-ea"/>
              <a:ea typeface="+mj-ea"/>
            </a:endParaRPr>
          </a:p>
        </p:txBody>
      </p:sp>
      <p:sp>
        <p:nvSpPr>
          <p:cNvPr id="12" name="TextBox 11"/>
          <p:cNvSpPr txBox="1"/>
          <p:nvPr/>
        </p:nvSpPr>
        <p:spPr>
          <a:xfrm>
            <a:off x="5054372" y="2572900"/>
            <a:ext cx="985236" cy="245802"/>
          </a:xfrm>
          <a:prstGeom prst="rect">
            <a:avLst/>
          </a:prstGeom>
          <a:noFill/>
        </p:spPr>
        <p:txBody>
          <a:bodyPr wrap="square" lIns="60469" tIns="30235" rIns="60469" bIns="30235" rtlCol="0">
            <a:spAutoFit/>
          </a:bodyPr>
          <a:lstStyle/>
          <a:p>
            <a:r>
              <a:rPr lang="en-US" altLang="zh-CN" sz="1200" dirty="0" smtClean="0">
                <a:solidFill>
                  <a:srgbClr val="080808"/>
                </a:solidFill>
                <a:latin typeface="+mj-ea"/>
                <a:ea typeface="+mj-ea"/>
              </a:rPr>
              <a:t>※ </a:t>
            </a:r>
            <a:r>
              <a:rPr lang="zh-CN" altLang="en-US" sz="1200" dirty="0" smtClean="0">
                <a:solidFill>
                  <a:srgbClr val="080808"/>
                </a:solidFill>
                <a:latin typeface="+mj-ea"/>
                <a:ea typeface="+mj-ea"/>
              </a:rPr>
              <a:t>添加</a:t>
            </a:r>
            <a:r>
              <a:rPr lang="zh-CN" altLang="en-US" sz="1200" dirty="0">
                <a:solidFill>
                  <a:srgbClr val="080808"/>
                </a:solidFill>
                <a:latin typeface="+mj-ea"/>
                <a:ea typeface="+mj-ea"/>
              </a:rPr>
              <a:t>内容</a:t>
            </a:r>
          </a:p>
        </p:txBody>
      </p:sp>
      <p:sp>
        <p:nvSpPr>
          <p:cNvPr id="13" name="TextBox 12"/>
          <p:cNvSpPr txBox="1"/>
          <p:nvPr/>
        </p:nvSpPr>
        <p:spPr>
          <a:xfrm>
            <a:off x="6064398" y="2572900"/>
            <a:ext cx="1027882" cy="245802"/>
          </a:xfrm>
          <a:prstGeom prst="rect">
            <a:avLst/>
          </a:prstGeom>
          <a:noFill/>
        </p:spPr>
        <p:txBody>
          <a:bodyPr wrap="square" lIns="60469" tIns="30235" rIns="60469" bIns="30235" rtlCol="0">
            <a:spAutoFit/>
          </a:bodyPr>
          <a:lstStyle/>
          <a:p>
            <a:r>
              <a:rPr lang="en-US" altLang="zh-CN" sz="1200" dirty="0" smtClean="0">
                <a:solidFill>
                  <a:srgbClr val="080808"/>
                </a:solidFill>
                <a:latin typeface="+mj-ea"/>
                <a:ea typeface="+mj-ea"/>
              </a:rPr>
              <a:t>※ </a:t>
            </a:r>
            <a:r>
              <a:rPr lang="zh-CN" altLang="en-US" sz="1200" dirty="0" smtClean="0">
                <a:solidFill>
                  <a:srgbClr val="080808"/>
                </a:solidFill>
                <a:latin typeface="+mj-ea"/>
                <a:ea typeface="+mj-ea"/>
              </a:rPr>
              <a:t>添加</a:t>
            </a:r>
            <a:r>
              <a:rPr lang="zh-CN" altLang="en-US" sz="1200" dirty="0">
                <a:solidFill>
                  <a:srgbClr val="080808"/>
                </a:solidFill>
                <a:latin typeface="+mj-ea"/>
                <a:ea typeface="+mj-ea"/>
              </a:rPr>
              <a:t>内容</a:t>
            </a:r>
          </a:p>
        </p:txBody>
      </p:sp>
      <p:sp>
        <p:nvSpPr>
          <p:cNvPr id="14" name="TextBox 13"/>
          <p:cNvSpPr txBox="1"/>
          <p:nvPr/>
        </p:nvSpPr>
        <p:spPr>
          <a:xfrm>
            <a:off x="4001701" y="2920078"/>
            <a:ext cx="985236" cy="245802"/>
          </a:xfrm>
          <a:prstGeom prst="rect">
            <a:avLst/>
          </a:prstGeom>
          <a:noFill/>
        </p:spPr>
        <p:txBody>
          <a:bodyPr wrap="square" lIns="60469" tIns="30235" rIns="60469" bIns="30235" rtlCol="0">
            <a:spAutoFit/>
          </a:bodyPr>
          <a:lstStyle/>
          <a:p>
            <a:r>
              <a:rPr lang="en-US" altLang="zh-CN" sz="1200" dirty="0" smtClean="0">
                <a:solidFill>
                  <a:srgbClr val="080808"/>
                </a:solidFill>
                <a:latin typeface="+mj-ea"/>
                <a:ea typeface="+mj-ea"/>
              </a:rPr>
              <a:t>※ </a:t>
            </a:r>
            <a:r>
              <a:rPr lang="zh-CN" altLang="en-US" sz="1200" dirty="0" smtClean="0">
                <a:solidFill>
                  <a:srgbClr val="080808"/>
                </a:solidFill>
                <a:latin typeface="+mj-ea"/>
                <a:ea typeface="+mj-ea"/>
              </a:rPr>
              <a:t>添加</a:t>
            </a:r>
            <a:r>
              <a:rPr lang="zh-CN" altLang="en-US" sz="1200" dirty="0">
                <a:solidFill>
                  <a:srgbClr val="080808"/>
                </a:solidFill>
                <a:latin typeface="+mj-ea"/>
                <a:ea typeface="+mj-ea"/>
              </a:rPr>
              <a:t>内容</a:t>
            </a:r>
          </a:p>
        </p:txBody>
      </p:sp>
      <p:sp>
        <p:nvSpPr>
          <p:cNvPr id="15" name="TextBox 14"/>
          <p:cNvSpPr txBox="1"/>
          <p:nvPr/>
        </p:nvSpPr>
        <p:spPr>
          <a:xfrm>
            <a:off x="5054373" y="2920078"/>
            <a:ext cx="985236" cy="245802"/>
          </a:xfrm>
          <a:prstGeom prst="rect">
            <a:avLst/>
          </a:prstGeom>
          <a:noFill/>
        </p:spPr>
        <p:txBody>
          <a:bodyPr wrap="square" lIns="60469" tIns="30235" rIns="60469" bIns="30235" rtlCol="0">
            <a:spAutoFit/>
          </a:bodyPr>
          <a:lstStyle/>
          <a:p>
            <a:r>
              <a:rPr lang="en-US" altLang="zh-CN" sz="1200" dirty="0" smtClean="0">
                <a:solidFill>
                  <a:srgbClr val="080808"/>
                </a:solidFill>
                <a:latin typeface="+mj-ea"/>
                <a:ea typeface="+mj-ea"/>
              </a:rPr>
              <a:t>※ </a:t>
            </a:r>
            <a:r>
              <a:rPr lang="zh-CN" altLang="en-US" sz="1200" dirty="0" smtClean="0">
                <a:solidFill>
                  <a:srgbClr val="080808"/>
                </a:solidFill>
                <a:latin typeface="+mj-ea"/>
                <a:ea typeface="+mj-ea"/>
              </a:rPr>
              <a:t>添加</a:t>
            </a:r>
            <a:r>
              <a:rPr lang="zh-CN" altLang="en-US" sz="1200" dirty="0">
                <a:solidFill>
                  <a:srgbClr val="080808"/>
                </a:solidFill>
                <a:latin typeface="+mj-ea"/>
                <a:ea typeface="+mj-ea"/>
              </a:rPr>
              <a:t>内容</a:t>
            </a:r>
          </a:p>
        </p:txBody>
      </p:sp>
      <p:sp>
        <p:nvSpPr>
          <p:cNvPr id="16" name="TextBox 15"/>
          <p:cNvSpPr txBox="1"/>
          <p:nvPr/>
        </p:nvSpPr>
        <p:spPr>
          <a:xfrm>
            <a:off x="6064012" y="2920078"/>
            <a:ext cx="985236" cy="245802"/>
          </a:xfrm>
          <a:prstGeom prst="rect">
            <a:avLst/>
          </a:prstGeom>
          <a:noFill/>
        </p:spPr>
        <p:txBody>
          <a:bodyPr wrap="square" lIns="60469" tIns="30235" rIns="60469" bIns="30235" rtlCol="0">
            <a:spAutoFit/>
          </a:bodyPr>
          <a:lstStyle/>
          <a:p>
            <a:r>
              <a:rPr lang="en-US" altLang="zh-CN" sz="1200" dirty="0" smtClean="0">
                <a:solidFill>
                  <a:srgbClr val="080808"/>
                </a:solidFill>
                <a:latin typeface="+mj-ea"/>
                <a:ea typeface="+mj-ea"/>
              </a:rPr>
              <a:t>※ </a:t>
            </a:r>
            <a:r>
              <a:rPr lang="zh-CN" altLang="en-US" sz="1200" dirty="0" smtClean="0">
                <a:solidFill>
                  <a:srgbClr val="080808"/>
                </a:solidFill>
                <a:latin typeface="+mj-ea"/>
                <a:ea typeface="+mj-ea"/>
              </a:rPr>
              <a:t>添加</a:t>
            </a:r>
            <a:r>
              <a:rPr lang="zh-CN" altLang="en-US" sz="1200" dirty="0">
                <a:solidFill>
                  <a:srgbClr val="080808"/>
                </a:solidFill>
                <a:latin typeface="+mj-ea"/>
                <a:ea typeface="+mj-ea"/>
              </a:rPr>
              <a:t>内容</a:t>
            </a:r>
          </a:p>
        </p:txBody>
      </p:sp>
      <p:sp>
        <p:nvSpPr>
          <p:cNvPr id="18" name="Freeform 8"/>
          <p:cNvSpPr>
            <a:spLocks/>
          </p:cNvSpPr>
          <p:nvPr/>
        </p:nvSpPr>
        <p:spPr bwMode="auto">
          <a:xfrm>
            <a:off x="1943708" y="1996480"/>
            <a:ext cx="1692188" cy="845972"/>
          </a:xfrm>
          <a:custGeom>
            <a:avLst/>
            <a:gdLst>
              <a:gd name="T0" fmla="*/ 4054 w 4054"/>
              <a:gd name="T1" fmla="*/ 804 h 1623"/>
              <a:gd name="T2" fmla="*/ 3860 w 4054"/>
              <a:gd name="T3" fmla="*/ 631 h 1623"/>
              <a:gd name="T4" fmla="*/ 3860 w 4054"/>
              <a:gd name="T5" fmla="*/ 0 h 1623"/>
              <a:gd name="T6" fmla="*/ 0 w 4054"/>
              <a:gd name="T7" fmla="*/ 0 h 1623"/>
              <a:gd name="T8" fmla="*/ 0 w 4054"/>
              <a:gd name="T9" fmla="*/ 1623 h 1623"/>
              <a:gd name="T10" fmla="*/ 3860 w 4054"/>
              <a:gd name="T11" fmla="*/ 1623 h 1623"/>
              <a:gd name="T12" fmla="*/ 3860 w 4054"/>
              <a:gd name="T13" fmla="*/ 976 h 1623"/>
              <a:gd name="T14" fmla="*/ 4054 w 4054"/>
              <a:gd name="T15" fmla="*/ 804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4" h="1623">
                <a:moveTo>
                  <a:pt x="4054" y="804"/>
                </a:moveTo>
                <a:lnTo>
                  <a:pt x="3860" y="631"/>
                </a:lnTo>
                <a:lnTo>
                  <a:pt x="3860" y="0"/>
                </a:lnTo>
                <a:lnTo>
                  <a:pt x="0" y="0"/>
                </a:lnTo>
                <a:lnTo>
                  <a:pt x="0" y="1623"/>
                </a:lnTo>
                <a:lnTo>
                  <a:pt x="3860" y="1623"/>
                </a:lnTo>
                <a:lnTo>
                  <a:pt x="3860" y="976"/>
                </a:lnTo>
                <a:lnTo>
                  <a:pt x="4054" y="804"/>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576" tIns="36288" rIns="72576" bIns="36288" numCol="1" anchor="t" anchorCtr="0" compatLnSpc="1">
            <a:prstTxWarp prst="textNoShape">
              <a:avLst/>
            </a:prstTxWarp>
          </a:bodyPr>
          <a:lstStyle/>
          <a:p>
            <a:endParaRPr lang="zh-CN" altLang="en-US"/>
          </a:p>
        </p:txBody>
      </p:sp>
      <p:sp>
        <p:nvSpPr>
          <p:cNvPr id="17" name="TextBox 13"/>
          <p:cNvSpPr txBox="1"/>
          <p:nvPr/>
        </p:nvSpPr>
        <p:spPr>
          <a:xfrm>
            <a:off x="2267744" y="1996480"/>
            <a:ext cx="902846" cy="769679"/>
          </a:xfrm>
          <a:prstGeom prst="rect">
            <a:avLst/>
          </a:prstGeom>
          <a:noFill/>
        </p:spPr>
        <p:txBody>
          <a:bodyPr wrap="square" lIns="0" tIns="0" rIns="0" bIns="0" rtlCol="0">
            <a:spAutoFit/>
          </a:bodyPr>
          <a:lstStyle/>
          <a:p>
            <a:r>
              <a:rPr lang="en-US" altLang="zh-CN" sz="5000" b="1" dirty="0" smtClean="0">
                <a:solidFill>
                  <a:schemeClr val="bg1"/>
                </a:solidFill>
                <a:latin typeface="微软雅黑" pitchFamily="34" charset="-122"/>
                <a:ea typeface="微软雅黑" pitchFamily="34" charset="-122"/>
              </a:rPr>
              <a:t>04</a:t>
            </a:r>
            <a:endParaRPr lang="zh-CN" altLang="en-US" sz="5000" b="1" dirty="0" smtClean="0">
              <a:solidFill>
                <a:schemeClr val="bg1"/>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12" presetClass="entr" presetSubtype="4" fill="hold" grpId="0" nodeType="withEffect">
                                  <p:stCondLst>
                                    <p:cond delay="500"/>
                                  </p:stCondLst>
                                  <p:childTnLst>
                                    <p:set>
                                      <p:cBhvr>
                                        <p:cTn id="9" dur="1" fill="hold">
                                          <p:stCondLst>
                                            <p:cond delay="0"/>
                                          </p:stCondLst>
                                        </p:cTn>
                                        <p:tgtEl>
                                          <p:spTgt spid="17"/>
                                        </p:tgtEl>
                                        <p:attrNameLst>
                                          <p:attrName>style.visibility</p:attrName>
                                        </p:attrNameLst>
                                      </p:cBhvr>
                                      <p:to>
                                        <p:strVal val="visible"/>
                                      </p:to>
                                    </p:set>
                                    <p:animEffect transition="in" filter="slide(fromBottom)">
                                      <p:cBhvr>
                                        <p:cTn id="10" dur="500"/>
                                        <p:tgtEl>
                                          <p:spTgt spid="17"/>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500"/>
                            </p:stCondLst>
                            <p:childTnLst>
                              <p:par>
                                <p:cTn id="16" presetID="1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ppt_x</p:attrName>
                                        </p:attrNameLst>
                                      </p:cBhvr>
                                      <p:tavLst>
                                        <p:tav tm="0">
                                          <p:val>
                                            <p:strVal val="#ppt_x-#ppt_w*1.125000"/>
                                          </p:val>
                                        </p:tav>
                                        <p:tav tm="100000">
                                          <p:val>
                                            <p:strVal val="#ppt_x"/>
                                          </p:val>
                                        </p:tav>
                                      </p:tavLst>
                                    </p:anim>
                                    <p:animEffect transition="in" filter="wipe(right)">
                                      <p:cBhvr>
                                        <p:cTn id="19" dur="500"/>
                                        <p:tgtEl>
                                          <p:spTgt spid="5"/>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4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6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8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10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P spid="15" grpId="0"/>
      <p:bldP spid="16" grpId="0"/>
      <p:bldP spid="18"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4577663" y="1104755"/>
            <a:ext cx="0" cy="3828341"/>
          </a:xfrm>
          <a:prstGeom prst="line">
            <a:avLst/>
          </a:prstGeom>
          <a:noFill/>
          <a:ln w="28575">
            <a:solidFill>
              <a:srgbClr val="3F404B"/>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2" name="组合 30"/>
          <p:cNvGrpSpPr/>
          <p:nvPr/>
        </p:nvGrpSpPr>
        <p:grpSpPr>
          <a:xfrm>
            <a:off x="1766404" y="1415366"/>
            <a:ext cx="3253856" cy="512320"/>
            <a:chOff x="5879462" y="287200"/>
            <a:chExt cx="3545784" cy="558112"/>
          </a:xfrm>
        </p:grpSpPr>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307485" y="296365"/>
              <a:ext cx="2680840" cy="388557"/>
            </a:xfrm>
            <a:prstGeom prst="rect">
              <a:avLst/>
            </a:prstGeom>
            <a:noFill/>
          </p:spPr>
        </p:pic>
        <p:grpSp>
          <p:nvGrpSpPr>
            <p:cNvPr id="3" name="组合 32"/>
            <p:cNvGrpSpPr/>
            <p:nvPr/>
          </p:nvGrpSpPr>
          <p:grpSpPr>
            <a:xfrm flipH="1">
              <a:off x="5879462" y="287200"/>
              <a:ext cx="3545784" cy="558112"/>
              <a:chOff x="7995986" y="760883"/>
              <a:chExt cx="3436053" cy="540840"/>
            </a:xfrm>
          </p:grpSpPr>
          <p:sp>
            <p:nvSpPr>
              <p:cNvPr id="34" name="Freeform 56"/>
              <p:cNvSpPr>
                <a:spLocks/>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57"/>
              <p:cNvSpPr>
                <a:spLocks/>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58"/>
              <p:cNvSpPr>
                <a:spLocks/>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37" name="文本框 36"/>
          <p:cNvSpPr txBox="1"/>
          <p:nvPr/>
        </p:nvSpPr>
        <p:spPr>
          <a:xfrm>
            <a:off x="4039671" y="1491631"/>
            <a:ext cx="962347" cy="284693"/>
          </a:xfrm>
          <a:prstGeom prst="rect">
            <a:avLst/>
          </a:prstGeom>
          <a:noFill/>
        </p:spPr>
        <p:txBody>
          <a:bodyPr wrap="square" lIns="68580" tIns="34290" rIns="68580" bIns="34290" rtlCol="0">
            <a:spAutoFit/>
          </a:bodyPr>
          <a:lstStyle/>
          <a:p>
            <a:pPr algn="ctr"/>
            <a:r>
              <a:rPr lang="en-US" altLang="zh-CN" sz="1400" dirty="0" smtClean="0">
                <a:solidFill>
                  <a:schemeClr val="accent1"/>
                </a:solidFill>
                <a:latin typeface="微软雅黑" panose="020B0503020204020204" pitchFamily="34" charset="-122"/>
                <a:ea typeface="微软雅黑" panose="020B0503020204020204" pitchFamily="34" charset="-122"/>
                <a:cs typeface="Arial Unicode MS" panose="020B0604020202020204" pitchFamily="34" charset="-122"/>
              </a:rPr>
              <a:t>2015.09</a:t>
            </a:r>
            <a:endParaRPr lang="zh-CN" altLang="en-US" sz="1400" dirty="0">
              <a:solidFill>
                <a:schemeClr val="accent1"/>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nvGrpSpPr>
          <p:cNvPr id="4" name="组合 37"/>
          <p:cNvGrpSpPr/>
          <p:nvPr/>
        </p:nvGrpSpPr>
        <p:grpSpPr>
          <a:xfrm>
            <a:off x="1769945" y="3579831"/>
            <a:ext cx="3253856" cy="512320"/>
            <a:chOff x="5879462" y="287200"/>
            <a:chExt cx="3545784" cy="558112"/>
          </a:xfrm>
        </p:grpSpPr>
        <p:pic>
          <p:nvPicPr>
            <p:cNvPr id="39"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307485" y="296365"/>
              <a:ext cx="2680840" cy="501621"/>
            </a:xfrm>
            <a:prstGeom prst="rect">
              <a:avLst/>
            </a:prstGeom>
          </p:spPr>
        </p:pic>
        <p:grpSp>
          <p:nvGrpSpPr>
            <p:cNvPr id="5" name="组合 39"/>
            <p:cNvGrpSpPr/>
            <p:nvPr/>
          </p:nvGrpSpPr>
          <p:grpSpPr>
            <a:xfrm flipH="1">
              <a:off x="5879462" y="287200"/>
              <a:ext cx="3545784" cy="558112"/>
              <a:chOff x="7995986" y="760883"/>
              <a:chExt cx="3436053" cy="540840"/>
            </a:xfrm>
          </p:grpSpPr>
          <p:sp>
            <p:nvSpPr>
              <p:cNvPr id="41" name="Freeform 56"/>
              <p:cNvSpPr>
                <a:spLocks/>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57"/>
              <p:cNvSpPr>
                <a:spLocks/>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58"/>
              <p:cNvSpPr>
                <a:spLocks/>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44" name="文本框 43"/>
          <p:cNvSpPr txBox="1"/>
          <p:nvPr/>
        </p:nvSpPr>
        <p:spPr>
          <a:xfrm>
            <a:off x="4039671" y="3637507"/>
            <a:ext cx="962347" cy="284693"/>
          </a:xfrm>
          <a:prstGeom prst="rect">
            <a:avLst/>
          </a:prstGeom>
          <a:noFill/>
        </p:spPr>
        <p:txBody>
          <a:bodyPr wrap="square" lIns="68580" tIns="34290" rIns="68580" bIns="34290" rtlCol="0">
            <a:spAutoFit/>
          </a:bodyPr>
          <a:lstStyle/>
          <a:p>
            <a:pPr algn="ctr"/>
            <a:r>
              <a:rPr lang="en-US" altLang="zh-CN" sz="1400" dirty="0" smtClean="0">
                <a:solidFill>
                  <a:schemeClr val="accent1"/>
                </a:solidFill>
                <a:latin typeface="微软雅黑" panose="020B0503020204020204" pitchFamily="34" charset="-122"/>
                <a:ea typeface="微软雅黑" panose="020B0503020204020204" pitchFamily="34" charset="-122"/>
                <a:cs typeface="Arial Unicode MS" panose="020B0604020202020204" pitchFamily="34" charset="-122"/>
              </a:rPr>
              <a:t>2017.09</a:t>
            </a:r>
            <a:endParaRPr lang="zh-CN" altLang="en-US" sz="1400" dirty="0">
              <a:solidFill>
                <a:schemeClr val="accent1"/>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nvGrpSpPr>
          <p:cNvPr id="6" name="组合 44"/>
          <p:cNvGrpSpPr/>
          <p:nvPr/>
        </p:nvGrpSpPr>
        <p:grpSpPr>
          <a:xfrm flipH="1">
            <a:off x="4132197" y="2514196"/>
            <a:ext cx="3253856" cy="512320"/>
            <a:chOff x="5879462" y="287200"/>
            <a:chExt cx="3545784" cy="558112"/>
          </a:xfrm>
        </p:grpSpPr>
        <p:pic>
          <p:nvPicPr>
            <p:cNvPr id="46" name="图片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307485" y="296365"/>
              <a:ext cx="2680840" cy="368175"/>
            </a:xfrm>
            <a:prstGeom prst="rect">
              <a:avLst/>
            </a:prstGeom>
          </p:spPr>
        </p:pic>
        <p:grpSp>
          <p:nvGrpSpPr>
            <p:cNvPr id="7" name="组合 46"/>
            <p:cNvGrpSpPr/>
            <p:nvPr/>
          </p:nvGrpSpPr>
          <p:grpSpPr>
            <a:xfrm flipH="1">
              <a:off x="5879462" y="287200"/>
              <a:ext cx="3545784" cy="558112"/>
              <a:chOff x="7995986" y="760883"/>
              <a:chExt cx="3436053" cy="540840"/>
            </a:xfrm>
          </p:grpSpPr>
          <p:sp>
            <p:nvSpPr>
              <p:cNvPr id="48" name="Freeform 56"/>
              <p:cNvSpPr>
                <a:spLocks/>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57"/>
              <p:cNvSpPr>
                <a:spLocks/>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58"/>
              <p:cNvSpPr>
                <a:spLocks/>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51" name="文本框 50"/>
          <p:cNvSpPr txBox="1"/>
          <p:nvPr/>
        </p:nvSpPr>
        <p:spPr>
          <a:xfrm>
            <a:off x="4141330" y="2582553"/>
            <a:ext cx="962347" cy="284693"/>
          </a:xfrm>
          <a:prstGeom prst="rect">
            <a:avLst/>
          </a:prstGeom>
          <a:noFill/>
        </p:spPr>
        <p:txBody>
          <a:bodyPr wrap="square" lIns="68580" tIns="34290" rIns="68580" bIns="34290" rtlCol="0">
            <a:spAutoFit/>
          </a:bodyPr>
          <a:lstStyle/>
          <a:p>
            <a:pPr algn="ct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rPr>
              <a:t>2016.09</a:t>
            </a:r>
            <a:endParaRPr lang="zh-CN" altLang="en-US" sz="14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52" name="文本框 51"/>
          <p:cNvSpPr txBox="1"/>
          <p:nvPr/>
        </p:nvSpPr>
        <p:spPr>
          <a:xfrm>
            <a:off x="2045132" y="1463048"/>
            <a:ext cx="1484562" cy="253916"/>
          </a:xfrm>
          <a:prstGeom prst="rect">
            <a:avLst/>
          </a:prstGeom>
          <a:noFill/>
        </p:spPr>
        <p:txBody>
          <a:bodyPr wrap="square" lIns="68580" tIns="34290" rIns="68580" bIns="34290" rtlCol="0">
            <a:spAutoFit/>
          </a:body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添加标题文本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2063165" y="3641380"/>
            <a:ext cx="1440431" cy="253916"/>
          </a:xfrm>
          <a:prstGeom prst="rect">
            <a:avLst/>
          </a:prstGeom>
          <a:noFill/>
        </p:spPr>
        <p:txBody>
          <a:bodyPr wrap="square" lIns="68580" tIns="34290" rIns="68580" bIns="34290" rtlCol="0">
            <a:spAutoFit/>
          </a:body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添加标题文本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5279282" y="2586426"/>
            <a:ext cx="1440431" cy="253916"/>
          </a:xfrm>
          <a:prstGeom prst="rect">
            <a:avLst/>
          </a:prstGeom>
          <a:noFill/>
        </p:spPr>
        <p:txBody>
          <a:bodyPr wrap="square" lIns="68580" tIns="34290" rIns="68580" bIns="34290" rtlCol="0">
            <a:spAutoFit/>
          </a:body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添加标题文本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1766404" y="1983906"/>
            <a:ext cx="2265536" cy="484748"/>
          </a:xfrm>
          <a:prstGeom prst="rect">
            <a:avLst/>
          </a:prstGeom>
          <a:noFill/>
        </p:spPr>
        <p:txBody>
          <a:bodyPr wrap="square" lIns="68580" tIns="34290" rIns="68580" bIns="34290" rtlCol="0">
            <a:spAutoFit/>
          </a:bodyPr>
          <a:lstStyle/>
          <a:p>
            <a:pPr algn="r">
              <a:lnSpc>
                <a:spcPct val="1500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5095990" y="3039473"/>
            <a:ext cx="2284322" cy="484748"/>
          </a:xfrm>
          <a:prstGeom prst="rect">
            <a:avLst/>
          </a:prstGeom>
          <a:noFill/>
        </p:spPr>
        <p:txBody>
          <a:bodyPr wrap="square" lIns="68580" tIns="34290" rIns="68580" bIns="34290" rtlCol="0">
            <a:spAutoFit/>
          </a:bodyPr>
          <a:lstStyle/>
          <a:p>
            <a:pPr algn="r">
              <a:lnSpc>
                <a:spcPct val="1500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1766404" y="4078651"/>
            <a:ext cx="2265537" cy="484748"/>
          </a:xfrm>
          <a:prstGeom prst="rect">
            <a:avLst/>
          </a:prstGeom>
          <a:noFill/>
        </p:spPr>
        <p:txBody>
          <a:bodyPr wrap="square" lIns="68580" tIns="34290" rIns="68580" bIns="34290" rtlCol="0">
            <a:spAutoFit/>
          </a:bodyPr>
          <a:lstStyle/>
          <a:p>
            <a:pPr algn="r">
              <a:lnSpc>
                <a:spcPct val="1500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56377993"/>
      </p:ext>
    </p:extLst>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750"/>
                                        <p:tgtEl>
                                          <p:spTgt spid="30"/>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9"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dissolve">
                                      <p:cBhvr>
                                        <p:cTn id="15" dur="500"/>
                                        <p:tgtEl>
                                          <p:spTgt spid="3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dissolve">
                                      <p:cBhvr>
                                        <p:cTn id="18" dur="500"/>
                                        <p:tgtEl>
                                          <p:spTgt spid="52"/>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childTnLst>
                          </p:cTn>
                        </p:par>
                        <p:par>
                          <p:cTn id="23" fill="hold">
                            <p:stCondLst>
                              <p:cond delay="225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2750"/>
                            </p:stCondLst>
                            <p:childTnLst>
                              <p:par>
                                <p:cTn id="28" presetID="9" presetClass="entr" presetSubtype="0" fill="hold" grpId="0" nodeType="after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dissolve">
                                      <p:cBhvr>
                                        <p:cTn id="30" dur="500"/>
                                        <p:tgtEl>
                                          <p:spTgt spid="5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dissolve">
                                      <p:cBhvr>
                                        <p:cTn id="33" dur="500"/>
                                        <p:tgtEl>
                                          <p:spTgt spid="54"/>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up)">
                                      <p:cBhvr>
                                        <p:cTn id="37" dur="500"/>
                                        <p:tgtEl>
                                          <p:spTgt spid="56"/>
                                        </p:tgtEl>
                                      </p:cBhvr>
                                    </p:animEffect>
                                  </p:childTnLst>
                                </p:cTn>
                              </p:par>
                            </p:childTnLst>
                          </p:cTn>
                        </p:par>
                        <p:par>
                          <p:cTn id="38" fill="hold">
                            <p:stCondLst>
                              <p:cond delay="3750"/>
                            </p:stCondLst>
                            <p:childTnLst>
                              <p:par>
                                <p:cTn id="39" presetID="22" presetClass="entr" presetSubtype="2"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right)">
                                      <p:cBhvr>
                                        <p:cTn id="41" dur="500"/>
                                        <p:tgtEl>
                                          <p:spTgt spid="4"/>
                                        </p:tgtEl>
                                      </p:cBhvr>
                                    </p:animEffect>
                                  </p:childTnLst>
                                </p:cTn>
                              </p:par>
                            </p:childTnLst>
                          </p:cTn>
                        </p:par>
                        <p:par>
                          <p:cTn id="42" fill="hold">
                            <p:stCondLst>
                              <p:cond delay="4250"/>
                            </p:stCondLst>
                            <p:childTnLst>
                              <p:par>
                                <p:cTn id="43" presetID="9" presetClass="entr" presetSubtype="0"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dissolve">
                                      <p:cBhvr>
                                        <p:cTn id="45" dur="500"/>
                                        <p:tgtEl>
                                          <p:spTgt spid="4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dissolve">
                                      <p:cBhvr>
                                        <p:cTn id="48" dur="500"/>
                                        <p:tgtEl>
                                          <p:spTgt spid="53"/>
                                        </p:tgtEl>
                                      </p:cBhvr>
                                    </p:animEffect>
                                  </p:childTnLst>
                                </p:cTn>
                              </p:par>
                            </p:childTnLst>
                          </p:cTn>
                        </p:par>
                        <p:par>
                          <p:cTn id="49" fill="hold">
                            <p:stCondLst>
                              <p:cond delay="4750"/>
                            </p:stCondLst>
                            <p:childTnLst>
                              <p:par>
                                <p:cTn id="50" presetID="22" presetClass="entr" presetSubtype="1" fill="hold" grpId="0"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up)">
                                      <p:cBhvr>
                                        <p:cTn id="5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4" grpId="0"/>
      <p:bldP spid="51" grpId="0"/>
      <p:bldP spid="52" grpId="0"/>
      <p:bldP spid="53" grpId="0"/>
      <p:bldP spid="54" grpId="0"/>
      <p:bldP spid="55" grpId="0"/>
      <p:bldP spid="56"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107"/>
          <p:cNvSpPr txBox="1"/>
          <p:nvPr/>
        </p:nvSpPr>
        <p:spPr>
          <a:xfrm>
            <a:off x="776085" y="3983846"/>
            <a:ext cx="7591831"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gn="ctr">
              <a:lnSpc>
                <a:spcPct val="130000"/>
              </a:lnSpc>
              <a:spcBef>
                <a:spcPct val="0"/>
              </a:spcBef>
              <a:buFont typeface="Arial" charset="0"/>
              <a:buNone/>
              <a:defRPr sz="1400">
                <a:solidFill>
                  <a:schemeClr val="tx1">
                    <a:lumMod val="65000"/>
                    <a:lumOff val="3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nSpc>
                <a:spcPct val="120000"/>
              </a:lnSpc>
            </a:pPr>
            <a:r>
              <a:rPr lang="zh-CN" altLang="en-US" sz="900" dirty="0">
                <a:solidFill>
                  <a:schemeClr val="tx1">
                    <a:lumMod val="50000"/>
                    <a:lumOff val="50000"/>
                  </a:schemeClr>
                </a:solidFill>
                <a:sym typeface="微软雅黑" pitchFamily="34" charset="-122"/>
              </a:rPr>
              <a:t>在此录入上述图表的综合描述说明</a:t>
            </a:r>
            <a:r>
              <a:rPr lang="zh-CN" altLang="en-US" sz="900" dirty="0" smtClean="0">
                <a:solidFill>
                  <a:schemeClr val="tx1">
                    <a:lumMod val="50000"/>
                    <a:lumOff val="50000"/>
                  </a:schemeClr>
                </a:solidFill>
                <a:sym typeface="微软雅黑" pitchFamily="34" charset="-122"/>
              </a:rPr>
              <a:t>，</a:t>
            </a:r>
            <a:r>
              <a:rPr lang="zh-CN" altLang="en-US" sz="900" dirty="0">
                <a:solidFill>
                  <a:schemeClr val="tx1">
                    <a:lumMod val="50000"/>
                    <a:lumOff val="50000"/>
                  </a:schemeClr>
                </a:solidFill>
                <a:sym typeface="微软雅黑" pitchFamily="34" charset="-122"/>
              </a:rPr>
              <a:t>在此录入上述图表的综合描述说明，</a:t>
            </a:r>
            <a:r>
              <a:rPr lang="zh-CN" altLang="en-US" sz="900" dirty="0" smtClean="0">
                <a:solidFill>
                  <a:schemeClr val="tx1">
                    <a:lumMod val="50000"/>
                    <a:lumOff val="50000"/>
                  </a:schemeClr>
                </a:solidFill>
                <a:sym typeface="微软雅黑" pitchFamily="34" charset="-122"/>
              </a:rPr>
              <a:t>在此</a:t>
            </a:r>
            <a:r>
              <a:rPr lang="zh-CN" altLang="en-US" sz="900" dirty="0">
                <a:solidFill>
                  <a:schemeClr val="tx1">
                    <a:lumMod val="50000"/>
                    <a:lumOff val="50000"/>
                  </a:schemeClr>
                </a:solidFill>
                <a:sym typeface="微软雅黑" pitchFamily="34" charset="-122"/>
              </a:rPr>
              <a:t>录入上述图表的综合描述说明。在此录入上述图表的描述说明</a:t>
            </a:r>
            <a:r>
              <a:rPr lang="zh-CN" altLang="en-US" sz="900" dirty="0" smtClean="0">
                <a:solidFill>
                  <a:schemeClr val="tx1">
                    <a:lumMod val="50000"/>
                    <a:lumOff val="50000"/>
                  </a:schemeClr>
                </a:solidFill>
                <a:sym typeface="微软雅黑" pitchFamily="34" charset="-122"/>
              </a:rPr>
              <a:t>，</a:t>
            </a:r>
            <a:r>
              <a:rPr lang="zh-CN" altLang="en-US" sz="900" dirty="0">
                <a:solidFill>
                  <a:schemeClr val="tx1">
                    <a:lumMod val="50000"/>
                    <a:lumOff val="50000"/>
                  </a:schemeClr>
                </a:solidFill>
                <a:sym typeface="微软雅黑" pitchFamily="34" charset="-122"/>
              </a:rPr>
              <a:t>在此录入上述图表的综合描述说明，</a:t>
            </a:r>
            <a:r>
              <a:rPr lang="zh-CN" altLang="en-US" sz="900" dirty="0" smtClean="0">
                <a:solidFill>
                  <a:schemeClr val="tx1">
                    <a:lumMod val="50000"/>
                    <a:lumOff val="50000"/>
                  </a:schemeClr>
                </a:solidFill>
                <a:sym typeface="微软雅黑" pitchFamily="34" charset="-122"/>
              </a:rPr>
              <a:t>在此</a:t>
            </a:r>
            <a:r>
              <a:rPr lang="zh-CN" altLang="en-US" sz="900" dirty="0">
                <a:solidFill>
                  <a:schemeClr val="tx1">
                    <a:lumMod val="50000"/>
                    <a:lumOff val="50000"/>
                  </a:schemeClr>
                </a:solidFill>
                <a:sym typeface="微软雅黑" pitchFamily="34" charset="-122"/>
              </a:rPr>
              <a:t>录入上述图表的综合描述说明</a:t>
            </a:r>
            <a:r>
              <a:rPr lang="zh-CN" altLang="en-US" sz="900" dirty="0" smtClean="0">
                <a:solidFill>
                  <a:schemeClr val="tx1">
                    <a:lumMod val="50000"/>
                    <a:lumOff val="50000"/>
                  </a:schemeClr>
                </a:solidFill>
                <a:sym typeface="微软雅黑" pitchFamily="34" charset="-122"/>
              </a:rPr>
              <a:t>，</a:t>
            </a:r>
            <a:r>
              <a:rPr lang="zh-CN" altLang="en-US" sz="900" dirty="0">
                <a:solidFill>
                  <a:schemeClr val="tx1">
                    <a:lumMod val="50000"/>
                    <a:lumOff val="50000"/>
                  </a:schemeClr>
                </a:solidFill>
                <a:sym typeface="微软雅黑" pitchFamily="34" charset="-122"/>
              </a:rPr>
              <a:t>在此录入上述图表的综合描述说明，</a:t>
            </a:r>
            <a:r>
              <a:rPr lang="zh-CN" altLang="en-US" sz="900" dirty="0" smtClean="0">
                <a:solidFill>
                  <a:schemeClr val="tx1">
                    <a:lumMod val="50000"/>
                    <a:lumOff val="50000"/>
                  </a:schemeClr>
                </a:solidFill>
                <a:sym typeface="微软雅黑" pitchFamily="34" charset="-122"/>
              </a:rPr>
              <a:t>在此</a:t>
            </a:r>
            <a:r>
              <a:rPr lang="zh-CN" altLang="en-US" sz="900" dirty="0">
                <a:solidFill>
                  <a:schemeClr val="tx1">
                    <a:lumMod val="50000"/>
                    <a:lumOff val="50000"/>
                  </a:schemeClr>
                </a:solidFill>
                <a:sym typeface="微软雅黑" pitchFamily="34" charset="-122"/>
              </a:rPr>
              <a:t>录入上述图表的综合描述说明，在此录入上述图表的综合描述说明。</a:t>
            </a:r>
          </a:p>
        </p:txBody>
      </p:sp>
      <p:sp>
        <p:nvSpPr>
          <p:cNvPr id="9" name="矩形 8"/>
          <p:cNvSpPr/>
          <p:nvPr/>
        </p:nvSpPr>
        <p:spPr>
          <a:xfrm>
            <a:off x="7379565" y="1850688"/>
            <a:ext cx="933972" cy="103415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矩形 1"/>
          <p:cNvSpPr/>
          <p:nvPr/>
        </p:nvSpPr>
        <p:spPr>
          <a:xfrm>
            <a:off x="3612478" y="1339222"/>
            <a:ext cx="1912172" cy="2057090"/>
          </a:xfrm>
          <a:prstGeom prst="rect">
            <a:avLst/>
          </a:prstGeom>
          <a:blipFill dpi="0" rotWithShape="1">
            <a:blip r:embed="rId3"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梯形 2"/>
          <p:cNvSpPr/>
          <p:nvPr/>
        </p:nvSpPr>
        <p:spPr>
          <a:xfrm rot="5400000">
            <a:off x="4654061" y="2210436"/>
            <a:ext cx="2057089" cy="314661"/>
          </a:xfrm>
          <a:prstGeom prst="trapezoid">
            <a:avLst>
              <a:gd name="adj" fmla="val 77403"/>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梯形 3"/>
          <p:cNvSpPr/>
          <p:nvPr/>
        </p:nvSpPr>
        <p:spPr>
          <a:xfrm rot="16200000">
            <a:off x="2425977" y="2210436"/>
            <a:ext cx="2057089" cy="314661"/>
          </a:xfrm>
          <a:prstGeom prst="trapezoid">
            <a:avLst>
              <a:gd name="adj" fmla="val 77403"/>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矩形 4"/>
          <p:cNvSpPr/>
          <p:nvPr/>
        </p:nvSpPr>
        <p:spPr>
          <a:xfrm>
            <a:off x="5840562" y="1583716"/>
            <a:ext cx="1273070" cy="1568101"/>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矩形 5"/>
          <p:cNvSpPr/>
          <p:nvPr/>
        </p:nvSpPr>
        <p:spPr>
          <a:xfrm>
            <a:off x="2023496" y="1583717"/>
            <a:ext cx="1273070" cy="15680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梯形 6"/>
          <p:cNvSpPr/>
          <p:nvPr/>
        </p:nvSpPr>
        <p:spPr>
          <a:xfrm rot="5400000">
            <a:off x="6462547" y="2235425"/>
            <a:ext cx="1568102" cy="264683"/>
          </a:xfrm>
          <a:prstGeom prst="trapezoid">
            <a:avLst>
              <a:gd name="adj" fmla="val 99862"/>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梯形 7"/>
          <p:cNvSpPr/>
          <p:nvPr/>
        </p:nvSpPr>
        <p:spPr>
          <a:xfrm rot="16200000">
            <a:off x="1108395" y="2237341"/>
            <a:ext cx="1568101" cy="260850"/>
          </a:xfrm>
          <a:prstGeom prst="trapezoid">
            <a:avLst>
              <a:gd name="adj" fmla="val 99862"/>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矩形 9"/>
          <p:cNvSpPr/>
          <p:nvPr/>
        </p:nvSpPr>
        <p:spPr>
          <a:xfrm>
            <a:off x="830460" y="1843866"/>
            <a:ext cx="930935" cy="104780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梯形 10"/>
          <p:cNvSpPr/>
          <p:nvPr/>
        </p:nvSpPr>
        <p:spPr>
          <a:xfrm rot="5400000">
            <a:off x="7907751" y="2257104"/>
            <a:ext cx="1034158" cy="221327"/>
          </a:xfrm>
          <a:prstGeom prst="trapezoid">
            <a:avLst>
              <a:gd name="adj" fmla="val 63962"/>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 name="梯形 11"/>
          <p:cNvSpPr/>
          <p:nvPr/>
        </p:nvSpPr>
        <p:spPr>
          <a:xfrm rot="16200000">
            <a:off x="195979" y="2257104"/>
            <a:ext cx="1046384" cy="221327"/>
          </a:xfrm>
          <a:prstGeom prst="trapezoid">
            <a:avLst>
              <a:gd name="adj" fmla="val 63962"/>
            </a:avLst>
          </a:prstGeom>
          <a:solidFill>
            <a:srgbClr val="A6A6A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4" name="组合 28"/>
          <p:cNvGrpSpPr>
            <a:grpSpLocks/>
          </p:cNvGrpSpPr>
          <p:nvPr/>
        </p:nvGrpSpPr>
        <p:grpSpPr bwMode="auto">
          <a:xfrm>
            <a:off x="2387565" y="1912229"/>
            <a:ext cx="552293" cy="552555"/>
            <a:chOff x="0" y="0"/>
            <a:chExt cx="635194" cy="635194"/>
          </a:xfrm>
        </p:grpSpPr>
        <p:sp>
          <p:nvSpPr>
            <p:cNvPr id="74" name="同心圆 30"/>
            <p:cNvSpPr>
              <a:spLocks noChangeArrowheads="1"/>
            </p:cNvSpPr>
            <p:nvPr/>
          </p:nvSpPr>
          <p:spPr bwMode="auto">
            <a:xfrm>
              <a:off x="0" y="0"/>
              <a:ext cx="635194" cy="635194"/>
            </a:xfrm>
            <a:custGeom>
              <a:avLst/>
              <a:gdLst>
                <a:gd name="T0" fmla="*/ 9339616 w 21600"/>
                <a:gd name="T1" fmla="*/ 0 h 21600"/>
                <a:gd name="T2" fmla="*/ 2735304 w 21600"/>
                <a:gd name="T3" fmla="*/ 2735304 h 21600"/>
                <a:gd name="T4" fmla="*/ 0 w 21600"/>
                <a:gd name="T5" fmla="*/ 9339616 h 21600"/>
                <a:gd name="T6" fmla="*/ 2735304 w 21600"/>
                <a:gd name="T7" fmla="*/ 15943928 h 21600"/>
                <a:gd name="T8" fmla="*/ 9339616 w 21600"/>
                <a:gd name="T9" fmla="*/ 18679232 h 21600"/>
                <a:gd name="T10" fmla="*/ 15943928 w 21600"/>
                <a:gd name="T11" fmla="*/ 15943928 h 21600"/>
                <a:gd name="T12" fmla="*/ 18679232 w 21600"/>
                <a:gd name="T13" fmla="*/ 9339616 h 21600"/>
                <a:gd name="T14" fmla="*/ 15943928 w 21600"/>
                <a:gd name="T15" fmla="*/ 273530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78" y="10800"/>
                  </a:moveTo>
                  <a:cubicBezTo>
                    <a:pt x="1278" y="16059"/>
                    <a:pt x="5541" y="20322"/>
                    <a:pt x="10800" y="20322"/>
                  </a:cubicBezTo>
                  <a:cubicBezTo>
                    <a:pt x="16059" y="20322"/>
                    <a:pt x="20322" y="16059"/>
                    <a:pt x="20322" y="10800"/>
                  </a:cubicBezTo>
                  <a:cubicBezTo>
                    <a:pt x="20322" y="5541"/>
                    <a:pt x="16059" y="1278"/>
                    <a:pt x="10800" y="1278"/>
                  </a:cubicBezTo>
                  <a:cubicBezTo>
                    <a:pt x="5541" y="1278"/>
                    <a:pt x="1278" y="5541"/>
                    <a:pt x="1278" y="10800"/>
                  </a:cubicBezTo>
                  <a:close/>
                </a:path>
              </a:pathLst>
            </a:cu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dirty="0"/>
            </a:p>
          </p:txBody>
        </p:sp>
        <p:sp>
          <p:nvSpPr>
            <p:cNvPr id="75" name="Freeform 9"/>
            <p:cNvSpPr>
              <a:spLocks noEditPoints="1" noChangeArrowheads="1"/>
            </p:cNvSpPr>
            <p:nvPr/>
          </p:nvSpPr>
          <p:spPr bwMode="auto">
            <a:xfrm>
              <a:off x="110428" y="191391"/>
              <a:ext cx="414338" cy="252413"/>
            </a:xfrm>
            <a:custGeom>
              <a:avLst/>
              <a:gdLst>
                <a:gd name="T0" fmla="*/ 0 w 110"/>
                <a:gd name="T1" fmla="*/ 596105322 h 67"/>
                <a:gd name="T2" fmla="*/ 1404620887 w 110"/>
                <a:gd name="T3" fmla="*/ 596105322 h 67"/>
                <a:gd name="T4" fmla="*/ 1404620887 w 110"/>
                <a:gd name="T5" fmla="*/ 0 h 67"/>
                <a:gd name="T6" fmla="*/ 1560690711 w 110"/>
                <a:gd name="T7" fmla="*/ 0 h 67"/>
                <a:gd name="T8" fmla="*/ 1560690711 w 110"/>
                <a:gd name="T9" fmla="*/ 596105322 h 67"/>
                <a:gd name="T10" fmla="*/ 1560690711 w 110"/>
                <a:gd name="T11" fmla="*/ 794807096 h 67"/>
                <a:gd name="T12" fmla="*/ 1560690711 w 110"/>
                <a:gd name="T13" fmla="*/ 950930188 h 67"/>
                <a:gd name="T14" fmla="*/ 1404620887 w 110"/>
                <a:gd name="T15" fmla="*/ 950930188 h 67"/>
                <a:gd name="T16" fmla="*/ 1404620887 w 110"/>
                <a:gd name="T17" fmla="*/ 794807096 h 67"/>
                <a:gd name="T18" fmla="*/ 227008257 w 110"/>
                <a:gd name="T19" fmla="*/ 794807096 h 67"/>
                <a:gd name="T20" fmla="*/ 227008257 w 110"/>
                <a:gd name="T21" fmla="*/ 950930188 h 67"/>
                <a:gd name="T22" fmla="*/ 70942199 w 110"/>
                <a:gd name="T23" fmla="*/ 950930188 h 67"/>
                <a:gd name="T24" fmla="*/ 70942199 w 110"/>
                <a:gd name="T25" fmla="*/ 794807096 h 67"/>
                <a:gd name="T26" fmla="*/ 0 w 110"/>
                <a:gd name="T27" fmla="*/ 794807096 h 67"/>
                <a:gd name="T28" fmla="*/ 0 w 110"/>
                <a:gd name="T29" fmla="*/ 596105322 h 67"/>
                <a:gd name="T30" fmla="*/ 1064106618 w 110"/>
                <a:gd name="T31" fmla="*/ 369016504 h 67"/>
                <a:gd name="T32" fmla="*/ 1376246267 w 110"/>
                <a:gd name="T33" fmla="*/ 170314730 h 67"/>
                <a:gd name="T34" fmla="*/ 1064106618 w 110"/>
                <a:gd name="T35" fmla="*/ 369016504 h 67"/>
                <a:gd name="T36" fmla="*/ 56753006 w 110"/>
                <a:gd name="T37" fmla="*/ 383211910 h 67"/>
                <a:gd name="T38" fmla="*/ 56753006 w 110"/>
                <a:gd name="T39" fmla="*/ 567718278 h 67"/>
                <a:gd name="T40" fmla="*/ 1376246267 w 110"/>
                <a:gd name="T41" fmla="*/ 567718278 h 67"/>
                <a:gd name="T42" fmla="*/ 1376246267 w 110"/>
                <a:gd name="T43" fmla="*/ 383211910 h 67"/>
                <a:gd name="T44" fmla="*/ 56753006 w 110"/>
                <a:gd name="T45" fmla="*/ 383211910 h 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
                <a:gd name="T70" fmla="*/ 0 h 67"/>
                <a:gd name="T71" fmla="*/ 110 w 110"/>
                <a:gd name="T72" fmla="*/ 67 h 6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 h="67">
                  <a:moveTo>
                    <a:pt x="0" y="42"/>
                  </a:moveTo>
                  <a:cubicBezTo>
                    <a:pt x="99" y="42"/>
                    <a:pt x="99" y="42"/>
                    <a:pt x="99" y="42"/>
                  </a:cubicBezTo>
                  <a:cubicBezTo>
                    <a:pt x="99" y="0"/>
                    <a:pt x="99" y="0"/>
                    <a:pt x="99" y="0"/>
                  </a:cubicBezTo>
                  <a:cubicBezTo>
                    <a:pt x="110" y="0"/>
                    <a:pt x="110" y="0"/>
                    <a:pt x="110" y="0"/>
                  </a:cubicBezTo>
                  <a:cubicBezTo>
                    <a:pt x="110" y="42"/>
                    <a:pt x="110" y="42"/>
                    <a:pt x="110" y="42"/>
                  </a:cubicBezTo>
                  <a:cubicBezTo>
                    <a:pt x="110" y="56"/>
                    <a:pt x="110" y="56"/>
                    <a:pt x="110" y="56"/>
                  </a:cubicBezTo>
                  <a:cubicBezTo>
                    <a:pt x="110" y="67"/>
                    <a:pt x="110" y="67"/>
                    <a:pt x="110" y="67"/>
                  </a:cubicBezTo>
                  <a:cubicBezTo>
                    <a:pt x="99" y="67"/>
                    <a:pt x="99" y="67"/>
                    <a:pt x="99" y="67"/>
                  </a:cubicBezTo>
                  <a:cubicBezTo>
                    <a:pt x="99" y="56"/>
                    <a:pt x="99" y="56"/>
                    <a:pt x="99" y="56"/>
                  </a:cubicBezTo>
                  <a:cubicBezTo>
                    <a:pt x="16" y="56"/>
                    <a:pt x="16" y="56"/>
                    <a:pt x="16" y="56"/>
                  </a:cubicBezTo>
                  <a:cubicBezTo>
                    <a:pt x="16" y="67"/>
                    <a:pt x="16" y="67"/>
                    <a:pt x="16" y="67"/>
                  </a:cubicBezTo>
                  <a:cubicBezTo>
                    <a:pt x="5" y="67"/>
                    <a:pt x="5" y="67"/>
                    <a:pt x="5" y="67"/>
                  </a:cubicBezTo>
                  <a:cubicBezTo>
                    <a:pt x="5" y="56"/>
                    <a:pt x="5" y="56"/>
                    <a:pt x="5" y="56"/>
                  </a:cubicBezTo>
                  <a:cubicBezTo>
                    <a:pt x="0" y="56"/>
                    <a:pt x="0" y="56"/>
                    <a:pt x="0" y="56"/>
                  </a:cubicBezTo>
                  <a:cubicBezTo>
                    <a:pt x="0" y="42"/>
                    <a:pt x="0" y="42"/>
                    <a:pt x="0" y="42"/>
                  </a:cubicBezTo>
                  <a:close/>
                  <a:moveTo>
                    <a:pt x="75" y="26"/>
                  </a:moveTo>
                  <a:cubicBezTo>
                    <a:pt x="85" y="25"/>
                    <a:pt x="94" y="23"/>
                    <a:pt x="97" y="12"/>
                  </a:cubicBezTo>
                  <a:cubicBezTo>
                    <a:pt x="87" y="10"/>
                    <a:pt x="78" y="15"/>
                    <a:pt x="75" y="26"/>
                  </a:cubicBezTo>
                  <a:close/>
                  <a:moveTo>
                    <a:pt x="4" y="27"/>
                  </a:moveTo>
                  <a:cubicBezTo>
                    <a:pt x="1" y="29"/>
                    <a:pt x="1" y="38"/>
                    <a:pt x="4" y="40"/>
                  </a:cubicBezTo>
                  <a:cubicBezTo>
                    <a:pt x="97" y="40"/>
                    <a:pt x="97" y="40"/>
                    <a:pt x="97" y="40"/>
                  </a:cubicBezTo>
                  <a:cubicBezTo>
                    <a:pt x="97" y="27"/>
                    <a:pt x="97" y="27"/>
                    <a:pt x="97" y="27"/>
                  </a:cubicBezTo>
                  <a:lnTo>
                    <a:pt x="4" y="27"/>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dirty="0"/>
            </a:p>
          </p:txBody>
        </p:sp>
      </p:grpSp>
      <p:grpSp>
        <p:nvGrpSpPr>
          <p:cNvPr id="15" name="组合 24"/>
          <p:cNvGrpSpPr>
            <a:grpSpLocks/>
          </p:cNvGrpSpPr>
          <p:nvPr/>
        </p:nvGrpSpPr>
        <p:grpSpPr bwMode="auto">
          <a:xfrm>
            <a:off x="6200950" y="1912229"/>
            <a:ext cx="552293" cy="552555"/>
            <a:chOff x="0" y="0"/>
            <a:chExt cx="635194" cy="635194"/>
          </a:xfrm>
        </p:grpSpPr>
        <p:sp>
          <p:nvSpPr>
            <p:cNvPr id="79" name="Freeform 5"/>
            <p:cNvSpPr>
              <a:spLocks noEditPoints="1" noChangeArrowheads="1"/>
            </p:cNvSpPr>
            <p:nvPr/>
          </p:nvSpPr>
          <p:spPr bwMode="auto">
            <a:xfrm>
              <a:off x="110428" y="151703"/>
              <a:ext cx="414338" cy="331788"/>
            </a:xfrm>
            <a:custGeom>
              <a:avLst/>
              <a:gdLst>
                <a:gd name="T0" fmla="*/ 510773286 w 110"/>
                <a:gd name="T1" fmla="*/ 341168552 h 88"/>
                <a:gd name="T2" fmla="*/ 212822830 w 110"/>
                <a:gd name="T3" fmla="*/ 767625471 h 88"/>
                <a:gd name="T4" fmla="*/ 0 w 110"/>
                <a:gd name="T5" fmla="*/ 1250946329 h 88"/>
                <a:gd name="T6" fmla="*/ 1461373893 w 110"/>
                <a:gd name="T7" fmla="*/ 1051933854 h 88"/>
                <a:gd name="T8" fmla="*/ 0 w 110"/>
                <a:gd name="T9" fmla="*/ 1250946329 h 88"/>
                <a:gd name="T10" fmla="*/ 1220176443 w 110"/>
                <a:gd name="T11" fmla="*/ 0 h 88"/>
                <a:gd name="T12" fmla="*/ 241197450 w 110"/>
                <a:gd name="T13" fmla="*/ 156370176 h 88"/>
                <a:gd name="T14" fmla="*/ 70942199 w 110"/>
                <a:gd name="T15" fmla="*/ 156370176 h 88"/>
                <a:gd name="T16" fmla="*/ 70942199 w 110"/>
                <a:gd name="T17" fmla="*/ 938209747 h 88"/>
                <a:gd name="T18" fmla="*/ 113506012 w 110"/>
                <a:gd name="T19" fmla="*/ 995069915 h 88"/>
                <a:gd name="T20" fmla="*/ 1376246267 w 110"/>
                <a:gd name="T21" fmla="*/ 995069915 h 88"/>
                <a:gd name="T22" fmla="*/ 1376246267 w 110"/>
                <a:gd name="T23" fmla="*/ 923995647 h 88"/>
                <a:gd name="T24" fmla="*/ 1546501518 w 110"/>
                <a:gd name="T25" fmla="*/ 881349578 h 88"/>
                <a:gd name="T26" fmla="*/ 1518126899 w 110"/>
                <a:gd name="T27" fmla="*/ 739197272 h 88"/>
                <a:gd name="T28" fmla="*/ 1560690711 w 110"/>
                <a:gd name="T29" fmla="*/ 213230345 h 88"/>
                <a:gd name="T30" fmla="*/ 1418810080 w 110"/>
                <a:gd name="T31" fmla="*/ 213230345 h 88"/>
                <a:gd name="T32" fmla="*/ 1461373893 w 110"/>
                <a:gd name="T33" fmla="*/ 739197272 h 88"/>
                <a:gd name="T34" fmla="*/ 1376246267 w 110"/>
                <a:gd name="T35" fmla="*/ 213230345 h 88"/>
                <a:gd name="T36" fmla="*/ 1319493261 w 110"/>
                <a:gd name="T37" fmla="*/ 156370176 h 88"/>
                <a:gd name="T38" fmla="*/ 1276929449 w 110"/>
                <a:gd name="T39" fmla="*/ 255876414 h 88"/>
                <a:gd name="T40" fmla="*/ 170259018 w 110"/>
                <a:gd name="T41" fmla="*/ 895563678 h 88"/>
                <a:gd name="T42" fmla="*/ 1276929449 w 110"/>
                <a:gd name="T43" fmla="*/ 255876414 h 88"/>
                <a:gd name="T44" fmla="*/ 1205987250 w 110"/>
                <a:gd name="T45" fmla="*/ 597041195 h 88"/>
                <a:gd name="T46" fmla="*/ 908036794 w 110"/>
                <a:gd name="T47" fmla="*/ 767625471 h 88"/>
                <a:gd name="T48" fmla="*/ 1205987250 w 110"/>
                <a:gd name="T49" fmla="*/ 341168552 h 88"/>
                <a:gd name="T50" fmla="*/ 908036794 w 110"/>
                <a:gd name="T51" fmla="*/ 554395126 h 88"/>
                <a:gd name="T52" fmla="*/ 1035731999 w 110"/>
                <a:gd name="T53" fmla="*/ 341168552 h 88"/>
                <a:gd name="T54" fmla="*/ 1064106618 w 110"/>
                <a:gd name="T55" fmla="*/ 497534958 h 88"/>
                <a:gd name="T56" fmla="*/ 1205987250 w 110"/>
                <a:gd name="T57" fmla="*/ 341168552 h 88"/>
                <a:gd name="T58" fmla="*/ 865472981 w 110"/>
                <a:gd name="T59" fmla="*/ 341168552 h 88"/>
                <a:gd name="T60" fmla="*/ 567522525 w 110"/>
                <a:gd name="T61" fmla="*/ 767625471 h 88"/>
                <a:gd name="T62" fmla="*/ 794534549 w 110"/>
                <a:gd name="T63" fmla="*/ 440674789 h 88"/>
                <a:gd name="T64" fmla="*/ 638464724 w 110"/>
                <a:gd name="T65" fmla="*/ 710765302 h 88"/>
                <a:gd name="T66" fmla="*/ 638464724 w 110"/>
                <a:gd name="T67" fmla="*/ 440674789 h 88"/>
                <a:gd name="T68" fmla="*/ 794534549 w 110"/>
                <a:gd name="T69" fmla="*/ 398028720 h 88"/>
                <a:gd name="T70" fmla="*/ 439831087 w 110"/>
                <a:gd name="T71" fmla="*/ 440674789 h 88"/>
                <a:gd name="T72" fmla="*/ 283761263 w 110"/>
                <a:gd name="T73" fmla="*/ 398028720 h 88"/>
                <a:gd name="T74" fmla="*/ 368888888 w 110"/>
                <a:gd name="T75" fmla="*/ 440674789 h 88"/>
                <a:gd name="T76" fmla="*/ 354703462 w 110"/>
                <a:gd name="T77" fmla="*/ 710765302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0"/>
                <a:gd name="T118" fmla="*/ 0 h 88"/>
                <a:gd name="T119" fmla="*/ 110 w 110"/>
                <a:gd name="T120" fmla="*/ 88 h 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0" h="88">
                  <a:moveTo>
                    <a:pt x="15" y="24"/>
                  </a:moveTo>
                  <a:cubicBezTo>
                    <a:pt x="36" y="24"/>
                    <a:pt x="36" y="24"/>
                    <a:pt x="36" y="24"/>
                  </a:cubicBezTo>
                  <a:cubicBezTo>
                    <a:pt x="36" y="54"/>
                    <a:pt x="36" y="54"/>
                    <a:pt x="36" y="54"/>
                  </a:cubicBezTo>
                  <a:cubicBezTo>
                    <a:pt x="15" y="54"/>
                    <a:pt x="15" y="54"/>
                    <a:pt x="15" y="54"/>
                  </a:cubicBezTo>
                  <a:cubicBezTo>
                    <a:pt x="15" y="24"/>
                    <a:pt x="15" y="24"/>
                    <a:pt x="15" y="24"/>
                  </a:cubicBezTo>
                  <a:close/>
                  <a:moveTo>
                    <a:pt x="0" y="88"/>
                  </a:moveTo>
                  <a:cubicBezTo>
                    <a:pt x="103" y="88"/>
                    <a:pt x="103" y="88"/>
                    <a:pt x="103" y="88"/>
                  </a:cubicBezTo>
                  <a:cubicBezTo>
                    <a:pt x="103" y="74"/>
                    <a:pt x="103" y="74"/>
                    <a:pt x="103" y="74"/>
                  </a:cubicBezTo>
                  <a:cubicBezTo>
                    <a:pt x="0" y="74"/>
                    <a:pt x="0" y="74"/>
                    <a:pt x="0" y="74"/>
                  </a:cubicBezTo>
                  <a:cubicBezTo>
                    <a:pt x="0" y="88"/>
                    <a:pt x="0" y="88"/>
                    <a:pt x="0" y="88"/>
                  </a:cubicBezTo>
                  <a:close/>
                  <a:moveTo>
                    <a:pt x="86" y="11"/>
                  </a:moveTo>
                  <a:cubicBezTo>
                    <a:pt x="86" y="0"/>
                    <a:pt x="86" y="0"/>
                    <a:pt x="86" y="0"/>
                  </a:cubicBezTo>
                  <a:cubicBezTo>
                    <a:pt x="17" y="0"/>
                    <a:pt x="17" y="0"/>
                    <a:pt x="17" y="0"/>
                  </a:cubicBezTo>
                  <a:cubicBezTo>
                    <a:pt x="17" y="11"/>
                    <a:pt x="17" y="11"/>
                    <a:pt x="17" y="11"/>
                  </a:cubicBezTo>
                  <a:cubicBezTo>
                    <a:pt x="8" y="11"/>
                    <a:pt x="8" y="11"/>
                    <a:pt x="8" y="11"/>
                  </a:cubicBezTo>
                  <a:cubicBezTo>
                    <a:pt x="5" y="11"/>
                    <a:pt x="5" y="11"/>
                    <a:pt x="5" y="11"/>
                  </a:cubicBezTo>
                  <a:cubicBezTo>
                    <a:pt x="5" y="15"/>
                    <a:pt x="5" y="15"/>
                    <a:pt x="5" y="15"/>
                  </a:cubicBezTo>
                  <a:cubicBezTo>
                    <a:pt x="5" y="66"/>
                    <a:pt x="5" y="66"/>
                    <a:pt x="5" y="66"/>
                  </a:cubicBezTo>
                  <a:cubicBezTo>
                    <a:pt x="5" y="70"/>
                    <a:pt x="5" y="70"/>
                    <a:pt x="5" y="70"/>
                  </a:cubicBezTo>
                  <a:cubicBezTo>
                    <a:pt x="8" y="70"/>
                    <a:pt x="8" y="70"/>
                    <a:pt x="8" y="70"/>
                  </a:cubicBezTo>
                  <a:cubicBezTo>
                    <a:pt x="93" y="70"/>
                    <a:pt x="93" y="70"/>
                    <a:pt x="93" y="70"/>
                  </a:cubicBezTo>
                  <a:cubicBezTo>
                    <a:pt x="97" y="70"/>
                    <a:pt x="97" y="70"/>
                    <a:pt x="97" y="70"/>
                  </a:cubicBezTo>
                  <a:cubicBezTo>
                    <a:pt x="97" y="66"/>
                    <a:pt x="97" y="66"/>
                    <a:pt x="97" y="66"/>
                  </a:cubicBezTo>
                  <a:cubicBezTo>
                    <a:pt x="97" y="65"/>
                    <a:pt x="97" y="65"/>
                    <a:pt x="97" y="65"/>
                  </a:cubicBezTo>
                  <a:cubicBezTo>
                    <a:pt x="106" y="65"/>
                    <a:pt x="106" y="65"/>
                    <a:pt x="106" y="65"/>
                  </a:cubicBezTo>
                  <a:cubicBezTo>
                    <a:pt x="107" y="65"/>
                    <a:pt x="109" y="64"/>
                    <a:pt x="109" y="62"/>
                  </a:cubicBezTo>
                  <a:cubicBezTo>
                    <a:pt x="109" y="54"/>
                    <a:pt x="109" y="54"/>
                    <a:pt x="109" y="54"/>
                  </a:cubicBezTo>
                  <a:cubicBezTo>
                    <a:pt x="109" y="53"/>
                    <a:pt x="108" y="52"/>
                    <a:pt x="107" y="52"/>
                  </a:cubicBezTo>
                  <a:cubicBezTo>
                    <a:pt x="107" y="19"/>
                    <a:pt x="107" y="19"/>
                    <a:pt x="107" y="19"/>
                  </a:cubicBezTo>
                  <a:cubicBezTo>
                    <a:pt x="108" y="19"/>
                    <a:pt x="110" y="17"/>
                    <a:pt x="110" y="15"/>
                  </a:cubicBezTo>
                  <a:cubicBezTo>
                    <a:pt x="110" y="12"/>
                    <a:pt x="107" y="10"/>
                    <a:pt x="105" y="10"/>
                  </a:cubicBezTo>
                  <a:cubicBezTo>
                    <a:pt x="102" y="10"/>
                    <a:pt x="100" y="12"/>
                    <a:pt x="100" y="15"/>
                  </a:cubicBezTo>
                  <a:cubicBezTo>
                    <a:pt x="100" y="17"/>
                    <a:pt x="101" y="19"/>
                    <a:pt x="103" y="19"/>
                  </a:cubicBezTo>
                  <a:cubicBezTo>
                    <a:pt x="103" y="52"/>
                    <a:pt x="103" y="52"/>
                    <a:pt x="103" y="52"/>
                  </a:cubicBezTo>
                  <a:cubicBezTo>
                    <a:pt x="97" y="52"/>
                    <a:pt x="97" y="52"/>
                    <a:pt x="97" y="52"/>
                  </a:cubicBezTo>
                  <a:cubicBezTo>
                    <a:pt x="97" y="15"/>
                    <a:pt x="97" y="15"/>
                    <a:pt x="97" y="15"/>
                  </a:cubicBezTo>
                  <a:cubicBezTo>
                    <a:pt x="97" y="11"/>
                    <a:pt x="97" y="11"/>
                    <a:pt x="97" y="11"/>
                  </a:cubicBezTo>
                  <a:cubicBezTo>
                    <a:pt x="93" y="11"/>
                    <a:pt x="93" y="11"/>
                    <a:pt x="93" y="11"/>
                  </a:cubicBezTo>
                  <a:cubicBezTo>
                    <a:pt x="86" y="11"/>
                    <a:pt x="86" y="11"/>
                    <a:pt x="86" y="11"/>
                  </a:cubicBezTo>
                  <a:close/>
                  <a:moveTo>
                    <a:pt x="90" y="18"/>
                  </a:moveTo>
                  <a:cubicBezTo>
                    <a:pt x="12" y="18"/>
                    <a:pt x="12" y="18"/>
                    <a:pt x="12" y="18"/>
                  </a:cubicBezTo>
                  <a:cubicBezTo>
                    <a:pt x="12" y="63"/>
                    <a:pt x="12" y="63"/>
                    <a:pt x="12" y="63"/>
                  </a:cubicBezTo>
                  <a:cubicBezTo>
                    <a:pt x="90" y="63"/>
                    <a:pt x="90" y="63"/>
                    <a:pt x="90" y="63"/>
                  </a:cubicBezTo>
                  <a:cubicBezTo>
                    <a:pt x="90" y="18"/>
                    <a:pt x="90" y="18"/>
                    <a:pt x="90" y="18"/>
                  </a:cubicBezTo>
                  <a:close/>
                  <a:moveTo>
                    <a:pt x="64" y="42"/>
                  </a:moveTo>
                  <a:cubicBezTo>
                    <a:pt x="85" y="42"/>
                    <a:pt x="85" y="42"/>
                    <a:pt x="85" y="42"/>
                  </a:cubicBezTo>
                  <a:cubicBezTo>
                    <a:pt x="85" y="54"/>
                    <a:pt x="85" y="54"/>
                    <a:pt x="85" y="54"/>
                  </a:cubicBezTo>
                  <a:cubicBezTo>
                    <a:pt x="64" y="54"/>
                    <a:pt x="64" y="54"/>
                    <a:pt x="64" y="54"/>
                  </a:cubicBezTo>
                  <a:cubicBezTo>
                    <a:pt x="64" y="42"/>
                    <a:pt x="64" y="42"/>
                    <a:pt x="64" y="42"/>
                  </a:cubicBezTo>
                  <a:close/>
                  <a:moveTo>
                    <a:pt x="85" y="24"/>
                  </a:moveTo>
                  <a:cubicBezTo>
                    <a:pt x="85" y="39"/>
                    <a:pt x="85" y="39"/>
                    <a:pt x="85" y="39"/>
                  </a:cubicBezTo>
                  <a:cubicBezTo>
                    <a:pt x="64" y="39"/>
                    <a:pt x="64" y="39"/>
                    <a:pt x="64" y="39"/>
                  </a:cubicBezTo>
                  <a:cubicBezTo>
                    <a:pt x="64" y="24"/>
                    <a:pt x="64" y="24"/>
                    <a:pt x="64" y="24"/>
                  </a:cubicBezTo>
                  <a:cubicBezTo>
                    <a:pt x="73" y="24"/>
                    <a:pt x="73" y="24"/>
                    <a:pt x="73" y="24"/>
                  </a:cubicBezTo>
                  <a:cubicBezTo>
                    <a:pt x="69" y="35"/>
                    <a:pt x="69" y="35"/>
                    <a:pt x="69" y="35"/>
                  </a:cubicBezTo>
                  <a:cubicBezTo>
                    <a:pt x="75" y="35"/>
                    <a:pt x="75" y="35"/>
                    <a:pt x="75" y="35"/>
                  </a:cubicBezTo>
                  <a:cubicBezTo>
                    <a:pt x="78" y="24"/>
                    <a:pt x="78" y="24"/>
                    <a:pt x="78" y="24"/>
                  </a:cubicBezTo>
                  <a:cubicBezTo>
                    <a:pt x="85" y="24"/>
                    <a:pt x="85" y="24"/>
                    <a:pt x="85" y="24"/>
                  </a:cubicBezTo>
                  <a:close/>
                  <a:moveTo>
                    <a:pt x="40" y="24"/>
                  </a:moveTo>
                  <a:cubicBezTo>
                    <a:pt x="61" y="24"/>
                    <a:pt x="61" y="24"/>
                    <a:pt x="61" y="24"/>
                  </a:cubicBezTo>
                  <a:cubicBezTo>
                    <a:pt x="61" y="54"/>
                    <a:pt x="61" y="54"/>
                    <a:pt x="61" y="54"/>
                  </a:cubicBezTo>
                  <a:cubicBezTo>
                    <a:pt x="40" y="54"/>
                    <a:pt x="40" y="54"/>
                    <a:pt x="40" y="54"/>
                  </a:cubicBezTo>
                  <a:cubicBezTo>
                    <a:pt x="40" y="24"/>
                    <a:pt x="40" y="24"/>
                    <a:pt x="40" y="24"/>
                  </a:cubicBezTo>
                  <a:close/>
                  <a:moveTo>
                    <a:pt x="56" y="31"/>
                  </a:moveTo>
                  <a:cubicBezTo>
                    <a:pt x="50" y="50"/>
                    <a:pt x="50" y="50"/>
                    <a:pt x="50" y="50"/>
                  </a:cubicBezTo>
                  <a:cubicBezTo>
                    <a:pt x="45" y="50"/>
                    <a:pt x="45" y="50"/>
                    <a:pt x="45" y="50"/>
                  </a:cubicBezTo>
                  <a:cubicBezTo>
                    <a:pt x="51" y="31"/>
                    <a:pt x="51" y="31"/>
                    <a:pt x="51" y="31"/>
                  </a:cubicBezTo>
                  <a:cubicBezTo>
                    <a:pt x="45" y="31"/>
                    <a:pt x="45" y="31"/>
                    <a:pt x="45" y="31"/>
                  </a:cubicBezTo>
                  <a:cubicBezTo>
                    <a:pt x="45" y="28"/>
                    <a:pt x="45" y="28"/>
                    <a:pt x="45" y="28"/>
                  </a:cubicBezTo>
                  <a:cubicBezTo>
                    <a:pt x="56" y="28"/>
                    <a:pt x="56" y="28"/>
                    <a:pt x="56" y="28"/>
                  </a:cubicBezTo>
                  <a:cubicBezTo>
                    <a:pt x="56" y="31"/>
                    <a:pt x="56" y="31"/>
                    <a:pt x="56" y="31"/>
                  </a:cubicBezTo>
                  <a:close/>
                  <a:moveTo>
                    <a:pt x="31" y="31"/>
                  </a:moveTo>
                  <a:cubicBezTo>
                    <a:pt x="31" y="28"/>
                    <a:pt x="31" y="28"/>
                    <a:pt x="31" y="28"/>
                  </a:cubicBezTo>
                  <a:cubicBezTo>
                    <a:pt x="20" y="28"/>
                    <a:pt x="20" y="28"/>
                    <a:pt x="20" y="28"/>
                  </a:cubicBezTo>
                  <a:cubicBezTo>
                    <a:pt x="20" y="31"/>
                    <a:pt x="20" y="31"/>
                    <a:pt x="20" y="31"/>
                  </a:cubicBezTo>
                  <a:cubicBezTo>
                    <a:pt x="26" y="31"/>
                    <a:pt x="26" y="31"/>
                    <a:pt x="26" y="31"/>
                  </a:cubicBezTo>
                  <a:cubicBezTo>
                    <a:pt x="20" y="50"/>
                    <a:pt x="20" y="50"/>
                    <a:pt x="20" y="50"/>
                  </a:cubicBezTo>
                  <a:cubicBezTo>
                    <a:pt x="25" y="50"/>
                    <a:pt x="25" y="50"/>
                    <a:pt x="25" y="50"/>
                  </a:cubicBezTo>
                  <a:lnTo>
                    <a:pt x="31" y="31"/>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dirty="0"/>
            </a:p>
          </p:txBody>
        </p:sp>
        <p:sp>
          <p:nvSpPr>
            <p:cNvPr id="80" name="同心圆 27"/>
            <p:cNvSpPr>
              <a:spLocks noChangeArrowheads="1"/>
            </p:cNvSpPr>
            <p:nvPr/>
          </p:nvSpPr>
          <p:spPr bwMode="auto">
            <a:xfrm>
              <a:off x="0" y="0"/>
              <a:ext cx="635194" cy="635194"/>
            </a:xfrm>
            <a:custGeom>
              <a:avLst/>
              <a:gdLst>
                <a:gd name="T0" fmla="*/ 9339616 w 21600"/>
                <a:gd name="T1" fmla="*/ 0 h 21600"/>
                <a:gd name="T2" fmla="*/ 2735304 w 21600"/>
                <a:gd name="T3" fmla="*/ 2735304 h 21600"/>
                <a:gd name="T4" fmla="*/ 0 w 21600"/>
                <a:gd name="T5" fmla="*/ 9339616 h 21600"/>
                <a:gd name="T6" fmla="*/ 2735304 w 21600"/>
                <a:gd name="T7" fmla="*/ 15943928 h 21600"/>
                <a:gd name="T8" fmla="*/ 9339616 w 21600"/>
                <a:gd name="T9" fmla="*/ 18679232 h 21600"/>
                <a:gd name="T10" fmla="*/ 15943928 w 21600"/>
                <a:gd name="T11" fmla="*/ 15943928 h 21600"/>
                <a:gd name="T12" fmla="*/ 18679232 w 21600"/>
                <a:gd name="T13" fmla="*/ 9339616 h 21600"/>
                <a:gd name="T14" fmla="*/ 15943928 w 21600"/>
                <a:gd name="T15" fmla="*/ 273530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78" y="10800"/>
                  </a:moveTo>
                  <a:cubicBezTo>
                    <a:pt x="1278" y="16059"/>
                    <a:pt x="5541" y="20322"/>
                    <a:pt x="10800" y="20322"/>
                  </a:cubicBezTo>
                  <a:cubicBezTo>
                    <a:pt x="16059" y="20322"/>
                    <a:pt x="20322" y="16059"/>
                    <a:pt x="20322" y="10800"/>
                  </a:cubicBezTo>
                  <a:cubicBezTo>
                    <a:pt x="20322" y="5541"/>
                    <a:pt x="16059" y="1278"/>
                    <a:pt x="10800" y="1278"/>
                  </a:cubicBezTo>
                  <a:cubicBezTo>
                    <a:pt x="5541" y="1278"/>
                    <a:pt x="1278" y="5541"/>
                    <a:pt x="1278" y="10800"/>
                  </a:cubicBezTo>
                  <a:close/>
                </a:path>
              </a:pathLst>
            </a:cu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dirty="0"/>
            </a:p>
          </p:txBody>
        </p:sp>
      </p:grpSp>
      <p:grpSp>
        <p:nvGrpSpPr>
          <p:cNvPr id="16" name="组合 20"/>
          <p:cNvGrpSpPr>
            <a:grpSpLocks/>
          </p:cNvGrpSpPr>
          <p:nvPr/>
        </p:nvGrpSpPr>
        <p:grpSpPr bwMode="auto">
          <a:xfrm>
            <a:off x="7640007" y="2050615"/>
            <a:ext cx="408418" cy="408612"/>
            <a:chOff x="0" y="0"/>
            <a:chExt cx="635194" cy="635194"/>
          </a:xfrm>
        </p:grpSpPr>
        <p:sp>
          <p:nvSpPr>
            <p:cNvPr id="86" name="Freeform 8"/>
            <p:cNvSpPr>
              <a:spLocks noEditPoints="1" noChangeArrowheads="1"/>
            </p:cNvSpPr>
            <p:nvPr/>
          </p:nvSpPr>
          <p:spPr bwMode="auto">
            <a:xfrm>
              <a:off x="130272" y="165197"/>
              <a:ext cx="374650" cy="304800"/>
            </a:xfrm>
            <a:custGeom>
              <a:avLst/>
              <a:gdLst>
                <a:gd name="T0" fmla="*/ 743923773 w 100"/>
                <a:gd name="T1" fmla="*/ 70800148 h 81"/>
                <a:gd name="T2" fmla="*/ 912358920 w 100"/>
                <a:gd name="T3" fmla="*/ 155760326 h 81"/>
                <a:gd name="T4" fmla="*/ 743923773 w 100"/>
                <a:gd name="T5" fmla="*/ 240716741 h 81"/>
                <a:gd name="T6" fmla="*/ 645668064 w 100"/>
                <a:gd name="T7" fmla="*/ 240716741 h 81"/>
                <a:gd name="T8" fmla="*/ 645668064 w 100"/>
                <a:gd name="T9" fmla="*/ 240716741 h 81"/>
                <a:gd name="T10" fmla="*/ 491271052 w 100"/>
                <a:gd name="T11" fmla="*/ 70800148 h 81"/>
                <a:gd name="T12" fmla="*/ 435126003 w 100"/>
                <a:gd name="T13" fmla="*/ 28320059 h 81"/>
                <a:gd name="T14" fmla="*/ 954465833 w 100"/>
                <a:gd name="T15" fmla="*/ 0 h 81"/>
                <a:gd name="T16" fmla="*/ 1066755931 w 100"/>
                <a:gd name="T17" fmla="*/ 283196830 h 81"/>
                <a:gd name="T18" fmla="*/ 1375553701 w 100"/>
                <a:gd name="T19" fmla="*/ 453117185 h 81"/>
                <a:gd name="T20" fmla="*/ 1263263603 w 100"/>
                <a:gd name="T21" fmla="*/ 538077363 h 81"/>
                <a:gd name="T22" fmla="*/ 1333446787 w 100"/>
                <a:gd name="T23" fmla="*/ 1005350815 h 81"/>
                <a:gd name="T24" fmla="*/ 1319408652 w 100"/>
                <a:gd name="T25" fmla="*/ 1005350815 h 81"/>
                <a:gd name="T26" fmla="*/ 1319408652 w 100"/>
                <a:gd name="T27" fmla="*/ 1005350815 h 81"/>
                <a:gd name="T28" fmla="*/ 1319408652 w 100"/>
                <a:gd name="T29" fmla="*/ 1005350815 h 81"/>
                <a:gd name="T30" fmla="*/ 1305374263 w 100"/>
                <a:gd name="T31" fmla="*/ 1005350815 h 81"/>
                <a:gd name="T32" fmla="*/ 1305374263 w 100"/>
                <a:gd name="T33" fmla="*/ 1005350815 h 81"/>
                <a:gd name="T34" fmla="*/ 1305374263 w 100"/>
                <a:gd name="T35" fmla="*/ 1005350815 h 81"/>
                <a:gd name="T36" fmla="*/ 1291336127 w 100"/>
                <a:gd name="T37" fmla="*/ 1005350815 h 81"/>
                <a:gd name="T38" fmla="*/ 1291336127 w 100"/>
                <a:gd name="T39" fmla="*/ 1005350815 h 81"/>
                <a:gd name="T40" fmla="*/ 1291336127 w 100"/>
                <a:gd name="T41" fmla="*/ 1005350815 h 81"/>
                <a:gd name="T42" fmla="*/ 1291336127 w 100"/>
                <a:gd name="T43" fmla="*/ 1005350815 h 81"/>
                <a:gd name="T44" fmla="*/ 912358920 w 100"/>
                <a:gd name="T45" fmla="*/ 1005350815 h 81"/>
                <a:gd name="T46" fmla="*/ 126328234 w 100"/>
                <a:gd name="T47" fmla="*/ 1005350815 h 81"/>
                <a:gd name="T48" fmla="*/ 112290098 w 100"/>
                <a:gd name="T49" fmla="*/ 1005350815 h 81"/>
                <a:gd name="T50" fmla="*/ 112290098 w 100"/>
                <a:gd name="T51" fmla="*/ 1005350815 h 81"/>
                <a:gd name="T52" fmla="*/ 112290098 w 100"/>
                <a:gd name="T53" fmla="*/ 1005350815 h 81"/>
                <a:gd name="T54" fmla="*/ 98255709 w 100"/>
                <a:gd name="T55" fmla="*/ 1005350815 h 81"/>
                <a:gd name="T56" fmla="*/ 98255709 w 100"/>
                <a:gd name="T57" fmla="*/ 1005350815 h 81"/>
                <a:gd name="T58" fmla="*/ 98255709 w 100"/>
                <a:gd name="T59" fmla="*/ 1005350815 h 81"/>
                <a:gd name="T60" fmla="*/ 84217574 w 100"/>
                <a:gd name="T61" fmla="*/ 1005350815 h 81"/>
                <a:gd name="T62" fmla="*/ 84217574 w 100"/>
                <a:gd name="T63" fmla="*/ 1005350815 h 81"/>
                <a:gd name="T64" fmla="*/ 84217574 w 100"/>
                <a:gd name="T65" fmla="*/ 1005350815 h 81"/>
                <a:gd name="T66" fmla="*/ 84217574 w 100"/>
                <a:gd name="T67" fmla="*/ 1005350815 h 81"/>
                <a:gd name="T68" fmla="*/ 70183185 w 100"/>
                <a:gd name="T69" fmla="*/ 792954133 h 81"/>
                <a:gd name="T70" fmla="*/ 14038136 w 100"/>
                <a:gd name="T71" fmla="*/ 538077363 h 81"/>
                <a:gd name="T72" fmla="*/ 182473283 w 100"/>
                <a:gd name="T73" fmla="*/ 509757304 h 81"/>
                <a:gd name="T74" fmla="*/ 519343577 w 100"/>
                <a:gd name="T75" fmla="*/ 764634074 h 81"/>
                <a:gd name="T76" fmla="*/ 1193084165 w 100"/>
                <a:gd name="T77" fmla="*/ 637193807 h 81"/>
                <a:gd name="T78" fmla="*/ 1066755931 w 100"/>
                <a:gd name="T79" fmla="*/ 778794104 h 81"/>
                <a:gd name="T80" fmla="*/ 1193084165 w 100"/>
                <a:gd name="T81" fmla="*/ 637193807 h 81"/>
                <a:gd name="T82" fmla="*/ 1263263603 w 100"/>
                <a:gd name="T83" fmla="*/ 934554430 h 81"/>
                <a:gd name="T84" fmla="*/ 1094828456 w 100"/>
                <a:gd name="T85" fmla="*/ 1146951111 h 81"/>
                <a:gd name="T86" fmla="*/ 1038683407 w 100"/>
                <a:gd name="T87" fmla="*/ 1033670874 h 81"/>
                <a:gd name="T88" fmla="*/ 533377966 w 100"/>
                <a:gd name="T89" fmla="*/ 934554430 h 81"/>
                <a:gd name="T90" fmla="*/ 870248260 w 100"/>
                <a:gd name="T91" fmla="*/ 863754281 h 81"/>
                <a:gd name="T92" fmla="*/ 210545807 w 100"/>
                <a:gd name="T93" fmla="*/ 778794104 h 81"/>
                <a:gd name="T94" fmla="*/ 336870294 w 100"/>
                <a:gd name="T95" fmla="*/ 637193807 h 81"/>
                <a:gd name="T96" fmla="*/ 140362623 w 100"/>
                <a:gd name="T97" fmla="*/ 934554430 h 81"/>
                <a:gd name="T98" fmla="*/ 378980954 w 100"/>
                <a:gd name="T99" fmla="*/ 1033670874 h 81"/>
                <a:gd name="T100" fmla="*/ 126328234 w 100"/>
                <a:gd name="T101" fmla="*/ 1090310993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0"/>
                <a:gd name="T154" fmla="*/ 0 h 81"/>
                <a:gd name="T155" fmla="*/ 100 w 100"/>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0" h="81">
                  <a:moveTo>
                    <a:pt x="46" y="5"/>
                  </a:moveTo>
                  <a:cubicBezTo>
                    <a:pt x="46" y="11"/>
                    <a:pt x="46" y="11"/>
                    <a:pt x="46" y="11"/>
                  </a:cubicBezTo>
                  <a:cubicBezTo>
                    <a:pt x="53" y="11"/>
                    <a:pt x="53" y="11"/>
                    <a:pt x="53" y="11"/>
                  </a:cubicBezTo>
                  <a:cubicBezTo>
                    <a:pt x="53" y="5"/>
                    <a:pt x="53" y="5"/>
                    <a:pt x="53" y="5"/>
                  </a:cubicBezTo>
                  <a:cubicBezTo>
                    <a:pt x="46" y="5"/>
                    <a:pt x="46" y="5"/>
                    <a:pt x="46" y="5"/>
                  </a:cubicBezTo>
                  <a:close/>
                  <a:moveTo>
                    <a:pt x="60" y="5"/>
                  </a:moveTo>
                  <a:cubicBezTo>
                    <a:pt x="60" y="11"/>
                    <a:pt x="60" y="11"/>
                    <a:pt x="60" y="11"/>
                  </a:cubicBezTo>
                  <a:cubicBezTo>
                    <a:pt x="65" y="11"/>
                    <a:pt x="65" y="11"/>
                    <a:pt x="65" y="11"/>
                  </a:cubicBezTo>
                  <a:cubicBezTo>
                    <a:pt x="64" y="5"/>
                    <a:pt x="64" y="5"/>
                    <a:pt x="64" y="5"/>
                  </a:cubicBezTo>
                  <a:cubicBezTo>
                    <a:pt x="60" y="5"/>
                    <a:pt x="60" y="5"/>
                    <a:pt x="60" y="5"/>
                  </a:cubicBezTo>
                  <a:close/>
                  <a:moveTo>
                    <a:pt x="60" y="17"/>
                  </a:moveTo>
                  <a:cubicBezTo>
                    <a:pt x="53" y="17"/>
                    <a:pt x="53" y="17"/>
                    <a:pt x="53" y="17"/>
                  </a:cubicBezTo>
                  <a:cubicBezTo>
                    <a:pt x="53" y="11"/>
                    <a:pt x="53" y="11"/>
                    <a:pt x="53" y="11"/>
                  </a:cubicBezTo>
                  <a:cubicBezTo>
                    <a:pt x="60" y="11"/>
                    <a:pt x="60" y="11"/>
                    <a:pt x="60" y="11"/>
                  </a:cubicBezTo>
                  <a:cubicBezTo>
                    <a:pt x="60" y="17"/>
                    <a:pt x="60" y="17"/>
                    <a:pt x="60" y="17"/>
                  </a:cubicBezTo>
                  <a:close/>
                  <a:moveTo>
                    <a:pt x="46" y="17"/>
                  </a:moveTo>
                  <a:cubicBezTo>
                    <a:pt x="39" y="17"/>
                    <a:pt x="39" y="17"/>
                    <a:pt x="39" y="17"/>
                  </a:cubicBezTo>
                  <a:cubicBezTo>
                    <a:pt x="39" y="11"/>
                    <a:pt x="39" y="11"/>
                    <a:pt x="39" y="11"/>
                  </a:cubicBezTo>
                  <a:cubicBezTo>
                    <a:pt x="46" y="11"/>
                    <a:pt x="46" y="11"/>
                    <a:pt x="46" y="11"/>
                  </a:cubicBezTo>
                  <a:cubicBezTo>
                    <a:pt x="46" y="17"/>
                    <a:pt x="46" y="17"/>
                    <a:pt x="46" y="17"/>
                  </a:cubicBezTo>
                  <a:close/>
                  <a:moveTo>
                    <a:pt x="34" y="11"/>
                  </a:moveTo>
                  <a:cubicBezTo>
                    <a:pt x="39" y="11"/>
                    <a:pt x="39" y="11"/>
                    <a:pt x="39" y="11"/>
                  </a:cubicBezTo>
                  <a:cubicBezTo>
                    <a:pt x="39" y="5"/>
                    <a:pt x="39" y="5"/>
                    <a:pt x="39" y="5"/>
                  </a:cubicBezTo>
                  <a:cubicBezTo>
                    <a:pt x="35" y="5"/>
                    <a:pt x="35" y="5"/>
                    <a:pt x="35" y="5"/>
                  </a:cubicBezTo>
                  <a:cubicBezTo>
                    <a:pt x="34" y="11"/>
                    <a:pt x="34" y="11"/>
                    <a:pt x="34" y="11"/>
                  </a:cubicBezTo>
                  <a:close/>
                  <a:moveTo>
                    <a:pt x="28" y="20"/>
                  </a:moveTo>
                  <a:cubicBezTo>
                    <a:pt x="28" y="19"/>
                    <a:pt x="28" y="19"/>
                    <a:pt x="28" y="19"/>
                  </a:cubicBezTo>
                  <a:cubicBezTo>
                    <a:pt x="31" y="2"/>
                    <a:pt x="31" y="2"/>
                    <a:pt x="31" y="2"/>
                  </a:cubicBezTo>
                  <a:cubicBezTo>
                    <a:pt x="31" y="0"/>
                    <a:pt x="31" y="0"/>
                    <a:pt x="31" y="0"/>
                  </a:cubicBezTo>
                  <a:cubicBezTo>
                    <a:pt x="33" y="0"/>
                    <a:pt x="33" y="0"/>
                    <a:pt x="33" y="0"/>
                  </a:cubicBezTo>
                  <a:cubicBezTo>
                    <a:pt x="66" y="0"/>
                    <a:pt x="66" y="0"/>
                    <a:pt x="66" y="0"/>
                  </a:cubicBezTo>
                  <a:cubicBezTo>
                    <a:pt x="68" y="0"/>
                    <a:pt x="68" y="0"/>
                    <a:pt x="68" y="0"/>
                  </a:cubicBezTo>
                  <a:cubicBezTo>
                    <a:pt x="68" y="2"/>
                    <a:pt x="68" y="2"/>
                    <a:pt x="68" y="2"/>
                  </a:cubicBezTo>
                  <a:cubicBezTo>
                    <a:pt x="72" y="19"/>
                    <a:pt x="72" y="19"/>
                    <a:pt x="72" y="19"/>
                  </a:cubicBezTo>
                  <a:cubicBezTo>
                    <a:pt x="72" y="20"/>
                    <a:pt x="72" y="20"/>
                    <a:pt x="72" y="20"/>
                  </a:cubicBezTo>
                  <a:cubicBezTo>
                    <a:pt x="76" y="20"/>
                    <a:pt x="76" y="20"/>
                    <a:pt x="76" y="20"/>
                  </a:cubicBezTo>
                  <a:cubicBezTo>
                    <a:pt x="87" y="36"/>
                    <a:pt x="87" y="36"/>
                    <a:pt x="87" y="36"/>
                  </a:cubicBezTo>
                  <a:cubicBezTo>
                    <a:pt x="88" y="35"/>
                    <a:pt x="89" y="35"/>
                    <a:pt x="90" y="35"/>
                  </a:cubicBezTo>
                  <a:cubicBezTo>
                    <a:pt x="89" y="33"/>
                    <a:pt x="89" y="33"/>
                    <a:pt x="89" y="32"/>
                  </a:cubicBezTo>
                  <a:cubicBezTo>
                    <a:pt x="89" y="32"/>
                    <a:pt x="97" y="31"/>
                    <a:pt x="98" y="32"/>
                  </a:cubicBezTo>
                  <a:cubicBezTo>
                    <a:pt x="100" y="32"/>
                    <a:pt x="100" y="38"/>
                    <a:pt x="100" y="38"/>
                  </a:cubicBezTo>
                  <a:cubicBezTo>
                    <a:pt x="99" y="38"/>
                    <a:pt x="92" y="39"/>
                    <a:pt x="92" y="39"/>
                  </a:cubicBezTo>
                  <a:cubicBezTo>
                    <a:pt x="92" y="39"/>
                    <a:pt x="92" y="38"/>
                    <a:pt x="91" y="37"/>
                  </a:cubicBezTo>
                  <a:cubicBezTo>
                    <a:pt x="90" y="38"/>
                    <a:pt x="90" y="38"/>
                    <a:pt x="90" y="38"/>
                  </a:cubicBezTo>
                  <a:cubicBezTo>
                    <a:pt x="95" y="43"/>
                    <a:pt x="95" y="49"/>
                    <a:pt x="95" y="56"/>
                  </a:cubicBezTo>
                  <a:cubicBezTo>
                    <a:pt x="96" y="56"/>
                    <a:pt x="96" y="56"/>
                    <a:pt x="96" y="56"/>
                  </a:cubicBezTo>
                  <a:cubicBezTo>
                    <a:pt x="97" y="61"/>
                    <a:pt x="97" y="66"/>
                    <a:pt x="96" y="71"/>
                  </a:cubicBezTo>
                  <a:cubicBezTo>
                    <a:pt x="95" y="71"/>
                    <a:pt x="95" y="71"/>
                    <a:pt x="95" y="71"/>
                  </a:cubicBezTo>
                  <a:cubicBezTo>
                    <a:pt x="95" y="71"/>
                    <a:pt x="95" y="71"/>
                    <a:pt x="95" y="71"/>
                  </a:cubicBezTo>
                  <a:cubicBezTo>
                    <a:pt x="95" y="71"/>
                    <a:pt x="95" y="71"/>
                    <a:pt x="95" y="71"/>
                  </a:cubicBezTo>
                  <a:cubicBezTo>
                    <a:pt x="94" y="71"/>
                    <a:pt x="94" y="71"/>
                    <a:pt x="94" y="71"/>
                  </a:cubicBezTo>
                  <a:cubicBezTo>
                    <a:pt x="94" y="71"/>
                    <a:pt x="94" y="71"/>
                    <a:pt x="94" y="71"/>
                  </a:cubicBezTo>
                  <a:cubicBezTo>
                    <a:pt x="94" y="71"/>
                    <a:pt x="94" y="71"/>
                    <a:pt x="94" y="71"/>
                  </a:cubicBezTo>
                  <a:cubicBezTo>
                    <a:pt x="94" y="71"/>
                    <a:pt x="94" y="71"/>
                    <a:pt x="94" y="71"/>
                  </a:cubicBezTo>
                  <a:cubicBezTo>
                    <a:pt x="94" y="71"/>
                    <a:pt x="94" y="71"/>
                    <a:pt x="94" y="71"/>
                  </a:cubicBezTo>
                  <a:cubicBezTo>
                    <a:pt x="94" y="71"/>
                    <a:pt x="94" y="71"/>
                    <a:pt x="94" y="71"/>
                  </a:cubicBezTo>
                  <a:cubicBezTo>
                    <a:pt x="94" y="71"/>
                    <a:pt x="94" y="71"/>
                    <a:pt x="94" y="71"/>
                  </a:cubicBezTo>
                  <a:cubicBezTo>
                    <a:pt x="94" y="71"/>
                    <a:pt x="94" y="71"/>
                    <a:pt x="94" y="71"/>
                  </a:cubicBezTo>
                  <a:cubicBezTo>
                    <a:pt x="94" y="71"/>
                    <a:pt x="94" y="71"/>
                    <a:pt x="94" y="71"/>
                  </a:cubicBezTo>
                  <a:cubicBezTo>
                    <a:pt x="94" y="71"/>
                    <a:pt x="94" y="71"/>
                    <a:pt x="94" y="71"/>
                  </a:cubicBezTo>
                  <a:cubicBezTo>
                    <a:pt x="94" y="71"/>
                    <a:pt x="94" y="71"/>
                    <a:pt x="94" y="71"/>
                  </a:cubicBezTo>
                  <a:cubicBezTo>
                    <a:pt x="94" y="71"/>
                    <a:pt x="94" y="71"/>
                    <a:pt x="94" y="71"/>
                  </a:cubicBezTo>
                  <a:cubicBezTo>
                    <a:pt x="94" y="71"/>
                    <a:pt x="94" y="71"/>
                    <a:pt x="94" y="71"/>
                  </a:cubicBezTo>
                  <a:cubicBezTo>
                    <a:pt x="93" y="71"/>
                    <a:pt x="93" y="71"/>
                    <a:pt x="93" y="71"/>
                  </a:cubicBezTo>
                  <a:cubicBezTo>
                    <a:pt x="93" y="71"/>
                    <a:pt x="93" y="71"/>
                    <a:pt x="93" y="71"/>
                  </a:cubicBezTo>
                  <a:cubicBezTo>
                    <a:pt x="93" y="71"/>
                    <a:pt x="93" y="71"/>
                    <a:pt x="93" y="71"/>
                  </a:cubicBezTo>
                  <a:cubicBezTo>
                    <a:pt x="93" y="71"/>
                    <a:pt x="93" y="71"/>
                    <a:pt x="93" y="71"/>
                  </a:cubicBezTo>
                  <a:cubicBezTo>
                    <a:pt x="93" y="71"/>
                    <a:pt x="93" y="71"/>
                    <a:pt x="93" y="71"/>
                  </a:cubicBezTo>
                  <a:cubicBezTo>
                    <a:pt x="93" y="71"/>
                    <a:pt x="93" y="71"/>
                    <a:pt x="93" y="71"/>
                  </a:cubicBezTo>
                  <a:cubicBezTo>
                    <a:pt x="93" y="71"/>
                    <a:pt x="93" y="71"/>
                    <a:pt x="93" y="71"/>
                  </a:cubicBezTo>
                  <a:cubicBezTo>
                    <a:pt x="93" y="71"/>
                    <a:pt x="93" y="71"/>
                    <a:pt x="93" y="71"/>
                  </a:cubicBezTo>
                  <a:cubicBezTo>
                    <a:pt x="93" y="71"/>
                    <a:pt x="93" y="71"/>
                    <a:pt x="93" y="71"/>
                  </a:cubicBezTo>
                  <a:cubicBezTo>
                    <a:pt x="93" y="71"/>
                    <a:pt x="93" y="71"/>
                    <a:pt x="93" y="71"/>
                  </a:cubicBezTo>
                  <a:cubicBezTo>
                    <a:pt x="93" y="71"/>
                    <a:pt x="93" y="71"/>
                    <a:pt x="93" y="71"/>
                  </a:cubicBezTo>
                  <a:cubicBezTo>
                    <a:pt x="93" y="71"/>
                    <a:pt x="93" y="71"/>
                    <a:pt x="93" y="71"/>
                  </a:cubicBezTo>
                  <a:cubicBezTo>
                    <a:pt x="92" y="71"/>
                    <a:pt x="92" y="71"/>
                    <a:pt x="92" y="71"/>
                  </a:cubicBezTo>
                  <a:cubicBezTo>
                    <a:pt x="92" y="71"/>
                    <a:pt x="92" y="71"/>
                    <a:pt x="92" y="71"/>
                  </a:cubicBezTo>
                  <a:cubicBezTo>
                    <a:pt x="92" y="71"/>
                    <a:pt x="92" y="71"/>
                    <a:pt x="92" y="71"/>
                  </a:cubicBezTo>
                  <a:cubicBezTo>
                    <a:pt x="92" y="71"/>
                    <a:pt x="92" y="71"/>
                    <a:pt x="92" y="71"/>
                  </a:cubicBezTo>
                  <a:cubicBezTo>
                    <a:pt x="92" y="71"/>
                    <a:pt x="92" y="71"/>
                    <a:pt x="92" y="71"/>
                  </a:cubicBezTo>
                  <a:cubicBezTo>
                    <a:pt x="92" y="71"/>
                    <a:pt x="92" y="71"/>
                    <a:pt x="92" y="71"/>
                  </a:cubicBezTo>
                  <a:cubicBezTo>
                    <a:pt x="92" y="71"/>
                    <a:pt x="92" y="71"/>
                    <a:pt x="92" y="71"/>
                  </a:cubicBezTo>
                  <a:cubicBezTo>
                    <a:pt x="92" y="71"/>
                    <a:pt x="92" y="71"/>
                    <a:pt x="92" y="71"/>
                  </a:cubicBezTo>
                  <a:cubicBezTo>
                    <a:pt x="92" y="71"/>
                    <a:pt x="92" y="71"/>
                    <a:pt x="92" y="71"/>
                  </a:cubicBezTo>
                  <a:cubicBezTo>
                    <a:pt x="92" y="71"/>
                    <a:pt x="92" y="71"/>
                    <a:pt x="92" y="71"/>
                  </a:cubicBezTo>
                  <a:cubicBezTo>
                    <a:pt x="92" y="71"/>
                    <a:pt x="92" y="71"/>
                    <a:pt x="92" y="71"/>
                  </a:cubicBezTo>
                  <a:cubicBezTo>
                    <a:pt x="92" y="71"/>
                    <a:pt x="92" y="71"/>
                    <a:pt x="92" y="71"/>
                  </a:cubicBezTo>
                  <a:cubicBezTo>
                    <a:pt x="92" y="71"/>
                    <a:pt x="92" y="71"/>
                    <a:pt x="92" y="71"/>
                  </a:cubicBezTo>
                  <a:cubicBezTo>
                    <a:pt x="91" y="71"/>
                    <a:pt x="91" y="71"/>
                    <a:pt x="91" y="71"/>
                  </a:cubicBezTo>
                  <a:cubicBezTo>
                    <a:pt x="91" y="71"/>
                    <a:pt x="91" y="71"/>
                    <a:pt x="91" y="71"/>
                  </a:cubicBezTo>
                  <a:cubicBezTo>
                    <a:pt x="91" y="71"/>
                    <a:pt x="91" y="71"/>
                    <a:pt x="91" y="71"/>
                  </a:cubicBezTo>
                  <a:cubicBezTo>
                    <a:pt x="65" y="71"/>
                    <a:pt x="65" y="71"/>
                    <a:pt x="65" y="71"/>
                  </a:cubicBezTo>
                  <a:cubicBezTo>
                    <a:pt x="35" y="71"/>
                    <a:pt x="35" y="71"/>
                    <a:pt x="35" y="71"/>
                  </a:cubicBezTo>
                  <a:cubicBezTo>
                    <a:pt x="9" y="71"/>
                    <a:pt x="9" y="71"/>
                    <a:pt x="9" y="71"/>
                  </a:cubicBezTo>
                  <a:cubicBezTo>
                    <a:pt x="9" y="71"/>
                    <a:pt x="9" y="71"/>
                    <a:pt x="9" y="71"/>
                  </a:cubicBezTo>
                  <a:cubicBezTo>
                    <a:pt x="9" y="71"/>
                    <a:pt x="9" y="71"/>
                    <a:pt x="9" y="71"/>
                  </a:cubicBezTo>
                  <a:cubicBezTo>
                    <a:pt x="9" y="71"/>
                    <a:pt x="9" y="71"/>
                    <a:pt x="9" y="71"/>
                  </a:cubicBezTo>
                  <a:cubicBezTo>
                    <a:pt x="9" y="71"/>
                    <a:pt x="9" y="71"/>
                    <a:pt x="9" y="71"/>
                  </a:cubicBezTo>
                  <a:cubicBezTo>
                    <a:pt x="8" y="71"/>
                    <a:pt x="8" y="71"/>
                    <a:pt x="8" y="71"/>
                  </a:cubicBezTo>
                  <a:cubicBezTo>
                    <a:pt x="8" y="71"/>
                    <a:pt x="8" y="71"/>
                    <a:pt x="8" y="71"/>
                  </a:cubicBezTo>
                  <a:cubicBezTo>
                    <a:pt x="8" y="71"/>
                    <a:pt x="8" y="71"/>
                    <a:pt x="8" y="71"/>
                  </a:cubicBezTo>
                  <a:cubicBezTo>
                    <a:pt x="8" y="71"/>
                    <a:pt x="8" y="71"/>
                    <a:pt x="8" y="71"/>
                  </a:cubicBezTo>
                  <a:cubicBezTo>
                    <a:pt x="8" y="71"/>
                    <a:pt x="8" y="71"/>
                    <a:pt x="8" y="71"/>
                  </a:cubicBezTo>
                  <a:cubicBezTo>
                    <a:pt x="8" y="71"/>
                    <a:pt x="8" y="71"/>
                    <a:pt x="8" y="71"/>
                  </a:cubicBezTo>
                  <a:cubicBezTo>
                    <a:pt x="8" y="71"/>
                    <a:pt x="8" y="71"/>
                    <a:pt x="8" y="71"/>
                  </a:cubicBezTo>
                  <a:cubicBezTo>
                    <a:pt x="8" y="71"/>
                    <a:pt x="8" y="71"/>
                    <a:pt x="8" y="71"/>
                  </a:cubicBezTo>
                  <a:cubicBezTo>
                    <a:pt x="8" y="71"/>
                    <a:pt x="8" y="71"/>
                    <a:pt x="8" y="71"/>
                  </a:cubicBezTo>
                  <a:cubicBezTo>
                    <a:pt x="8" y="71"/>
                    <a:pt x="8" y="71"/>
                    <a:pt x="8" y="71"/>
                  </a:cubicBezTo>
                  <a:cubicBezTo>
                    <a:pt x="8" y="71"/>
                    <a:pt x="8" y="71"/>
                    <a:pt x="8" y="71"/>
                  </a:cubicBezTo>
                  <a:cubicBezTo>
                    <a:pt x="8" y="71"/>
                    <a:pt x="8" y="71"/>
                    <a:pt x="8" y="71"/>
                  </a:cubicBezTo>
                  <a:cubicBezTo>
                    <a:pt x="8" y="71"/>
                    <a:pt x="8" y="71"/>
                    <a:pt x="8" y="71"/>
                  </a:cubicBezTo>
                  <a:cubicBezTo>
                    <a:pt x="7" y="71"/>
                    <a:pt x="7" y="71"/>
                    <a:pt x="7" y="71"/>
                  </a:cubicBezTo>
                  <a:cubicBezTo>
                    <a:pt x="7" y="71"/>
                    <a:pt x="7" y="71"/>
                    <a:pt x="7" y="71"/>
                  </a:cubicBezTo>
                  <a:cubicBezTo>
                    <a:pt x="7" y="71"/>
                    <a:pt x="7" y="71"/>
                    <a:pt x="7" y="71"/>
                  </a:cubicBezTo>
                  <a:cubicBezTo>
                    <a:pt x="7" y="71"/>
                    <a:pt x="7" y="71"/>
                    <a:pt x="7" y="71"/>
                  </a:cubicBezTo>
                  <a:cubicBezTo>
                    <a:pt x="7" y="71"/>
                    <a:pt x="7" y="71"/>
                    <a:pt x="7" y="71"/>
                  </a:cubicBezTo>
                  <a:cubicBezTo>
                    <a:pt x="7" y="71"/>
                    <a:pt x="7" y="71"/>
                    <a:pt x="7" y="71"/>
                  </a:cubicBezTo>
                  <a:cubicBezTo>
                    <a:pt x="7" y="71"/>
                    <a:pt x="7" y="71"/>
                    <a:pt x="7" y="71"/>
                  </a:cubicBezTo>
                  <a:cubicBezTo>
                    <a:pt x="7" y="71"/>
                    <a:pt x="7" y="71"/>
                    <a:pt x="7" y="71"/>
                  </a:cubicBezTo>
                  <a:cubicBezTo>
                    <a:pt x="7" y="71"/>
                    <a:pt x="7" y="71"/>
                    <a:pt x="7" y="71"/>
                  </a:cubicBezTo>
                  <a:cubicBezTo>
                    <a:pt x="7" y="71"/>
                    <a:pt x="7" y="71"/>
                    <a:pt x="7" y="71"/>
                  </a:cubicBezTo>
                  <a:cubicBezTo>
                    <a:pt x="7" y="71"/>
                    <a:pt x="7" y="71"/>
                    <a:pt x="7" y="71"/>
                  </a:cubicBezTo>
                  <a:cubicBezTo>
                    <a:pt x="7" y="71"/>
                    <a:pt x="7" y="71"/>
                    <a:pt x="7" y="71"/>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5" y="71"/>
                    <a:pt x="5" y="71"/>
                    <a:pt x="5" y="71"/>
                  </a:cubicBezTo>
                  <a:cubicBezTo>
                    <a:pt x="4" y="71"/>
                    <a:pt x="4" y="71"/>
                    <a:pt x="4" y="71"/>
                  </a:cubicBezTo>
                  <a:cubicBezTo>
                    <a:pt x="3" y="66"/>
                    <a:pt x="3" y="61"/>
                    <a:pt x="4" y="56"/>
                  </a:cubicBezTo>
                  <a:cubicBezTo>
                    <a:pt x="5" y="56"/>
                    <a:pt x="5" y="56"/>
                    <a:pt x="5" y="56"/>
                  </a:cubicBezTo>
                  <a:cubicBezTo>
                    <a:pt x="5" y="49"/>
                    <a:pt x="5" y="43"/>
                    <a:pt x="10" y="38"/>
                  </a:cubicBezTo>
                  <a:cubicBezTo>
                    <a:pt x="9" y="37"/>
                    <a:pt x="9" y="37"/>
                    <a:pt x="9" y="37"/>
                  </a:cubicBezTo>
                  <a:cubicBezTo>
                    <a:pt x="8" y="38"/>
                    <a:pt x="8" y="39"/>
                    <a:pt x="8" y="39"/>
                  </a:cubicBezTo>
                  <a:cubicBezTo>
                    <a:pt x="8" y="39"/>
                    <a:pt x="1" y="38"/>
                    <a:pt x="1" y="38"/>
                  </a:cubicBezTo>
                  <a:cubicBezTo>
                    <a:pt x="0" y="38"/>
                    <a:pt x="1" y="32"/>
                    <a:pt x="2" y="32"/>
                  </a:cubicBezTo>
                  <a:cubicBezTo>
                    <a:pt x="3" y="31"/>
                    <a:pt x="11" y="31"/>
                    <a:pt x="11" y="32"/>
                  </a:cubicBezTo>
                  <a:cubicBezTo>
                    <a:pt x="11" y="32"/>
                    <a:pt x="11" y="33"/>
                    <a:pt x="10" y="35"/>
                  </a:cubicBezTo>
                  <a:cubicBezTo>
                    <a:pt x="11" y="35"/>
                    <a:pt x="12" y="35"/>
                    <a:pt x="13" y="36"/>
                  </a:cubicBezTo>
                  <a:cubicBezTo>
                    <a:pt x="24" y="20"/>
                    <a:pt x="24" y="20"/>
                    <a:pt x="24" y="20"/>
                  </a:cubicBezTo>
                  <a:cubicBezTo>
                    <a:pt x="28" y="20"/>
                    <a:pt x="28" y="20"/>
                    <a:pt x="28" y="20"/>
                  </a:cubicBezTo>
                  <a:close/>
                  <a:moveTo>
                    <a:pt x="34" y="46"/>
                  </a:moveTo>
                  <a:cubicBezTo>
                    <a:pt x="35" y="50"/>
                    <a:pt x="35" y="51"/>
                    <a:pt x="37" y="54"/>
                  </a:cubicBezTo>
                  <a:cubicBezTo>
                    <a:pt x="63" y="54"/>
                    <a:pt x="63" y="54"/>
                    <a:pt x="63" y="54"/>
                  </a:cubicBezTo>
                  <a:cubicBezTo>
                    <a:pt x="65" y="51"/>
                    <a:pt x="65" y="50"/>
                    <a:pt x="66" y="46"/>
                  </a:cubicBezTo>
                  <a:cubicBezTo>
                    <a:pt x="34" y="46"/>
                    <a:pt x="34" y="46"/>
                    <a:pt x="34" y="46"/>
                  </a:cubicBezTo>
                  <a:close/>
                  <a:moveTo>
                    <a:pt x="85" y="45"/>
                  </a:moveTo>
                  <a:cubicBezTo>
                    <a:pt x="82" y="45"/>
                    <a:pt x="81" y="46"/>
                    <a:pt x="80" y="47"/>
                  </a:cubicBezTo>
                  <a:cubicBezTo>
                    <a:pt x="79" y="46"/>
                    <a:pt x="78" y="45"/>
                    <a:pt x="76" y="45"/>
                  </a:cubicBezTo>
                  <a:cubicBezTo>
                    <a:pt x="74" y="45"/>
                    <a:pt x="71" y="47"/>
                    <a:pt x="71" y="50"/>
                  </a:cubicBezTo>
                  <a:cubicBezTo>
                    <a:pt x="71" y="53"/>
                    <a:pt x="74" y="55"/>
                    <a:pt x="76" y="55"/>
                  </a:cubicBezTo>
                  <a:cubicBezTo>
                    <a:pt x="78" y="55"/>
                    <a:pt x="79" y="54"/>
                    <a:pt x="80" y="53"/>
                  </a:cubicBezTo>
                  <a:cubicBezTo>
                    <a:pt x="81" y="54"/>
                    <a:pt x="82" y="55"/>
                    <a:pt x="85" y="55"/>
                  </a:cubicBezTo>
                  <a:cubicBezTo>
                    <a:pt x="87" y="55"/>
                    <a:pt x="90" y="53"/>
                    <a:pt x="90" y="50"/>
                  </a:cubicBezTo>
                  <a:cubicBezTo>
                    <a:pt x="90" y="47"/>
                    <a:pt x="87" y="45"/>
                    <a:pt x="85" y="45"/>
                  </a:cubicBezTo>
                  <a:close/>
                  <a:moveTo>
                    <a:pt x="90" y="62"/>
                  </a:moveTo>
                  <a:cubicBezTo>
                    <a:pt x="87" y="62"/>
                    <a:pt x="84" y="62"/>
                    <a:pt x="80" y="62"/>
                  </a:cubicBezTo>
                  <a:cubicBezTo>
                    <a:pt x="80" y="63"/>
                    <a:pt x="80" y="65"/>
                    <a:pt x="80" y="66"/>
                  </a:cubicBezTo>
                  <a:cubicBezTo>
                    <a:pt x="84" y="66"/>
                    <a:pt x="87" y="66"/>
                    <a:pt x="90" y="66"/>
                  </a:cubicBezTo>
                  <a:cubicBezTo>
                    <a:pt x="91" y="65"/>
                    <a:pt x="91" y="63"/>
                    <a:pt x="90" y="62"/>
                  </a:cubicBezTo>
                  <a:close/>
                  <a:moveTo>
                    <a:pt x="74" y="73"/>
                  </a:moveTo>
                  <a:cubicBezTo>
                    <a:pt x="74" y="77"/>
                    <a:pt x="74" y="77"/>
                    <a:pt x="74" y="77"/>
                  </a:cubicBezTo>
                  <a:cubicBezTo>
                    <a:pt x="74" y="79"/>
                    <a:pt x="75" y="81"/>
                    <a:pt x="78" y="81"/>
                  </a:cubicBezTo>
                  <a:cubicBezTo>
                    <a:pt x="87" y="81"/>
                    <a:pt x="87" y="81"/>
                    <a:pt x="87" y="81"/>
                  </a:cubicBezTo>
                  <a:cubicBezTo>
                    <a:pt x="89" y="81"/>
                    <a:pt x="91" y="79"/>
                    <a:pt x="91" y="77"/>
                  </a:cubicBezTo>
                  <a:cubicBezTo>
                    <a:pt x="91" y="73"/>
                    <a:pt x="91" y="73"/>
                    <a:pt x="91" y="73"/>
                  </a:cubicBezTo>
                  <a:cubicBezTo>
                    <a:pt x="74" y="73"/>
                    <a:pt x="74" y="73"/>
                    <a:pt x="74" y="73"/>
                  </a:cubicBezTo>
                  <a:close/>
                  <a:moveTo>
                    <a:pt x="38" y="61"/>
                  </a:moveTo>
                  <a:cubicBezTo>
                    <a:pt x="37" y="61"/>
                    <a:pt x="37" y="61"/>
                    <a:pt x="37" y="62"/>
                  </a:cubicBezTo>
                  <a:cubicBezTo>
                    <a:pt x="37" y="65"/>
                    <a:pt x="37" y="65"/>
                    <a:pt x="37" y="65"/>
                  </a:cubicBezTo>
                  <a:cubicBezTo>
                    <a:pt x="37" y="65"/>
                    <a:pt x="37" y="66"/>
                    <a:pt x="38" y="66"/>
                  </a:cubicBezTo>
                  <a:cubicBezTo>
                    <a:pt x="62" y="66"/>
                    <a:pt x="62" y="66"/>
                    <a:pt x="62" y="66"/>
                  </a:cubicBezTo>
                  <a:cubicBezTo>
                    <a:pt x="63" y="66"/>
                    <a:pt x="63" y="65"/>
                    <a:pt x="63" y="65"/>
                  </a:cubicBezTo>
                  <a:cubicBezTo>
                    <a:pt x="63" y="62"/>
                    <a:pt x="63" y="62"/>
                    <a:pt x="63" y="62"/>
                  </a:cubicBezTo>
                  <a:cubicBezTo>
                    <a:pt x="63" y="61"/>
                    <a:pt x="63" y="61"/>
                    <a:pt x="62" y="61"/>
                  </a:cubicBezTo>
                  <a:cubicBezTo>
                    <a:pt x="38" y="61"/>
                    <a:pt x="38" y="61"/>
                    <a:pt x="38" y="61"/>
                  </a:cubicBezTo>
                  <a:close/>
                  <a:moveTo>
                    <a:pt x="15" y="45"/>
                  </a:moveTo>
                  <a:cubicBezTo>
                    <a:pt x="12" y="45"/>
                    <a:pt x="10" y="47"/>
                    <a:pt x="10" y="50"/>
                  </a:cubicBezTo>
                  <a:cubicBezTo>
                    <a:pt x="10" y="53"/>
                    <a:pt x="12" y="55"/>
                    <a:pt x="15" y="55"/>
                  </a:cubicBezTo>
                  <a:cubicBezTo>
                    <a:pt x="17" y="55"/>
                    <a:pt x="19" y="54"/>
                    <a:pt x="20" y="53"/>
                  </a:cubicBezTo>
                  <a:cubicBezTo>
                    <a:pt x="21" y="54"/>
                    <a:pt x="22" y="55"/>
                    <a:pt x="24" y="55"/>
                  </a:cubicBezTo>
                  <a:cubicBezTo>
                    <a:pt x="27" y="55"/>
                    <a:pt x="29" y="53"/>
                    <a:pt x="29" y="50"/>
                  </a:cubicBezTo>
                  <a:cubicBezTo>
                    <a:pt x="29" y="47"/>
                    <a:pt x="27" y="45"/>
                    <a:pt x="24" y="45"/>
                  </a:cubicBezTo>
                  <a:cubicBezTo>
                    <a:pt x="22" y="45"/>
                    <a:pt x="21" y="46"/>
                    <a:pt x="20" y="47"/>
                  </a:cubicBezTo>
                  <a:cubicBezTo>
                    <a:pt x="19" y="46"/>
                    <a:pt x="17" y="45"/>
                    <a:pt x="15" y="45"/>
                  </a:cubicBezTo>
                  <a:close/>
                  <a:moveTo>
                    <a:pt x="10" y="62"/>
                  </a:moveTo>
                  <a:cubicBezTo>
                    <a:pt x="9" y="63"/>
                    <a:pt x="9" y="65"/>
                    <a:pt x="10" y="66"/>
                  </a:cubicBezTo>
                  <a:cubicBezTo>
                    <a:pt x="13" y="66"/>
                    <a:pt x="16" y="66"/>
                    <a:pt x="20" y="66"/>
                  </a:cubicBezTo>
                  <a:cubicBezTo>
                    <a:pt x="20" y="65"/>
                    <a:pt x="20" y="63"/>
                    <a:pt x="20" y="62"/>
                  </a:cubicBezTo>
                  <a:cubicBezTo>
                    <a:pt x="16" y="62"/>
                    <a:pt x="13" y="62"/>
                    <a:pt x="10" y="62"/>
                  </a:cubicBezTo>
                  <a:close/>
                  <a:moveTo>
                    <a:pt x="27" y="73"/>
                  </a:moveTo>
                  <a:cubicBezTo>
                    <a:pt x="27" y="77"/>
                    <a:pt x="27" y="77"/>
                    <a:pt x="27" y="77"/>
                  </a:cubicBezTo>
                  <a:cubicBezTo>
                    <a:pt x="27" y="79"/>
                    <a:pt x="25" y="81"/>
                    <a:pt x="22" y="81"/>
                  </a:cubicBezTo>
                  <a:cubicBezTo>
                    <a:pt x="13" y="81"/>
                    <a:pt x="13" y="81"/>
                    <a:pt x="13" y="81"/>
                  </a:cubicBezTo>
                  <a:cubicBezTo>
                    <a:pt x="11" y="81"/>
                    <a:pt x="9" y="79"/>
                    <a:pt x="9" y="77"/>
                  </a:cubicBezTo>
                  <a:cubicBezTo>
                    <a:pt x="9" y="73"/>
                    <a:pt x="9" y="73"/>
                    <a:pt x="9" y="73"/>
                  </a:cubicBezTo>
                  <a:lnTo>
                    <a:pt x="27" y="73"/>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dirty="0"/>
            </a:p>
          </p:txBody>
        </p:sp>
        <p:sp>
          <p:nvSpPr>
            <p:cNvPr id="87" name="同心圆 23"/>
            <p:cNvSpPr>
              <a:spLocks noChangeArrowheads="1"/>
            </p:cNvSpPr>
            <p:nvPr/>
          </p:nvSpPr>
          <p:spPr bwMode="auto">
            <a:xfrm>
              <a:off x="0" y="0"/>
              <a:ext cx="635194" cy="635194"/>
            </a:xfrm>
            <a:custGeom>
              <a:avLst/>
              <a:gdLst>
                <a:gd name="T0" fmla="*/ 9339616 w 21600"/>
                <a:gd name="T1" fmla="*/ 0 h 21600"/>
                <a:gd name="T2" fmla="*/ 2735304 w 21600"/>
                <a:gd name="T3" fmla="*/ 2735304 h 21600"/>
                <a:gd name="T4" fmla="*/ 0 w 21600"/>
                <a:gd name="T5" fmla="*/ 9339616 h 21600"/>
                <a:gd name="T6" fmla="*/ 2735304 w 21600"/>
                <a:gd name="T7" fmla="*/ 15943928 h 21600"/>
                <a:gd name="T8" fmla="*/ 9339616 w 21600"/>
                <a:gd name="T9" fmla="*/ 18679232 h 21600"/>
                <a:gd name="T10" fmla="*/ 15943928 w 21600"/>
                <a:gd name="T11" fmla="*/ 15943928 h 21600"/>
                <a:gd name="T12" fmla="*/ 18679232 w 21600"/>
                <a:gd name="T13" fmla="*/ 9339616 h 21600"/>
                <a:gd name="T14" fmla="*/ 15943928 w 21600"/>
                <a:gd name="T15" fmla="*/ 273530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78" y="10800"/>
                  </a:moveTo>
                  <a:cubicBezTo>
                    <a:pt x="1278" y="16059"/>
                    <a:pt x="5541" y="20322"/>
                    <a:pt x="10800" y="20322"/>
                  </a:cubicBezTo>
                  <a:cubicBezTo>
                    <a:pt x="16059" y="20322"/>
                    <a:pt x="20322" y="16059"/>
                    <a:pt x="20322" y="10800"/>
                  </a:cubicBezTo>
                  <a:cubicBezTo>
                    <a:pt x="20322" y="5541"/>
                    <a:pt x="16059" y="1278"/>
                    <a:pt x="10800" y="1278"/>
                  </a:cubicBezTo>
                  <a:cubicBezTo>
                    <a:pt x="5541" y="1278"/>
                    <a:pt x="1278" y="5541"/>
                    <a:pt x="1278" y="10800"/>
                  </a:cubicBezTo>
                  <a:close/>
                </a:path>
              </a:pathLst>
            </a:cu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dirty="0"/>
            </a:p>
          </p:txBody>
        </p:sp>
      </p:grpSp>
      <p:grpSp>
        <p:nvGrpSpPr>
          <p:cNvPr id="17" name="组合 16"/>
          <p:cNvGrpSpPr>
            <a:grpSpLocks/>
          </p:cNvGrpSpPr>
          <p:nvPr/>
        </p:nvGrpSpPr>
        <p:grpSpPr bwMode="auto">
          <a:xfrm>
            <a:off x="1097404" y="2050615"/>
            <a:ext cx="408419" cy="408612"/>
            <a:chOff x="0" y="0"/>
            <a:chExt cx="635194" cy="635194"/>
          </a:xfrm>
        </p:grpSpPr>
        <p:sp>
          <p:nvSpPr>
            <p:cNvPr id="92" name="Freeform 13"/>
            <p:cNvSpPr>
              <a:spLocks noChangeArrowheads="1"/>
            </p:cNvSpPr>
            <p:nvPr/>
          </p:nvSpPr>
          <p:spPr bwMode="auto">
            <a:xfrm>
              <a:off x="114397" y="142178"/>
              <a:ext cx="406400" cy="350838"/>
            </a:xfrm>
            <a:custGeom>
              <a:avLst/>
              <a:gdLst>
                <a:gd name="T0" fmla="*/ 1468098712 w 105"/>
                <a:gd name="T1" fmla="*/ 273528898 h 90"/>
                <a:gd name="T2" fmla="*/ 1093583695 w 105"/>
                <a:gd name="T3" fmla="*/ 653427979 h 90"/>
                <a:gd name="T4" fmla="*/ 1123545051 w 105"/>
                <a:gd name="T5" fmla="*/ 683818346 h 90"/>
                <a:gd name="T6" fmla="*/ 1498060069 w 105"/>
                <a:gd name="T7" fmla="*/ 303919265 h 90"/>
                <a:gd name="T8" fmla="*/ 1572961524 w 105"/>
                <a:gd name="T9" fmla="*/ 379899081 h 90"/>
                <a:gd name="T10" fmla="*/ 1168485150 w 105"/>
                <a:gd name="T11" fmla="*/ 790188529 h 90"/>
                <a:gd name="T12" fmla="*/ 1123545051 w 105"/>
                <a:gd name="T13" fmla="*/ 820582795 h 90"/>
                <a:gd name="T14" fmla="*/ 1093583695 w 105"/>
                <a:gd name="T15" fmla="*/ 790188529 h 90"/>
                <a:gd name="T16" fmla="*/ 1018678370 w 105"/>
                <a:gd name="T17" fmla="*/ 714208713 h 90"/>
                <a:gd name="T18" fmla="*/ 898836815 w 105"/>
                <a:gd name="T19" fmla="*/ 820582795 h 90"/>
                <a:gd name="T20" fmla="*/ 1303309318 w 105"/>
                <a:gd name="T21" fmla="*/ 1215677059 h 90"/>
                <a:gd name="T22" fmla="*/ 1153506408 w 105"/>
                <a:gd name="T23" fmla="*/ 1352441508 h 90"/>
                <a:gd name="T24" fmla="*/ 764008777 w 105"/>
                <a:gd name="T25" fmla="*/ 957347243 h 90"/>
                <a:gd name="T26" fmla="*/ 374515017 w 105"/>
                <a:gd name="T27" fmla="*/ 1367636692 h 90"/>
                <a:gd name="T28" fmla="*/ 224708236 w 105"/>
                <a:gd name="T29" fmla="*/ 1230872243 h 90"/>
                <a:gd name="T30" fmla="*/ 629184610 w 105"/>
                <a:gd name="T31" fmla="*/ 820582795 h 90"/>
                <a:gd name="T32" fmla="*/ 539300541 w 105"/>
                <a:gd name="T33" fmla="*/ 744602978 h 90"/>
                <a:gd name="T34" fmla="*/ 164785524 w 105"/>
                <a:gd name="T35" fmla="*/ 638228897 h 90"/>
                <a:gd name="T36" fmla="*/ 119845425 w 105"/>
                <a:gd name="T37" fmla="*/ 167154816 h 90"/>
                <a:gd name="T38" fmla="*/ 599223253 w 105"/>
                <a:gd name="T39" fmla="*/ 197549081 h 90"/>
                <a:gd name="T40" fmla="*/ 689107322 w 105"/>
                <a:gd name="T41" fmla="*/ 607838530 h 90"/>
                <a:gd name="T42" fmla="*/ 764008777 w 105"/>
                <a:gd name="T43" fmla="*/ 668623162 h 90"/>
                <a:gd name="T44" fmla="*/ 868875459 w 105"/>
                <a:gd name="T45" fmla="*/ 562249081 h 90"/>
                <a:gd name="T46" fmla="*/ 793970133 w 105"/>
                <a:gd name="T47" fmla="*/ 486269264 h 90"/>
                <a:gd name="T48" fmla="*/ 764008777 w 105"/>
                <a:gd name="T49" fmla="*/ 440683714 h 90"/>
                <a:gd name="T50" fmla="*/ 793970133 w 105"/>
                <a:gd name="T51" fmla="*/ 410289448 h 90"/>
                <a:gd name="T52" fmla="*/ 1198446507 w 105"/>
                <a:gd name="T53" fmla="*/ 0 h 90"/>
                <a:gd name="T54" fmla="*/ 1273347962 w 105"/>
                <a:gd name="T55" fmla="*/ 75979816 h 90"/>
                <a:gd name="T56" fmla="*/ 898836815 w 105"/>
                <a:gd name="T57" fmla="*/ 440683714 h 90"/>
                <a:gd name="T58" fmla="*/ 928798171 w 105"/>
                <a:gd name="T59" fmla="*/ 486269264 h 90"/>
                <a:gd name="T60" fmla="*/ 1303309318 w 105"/>
                <a:gd name="T61" fmla="*/ 106370183 h 90"/>
                <a:gd name="T62" fmla="*/ 1378214644 w 105"/>
                <a:gd name="T63" fmla="*/ 167154816 h 90"/>
                <a:gd name="T64" fmla="*/ 1003699627 w 105"/>
                <a:gd name="T65" fmla="*/ 547053897 h 90"/>
                <a:gd name="T66" fmla="*/ 1033660983 w 105"/>
                <a:gd name="T67" fmla="*/ 577448162 h 90"/>
                <a:gd name="T68" fmla="*/ 1393193387 w 105"/>
                <a:gd name="T69" fmla="*/ 197549081 h 90"/>
                <a:gd name="T70" fmla="*/ 1468098712 w 105"/>
                <a:gd name="T71" fmla="*/ 273528898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90"/>
                <a:gd name="T110" fmla="*/ 105 w 105"/>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90">
                  <a:moveTo>
                    <a:pt x="98" y="18"/>
                  </a:moveTo>
                  <a:cubicBezTo>
                    <a:pt x="73" y="43"/>
                    <a:pt x="73" y="43"/>
                    <a:pt x="73" y="43"/>
                  </a:cubicBezTo>
                  <a:cubicBezTo>
                    <a:pt x="75" y="45"/>
                    <a:pt x="75" y="45"/>
                    <a:pt x="75" y="45"/>
                  </a:cubicBezTo>
                  <a:cubicBezTo>
                    <a:pt x="100" y="20"/>
                    <a:pt x="100" y="20"/>
                    <a:pt x="100" y="20"/>
                  </a:cubicBezTo>
                  <a:cubicBezTo>
                    <a:pt x="105" y="25"/>
                    <a:pt x="105" y="25"/>
                    <a:pt x="105" y="25"/>
                  </a:cubicBezTo>
                  <a:cubicBezTo>
                    <a:pt x="78" y="52"/>
                    <a:pt x="78" y="52"/>
                    <a:pt x="78" y="52"/>
                  </a:cubicBezTo>
                  <a:cubicBezTo>
                    <a:pt x="75" y="54"/>
                    <a:pt x="75" y="54"/>
                    <a:pt x="75" y="54"/>
                  </a:cubicBezTo>
                  <a:cubicBezTo>
                    <a:pt x="73" y="52"/>
                    <a:pt x="73" y="52"/>
                    <a:pt x="73" y="52"/>
                  </a:cubicBezTo>
                  <a:cubicBezTo>
                    <a:pt x="68" y="47"/>
                    <a:pt x="68" y="47"/>
                    <a:pt x="68" y="47"/>
                  </a:cubicBezTo>
                  <a:cubicBezTo>
                    <a:pt x="60" y="54"/>
                    <a:pt x="60" y="54"/>
                    <a:pt x="60" y="54"/>
                  </a:cubicBezTo>
                  <a:cubicBezTo>
                    <a:pt x="87" y="80"/>
                    <a:pt x="87" y="80"/>
                    <a:pt x="87" y="80"/>
                  </a:cubicBezTo>
                  <a:cubicBezTo>
                    <a:pt x="77" y="89"/>
                    <a:pt x="77" y="89"/>
                    <a:pt x="77" y="89"/>
                  </a:cubicBezTo>
                  <a:cubicBezTo>
                    <a:pt x="51" y="63"/>
                    <a:pt x="51" y="63"/>
                    <a:pt x="51" y="63"/>
                  </a:cubicBezTo>
                  <a:cubicBezTo>
                    <a:pt x="25" y="90"/>
                    <a:pt x="25" y="90"/>
                    <a:pt x="25" y="90"/>
                  </a:cubicBezTo>
                  <a:cubicBezTo>
                    <a:pt x="15" y="81"/>
                    <a:pt x="15" y="81"/>
                    <a:pt x="15" y="81"/>
                  </a:cubicBezTo>
                  <a:cubicBezTo>
                    <a:pt x="42" y="54"/>
                    <a:pt x="42" y="54"/>
                    <a:pt x="42" y="54"/>
                  </a:cubicBezTo>
                  <a:cubicBezTo>
                    <a:pt x="36" y="49"/>
                    <a:pt x="36" y="49"/>
                    <a:pt x="36" y="49"/>
                  </a:cubicBezTo>
                  <a:cubicBezTo>
                    <a:pt x="28" y="52"/>
                    <a:pt x="18" y="49"/>
                    <a:pt x="11" y="42"/>
                  </a:cubicBezTo>
                  <a:cubicBezTo>
                    <a:pt x="1" y="33"/>
                    <a:pt x="0" y="19"/>
                    <a:pt x="8" y="11"/>
                  </a:cubicBezTo>
                  <a:cubicBezTo>
                    <a:pt x="16" y="3"/>
                    <a:pt x="30" y="4"/>
                    <a:pt x="40" y="13"/>
                  </a:cubicBezTo>
                  <a:cubicBezTo>
                    <a:pt x="47" y="21"/>
                    <a:pt x="50" y="32"/>
                    <a:pt x="46" y="40"/>
                  </a:cubicBezTo>
                  <a:cubicBezTo>
                    <a:pt x="51" y="44"/>
                    <a:pt x="51" y="44"/>
                    <a:pt x="51" y="44"/>
                  </a:cubicBezTo>
                  <a:cubicBezTo>
                    <a:pt x="58" y="37"/>
                    <a:pt x="58" y="37"/>
                    <a:pt x="58" y="37"/>
                  </a:cubicBezTo>
                  <a:cubicBezTo>
                    <a:pt x="53" y="32"/>
                    <a:pt x="53" y="32"/>
                    <a:pt x="53" y="32"/>
                  </a:cubicBezTo>
                  <a:cubicBezTo>
                    <a:pt x="51" y="29"/>
                    <a:pt x="51" y="29"/>
                    <a:pt x="51" y="29"/>
                  </a:cubicBezTo>
                  <a:cubicBezTo>
                    <a:pt x="53" y="27"/>
                    <a:pt x="53" y="27"/>
                    <a:pt x="53" y="27"/>
                  </a:cubicBezTo>
                  <a:cubicBezTo>
                    <a:pt x="80" y="0"/>
                    <a:pt x="80" y="0"/>
                    <a:pt x="80" y="0"/>
                  </a:cubicBezTo>
                  <a:cubicBezTo>
                    <a:pt x="85" y="5"/>
                    <a:pt x="85" y="5"/>
                    <a:pt x="85" y="5"/>
                  </a:cubicBezTo>
                  <a:cubicBezTo>
                    <a:pt x="60" y="29"/>
                    <a:pt x="60" y="29"/>
                    <a:pt x="60" y="29"/>
                  </a:cubicBezTo>
                  <a:cubicBezTo>
                    <a:pt x="62" y="32"/>
                    <a:pt x="62" y="32"/>
                    <a:pt x="62" y="32"/>
                  </a:cubicBezTo>
                  <a:cubicBezTo>
                    <a:pt x="87" y="7"/>
                    <a:pt x="87" y="7"/>
                    <a:pt x="87" y="7"/>
                  </a:cubicBezTo>
                  <a:cubicBezTo>
                    <a:pt x="92" y="11"/>
                    <a:pt x="92" y="11"/>
                    <a:pt x="92" y="11"/>
                  </a:cubicBezTo>
                  <a:cubicBezTo>
                    <a:pt x="67" y="36"/>
                    <a:pt x="67" y="36"/>
                    <a:pt x="67" y="36"/>
                  </a:cubicBezTo>
                  <a:cubicBezTo>
                    <a:pt x="69" y="38"/>
                    <a:pt x="69" y="38"/>
                    <a:pt x="69" y="38"/>
                  </a:cubicBezTo>
                  <a:cubicBezTo>
                    <a:pt x="93" y="13"/>
                    <a:pt x="93" y="13"/>
                    <a:pt x="93" y="13"/>
                  </a:cubicBezTo>
                  <a:lnTo>
                    <a:pt x="98" y="18"/>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dirty="0"/>
            </a:p>
          </p:txBody>
        </p:sp>
        <p:sp>
          <p:nvSpPr>
            <p:cNvPr id="93" name="同心圆 19"/>
            <p:cNvSpPr>
              <a:spLocks noChangeArrowheads="1"/>
            </p:cNvSpPr>
            <p:nvPr/>
          </p:nvSpPr>
          <p:spPr bwMode="auto">
            <a:xfrm>
              <a:off x="0" y="0"/>
              <a:ext cx="635194" cy="635194"/>
            </a:xfrm>
            <a:custGeom>
              <a:avLst/>
              <a:gdLst>
                <a:gd name="T0" fmla="*/ 9339616 w 21600"/>
                <a:gd name="T1" fmla="*/ 0 h 21600"/>
                <a:gd name="T2" fmla="*/ 2735304 w 21600"/>
                <a:gd name="T3" fmla="*/ 2735304 h 21600"/>
                <a:gd name="T4" fmla="*/ 0 w 21600"/>
                <a:gd name="T5" fmla="*/ 9339616 h 21600"/>
                <a:gd name="T6" fmla="*/ 2735304 w 21600"/>
                <a:gd name="T7" fmla="*/ 15943928 h 21600"/>
                <a:gd name="T8" fmla="*/ 9339616 w 21600"/>
                <a:gd name="T9" fmla="*/ 18679232 h 21600"/>
                <a:gd name="T10" fmla="*/ 15943928 w 21600"/>
                <a:gd name="T11" fmla="*/ 15943928 h 21600"/>
                <a:gd name="T12" fmla="*/ 18679232 w 21600"/>
                <a:gd name="T13" fmla="*/ 9339616 h 21600"/>
                <a:gd name="T14" fmla="*/ 15943928 w 21600"/>
                <a:gd name="T15" fmla="*/ 273530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78" y="10800"/>
                  </a:moveTo>
                  <a:cubicBezTo>
                    <a:pt x="1278" y="16059"/>
                    <a:pt x="5541" y="20322"/>
                    <a:pt x="10800" y="20322"/>
                  </a:cubicBezTo>
                  <a:cubicBezTo>
                    <a:pt x="16059" y="20322"/>
                    <a:pt x="20322" y="16059"/>
                    <a:pt x="20322" y="10800"/>
                  </a:cubicBezTo>
                  <a:cubicBezTo>
                    <a:pt x="20322" y="5541"/>
                    <a:pt x="16059" y="1278"/>
                    <a:pt x="10800" y="1278"/>
                  </a:cubicBezTo>
                  <a:cubicBezTo>
                    <a:pt x="5541" y="1278"/>
                    <a:pt x="1278" y="5541"/>
                    <a:pt x="1278" y="10800"/>
                  </a:cubicBezTo>
                  <a:close/>
                </a:path>
              </a:pathLst>
            </a:cu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dirty="0"/>
            </a:p>
          </p:txBody>
        </p:sp>
      </p:grpSp>
      <p:sp>
        <p:nvSpPr>
          <p:cNvPr id="13" name="文本框 12"/>
          <p:cNvSpPr txBox="1"/>
          <p:nvPr/>
        </p:nvSpPr>
        <p:spPr>
          <a:xfrm>
            <a:off x="2325158" y="2605796"/>
            <a:ext cx="677108" cy="284693"/>
          </a:xfrm>
          <a:prstGeom prst="rect">
            <a:avLst/>
          </a:prstGeom>
          <a:noFill/>
        </p:spPr>
        <p:txBody>
          <a:bodyPr wrap="none" lIns="68580" tIns="34290" rIns="68580" bIns="34290" rtlCol="0">
            <a:spAutoFit/>
          </a:bodyPr>
          <a:lstStyle/>
          <a:p>
            <a:pPr algn="ctr"/>
            <a:r>
              <a:rPr lang="zh-CN" altLang="en-US" sz="1400" dirty="0">
                <a:solidFill>
                  <a:schemeClr val="bg1"/>
                </a:solidFill>
                <a:latin typeface="微软雅黑" pitchFamily="34" charset="-122"/>
                <a:ea typeface="微软雅黑" pitchFamily="34" charset="-122"/>
              </a:rPr>
              <a:t>关键词</a:t>
            </a:r>
          </a:p>
        </p:txBody>
      </p:sp>
      <p:sp>
        <p:nvSpPr>
          <p:cNvPr id="37" name="文本框 36"/>
          <p:cNvSpPr txBox="1"/>
          <p:nvPr/>
        </p:nvSpPr>
        <p:spPr>
          <a:xfrm>
            <a:off x="6138543" y="2605796"/>
            <a:ext cx="677108" cy="284693"/>
          </a:xfrm>
          <a:prstGeom prst="rect">
            <a:avLst/>
          </a:prstGeom>
          <a:noFill/>
        </p:spPr>
        <p:txBody>
          <a:bodyPr wrap="none" lIns="68580" tIns="34290" rIns="68580" bIns="34290" rtlCol="0">
            <a:spAutoFit/>
          </a:bodyPr>
          <a:lstStyle/>
          <a:p>
            <a:pPr algn="ctr"/>
            <a:r>
              <a:rPr lang="zh-CN" altLang="en-US" sz="1400" dirty="0">
                <a:solidFill>
                  <a:schemeClr val="bg1"/>
                </a:solidFill>
                <a:latin typeface="微软雅黑" pitchFamily="34" charset="-122"/>
                <a:ea typeface="微软雅黑" pitchFamily="34" charset="-122"/>
              </a:rPr>
              <a:t>关键词</a:t>
            </a:r>
          </a:p>
        </p:txBody>
      </p:sp>
      <p:sp>
        <p:nvSpPr>
          <p:cNvPr id="38" name="文本框 37"/>
          <p:cNvSpPr txBox="1"/>
          <p:nvPr/>
        </p:nvSpPr>
        <p:spPr>
          <a:xfrm>
            <a:off x="963061" y="2475014"/>
            <a:ext cx="677108" cy="284693"/>
          </a:xfrm>
          <a:prstGeom prst="rect">
            <a:avLst/>
          </a:prstGeom>
          <a:noFill/>
        </p:spPr>
        <p:txBody>
          <a:bodyPr wrap="none" lIns="68580" tIns="34290" rIns="68580" bIns="34290" rtlCol="0">
            <a:spAutoFit/>
          </a:bodyPr>
          <a:lstStyle/>
          <a:p>
            <a:pPr algn="ctr"/>
            <a:r>
              <a:rPr lang="zh-CN" altLang="en-US" sz="1400" dirty="0">
                <a:solidFill>
                  <a:schemeClr val="bg1"/>
                </a:solidFill>
                <a:latin typeface="微软雅黑" pitchFamily="34" charset="-122"/>
                <a:ea typeface="微软雅黑" pitchFamily="34" charset="-122"/>
              </a:rPr>
              <a:t>关键词</a:t>
            </a:r>
          </a:p>
        </p:txBody>
      </p:sp>
      <p:sp>
        <p:nvSpPr>
          <p:cNvPr id="39" name="文本框 38"/>
          <p:cNvSpPr txBox="1"/>
          <p:nvPr/>
        </p:nvSpPr>
        <p:spPr>
          <a:xfrm>
            <a:off x="7505662" y="2475014"/>
            <a:ext cx="677108" cy="284693"/>
          </a:xfrm>
          <a:prstGeom prst="rect">
            <a:avLst/>
          </a:prstGeom>
          <a:noFill/>
        </p:spPr>
        <p:txBody>
          <a:bodyPr wrap="none" lIns="68580" tIns="34290" rIns="68580" bIns="34290" rtlCol="0">
            <a:spAutoFit/>
          </a:bodyPr>
          <a:lstStyle/>
          <a:p>
            <a:pPr algn="ctr"/>
            <a:r>
              <a:rPr lang="zh-CN" altLang="en-US" sz="1400" dirty="0">
                <a:solidFill>
                  <a:schemeClr val="bg1"/>
                </a:solidFill>
                <a:latin typeface="微软雅黑" pitchFamily="34" charset="-122"/>
                <a:ea typeface="微软雅黑" pitchFamily="34" charset="-122"/>
              </a:rPr>
              <a:t>关键词</a:t>
            </a:r>
          </a:p>
        </p:txBody>
      </p:sp>
      <p:cxnSp>
        <p:nvCxnSpPr>
          <p:cNvPr id="40" name="Straight Connector 247"/>
          <p:cNvCxnSpPr/>
          <p:nvPr/>
        </p:nvCxnSpPr>
        <p:spPr>
          <a:xfrm>
            <a:off x="782232" y="3868745"/>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128116"/>
      </p:ext>
    </p:extLst>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2" fill="hold" grpId="0" nodeType="with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par>
                                <p:cTn id="20" presetID="22" presetClass="entr" presetSubtype="8" fill="hold" grpId="0" nodeType="withEffect">
                                  <p:stCondLst>
                                    <p:cond delay="150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2" fill="hold" grpId="0" nodeType="withEffect">
                                  <p:stCondLst>
                                    <p:cond delay="150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par>
                                <p:cTn id="26" presetID="22" presetClass="entr" presetSubtype="8" fill="hold" grpId="0" nodeType="withEffect">
                                  <p:stCondLst>
                                    <p:cond delay="200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2" presetClass="entr" presetSubtype="2" fill="hold" grpId="0" nodeType="withEffect">
                                  <p:stCondLst>
                                    <p:cond delay="200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par>
                                <p:cTn id="32" presetID="22" presetClass="entr" presetSubtype="8" fill="hold" grpId="0" nodeType="withEffect">
                                  <p:stCondLst>
                                    <p:cond delay="250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22" presetClass="entr" presetSubtype="2" fill="hold" grpId="0" nodeType="withEffect">
                                  <p:stCondLst>
                                    <p:cond delay="250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500"/>
                                        <p:tgtEl>
                                          <p:spTgt spid="12"/>
                                        </p:tgtEl>
                                      </p:cBhvr>
                                    </p:animEffect>
                                  </p:childTnLst>
                                </p:cTn>
                              </p:par>
                              <p:par>
                                <p:cTn id="38" presetID="49" presetClass="entr" presetSubtype="0" decel="100000" fill="hold" nodeType="withEffect">
                                  <p:stCondLst>
                                    <p:cond delay="125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 calcmode="lin" valueType="num">
                                      <p:cBhvr>
                                        <p:cTn id="42" dur="500" fill="hold"/>
                                        <p:tgtEl>
                                          <p:spTgt spid="15"/>
                                        </p:tgtEl>
                                        <p:attrNameLst>
                                          <p:attrName>style.rotation</p:attrName>
                                        </p:attrNameLst>
                                      </p:cBhvr>
                                      <p:tavLst>
                                        <p:tav tm="0">
                                          <p:val>
                                            <p:fltVal val="360"/>
                                          </p:val>
                                        </p:tav>
                                        <p:tav tm="100000">
                                          <p:val>
                                            <p:fltVal val="0"/>
                                          </p:val>
                                        </p:tav>
                                      </p:tavLst>
                                    </p:anim>
                                    <p:animEffect transition="in" filter="fade">
                                      <p:cBhvr>
                                        <p:cTn id="43" dur="500"/>
                                        <p:tgtEl>
                                          <p:spTgt spid="15"/>
                                        </p:tgtEl>
                                      </p:cBhvr>
                                    </p:animEffect>
                                  </p:childTnLst>
                                </p:cTn>
                              </p:par>
                              <p:par>
                                <p:cTn id="44" presetID="49" presetClass="entr" presetSubtype="0" decel="100000" fill="hold" nodeType="withEffect">
                                  <p:stCondLst>
                                    <p:cond delay="125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transition="in" filter="fade">
                                      <p:cBhvr>
                                        <p:cTn id="49" dur="500"/>
                                        <p:tgtEl>
                                          <p:spTgt spid="14"/>
                                        </p:tgtEl>
                                      </p:cBhvr>
                                    </p:animEffect>
                                  </p:childTnLst>
                                </p:cTn>
                              </p:par>
                              <p:par>
                                <p:cTn id="50" presetID="49" presetClass="entr" presetSubtype="0" decel="100000" fill="hold" nodeType="withEffect">
                                  <p:stCondLst>
                                    <p:cond delay="225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 calcmode="lin" valueType="num">
                                      <p:cBhvr>
                                        <p:cTn id="54" dur="500" fill="hold"/>
                                        <p:tgtEl>
                                          <p:spTgt spid="17"/>
                                        </p:tgtEl>
                                        <p:attrNameLst>
                                          <p:attrName>style.rotation</p:attrName>
                                        </p:attrNameLst>
                                      </p:cBhvr>
                                      <p:tavLst>
                                        <p:tav tm="0">
                                          <p:val>
                                            <p:fltVal val="360"/>
                                          </p:val>
                                        </p:tav>
                                        <p:tav tm="100000">
                                          <p:val>
                                            <p:fltVal val="0"/>
                                          </p:val>
                                        </p:tav>
                                      </p:tavLst>
                                    </p:anim>
                                    <p:animEffect transition="in" filter="fade">
                                      <p:cBhvr>
                                        <p:cTn id="55" dur="500"/>
                                        <p:tgtEl>
                                          <p:spTgt spid="17"/>
                                        </p:tgtEl>
                                      </p:cBhvr>
                                    </p:animEffect>
                                  </p:childTnLst>
                                </p:cTn>
                              </p:par>
                              <p:par>
                                <p:cTn id="56" presetID="49" presetClass="entr" presetSubtype="0" decel="100000" fill="hold" nodeType="withEffect">
                                  <p:stCondLst>
                                    <p:cond delay="225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 calcmode="lin" valueType="num">
                                      <p:cBhvr>
                                        <p:cTn id="60" dur="500" fill="hold"/>
                                        <p:tgtEl>
                                          <p:spTgt spid="16"/>
                                        </p:tgtEl>
                                        <p:attrNameLst>
                                          <p:attrName>style.rotation</p:attrName>
                                        </p:attrNameLst>
                                      </p:cBhvr>
                                      <p:tavLst>
                                        <p:tav tm="0">
                                          <p:val>
                                            <p:fltVal val="360"/>
                                          </p:val>
                                        </p:tav>
                                        <p:tav tm="100000">
                                          <p:val>
                                            <p:fltVal val="0"/>
                                          </p:val>
                                        </p:tav>
                                      </p:tavLst>
                                    </p:anim>
                                    <p:animEffect transition="in" filter="fade">
                                      <p:cBhvr>
                                        <p:cTn id="61" dur="500"/>
                                        <p:tgtEl>
                                          <p:spTgt spid="16"/>
                                        </p:tgtEl>
                                      </p:cBhvr>
                                    </p:animEffect>
                                  </p:childTnLst>
                                </p:cTn>
                              </p:par>
                              <p:par>
                                <p:cTn id="62" presetID="10" presetClass="entr" presetSubtype="0" fill="hold" grpId="0" nodeType="withEffect">
                                  <p:stCondLst>
                                    <p:cond delay="175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par>
                                <p:cTn id="65" presetID="10" presetClass="entr" presetSubtype="0" fill="hold" grpId="0" nodeType="withEffect">
                                  <p:stCondLst>
                                    <p:cond delay="175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par>
                                <p:cTn id="68" presetID="10" presetClass="entr" presetSubtype="0" fill="hold" grpId="0" nodeType="withEffect">
                                  <p:stCondLst>
                                    <p:cond delay="275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par>
                                <p:cTn id="71" presetID="10" presetClass="entr" presetSubtype="0" fill="hold" grpId="0" nodeType="withEffect">
                                  <p:stCondLst>
                                    <p:cond delay="275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childTnLst>
                          </p:cTn>
                        </p:par>
                        <p:par>
                          <p:cTn id="74" fill="hold">
                            <p:stCondLst>
                              <p:cond delay="3250"/>
                            </p:stCondLst>
                            <p:childTnLst>
                              <p:par>
                                <p:cTn id="75" presetID="18" presetClass="entr" presetSubtype="3"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strips(upRight)">
                                      <p:cBhvr>
                                        <p:cTn id="77" dur="500"/>
                                        <p:tgtEl>
                                          <p:spTgt spid="40"/>
                                        </p:tgtEl>
                                      </p:cBhvr>
                                    </p:animEffect>
                                  </p:childTnLst>
                                </p:cTn>
                              </p:par>
                            </p:childTnLst>
                          </p:cTn>
                        </p:par>
                        <p:par>
                          <p:cTn id="78" fill="hold">
                            <p:stCondLst>
                              <p:cond delay="3750"/>
                            </p:stCondLst>
                            <p:childTnLst>
                              <p:par>
                                <p:cTn id="79" presetID="10" presetClass="entr" presetSubtype="0"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 grpId="0" animBg="1"/>
      <p:bldP spid="2" grpId="0" animBg="1"/>
      <p:bldP spid="3" grpId="0" animBg="1"/>
      <p:bldP spid="4" grpId="0" animBg="1"/>
      <p:bldP spid="5" grpId="0" animBg="1"/>
      <p:bldP spid="6" grpId="0" animBg="1"/>
      <p:bldP spid="7" grpId="0" animBg="1"/>
      <p:bldP spid="8" grpId="0" animBg="1"/>
      <p:bldP spid="10" grpId="0" animBg="1"/>
      <p:bldP spid="11" grpId="0" animBg="1"/>
      <p:bldP spid="12" grpId="0" animBg="1"/>
      <p:bldP spid="13" grpId="0"/>
      <p:bldP spid="37" grpId="0"/>
      <p:bldP spid="38"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3801886" y="0"/>
            <a:ext cx="5342114" cy="5145088"/>
          </a:xfrm>
          <a:custGeom>
            <a:avLst/>
            <a:gdLst>
              <a:gd name="connsiteX0" fmla="*/ 1691014 w 6110491"/>
              <a:gd name="connsiteY0" fmla="*/ 0 h 6081586"/>
              <a:gd name="connsiteX1" fmla="*/ 6110491 w 6110491"/>
              <a:gd name="connsiteY1" fmla="*/ 0 h 6081586"/>
              <a:gd name="connsiteX2" fmla="*/ 6110491 w 6110491"/>
              <a:gd name="connsiteY2" fmla="*/ 6081586 h 6081586"/>
              <a:gd name="connsiteX3" fmla="*/ 1691014 w 6110491"/>
              <a:gd name="connsiteY3" fmla="*/ 6081586 h 6081586"/>
              <a:gd name="connsiteX4" fmla="*/ 1691014 w 6110491"/>
              <a:gd name="connsiteY4" fmla="*/ 4870836 h 6081586"/>
              <a:gd name="connsiteX5" fmla="*/ 1664306 w 6110491"/>
              <a:gd name="connsiteY5" fmla="*/ 4869499 h 6081586"/>
              <a:gd name="connsiteX6" fmla="*/ 0 w 6110491"/>
              <a:gd name="connsiteY6" fmla="*/ 3040794 h 6081586"/>
              <a:gd name="connsiteX7" fmla="*/ 1664306 w 6110491"/>
              <a:gd name="connsiteY7" fmla="*/ 1212090 h 6081586"/>
              <a:gd name="connsiteX8" fmla="*/ 1691014 w 6110491"/>
              <a:gd name="connsiteY8" fmla="*/ 1210752 h 608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0491" h="6081586">
                <a:moveTo>
                  <a:pt x="1691014" y="0"/>
                </a:moveTo>
                <a:lnTo>
                  <a:pt x="6110491" y="0"/>
                </a:lnTo>
                <a:lnTo>
                  <a:pt x="6110491" y="6081586"/>
                </a:lnTo>
                <a:lnTo>
                  <a:pt x="1691014" y="6081586"/>
                </a:lnTo>
                <a:lnTo>
                  <a:pt x="1691014" y="4870836"/>
                </a:lnTo>
                <a:lnTo>
                  <a:pt x="1664306" y="4869499"/>
                </a:lnTo>
                <a:cubicBezTo>
                  <a:pt x="729490" y="4775365"/>
                  <a:pt x="0" y="3992551"/>
                  <a:pt x="0" y="3040794"/>
                </a:cubicBezTo>
                <a:cubicBezTo>
                  <a:pt x="0" y="2089038"/>
                  <a:pt x="729490" y="1306223"/>
                  <a:pt x="1664306" y="1212090"/>
                </a:cubicBezTo>
                <a:lnTo>
                  <a:pt x="1691014" y="1210752"/>
                </a:lnTo>
                <a:close/>
              </a:path>
            </a:pathLst>
          </a:cu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lt1">
                  <a:alpha val="55000"/>
                </a:schemeClr>
              </a:solidFill>
            </a:endParaRPr>
          </a:p>
        </p:txBody>
      </p:sp>
      <p:sp>
        <p:nvSpPr>
          <p:cNvPr id="18" name="任意多边形 17"/>
          <p:cNvSpPr/>
          <p:nvPr/>
        </p:nvSpPr>
        <p:spPr>
          <a:xfrm rot="18900000">
            <a:off x="5703272" y="1073362"/>
            <a:ext cx="357893" cy="864052"/>
          </a:xfrm>
          <a:custGeom>
            <a:avLst/>
            <a:gdLst>
              <a:gd name="connsiteX0" fmla="*/ 0 w 621685"/>
              <a:gd name="connsiteY0" fmla="*/ 0 h 1500457"/>
              <a:gd name="connsiteX1" fmla="*/ 130107 w 621685"/>
              <a:gd name="connsiteY1" fmla="*/ 143945 h 1500457"/>
              <a:gd name="connsiteX2" fmla="*/ 613116 w 621685"/>
              <a:gd name="connsiteY2" fmla="*/ 1320975 h 1500457"/>
              <a:gd name="connsiteX3" fmla="*/ 621685 w 621685"/>
              <a:gd name="connsiteY3" fmla="*/ 1500457 h 1500457"/>
              <a:gd name="connsiteX4" fmla="*/ 296256 w 621685"/>
              <a:gd name="connsiteY4" fmla="*/ 1175027 h 1500457"/>
              <a:gd name="connsiteX5" fmla="*/ 295207 w 621685"/>
              <a:gd name="connsiteY5" fmla="*/ 1167756 h 1500457"/>
              <a:gd name="connsiteX6" fmla="*/ 16122 w 621685"/>
              <a:gd name="connsiteY6" fmla="*/ 483147 h 1500457"/>
              <a:gd name="connsiteX7" fmla="*/ 0 w 621685"/>
              <a:gd name="connsiteY7" fmla="*/ 461217 h 1500457"/>
              <a:gd name="connsiteX8" fmla="*/ 0 w 621685"/>
              <a:gd name="connsiteY8" fmla="*/ 0 h 150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1685" h="1500457">
                <a:moveTo>
                  <a:pt x="0" y="0"/>
                </a:moveTo>
                <a:lnTo>
                  <a:pt x="130107" y="143945"/>
                </a:lnTo>
                <a:cubicBezTo>
                  <a:pt x="411862" y="489397"/>
                  <a:pt x="572865" y="900497"/>
                  <a:pt x="613116" y="1320975"/>
                </a:cubicBezTo>
                <a:lnTo>
                  <a:pt x="621685" y="1500457"/>
                </a:lnTo>
                <a:lnTo>
                  <a:pt x="296256" y="1175027"/>
                </a:lnTo>
                <a:lnTo>
                  <a:pt x="295207" y="1167756"/>
                </a:lnTo>
                <a:cubicBezTo>
                  <a:pt x="248693" y="927511"/>
                  <a:pt x="155665" y="694492"/>
                  <a:pt x="16122" y="483147"/>
                </a:cubicBezTo>
                <a:lnTo>
                  <a:pt x="0" y="461217"/>
                </a:lnTo>
                <a:lnTo>
                  <a:pt x="0" y="0"/>
                </a:lnTo>
                <a:close/>
              </a:path>
            </a:pathLst>
          </a:custGeom>
          <a:solidFill>
            <a:schemeClr val="accent1"/>
          </a:solidFill>
          <a:ln>
            <a:noFill/>
          </a:ln>
          <a:effectLst/>
          <a:scene3d>
            <a:camera prst="orthographicFront"/>
            <a:lightRig rig="threePt" dir="t">
              <a:rot lat="0" lon="0" rev="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任意多边形 18"/>
          <p:cNvSpPr/>
          <p:nvPr/>
        </p:nvSpPr>
        <p:spPr>
          <a:xfrm rot="18900000">
            <a:off x="4550483" y="1327111"/>
            <a:ext cx="862297" cy="356657"/>
          </a:xfrm>
          <a:custGeom>
            <a:avLst/>
            <a:gdLst>
              <a:gd name="connsiteX0" fmla="*/ 1497870 w 1497870"/>
              <a:gd name="connsiteY0" fmla="*/ 619347 h 619347"/>
              <a:gd name="connsiteX1" fmla="*/ 1036059 w 1497870"/>
              <a:gd name="connsiteY1" fmla="*/ 619347 h 619347"/>
              <a:gd name="connsiteX2" fmla="*/ 1017311 w 1497870"/>
              <a:gd name="connsiteY2" fmla="*/ 605563 h 619347"/>
              <a:gd name="connsiteX3" fmla="*/ 332702 w 1497870"/>
              <a:gd name="connsiteY3" fmla="*/ 326479 h 619347"/>
              <a:gd name="connsiteX4" fmla="*/ 325430 w 1497870"/>
              <a:gd name="connsiteY4" fmla="*/ 325430 h 619347"/>
              <a:gd name="connsiteX5" fmla="*/ 0 w 1497870"/>
              <a:gd name="connsiteY5" fmla="*/ 0 h 619347"/>
              <a:gd name="connsiteX6" fmla="*/ 179482 w 1497870"/>
              <a:gd name="connsiteY6" fmla="*/ 8570 h 619347"/>
              <a:gd name="connsiteX7" fmla="*/ 1356513 w 1497870"/>
              <a:gd name="connsiteY7" fmla="*/ 491579 h 619347"/>
              <a:gd name="connsiteX8" fmla="*/ 1497870 w 1497870"/>
              <a:gd name="connsiteY8" fmla="*/ 619347 h 61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70" h="619347">
                <a:moveTo>
                  <a:pt x="1497870" y="619347"/>
                </a:moveTo>
                <a:lnTo>
                  <a:pt x="1036059" y="619347"/>
                </a:lnTo>
                <a:lnTo>
                  <a:pt x="1017311" y="605563"/>
                </a:lnTo>
                <a:cubicBezTo>
                  <a:pt x="805966" y="466021"/>
                  <a:pt x="572946" y="372993"/>
                  <a:pt x="332702" y="326479"/>
                </a:cubicBezTo>
                <a:lnTo>
                  <a:pt x="325430" y="325430"/>
                </a:lnTo>
                <a:lnTo>
                  <a:pt x="0" y="0"/>
                </a:lnTo>
                <a:lnTo>
                  <a:pt x="179482" y="8570"/>
                </a:lnTo>
                <a:cubicBezTo>
                  <a:pt x="599960" y="48820"/>
                  <a:pt x="1011060" y="209823"/>
                  <a:pt x="1356513" y="491579"/>
                </a:cubicBezTo>
                <a:lnTo>
                  <a:pt x="1497870" y="619347"/>
                </a:lnTo>
                <a:close/>
              </a:path>
            </a:pathLst>
          </a:custGeom>
          <a:solidFill>
            <a:schemeClr val="accent1"/>
          </a:solidFill>
          <a:ln>
            <a:noFill/>
          </a:ln>
          <a:effectLst/>
          <a:scene3d>
            <a:camera prst="orthographicFront"/>
            <a:lightRig rig="threePt" dir="t">
              <a:rot lat="0" lon="0" rev="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任意多边形 19"/>
          <p:cNvSpPr/>
          <p:nvPr/>
        </p:nvSpPr>
        <p:spPr>
          <a:xfrm rot="18900000">
            <a:off x="6340006" y="1710975"/>
            <a:ext cx="357829" cy="862715"/>
          </a:xfrm>
          <a:custGeom>
            <a:avLst/>
            <a:gdLst>
              <a:gd name="connsiteX0" fmla="*/ 621574 w 621574"/>
              <a:gd name="connsiteY0" fmla="*/ 0 h 1498135"/>
              <a:gd name="connsiteX1" fmla="*/ 613115 w 621574"/>
              <a:gd name="connsiteY1" fmla="*/ 177161 h 1498135"/>
              <a:gd name="connsiteX2" fmla="*/ 130106 w 621574"/>
              <a:gd name="connsiteY2" fmla="*/ 1354191 h 1498135"/>
              <a:gd name="connsiteX3" fmla="*/ 0 w 621574"/>
              <a:gd name="connsiteY3" fmla="*/ 1498135 h 1498135"/>
              <a:gd name="connsiteX4" fmla="*/ 0 w 621574"/>
              <a:gd name="connsiteY4" fmla="*/ 1036918 h 1498135"/>
              <a:gd name="connsiteX5" fmla="*/ 16122 w 621574"/>
              <a:gd name="connsiteY5" fmla="*/ 1014989 h 1498135"/>
              <a:gd name="connsiteX6" fmla="*/ 295206 w 621574"/>
              <a:gd name="connsiteY6" fmla="*/ 330381 h 1498135"/>
              <a:gd name="connsiteX7" fmla="*/ 295883 w 621574"/>
              <a:gd name="connsiteY7" fmla="*/ 325693 h 1498135"/>
              <a:gd name="connsiteX8" fmla="*/ 621574 w 621574"/>
              <a:gd name="connsiteY8" fmla="*/ 0 h 1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1574" h="1498135">
                <a:moveTo>
                  <a:pt x="621574" y="0"/>
                </a:moveTo>
                <a:lnTo>
                  <a:pt x="613115" y="177161"/>
                </a:lnTo>
                <a:cubicBezTo>
                  <a:pt x="572865" y="597639"/>
                  <a:pt x="411862" y="1008739"/>
                  <a:pt x="130106" y="1354191"/>
                </a:cubicBezTo>
                <a:lnTo>
                  <a:pt x="0" y="1498135"/>
                </a:lnTo>
                <a:lnTo>
                  <a:pt x="0" y="1036918"/>
                </a:lnTo>
                <a:lnTo>
                  <a:pt x="16122" y="1014989"/>
                </a:lnTo>
                <a:cubicBezTo>
                  <a:pt x="155664" y="803645"/>
                  <a:pt x="248692" y="570625"/>
                  <a:pt x="295206" y="330381"/>
                </a:cubicBezTo>
                <a:lnTo>
                  <a:pt x="295883" y="325693"/>
                </a:lnTo>
                <a:lnTo>
                  <a:pt x="621574" y="0"/>
                </a:lnTo>
                <a:close/>
              </a:path>
            </a:pathLst>
          </a:custGeom>
          <a:solidFill>
            <a:schemeClr val="accent1"/>
          </a:solidFill>
          <a:ln>
            <a:noFill/>
          </a:ln>
          <a:effectLst/>
          <a:scene3d>
            <a:camera prst="orthographicFront"/>
            <a:lightRig rig="threePt" dir="t">
              <a:rot lat="0" lon="0" rev="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1" name="任意多边形 20"/>
          <p:cNvSpPr/>
          <p:nvPr/>
        </p:nvSpPr>
        <p:spPr>
          <a:xfrm rot="18900000">
            <a:off x="6089047" y="2865497"/>
            <a:ext cx="859550" cy="355319"/>
          </a:xfrm>
          <a:custGeom>
            <a:avLst/>
            <a:gdLst>
              <a:gd name="connsiteX0" fmla="*/ 1493100 w 1493100"/>
              <a:gd name="connsiteY0" fmla="*/ 0 h 617024"/>
              <a:gd name="connsiteX1" fmla="*/ 1354190 w 1493100"/>
              <a:gd name="connsiteY1" fmla="*/ 125556 h 617024"/>
              <a:gd name="connsiteX2" fmla="*/ 177160 w 1493100"/>
              <a:gd name="connsiteY2" fmla="*/ 608566 h 617024"/>
              <a:gd name="connsiteX3" fmla="*/ 0 w 1493100"/>
              <a:gd name="connsiteY3" fmla="*/ 617024 h 617024"/>
              <a:gd name="connsiteX4" fmla="*/ 325691 w 1493100"/>
              <a:gd name="connsiteY4" fmla="*/ 291333 h 617024"/>
              <a:gd name="connsiteX5" fmla="*/ 330379 w 1493100"/>
              <a:gd name="connsiteY5" fmla="*/ 290657 h 617024"/>
              <a:gd name="connsiteX6" fmla="*/ 1014988 w 1493100"/>
              <a:gd name="connsiteY6" fmla="*/ 11572 h 617024"/>
              <a:gd name="connsiteX7" fmla="*/ 1030728 w 1493100"/>
              <a:gd name="connsiteY7" fmla="*/ 0 h 617024"/>
              <a:gd name="connsiteX8" fmla="*/ 1493100 w 1493100"/>
              <a:gd name="connsiteY8" fmla="*/ 0 h 61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100" h="617024">
                <a:moveTo>
                  <a:pt x="1493100" y="0"/>
                </a:moveTo>
                <a:lnTo>
                  <a:pt x="1354190" y="125556"/>
                </a:lnTo>
                <a:cubicBezTo>
                  <a:pt x="1008738" y="407312"/>
                  <a:pt x="597638" y="568315"/>
                  <a:pt x="177160" y="608566"/>
                </a:cubicBezTo>
                <a:lnTo>
                  <a:pt x="0" y="617024"/>
                </a:lnTo>
                <a:lnTo>
                  <a:pt x="325691" y="291333"/>
                </a:lnTo>
                <a:lnTo>
                  <a:pt x="330379" y="290657"/>
                </a:lnTo>
                <a:cubicBezTo>
                  <a:pt x="570624" y="244143"/>
                  <a:pt x="803643" y="151114"/>
                  <a:pt x="1014988" y="11572"/>
                </a:cubicBezTo>
                <a:lnTo>
                  <a:pt x="1030728" y="0"/>
                </a:lnTo>
                <a:lnTo>
                  <a:pt x="1493100" y="0"/>
                </a:lnTo>
                <a:close/>
              </a:path>
            </a:pathLst>
          </a:custGeom>
          <a:solidFill>
            <a:schemeClr val="accent1"/>
          </a:solidFill>
          <a:ln>
            <a:noFill/>
          </a:ln>
          <a:effectLst/>
          <a:scene3d>
            <a:camera prst="orthographicFront"/>
            <a:lightRig rig="threePt" dir="t">
              <a:rot lat="0" lon="0" rev="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 name="任意多边形 21"/>
          <p:cNvSpPr/>
          <p:nvPr/>
        </p:nvSpPr>
        <p:spPr>
          <a:xfrm rot="18900000">
            <a:off x="4804885" y="3252773"/>
            <a:ext cx="353664" cy="854160"/>
          </a:xfrm>
          <a:custGeom>
            <a:avLst/>
            <a:gdLst>
              <a:gd name="connsiteX0" fmla="*/ 0 w 614340"/>
              <a:gd name="connsiteY0" fmla="*/ 0 h 1483278"/>
              <a:gd name="connsiteX1" fmla="*/ 326952 w 614340"/>
              <a:gd name="connsiteY1" fmla="*/ 326952 h 1483278"/>
              <a:gd name="connsiteX2" fmla="*/ 369629 w 614340"/>
              <a:gd name="connsiteY2" fmla="*/ 501748 h 1483278"/>
              <a:gd name="connsiteX3" fmla="*/ 605107 w 614340"/>
              <a:gd name="connsiteY3" fmla="*/ 1007753 h 1483278"/>
              <a:gd name="connsiteX4" fmla="*/ 614340 w 614340"/>
              <a:gd name="connsiteY4" fmla="*/ 1020313 h 1483278"/>
              <a:gd name="connsiteX5" fmla="*/ 614340 w 614340"/>
              <a:gd name="connsiteY5" fmla="*/ 1483278 h 1483278"/>
              <a:gd name="connsiteX6" fmla="*/ 491122 w 614340"/>
              <a:gd name="connsiteY6" fmla="*/ 1346955 h 1483278"/>
              <a:gd name="connsiteX7" fmla="*/ 8113 w 614340"/>
              <a:gd name="connsiteY7" fmla="*/ 169925 h 1483278"/>
              <a:gd name="connsiteX8" fmla="*/ 0 w 614340"/>
              <a:gd name="connsiteY8" fmla="*/ 0 h 148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340" h="1483278">
                <a:moveTo>
                  <a:pt x="0" y="0"/>
                </a:moveTo>
                <a:lnTo>
                  <a:pt x="326952" y="326952"/>
                </a:lnTo>
                <a:lnTo>
                  <a:pt x="369629" y="501748"/>
                </a:lnTo>
                <a:cubicBezTo>
                  <a:pt x="421957" y="678544"/>
                  <a:pt x="500450" y="849245"/>
                  <a:pt x="605107" y="1007753"/>
                </a:cubicBezTo>
                <a:lnTo>
                  <a:pt x="614340" y="1020313"/>
                </a:lnTo>
                <a:lnTo>
                  <a:pt x="614340" y="1483278"/>
                </a:lnTo>
                <a:lnTo>
                  <a:pt x="491122" y="1346955"/>
                </a:lnTo>
                <a:cubicBezTo>
                  <a:pt x="209367" y="1001503"/>
                  <a:pt x="48364" y="590403"/>
                  <a:pt x="8113" y="169925"/>
                </a:cubicBezTo>
                <a:lnTo>
                  <a:pt x="0" y="0"/>
                </a:lnTo>
                <a:close/>
              </a:path>
            </a:pathLst>
          </a:custGeom>
          <a:solidFill>
            <a:schemeClr val="accent1"/>
          </a:solidFill>
          <a:ln>
            <a:noFill/>
          </a:ln>
          <a:effectLst/>
          <a:scene3d>
            <a:camera prst="orthographicFront"/>
            <a:lightRig rig="threePt" dir="t">
              <a:rot lat="0" lon="0" rev="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3" name="任意多边形 22"/>
          <p:cNvSpPr/>
          <p:nvPr/>
        </p:nvSpPr>
        <p:spPr>
          <a:xfrm rot="18900000">
            <a:off x="5454438" y="3502344"/>
            <a:ext cx="855386" cy="355121"/>
          </a:xfrm>
          <a:custGeom>
            <a:avLst/>
            <a:gdLst>
              <a:gd name="connsiteX0" fmla="*/ 1485866 w 1485866"/>
              <a:gd name="connsiteY0" fmla="*/ 616679 h 616679"/>
              <a:gd name="connsiteX1" fmla="*/ 1315942 w 1485866"/>
              <a:gd name="connsiteY1" fmla="*/ 608566 h 616679"/>
              <a:gd name="connsiteX2" fmla="*/ 138911 w 1485866"/>
              <a:gd name="connsiteY2" fmla="*/ 125556 h 616679"/>
              <a:gd name="connsiteX3" fmla="*/ 0 w 1485866"/>
              <a:gd name="connsiteY3" fmla="*/ 0 h 616679"/>
              <a:gd name="connsiteX4" fmla="*/ 462373 w 1485866"/>
              <a:gd name="connsiteY4" fmla="*/ 0 h 616679"/>
              <a:gd name="connsiteX5" fmla="*/ 478113 w 1485866"/>
              <a:gd name="connsiteY5" fmla="*/ 11572 h 616679"/>
              <a:gd name="connsiteX6" fmla="*/ 984119 w 1485866"/>
              <a:gd name="connsiteY6" fmla="*/ 247050 h 616679"/>
              <a:gd name="connsiteX7" fmla="*/ 1158914 w 1485866"/>
              <a:gd name="connsiteY7" fmla="*/ 289727 h 616679"/>
              <a:gd name="connsiteX8" fmla="*/ 1485866 w 1485866"/>
              <a:gd name="connsiteY8" fmla="*/ 616679 h 61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5866" h="616679">
                <a:moveTo>
                  <a:pt x="1485866" y="616679"/>
                </a:moveTo>
                <a:lnTo>
                  <a:pt x="1315942" y="608566"/>
                </a:lnTo>
                <a:cubicBezTo>
                  <a:pt x="895463" y="568315"/>
                  <a:pt x="484363" y="407312"/>
                  <a:pt x="138911" y="125556"/>
                </a:cubicBezTo>
                <a:lnTo>
                  <a:pt x="0" y="0"/>
                </a:lnTo>
                <a:lnTo>
                  <a:pt x="462373" y="0"/>
                </a:lnTo>
                <a:lnTo>
                  <a:pt x="478113" y="11572"/>
                </a:lnTo>
                <a:cubicBezTo>
                  <a:pt x="636622" y="116229"/>
                  <a:pt x="807322" y="194722"/>
                  <a:pt x="984119" y="247050"/>
                </a:cubicBezTo>
                <a:lnTo>
                  <a:pt x="1158914" y="289727"/>
                </a:lnTo>
                <a:lnTo>
                  <a:pt x="1485866" y="616679"/>
                </a:lnTo>
                <a:close/>
              </a:path>
            </a:pathLst>
          </a:custGeom>
          <a:solidFill>
            <a:schemeClr val="accent1"/>
          </a:solidFill>
          <a:ln>
            <a:noFill/>
          </a:ln>
          <a:effectLst/>
          <a:scene3d>
            <a:camera prst="orthographicFront"/>
            <a:lightRig rig="threePt" dir="t">
              <a:rot lat="0" lon="0" rev="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3" name="组合 148"/>
          <p:cNvGrpSpPr/>
          <p:nvPr/>
        </p:nvGrpSpPr>
        <p:grpSpPr>
          <a:xfrm>
            <a:off x="6375623" y="2364848"/>
            <a:ext cx="449015" cy="449154"/>
            <a:chOff x="8514478" y="3122467"/>
            <a:chExt cx="598687" cy="598687"/>
          </a:xfrm>
        </p:grpSpPr>
        <p:grpSp>
          <p:nvGrpSpPr>
            <p:cNvPr id="4" name="组合 102"/>
            <p:cNvGrpSpPr/>
            <p:nvPr/>
          </p:nvGrpSpPr>
          <p:grpSpPr>
            <a:xfrm>
              <a:off x="8514478" y="3122467"/>
              <a:ext cx="598687" cy="598687"/>
              <a:chOff x="1907802" y="1618748"/>
              <a:chExt cx="743425" cy="743425"/>
            </a:xfrm>
          </p:grpSpPr>
          <p:sp>
            <p:nvSpPr>
              <p:cNvPr id="104" name="椭圆 103"/>
              <p:cNvSpPr/>
              <p:nvPr/>
            </p:nvSpPr>
            <p:spPr>
              <a:xfrm>
                <a:off x="1907802" y="1618748"/>
                <a:ext cx="743425" cy="743425"/>
              </a:xfrm>
              <a:prstGeom prst="ellipse">
                <a:avLst/>
              </a:prstGeom>
              <a:gradFill rotWithShape="1">
                <a:gsLst>
                  <a:gs pos="76000">
                    <a:srgbClr val="ECECEC">
                      <a:alpha val="10000"/>
                      <a:lumMod val="98000"/>
                    </a:srgbClr>
                  </a:gs>
                  <a:gs pos="100000">
                    <a:srgbClr val="F7F7F7"/>
                  </a:gs>
                  <a:gs pos="9000">
                    <a:srgbClr val="BEBEBE"/>
                  </a:gs>
                </a:gsLst>
                <a:lin ang="7800000" scaled="0"/>
              </a:gradFill>
              <a:ln w="22225">
                <a:gradFill>
                  <a:gsLst>
                    <a:gs pos="0">
                      <a:schemeClr val="bg1"/>
                    </a:gs>
                    <a:gs pos="100000">
                      <a:schemeClr val="bg1">
                        <a:lumMod val="85000"/>
                      </a:schemeClr>
                    </a:gs>
                  </a:gsLst>
                  <a:lin ang="7800000" scaled="0"/>
                </a:gradFill>
              </a:ln>
              <a:effectLst/>
            </p:spPr>
            <p:txBody>
              <a:bodyPr wrap="none" anchor="ctr"/>
              <a:lstStyle/>
              <a:p>
                <a:pPr algn="ctr" latinLnBrk="1"/>
                <a:endParaRPr kumimoji="1" lang="zh-CN" altLang="en-US" sz="3200" dirty="0">
                  <a:solidFill>
                    <a:schemeClr val="tx1">
                      <a:lumMod val="75000"/>
                      <a:lumOff val="25000"/>
                    </a:schemeClr>
                  </a:solidFill>
                  <a:latin typeface="Impact" panose="020B0806030902050204" pitchFamily="34" charset="0"/>
                  <a:ea typeface="굴림" charset="-127"/>
                </a:endParaRPr>
              </a:p>
            </p:txBody>
          </p:sp>
          <p:sp>
            <p:nvSpPr>
              <p:cNvPr id="105" name="椭圆 104"/>
              <p:cNvSpPr/>
              <p:nvPr/>
            </p:nvSpPr>
            <p:spPr>
              <a:xfrm>
                <a:off x="1990946" y="1701892"/>
                <a:ext cx="577134" cy="577134"/>
              </a:xfrm>
              <a:prstGeom prst="ellipse">
                <a:avLst/>
              </a:prstGeom>
              <a:gradFill flip="none" rotWithShape="1">
                <a:gsLst>
                  <a:gs pos="37000">
                    <a:srgbClr val="EFEFEF"/>
                  </a:gs>
                  <a:gs pos="54000">
                    <a:schemeClr val="accent3">
                      <a:lumMod val="5000"/>
                      <a:lumOff val="95000"/>
                    </a:schemeClr>
                  </a:gs>
                  <a:gs pos="0">
                    <a:schemeClr val="bg1">
                      <a:lumMod val="76000"/>
                    </a:schemeClr>
                  </a:gs>
                  <a:gs pos="100000">
                    <a:schemeClr val="bg1">
                      <a:lumMod val="75000"/>
                    </a:schemeClr>
                  </a:gs>
                </a:gsLst>
                <a:path path="circle">
                  <a:fillToRect l="100000" t="100000"/>
                </a:path>
                <a:tileRect r="-100000" b="-100000"/>
              </a:gradFill>
              <a:ln w="3492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75000"/>
                      <a:lumOff val="25000"/>
                    </a:schemeClr>
                  </a:solidFill>
                  <a:latin typeface="Impact" panose="020B0806030902050204" pitchFamily="34" charset="0"/>
                </a:endParaRPr>
              </a:p>
            </p:txBody>
          </p:sp>
        </p:grpSp>
        <p:sp>
          <p:nvSpPr>
            <p:cNvPr id="91" name="文本框 90"/>
            <p:cNvSpPr txBox="1"/>
            <p:nvPr/>
          </p:nvSpPr>
          <p:spPr>
            <a:xfrm>
              <a:off x="8711631" y="3196178"/>
              <a:ext cx="204377" cy="451266"/>
            </a:xfrm>
            <a:prstGeom prst="rect">
              <a:avLst/>
            </a:prstGeom>
            <a:noFill/>
          </p:spPr>
          <p:txBody>
            <a:bodyPr wrap="square" rtlCol="0" anchor="ctr">
              <a:spAutoFit/>
            </a:bodyPr>
            <a:lstStyle/>
            <a:p>
              <a:pPr algn="ctr"/>
              <a:r>
                <a:rPr lang="en-US" altLang="zh-CN" sz="1600" dirty="0" smtClean="0">
                  <a:solidFill>
                    <a:schemeClr val="tx1">
                      <a:lumMod val="75000"/>
                      <a:lumOff val="25000"/>
                    </a:schemeClr>
                  </a:solidFill>
                  <a:latin typeface="Impact" panose="020B0806030902050204" pitchFamily="34" charset="0"/>
                </a:rPr>
                <a:t>3</a:t>
              </a:r>
              <a:endParaRPr lang="zh-CN" altLang="en-US" sz="1600" dirty="0">
                <a:solidFill>
                  <a:schemeClr val="tx1">
                    <a:lumMod val="75000"/>
                    <a:lumOff val="25000"/>
                  </a:schemeClr>
                </a:solidFill>
                <a:latin typeface="Impact" panose="020B0806030902050204" pitchFamily="34" charset="0"/>
              </a:endParaRPr>
            </a:p>
          </p:txBody>
        </p:sp>
      </p:grpSp>
      <p:grpSp>
        <p:nvGrpSpPr>
          <p:cNvPr id="5" name="组合 147"/>
          <p:cNvGrpSpPr/>
          <p:nvPr/>
        </p:nvGrpSpPr>
        <p:grpSpPr>
          <a:xfrm>
            <a:off x="6029193" y="1544344"/>
            <a:ext cx="449015" cy="449154"/>
            <a:chOff x="8052571" y="2028799"/>
            <a:chExt cx="598687" cy="598687"/>
          </a:xfrm>
        </p:grpSpPr>
        <p:grpSp>
          <p:nvGrpSpPr>
            <p:cNvPr id="6" name="组合 93"/>
            <p:cNvGrpSpPr/>
            <p:nvPr/>
          </p:nvGrpSpPr>
          <p:grpSpPr>
            <a:xfrm>
              <a:off x="8052571" y="2028799"/>
              <a:ext cx="598687" cy="598687"/>
              <a:chOff x="1907802" y="1618748"/>
              <a:chExt cx="743425" cy="743425"/>
            </a:xfrm>
          </p:grpSpPr>
          <p:sp>
            <p:nvSpPr>
              <p:cNvPr id="95" name="椭圆 94"/>
              <p:cNvSpPr/>
              <p:nvPr/>
            </p:nvSpPr>
            <p:spPr>
              <a:xfrm>
                <a:off x="1907802" y="1618748"/>
                <a:ext cx="743425" cy="743425"/>
              </a:xfrm>
              <a:prstGeom prst="ellipse">
                <a:avLst/>
              </a:prstGeom>
              <a:gradFill rotWithShape="1">
                <a:gsLst>
                  <a:gs pos="76000">
                    <a:srgbClr val="ECECEC">
                      <a:alpha val="10000"/>
                      <a:lumMod val="98000"/>
                    </a:srgbClr>
                  </a:gs>
                  <a:gs pos="100000">
                    <a:srgbClr val="F7F7F7"/>
                  </a:gs>
                  <a:gs pos="9000">
                    <a:srgbClr val="BEBEBE"/>
                  </a:gs>
                </a:gsLst>
                <a:lin ang="7800000" scaled="0"/>
              </a:gradFill>
              <a:ln w="22225">
                <a:gradFill>
                  <a:gsLst>
                    <a:gs pos="0">
                      <a:schemeClr val="bg1"/>
                    </a:gs>
                    <a:gs pos="100000">
                      <a:schemeClr val="bg1">
                        <a:lumMod val="85000"/>
                      </a:schemeClr>
                    </a:gs>
                  </a:gsLst>
                  <a:lin ang="7800000" scaled="0"/>
                </a:gradFill>
              </a:ln>
              <a:effectLst/>
            </p:spPr>
            <p:txBody>
              <a:bodyPr wrap="none" anchor="ctr"/>
              <a:lstStyle/>
              <a:p>
                <a:pPr algn="ctr" latinLnBrk="1"/>
                <a:endParaRPr kumimoji="1" lang="zh-CN" altLang="en-US" sz="3200" dirty="0">
                  <a:solidFill>
                    <a:schemeClr val="tx1">
                      <a:lumMod val="75000"/>
                      <a:lumOff val="25000"/>
                    </a:schemeClr>
                  </a:solidFill>
                  <a:latin typeface="Impact" panose="020B0806030902050204" pitchFamily="34" charset="0"/>
                  <a:ea typeface="굴림" charset="-127"/>
                </a:endParaRPr>
              </a:p>
            </p:txBody>
          </p:sp>
          <p:sp>
            <p:nvSpPr>
              <p:cNvPr id="96" name="椭圆 95"/>
              <p:cNvSpPr/>
              <p:nvPr/>
            </p:nvSpPr>
            <p:spPr>
              <a:xfrm>
                <a:off x="1990946" y="1701892"/>
                <a:ext cx="577134" cy="577134"/>
              </a:xfrm>
              <a:prstGeom prst="ellipse">
                <a:avLst/>
              </a:prstGeom>
              <a:gradFill flip="none" rotWithShape="1">
                <a:gsLst>
                  <a:gs pos="37000">
                    <a:srgbClr val="EFEFEF"/>
                  </a:gs>
                  <a:gs pos="54000">
                    <a:schemeClr val="accent3">
                      <a:lumMod val="5000"/>
                      <a:lumOff val="95000"/>
                    </a:schemeClr>
                  </a:gs>
                  <a:gs pos="0">
                    <a:schemeClr val="bg1">
                      <a:lumMod val="76000"/>
                    </a:schemeClr>
                  </a:gs>
                  <a:gs pos="100000">
                    <a:schemeClr val="bg1">
                      <a:lumMod val="75000"/>
                    </a:schemeClr>
                  </a:gs>
                </a:gsLst>
                <a:path path="circle">
                  <a:fillToRect l="100000" t="100000"/>
                </a:path>
                <a:tileRect r="-100000" b="-100000"/>
              </a:gradFill>
              <a:ln w="3492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75000"/>
                      <a:lumOff val="25000"/>
                    </a:schemeClr>
                  </a:solidFill>
                  <a:latin typeface="Impact" panose="020B0806030902050204" pitchFamily="34" charset="0"/>
                </a:endParaRPr>
              </a:p>
            </p:txBody>
          </p:sp>
        </p:grpSp>
        <p:sp>
          <p:nvSpPr>
            <p:cNvPr id="97" name="文本框 96"/>
            <p:cNvSpPr txBox="1"/>
            <p:nvPr/>
          </p:nvSpPr>
          <p:spPr>
            <a:xfrm>
              <a:off x="8249724" y="2102510"/>
              <a:ext cx="204377" cy="451266"/>
            </a:xfrm>
            <a:prstGeom prst="rect">
              <a:avLst/>
            </a:prstGeom>
            <a:noFill/>
          </p:spPr>
          <p:txBody>
            <a:bodyPr wrap="square" rtlCol="0" anchor="ctr">
              <a:spAutoFit/>
            </a:bodyPr>
            <a:lstStyle/>
            <a:p>
              <a:pPr algn="ctr"/>
              <a:r>
                <a:rPr lang="en-US" altLang="zh-CN" sz="1600" dirty="0" smtClean="0">
                  <a:solidFill>
                    <a:schemeClr val="tx1">
                      <a:lumMod val="75000"/>
                      <a:lumOff val="25000"/>
                    </a:schemeClr>
                  </a:solidFill>
                  <a:latin typeface="Impact" panose="020B0806030902050204" pitchFamily="34" charset="0"/>
                </a:rPr>
                <a:t>2</a:t>
              </a:r>
              <a:endParaRPr lang="zh-CN" altLang="en-US" sz="1600" dirty="0">
                <a:solidFill>
                  <a:schemeClr val="tx1">
                    <a:lumMod val="75000"/>
                    <a:lumOff val="25000"/>
                  </a:schemeClr>
                </a:solidFill>
                <a:latin typeface="Impact" panose="020B0806030902050204" pitchFamily="34" charset="0"/>
              </a:endParaRPr>
            </a:p>
          </p:txBody>
        </p:sp>
      </p:grpSp>
      <p:grpSp>
        <p:nvGrpSpPr>
          <p:cNvPr id="7" name="组合 97"/>
          <p:cNvGrpSpPr/>
          <p:nvPr/>
        </p:nvGrpSpPr>
        <p:grpSpPr>
          <a:xfrm>
            <a:off x="5186903" y="1209863"/>
            <a:ext cx="449015" cy="449154"/>
            <a:chOff x="7161742" y="1582962"/>
            <a:chExt cx="598687" cy="598687"/>
          </a:xfrm>
        </p:grpSpPr>
        <p:grpSp>
          <p:nvGrpSpPr>
            <p:cNvPr id="8" name="组合 98"/>
            <p:cNvGrpSpPr/>
            <p:nvPr/>
          </p:nvGrpSpPr>
          <p:grpSpPr>
            <a:xfrm>
              <a:off x="7161742" y="1582962"/>
              <a:ext cx="598687" cy="598687"/>
              <a:chOff x="1907802" y="1618748"/>
              <a:chExt cx="743425" cy="743425"/>
            </a:xfrm>
          </p:grpSpPr>
          <p:sp>
            <p:nvSpPr>
              <p:cNvPr id="101" name="椭圆 100"/>
              <p:cNvSpPr/>
              <p:nvPr/>
            </p:nvSpPr>
            <p:spPr>
              <a:xfrm>
                <a:off x="1907802" y="1618748"/>
                <a:ext cx="743425" cy="743425"/>
              </a:xfrm>
              <a:prstGeom prst="ellipse">
                <a:avLst/>
              </a:prstGeom>
              <a:gradFill rotWithShape="1">
                <a:gsLst>
                  <a:gs pos="76000">
                    <a:srgbClr val="ECECEC">
                      <a:alpha val="10000"/>
                      <a:lumMod val="98000"/>
                    </a:srgbClr>
                  </a:gs>
                  <a:gs pos="100000">
                    <a:srgbClr val="F7F7F7"/>
                  </a:gs>
                  <a:gs pos="9000">
                    <a:srgbClr val="BEBEBE"/>
                  </a:gs>
                </a:gsLst>
                <a:lin ang="7800000" scaled="0"/>
              </a:gradFill>
              <a:ln w="22225">
                <a:gradFill>
                  <a:gsLst>
                    <a:gs pos="0">
                      <a:schemeClr val="bg1"/>
                    </a:gs>
                    <a:gs pos="100000">
                      <a:schemeClr val="bg1">
                        <a:lumMod val="85000"/>
                      </a:schemeClr>
                    </a:gs>
                  </a:gsLst>
                  <a:lin ang="7800000" scaled="0"/>
                </a:gradFill>
              </a:ln>
              <a:effectLst/>
            </p:spPr>
            <p:txBody>
              <a:bodyPr wrap="none" anchor="ctr"/>
              <a:lstStyle/>
              <a:p>
                <a:pPr latinLnBrk="1"/>
                <a:endParaRPr kumimoji="1" lang="zh-CN" altLang="en-US" sz="3200" dirty="0">
                  <a:solidFill>
                    <a:schemeClr val="tx1">
                      <a:lumMod val="75000"/>
                      <a:lumOff val="25000"/>
                    </a:schemeClr>
                  </a:solidFill>
                  <a:latin typeface="굴림" charset="-127"/>
                  <a:ea typeface="굴림" charset="-127"/>
                </a:endParaRPr>
              </a:p>
            </p:txBody>
          </p:sp>
          <p:sp>
            <p:nvSpPr>
              <p:cNvPr id="102" name="椭圆 101"/>
              <p:cNvSpPr/>
              <p:nvPr/>
            </p:nvSpPr>
            <p:spPr>
              <a:xfrm>
                <a:off x="1990946" y="1701892"/>
                <a:ext cx="577134" cy="577134"/>
              </a:xfrm>
              <a:prstGeom prst="ellipse">
                <a:avLst/>
              </a:prstGeom>
              <a:gradFill flip="none" rotWithShape="1">
                <a:gsLst>
                  <a:gs pos="37000">
                    <a:srgbClr val="EFEFEF"/>
                  </a:gs>
                  <a:gs pos="54000">
                    <a:schemeClr val="accent3">
                      <a:lumMod val="5000"/>
                      <a:lumOff val="95000"/>
                    </a:schemeClr>
                  </a:gs>
                  <a:gs pos="0">
                    <a:schemeClr val="bg1">
                      <a:lumMod val="76000"/>
                    </a:schemeClr>
                  </a:gs>
                  <a:gs pos="100000">
                    <a:schemeClr val="bg1">
                      <a:lumMod val="75000"/>
                    </a:schemeClr>
                  </a:gs>
                </a:gsLst>
                <a:path path="circle">
                  <a:fillToRect l="100000" t="100000"/>
                </a:path>
                <a:tileRect r="-100000" b="-100000"/>
              </a:gradFill>
              <a:ln w="3492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75000"/>
                      <a:lumOff val="25000"/>
                    </a:schemeClr>
                  </a:solidFill>
                </a:endParaRPr>
              </a:p>
            </p:txBody>
          </p:sp>
        </p:grpSp>
        <p:sp>
          <p:nvSpPr>
            <p:cNvPr id="100" name="文本框 99"/>
            <p:cNvSpPr txBox="1"/>
            <p:nvPr/>
          </p:nvSpPr>
          <p:spPr>
            <a:xfrm>
              <a:off x="7358895" y="1623660"/>
              <a:ext cx="204377" cy="451266"/>
            </a:xfrm>
            <a:prstGeom prst="rect">
              <a:avLst/>
            </a:prstGeom>
            <a:noFill/>
          </p:spPr>
          <p:txBody>
            <a:bodyPr wrap="square" rtlCol="0">
              <a:spAutoFit/>
            </a:bodyPr>
            <a:lstStyle/>
            <a:p>
              <a:pPr algn="ctr"/>
              <a:r>
                <a:rPr lang="en-US" altLang="zh-CN" sz="1600" dirty="0" smtClean="0">
                  <a:solidFill>
                    <a:schemeClr val="tx1">
                      <a:lumMod val="75000"/>
                      <a:lumOff val="25000"/>
                    </a:schemeClr>
                  </a:solidFill>
                  <a:latin typeface="Impact" panose="020B0806030902050204" pitchFamily="34" charset="0"/>
                </a:rPr>
                <a:t>1</a:t>
              </a:r>
              <a:endParaRPr lang="zh-CN" altLang="en-US" sz="1600" dirty="0">
                <a:solidFill>
                  <a:schemeClr val="tx1">
                    <a:lumMod val="75000"/>
                    <a:lumOff val="25000"/>
                  </a:schemeClr>
                </a:solidFill>
                <a:latin typeface="Impact" panose="020B0806030902050204" pitchFamily="34" charset="0"/>
              </a:endParaRPr>
            </a:p>
          </p:txBody>
        </p:sp>
      </p:grpSp>
      <p:grpSp>
        <p:nvGrpSpPr>
          <p:cNvPr id="9" name="组合 105"/>
          <p:cNvGrpSpPr/>
          <p:nvPr/>
        </p:nvGrpSpPr>
        <p:grpSpPr>
          <a:xfrm>
            <a:off x="6039678" y="3167149"/>
            <a:ext cx="449015" cy="449154"/>
            <a:chOff x="8298775" y="4191872"/>
            <a:chExt cx="598687" cy="598687"/>
          </a:xfrm>
        </p:grpSpPr>
        <p:grpSp>
          <p:nvGrpSpPr>
            <p:cNvPr id="10" name="组合 106"/>
            <p:cNvGrpSpPr/>
            <p:nvPr/>
          </p:nvGrpSpPr>
          <p:grpSpPr>
            <a:xfrm>
              <a:off x="8298775" y="4191872"/>
              <a:ext cx="598687" cy="598687"/>
              <a:chOff x="1907802" y="1618748"/>
              <a:chExt cx="743425" cy="743425"/>
            </a:xfrm>
          </p:grpSpPr>
          <p:sp>
            <p:nvSpPr>
              <p:cNvPr id="109" name="椭圆 108"/>
              <p:cNvSpPr/>
              <p:nvPr/>
            </p:nvSpPr>
            <p:spPr>
              <a:xfrm>
                <a:off x="1907802" y="1618748"/>
                <a:ext cx="743425" cy="743425"/>
              </a:xfrm>
              <a:prstGeom prst="ellipse">
                <a:avLst/>
              </a:prstGeom>
              <a:gradFill rotWithShape="1">
                <a:gsLst>
                  <a:gs pos="76000">
                    <a:srgbClr val="ECECEC">
                      <a:alpha val="10000"/>
                      <a:lumMod val="98000"/>
                    </a:srgbClr>
                  </a:gs>
                  <a:gs pos="100000">
                    <a:srgbClr val="F7F7F7"/>
                  </a:gs>
                  <a:gs pos="9000">
                    <a:srgbClr val="BEBEBE"/>
                  </a:gs>
                </a:gsLst>
                <a:lin ang="7800000" scaled="0"/>
              </a:gradFill>
              <a:ln w="22225">
                <a:gradFill>
                  <a:gsLst>
                    <a:gs pos="0">
                      <a:schemeClr val="bg1"/>
                    </a:gs>
                    <a:gs pos="100000">
                      <a:schemeClr val="bg1">
                        <a:lumMod val="85000"/>
                      </a:schemeClr>
                    </a:gs>
                  </a:gsLst>
                  <a:lin ang="7800000" scaled="0"/>
                </a:gradFill>
              </a:ln>
              <a:effectLst/>
            </p:spPr>
            <p:txBody>
              <a:bodyPr wrap="none" anchor="ctr"/>
              <a:lstStyle/>
              <a:p>
                <a:pPr algn="ctr" latinLnBrk="1"/>
                <a:endParaRPr kumimoji="1" lang="zh-CN" altLang="en-US" sz="3200" dirty="0">
                  <a:solidFill>
                    <a:schemeClr val="tx1">
                      <a:lumMod val="75000"/>
                      <a:lumOff val="25000"/>
                    </a:schemeClr>
                  </a:solidFill>
                  <a:latin typeface="Impact" panose="020B0806030902050204" pitchFamily="34" charset="0"/>
                  <a:ea typeface="굴림" charset="-127"/>
                </a:endParaRPr>
              </a:p>
            </p:txBody>
          </p:sp>
          <p:sp>
            <p:nvSpPr>
              <p:cNvPr id="110" name="椭圆 109"/>
              <p:cNvSpPr/>
              <p:nvPr/>
            </p:nvSpPr>
            <p:spPr>
              <a:xfrm>
                <a:off x="1990946" y="1701892"/>
                <a:ext cx="577134" cy="577134"/>
              </a:xfrm>
              <a:prstGeom prst="ellipse">
                <a:avLst/>
              </a:prstGeom>
              <a:gradFill flip="none" rotWithShape="1">
                <a:gsLst>
                  <a:gs pos="37000">
                    <a:srgbClr val="EFEFEF"/>
                  </a:gs>
                  <a:gs pos="54000">
                    <a:schemeClr val="accent3">
                      <a:lumMod val="5000"/>
                      <a:lumOff val="95000"/>
                    </a:schemeClr>
                  </a:gs>
                  <a:gs pos="0">
                    <a:schemeClr val="bg1">
                      <a:lumMod val="76000"/>
                    </a:schemeClr>
                  </a:gs>
                  <a:gs pos="100000">
                    <a:schemeClr val="bg1">
                      <a:lumMod val="75000"/>
                    </a:schemeClr>
                  </a:gs>
                </a:gsLst>
                <a:path path="circle">
                  <a:fillToRect l="100000" t="100000"/>
                </a:path>
                <a:tileRect r="-100000" b="-100000"/>
              </a:gradFill>
              <a:ln w="3492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75000"/>
                      <a:lumOff val="25000"/>
                    </a:schemeClr>
                  </a:solidFill>
                  <a:latin typeface="Impact" panose="020B0806030902050204" pitchFamily="34" charset="0"/>
                </a:endParaRPr>
              </a:p>
            </p:txBody>
          </p:sp>
        </p:grpSp>
        <p:sp>
          <p:nvSpPr>
            <p:cNvPr id="108" name="文本框 107"/>
            <p:cNvSpPr txBox="1"/>
            <p:nvPr/>
          </p:nvSpPr>
          <p:spPr>
            <a:xfrm>
              <a:off x="8495928" y="4265583"/>
              <a:ext cx="204377" cy="451266"/>
            </a:xfrm>
            <a:prstGeom prst="rect">
              <a:avLst/>
            </a:prstGeom>
            <a:noFill/>
          </p:spPr>
          <p:txBody>
            <a:bodyPr wrap="square" rtlCol="0" anchor="ctr">
              <a:spAutoFit/>
            </a:bodyPr>
            <a:lstStyle/>
            <a:p>
              <a:pPr algn="ctr"/>
              <a:r>
                <a:rPr lang="en-US" altLang="zh-CN" sz="1600" dirty="0" smtClean="0">
                  <a:solidFill>
                    <a:schemeClr val="tx1">
                      <a:lumMod val="75000"/>
                      <a:lumOff val="25000"/>
                    </a:schemeClr>
                  </a:solidFill>
                  <a:latin typeface="Impact" panose="020B0806030902050204" pitchFamily="34" charset="0"/>
                </a:rPr>
                <a:t>4</a:t>
              </a:r>
              <a:endParaRPr lang="zh-CN" altLang="en-US" sz="1600" dirty="0">
                <a:solidFill>
                  <a:schemeClr val="tx1">
                    <a:lumMod val="75000"/>
                    <a:lumOff val="25000"/>
                  </a:schemeClr>
                </a:solidFill>
                <a:latin typeface="Impact" panose="020B0806030902050204" pitchFamily="34" charset="0"/>
              </a:endParaRPr>
            </a:p>
          </p:txBody>
        </p:sp>
      </p:grpSp>
      <p:grpSp>
        <p:nvGrpSpPr>
          <p:cNvPr id="11" name="组合 149"/>
          <p:cNvGrpSpPr/>
          <p:nvPr/>
        </p:nvGrpSpPr>
        <p:grpSpPr>
          <a:xfrm>
            <a:off x="5206003" y="3472771"/>
            <a:ext cx="449015" cy="449154"/>
            <a:chOff x="6954984" y="4599242"/>
            <a:chExt cx="598687" cy="598687"/>
          </a:xfrm>
        </p:grpSpPr>
        <p:grpSp>
          <p:nvGrpSpPr>
            <p:cNvPr id="12" name="组合 110"/>
            <p:cNvGrpSpPr/>
            <p:nvPr/>
          </p:nvGrpSpPr>
          <p:grpSpPr>
            <a:xfrm>
              <a:off x="6954984" y="4599242"/>
              <a:ext cx="598687" cy="598687"/>
              <a:chOff x="1907802" y="1618748"/>
              <a:chExt cx="743425" cy="743425"/>
            </a:xfrm>
          </p:grpSpPr>
          <p:sp>
            <p:nvSpPr>
              <p:cNvPr id="112" name="椭圆 111"/>
              <p:cNvSpPr/>
              <p:nvPr/>
            </p:nvSpPr>
            <p:spPr>
              <a:xfrm>
                <a:off x="1907802" y="1618748"/>
                <a:ext cx="743425" cy="743425"/>
              </a:xfrm>
              <a:prstGeom prst="ellipse">
                <a:avLst/>
              </a:prstGeom>
              <a:gradFill rotWithShape="1">
                <a:gsLst>
                  <a:gs pos="76000">
                    <a:srgbClr val="ECECEC">
                      <a:alpha val="10000"/>
                      <a:lumMod val="98000"/>
                    </a:srgbClr>
                  </a:gs>
                  <a:gs pos="100000">
                    <a:srgbClr val="F7F7F7"/>
                  </a:gs>
                  <a:gs pos="9000">
                    <a:srgbClr val="BEBEBE"/>
                  </a:gs>
                </a:gsLst>
                <a:lin ang="7800000" scaled="0"/>
              </a:gradFill>
              <a:ln w="22225">
                <a:gradFill>
                  <a:gsLst>
                    <a:gs pos="0">
                      <a:schemeClr val="bg1"/>
                    </a:gs>
                    <a:gs pos="100000">
                      <a:schemeClr val="bg1">
                        <a:lumMod val="85000"/>
                      </a:schemeClr>
                    </a:gs>
                  </a:gsLst>
                  <a:lin ang="7800000" scaled="0"/>
                </a:gradFill>
              </a:ln>
              <a:effectLst/>
            </p:spPr>
            <p:txBody>
              <a:bodyPr wrap="none" anchor="ctr"/>
              <a:lstStyle/>
              <a:p>
                <a:pPr algn="ctr" latinLnBrk="1"/>
                <a:endParaRPr kumimoji="1" lang="zh-CN" altLang="en-US" sz="3200" dirty="0">
                  <a:solidFill>
                    <a:schemeClr val="tx1">
                      <a:lumMod val="75000"/>
                      <a:lumOff val="25000"/>
                    </a:schemeClr>
                  </a:solidFill>
                  <a:latin typeface="Impact" panose="020B0806030902050204" pitchFamily="34" charset="0"/>
                  <a:ea typeface="굴림" charset="-127"/>
                </a:endParaRPr>
              </a:p>
            </p:txBody>
          </p:sp>
          <p:sp>
            <p:nvSpPr>
              <p:cNvPr id="113" name="椭圆 112"/>
              <p:cNvSpPr/>
              <p:nvPr/>
            </p:nvSpPr>
            <p:spPr>
              <a:xfrm>
                <a:off x="1990948" y="1701894"/>
                <a:ext cx="577134" cy="577134"/>
              </a:xfrm>
              <a:prstGeom prst="ellipse">
                <a:avLst/>
              </a:prstGeom>
              <a:gradFill flip="none" rotWithShape="1">
                <a:gsLst>
                  <a:gs pos="37000">
                    <a:srgbClr val="EFEFEF"/>
                  </a:gs>
                  <a:gs pos="54000">
                    <a:schemeClr val="accent3">
                      <a:lumMod val="5000"/>
                      <a:lumOff val="95000"/>
                    </a:schemeClr>
                  </a:gs>
                  <a:gs pos="0">
                    <a:schemeClr val="bg1">
                      <a:lumMod val="76000"/>
                    </a:schemeClr>
                  </a:gs>
                  <a:gs pos="100000">
                    <a:schemeClr val="bg1">
                      <a:lumMod val="75000"/>
                    </a:schemeClr>
                  </a:gs>
                </a:gsLst>
                <a:path path="circle">
                  <a:fillToRect l="100000" t="100000"/>
                </a:path>
                <a:tileRect r="-100000" b="-100000"/>
              </a:gradFill>
              <a:ln w="3492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75000"/>
                      <a:lumOff val="25000"/>
                    </a:schemeClr>
                  </a:solidFill>
                  <a:latin typeface="Impact" panose="020B0806030902050204" pitchFamily="34" charset="0"/>
                </a:endParaRPr>
              </a:p>
            </p:txBody>
          </p:sp>
        </p:grpSp>
        <p:sp>
          <p:nvSpPr>
            <p:cNvPr id="114" name="文本框 113"/>
            <p:cNvSpPr txBox="1"/>
            <p:nvPr/>
          </p:nvSpPr>
          <p:spPr>
            <a:xfrm>
              <a:off x="7152139" y="4672954"/>
              <a:ext cx="204377" cy="451266"/>
            </a:xfrm>
            <a:prstGeom prst="rect">
              <a:avLst/>
            </a:prstGeom>
            <a:noFill/>
          </p:spPr>
          <p:txBody>
            <a:bodyPr wrap="square" rtlCol="0" anchor="ctr">
              <a:spAutoFit/>
            </a:bodyPr>
            <a:lstStyle/>
            <a:p>
              <a:pPr algn="ctr"/>
              <a:r>
                <a:rPr lang="en-US" altLang="zh-CN" sz="1600" dirty="0" smtClean="0">
                  <a:solidFill>
                    <a:schemeClr val="tx1">
                      <a:lumMod val="75000"/>
                      <a:lumOff val="25000"/>
                    </a:schemeClr>
                  </a:solidFill>
                  <a:latin typeface="Impact" panose="020B0806030902050204" pitchFamily="34" charset="0"/>
                </a:rPr>
                <a:t>5</a:t>
              </a:r>
              <a:endParaRPr lang="zh-CN" altLang="en-US" sz="1600" dirty="0">
                <a:solidFill>
                  <a:schemeClr val="tx1">
                    <a:lumMod val="75000"/>
                    <a:lumOff val="25000"/>
                  </a:schemeClr>
                </a:solidFill>
                <a:latin typeface="Impact" panose="020B0806030902050204" pitchFamily="34" charset="0"/>
              </a:endParaRPr>
            </a:p>
          </p:txBody>
        </p:sp>
      </p:grpSp>
      <p:grpSp>
        <p:nvGrpSpPr>
          <p:cNvPr id="13" name="组合 114"/>
          <p:cNvGrpSpPr/>
          <p:nvPr/>
        </p:nvGrpSpPr>
        <p:grpSpPr>
          <a:xfrm>
            <a:off x="4397422" y="3158567"/>
            <a:ext cx="449015" cy="449154"/>
            <a:chOff x="6109101" y="4180433"/>
            <a:chExt cx="598687" cy="598687"/>
          </a:xfrm>
        </p:grpSpPr>
        <p:grpSp>
          <p:nvGrpSpPr>
            <p:cNvPr id="14" name="组合 115"/>
            <p:cNvGrpSpPr/>
            <p:nvPr/>
          </p:nvGrpSpPr>
          <p:grpSpPr>
            <a:xfrm>
              <a:off x="6109101" y="4180433"/>
              <a:ext cx="598687" cy="598687"/>
              <a:chOff x="1907802" y="1618748"/>
              <a:chExt cx="743425" cy="743425"/>
            </a:xfrm>
          </p:grpSpPr>
          <p:sp>
            <p:nvSpPr>
              <p:cNvPr id="118" name="椭圆 117"/>
              <p:cNvSpPr/>
              <p:nvPr/>
            </p:nvSpPr>
            <p:spPr>
              <a:xfrm>
                <a:off x="1907802" y="1618748"/>
                <a:ext cx="743425" cy="743425"/>
              </a:xfrm>
              <a:prstGeom prst="ellipse">
                <a:avLst/>
              </a:prstGeom>
              <a:gradFill rotWithShape="1">
                <a:gsLst>
                  <a:gs pos="76000">
                    <a:srgbClr val="ECECEC">
                      <a:alpha val="10000"/>
                      <a:lumMod val="98000"/>
                    </a:srgbClr>
                  </a:gs>
                  <a:gs pos="100000">
                    <a:srgbClr val="F7F7F7"/>
                  </a:gs>
                  <a:gs pos="9000">
                    <a:srgbClr val="BEBEBE"/>
                  </a:gs>
                </a:gsLst>
                <a:lin ang="7800000" scaled="0"/>
              </a:gradFill>
              <a:ln w="22225">
                <a:gradFill>
                  <a:gsLst>
                    <a:gs pos="0">
                      <a:schemeClr val="bg1"/>
                    </a:gs>
                    <a:gs pos="100000">
                      <a:schemeClr val="bg1">
                        <a:lumMod val="85000"/>
                      </a:schemeClr>
                    </a:gs>
                  </a:gsLst>
                  <a:lin ang="7800000" scaled="0"/>
                </a:gradFill>
              </a:ln>
              <a:effectLst/>
            </p:spPr>
            <p:txBody>
              <a:bodyPr wrap="none" anchor="ctr"/>
              <a:lstStyle/>
              <a:p>
                <a:pPr latinLnBrk="1"/>
                <a:endParaRPr kumimoji="1" lang="zh-CN" altLang="en-US" sz="3200" dirty="0">
                  <a:solidFill>
                    <a:schemeClr val="tx1">
                      <a:lumMod val="75000"/>
                      <a:lumOff val="25000"/>
                    </a:schemeClr>
                  </a:solidFill>
                  <a:latin typeface="굴림" charset="-127"/>
                  <a:ea typeface="굴림" charset="-127"/>
                </a:endParaRPr>
              </a:p>
            </p:txBody>
          </p:sp>
          <p:sp>
            <p:nvSpPr>
              <p:cNvPr id="119" name="椭圆 118"/>
              <p:cNvSpPr/>
              <p:nvPr/>
            </p:nvSpPr>
            <p:spPr>
              <a:xfrm>
                <a:off x="1990947" y="1701893"/>
                <a:ext cx="577134" cy="577134"/>
              </a:xfrm>
              <a:prstGeom prst="ellipse">
                <a:avLst/>
              </a:prstGeom>
              <a:gradFill flip="none" rotWithShape="1">
                <a:gsLst>
                  <a:gs pos="37000">
                    <a:srgbClr val="EFEFEF"/>
                  </a:gs>
                  <a:gs pos="54000">
                    <a:schemeClr val="accent3">
                      <a:lumMod val="5000"/>
                      <a:lumOff val="95000"/>
                    </a:schemeClr>
                  </a:gs>
                  <a:gs pos="0">
                    <a:schemeClr val="bg1">
                      <a:lumMod val="76000"/>
                    </a:schemeClr>
                  </a:gs>
                  <a:gs pos="100000">
                    <a:schemeClr val="bg1">
                      <a:lumMod val="75000"/>
                    </a:schemeClr>
                  </a:gs>
                </a:gsLst>
                <a:path path="circle">
                  <a:fillToRect l="100000" t="100000"/>
                </a:path>
                <a:tileRect r="-100000" b="-100000"/>
              </a:gradFill>
              <a:ln w="3492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75000"/>
                      <a:lumOff val="25000"/>
                    </a:schemeClr>
                  </a:solidFill>
                </a:endParaRPr>
              </a:p>
            </p:txBody>
          </p:sp>
        </p:grpSp>
        <p:sp>
          <p:nvSpPr>
            <p:cNvPr id="117" name="等腰三角形 116"/>
            <p:cNvSpPr/>
            <p:nvPr/>
          </p:nvSpPr>
          <p:spPr>
            <a:xfrm rot="16200000">
              <a:off x="6271142" y="4434876"/>
              <a:ext cx="221673" cy="130344"/>
            </a:xfrm>
            <a:prstGeom prst="triangle">
              <a:avLst/>
            </a:prstGeom>
            <a:solidFill>
              <a:schemeClr val="bg1">
                <a:lumMod val="7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75000"/>
                    <a:lumOff val="25000"/>
                  </a:schemeClr>
                </a:solidFill>
              </a:endParaRPr>
            </a:p>
          </p:txBody>
        </p:sp>
      </p:grpSp>
      <p:grpSp>
        <p:nvGrpSpPr>
          <p:cNvPr id="15" name="组合 119"/>
          <p:cNvGrpSpPr/>
          <p:nvPr/>
        </p:nvGrpSpPr>
        <p:grpSpPr>
          <a:xfrm>
            <a:off x="4394230" y="1517780"/>
            <a:ext cx="449015" cy="449154"/>
            <a:chOff x="6139517" y="2015062"/>
            <a:chExt cx="598687" cy="598687"/>
          </a:xfrm>
        </p:grpSpPr>
        <p:grpSp>
          <p:nvGrpSpPr>
            <p:cNvPr id="16" name="组合 120"/>
            <p:cNvGrpSpPr/>
            <p:nvPr/>
          </p:nvGrpSpPr>
          <p:grpSpPr>
            <a:xfrm>
              <a:off x="6139517" y="2015062"/>
              <a:ext cx="598687" cy="598687"/>
              <a:chOff x="1907802" y="1618748"/>
              <a:chExt cx="743425" cy="743425"/>
            </a:xfrm>
          </p:grpSpPr>
          <p:sp>
            <p:nvSpPr>
              <p:cNvPr id="123" name="椭圆 122"/>
              <p:cNvSpPr/>
              <p:nvPr/>
            </p:nvSpPr>
            <p:spPr>
              <a:xfrm>
                <a:off x="1907802" y="1618748"/>
                <a:ext cx="743425" cy="743425"/>
              </a:xfrm>
              <a:prstGeom prst="ellipse">
                <a:avLst/>
              </a:prstGeom>
              <a:gradFill rotWithShape="1">
                <a:gsLst>
                  <a:gs pos="76000">
                    <a:srgbClr val="ECECEC">
                      <a:alpha val="10000"/>
                      <a:lumMod val="98000"/>
                    </a:srgbClr>
                  </a:gs>
                  <a:gs pos="100000">
                    <a:srgbClr val="F7F7F7"/>
                  </a:gs>
                  <a:gs pos="9000">
                    <a:srgbClr val="BEBEBE"/>
                  </a:gs>
                </a:gsLst>
                <a:lin ang="7800000" scaled="0"/>
              </a:gradFill>
              <a:ln w="22225">
                <a:gradFill>
                  <a:gsLst>
                    <a:gs pos="0">
                      <a:schemeClr val="bg1"/>
                    </a:gs>
                    <a:gs pos="100000">
                      <a:schemeClr val="bg1">
                        <a:lumMod val="85000"/>
                      </a:schemeClr>
                    </a:gs>
                  </a:gsLst>
                  <a:lin ang="7800000" scaled="0"/>
                </a:gradFill>
              </a:ln>
              <a:effectLst/>
            </p:spPr>
            <p:txBody>
              <a:bodyPr wrap="none" anchor="ctr"/>
              <a:lstStyle/>
              <a:p>
                <a:pPr latinLnBrk="1"/>
                <a:endParaRPr kumimoji="1" lang="zh-CN" altLang="en-US" sz="2000" dirty="0">
                  <a:solidFill>
                    <a:srgbClr val="000000"/>
                  </a:solidFill>
                  <a:latin typeface="굴림" charset="-127"/>
                  <a:ea typeface="굴림" charset="-127"/>
                </a:endParaRPr>
              </a:p>
            </p:txBody>
          </p:sp>
          <p:sp>
            <p:nvSpPr>
              <p:cNvPr id="124" name="椭圆 123"/>
              <p:cNvSpPr/>
              <p:nvPr/>
            </p:nvSpPr>
            <p:spPr>
              <a:xfrm>
                <a:off x="1990947" y="1701893"/>
                <a:ext cx="577134" cy="577134"/>
              </a:xfrm>
              <a:prstGeom prst="ellipse">
                <a:avLst/>
              </a:prstGeom>
              <a:gradFill flip="none" rotWithShape="1">
                <a:gsLst>
                  <a:gs pos="37000">
                    <a:srgbClr val="EFEFEF"/>
                  </a:gs>
                  <a:gs pos="54000">
                    <a:schemeClr val="accent3">
                      <a:lumMod val="5000"/>
                      <a:lumOff val="95000"/>
                    </a:schemeClr>
                  </a:gs>
                  <a:gs pos="0">
                    <a:schemeClr val="bg1">
                      <a:lumMod val="76000"/>
                    </a:schemeClr>
                  </a:gs>
                  <a:gs pos="100000">
                    <a:schemeClr val="bg1">
                      <a:lumMod val="75000"/>
                    </a:schemeClr>
                  </a:gs>
                </a:gsLst>
                <a:path path="circle">
                  <a:fillToRect l="100000" t="100000"/>
                </a:path>
                <a:tileRect r="-100000" b="-100000"/>
              </a:gradFill>
              <a:ln w="3492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2" name="等腰三角形 121"/>
            <p:cNvSpPr/>
            <p:nvPr/>
          </p:nvSpPr>
          <p:spPr>
            <a:xfrm rot="5400000">
              <a:off x="6353704" y="2244524"/>
              <a:ext cx="221673" cy="130344"/>
            </a:xfrm>
            <a:prstGeom prst="triangle">
              <a:avLst/>
            </a:prstGeom>
            <a:solidFill>
              <a:schemeClr val="bg1">
                <a:lumMod val="7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6" name="矩形 47"/>
          <p:cNvSpPr>
            <a:spLocks noChangeArrowheads="1"/>
          </p:cNvSpPr>
          <p:nvPr/>
        </p:nvSpPr>
        <p:spPr bwMode="auto">
          <a:xfrm>
            <a:off x="893648" y="2036641"/>
            <a:ext cx="2523578" cy="1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itchFamily="34" charset="-122"/>
              </a:rPr>
              <a:t>在此</a:t>
            </a:r>
            <a:r>
              <a:rPr lang="zh-CN" altLang="en-US" sz="900" dirty="0" smtClean="0">
                <a:solidFill>
                  <a:schemeClr val="tx1">
                    <a:lumMod val="50000"/>
                    <a:lumOff val="50000"/>
                  </a:schemeClr>
                </a:solidFill>
                <a:sym typeface="微软雅黑" pitchFamily="34" charset="-122"/>
              </a:rPr>
              <a:t>录入您的日常工作综述，在此录入上述图表的综合描述说明，在此录入上述图表的综合描述说明，在此录入上述图表的综合描述说明。</a:t>
            </a:r>
            <a:endParaRPr lang="en-US" altLang="zh-CN" sz="900" dirty="0" smtClean="0">
              <a:solidFill>
                <a:schemeClr val="tx1">
                  <a:lumMod val="50000"/>
                  <a:lumOff val="50000"/>
                </a:schemeClr>
              </a:solidFill>
              <a:sym typeface="微软雅黑" pitchFamily="34" charset="-122"/>
            </a:endParaRPr>
          </a:p>
          <a:p>
            <a:pPr>
              <a:lnSpc>
                <a:spcPct val="120000"/>
              </a:lnSpc>
              <a:spcBef>
                <a:spcPct val="0"/>
              </a:spcBef>
              <a:buNone/>
            </a:pPr>
            <a:endParaRPr lang="en-US" altLang="zh-CN" sz="900" dirty="0" smtClean="0">
              <a:solidFill>
                <a:schemeClr val="tx1">
                  <a:lumMod val="50000"/>
                  <a:lumOff val="50000"/>
                </a:schemeClr>
              </a:solidFill>
              <a:sym typeface="微软雅黑" pitchFamily="34" charset="-122"/>
            </a:endParaRPr>
          </a:p>
          <a:p>
            <a:pPr>
              <a:lnSpc>
                <a:spcPct val="120000"/>
              </a:lnSpc>
              <a:spcBef>
                <a:spcPct val="0"/>
              </a:spcBef>
              <a:buNone/>
            </a:pPr>
            <a:r>
              <a:rPr lang="zh-CN" altLang="en-US" sz="900" dirty="0" smtClean="0">
                <a:solidFill>
                  <a:schemeClr val="tx1">
                    <a:lumMod val="50000"/>
                    <a:lumOff val="50000"/>
                  </a:schemeClr>
                </a:solidFill>
                <a:sym typeface="微软雅黑"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sym typeface="微软雅黑" pitchFamily="34" charset="-122"/>
            </a:endParaRPr>
          </a:p>
        </p:txBody>
      </p:sp>
      <p:grpSp>
        <p:nvGrpSpPr>
          <p:cNvPr id="17" name="组合 144"/>
          <p:cNvGrpSpPr/>
          <p:nvPr/>
        </p:nvGrpSpPr>
        <p:grpSpPr>
          <a:xfrm>
            <a:off x="893648" y="1327730"/>
            <a:ext cx="2454332" cy="463496"/>
            <a:chOff x="440786" y="1545552"/>
            <a:chExt cx="2553308" cy="617804"/>
          </a:xfrm>
          <a:solidFill>
            <a:schemeClr val="accent1"/>
          </a:solidFill>
        </p:grpSpPr>
        <p:grpSp>
          <p:nvGrpSpPr>
            <p:cNvPr id="24" name="组合 127"/>
            <p:cNvGrpSpPr/>
            <p:nvPr/>
          </p:nvGrpSpPr>
          <p:grpSpPr>
            <a:xfrm>
              <a:off x="440786" y="1545552"/>
              <a:ext cx="2353956" cy="617804"/>
              <a:chOff x="586154" y="1582962"/>
              <a:chExt cx="2353956" cy="667665"/>
            </a:xfrm>
            <a:grpFill/>
          </p:grpSpPr>
          <p:sp>
            <p:nvSpPr>
              <p:cNvPr id="26" name="五边形 25"/>
              <p:cNvSpPr/>
              <p:nvPr/>
            </p:nvSpPr>
            <p:spPr>
              <a:xfrm>
                <a:off x="586154" y="1582962"/>
                <a:ext cx="2145323" cy="667665"/>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127" name="燕尾形 126"/>
              <p:cNvSpPr/>
              <p:nvPr/>
            </p:nvSpPr>
            <p:spPr>
              <a:xfrm>
                <a:off x="2503692" y="1582962"/>
                <a:ext cx="436418" cy="667665"/>
              </a:xfrm>
              <a:prstGeom prst="chevron">
                <a:avLst>
                  <a:gd name="adj" fmla="val 7656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endParaRPr>
              </a:p>
            </p:txBody>
          </p:sp>
        </p:grpSp>
        <p:sp>
          <p:nvSpPr>
            <p:cNvPr id="129" name="燕尾形 128"/>
            <p:cNvSpPr/>
            <p:nvPr/>
          </p:nvSpPr>
          <p:spPr>
            <a:xfrm>
              <a:off x="2557676" y="1545552"/>
              <a:ext cx="436418" cy="617804"/>
            </a:xfrm>
            <a:prstGeom prst="chevron">
              <a:avLst>
                <a:gd name="adj" fmla="val 7656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endParaRPr>
            </a:p>
          </p:txBody>
        </p:sp>
      </p:grpSp>
      <p:sp>
        <p:nvSpPr>
          <p:cNvPr id="130" name="矩形 129"/>
          <p:cNvSpPr/>
          <p:nvPr/>
        </p:nvSpPr>
        <p:spPr>
          <a:xfrm>
            <a:off x="5488050" y="449256"/>
            <a:ext cx="1523569" cy="253910"/>
          </a:xfrm>
          <a:prstGeom prst="rect">
            <a:avLst/>
          </a:prstGeom>
        </p:spPr>
        <p:txBody>
          <a:bodyPr wrap="square" lIns="68573" tIns="34287" rIns="68573" bIns="34287">
            <a:spAutoFit/>
          </a:bodyPr>
          <a:lstStyle/>
          <a:p>
            <a:r>
              <a:rPr lang="zh-CN" altLang="en-US" sz="1200" dirty="0" smtClean="0">
                <a:solidFill>
                  <a:schemeClr val="tx1">
                    <a:lumMod val="75000"/>
                    <a:lumOff val="25000"/>
                  </a:schemeClr>
                </a:solidFill>
                <a:latin typeface="微软雅黑" pitchFamily="34" charset="-122"/>
                <a:ea typeface="微软雅黑" pitchFamily="34" charset="-122"/>
              </a:rPr>
              <a:t>添加工作内容</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31" name="矩形 47"/>
          <p:cNvSpPr>
            <a:spLocks noChangeArrowheads="1"/>
          </p:cNvSpPr>
          <p:nvPr/>
        </p:nvSpPr>
        <p:spPr bwMode="auto">
          <a:xfrm>
            <a:off x="5488051" y="742211"/>
            <a:ext cx="2018324"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900" dirty="0">
                <a:solidFill>
                  <a:schemeClr val="tx1">
                    <a:lumMod val="75000"/>
                    <a:lumOff val="25000"/>
                  </a:schemeClr>
                </a:solidFill>
                <a:sym typeface="微软雅黑" pitchFamily="34" charset="-122"/>
              </a:rPr>
              <a:t>在此</a:t>
            </a:r>
            <a:r>
              <a:rPr lang="zh-CN" altLang="en-US" sz="900" dirty="0" smtClean="0">
                <a:solidFill>
                  <a:schemeClr val="tx1">
                    <a:lumMod val="75000"/>
                    <a:lumOff val="25000"/>
                  </a:schemeClr>
                </a:solidFill>
                <a:sym typeface="微软雅黑" pitchFamily="34" charset="-122"/>
              </a:rPr>
              <a:t>录入工作内容的详细描述说明及关键点</a:t>
            </a:r>
            <a:endParaRPr lang="zh-CN" altLang="en-US" sz="900" dirty="0">
              <a:solidFill>
                <a:schemeClr val="tx1">
                  <a:lumMod val="75000"/>
                  <a:lumOff val="25000"/>
                </a:schemeClr>
              </a:solidFill>
              <a:sym typeface="微软雅黑" pitchFamily="34" charset="-122"/>
            </a:endParaRPr>
          </a:p>
        </p:txBody>
      </p:sp>
      <p:sp>
        <p:nvSpPr>
          <p:cNvPr id="137" name="矩形 136"/>
          <p:cNvSpPr/>
          <p:nvPr/>
        </p:nvSpPr>
        <p:spPr>
          <a:xfrm>
            <a:off x="6603672" y="1409089"/>
            <a:ext cx="1523569" cy="253910"/>
          </a:xfrm>
          <a:prstGeom prst="rect">
            <a:avLst/>
          </a:prstGeom>
        </p:spPr>
        <p:txBody>
          <a:bodyPr wrap="square" lIns="68573" tIns="34287" rIns="68573" bIns="34287">
            <a:spAutoFit/>
          </a:bodyPr>
          <a:lstStyle/>
          <a:p>
            <a:r>
              <a:rPr lang="zh-CN" altLang="en-US" sz="1200" dirty="0">
                <a:solidFill>
                  <a:schemeClr val="tx1">
                    <a:lumMod val="75000"/>
                    <a:lumOff val="25000"/>
                  </a:schemeClr>
                </a:solidFill>
                <a:latin typeface="微软雅黑" pitchFamily="34" charset="-122"/>
                <a:ea typeface="微软雅黑" pitchFamily="34" charset="-122"/>
              </a:rPr>
              <a:t>添加工作内容</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38" name="矩形 47"/>
          <p:cNvSpPr>
            <a:spLocks noChangeArrowheads="1"/>
          </p:cNvSpPr>
          <p:nvPr/>
        </p:nvSpPr>
        <p:spPr bwMode="auto">
          <a:xfrm>
            <a:off x="6581425" y="1702044"/>
            <a:ext cx="2018324"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900" dirty="0">
                <a:solidFill>
                  <a:schemeClr val="tx1">
                    <a:lumMod val="75000"/>
                    <a:lumOff val="25000"/>
                  </a:schemeClr>
                </a:solidFill>
                <a:sym typeface="微软雅黑" pitchFamily="34" charset="-122"/>
              </a:rPr>
              <a:t>在此录入工作内容的详细描述说明及关键点</a:t>
            </a:r>
          </a:p>
        </p:txBody>
      </p:sp>
      <p:sp>
        <p:nvSpPr>
          <p:cNvPr id="140" name="矩形 139"/>
          <p:cNvSpPr/>
          <p:nvPr/>
        </p:nvSpPr>
        <p:spPr>
          <a:xfrm>
            <a:off x="6895821" y="2308746"/>
            <a:ext cx="1523569" cy="253910"/>
          </a:xfrm>
          <a:prstGeom prst="rect">
            <a:avLst/>
          </a:prstGeom>
        </p:spPr>
        <p:txBody>
          <a:bodyPr wrap="square" lIns="68573" tIns="34287" rIns="68573" bIns="34287">
            <a:spAutoFit/>
          </a:bodyPr>
          <a:lstStyle/>
          <a:p>
            <a:r>
              <a:rPr lang="zh-CN" altLang="en-US" sz="1200" dirty="0">
                <a:solidFill>
                  <a:schemeClr val="tx1">
                    <a:lumMod val="75000"/>
                    <a:lumOff val="25000"/>
                  </a:schemeClr>
                </a:solidFill>
                <a:latin typeface="微软雅黑" pitchFamily="34" charset="-122"/>
                <a:ea typeface="微软雅黑" pitchFamily="34" charset="-122"/>
              </a:rPr>
              <a:t>添加工作内容</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41" name="矩形 47"/>
          <p:cNvSpPr>
            <a:spLocks noChangeArrowheads="1"/>
          </p:cNvSpPr>
          <p:nvPr/>
        </p:nvSpPr>
        <p:spPr bwMode="auto">
          <a:xfrm>
            <a:off x="6873573" y="2601701"/>
            <a:ext cx="1957606"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900" dirty="0">
                <a:solidFill>
                  <a:schemeClr val="tx1">
                    <a:lumMod val="75000"/>
                    <a:lumOff val="25000"/>
                  </a:schemeClr>
                </a:solidFill>
                <a:sym typeface="微软雅黑" pitchFamily="34" charset="-122"/>
              </a:rPr>
              <a:t>在此录入工作内容的详细描述说明及关键点</a:t>
            </a:r>
          </a:p>
        </p:txBody>
      </p:sp>
      <p:sp>
        <p:nvSpPr>
          <p:cNvPr id="143" name="矩形 142"/>
          <p:cNvSpPr/>
          <p:nvPr/>
        </p:nvSpPr>
        <p:spPr>
          <a:xfrm>
            <a:off x="6593016" y="3256543"/>
            <a:ext cx="1523569" cy="253910"/>
          </a:xfrm>
          <a:prstGeom prst="rect">
            <a:avLst/>
          </a:prstGeom>
        </p:spPr>
        <p:txBody>
          <a:bodyPr wrap="square" lIns="68573" tIns="34287" rIns="68573" bIns="34287">
            <a:spAutoFit/>
          </a:bodyPr>
          <a:lstStyle/>
          <a:p>
            <a:r>
              <a:rPr lang="zh-CN" altLang="en-US" sz="1200" dirty="0">
                <a:solidFill>
                  <a:schemeClr val="tx1">
                    <a:lumMod val="75000"/>
                    <a:lumOff val="25000"/>
                  </a:schemeClr>
                </a:solidFill>
                <a:latin typeface="微软雅黑" pitchFamily="34" charset="-122"/>
                <a:ea typeface="微软雅黑" pitchFamily="34" charset="-122"/>
              </a:rPr>
              <a:t>添加工作内容</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44" name="矩形 47"/>
          <p:cNvSpPr>
            <a:spLocks noChangeArrowheads="1"/>
          </p:cNvSpPr>
          <p:nvPr/>
        </p:nvSpPr>
        <p:spPr bwMode="auto">
          <a:xfrm>
            <a:off x="6593016" y="3549498"/>
            <a:ext cx="2018324"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900" dirty="0">
                <a:solidFill>
                  <a:schemeClr val="tx1">
                    <a:lumMod val="75000"/>
                    <a:lumOff val="25000"/>
                  </a:schemeClr>
                </a:solidFill>
                <a:sym typeface="微软雅黑" pitchFamily="34" charset="-122"/>
              </a:rPr>
              <a:t>在此录入工作内容的详细描述说明及关键点</a:t>
            </a:r>
          </a:p>
        </p:txBody>
      </p:sp>
      <p:sp>
        <p:nvSpPr>
          <p:cNvPr id="146" name="矩形 145"/>
          <p:cNvSpPr/>
          <p:nvPr/>
        </p:nvSpPr>
        <p:spPr>
          <a:xfrm>
            <a:off x="972034" y="1432523"/>
            <a:ext cx="1650980" cy="253910"/>
          </a:xfrm>
          <a:prstGeom prst="rect">
            <a:avLst/>
          </a:prstGeom>
        </p:spPr>
        <p:txBody>
          <a:bodyPr wrap="square" lIns="68573" tIns="34287" rIns="68573" bIns="34287" anchor="ctr">
            <a:spAutoFit/>
          </a:bodyPr>
          <a:lstStyle/>
          <a:p>
            <a:pPr algn="ctr"/>
            <a:r>
              <a:rPr lang="zh-CN" altLang="en-US" sz="1200" dirty="0" smtClean="0">
                <a:solidFill>
                  <a:schemeClr val="bg1"/>
                </a:solidFill>
                <a:latin typeface="微软雅黑" pitchFamily="34" charset="-122"/>
                <a:ea typeface="微软雅黑" pitchFamily="34" charset="-122"/>
              </a:rPr>
              <a:t>单击添加标题</a:t>
            </a:r>
            <a:endParaRPr lang="en-US" altLang="zh-CN" sz="1200" dirty="0">
              <a:solidFill>
                <a:schemeClr val="bg1"/>
              </a:solidFill>
              <a:latin typeface="微软雅黑" pitchFamily="34" charset="-122"/>
              <a:ea typeface="微软雅黑" pitchFamily="34" charset="-122"/>
            </a:endParaRPr>
          </a:p>
        </p:txBody>
      </p:sp>
      <p:sp>
        <p:nvSpPr>
          <p:cNvPr id="67" name="矩形 66"/>
          <p:cNvSpPr/>
          <p:nvPr/>
        </p:nvSpPr>
        <p:spPr>
          <a:xfrm>
            <a:off x="5488050" y="4039431"/>
            <a:ext cx="1523569" cy="253910"/>
          </a:xfrm>
          <a:prstGeom prst="rect">
            <a:avLst/>
          </a:prstGeom>
        </p:spPr>
        <p:txBody>
          <a:bodyPr wrap="square" lIns="68573" tIns="34287" rIns="68573" bIns="34287">
            <a:spAutoFit/>
          </a:bodyPr>
          <a:lstStyle/>
          <a:p>
            <a:r>
              <a:rPr lang="zh-CN" altLang="en-US" sz="1200" dirty="0">
                <a:solidFill>
                  <a:schemeClr val="tx1">
                    <a:lumMod val="75000"/>
                    <a:lumOff val="25000"/>
                  </a:schemeClr>
                </a:solidFill>
                <a:latin typeface="微软雅黑" pitchFamily="34" charset="-122"/>
                <a:ea typeface="微软雅黑" pitchFamily="34" charset="-122"/>
              </a:rPr>
              <a:t>添加工作内容</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68" name="矩形 47"/>
          <p:cNvSpPr>
            <a:spLocks noChangeArrowheads="1"/>
          </p:cNvSpPr>
          <p:nvPr/>
        </p:nvSpPr>
        <p:spPr bwMode="auto">
          <a:xfrm>
            <a:off x="5488051" y="4332386"/>
            <a:ext cx="2018324"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900" dirty="0">
                <a:solidFill>
                  <a:schemeClr val="tx1">
                    <a:lumMod val="75000"/>
                    <a:lumOff val="25000"/>
                  </a:schemeClr>
                </a:solidFill>
                <a:sym typeface="微软雅黑" pitchFamily="34" charset="-122"/>
              </a:rPr>
              <a:t>在此录入工作内容的详细描述说明及关键点</a:t>
            </a:r>
          </a:p>
        </p:txBody>
      </p:sp>
      <p:sp>
        <p:nvSpPr>
          <p:cNvPr id="62" name="矩形 61"/>
          <p:cNvSpPr/>
          <p:nvPr/>
        </p:nvSpPr>
        <p:spPr>
          <a:xfrm>
            <a:off x="4608004" y="2421710"/>
            <a:ext cx="1523569" cy="330854"/>
          </a:xfrm>
          <a:prstGeom prst="rect">
            <a:avLst/>
          </a:prstGeom>
        </p:spPr>
        <p:txBody>
          <a:bodyPr wrap="square" lIns="68573" tIns="34287" rIns="68573" bIns="34287">
            <a:spAutoFit/>
          </a:bodyPr>
          <a:lstStyle/>
          <a:p>
            <a:pPr algn="ctr"/>
            <a:r>
              <a:rPr lang="zh-CN" altLang="en-US" sz="1700" dirty="0" smtClean="0">
                <a:solidFill>
                  <a:schemeClr val="tx1">
                    <a:lumMod val="75000"/>
                    <a:lumOff val="25000"/>
                  </a:schemeClr>
                </a:solidFill>
                <a:latin typeface="微软雅黑" pitchFamily="34" charset="-122"/>
                <a:ea typeface="微软雅黑" pitchFamily="34" charset="-122"/>
              </a:rPr>
              <a:t>单击添加标题</a:t>
            </a:r>
            <a:endParaRPr lang="en-US" altLang="zh-CN" sz="17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114951741"/>
      </p:ext>
    </p:extLst>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Effect transition="in" filter="fade">
                                      <p:cBhvr>
                                        <p:cTn id="11" dur="250"/>
                                        <p:tgtEl>
                                          <p:spTgt spid="146"/>
                                        </p:tgtEl>
                                      </p:cBhvr>
                                    </p:animEffect>
                                  </p:childTnLst>
                                </p:cTn>
                              </p:par>
                            </p:childTnLst>
                          </p:cTn>
                        </p:par>
                        <p:par>
                          <p:cTn id="12" fill="hold">
                            <p:stCondLst>
                              <p:cond delay="750"/>
                            </p:stCondLst>
                            <p:childTnLst>
                              <p:par>
                                <p:cTn id="13" presetID="9" presetClass="entr" presetSubtype="0" fill="hold" grpId="0" nodeType="after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dissolve">
                                      <p:cBhvr>
                                        <p:cTn id="15" dur="250"/>
                                        <p:tgtEl>
                                          <p:spTgt spid="126"/>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additive="base">
                                        <p:cTn id="24" dur="500" fill="hold"/>
                                        <p:tgtEl>
                                          <p:spTgt spid="62"/>
                                        </p:tgtEl>
                                        <p:attrNameLst>
                                          <p:attrName>ppt_x</p:attrName>
                                        </p:attrNameLst>
                                      </p:cBhvr>
                                      <p:tavLst>
                                        <p:tav tm="0">
                                          <p:val>
                                            <p:strVal val="1+#ppt_w/2"/>
                                          </p:val>
                                        </p:tav>
                                        <p:tav tm="100000">
                                          <p:val>
                                            <p:strVal val="#ppt_x"/>
                                          </p:val>
                                        </p:tav>
                                      </p:tavLst>
                                    </p:anim>
                                    <p:anim calcmode="lin" valueType="num">
                                      <p:cBhvr additive="base">
                                        <p:cTn id="25" dur="500" fill="hold"/>
                                        <p:tgtEl>
                                          <p:spTgt spid="62"/>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 calcmode="lin" valueType="num">
                                      <p:cBhvr>
                                        <p:cTn id="31" dur="500" fill="hold"/>
                                        <p:tgtEl>
                                          <p:spTgt spid="15"/>
                                        </p:tgtEl>
                                        <p:attrNameLst>
                                          <p:attrName>style.rotation</p:attrName>
                                        </p:attrNameLst>
                                      </p:cBhvr>
                                      <p:tavLst>
                                        <p:tav tm="0">
                                          <p:val>
                                            <p:fltVal val="360"/>
                                          </p:val>
                                        </p:tav>
                                        <p:tav tm="100000">
                                          <p:val>
                                            <p:fltVal val="0"/>
                                          </p:val>
                                        </p:tav>
                                      </p:tavLst>
                                    </p:anim>
                                    <p:animEffect transition="in" filter="fade">
                                      <p:cBhvr>
                                        <p:cTn id="32" dur="500"/>
                                        <p:tgtEl>
                                          <p:spTgt spid="15"/>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350"/>
                                        <p:tgtEl>
                                          <p:spTgt spid="19"/>
                                        </p:tgtEl>
                                      </p:cBhvr>
                                    </p:animEffect>
                                  </p:childTnLst>
                                </p:cTn>
                              </p:par>
                              <p:par>
                                <p:cTn id="37" presetID="49" presetClass="entr" presetSubtype="0" decel="10000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 calcmode="lin" valueType="num">
                                      <p:cBhvr>
                                        <p:cTn id="41" dur="500" fill="hold"/>
                                        <p:tgtEl>
                                          <p:spTgt spid="7"/>
                                        </p:tgtEl>
                                        <p:attrNameLst>
                                          <p:attrName>style.rotation</p:attrName>
                                        </p:attrNameLst>
                                      </p:cBhvr>
                                      <p:tavLst>
                                        <p:tav tm="0">
                                          <p:val>
                                            <p:fltVal val="360"/>
                                          </p:val>
                                        </p:tav>
                                        <p:tav tm="100000">
                                          <p:val>
                                            <p:fltVal val="0"/>
                                          </p:val>
                                        </p:tav>
                                      </p:tavLst>
                                    </p:anim>
                                    <p:animEffect transition="in" filter="fade">
                                      <p:cBhvr>
                                        <p:cTn id="42" dur="500"/>
                                        <p:tgtEl>
                                          <p:spTgt spid="7"/>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350"/>
                                        <p:tgtEl>
                                          <p:spTgt spid="18"/>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style.rotation</p:attrName>
                                        </p:attrNameLst>
                                      </p:cBhvr>
                                      <p:tavLst>
                                        <p:tav tm="0">
                                          <p:val>
                                            <p:fltVal val="360"/>
                                          </p:val>
                                        </p:tav>
                                        <p:tav tm="100000">
                                          <p:val>
                                            <p:fltVal val="0"/>
                                          </p:val>
                                        </p:tav>
                                      </p:tavLst>
                                    </p:anim>
                                    <p:animEffect transition="in" filter="fade">
                                      <p:cBhvr>
                                        <p:cTn id="52" dur="500"/>
                                        <p:tgtEl>
                                          <p:spTgt spid="5"/>
                                        </p:tgtEl>
                                      </p:cBhvr>
                                    </p:animEffect>
                                  </p:childTnLst>
                                </p:cTn>
                              </p:par>
                            </p:childTnLst>
                          </p:cTn>
                        </p:par>
                        <p:par>
                          <p:cTn id="53" fill="hold">
                            <p:stCondLst>
                              <p:cond delay="3500"/>
                            </p:stCondLst>
                            <p:childTnLst>
                              <p:par>
                                <p:cTn id="54" presetID="22" presetClass="entr" presetSubtype="1"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up)">
                                      <p:cBhvr>
                                        <p:cTn id="56" dur="350"/>
                                        <p:tgtEl>
                                          <p:spTgt spid="20"/>
                                        </p:tgtEl>
                                      </p:cBhvr>
                                    </p:animEffect>
                                  </p:childTnLst>
                                </p:cTn>
                              </p:par>
                              <p:par>
                                <p:cTn id="57" presetID="49" presetClass="entr" presetSubtype="0" decel="100000"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 calcmode="lin" valueType="num">
                                      <p:cBhvr>
                                        <p:cTn id="61" dur="500" fill="hold"/>
                                        <p:tgtEl>
                                          <p:spTgt spid="3"/>
                                        </p:tgtEl>
                                        <p:attrNameLst>
                                          <p:attrName>style.rotation</p:attrName>
                                        </p:attrNameLst>
                                      </p:cBhvr>
                                      <p:tavLst>
                                        <p:tav tm="0">
                                          <p:val>
                                            <p:fltVal val="360"/>
                                          </p:val>
                                        </p:tav>
                                        <p:tav tm="100000">
                                          <p:val>
                                            <p:fltVal val="0"/>
                                          </p:val>
                                        </p:tav>
                                      </p:tavLst>
                                    </p:anim>
                                    <p:animEffect transition="in" filter="fade">
                                      <p:cBhvr>
                                        <p:cTn id="62" dur="500"/>
                                        <p:tgtEl>
                                          <p:spTgt spid="3"/>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up)">
                                      <p:cBhvr>
                                        <p:cTn id="66" dur="350"/>
                                        <p:tgtEl>
                                          <p:spTgt spid="21"/>
                                        </p:tgtEl>
                                      </p:cBhvr>
                                    </p:animEffect>
                                  </p:childTnLst>
                                </p:cTn>
                              </p:par>
                              <p:par>
                                <p:cTn id="67" presetID="49" presetClass="entr" presetSubtype="0" decel="10000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500" fill="hold"/>
                                        <p:tgtEl>
                                          <p:spTgt spid="9"/>
                                        </p:tgtEl>
                                        <p:attrNameLst>
                                          <p:attrName>ppt_w</p:attrName>
                                        </p:attrNameLst>
                                      </p:cBhvr>
                                      <p:tavLst>
                                        <p:tav tm="0">
                                          <p:val>
                                            <p:fltVal val="0"/>
                                          </p:val>
                                        </p:tav>
                                        <p:tav tm="100000">
                                          <p:val>
                                            <p:strVal val="#ppt_w"/>
                                          </p:val>
                                        </p:tav>
                                      </p:tavLst>
                                    </p:anim>
                                    <p:anim calcmode="lin" valueType="num">
                                      <p:cBhvr>
                                        <p:cTn id="70" dur="500" fill="hold"/>
                                        <p:tgtEl>
                                          <p:spTgt spid="9"/>
                                        </p:tgtEl>
                                        <p:attrNameLst>
                                          <p:attrName>ppt_h</p:attrName>
                                        </p:attrNameLst>
                                      </p:cBhvr>
                                      <p:tavLst>
                                        <p:tav tm="0">
                                          <p:val>
                                            <p:fltVal val="0"/>
                                          </p:val>
                                        </p:tav>
                                        <p:tav tm="100000">
                                          <p:val>
                                            <p:strVal val="#ppt_h"/>
                                          </p:val>
                                        </p:tav>
                                      </p:tavLst>
                                    </p:anim>
                                    <p:anim calcmode="lin" valueType="num">
                                      <p:cBhvr>
                                        <p:cTn id="71" dur="500" fill="hold"/>
                                        <p:tgtEl>
                                          <p:spTgt spid="9"/>
                                        </p:tgtEl>
                                        <p:attrNameLst>
                                          <p:attrName>style.rotation</p:attrName>
                                        </p:attrNameLst>
                                      </p:cBhvr>
                                      <p:tavLst>
                                        <p:tav tm="0">
                                          <p:val>
                                            <p:fltVal val="360"/>
                                          </p:val>
                                        </p:tav>
                                        <p:tav tm="100000">
                                          <p:val>
                                            <p:fltVal val="0"/>
                                          </p:val>
                                        </p:tav>
                                      </p:tavLst>
                                    </p:anim>
                                    <p:animEffect transition="in" filter="fade">
                                      <p:cBhvr>
                                        <p:cTn id="72" dur="500"/>
                                        <p:tgtEl>
                                          <p:spTgt spid="9"/>
                                        </p:tgtEl>
                                      </p:cBhvr>
                                    </p:animEffect>
                                  </p:childTnLst>
                                </p:cTn>
                              </p:par>
                            </p:childTnLst>
                          </p:cTn>
                        </p:par>
                        <p:par>
                          <p:cTn id="73" fill="hold">
                            <p:stCondLst>
                              <p:cond delay="4500"/>
                            </p:stCondLst>
                            <p:childTnLst>
                              <p:par>
                                <p:cTn id="74" presetID="22" presetClass="entr" presetSubtype="2"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right)">
                                      <p:cBhvr>
                                        <p:cTn id="76" dur="350"/>
                                        <p:tgtEl>
                                          <p:spTgt spid="23"/>
                                        </p:tgtEl>
                                      </p:cBhvr>
                                    </p:animEffect>
                                  </p:childTnLst>
                                </p:cTn>
                              </p:par>
                              <p:par>
                                <p:cTn id="77" presetID="49" presetClass="entr" presetSubtype="0" decel="100000" fill="hold"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 calcmode="lin" valueType="num">
                                      <p:cBhvr>
                                        <p:cTn id="81" dur="500" fill="hold"/>
                                        <p:tgtEl>
                                          <p:spTgt spid="11"/>
                                        </p:tgtEl>
                                        <p:attrNameLst>
                                          <p:attrName>style.rotation</p:attrName>
                                        </p:attrNameLst>
                                      </p:cBhvr>
                                      <p:tavLst>
                                        <p:tav tm="0">
                                          <p:val>
                                            <p:fltVal val="360"/>
                                          </p:val>
                                        </p:tav>
                                        <p:tav tm="100000">
                                          <p:val>
                                            <p:fltVal val="0"/>
                                          </p:val>
                                        </p:tav>
                                      </p:tavLst>
                                    </p:anim>
                                    <p:animEffect transition="in" filter="fade">
                                      <p:cBhvr>
                                        <p:cTn id="82" dur="500"/>
                                        <p:tgtEl>
                                          <p:spTgt spid="11"/>
                                        </p:tgtEl>
                                      </p:cBhvr>
                                    </p:animEffect>
                                  </p:childTnLst>
                                </p:cTn>
                              </p:par>
                            </p:childTnLst>
                          </p:cTn>
                        </p:par>
                        <p:par>
                          <p:cTn id="83" fill="hold">
                            <p:stCondLst>
                              <p:cond delay="5000"/>
                            </p:stCondLst>
                            <p:childTnLst>
                              <p:par>
                                <p:cTn id="84" presetID="22" presetClass="entr" presetSubtype="2"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right)">
                                      <p:cBhvr>
                                        <p:cTn id="86" dur="350"/>
                                        <p:tgtEl>
                                          <p:spTgt spid="22"/>
                                        </p:tgtEl>
                                      </p:cBhvr>
                                    </p:animEffect>
                                  </p:childTnLst>
                                </p:cTn>
                              </p:par>
                              <p:par>
                                <p:cTn id="87" presetID="49" presetClass="entr" presetSubtype="0" decel="100000" fill="hold" nodeType="with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p:cTn id="89" dur="500" fill="hold"/>
                                        <p:tgtEl>
                                          <p:spTgt spid="13"/>
                                        </p:tgtEl>
                                        <p:attrNameLst>
                                          <p:attrName>ppt_w</p:attrName>
                                        </p:attrNameLst>
                                      </p:cBhvr>
                                      <p:tavLst>
                                        <p:tav tm="0">
                                          <p:val>
                                            <p:fltVal val="0"/>
                                          </p:val>
                                        </p:tav>
                                        <p:tav tm="100000">
                                          <p:val>
                                            <p:strVal val="#ppt_w"/>
                                          </p:val>
                                        </p:tav>
                                      </p:tavLst>
                                    </p:anim>
                                    <p:anim calcmode="lin" valueType="num">
                                      <p:cBhvr>
                                        <p:cTn id="90" dur="500" fill="hold"/>
                                        <p:tgtEl>
                                          <p:spTgt spid="13"/>
                                        </p:tgtEl>
                                        <p:attrNameLst>
                                          <p:attrName>ppt_h</p:attrName>
                                        </p:attrNameLst>
                                      </p:cBhvr>
                                      <p:tavLst>
                                        <p:tav tm="0">
                                          <p:val>
                                            <p:fltVal val="0"/>
                                          </p:val>
                                        </p:tav>
                                        <p:tav tm="100000">
                                          <p:val>
                                            <p:strVal val="#ppt_h"/>
                                          </p:val>
                                        </p:tav>
                                      </p:tavLst>
                                    </p:anim>
                                    <p:anim calcmode="lin" valueType="num">
                                      <p:cBhvr>
                                        <p:cTn id="91" dur="500" fill="hold"/>
                                        <p:tgtEl>
                                          <p:spTgt spid="13"/>
                                        </p:tgtEl>
                                        <p:attrNameLst>
                                          <p:attrName>style.rotation</p:attrName>
                                        </p:attrNameLst>
                                      </p:cBhvr>
                                      <p:tavLst>
                                        <p:tav tm="0">
                                          <p:val>
                                            <p:fltVal val="360"/>
                                          </p:val>
                                        </p:tav>
                                        <p:tav tm="100000">
                                          <p:val>
                                            <p:fltVal val="0"/>
                                          </p:val>
                                        </p:tav>
                                      </p:tavLst>
                                    </p:anim>
                                    <p:animEffect transition="in" filter="fade">
                                      <p:cBhvr>
                                        <p:cTn id="92" dur="500"/>
                                        <p:tgtEl>
                                          <p:spTgt spid="13"/>
                                        </p:tgtEl>
                                      </p:cBhvr>
                                    </p:animEffect>
                                  </p:childTnLst>
                                </p:cTn>
                              </p:par>
                            </p:childTnLst>
                          </p:cTn>
                        </p:par>
                        <p:par>
                          <p:cTn id="93" fill="hold">
                            <p:stCondLst>
                              <p:cond delay="5500"/>
                            </p:stCondLst>
                            <p:childTnLst>
                              <p:par>
                                <p:cTn id="94" presetID="2" presetClass="entr" presetSubtype="2" fill="hold" grpId="0" nodeType="afterEffect">
                                  <p:stCondLst>
                                    <p:cond delay="0"/>
                                  </p:stCondLst>
                                  <p:childTnLst>
                                    <p:set>
                                      <p:cBhvr>
                                        <p:cTn id="95" dur="1" fill="hold">
                                          <p:stCondLst>
                                            <p:cond delay="0"/>
                                          </p:stCondLst>
                                        </p:cTn>
                                        <p:tgtEl>
                                          <p:spTgt spid="130"/>
                                        </p:tgtEl>
                                        <p:attrNameLst>
                                          <p:attrName>style.visibility</p:attrName>
                                        </p:attrNameLst>
                                      </p:cBhvr>
                                      <p:to>
                                        <p:strVal val="visible"/>
                                      </p:to>
                                    </p:set>
                                    <p:anim calcmode="lin" valueType="num">
                                      <p:cBhvr additive="base">
                                        <p:cTn id="96" dur="500" fill="hold"/>
                                        <p:tgtEl>
                                          <p:spTgt spid="130"/>
                                        </p:tgtEl>
                                        <p:attrNameLst>
                                          <p:attrName>ppt_x</p:attrName>
                                        </p:attrNameLst>
                                      </p:cBhvr>
                                      <p:tavLst>
                                        <p:tav tm="0">
                                          <p:val>
                                            <p:strVal val="1+#ppt_w/2"/>
                                          </p:val>
                                        </p:tav>
                                        <p:tav tm="100000">
                                          <p:val>
                                            <p:strVal val="#ppt_x"/>
                                          </p:val>
                                        </p:tav>
                                      </p:tavLst>
                                    </p:anim>
                                    <p:anim calcmode="lin" valueType="num">
                                      <p:cBhvr additive="base">
                                        <p:cTn id="97" dur="500" fill="hold"/>
                                        <p:tgtEl>
                                          <p:spTgt spid="130"/>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131"/>
                                        </p:tgtEl>
                                        <p:attrNameLst>
                                          <p:attrName>style.visibility</p:attrName>
                                        </p:attrNameLst>
                                      </p:cBhvr>
                                      <p:to>
                                        <p:strVal val="visible"/>
                                      </p:to>
                                    </p:set>
                                    <p:anim calcmode="lin" valueType="num">
                                      <p:cBhvr additive="base">
                                        <p:cTn id="100" dur="500" fill="hold"/>
                                        <p:tgtEl>
                                          <p:spTgt spid="131"/>
                                        </p:tgtEl>
                                        <p:attrNameLst>
                                          <p:attrName>ppt_x</p:attrName>
                                        </p:attrNameLst>
                                      </p:cBhvr>
                                      <p:tavLst>
                                        <p:tav tm="0">
                                          <p:val>
                                            <p:strVal val="1+#ppt_w/2"/>
                                          </p:val>
                                        </p:tav>
                                        <p:tav tm="100000">
                                          <p:val>
                                            <p:strVal val="#ppt_x"/>
                                          </p:val>
                                        </p:tav>
                                      </p:tavLst>
                                    </p:anim>
                                    <p:anim calcmode="lin" valueType="num">
                                      <p:cBhvr additive="base">
                                        <p:cTn id="101" dur="500" fill="hold"/>
                                        <p:tgtEl>
                                          <p:spTgt spid="131"/>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37"/>
                                        </p:tgtEl>
                                        <p:attrNameLst>
                                          <p:attrName>style.visibility</p:attrName>
                                        </p:attrNameLst>
                                      </p:cBhvr>
                                      <p:to>
                                        <p:strVal val="visible"/>
                                      </p:to>
                                    </p:set>
                                    <p:anim calcmode="lin" valueType="num">
                                      <p:cBhvr additive="base">
                                        <p:cTn id="104" dur="500" fill="hold"/>
                                        <p:tgtEl>
                                          <p:spTgt spid="137"/>
                                        </p:tgtEl>
                                        <p:attrNameLst>
                                          <p:attrName>ppt_x</p:attrName>
                                        </p:attrNameLst>
                                      </p:cBhvr>
                                      <p:tavLst>
                                        <p:tav tm="0">
                                          <p:val>
                                            <p:strVal val="1+#ppt_w/2"/>
                                          </p:val>
                                        </p:tav>
                                        <p:tav tm="100000">
                                          <p:val>
                                            <p:strVal val="#ppt_x"/>
                                          </p:val>
                                        </p:tav>
                                      </p:tavLst>
                                    </p:anim>
                                    <p:anim calcmode="lin" valueType="num">
                                      <p:cBhvr additive="base">
                                        <p:cTn id="105" dur="500" fill="hold"/>
                                        <p:tgtEl>
                                          <p:spTgt spid="137"/>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138"/>
                                        </p:tgtEl>
                                        <p:attrNameLst>
                                          <p:attrName>style.visibility</p:attrName>
                                        </p:attrNameLst>
                                      </p:cBhvr>
                                      <p:to>
                                        <p:strVal val="visible"/>
                                      </p:to>
                                    </p:set>
                                    <p:anim calcmode="lin" valueType="num">
                                      <p:cBhvr additive="base">
                                        <p:cTn id="108" dur="500" fill="hold"/>
                                        <p:tgtEl>
                                          <p:spTgt spid="138"/>
                                        </p:tgtEl>
                                        <p:attrNameLst>
                                          <p:attrName>ppt_x</p:attrName>
                                        </p:attrNameLst>
                                      </p:cBhvr>
                                      <p:tavLst>
                                        <p:tav tm="0">
                                          <p:val>
                                            <p:strVal val="1+#ppt_w/2"/>
                                          </p:val>
                                        </p:tav>
                                        <p:tav tm="100000">
                                          <p:val>
                                            <p:strVal val="#ppt_x"/>
                                          </p:val>
                                        </p:tav>
                                      </p:tavLst>
                                    </p:anim>
                                    <p:anim calcmode="lin" valueType="num">
                                      <p:cBhvr additive="base">
                                        <p:cTn id="109" dur="500" fill="hold"/>
                                        <p:tgtEl>
                                          <p:spTgt spid="138"/>
                                        </p:tgtEl>
                                        <p:attrNameLst>
                                          <p:attrName>ppt_y</p:attrName>
                                        </p:attrNameLst>
                                      </p:cBhvr>
                                      <p:tavLst>
                                        <p:tav tm="0">
                                          <p:val>
                                            <p:strVal val="#ppt_y"/>
                                          </p:val>
                                        </p:tav>
                                        <p:tav tm="100000">
                                          <p:val>
                                            <p:strVal val="#ppt_y"/>
                                          </p:val>
                                        </p:tav>
                                      </p:tavLst>
                                    </p:anim>
                                  </p:childTnLst>
                                </p:cTn>
                              </p:par>
                              <p:par>
                                <p:cTn id="110" presetID="2" presetClass="entr" presetSubtype="2" fill="hold" grpId="0" nodeType="withEffect">
                                  <p:stCondLst>
                                    <p:cond delay="0"/>
                                  </p:stCondLst>
                                  <p:childTnLst>
                                    <p:set>
                                      <p:cBhvr>
                                        <p:cTn id="111" dur="1" fill="hold">
                                          <p:stCondLst>
                                            <p:cond delay="0"/>
                                          </p:stCondLst>
                                        </p:cTn>
                                        <p:tgtEl>
                                          <p:spTgt spid="140"/>
                                        </p:tgtEl>
                                        <p:attrNameLst>
                                          <p:attrName>style.visibility</p:attrName>
                                        </p:attrNameLst>
                                      </p:cBhvr>
                                      <p:to>
                                        <p:strVal val="visible"/>
                                      </p:to>
                                    </p:set>
                                    <p:anim calcmode="lin" valueType="num">
                                      <p:cBhvr additive="base">
                                        <p:cTn id="112" dur="500" fill="hold"/>
                                        <p:tgtEl>
                                          <p:spTgt spid="140"/>
                                        </p:tgtEl>
                                        <p:attrNameLst>
                                          <p:attrName>ppt_x</p:attrName>
                                        </p:attrNameLst>
                                      </p:cBhvr>
                                      <p:tavLst>
                                        <p:tav tm="0">
                                          <p:val>
                                            <p:strVal val="1+#ppt_w/2"/>
                                          </p:val>
                                        </p:tav>
                                        <p:tav tm="100000">
                                          <p:val>
                                            <p:strVal val="#ppt_x"/>
                                          </p:val>
                                        </p:tav>
                                      </p:tavLst>
                                    </p:anim>
                                    <p:anim calcmode="lin" valueType="num">
                                      <p:cBhvr additive="base">
                                        <p:cTn id="113" dur="500" fill="hold"/>
                                        <p:tgtEl>
                                          <p:spTgt spid="140"/>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141"/>
                                        </p:tgtEl>
                                        <p:attrNameLst>
                                          <p:attrName>style.visibility</p:attrName>
                                        </p:attrNameLst>
                                      </p:cBhvr>
                                      <p:to>
                                        <p:strVal val="visible"/>
                                      </p:to>
                                    </p:set>
                                    <p:anim calcmode="lin" valueType="num">
                                      <p:cBhvr additive="base">
                                        <p:cTn id="116" dur="500" fill="hold"/>
                                        <p:tgtEl>
                                          <p:spTgt spid="141"/>
                                        </p:tgtEl>
                                        <p:attrNameLst>
                                          <p:attrName>ppt_x</p:attrName>
                                        </p:attrNameLst>
                                      </p:cBhvr>
                                      <p:tavLst>
                                        <p:tav tm="0">
                                          <p:val>
                                            <p:strVal val="1+#ppt_w/2"/>
                                          </p:val>
                                        </p:tav>
                                        <p:tav tm="100000">
                                          <p:val>
                                            <p:strVal val="#ppt_x"/>
                                          </p:val>
                                        </p:tav>
                                      </p:tavLst>
                                    </p:anim>
                                    <p:anim calcmode="lin" valueType="num">
                                      <p:cBhvr additive="base">
                                        <p:cTn id="117" dur="500" fill="hold"/>
                                        <p:tgtEl>
                                          <p:spTgt spid="141"/>
                                        </p:tgtEl>
                                        <p:attrNameLst>
                                          <p:attrName>ppt_y</p:attrName>
                                        </p:attrNameLst>
                                      </p:cBhvr>
                                      <p:tavLst>
                                        <p:tav tm="0">
                                          <p:val>
                                            <p:strVal val="#ppt_y"/>
                                          </p:val>
                                        </p:tav>
                                        <p:tav tm="100000">
                                          <p:val>
                                            <p:strVal val="#ppt_y"/>
                                          </p:val>
                                        </p:tav>
                                      </p:tavLst>
                                    </p:anim>
                                  </p:childTnLst>
                                </p:cTn>
                              </p:par>
                              <p:par>
                                <p:cTn id="118" presetID="2" presetClass="entr" presetSubtype="2" fill="hold" grpId="0" nodeType="withEffect">
                                  <p:stCondLst>
                                    <p:cond delay="0"/>
                                  </p:stCondLst>
                                  <p:childTnLst>
                                    <p:set>
                                      <p:cBhvr>
                                        <p:cTn id="119" dur="1" fill="hold">
                                          <p:stCondLst>
                                            <p:cond delay="0"/>
                                          </p:stCondLst>
                                        </p:cTn>
                                        <p:tgtEl>
                                          <p:spTgt spid="143"/>
                                        </p:tgtEl>
                                        <p:attrNameLst>
                                          <p:attrName>style.visibility</p:attrName>
                                        </p:attrNameLst>
                                      </p:cBhvr>
                                      <p:to>
                                        <p:strVal val="visible"/>
                                      </p:to>
                                    </p:set>
                                    <p:anim calcmode="lin" valueType="num">
                                      <p:cBhvr additive="base">
                                        <p:cTn id="120" dur="500" fill="hold"/>
                                        <p:tgtEl>
                                          <p:spTgt spid="143"/>
                                        </p:tgtEl>
                                        <p:attrNameLst>
                                          <p:attrName>ppt_x</p:attrName>
                                        </p:attrNameLst>
                                      </p:cBhvr>
                                      <p:tavLst>
                                        <p:tav tm="0">
                                          <p:val>
                                            <p:strVal val="1+#ppt_w/2"/>
                                          </p:val>
                                        </p:tav>
                                        <p:tav tm="100000">
                                          <p:val>
                                            <p:strVal val="#ppt_x"/>
                                          </p:val>
                                        </p:tav>
                                      </p:tavLst>
                                    </p:anim>
                                    <p:anim calcmode="lin" valueType="num">
                                      <p:cBhvr additive="base">
                                        <p:cTn id="121" dur="500" fill="hold"/>
                                        <p:tgtEl>
                                          <p:spTgt spid="143"/>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additive="base">
                                        <p:cTn id="124" dur="500" fill="hold"/>
                                        <p:tgtEl>
                                          <p:spTgt spid="144"/>
                                        </p:tgtEl>
                                        <p:attrNameLst>
                                          <p:attrName>ppt_x</p:attrName>
                                        </p:attrNameLst>
                                      </p:cBhvr>
                                      <p:tavLst>
                                        <p:tav tm="0">
                                          <p:val>
                                            <p:strVal val="1+#ppt_w/2"/>
                                          </p:val>
                                        </p:tav>
                                        <p:tav tm="100000">
                                          <p:val>
                                            <p:strVal val="#ppt_x"/>
                                          </p:val>
                                        </p:tav>
                                      </p:tavLst>
                                    </p:anim>
                                    <p:anim calcmode="lin" valueType="num">
                                      <p:cBhvr additive="base">
                                        <p:cTn id="125" dur="500" fill="hold"/>
                                        <p:tgtEl>
                                          <p:spTgt spid="144"/>
                                        </p:tgtEl>
                                        <p:attrNameLst>
                                          <p:attrName>ppt_y</p:attrName>
                                        </p:attrNameLst>
                                      </p:cBhvr>
                                      <p:tavLst>
                                        <p:tav tm="0">
                                          <p:val>
                                            <p:strVal val="#ppt_y"/>
                                          </p:val>
                                        </p:tav>
                                        <p:tav tm="100000">
                                          <p:val>
                                            <p:strVal val="#ppt_y"/>
                                          </p:val>
                                        </p:tav>
                                      </p:tavLst>
                                    </p:anim>
                                  </p:childTnLst>
                                </p:cTn>
                              </p:par>
                              <p:par>
                                <p:cTn id="126" presetID="2" presetClass="entr" presetSubtype="2" fill="hold" grpId="0" nodeType="withEffect">
                                  <p:stCondLst>
                                    <p:cond delay="0"/>
                                  </p:stCondLst>
                                  <p:childTnLst>
                                    <p:set>
                                      <p:cBhvr>
                                        <p:cTn id="127" dur="1" fill="hold">
                                          <p:stCondLst>
                                            <p:cond delay="0"/>
                                          </p:stCondLst>
                                        </p:cTn>
                                        <p:tgtEl>
                                          <p:spTgt spid="67"/>
                                        </p:tgtEl>
                                        <p:attrNameLst>
                                          <p:attrName>style.visibility</p:attrName>
                                        </p:attrNameLst>
                                      </p:cBhvr>
                                      <p:to>
                                        <p:strVal val="visible"/>
                                      </p:to>
                                    </p:set>
                                    <p:anim calcmode="lin" valueType="num">
                                      <p:cBhvr additive="base">
                                        <p:cTn id="128" dur="500" fill="hold"/>
                                        <p:tgtEl>
                                          <p:spTgt spid="67"/>
                                        </p:tgtEl>
                                        <p:attrNameLst>
                                          <p:attrName>ppt_x</p:attrName>
                                        </p:attrNameLst>
                                      </p:cBhvr>
                                      <p:tavLst>
                                        <p:tav tm="0">
                                          <p:val>
                                            <p:strVal val="1+#ppt_w/2"/>
                                          </p:val>
                                        </p:tav>
                                        <p:tav tm="100000">
                                          <p:val>
                                            <p:strVal val="#ppt_x"/>
                                          </p:val>
                                        </p:tav>
                                      </p:tavLst>
                                    </p:anim>
                                    <p:anim calcmode="lin" valueType="num">
                                      <p:cBhvr additive="base">
                                        <p:cTn id="129" dur="500" fill="hold"/>
                                        <p:tgtEl>
                                          <p:spTgt spid="67"/>
                                        </p:tgtEl>
                                        <p:attrNameLst>
                                          <p:attrName>ppt_y</p:attrName>
                                        </p:attrNameLst>
                                      </p:cBhvr>
                                      <p:tavLst>
                                        <p:tav tm="0">
                                          <p:val>
                                            <p:strVal val="#ppt_y"/>
                                          </p:val>
                                        </p:tav>
                                        <p:tav tm="100000">
                                          <p:val>
                                            <p:strVal val="#ppt_y"/>
                                          </p:val>
                                        </p:tav>
                                      </p:tavLst>
                                    </p:anim>
                                  </p:childTnLst>
                                </p:cTn>
                              </p:par>
                              <p:par>
                                <p:cTn id="130" presetID="2" presetClass="entr" presetSubtype="2" fill="hold" grpId="0" nodeType="withEffect">
                                  <p:stCondLst>
                                    <p:cond delay="0"/>
                                  </p:stCondLst>
                                  <p:childTnLst>
                                    <p:set>
                                      <p:cBhvr>
                                        <p:cTn id="131" dur="1" fill="hold">
                                          <p:stCondLst>
                                            <p:cond delay="0"/>
                                          </p:stCondLst>
                                        </p:cTn>
                                        <p:tgtEl>
                                          <p:spTgt spid="68"/>
                                        </p:tgtEl>
                                        <p:attrNameLst>
                                          <p:attrName>style.visibility</p:attrName>
                                        </p:attrNameLst>
                                      </p:cBhvr>
                                      <p:to>
                                        <p:strVal val="visible"/>
                                      </p:to>
                                    </p:set>
                                    <p:anim calcmode="lin" valueType="num">
                                      <p:cBhvr additive="base">
                                        <p:cTn id="132" dur="500" fill="hold"/>
                                        <p:tgtEl>
                                          <p:spTgt spid="68"/>
                                        </p:tgtEl>
                                        <p:attrNameLst>
                                          <p:attrName>ppt_x</p:attrName>
                                        </p:attrNameLst>
                                      </p:cBhvr>
                                      <p:tavLst>
                                        <p:tav tm="0">
                                          <p:val>
                                            <p:strVal val="1+#ppt_w/2"/>
                                          </p:val>
                                        </p:tav>
                                        <p:tav tm="100000">
                                          <p:val>
                                            <p:strVal val="#ppt_x"/>
                                          </p:val>
                                        </p:tav>
                                      </p:tavLst>
                                    </p:anim>
                                    <p:anim calcmode="lin" valueType="num">
                                      <p:cBhvr additive="base">
                                        <p:cTn id="133"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20" grpId="0" animBg="1"/>
      <p:bldP spid="21" grpId="0" animBg="1"/>
      <p:bldP spid="22" grpId="0" animBg="1"/>
      <p:bldP spid="23" grpId="0" animBg="1"/>
      <p:bldP spid="126" grpId="0"/>
      <p:bldP spid="130" grpId="0"/>
      <p:bldP spid="131" grpId="0"/>
      <p:bldP spid="137" grpId="0"/>
      <p:bldP spid="138" grpId="0"/>
      <p:bldP spid="140" grpId="0"/>
      <p:bldP spid="141" grpId="0"/>
      <p:bldP spid="143" grpId="0"/>
      <p:bldP spid="144" grpId="0"/>
      <p:bldP spid="146" grpId="0"/>
      <p:bldP spid="67" grpId="0"/>
      <p:bldP spid="68" grpId="0"/>
      <p:bldP spid="6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5233648" y="2094824"/>
            <a:ext cx="1101452" cy="1364210"/>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任意多边形 2"/>
          <p:cNvSpPr/>
          <p:nvPr/>
        </p:nvSpPr>
        <p:spPr>
          <a:xfrm>
            <a:off x="4297763" y="2094824"/>
            <a:ext cx="1101452" cy="1364210"/>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任意多边形 3"/>
          <p:cNvSpPr/>
          <p:nvPr/>
        </p:nvSpPr>
        <p:spPr>
          <a:xfrm>
            <a:off x="3361879" y="2094824"/>
            <a:ext cx="1101452" cy="1364210"/>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任意多边形 4"/>
          <p:cNvSpPr/>
          <p:nvPr/>
        </p:nvSpPr>
        <p:spPr>
          <a:xfrm>
            <a:off x="2425994" y="2094824"/>
            <a:ext cx="1101452" cy="1364210"/>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任意多边形 5"/>
          <p:cNvSpPr/>
          <p:nvPr/>
        </p:nvSpPr>
        <p:spPr>
          <a:xfrm>
            <a:off x="6169532" y="2094824"/>
            <a:ext cx="1101452" cy="1364210"/>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p:nvSpPr>
        <p:spPr>
          <a:xfrm>
            <a:off x="833302" y="3585467"/>
            <a:ext cx="1463849" cy="253910"/>
          </a:xfrm>
          <a:prstGeom prst="rect">
            <a:avLst/>
          </a:prstGeom>
        </p:spPr>
        <p:txBody>
          <a:bodyPr wrap="square" lIns="68573" tIns="34287" rIns="68573" bIns="34287">
            <a:spAutoFit/>
          </a:bodyPr>
          <a:lstStyle/>
          <a:p>
            <a:pPr algn="r"/>
            <a:r>
              <a:rPr lang="zh-CN" altLang="en-US" sz="1200" dirty="0">
                <a:solidFill>
                  <a:schemeClr val="tx1">
                    <a:lumMod val="75000"/>
                    <a:lumOff val="25000"/>
                  </a:schemeClr>
                </a:solidFill>
                <a:latin typeface="微软雅黑" pitchFamily="34" charset="-122"/>
                <a:ea typeface="微软雅黑" pitchFamily="34" charset="-122"/>
              </a:rPr>
              <a:t>点击</a:t>
            </a:r>
            <a:r>
              <a:rPr lang="zh-CN" altLang="en-US" sz="1200" dirty="0" smtClean="0">
                <a:solidFill>
                  <a:schemeClr val="tx1">
                    <a:lumMod val="75000"/>
                    <a:lumOff val="25000"/>
                  </a:schemeClr>
                </a:solidFill>
                <a:latin typeface="微软雅黑" pitchFamily="34" charset="-122"/>
                <a:ea typeface="微软雅黑" pitchFamily="34" charset="-122"/>
              </a:rPr>
              <a:t>添加</a:t>
            </a:r>
            <a:r>
              <a:rPr lang="zh-CN" altLang="en-US" sz="1200" dirty="0">
                <a:solidFill>
                  <a:schemeClr val="tx1">
                    <a:lumMod val="75000"/>
                    <a:lumOff val="25000"/>
                  </a:schemeClr>
                </a:solidFill>
                <a:latin typeface="微软雅黑" pitchFamily="34" charset="-122"/>
                <a:ea typeface="微软雅黑" pitchFamily="34" charset="-122"/>
              </a:rPr>
              <a:t>标题</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9" name="矩形 47"/>
          <p:cNvSpPr>
            <a:spLocks noChangeArrowheads="1"/>
          </p:cNvSpPr>
          <p:nvPr/>
        </p:nvSpPr>
        <p:spPr bwMode="auto">
          <a:xfrm>
            <a:off x="359532" y="3877213"/>
            <a:ext cx="1937619"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900" dirty="0">
                <a:solidFill>
                  <a:schemeClr val="tx1">
                    <a:lumMod val="50000"/>
                    <a:lumOff val="50000"/>
                  </a:schemeClr>
                </a:solidFill>
                <a:sym typeface="微软雅黑" pitchFamily="34" charset="-122"/>
              </a:rPr>
              <a:t>在此录入上述图表</a:t>
            </a:r>
            <a:r>
              <a:rPr lang="zh-CN" altLang="en-US" sz="900" dirty="0" smtClean="0">
                <a:solidFill>
                  <a:schemeClr val="tx1">
                    <a:lumMod val="50000"/>
                    <a:lumOff val="50000"/>
                  </a:schemeClr>
                </a:solidFill>
                <a:sym typeface="微软雅黑" pitchFamily="34" charset="-122"/>
              </a:rPr>
              <a:t>的</a:t>
            </a:r>
            <a:r>
              <a:rPr lang="zh-CN" altLang="en-US" sz="900" dirty="0">
                <a:solidFill>
                  <a:schemeClr val="tx1">
                    <a:lumMod val="50000"/>
                    <a:lumOff val="50000"/>
                  </a:schemeClr>
                </a:solidFill>
                <a:sym typeface="微软雅黑" pitchFamily="34" charset="-122"/>
              </a:rPr>
              <a:t>综合</a:t>
            </a:r>
            <a:r>
              <a:rPr lang="zh-CN" altLang="en-US" sz="900" dirty="0" smtClean="0">
                <a:solidFill>
                  <a:schemeClr val="tx1">
                    <a:lumMod val="50000"/>
                    <a:lumOff val="50000"/>
                  </a:schemeClr>
                </a:solidFill>
                <a:sym typeface="微软雅黑" pitchFamily="34" charset="-122"/>
              </a:rPr>
              <a:t>描述</a:t>
            </a:r>
            <a:r>
              <a:rPr lang="zh-CN" altLang="en-US" sz="900" dirty="0">
                <a:solidFill>
                  <a:schemeClr val="tx1">
                    <a:lumMod val="50000"/>
                    <a:lumOff val="50000"/>
                  </a:schemeClr>
                </a:solidFill>
                <a:sym typeface="微软雅黑" pitchFamily="34" charset="-122"/>
              </a:rPr>
              <a:t>说明，在此录入上述图表的综合描述</a:t>
            </a:r>
            <a:r>
              <a:rPr lang="zh-CN" altLang="en-US" sz="900" dirty="0" smtClean="0">
                <a:solidFill>
                  <a:schemeClr val="tx1">
                    <a:lumMod val="50000"/>
                    <a:lumOff val="50000"/>
                  </a:schemeClr>
                </a:solidFill>
                <a:sym typeface="微软雅黑" pitchFamily="34" charset="-122"/>
              </a:rPr>
              <a:t>说明。</a:t>
            </a:r>
            <a:endParaRPr lang="zh-CN" altLang="en-US" sz="900" dirty="0">
              <a:solidFill>
                <a:schemeClr val="tx1">
                  <a:lumMod val="50000"/>
                  <a:lumOff val="50000"/>
                </a:schemeClr>
              </a:solidFill>
              <a:sym typeface="微软雅黑" pitchFamily="34" charset="-122"/>
            </a:endParaRPr>
          </a:p>
        </p:txBody>
      </p:sp>
      <p:sp>
        <p:nvSpPr>
          <p:cNvPr id="20" name="矩形 19"/>
          <p:cNvSpPr/>
          <p:nvPr/>
        </p:nvSpPr>
        <p:spPr>
          <a:xfrm>
            <a:off x="1887565" y="1168388"/>
            <a:ext cx="1463849" cy="253910"/>
          </a:xfrm>
          <a:prstGeom prst="rect">
            <a:avLst/>
          </a:prstGeom>
        </p:spPr>
        <p:txBody>
          <a:bodyPr wrap="square" lIns="68573" tIns="34287" rIns="68573" bIns="34287">
            <a:spAutoFit/>
          </a:bodyPr>
          <a:lstStyle/>
          <a:p>
            <a:pPr algn="r"/>
            <a:r>
              <a:rPr lang="zh-CN" altLang="en-US" sz="1200" dirty="0">
                <a:solidFill>
                  <a:schemeClr val="tx1">
                    <a:lumMod val="75000"/>
                    <a:lumOff val="25000"/>
                  </a:schemeClr>
                </a:solidFill>
                <a:latin typeface="微软雅黑" pitchFamily="34" charset="-122"/>
                <a:ea typeface="微软雅黑" pitchFamily="34" charset="-122"/>
              </a:rPr>
              <a:t>点击</a:t>
            </a:r>
            <a:r>
              <a:rPr lang="zh-CN" altLang="en-US" sz="1200" dirty="0" smtClean="0">
                <a:solidFill>
                  <a:schemeClr val="tx1">
                    <a:lumMod val="75000"/>
                    <a:lumOff val="25000"/>
                  </a:schemeClr>
                </a:solidFill>
                <a:latin typeface="微软雅黑" pitchFamily="34" charset="-122"/>
                <a:ea typeface="微软雅黑" pitchFamily="34" charset="-122"/>
              </a:rPr>
              <a:t>添加</a:t>
            </a:r>
            <a:r>
              <a:rPr lang="zh-CN" altLang="en-US" sz="1200" dirty="0">
                <a:solidFill>
                  <a:schemeClr val="tx1">
                    <a:lumMod val="75000"/>
                    <a:lumOff val="25000"/>
                  </a:schemeClr>
                </a:solidFill>
                <a:latin typeface="微软雅黑" pitchFamily="34" charset="-122"/>
                <a:ea typeface="微软雅黑" pitchFamily="34" charset="-122"/>
              </a:rPr>
              <a:t>标题</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21" name="矩形 47"/>
          <p:cNvSpPr>
            <a:spLocks noChangeArrowheads="1"/>
          </p:cNvSpPr>
          <p:nvPr/>
        </p:nvSpPr>
        <p:spPr bwMode="auto">
          <a:xfrm>
            <a:off x="1295636" y="1460133"/>
            <a:ext cx="2055778"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900" dirty="0">
                <a:solidFill>
                  <a:schemeClr val="tx1">
                    <a:lumMod val="50000"/>
                    <a:lumOff val="50000"/>
                  </a:schemeClr>
                </a:solidFill>
                <a:sym typeface="微软雅黑" pitchFamily="34" charset="-122"/>
              </a:rPr>
              <a:t>在此录入上述图表</a:t>
            </a:r>
            <a:r>
              <a:rPr lang="zh-CN" altLang="en-US" sz="900" dirty="0" smtClean="0">
                <a:solidFill>
                  <a:schemeClr val="tx1">
                    <a:lumMod val="50000"/>
                    <a:lumOff val="50000"/>
                  </a:schemeClr>
                </a:solidFill>
                <a:sym typeface="微软雅黑" pitchFamily="34" charset="-122"/>
              </a:rPr>
              <a:t>的</a:t>
            </a:r>
            <a:r>
              <a:rPr lang="zh-CN" altLang="en-US" sz="900" dirty="0">
                <a:solidFill>
                  <a:schemeClr val="tx1">
                    <a:lumMod val="50000"/>
                    <a:lumOff val="50000"/>
                  </a:schemeClr>
                </a:solidFill>
                <a:sym typeface="微软雅黑" pitchFamily="34" charset="-122"/>
              </a:rPr>
              <a:t>综合</a:t>
            </a:r>
            <a:r>
              <a:rPr lang="zh-CN" altLang="en-US" sz="900" dirty="0" smtClean="0">
                <a:solidFill>
                  <a:schemeClr val="tx1">
                    <a:lumMod val="50000"/>
                    <a:lumOff val="50000"/>
                  </a:schemeClr>
                </a:solidFill>
                <a:sym typeface="微软雅黑" pitchFamily="34" charset="-122"/>
              </a:rPr>
              <a:t>描述</a:t>
            </a:r>
            <a:r>
              <a:rPr lang="zh-CN" altLang="en-US" sz="900" dirty="0">
                <a:solidFill>
                  <a:schemeClr val="tx1">
                    <a:lumMod val="50000"/>
                    <a:lumOff val="50000"/>
                  </a:schemeClr>
                </a:solidFill>
                <a:sym typeface="微软雅黑" pitchFamily="34" charset="-122"/>
              </a:rPr>
              <a:t>说明，在此录入上述图表的综合描述</a:t>
            </a:r>
            <a:r>
              <a:rPr lang="zh-CN" altLang="en-US" sz="900" dirty="0" smtClean="0">
                <a:solidFill>
                  <a:schemeClr val="tx1">
                    <a:lumMod val="50000"/>
                    <a:lumOff val="50000"/>
                  </a:schemeClr>
                </a:solidFill>
                <a:sym typeface="微软雅黑" pitchFamily="34" charset="-122"/>
              </a:rPr>
              <a:t>说明。</a:t>
            </a:r>
            <a:endParaRPr lang="zh-CN" altLang="en-US" sz="900" dirty="0">
              <a:solidFill>
                <a:schemeClr val="tx1">
                  <a:lumMod val="50000"/>
                  <a:lumOff val="50000"/>
                </a:schemeClr>
              </a:solidFill>
              <a:sym typeface="微软雅黑" pitchFamily="34" charset="-122"/>
            </a:endParaRPr>
          </a:p>
        </p:txBody>
      </p:sp>
      <p:cxnSp>
        <p:nvCxnSpPr>
          <p:cNvPr id="23" name="直接连接符 22"/>
          <p:cNvCxnSpPr/>
          <p:nvPr/>
        </p:nvCxnSpPr>
        <p:spPr>
          <a:xfrm flipV="1">
            <a:off x="4667820" y="3468834"/>
            <a:ext cx="0" cy="278262"/>
          </a:xfrm>
          <a:prstGeom prst="line">
            <a:avLst/>
          </a:pr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935366" y="3788020"/>
            <a:ext cx="1463849" cy="253910"/>
          </a:xfrm>
          <a:prstGeom prst="rect">
            <a:avLst/>
          </a:prstGeom>
        </p:spPr>
        <p:txBody>
          <a:bodyPr wrap="square" lIns="68573" tIns="34287" rIns="68573" bIns="34287">
            <a:spAutoFit/>
          </a:bodyPr>
          <a:lstStyle/>
          <a:p>
            <a:pPr algn="ctr"/>
            <a:r>
              <a:rPr lang="zh-CN" altLang="en-US" sz="1200" dirty="0">
                <a:solidFill>
                  <a:schemeClr val="tx1">
                    <a:lumMod val="75000"/>
                    <a:lumOff val="25000"/>
                  </a:schemeClr>
                </a:solidFill>
                <a:latin typeface="微软雅黑" pitchFamily="34" charset="-122"/>
                <a:ea typeface="微软雅黑" pitchFamily="34" charset="-122"/>
              </a:rPr>
              <a:t>点击</a:t>
            </a:r>
            <a:r>
              <a:rPr lang="zh-CN" altLang="en-US" sz="1200" dirty="0" smtClean="0">
                <a:solidFill>
                  <a:schemeClr val="tx1">
                    <a:lumMod val="75000"/>
                    <a:lumOff val="25000"/>
                  </a:schemeClr>
                </a:solidFill>
                <a:latin typeface="微软雅黑" pitchFamily="34" charset="-122"/>
                <a:ea typeface="微软雅黑" pitchFamily="34" charset="-122"/>
              </a:rPr>
              <a:t>添加</a:t>
            </a:r>
            <a:r>
              <a:rPr lang="zh-CN" altLang="en-US" sz="1200" dirty="0">
                <a:solidFill>
                  <a:schemeClr val="tx1">
                    <a:lumMod val="75000"/>
                    <a:lumOff val="25000"/>
                  </a:schemeClr>
                </a:solidFill>
                <a:latin typeface="微软雅黑" pitchFamily="34" charset="-122"/>
                <a:ea typeface="微软雅黑" pitchFamily="34" charset="-122"/>
              </a:rPr>
              <a:t>标题</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25" name="矩形 47"/>
          <p:cNvSpPr>
            <a:spLocks noChangeArrowheads="1"/>
          </p:cNvSpPr>
          <p:nvPr/>
        </p:nvSpPr>
        <p:spPr bwMode="auto">
          <a:xfrm>
            <a:off x="4103948" y="4079765"/>
            <a:ext cx="1729574"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itchFamily="34" charset="-122"/>
              </a:rPr>
              <a:t>在此录入上述图表</a:t>
            </a:r>
            <a:r>
              <a:rPr lang="zh-CN" altLang="en-US" sz="900" dirty="0" smtClean="0">
                <a:solidFill>
                  <a:schemeClr val="tx1">
                    <a:lumMod val="50000"/>
                    <a:lumOff val="50000"/>
                  </a:schemeClr>
                </a:solidFill>
                <a:sym typeface="微软雅黑" pitchFamily="34" charset="-122"/>
              </a:rPr>
              <a:t>的描述</a:t>
            </a:r>
            <a:r>
              <a:rPr lang="zh-CN" altLang="en-US" sz="900" dirty="0">
                <a:solidFill>
                  <a:schemeClr val="tx1">
                    <a:lumMod val="50000"/>
                    <a:lumOff val="50000"/>
                  </a:schemeClr>
                </a:solidFill>
                <a:sym typeface="微软雅黑" pitchFamily="34" charset="-122"/>
              </a:rPr>
              <a:t>说明，在此录入上述图表</a:t>
            </a:r>
            <a:r>
              <a:rPr lang="zh-CN" altLang="en-US" sz="900" dirty="0" smtClean="0">
                <a:solidFill>
                  <a:schemeClr val="tx1">
                    <a:lumMod val="50000"/>
                    <a:lumOff val="50000"/>
                  </a:schemeClr>
                </a:solidFill>
                <a:sym typeface="微软雅黑" pitchFamily="34" charset="-122"/>
              </a:rPr>
              <a:t>的描述说明。</a:t>
            </a:r>
            <a:endParaRPr lang="zh-CN" altLang="en-US" sz="900" dirty="0">
              <a:solidFill>
                <a:schemeClr val="tx1">
                  <a:lumMod val="50000"/>
                  <a:lumOff val="50000"/>
                </a:schemeClr>
              </a:solidFill>
              <a:sym typeface="微软雅黑" pitchFamily="34" charset="-122"/>
            </a:endParaRPr>
          </a:p>
        </p:txBody>
      </p:sp>
      <p:sp>
        <p:nvSpPr>
          <p:cNvPr id="30" name="矩形 29"/>
          <p:cNvSpPr/>
          <p:nvPr/>
        </p:nvSpPr>
        <p:spPr>
          <a:xfrm>
            <a:off x="7037351" y="3585467"/>
            <a:ext cx="1463849" cy="253910"/>
          </a:xfrm>
          <a:prstGeom prst="rect">
            <a:avLst/>
          </a:prstGeom>
        </p:spPr>
        <p:txBody>
          <a:bodyPr wrap="square" lIns="68573" tIns="34287" rIns="68573" bIns="34287">
            <a:spAutoFit/>
          </a:bodyPr>
          <a:lstStyle/>
          <a:p>
            <a:r>
              <a:rPr lang="zh-CN" altLang="en-US" sz="1200" dirty="0">
                <a:solidFill>
                  <a:schemeClr val="tx1">
                    <a:lumMod val="75000"/>
                    <a:lumOff val="25000"/>
                  </a:schemeClr>
                </a:solidFill>
                <a:latin typeface="微软雅黑" pitchFamily="34" charset="-122"/>
                <a:ea typeface="微软雅黑" pitchFamily="34" charset="-122"/>
              </a:rPr>
              <a:t>点击</a:t>
            </a:r>
            <a:r>
              <a:rPr lang="zh-CN" altLang="en-US" sz="1200" dirty="0" smtClean="0">
                <a:solidFill>
                  <a:schemeClr val="tx1">
                    <a:lumMod val="75000"/>
                    <a:lumOff val="25000"/>
                  </a:schemeClr>
                </a:solidFill>
                <a:latin typeface="微软雅黑" pitchFamily="34" charset="-122"/>
                <a:ea typeface="微软雅黑" pitchFamily="34" charset="-122"/>
              </a:rPr>
              <a:t>添加</a:t>
            </a:r>
            <a:r>
              <a:rPr lang="zh-CN" altLang="en-US" sz="1200" dirty="0">
                <a:solidFill>
                  <a:schemeClr val="tx1">
                    <a:lumMod val="75000"/>
                    <a:lumOff val="25000"/>
                  </a:schemeClr>
                </a:solidFill>
                <a:latin typeface="微软雅黑" pitchFamily="34" charset="-122"/>
                <a:ea typeface="微软雅黑" pitchFamily="34" charset="-122"/>
              </a:rPr>
              <a:t>标题</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31" name="矩形 47"/>
          <p:cNvSpPr>
            <a:spLocks noChangeArrowheads="1"/>
          </p:cNvSpPr>
          <p:nvPr/>
        </p:nvSpPr>
        <p:spPr bwMode="auto">
          <a:xfrm>
            <a:off x="6948264" y="3877212"/>
            <a:ext cx="1937619"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itchFamily="34" charset="-122"/>
              </a:rPr>
              <a:t>在此录入上述图表</a:t>
            </a:r>
            <a:r>
              <a:rPr lang="zh-CN" altLang="en-US" sz="900" dirty="0" smtClean="0">
                <a:solidFill>
                  <a:schemeClr val="tx1">
                    <a:lumMod val="50000"/>
                    <a:lumOff val="50000"/>
                  </a:schemeClr>
                </a:solidFill>
                <a:sym typeface="微软雅黑" pitchFamily="34" charset="-122"/>
              </a:rPr>
              <a:t>的</a:t>
            </a:r>
            <a:r>
              <a:rPr lang="zh-CN" altLang="en-US" sz="900" dirty="0">
                <a:solidFill>
                  <a:schemeClr val="tx1">
                    <a:lumMod val="50000"/>
                    <a:lumOff val="50000"/>
                  </a:schemeClr>
                </a:solidFill>
                <a:sym typeface="微软雅黑" pitchFamily="34" charset="-122"/>
              </a:rPr>
              <a:t>综合</a:t>
            </a:r>
            <a:r>
              <a:rPr lang="zh-CN" altLang="en-US" sz="900" dirty="0" smtClean="0">
                <a:solidFill>
                  <a:schemeClr val="tx1">
                    <a:lumMod val="50000"/>
                    <a:lumOff val="50000"/>
                  </a:schemeClr>
                </a:solidFill>
                <a:sym typeface="微软雅黑" pitchFamily="34" charset="-122"/>
              </a:rPr>
              <a:t>描述</a:t>
            </a:r>
            <a:r>
              <a:rPr lang="zh-CN" altLang="en-US" sz="900" dirty="0">
                <a:solidFill>
                  <a:schemeClr val="tx1">
                    <a:lumMod val="50000"/>
                    <a:lumOff val="50000"/>
                  </a:schemeClr>
                </a:solidFill>
                <a:sym typeface="微软雅黑" pitchFamily="34" charset="-122"/>
              </a:rPr>
              <a:t>说明，在此录入上述图表的综合描述</a:t>
            </a:r>
            <a:r>
              <a:rPr lang="zh-CN" altLang="en-US" sz="900" dirty="0" smtClean="0">
                <a:solidFill>
                  <a:schemeClr val="tx1">
                    <a:lumMod val="50000"/>
                    <a:lumOff val="50000"/>
                  </a:schemeClr>
                </a:solidFill>
                <a:sym typeface="微软雅黑" pitchFamily="34" charset="-122"/>
              </a:rPr>
              <a:t>说明。</a:t>
            </a:r>
            <a:endParaRPr lang="zh-CN" altLang="en-US" sz="900" dirty="0">
              <a:solidFill>
                <a:schemeClr val="tx1">
                  <a:lumMod val="50000"/>
                  <a:lumOff val="50000"/>
                </a:schemeClr>
              </a:solidFill>
              <a:sym typeface="微软雅黑" pitchFamily="34" charset="-122"/>
            </a:endParaRPr>
          </a:p>
        </p:txBody>
      </p:sp>
      <p:sp>
        <p:nvSpPr>
          <p:cNvPr id="41" name="矩形 40"/>
          <p:cNvSpPr/>
          <p:nvPr/>
        </p:nvSpPr>
        <p:spPr>
          <a:xfrm>
            <a:off x="5955073" y="1168388"/>
            <a:ext cx="1463849" cy="253910"/>
          </a:xfrm>
          <a:prstGeom prst="rect">
            <a:avLst/>
          </a:prstGeom>
        </p:spPr>
        <p:txBody>
          <a:bodyPr wrap="square" lIns="68573" tIns="34287" rIns="68573" bIns="34287">
            <a:spAutoFit/>
          </a:bodyPr>
          <a:lstStyle/>
          <a:p>
            <a:r>
              <a:rPr lang="zh-CN" altLang="en-US" sz="1200" dirty="0">
                <a:solidFill>
                  <a:schemeClr val="tx1">
                    <a:lumMod val="75000"/>
                    <a:lumOff val="25000"/>
                  </a:schemeClr>
                </a:solidFill>
                <a:latin typeface="微软雅黑" pitchFamily="34" charset="-122"/>
                <a:ea typeface="微软雅黑" pitchFamily="34" charset="-122"/>
              </a:rPr>
              <a:t>点击</a:t>
            </a:r>
            <a:r>
              <a:rPr lang="zh-CN" altLang="en-US" sz="1200" dirty="0" smtClean="0">
                <a:solidFill>
                  <a:schemeClr val="tx1">
                    <a:lumMod val="75000"/>
                    <a:lumOff val="25000"/>
                  </a:schemeClr>
                </a:solidFill>
                <a:latin typeface="微软雅黑" pitchFamily="34" charset="-122"/>
                <a:ea typeface="微软雅黑" pitchFamily="34" charset="-122"/>
              </a:rPr>
              <a:t>添加</a:t>
            </a:r>
            <a:r>
              <a:rPr lang="zh-CN" altLang="en-US" sz="1200" dirty="0">
                <a:solidFill>
                  <a:schemeClr val="tx1">
                    <a:lumMod val="75000"/>
                    <a:lumOff val="25000"/>
                  </a:schemeClr>
                </a:solidFill>
                <a:latin typeface="微软雅黑" pitchFamily="34" charset="-122"/>
                <a:ea typeface="微软雅黑" pitchFamily="34" charset="-122"/>
              </a:rPr>
              <a:t>标题</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42" name="矩形 47"/>
          <p:cNvSpPr>
            <a:spLocks noChangeArrowheads="1"/>
          </p:cNvSpPr>
          <p:nvPr/>
        </p:nvSpPr>
        <p:spPr bwMode="auto">
          <a:xfrm>
            <a:off x="5976156" y="1460133"/>
            <a:ext cx="1872208"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itchFamily="34" charset="-122"/>
              </a:rPr>
              <a:t>在此录入上述图表</a:t>
            </a:r>
            <a:r>
              <a:rPr lang="zh-CN" altLang="en-US" sz="900" dirty="0" smtClean="0">
                <a:solidFill>
                  <a:schemeClr val="tx1">
                    <a:lumMod val="50000"/>
                    <a:lumOff val="50000"/>
                  </a:schemeClr>
                </a:solidFill>
                <a:sym typeface="微软雅黑" pitchFamily="34" charset="-122"/>
              </a:rPr>
              <a:t>的</a:t>
            </a:r>
            <a:r>
              <a:rPr lang="zh-CN" altLang="en-US" sz="900" dirty="0">
                <a:solidFill>
                  <a:schemeClr val="tx1">
                    <a:lumMod val="50000"/>
                    <a:lumOff val="50000"/>
                  </a:schemeClr>
                </a:solidFill>
                <a:sym typeface="微软雅黑" pitchFamily="34" charset="-122"/>
              </a:rPr>
              <a:t>综合</a:t>
            </a:r>
            <a:r>
              <a:rPr lang="zh-CN" altLang="en-US" sz="900" dirty="0" smtClean="0">
                <a:solidFill>
                  <a:schemeClr val="tx1">
                    <a:lumMod val="50000"/>
                    <a:lumOff val="50000"/>
                  </a:schemeClr>
                </a:solidFill>
                <a:sym typeface="微软雅黑" pitchFamily="34" charset="-122"/>
              </a:rPr>
              <a:t>描述</a:t>
            </a:r>
            <a:r>
              <a:rPr lang="zh-CN" altLang="en-US" sz="900" dirty="0">
                <a:solidFill>
                  <a:schemeClr val="tx1">
                    <a:lumMod val="50000"/>
                    <a:lumOff val="50000"/>
                  </a:schemeClr>
                </a:solidFill>
                <a:sym typeface="微软雅黑" pitchFamily="34" charset="-122"/>
              </a:rPr>
              <a:t>说明，在此录入上述图表的综合描述</a:t>
            </a:r>
            <a:r>
              <a:rPr lang="zh-CN" altLang="en-US" sz="900" dirty="0" smtClean="0">
                <a:solidFill>
                  <a:schemeClr val="tx1">
                    <a:lumMod val="50000"/>
                    <a:lumOff val="50000"/>
                  </a:schemeClr>
                </a:solidFill>
                <a:sym typeface="微软雅黑" pitchFamily="34" charset="-122"/>
              </a:rPr>
              <a:t>说明。</a:t>
            </a:r>
            <a:endParaRPr lang="zh-CN" altLang="en-US" sz="900" dirty="0">
              <a:solidFill>
                <a:schemeClr val="tx1">
                  <a:lumMod val="50000"/>
                  <a:lumOff val="50000"/>
                </a:schemeClr>
              </a:solidFill>
              <a:sym typeface="微软雅黑" pitchFamily="34" charset="-122"/>
            </a:endParaRPr>
          </a:p>
        </p:txBody>
      </p:sp>
      <p:sp>
        <p:nvSpPr>
          <p:cNvPr id="7" name="圆角矩形 6"/>
          <p:cNvSpPr/>
          <p:nvPr/>
        </p:nvSpPr>
        <p:spPr>
          <a:xfrm>
            <a:off x="3361878" y="1356372"/>
            <a:ext cx="362501" cy="738452"/>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 fmla="*/ 0 w 670708"/>
              <a:gd name="connsiteY0" fmla="*/ 983247 h 1095765"/>
              <a:gd name="connsiteX1" fmla="*/ 0 w 670708"/>
              <a:gd name="connsiteY1" fmla="*/ 112518 h 1095765"/>
              <a:gd name="connsiteX2" fmla="*/ 112518 w 670708"/>
              <a:gd name="connsiteY2" fmla="*/ 0 h 1095765"/>
              <a:gd name="connsiteX3" fmla="*/ 558190 w 670708"/>
              <a:gd name="connsiteY3" fmla="*/ 0 h 1095765"/>
              <a:gd name="connsiteX4" fmla="*/ 670708 w 670708"/>
              <a:gd name="connsiteY4" fmla="*/ 112518 h 1095765"/>
              <a:gd name="connsiteX5" fmla="*/ 670708 w 670708"/>
              <a:gd name="connsiteY5" fmla="*/ 983247 h 1095765"/>
              <a:gd name="connsiteX6" fmla="*/ 558190 w 670708"/>
              <a:gd name="connsiteY6" fmla="*/ 1095765 h 1095765"/>
              <a:gd name="connsiteX7" fmla="*/ 112518 w 670708"/>
              <a:gd name="connsiteY7" fmla="*/ 1095765 h 1095765"/>
              <a:gd name="connsiteX8" fmla="*/ 91440 w 670708"/>
              <a:gd name="connsiteY8" fmla="*/ 1074687 h 1095765"/>
              <a:gd name="connsiteX0" fmla="*/ 0 w 670708"/>
              <a:gd name="connsiteY0" fmla="*/ 983247 h 1095765"/>
              <a:gd name="connsiteX1" fmla="*/ 0 w 670708"/>
              <a:gd name="connsiteY1" fmla="*/ 112518 h 1095765"/>
              <a:gd name="connsiteX2" fmla="*/ 112518 w 670708"/>
              <a:gd name="connsiteY2" fmla="*/ 0 h 1095765"/>
              <a:gd name="connsiteX3" fmla="*/ 558190 w 670708"/>
              <a:gd name="connsiteY3" fmla="*/ 0 h 1095765"/>
              <a:gd name="connsiteX4" fmla="*/ 670708 w 670708"/>
              <a:gd name="connsiteY4" fmla="*/ 112518 h 1095765"/>
              <a:gd name="connsiteX5" fmla="*/ 670708 w 670708"/>
              <a:gd name="connsiteY5" fmla="*/ 983247 h 1095765"/>
              <a:gd name="connsiteX6" fmla="*/ 558190 w 670708"/>
              <a:gd name="connsiteY6" fmla="*/ 1095765 h 1095765"/>
              <a:gd name="connsiteX7" fmla="*/ 112518 w 670708"/>
              <a:gd name="connsiteY7" fmla="*/ 1095765 h 1095765"/>
              <a:gd name="connsiteX0" fmla="*/ 0 w 670708"/>
              <a:gd name="connsiteY0" fmla="*/ 983247 h 1095765"/>
              <a:gd name="connsiteX1" fmla="*/ 0 w 670708"/>
              <a:gd name="connsiteY1" fmla="*/ 112518 h 1095765"/>
              <a:gd name="connsiteX2" fmla="*/ 112518 w 670708"/>
              <a:gd name="connsiteY2" fmla="*/ 0 h 1095765"/>
              <a:gd name="connsiteX3" fmla="*/ 558190 w 670708"/>
              <a:gd name="connsiteY3" fmla="*/ 0 h 1095765"/>
              <a:gd name="connsiteX4" fmla="*/ 670708 w 670708"/>
              <a:gd name="connsiteY4" fmla="*/ 112518 h 1095765"/>
              <a:gd name="connsiteX5" fmla="*/ 670708 w 670708"/>
              <a:gd name="connsiteY5" fmla="*/ 983247 h 1095765"/>
              <a:gd name="connsiteX6" fmla="*/ 558190 w 670708"/>
              <a:gd name="connsiteY6" fmla="*/ 1095765 h 1095765"/>
              <a:gd name="connsiteX0" fmla="*/ 0 w 670708"/>
              <a:gd name="connsiteY0" fmla="*/ 983247 h 983247"/>
              <a:gd name="connsiteX1" fmla="*/ 0 w 670708"/>
              <a:gd name="connsiteY1" fmla="*/ 112518 h 983247"/>
              <a:gd name="connsiteX2" fmla="*/ 112518 w 670708"/>
              <a:gd name="connsiteY2" fmla="*/ 0 h 983247"/>
              <a:gd name="connsiteX3" fmla="*/ 558190 w 670708"/>
              <a:gd name="connsiteY3" fmla="*/ 0 h 983247"/>
              <a:gd name="connsiteX4" fmla="*/ 670708 w 670708"/>
              <a:gd name="connsiteY4" fmla="*/ 112518 h 983247"/>
              <a:gd name="connsiteX5" fmla="*/ 670708 w 670708"/>
              <a:gd name="connsiteY5" fmla="*/ 983247 h 983247"/>
              <a:gd name="connsiteX0" fmla="*/ 0 w 670708"/>
              <a:gd name="connsiteY0" fmla="*/ 112518 h 983247"/>
              <a:gd name="connsiteX1" fmla="*/ 112518 w 670708"/>
              <a:gd name="connsiteY1" fmla="*/ 0 h 983247"/>
              <a:gd name="connsiteX2" fmla="*/ 558190 w 670708"/>
              <a:gd name="connsiteY2" fmla="*/ 0 h 983247"/>
              <a:gd name="connsiteX3" fmla="*/ 670708 w 670708"/>
              <a:gd name="connsiteY3" fmla="*/ 112518 h 983247"/>
              <a:gd name="connsiteX4" fmla="*/ 670708 w 670708"/>
              <a:gd name="connsiteY4" fmla="*/ 983247 h 983247"/>
              <a:gd name="connsiteX0" fmla="*/ 0 w 558190"/>
              <a:gd name="connsiteY0" fmla="*/ 0 h 983247"/>
              <a:gd name="connsiteX1" fmla="*/ 445672 w 558190"/>
              <a:gd name="connsiteY1" fmla="*/ 0 h 983247"/>
              <a:gd name="connsiteX2" fmla="*/ 558190 w 558190"/>
              <a:gd name="connsiteY2" fmla="*/ 112518 h 983247"/>
              <a:gd name="connsiteX3" fmla="*/ 558190 w 558190"/>
              <a:gd name="connsiteY3" fmla="*/ 983247 h 983247"/>
            </a:gdLst>
            <a:ahLst/>
            <a:cxnLst>
              <a:cxn ang="0">
                <a:pos x="connsiteX0" y="connsiteY0"/>
              </a:cxn>
              <a:cxn ang="0">
                <a:pos x="connsiteX1" y="connsiteY1"/>
              </a:cxn>
              <a:cxn ang="0">
                <a:pos x="connsiteX2" y="connsiteY2"/>
              </a:cxn>
              <a:cxn ang="0">
                <a:pos x="connsiteX3" y="connsiteY3"/>
              </a:cxn>
            </a:cxnLst>
            <a:rect l="l" t="t" r="r" b="b"/>
            <a:pathLst>
              <a:path w="558190" h="983247">
                <a:moveTo>
                  <a:pt x="0" y="0"/>
                </a:moveTo>
                <a:lnTo>
                  <a:pt x="445672" y="0"/>
                </a:lnTo>
                <a:cubicBezTo>
                  <a:pt x="507814" y="0"/>
                  <a:pt x="558190" y="50376"/>
                  <a:pt x="558190" y="112518"/>
                </a:cubicBezTo>
                <a:lnTo>
                  <a:pt x="558190" y="983247"/>
                </a:lnTo>
              </a:path>
            </a:pathLst>
          </a:cu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dirty="0">
              <a:solidFill>
                <a:schemeClr val="tx1"/>
              </a:solidFill>
            </a:endParaRPr>
          </a:p>
        </p:txBody>
      </p:sp>
      <p:sp>
        <p:nvSpPr>
          <p:cNvPr id="26" name="圆角矩形 6"/>
          <p:cNvSpPr/>
          <p:nvPr/>
        </p:nvSpPr>
        <p:spPr>
          <a:xfrm flipH="1">
            <a:off x="5595810" y="1356372"/>
            <a:ext cx="331462" cy="738452"/>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 fmla="*/ 0 w 670708"/>
              <a:gd name="connsiteY0" fmla="*/ 983247 h 1095765"/>
              <a:gd name="connsiteX1" fmla="*/ 0 w 670708"/>
              <a:gd name="connsiteY1" fmla="*/ 112518 h 1095765"/>
              <a:gd name="connsiteX2" fmla="*/ 112518 w 670708"/>
              <a:gd name="connsiteY2" fmla="*/ 0 h 1095765"/>
              <a:gd name="connsiteX3" fmla="*/ 558190 w 670708"/>
              <a:gd name="connsiteY3" fmla="*/ 0 h 1095765"/>
              <a:gd name="connsiteX4" fmla="*/ 670708 w 670708"/>
              <a:gd name="connsiteY4" fmla="*/ 112518 h 1095765"/>
              <a:gd name="connsiteX5" fmla="*/ 670708 w 670708"/>
              <a:gd name="connsiteY5" fmla="*/ 983247 h 1095765"/>
              <a:gd name="connsiteX6" fmla="*/ 558190 w 670708"/>
              <a:gd name="connsiteY6" fmla="*/ 1095765 h 1095765"/>
              <a:gd name="connsiteX7" fmla="*/ 112518 w 670708"/>
              <a:gd name="connsiteY7" fmla="*/ 1095765 h 1095765"/>
              <a:gd name="connsiteX8" fmla="*/ 91440 w 670708"/>
              <a:gd name="connsiteY8" fmla="*/ 1074687 h 1095765"/>
              <a:gd name="connsiteX0" fmla="*/ 0 w 670708"/>
              <a:gd name="connsiteY0" fmla="*/ 983247 h 1095765"/>
              <a:gd name="connsiteX1" fmla="*/ 0 w 670708"/>
              <a:gd name="connsiteY1" fmla="*/ 112518 h 1095765"/>
              <a:gd name="connsiteX2" fmla="*/ 112518 w 670708"/>
              <a:gd name="connsiteY2" fmla="*/ 0 h 1095765"/>
              <a:gd name="connsiteX3" fmla="*/ 558190 w 670708"/>
              <a:gd name="connsiteY3" fmla="*/ 0 h 1095765"/>
              <a:gd name="connsiteX4" fmla="*/ 670708 w 670708"/>
              <a:gd name="connsiteY4" fmla="*/ 112518 h 1095765"/>
              <a:gd name="connsiteX5" fmla="*/ 670708 w 670708"/>
              <a:gd name="connsiteY5" fmla="*/ 983247 h 1095765"/>
              <a:gd name="connsiteX6" fmla="*/ 558190 w 670708"/>
              <a:gd name="connsiteY6" fmla="*/ 1095765 h 1095765"/>
              <a:gd name="connsiteX7" fmla="*/ 112518 w 670708"/>
              <a:gd name="connsiteY7" fmla="*/ 1095765 h 1095765"/>
              <a:gd name="connsiteX0" fmla="*/ 0 w 670708"/>
              <a:gd name="connsiteY0" fmla="*/ 983247 h 1095765"/>
              <a:gd name="connsiteX1" fmla="*/ 0 w 670708"/>
              <a:gd name="connsiteY1" fmla="*/ 112518 h 1095765"/>
              <a:gd name="connsiteX2" fmla="*/ 112518 w 670708"/>
              <a:gd name="connsiteY2" fmla="*/ 0 h 1095765"/>
              <a:gd name="connsiteX3" fmla="*/ 558190 w 670708"/>
              <a:gd name="connsiteY3" fmla="*/ 0 h 1095765"/>
              <a:gd name="connsiteX4" fmla="*/ 670708 w 670708"/>
              <a:gd name="connsiteY4" fmla="*/ 112518 h 1095765"/>
              <a:gd name="connsiteX5" fmla="*/ 670708 w 670708"/>
              <a:gd name="connsiteY5" fmla="*/ 983247 h 1095765"/>
              <a:gd name="connsiteX6" fmla="*/ 558190 w 670708"/>
              <a:gd name="connsiteY6" fmla="*/ 1095765 h 1095765"/>
              <a:gd name="connsiteX0" fmla="*/ 0 w 670708"/>
              <a:gd name="connsiteY0" fmla="*/ 983247 h 983247"/>
              <a:gd name="connsiteX1" fmla="*/ 0 w 670708"/>
              <a:gd name="connsiteY1" fmla="*/ 112518 h 983247"/>
              <a:gd name="connsiteX2" fmla="*/ 112518 w 670708"/>
              <a:gd name="connsiteY2" fmla="*/ 0 h 983247"/>
              <a:gd name="connsiteX3" fmla="*/ 558190 w 670708"/>
              <a:gd name="connsiteY3" fmla="*/ 0 h 983247"/>
              <a:gd name="connsiteX4" fmla="*/ 670708 w 670708"/>
              <a:gd name="connsiteY4" fmla="*/ 112518 h 983247"/>
              <a:gd name="connsiteX5" fmla="*/ 670708 w 670708"/>
              <a:gd name="connsiteY5" fmla="*/ 983247 h 983247"/>
              <a:gd name="connsiteX0" fmla="*/ 0 w 670708"/>
              <a:gd name="connsiteY0" fmla="*/ 112518 h 983247"/>
              <a:gd name="connsiteX1" fmla="*/ 112518 w 670708"/>
              <a:gd name="connsiteY1" fmla="*/ 0 h 983247"/>
              <a:gd name="connsiteX2" fmla="*/ 558190 w 670708"/>
              <a:gd name="connsiteY2" fmla="*/ 0 h 983247"/>
              <a:gd name="connsiteX3" fmla="*/ 670708 w 670708"/>
              <a:gd name="connsiteY3" fmla="*/ 112518 h 983247"/>
              <a:gd name="connsiteX4" fmla="*/ 670708 w 670708"/>
              <a:gd name="connsiteY4" fmla="*/ 983247 h 983247"/>
              <a:gd name="connsiteX0" fmla="*/ 0 w 558190"/>
              <a:gd name="connsiteY0" fmla="*/ 0 h 983247"/>
              <a:gd name="connsiteX1" fmla="*/ 445672 w 558190"/>
              <a:gd name="connsiteY1" fmla="*/ 0 h 983247"/>
              <a:gd name="connsiteX2" fmla="*/ 558190 w 558190"/>
              <a:gd name="connsiteY2" fmla="*/ 112518 h 983247"/>
              <a:gd name="connsiteX3" fmla="*/ 558190 w 558190"/>
              <a:gd name="connsiteY3" fmla="*/ 983247 h 983247"/>
            </a:gdLst>
            <a:ahLst/>
            <a:cxnLst>
              <a:cxn ang="0">
                <a:pos x="connsiteX0" y="connsiteY0"/>
              </a:cxn>
              <a:cxn ang="0">
                <a:pos x="connsiteX1" y="connsiteY1"/>
              </a:cxn>
              <a:cxn ang="0">
                <a:pos x="connsiteX2" y="connsiteY2"/>
              </a:cxn>
              <a:cxn ang="0">
                <a:pos x="connsiteX3" y="connsiteY3"/>
              </a:cxn>
            </a:cxnLst>
            <a:rect l="l" t="t" r="r" b="b"/>
            <a:pathLst>
              <a:path w="558190" h="983247">
                <a:moveTo>
                  <a:pt x="0" y="0"/>
                </a:moveTo>
                <a:lnTo>
                  <a:pt x="445672" y="0"/>
                </a:lnTo>
                <a:cubicBezTo>
                  <a:pt x="507814" y="0"/>
                  <a:pt x="558190" y="50376"/>
                  <a:pt x="558190" y="112518"/>
                </a:cubicBezTo>
                <a:lnTo>
                  <a:pt x="558190" y="983247"/>
                </a:lnTo>
              </a:path>
            </a:pathLst>
          </a:cu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dirty="0">
              <a:solidFill>
                <a:schemeClr val="tx1"/>
              </a:solidFill>
            </a:endParaRPr>
          </a:p>
        </p:txBody>
      </p:sp>
      <p:sp>
        <p:nvSpPr>
          <p:cNvPr id="27" name="圆角矩形 6"/>
          <p:cNvSpPr/>
          <p:nvPr/>
        </p:nvSpPr>
        <p:spPr>
          <a:xfrm flipV="1">
            <a:off x="2297151" y="3451542"/>
            <a:ext cx="491344" cy="295553"/>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 fmla="*/ 0 w 670708"/>
              <a:gd name="connsiteY0" fmla="*/ 983247 h 1095765"/>
              <a:gd name="connsiteX1" fmla="*/ 0 w 670708"/>
              <a:gd name="connsiteY1" fmla="*/ 112518 h 1095765"/>
              <a:gd name="connsiteX2" fmla="*/ 112518 w 670708"/>
              <a:gd name="connsiteY2" fmla="*/ 0 h 1095765"/>
              <a:gd name="connsiteX3" fmla="*/ 558190 w 670708"/>
              <a:gd name="connsiteY3" fmla="*/ 0 h 1095765"/>
              <a:gd name="connsiteX4" fmla="*/ 670708 w 670708"/>
              <a:gd name="connsiteY4" fmla="*/ 112518 h 1095765"/>
              <a:gd name="connsiteX5" fmla="*/ 670708 w 670708"/>
              <a:gd name="connsiteY5" fmla="*/ 983247 h 1095765"/>
              <a:gd name="connsiteX6" fmla="*/ 558190 w 670708"/>
              <a:gd name="connsiteY6" fmla="*/ 1095765 h 1095765"/>
              <a:gd name="connsiteX7" fmla="*/ 112518 w 670708"/>
              <a:gd name="connsiteY7" fmla="*/ 1095765 h 1095765"/>
              <a:gd name="connsiteX8" fmla="*/ 91440 w 670708"/>
              <a:gd name="connsiteY8" fmla="*/ 1074687 h 1095765"/>
              <a:gd name="connsiteX0" fmla="*/ 0 w 670708"/>
              <a:gd name="connsiteY0" fmla="*/ 983247 h 1095765"/>
              <a:gd name="connsiteX1" fmla="*/ 0 w 670708"/>
              <a:gd name="connsiteY1" fmla="*/ 112518 h 1095765"/>
              <a:gd name="connsiteX2" fmla="*/ 112518 w 670708"/>
              <a:gd name="connsiteY2" fmla="*/ 0 h 1095765"/>
              <a:gd name="connsiteX3" fmla="*/ 558190 w 670708"/>
              <a:gd name="connsiteY3" fmla="*/ 0 h 1095765"/>
              <a:gd name="connsiteX4" fmla="*/ 670708 w 670708"/>
              <a:gd name="connsiteY4" fmla="*/ 112518 h 1095765"/>
              <a:gd name="connsiteX5" fmla="*/ 670708 w 670708"/>
              <a:gd name="connsiteY5" fmla="*/ 983247 h 1095765"/>
              <a:gd name="connsiteX6" fmla="*/ 558190 w 670708"/>
              <a:gd name="connsiteY6" fmla="*/ 1095765 h 1095765"/>
              <a:gd name="connsiteX7" fmla="*/ 112518 w 670708"/>
              <a:gd name="connsiteY7" fmla="*/ 1095765 h 1095765"/>
              <a:gd name="connsiteX0" fmla="*/ 0 w 670708"/>
              <a:gd name="connsiteY0" fmla="*/ 983247 h 1095765"/>
              <a:gd name="connsiteX1" fmla="*/ 0 w 670708"/>
              <a:gd name="connsiteY1" fmla="*/ 112518 h 1095765"/>
              <a:gd name="connsiteX2" fmla="*/ 112518 w 670708"/>
              <a:gd name="connsiteY2" fmla="*/ 0 h 1095765"/>
              <a:gd name="connsiteX3" fmla="*/ 558190 w 670708"/>
              <a:gd name="connsiteY3" fmla="*/ 0 h 1095765"/>
              <a:gd name="connsiteX4" fmla="*/ 670708 w 670708"/>
              <a:gd name="connsiteY4" fmla="*/ 112518 h 1095765"/>
              <a:gd name="connsiteX5" fmla="*/ 670708 w 670708"/>
              <a:gd name="connsiteY5" fmla="*/ 983247 h 1095765"/>
              <a:gd name="connsiteX6" fmla="*/ 558190 w 670708"/>
              <a:gd name="connsiteY6" fmla="*/ 1095765 h 1095765"/>
              <a:gd name="connsiteX0" fmla="*/ 0 w 670708"/>
              <a:gd name="connsiteY0" fmla="*/ 983247 h 983247"/>
              <a:gd name="connsiteX1" fmla="*/ 0 w 670708"/>
              <a:gd name="connsiteY1" fmla="*/ 112518 h 983247"/>
              <a:gd name="connsiteX2" fmla="*/ 112518 w 670708"/>
              <a:gd name="connsiteY2" fmla="*/ 0 h 983247"/>
              <a:gd name="connsiteX3" fmla="*/ 558190 w 670708"/>
              <a:gd name="connsiteY3" fmla="*/ 0 h 983247"/>
              <a:gd name="connsiteX4" fmla="*/ 670708 w 670708"/>
              <a:gd name="connsiteY4" fmla="*/ 112518 h 983247"/>
              <a:gd name="connsiteX5" fmla="*/ 670708 w 670708"/>
              <a:gd name="connsiteY5" fmla="*/ 983247 h 983247"/>
              <a:gd name="connsiteX0" fmla="*/ 0 w 670708"/>
              <a:gd name="connsiteY0" fmla="*/ 112518 h 983247"/>
              <a:gd name="connsiteX1" fmla="*/ 112518 w 670708"/>
              <a:gd name="connsiteY1" fmla="*/ 0 h 983247"/>
              <a:gd name="connsiteX2" fmla="*/ 558190 w 670708"/>
              <a:gd name="connsiteY2" fmla="*/ 0 h 983247"/>
              <a:gd name="connsiteX3" fmla="*/ 670708 w 670708"/>
              <a:gd name="connsiteY3" fmla="*/ 112518 h 983247"/>
              <a:gd name="connsiteX4" fmla="*/ 670708 w 670708"/>
              <a:gd name="connsiteY4" fmla="*/ 983247 h 983247"/>
              <a:gd name="connsiteX0" fmla="*/ 0 w 558190"/>
              <a:gd name="connsiteY0" fmla="*/ 0 h 983247"/>
              <a:gd name="connsiteX1" fmla="*/ 445672 w 558190"/>
              <a:gd name="connsiteY1" fmla="*/ 0 h 983247"/>
              <a:gd name="connsiteX2" fmla="*/ 558190 w 558190"/>
              <a:gd name="connsiteY2" fmla="*/ 112518 h 983247"/>
              <a:gd name="connsiteX3" fmla="*/ 558190 w 558190"/>
              <a:gd name="connsiteY3" fmla="*/ 983247 h 983247"/>
              <a:gd name="connsiteX0" fmla="*/ 0 w 558190"/>
              <a:gd name="connsiteY0" fmla="*/ 0 h 983247"/>
              <a:gd name="connsiteX1" fmla="*/ 445672 w 558190"/>
              <a:gd name="connsiteY1" fmla="*/ 0 h 983247"/>
              <a:gd name="connsiteX2" fmla="*/ 558190 w 558190"/>
              <a:gd name="connsiteY2" fmla="*/ 112518 h 983247"/>
              <a:gd name="connsiteX3" fmla="*/ 556463 w 558190"/>
              <a:gd name="connsiteY3" fmla="*/ 541893 h 983247"/>
              <a:gd name="connsiteX4" fmla="*/ 558190 w 558190"/>
              <a:gd name="connsiteY4" fmla="*/ 983247 h 983247"/>
              <a:gd name="connsiteX0" fmla="*/ 0 w 558190"/>
              <a:gd name="connsiteY0" fmla="*/ 0 h 541893"/>
              <a:gd name="connsiteX1" fmla="*/ 445672 w 558190"/>
              <a:gd name="connsiteY1" fmla="*/ 0 h 541893"/>
              <a:gd name="connsiteX2" fmla="*/ 558190 w 558190"/>
              <a:gd name="connsiteY2" fmla="*/ 112518 h 541893"/>
              <a:gd name="connsiteX3" fmla="*/ 556463 w 558190"/>
              <a:gd name="connsiteY3" fmla="*/ 541893 h 541893"/>
            </a:gdLst>
            <a:ahLst/>
            <a:cxnLst>
              <a:cxn ang="0">
                <a:pos x="connsiteX0" y="connsiteY0"/>
              </a:cxn>
              <a:cxn ang="0">
                <a:pos x="connsiteX1" y="connsiteY1"/>
              </a:cxn>
              <a:cxn ang="0">
                <a:pos x="connsiteX2" y="connsiteY2"/>
              </a:cxn>
              <a:cxn ang="0">
                <a:pos x="connsiteX3" y="connsiteY3"/>
              </a:cxn>
            </a:cxnLst>
            <a:rect l="l" t="t" r="r" b="b"/>
            <a:pathLst>
              <a:path w="558190" h="541893">
                <a:moveTo>
                  <a:pt x="0" y="0"/>
                </a:moveTo>
                <a:lnTo>
                  <a:pt x="445672" y="0"/>
                </a:lnTo>
                <a:cubicBezTo>
                  <a:pt x="507814" y="0"/>
                  <a:pt x="558190" y="50376"/>
                  <a:pt x="558190" y="112518"/>
                </a:cubicBezTo>
                <a:cubicBezTo>
                  <a:pt x="557614" y="255643"/>
                  <a:pt x="557039" y="398768"/>
                  <a:pt x="556463" y="541893"/>
                </a:cubicBezTo>
              </a:path>
            </a:pathLst>
          </a:cu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dirty="0">
              <a:solidFill>
                <a:schemeClr val="tx1"/>
              </a:solidFill>
            </a:endParaRPr>
          </a:p>
        </p:txBody>
      </p:sp>
      <p:sp>
        <p:nvSpPr>
          <p:cNvPr id="28" name="圆角矩形 6"/>
          <p:cNvSpPr/>
          <p:nvPr/>
        </p:nvSpPr>
        <p:spPr>
          <a:xfrm flipH="1" flipV="1">
            <a:off x="6557370" y="3451542"/>
            <a:ext cx="491344" cy="295553"/>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 fmla="*/ 0 w 670708"/>
              <a:gd name="connsiteY0" fmla="*/ 983247 h 1095765"/>
              <a:gd name="connsiteX1" fmla="*/ 0 w 670708"/>
              <a:gd name="connsiteY1" fmla="*/ 112518 h 1095765"/>
              <a:gd name="connsiteX2" fmla="*/ 112518 w 670708"/>
              <a:gd name="connsiteY2" fmla="*/ 0 h 1095765"/>
              <a:gd name="connsiteX3" fmla="*/ 558190 w 670708"/>
              <a:gd name="connsiteY3" fmla="*/ 0 h 1095765"/>
              <a:gd name="connsiteX4" fmla="*/ 670708 w 670708"/>
              <a:gd name="connsiteY4" fmla="*/ 112518 h 1095765"/>
              <a:gd name="connsiteX5" fmla="*/ 670708 w 670708"/>
              <a:gd name="connsiteY5" fmla="*/ 983247 h 1095765"/>
              <a:gd name="connsiteX6" fmla="*/ 558190 w 670708"/>
              <a:gd name="connsiteY6" fmla="*/ 1095765 h 1095765"/>
              <a:gd name="connsiteX7" fmla="*/ 112518 w 670708"/>
              <a:gd name="connsiteY7" fmla="*/ 1095765 h 1095765"/>
              <a:gd name="connsiteX8" fmla="*/ 91440 w 670708"/>
              <a:gd name="connsiteY8" fmla="*/ 1074687 h 1095765"/>
              <a:gd name="connsiteX0" fmla="*/ 0 w 670708"/>
              <a:gd name="connsiteY0" fmla="*/ 983247 h 1095765"/>
              <a:gd name="connsiteX1" fmla="*/ 0 w 670708"/>
              <a:gd name="connsiteY1" fmla="*/ 112518 h 1095765"/>
              <a:gd name="connsiteX2" fmla="*/ 112518 w 670708"/>
              <a:gd name="connsiteY2" fmla="*/ 0 h 1095765"/>
              <a:gd name="connsiteX3" fmla="*/ 558190 w 670708"/>
              <a:gd name="connsiteY3" fmla="*/ 0 h 1095765"/>
              <a:gd name="connsiteX4" fmla="*/ 670708 w 670708"/>
              <a:gd name="connsiteY4" fmla="*/ 112518 h 1095765"/>
              <a:gd name="connsiteX5" fmla="*/ 670708 w 670708"/>
              <a:gd name="connsiteY5" fmla="*/ 983247 h 1095765"/>
              <a:gd name="connsiteX6" fmla="*/ 558190 w 670708"/>
              <a:gd name="connsiteY6" fmla="*/ 1095765 h 1095765"/>
              <a:gd name="connsiteX7" fmla="*/ 112518 w 670708"/>
              <a:gd name="connsiteY7" fmla="*/ 1095765 h 1095765"/>
              <a:gd name="connsiteX0" fmla="*/ 0 w 670708"/>
              <a:gd name="connsiteY0" fmla="*/ 983247 h 1095765"/>
              <a:gd name="connsiteX1" fmla="*/ 0 w 670708"/>
              <a:gd name="connsiteY1" fmla="*/ 112518 h 1095765"/>
              <a:gd name="connsiteX2" fmla="*/ 112518 w 670708"/>
              <a:gd name="connsiteY2" fmla="*/ 0 h 1095765"/>
              <a:gd name="connsiteX3" fmla="*/ 558190 w 670708"/>
              <a:gd name="connsiteY3" fmla="*/ 0 h 1095765"/>
              <a:gd name="connsiteX4" fmla="*/ 670708 w 670708"/>
              <a:gd name="connsiteY4" fmla="*/ 112518 h 1095765"/>
              <a:gd name="connsiteX5" fmla="*/ 670708 w 670708"/>
              <a:gd name="connsiteY5" fmla="*/ 983247 h 1095765"/>
              <a:gd name="connsiteX6" fmla="*/ 558190 w 670708"/>
              <a:gd name="connsiteY6" fmla="*/ 1095765 h 1095765"/>
              <a:gd name="connsiteX0" fmla="*/ 0 w 670708"/>
              <a:gd name="connsiteY0" fmla="*/ 983247 h 983247"/>
              <a:gd name="connsiteX1" fmla="*/ 0 w 670708"/>
              <a:gd name="connsiteY1" fmla="*/ 112518 h 983247"/>
              <a:gd name="connsiteX2" fmla="*/ 112518 w 670708"/>
              <a:gd name="connsiteY2" fmla="*/ 0 h 983247"/>
              <a:gd name="connsiteX3" fmla="*/ 558190 w 670708"/>
              <a:gd name="connsiteY3" fmla="*/ 0 h 983247"/>
              <a:gd name="connsiteX4" fmla="*/ 670708 w 670708"/>
              <a:gd name="connsiteY4" fmla="*/ 112518 h 983247"/>
              <a:gd name="connsiteX5" fmla="*/ 670708 w 670708"/>
              <a:gd name="connsiteY5" fmla="*/ 983247 h 983247"/>
              <a:gd name="connsiteX0" fmla="*/ 0 w 670708"/>
              <a:gd name="connsiteY0" fmla="*/ 112518 h 983247"/>
              <a:gd name="connsiteX1" fmla="*/ 112518 w 670708"/>
              <a:gd name="connsiteY1" fmla="*/ 0 h 983247"/>
              <a:gd name="connsiteX2" fmla="*/ 558190 w 670708"/>
              <a:gd name="connsiteY2" fmla="*/ 0 h 983247"/>
              <a:gd name="connsiteX3" fmla="*/ 670708 w 670708"/>
              <a:gd name="connsiteY3" fmla="*/ 112518 h 983247"/>
              <a:gd name="connsiteX4" fmla="*/ 670708 w 670708"/>
              <a:gd name="connsiteY4" fmla="*/ 983247 h 983247"/>
              <a:gd name="connsiteX0" fmla="*/ 0 w 558190"/>
              <a:gd name="connsiteY0" fmla="*/ 0 h 983247"/>
              <a:gd name="connsiteX1" fmla="*/ 445672 w 558190"/>
              <a:gd name="connsiteY1" fmla="*/ 0 h 983247"/>
              <a:gd name="connsiteX2" fmla="*/ 558190 w 558190"/>
              <a:gd name="connsiteY2" fmla="*/ 112518 h 983247"/>
              <a:gd name="connsiteX3" fmla="*/ 558190 w 558190"/>
              <a:gd name="connsiteY3" fmla="*/ 983247 h 983247"/>
              <a:gd name="connsiteX0" fmla="*/ 0 w 558190"/>
              <a:gd name="connsiteY0" fmla="*/ 0 h 983247"/>
              <a:gd name="connsiteX1" fmla="*/ 445672 w 558190"/>
              <a:gd name="connsiteY1" fmla="*/ 0 h 983247"/>
              <a:gd name="connsiteX2" fmla="*/ 558190 w 558190"/>
              <a:gd name="connsiteY2" fmla="*/ 112518 h 983247"/>
              <a:gd name="connsiteX3" fmla="*/ 556463 w 558190"/>
              <a:gd name="connsiteY3" fmla="*/ 541893 h 983247"/>
              <a:gd name="connsiteX4" fmla="*/ 558190 w 558190"/>
              <a:gd name="connsiteY4" fmla="*/ 983247 h 983247"/>
              <a:gd name="connsiteX0" fmla="*/ 0 w 558190"/>
              <a:gd name="connsiteY0" fmla="*/ 0 h 541893"/>
              <a:gd name="connsiteX1" fmla="*/ 445672 w 558190"/>
              <a:gd name="connsiteY1" fmla="*/ 0 h 541893"/>
              <a:gd name="connsiteX2" fmla="*/ 558190 w 558190"/>
              <a:gd name="connsiteY2" fmla="*/ 112518 h 541893"/>
              <a:gd name="connsiteX3" fmla="*/ 556463 w 558190"/>
              <a:gd name="connsiteY3" fmla="*/ 541893 h 541893"/>
            </a:gdLst>
            <a:ahLst/>
            <a:cxnLst>
              <a:cxn ang="0">
                <a:pos x="connsiteX0" y="connsiteY0"/>
              </a:cxn>
              <a:cxn ang="0">
                <a:pos x="connsiteX1" y="connsiteY1"/>
              </a:cxn>
              <a:cxn ang="0">
                <a:pos x="connsiteX2" y="connsiteY2"/>
              </a:cxn>
              <a:cxn ang="0">
                <a:pos x="connsiteX3" y="connsiteY3"/>
              </a:cxn>
            </a:cxnLst>
            <a:rect l="l" t="t" r="r" b="b"/>
            <a:pathLst>
              <a:path w="558190" h="541893">
                <a:moveTo>
                  <a:pt x="0" y="0"/>
                </a:moveTo>
                <a:lnTo>
                  <a:pt x="445672" y="0"/>
                </a:lnTo>
                <a:cubicBezTo>
                  <a:pt x="507814" y="0"/>
                  <a:pt x="558190" y="50376"/>
                  <a:pt x="558190" y="112518"/>
                </a:cubicBezTo>
                <a:cubicBezTo>
                  <a:pt x="557614" y="255643"/>
                  <a:pt x="557039" y="398768"/>
                  <a:pt x="556463" y="541893"/>
                </a:cubicBezTo>
              </a:path>
            </a:pathLst>
          </a:cu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dirty="0">
              <a:solidFill>
                <a:schemeClr val="tx1"/>
              </a:solidFill>
            </a:endParaRPr>
          </a:p>
        </p:txBody>
      </p:sp>
    </p:spTree>
    <p:extLst>
      <p:ext uri="{BB962C8B-B14F-4D97-AF65-F5344CB8AC3E}">
        <p14:creationId xmlns:p14="http://schemas.microsoft.com/office/powerpoint/2010/main" val="3902747416"/>
      </p:ext>
    </p:extLst>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400" fill="hold"/>
                                        <p:tgtEl>
                                          <p:spTgt spid="5"/>
                                        </p:tgtEl>
                                        <p:attrNameLst>
                                          <p:attrName>ppt_x</p:attrName>
                                        </p:attrNameLst>
                                      </p:cBhvr>
                                      <p:tavLst>
                                        <p:tav tm="0">
                                          <p:val>
                                            <p:strVal val="0-#ppt_w/2"/>
                                          </p:val>
                                        </p:tav>
                                        <p:tav tm="100000">
                                          <p:val>
                                            <p:strVal val="#ppt_x"/>
                                          </p:val>
                                        </p:tav>
                                      </p:tavLst>
                                    </p:anim>
                                    <p:anim calcmode="lin" valueType="num">
                                      <p:cBhvr additive="base">
                                        <p:cTn id="8" dur="4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1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50"/>
                                        <p:tgtEl>
                                          <p:spTgt spid="4"/>
                                        </p:tgtEl>
                                        <p:attrNameLst>
                                          <p:attrName>ppt_x</p:attrName>
                                        </p:attrNameLst>
                                      </p:cBhvr>
                                      <p:tavLst>
                                        <p:tav tm="0">
                                          <p:val>
                                            <p:strVal val="#ppt_x-#ppt_w*1.125000"/>
                                          </p:val>
                                        </p:tav>
                                        <p:tav tm="100000">
                                          <p:val>
                                            <p:strVal val="#ppt_x"/>
                                          </p:val>
                                        </p:tav>
                                      </p:tavLst>
                                    </p:anim>
                                    <p:animEffect transition="in" filter="wipe(right)">
                                      <p:cBhvr>
                                        <p:cTn id="13" dur="350"/>
                                        <p:tgtEl>
                                          <p:spTgt spid="4"/>
                                        </p:tgtEl>
                                      </p:cBhvr>
                                    </p:animEffect>
                                  </p:childTnLst>
                                </p:cTn>
                              </p:par>
                            </p:childTnLst>
                          </p:cTn>
                        </p:par>
                        <p:par>
                          <p:cTn id="14" fill="hold">
                            <p:stCondLst>
                              <p:cond delay="750"/>
                            </p:stCondLst>
                            <p:childTnLst>
                              <p:par>
                                <p:cTn id="15" presetID="1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350"/>
                                        <p:tgtEl>
                                          <p:spTgt spid="3"/>
                                        </p:tgtEl>
                                        <p:attrNameLst>
                                          <p:attrName>ppt_x</p:attrName>
                                        </p:attrNameLst>
                                      </p:cBhvr>
                                      <p:tavLst>
                                        <p:tav tm="0">
                                          <p:val>
                                            <p:strVal val="#ppt_x-#ppt_w*1.125000"/>
                                          </p:val>
                                        </p:tav>
                                        <p:tav tm="100000">
                                          <p:val>
                                            <p:strVal val="#ppt_x"/>
                                          </p:val>
                                        </p:tav>
                                      </p:tavLst>
                                    </p:anim>
                                    <p:animEffect transition="in" filter="wipe(right)">
                                      <p:cBhvr>
                                        <p:cTn id="18" dur="350"/>
                                        <p:tgtEl>
                                          <p:spTgt spid="3"/>
                                        </p:tgtEl>
                                      </p:cBhvr>
                                    </p:animEffect>
                                  </p:childTnLst>
                                </p:cTn>
                              </p:par>
                            </p:childTnLst>
                          </p:cTn>
                        </p:par>
                        <p:par>
                          <p:cTn id="19" fill="hold">
                            <p:stCondLst>
                              <p:cond delay="1100"/>
                            </p:stCondLst>
                            <p:childTnLst>
                              <p:par>
                                <p:cTn id="20" presetID="1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350"/>
                                        <p:tgtEl>
                                          <p:spTgt spid="2"/>
                                        </p:tgtEl>
                                        <p:attrNameLst>
                                          <p:attrName>ppt_x</p:attrName>
                                        </p:attrNameLst>
                                      </p:cBhvr>
                                      <p:tavLst>
                                        <p:tav tm="0">
                                          <p:val>
                                            <p:strVal val="#ppt_x-#ppt_w*1.125000"/>
                                          </p:val>
                                        </p:tav>
                                        <p:tav tm="100000">
                                          <p:val>
                                            <p:strVal val="#ppt_x"/>
                                          </p:val>
                                        </p:tav>
                                      </p:tavLst>
                                    </p:anim>
                                    <p:animEffect transition="in" filter="wipe(right)">
                                      <p:cBhvr>
                                        <p:cTn id="23" dur="350"/>
                                        <p:tgtEl>
                                          <p:spTgt spid="2"/>
                                        </p:tgtEl>
                                      </p:cBhvr>
                                    </p:animEffect>
                                  </p:childTnLst>
                                </p:cTn>
                              </p:par>
                            </p:childTnLst>
                          </p:cTn>
                        </p:par>
                        <p:par>
                          <p:cTn id="24" fill="hold">
                            <p:stCondLst>
                              <p:cond delay="1450"/>
                            </p:stCondLst>
                            <p:childTnLst>
                              <p:par>
                                <p:cTn id="25" presetID="1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350"/>
                                        <p:tgtEl>
                                          <p:spTgt spid="6"/>
                                        </p:tgtEl>
                                        <p:attrNameLst>
                                          <p:attrName>ppt_x</p:attrName>
                                        </p:attrNameLst>
                                      </p:cBhvr>
                                      <p:tavLst>
                                        <p:tav tm="0">
                                          <p:val>
                                            <p:strVal val="#ppt_x-#ppt_w*1.125000"/>
                                          </p:val>
                                        </p:tav>
                                        <p:tav tm="100000">
                                          <p:val>
                                            <p:strVal val="#ppt_x"/>
                                          </p:val>
                                        </p:tav>
                                      </p:tavLst>
                                    </p:anim>
                                    <p:animEffect transition="in" filter="wipe(right)">
                                      <p:cBhvr>
                                        <p:cTn id="28" dur="350"/>
                                        <p:tgtEl>
                                          <p:spTgt spid="6"/>
                                        </p:tgtEl>
                                      </p:cBhvr>
                                    </p:animEffect>
                                  </p:childTnLst>
                                </p:cTn>
                              </p:par>
                            </p:childTnLst>
                          </p:cTn>
                        </p:par>
                        <p:par>
                          <p:cTn id="29" fill="hold">
                            <p:stCondLst>
                              <p:cond delay="1800"/>
                            </p:stCondLst>
                            <p:childTnLst>
                              <p:par>
                                <p:cTn id="30" presetID="18" presetClass="entr" presetSubtype="12"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strips(downLeft)">
                                      <p:cBhvr>
                                        <p:cTn id="32" dur="500"/>
                                        <p:tgtEl>
                                          <p:spTgt spid="27"/>
                                        </p:tgtEl>
                                      </p:cBhvr>
                                    </p:animEffect>
                                  </p:childTnLst>
                                </p:cTn>
                              </p:par>
                            </p:childTnLst>
                          </p:cTn>
                        </p:par>
                        <p:par>
                          <p:cTn id="33" fill="hold">
                            <p:stCondLst>
                              <p:cond delay="23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400"/>
                                        <p:tgtEl>
                                          <p:spTgt spid="8"/>
                                        </p:tgtEl>
                                      </p:cBhvr>
                                    </p:animEffect>
                                    <p:anim calcmode="lin" valueType="num">
                                      <p:cBhvr>
                                        <p:cTn id="37" dur="400" fill="hold"/>
                                        <p:tgtEl>
                                          <p:spTgt spid="8"/>
                                        </p:tgtEl>
                                        <p:attrNameLst>
                                          <p:attrName>ppt_x</p:attrName>
                                        </p:attrNameLst>
                                      </p:cBhvr>
                                      <p:tavLst>
                                        <p:tav tm="0">
                                          <p:val>
                                            <p:strVal val="#ppt_x"/>
                                          </p:val>
                                        </p:tav>
                                        <p:tav tm="100000">
                                          <p:val>
                                            <p:strVal val="#ppt_x"/>
                                          </p:val>
                                        </p:tav>
                                      </p:tavLst>
                                    </p:anim>
                                    <p:anim calcmode="lin" valueType="num">
                                      <p:cBhvr>
                                        <p:cTn id="38" dur="4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400"/>
                                        <p:tgtEl>
                                          <p:spTgt spid="9"/>
                                        </p:tgtEl>
                                      </p:cBhvr>
                                    </p:animEffect>
                                    <p:anim calcmode="lin" valueType="num">
                                      <p:cBhvr>
                                        <p:cTn id="42" dur="400" fill="hold"/>
                                        <p:tgtEl>
                                          <p:spTgt spid="9"/>
                                        </p:tgtEl>
                                        <p:attrNameLst>
                                          <p:attrName>ppt_x</p:attrName>
                                        </p:attrNameLst>
                                      </p:cBhvr>
                                      <p:tavLst>
                                        <p:tav tm="0">
                                          <p:val>
                                            <p:strVal val="#ppt_x"/>
                                          </p:val>
                                        </p:tav>
                                        <p:tav tm="100000">
                                          <p:val>
                                            <p:strVal val="#ppt_x"/>
                                          </p:val>
                                        </p:tav>
                                      </p:tavLst>
                                    </p:anim>
                                    <p:anim calcmode="lin" valueType="num">
                                      <p:cBhvr>
                                        <p:cTn id="43" dur="4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2700"/>
                            </p:stCondLst>
                            <p:childTnLst>
                              <p:par>
                                <p:cTn id="45" presetID="18" presetClass="entr" presetSubtype="9"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upLeft)">
                                      <p:cBhvr>
                                        <p:cTn id="47" dur="500"/>
                                        <p:tgtEl>
                                          <p:spTgt spid="7"/>
                                        </p:tgtEl>
                                      </p:cBhvr>
                                    </p:animEffect>
                                  </p:childTnLst>
                                </p:cTn>
                              </p:par>
                            </p:childTnLst>
                          </p:cTn>
                        </p:par>
                        <p:par>
                          <p:cTn id="48" fill="hold">
                            <p:stCondLst>
                              <p:cond delay="3200"/>
                            </p:stCondLst>
                            <p:childTnLst>
                              <p:par>
                                <p:cTn id="49" presetID="47"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400"/>
                                        <p:tgtEl>
                                          <p:spTgt spid="20"/>
                                        </p:tgtEl>
                                      </p:cBhvr>
                                    </p:animEffect>
                                    <p:anim calcmode="lin" valueType="num">
                                      <p:cBhvr>
                                        <p:cTn id="52" dur="400" fill="hold"/>
                                        <p:tgtEl>
                                          <p:spTgt spid="20"/>
                                        </p:tgtEl>
                                        <p:attrNameLst>
                                          <p:attrName>ppt_x</p:attrName>
                                        </p:attrNameLst>
                                      </p:cBhvr>
                                      <p:tavLst>
                                        <p:tav tm="0">
                                          <p:val>
                                            <p:strVal val="#ppt_x"/>
                                          </p:val>
                                        </p:tav>
                                        <p:tav tm="100000">
                                          <p:val>
                                            <p:strVal val="#ppt_x"/>
                                          </p:val>
                                        </p:tav>
                                      </p:tavLst>
                                    </p:anim>
                                    <p:anim calcmode="lin" valueType="num">
                                      <p:cBhvr>
                                        <p:cTn id="53" dur="400" fill="hold"/>
                                        <p:tgtEl>
                                          <p:spTgt spid="20"/>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400"/>
                                        <p:tgtEl>
                                          <p:spTgt spid="21"/>
                                        </p:tgtEl>
                                      </p:cBhvr>
                                    </p:animEffect>
                                    <p:anim calcmode="lin" valueType="num">
                                      <p:cBhvr>
                                        <p:cTn id="57" dur="400" fill="hold"/>
                                        <p:tgtEl>
                                          <p:spTgt spid="21"/>
                                        </p:tgtEl>
                                        <p:attrNameLst>
                                          <p:attrName>ppt_x</p:attrName>
                                        </p:attrNameLst>
                                      </p:cBhvr>
                                      <p:tavLst>
                                        <p:tav tm="0">
                                          <p:val>
                                            <p:strVal val="#ppt_x"/>
                                          </p:val>
                                        </p:tav>
                                        <p:tav tm="100000">
                                          <p:val>
                                            <p:strVal val="#ppt_x"/>
                                          </p:val>
                                        </p:tav>
                                      </p:tavLst>
                                    </p:anim>
                                    <p:anim calcmode="lin" valueType="num">
                                      <p:cBhvr>
                                        <p:cTn id="58" dur="400" fill="hold"/>
                                        <p:tgtEl>
                                          <p:spTgt spid="21"/>
                                        </p:tgtEl>
                                        <p:attrNameLst>
                                          <p:attrName>ppt_y</p:attrName>
                                        </p:attrNameLst>
                                      </p:cBhvr>
                                      <p:tavLst>
                                        <p:tav tm="0">
                                          <p:val>
                                            <p:strVal val="#ppt_y-.1"/>
                                          </p:val>
                                        </p:tav>
                                        <p:tav tm="100000">
                                          <p:val>
                                            <p:strVal val="#ppt_y"/>
                                          </p:val>
                                        </p:tav>
                                      </p:tavLst>
                                    </p:anim>
                                  </p:childTnLst>
                                </p:cTn>
                              </p:par>
                            </p:childTnLst>
                          </p:cTn>
                        </p:par>
                        <p:par>
                          <p:cTn id="59" fill="hold">
                            <p:stCondLst>
                              <p:cond delay="3600"/>
                            </p:stCondLst>
                            <p:childTnLst>
                              <p:par>
                                <p:cTn id="60" presetID="22" presetClass="entr" presetSubtype="1"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up)">
                                      <p:cBhvr>
                                        <p:cTn id="62" dur="250"/>
                                        <p:tgtEl>
                                          <p:spTgt spid="23"/>
                                        </p:tgtEl>
                                      </p:cBhvr>
                                    </p:animEffect>
                                  </p:childTnLst>
                                </p:cTn>
                              </p:par>
                            </p:childTnLst>
                          </p:cTn>
                        </p:par>
                        <p:par>
                          <p:cTn id="63" fill="hold">
                            <p:stCondLst>
                              <p:cond delay="38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400"/>
                                        <p:tgtEl>
                                          <p:spTgt spid="24"/>
                                        </p:tgtEl>
                                      </p:cBhvr>
                                    </p:animEffect>
                                    <p:anim calcmode="lin" valueType="num">
                                      <p:cBhvr>
                                        <p:cTn id="67" dur="400" fill="hold"/>
                                        <p:tgtEl>
                                          <p:spTgt spid="24"/>
                                        </p:tgtEl>
                                        <p:attrNameLst>
                                          <p:attrName>ppt_x</p:attrName>
                                        </p:attrNameLst>
                                      </p:cBhvr>
                                      <p:tavLst>
                                        <p:tav tm="0">
                                          <p:val>
                                            <p:strVal val="#ppt_x"/>
                                          </p:val>
                                        </p:tav>
                                        <p:tav tm="100000">
                                          <p:val>
                                            <p:strVal val="#ppt_x"/>
                                          </p:val>
                                        </p:tav>
                                      </p:tavLst>
                                    </p:anim>
                                    <p:anim calcmode="lin" valueType="num">
                                      <p:cBhvr>
                                        <p:cTn id="68" dur="400" fill="hold"/>
                                        <p:tgtEl>
                                          <p:spTgt spid="2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400"/>
                                        <p:tgtEl>
                                          <p:spTgt spid="25"/>
                                        </p:tgtEl>
                                      </p:cBhvr>
                                    </p:animEffect>
                                    <p:anim calcmode="lin" valueType="num">
                                      <p:cBhvr>
                                        <p:cTn id="72" dur="400" fill="hold"/>
                                        <p:tgtEl>
                                          <p:spTgt spid="25"/>
                                        </p:tgtEl>
                                        <p:attrNameLst>
                                          <p:attrName>ppt_x</p:attrName>
                                        </p:attrNameLst>
                                      </p:cBhvr>
                                      <p:tavLst>
                                        <p:tav tm="0">
                                          <p:val>
                                            <p:strVal val="#ppt_x"/>
                                          </p:val>
                                        </p:tav>
                                        <p:tav tm="100000">
                                          <p:val>
                                            <p:strVal val="#ppt_x"/>
                                          </p:val>
                                        </p:tav>
                                      </p:tavLst>
                                    </p:anim>
                                    <p:anim calcmode="lin" valueType="num">
                                      <p:cBhvr>
                                        <p:cTn id="73" dur="400" fill="hold"/>
                                        <p:tgtEl>
                                          <p:spTgt spid="25"/>
                                        </p:tgtEl>
                                        <p:attrNameLst>
                                          <p:attrName>ppt_y</p:attrName>
                                        </p:attrNameLst>
                                      </p:cBhvr>
                                      <p:tavLst>
                                        <p:tav tm="0">
                                          <p:val>
                                            <p:strVal val="#ppt_y+.1"/>
                                          </p:val>
                                        </p:tav>
                                        <p:tav tm="100000">
                                          <p:val>
                                            <p:strVal val="#ppt_y"/>
                                          </p:val>
                                        </p:tav>
                                      </p:tavLst>
                                    </p:anim>
                                  </p:childTnLst>
                                </p:cTn>
                              </p:par>
                            </p:childTnLst>
                          </p:cTn>
                        </p:par>
                        <p:par>
                          <p:cTn id="74" fill="hold">
                            <p:stCondLst>
                              <p:cond delay="4250"/>
                            </p:stCondLst>
                            <p:childTnLst>
                              <p:par>
                                <p:cTn id="75" presetID="18" presetClass="entr" presetSubtype="3"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strips(upRight)">
                                      <p:cBhvr>
                                        <p:cTn id="77" dur="500"/>
                                        <p:tgtEl>
                                          <p:spTgt spid="26"/>
                                        </p:tgtEl>
                                      </p:cBhvr>
                                    </p:animEffect>
                                  </p:childTnLst>
                                </p:cTn>
                              </p:par>
                            </p:childTnLst>
                          </p:cTn>
                        </p:par>
                        <p:par>
                          <p:cTn id="78" fill="hold">
                            <p:stCondLst>
                              <p:cond delay="4750"/>
                            </p:stCondLst>
                            <p:childTnLst>
                              <p:par>
                                <p:cTn id="79" presetID="47"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400"/>
                                        <p:tgtEl>
                                          <p:spTgt spid="41"/>
                                        </p:tgtEl>
                                      </p:cBhvr>
                                    </p:animEffect>
                                    <p:anim calcmode="lin" valueType="num">
                                      <p:cBhvr>
                                        <p:cTn id="82" dur="400" fill="hold"/>
                                        <p:tgtEl>
                                          <p:spTgt spid="41"/>
                                        </p:tgtEl>
                                        <p:attrNameLst>
                                          <p:attrName>ppt_x</p:attrName>
                                        </p:attrNameLst>
                                      </p:cBhvr>
                                      <p:tavLst>
                                        <p:tav tm="0">
                                          <p:val>
                                            <p:strVal val="#ppt_x"/>
                                          </p:val>
                                        </p:tav>
                                        <p:tav tm="100000">
                                          <p:val>
                                            <p:strVal val="#ppt_x"/>
                                          </p:val>
                                        </p:tav>
                                      </p:tavLst>
                                    </p:anim>
                                    <p:anim calcmode="lin" valueType="num">
                                      <p:cBhvr>
                                        <p:cTn id="83" dur="400" fill="hold"/>
                                        <p:tgtEl>
                                          <p:spTgt spid="41"/>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400"/>
                                        <p:tgtEl>
                                          <p:spTgt spid="42"/>
                                        </p:tgtEl>
                                      </p:cBhvr>
                                    </p:animEffect>
                                    <p:anim calcmode="lin" valueType="num">
                                      <p:cBhvr>
                                        <p:cTn id="87" dur="400" fill="hold"/>
                                        <p:tgtEl>
                                          <p:spTgt spid="42"/>
                                        </p:tgtEl>
                                        <p:attrNameLst>
                                          <p:attrName>ppt_x</p:attrName>
                                        </p:attrNameLst>
                                      </p:cBhvr>
                                      <p:tavLst>
                                        <p:tav tm="0">
                                          <p:val>
                                            <p:strVal val="#ppt_x"/>
                                          </p:val>
                                        </p:tav>
                                        <p:tav tm="100000">
                                          <p:val>
                                            <p:strVal val="#ppt_x"/>
                                          </p:val>
                                        </p:tav>
                                      </p:tavLst>
                                    </p:anim>
                                    <p:anim calcmode="lin" valueType="num">
                                      <p:cBhvr>
                                        <p:cTn id="88" dur="4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5150"/>
                            </p:stCondLst>
                            <p:childTnLst>
                              <p:par>
                                <p:cTn id="90" presetID="18" presetClass="entr" presetSubtype="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strips(downRight)">
                                      <p:cBhvr>
                                        <p:cTn id="92" dur="500"/>
                                        <p:tgtEl>
                                          <p:spTgt spid="28"/>
                                        </p:tgtEl>
                                      </p:cBhvr>
                                    </p:animEffect>
                                  </p:childTnLst>
                                </p:cTn>
                              </p:par>
                            </p:childTnLst>
                          </p:cTn>
                        </p:par>
                        <p:par>
                          <p:cTn id="93" fill="hold">
                            <p:stCondLst>
                              <p:cond delay="5650"/>
                            </p:stCondLst>
                            <p:childTnLst>
                              <p:par>
                                <p:cTn id="94" presetID="42" presetClass="entr" presetSubtype="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400"/>
                                        <p:tgtEl>
                                          <p:spTgt spid="30"/>
                                        </p:tgtEl>
                                      </p:cBhvr>
                                    </p:animEffect>
                                    <p:anim calcmode="lin" valueType="num">
                                      <p:cBhvr>
                                        <p:cTn id="97" dur="400" fill="hold"/>
                                        <p:tgtEl>
                                          <p:spTgt spid="30"/>
                                        </p:tgtEl>
                                        <p:attrNameLst>
                                          <p:attrName>ppt_x</p:attrName>
                                        </p:attrNameLst>
                                      </p:cBhvr>
                                      <p:tavLst>
                                        <p:tav tm="0">
                                          <p:val>
                                            <p:strVal val="#ppt_x"/>
                                          </p:val>
                                        </p:tav>
                                        <p:tav tm="100000">
                                          <p:val>
                                            <p:strVal val="#ppt_x"/>
                                          </p:val>
                                        </p:tav>
                                      </p:tavLst>
                                    </p:anim>
                                    <p:anim calcmode="lin" valueType="num">
                                      <p:cBhvr>
                                        <p:cTn id="98" dur="400" fill="hold"/>
                                        <p:tgtEl>
                                          <p:spTgt spid="30"/>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400"/>
                                        <p:tgtEl>
                                          <p:spTgt spid="31"/>
                                        </p:tgtEl>
                                      </p:cBhvr>
                                    </p:animEffect>
                                    <p:anim calcmode="lin" valueType="num">
                                      <p:cBhvr>
                                        <p:cTn id="102" dur="400" fill="hold"/>
                                        <p:tgtEl>
                                          <p:spTgt spid="31"/>
                                        </p:tgtEl>
                                        <p:attrNameLst>
                                          <p:attrName>ppt_x</p:attrName>
                                        </p:attrNameLst>
                                      </p:cBhvr>
                                      <p:tavLst>
                                        <p:tav tm="0">
                                          <p:val>
                                            <p:strVal val="#ppt_x"/>
                                          </p:val>
                                        </p:tav>
                                        <p:tav tm="100000">
                                          <p:val>
                                            <p:strVal val="#ppt_x"/>
                                          </p:val>
                                        </p:tav>
                                      </p:tavLst>
                                    </p:anim>
                                    <p:anim calcmode="lin" valueType="num">
                                      <p:cBhvr>
                                        <p:cTn id="103" dur="4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p:bldP spid="9" grpId="0"/>
      <p:bldP spid="20" grpId="0"/>
      <p:bldP spid="21" grpId="0"/>
      <p:bldP spid="24" grpId="0"/>
      <p:bldP spid="25" grpId="0"/>
      <p:bldP spid="30" grpId="0"/>
      <p:bldP spid="31" grpId="0"/>
      <p:bldP spid="41" grpId="0"/>
      <p:bldP spid="42" grpId="0"/>
      <p:bldP spid="7" grpId="0" animBg="1"/>
      <p:bldP spid="26" grpId="0" animBg="1"/>
      <p:bldP spid="27" grpId="0" animBg="1"/>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4332272" y="3579296"/>
            <a:ext cx="3960254" cy="1078339"/>
          </a:xfrm>
          <a:custGeom>
            <a:avLst/>
            <a:gdLst>
              <a:gd name="connsiteX0" fmla="*/ 316448 w 5318974"/>
              <a:gd name="connsiteY0" fmla="*/ 0 h 1431654"/>
              <a:gd name="connsiteX1" fmla="*/ 5318974 w 5318974"/>
              <a:gd name="connsiteY1" fmla="*/ 0 h 1431654"/>
              <a:gd name="connsiteX2" fmla="*/ 5318974 w 5318974"/>
              <a:gd name="connsiteY2" fmla="*/ 791135 h 1431654"/>
              <a:gd name="connsiteX3" fmla="*/ 5002526 w 5318974"/>
              <a:gd name="connsiteY3" fmla="*/ 1107583 h 1431654"/>
              <a:gd name="connsiteX4" fmla="*/ 1309304 w 5318974"/>
              <a:gd name="connsiteY4" fmla="*/ 1107584 h 1431654"/>
              <a:gd name="connsiteX5" fmla="*/ 985234 w 5318974"/>
              <a:gd name="connsiteY5" fmla="*/ 1431654 h 1431654"/>
              <a:gd name="connsiteX6" fmla="*/ 661164 w 5318974"/>
              <a:gd name="connsiteY6" fmla="*/ 1107584 h 1431654"/>
              <a:gd name="connsiteX7" fmla="*/ 0 w 5318974"/>
              <a:gd name="connsiteY7" fmla="*/ 1107583 h 1431654"/>
              <a:gd name="connsiteX8" fmla="*/ 0 w 5318974"/>
              <a:gd name="connsiteY8" fmla="*/ 316449 h 1431654"/>
              <a:gd name="connsiteX9" fmla="*/ 316448 w 5318974"/>
              <a:gd name="connsiteY9" fmla="*/ 0 h 143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8974" h="1431654">
                <a:moveTo>
                  <a:pt x="316448" y="0"/>
                </a:moveTo>
                <a:lnTo>
                  <a:pt x="5318974" y="0"/>
                </a:lnTo>
                <a:lnTo>
                  <a:pt x="5318974" y="791135"/>
                </a:lnTo>
                <a:lnTo>
                  <a:pt x="5002526" y="1107583"/>
                </a:lnTo>
                <a:lnTo>
                  <a:pt x="1309304" y="1107584"/>
                </a:lnTo>
                <a:lnTo>
                  <a:pt x="985234" y="1431654"/>
                </a:lnTo>
                <a:lnTo>
                  <a:pt x="661164" y="1107584"/>
                </a:lnTo>
                <a:lnTo>
                  <a:pt x="0" y="1107583"/>
                </a:lnTo>
                <a:lnTo>
                  <a:pt x="0" y="316449"/>
                </a:lnTo>
                <a:lnTo>
                  <a:pt x="316448" y="0"/>
                </a:ln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3" name="组合 2"/>
          <p:cNvGrpSpPr>
            <a:grpSpLocks noChangeAspect="1"/>
          </p:cNvGrpSpPr>
          <p:nvPr/>
        </p:nvGrpSpPr>
        <p:grpSpPr>
          <a:xfrm>
            <a:off x="4623582" y="3843798"/>
            <a:ext cx="364035" cy="368875"/>
            <a:chOff x="2665061" y="4979202"/>
            <a:chExt cx="284308" cy="288000"/>
          </a:xfrm>
          <a:solidFill>
            <a:schemeClr val="bg1"/>
          </a:solidFill>
        </p:grpSpPr>
        <p:sp>
          <p:nvSpPr>
            <p:cNvPr id="4"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Freeform 933"/>
            <p:cNvSpPr>
              <a:spLocks/>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6" name="矩形 5"/>
          <p:cNvSpPr/>
          <p:nvPr/>
        </p:nvSpPr>
        <p:spPr>
          <a:xfrm>
            <a:off x="5280007" y="3669636"/>
            <a:ext cx="1463849" cy="253910"/>
          </a:xfrm>
          <a:prstGeom prst="rect">
            <a:avLst/>
          </a:prstGeom>
        </p:spPr>
        <p:txBody>
          <a:bodyPr wrap="square" lIns="68573" tIns="34287" rIns="68573" bIns="34287">
            <a:spAutoFit/>
          </a:bodyPr>
          <a:lstStyle/>
          <a:p>
            <a:pPr algn="ctr"/>
            <a:r>
              <a:rPr lang="zh-CN" altLang="en-US" sz="1200" dirty="0" smtClean="0">
                <a:solidFill>
                  <a:schemeClr val="bg1"/>
                </a:solidFill>
                <a:latin typeface="微软雅黑" pitchFamily="34" charset="-122"/>
                <a:ea typeface="微软雅黑" pitchFamily="34" charset="-122"/>
              </a:rPr>
              <a:t>单击添加标题</a:t>
            </a:r>
            <a:endParaRPr lang="en-US" altLang="zh-CN" sz="1200" dirty="0">
              <a:solidFill>
                <a:schemeClr val="bg1"/>
              </a:solidFill>
              <a:latin typeface="微软雅黑" pitchFamily="34" charset="-122"/>
              <a:ea typeface="微软雅黑" pitchFamily="34" charset="-122"/>
            </a:endParaRPr>
          </a:p>
        </p:txBody>
      </p:sp>
      <p:sp>
        <p:nvSpPr>
          <p:cNvPr id="7" name="矩形 6"/>
          <p:cNvSpPr>
            <a:spLocks noChangeArrowheads="1"/>
          </p:cNvSpPr>
          <p:nvPr/>
        </p:nvSpPr>
        <p:spPr bwMode="auto">
          <a:xfrm>
            <a:off x="5280006" y="3951444"/>
            <a:ext cx="2795890" cy="38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4000"/>
              </a:lnSpc>
              <a:spcBef>
                <a:spcPct val="0"/>
              </a:spcBef>
              <a:buNone/>
            </a:pPr>
            <a:r>
              <a:rPr lang="zh-CN" altLang="en-US" sz="900" dirty="0" smtClean="0">
                <a:solidFill>
                  <a:schemeClr val="bg1"/>
                </a:solidFill>
                <a:sym typeface="微软雅黑" pitchFamily="34" charset="-122"/>
              </a:rPr>
              <a:t>把目标变成</a:t>
            </a:r>
            <a:r>
              <a:rPr lang="zh-CN" altLang="en-US" sz="900" dirty="0">
                <a:solidFill>
                  <a:schemeClr val="bg1"/>
                </a:solidFill>
                <a:sym typeface="微软雅黑" pitchFamily="34" charset="-122"/>
              </a:rPr>
              <a:t>行动，把行动变成结果，没有任何借口保质保量</a:t>
            </a:r>
            <a:r>
              <a:rPr lang="zh-CN" altLang="en-US" sz="900" dirty="0" smtClean="0">
                <a:solidFill>
                  <a:schemeClr val="bg1"/>
                </a:solidFill>
                <a:sym typeface="微软雅黑" pitchFamily="34" charset="-122"/>
              </a:rPr>
              <a:t>完成工作。</a:t>
            </a:r>
            <a:endParaRPr lang="zh-CN" altLang="en-US" sz="900" dirty="0">
              <a:solidFill>
                <a:schemeClr val="bg1"/>
              </a:solidFill>
              <a:sym typeface="微软雅黑" pitchFamily="34" charset="-122"/>
            </a:endParaRPr>
          </a:p>
        </p:txBody>
      </p:sp>
      <p:sp>
        <p:nvSpPr>
          <p:cNvPr id="8" name="矩形 47"/>
          <p:cNvSpPr>
            <a:spLocks noChangeArrowheads="1"/>
          </p:cNvSpPr>
          <p:nvPr/>
        </p:nvSpPr>
        <p:spPr bwMode="auto">
          <a:xfrm>
            <a:off x="908742" y="2935159"/>
            <a:ext cx="2960361" cy="78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900" dirty="0">
                <a:solidFill>
                  <a:schemeClr val="tx1">
                    <a:lumMod val="50000"/>
                    <a:lumOff val="50000"/>
                  </a:schemeClr>
                </a:solidFill>
                <a:sym typeface="微软雅黑" pitchFamily="34" charset="-122"/>
              </a:rPr>
              <a:t>首先，我们应该要学会发现问题，发现问题比解决问题更重要，解决问题是一种执行力，而发现问题是一种创新。发现问题也是一种能力，是指从外界众多的信息源中，发现自己所需要的、有价值的问题信息的能力。</a:t>
            </a:r>
          </a:p>
        </p:txBody>
      </p:sp>
      <p:sp>
        <p:nvSpPr>
          <p:cNvPr id="9" name="任意多边形 8"/>
          <p:cNvSpPr/>
          <p:nvPr/>
        </p:nvSpPr>
        <p:spPr>
          <a:xfrm>
            <a:off x="4332272" y="2764250"/>
            <a:ext cx="3960254" cy="1078339"/>
          </a:xfrm>
          <a:custGeom>
            <a:avLst/>
            <a:gdLst>
              <a:gd name="connsiteX0" fmla="*/ 316448 w 5318974"/>
              <a:gd name="connsiteY0" fmla="*/ 0 h 1431654"/>
              <a:gd name="connsiteX1" fmla="*/ 5318974 w 5318974"/>
              <a:gd name="connsiteY1" fmla="*/ 0 h 1431654"/>
              <a:gd name="connsiteX2" fmla="*/ 5318974 w 5318974"/>
              <a:gd name="connsiteY2" fmla="*/ 791135 h 1431654"/>
              <a:gd name="connsiteX3" fmla="*/ 5002526 w 5318974"/>
              <a:gd name="connsiteY3" fmla="*/ 1107583 h 1431654"/>
              <a:gd name="connsiteX4" fmla="*/ 1309304 w 5318974"/>
              <a:gd name="connsiteY4" fmla="*/ 1107584 h 1431654"/>
              <a:gd name="connsiteX5" fmla="*/ 985234 w 5318974"/>
              <a:gd name="connsiteY5" fmla="*/ 1431654 h 1431654"/>
              <a:gd name="connsiteX6" fmla="*/ 661164 w 5318974"/>
              <a:gd name="connsiteY6" fmla="*/ 1107584 h 1431654"/>
              <a:gd name="connsiteX7" fmla="*/ 0 w 5318974"/>
              <a:gd name="connsiteY7" fmla="*/ 1107583 h 1431654"/>
              <a:gd name="connsiteX8" fmla="*/ 0 w 5318974"/>
              <a:gd name="connsiteY8" fmla="*/ 316449 h 1431654"/>
              <a:gd name="connsiteX9" fmla="*/ 316448 w 5318974"/>
              <a:gd name="connsiteY9" fmla="*/ 0 h 143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8974" h="1431654">
                <a:moveTo>
                  <a:pt x="316448" y="0"/>
                </a:moveTo>
                <a:lnTo>
                  <a:pt x="5318974" y="0"/>
                </a:lnTo>
                <a:lnTo>
                  <a:pt x="5318974" y="791135"/>
                </a:lnTo>
                <a:lnTo>
                  <a:pt x="5002526" y="1107583"/>
                </a:lnTo>
                <a:lnTo>
                  <a:pt x="1309304" y="1107584"/>
                </a:lnTo>
                <a:lnTo>
                  <a:pt x="985234" y="1431654"/>
                </a:lnTo>
                <a:lnTo>
                  <a:pt x="661164" y="1107584"/>
                </a:lnTo>
                <a:lnTo>
                  <a:pt x="0" y="1107583"/>
                </a:lnTo>
                <a:lnTo>
                  <a:pt x="0" y="316449"/>
                </a:lnTo>
                <a:lnTo>
                  <a:pt x="316448"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0" name="组合 9"/>
          <p:cNvGrpSpPr>
            <a:grpSpLocks noChangeAspect="1"/>
          </p:cNvGrpSpPr>
          <p:nvPr/>
        </p:nvGrpSpPr>
        <p:grpSpPr>
          <a:xfrm>
            <a:off x="7604169" y="2987136"/>
            <a:ext cx="477895" cy="461782"/>
            <a:chOff x="7493000" y="1820863"/>
            <a:chExt cx="233363" cy="225425"/>
          </a:xfrm>
          <a:solidFill>
            <a:schemeClr val="bg1"/>
          </a:solidFill>
        </p:grpSpPr>
        <p:sp>
          <p:nvSpPr>
            <p:cNvPr id="11" name="Freeform 315"/>
            <p:cNvSpPr>
              <a:spLocks/>
            </p:cNvSpPr>
            <p:nvPr/>
          </p:nvSpPr>
          <p:spPr bwMode="auto">
            <a:xfrm>
              <a:off x="7624763" y="1947863"/>
              <a:ext cx="93663" cy="98425"/>
            </a:xfrm>
            <a:custGeom>
              <a:avLst/>
              <a:gdLst>
                <a:gd name="T0" fmla="*/ 25 w 25"/>
                <a:gd name="T1" fmla="*/ 3 h 26"/>
                <a:gd name="T2" fmla="*/ 20 w 25"/>
                <a:gd name="T3" fmla="*/ 6 h 26"/>
                <a:gd name="T4" fmla="*/ 7 w 25"/>
                <a:gd name="T5" fmla="*/ 6 h 26"/>
                <a:gd name="T6" fmla="*/ 7 w 25"/>
                <a:gd name="T7" fmla="*/ 0 h 26"/>
                <a:gd name="T8" fmla="*/ 0 w 25"/>
                <a:gd name="T9" fmla="*/ 13 h 26"/>
                <a:gd name="T10" fmla="*/ 7 w 25"/>
                <a:gd name="T11" fmla="*/ 26 h 26"/>
                <a:gd name="T12" fmla="*/ 7 w 25"/>
                <a:gd name="T13" fmla="*/ 19 h 26"/>
                <a:gd name="T14" fmla="*/ 14 w 25"/>
                <a:gd name="T15" fmla="*/ 19 h 26"/>
                <a:gd name="T16" fmla="*/ 25 w 25"/>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16"/>
            <p:cNvSpPr>
              <a:spLocks/>
            </p:cNvSpPr>
            <p:nvPr/>
          </p:nvSpPr>
          <p:spPr bwMode="auto">
            <a:xfrm>
              <a:off x="7651750" y="1884363"/>
              <a:ext cx="74613" cy="87313"/>
            </a:xfrm>
            <a:custGeom>
              <a:avLst/>
              <a:gdLst>
                <a:gd name="T0" fmla="*/ 0 w 20"/>
                <a:gd name="T1" fmla="*/ 6 h 23"/>
                <a:gd name="T2" fmla="*/ 11 w 20"/>
                <a:gd name="T3" fmla="*/ 0 h 23"/>
                <a:gd name="T4" fmla="*/ 18 w 20"/>
                <a:gd name="T5" fmla="*/ 12 h 23"/>
                <a:gd name="T6" fmla="*/ 16 w 20"/>
                <a:gd name="T7" fmla="*/ 20 h 23"/>
                <a:gd name="T8" fmla="*/ 7 w 20"/>
                <a:gd name="T9" fmla="*/ 18 h 23"/>
                <a:gd name="T10" fmla="*/ 0 w 20"/>
                <a:gd name="T11" fmla="*/ 6 h 23"/>
              </a:gdLst>
              <a:ahLst/>
              <a:cxnLst>
                <a:cxn ang="0">
                  <a:pos x="T0" y="T1"/>
                </a:cxn>
                <a:cxn ang="0">
                  <a:pos x="T2" y="T3"/>
                </a:cxn>
                <a:cxn ang="0">
                  <a:pos x="T4" y="T5"/>
                </a:cxn>
                <a:cxn ang="0">
                  <a:pos x="T6" y="T7"/>
                </a:cxn>
                <a:cxn ang="0">
                  <a:pos x="T8" y="T9"/>
                </a:cxn>
                <a:cxn ang="0">
                  <a:pos x="T10" y="T11"/>
                </a:cxn>
              </a:cxnLst>
              <a:rect l="0" t="0" r="r" b="b"/>
              <a:pathLst>
                <a:path w="20" h="23">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17"/>
            <p:cNvSpPr>
              <a:spLocks/>
            </p:cNvSpPr>
            <p:nvPr/>
          </p:nvSpPr>
          <p:spPr bwMode="auto">
            <a:xfrm>
              <a:off x="7493000" y="1906588"/>
              <a:ext cx="95250" cy="101600"/>
            </a:xfrm>
            <a:custGeom>
              <a:avLst/>
              <a:gdLst>
                <a:gd name="T0" fmla="*/ 13 w 25"/>
                <a:gd name="T1" fmla="*/ 27 h 27"/>
                <a:gd name="T2" fmla="*/ 12 w 25"/>
                <a:gd name="T3" fmla="*/ 21 h 27"/>
                <a:gd name="T4" fmla="*/ 19 w 25"/>
                <a:gd name="T5" fmla="*/ 10 h 27"/>
                <a:gd name="T6" fmla="*/ 25 w 25"/>
                <a:gd name="T7" fmla="*/ 13 h 27"/>
                <a:gd name="T8" fmla="*/ 17 w 25"/>
                <a:gd name="T9" fmla="*/ 1 h 27"/>
                <a:gd name="T10" fmla="*/ 2 w 25"/>
                <a:gd name="T11" fmla="*/ 0 h 27"/>
                <a:gd name="T12" fmla="*/ 8 w 25"/>
                <a:gd name="T13" fmla="*/ 3 h 27"/>
                <a:gd name="T14" fmla="*/ 5 w 25"/>
                <a:gd name="T15" fmla="*/ 9 h 27"/>
                <a:gd name="T16" fmla="*/ 13 w 2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318"/>
            <p:cNvSpPr>
              <a:spLocks/>
            </p:cNvSpPr>
            <p:nvPr/>
          </p:nvSpPr>
          <p:spPr bwMode="auto">
            <a:xfrm>
              <a:off x="7546975" y="1978025"/>
              <a:ext cx="74613" cy="46038"/>
            </a:xfrm>
            <a:custGeom>
              <a:avLst/>
              <a:gdLst>
                <a:gd name="T0" fmla="*/ 20 w 20"/>
                <a:gd name="T1" fmla="*/ 0 h 12"/>
                <a:gd name="T2" fmla="*/ 20 w 20"/>
                <a:gd name="T3" fmla="*/ 12 h 12"/>
                <a:gd name="T4" fmla="*/ 7 w 20"/>
                <a:gd name="T5" fmla="*/ 12 h 12"/>
                <a:gd name="T6" fmla="*/ 1 w 20"/>
                <a:gd name="T7" fmla="*/ 6 h 12"/>
                <a:gd name="T8" fmla="*/ 7 w 20"/>
                <a:gd name="T9" fmla="*/ 0 h 12"/>
                <a:gd name="T10" fmla="*/ 20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319"/>
            <p:cNvSpPr>
              <a:spLocks/>
            </p:cNvSpPr>
            <p:nvPr/>
          </p:nvSpPr>
          <p:spPr bwMode="auto">
            <a:xfrm>
              <a:off x="7588250" y="1820863"/>
              <a:ext cx="107950" cy="74613"/>
            </a:xfrm>
            <a:custGeom>
              <a:avLst/>
              <a:gdLst>
                <a:gd name="T0" fmla="*/ 0 w 29"/>
                <a:gd name="T1" fmla="*/ 2 h 20"/>
                <a:gd name="T2" fmla="*/ 6 w 29"/>
                <a:gd name="T3" fmla="*/ 5 h 20"/>
                <a:gd name="T4" fmla="*/ 12 w 29"/>
                <a:gd name="T5" fmla="*/ 17 h 20"/>
                <a:gd name="T6" fmla="*/ 7 w 29"/>
                <a:gd name="T7" fmla="*/ 20 h 20"/>
                <a:gd name="T8" fmla="*/ 21 w 29"/>
                <a:gd name="T9" fmla="*/ 19 h 20"/>
                <a:gd name="T10" fmla="*/ 29 w 29"/>
                <a:gd name="T11" fmla="*/ 7 h 20"/>
                <a:gd name="T12" fmla="*/ 23 w 29"/>
                <a:gd name="T13" fmla="*/ 11 h 20"/>
                <a:gd name="T14" fmla="*/ 20 w 29"/>
                <a:gd name="T15" fmla="*/ 5 h 20"/>
                <a:gd name="T16" fmla="*/ 0 w 29"/>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0">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320"/>
            <p:cNvSpPr>
              <a:spLocks/>
            </p:cNvSpPr>
            <p:nvPr/>
          </p:nvSpPr>
          <p:spPr bwMode="auto">
            <a:xfrm>
              <a:off x="7535863" y="1828800"/>
              <a:ext cx="74613" cy="85725"/>
            </a:xfrm>
            <a:custGeom>
              <a:avLst/>
              <a:gdLst>
                <a:gd name="T0" fmla="*/ 11 w 20"/>
                <a:gd name="T1" fmla="*/ 23 h 23"/>
                <a:gd name="T2" fmla="*/ 0 w 20"/>
                <a:gd name="T3" fmla="*/ 16 h 23"/>
                <a:gd name="T4" fmla="*/ 7 w 20"/>
                <a:gd name="T5" fmla="*/ 5 h 23"/>
                <a:gd name="T6" fmla="*/ 15 w 20"/>
                <a:gd name="T7" fmla="*/ 3 h 23"/>
                <a:gd name="T8" fmla="*/ 18 w 20"/>
                <a:gd name="T9" fmla="*/ 11 h 23"/>
                <a:gd name="T10" fmla="*/ 11 w 20"/>
                <a:gd name="T11" fmla="*/ 23 h 23"/>
              </a:gdLst>
              <a:ahLst/>
              <a:cxnLst>
                <a:cxn ang="0">
                  <a:pos x="T0" y="T1"/>
                </a:cxn>
                <a:cxn ang="0">
                  <a:pos x="T2" y="T3"/>
                </a:cxn>
                <a:cxn ang="0">
                  <a:pos x="T4" y="T5"/>
                </a:cxn>
                <a:cxn ang="0">
                  <a:pos x="T6" y="T7"/>
                </a:cxn>
                <a:cxn ang="0">
                  <a:pos x="T8" y="T9"/>
                </a:cxn>
                <a:cxn ang="0">
                  <a:pos x="T10" y="T11"/>
                </a:cxn>
              </a:cxnLst>
              <a:rect l="0" t="0" r="r" b="b"/>
              <a:pathLst>
                <a:path w="20" h="23">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7" name="矩形 16"/>
          <p:cNvSpPr/>
          <p:nvPr/>
        </p:nvSpPr>
        <p:spPr>
          <a:xfrm>
            <a:off x="5280007" y="2843164"/>
            <a:ext cx="1991936" cy="253910"/>
          </a:xfrm>
          <a:prstGeom prst="rect">
            <a:avLst/>
          </a:prstGeom>
        </p:spPr>
        <p:txBody>
          <a:bodyPr wrap="square" lIns="68573" tIns="34287" rIns="68573" bIns="34287">
            <a:spAutoFit/>
          </a:bodyPr>
          <a:lstStyle/>
          <a:p>
            <a:pPr algn="ctr"/>
            <a:r>
              <a:rPr lang="zh-CN" altLang="en-US" sz="1200" dirty="0" smtClean="0">
                <a:solidFill>
                  <a:schemeClr val="bg1"/>
                </a:solidFill>
                <a:latin typeface="微软雅黑" pitchFamily="34" charset="-122"/>
                <a:ea typeface="微软雅黑" pitchFamily="34" charset="-122"/>
              </a:rPr>
              <a:t>单击添加标题</a:t>
            </a:r>
            <a:endParaRPr lang="en-US" altLang="zh-CN" sz="1200" dirty="0">
              <a:solidFill>
                <a:schemeClr val="bg1"/>
              </a:solidFill>
              <a:latin typeface="微软雅黑" pitchFamily="34" charset="-122"/>
              <a:ea typeface="微软雅黑" pitchFamily="34" charset="-122"/>
            </a:endParaRPr>
          </a:p>
        </p:txBody>
      </p:sp>
      <p:sp>
        <p:nvSpPr>
          <p:cNvPr id="18" name="矩形 17"/>
          <p:cNvSpPr>
            <a:spLocks noChangeArrowheads="1"/>
          </p:cNvSpPr>
          <p:nvPr/>
        </p:nvSpPr>
        <p:spPr bwMode="auto">
          <a:xfrm>
            <a:off x="4476053" y="3124971"/>
            <a:ext cx="2795890" cy="38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14000"/>
              </a:lnSpc>
              <a:spcBef>
                <a:spcPct val="0"/>
              </a:spcBef>
              <a:buNone/>
            </a:pPr>
            <a:r>
              <a:rPr lang="zh-CN" altLang="en-US" sz="900" dirty="0" smtClean="0">
                <a:solidFill>
                  <a:schemeClr val="bg1"/>
                </a:solidFill>
                <a:sym typeface="微软雅黑" pitchFamily="34" charset="-122"/>
              </a:rPr>
              <a:t>为自己树立一个工作目标是发挥自己潜能、提升自己工作能力的重要途径。</a:t>
            </a:r>
            <a:endParaRPr lang="zh-CN" altLang="en-US" sz="900" dirty="0">
              <a:solidFill>
                <a:schemeClr val="bg1"/>
              </a:solidFill>
              <a:sym typeface="微软雅黑" pitchFamily="34" charset="-122"/>
            </a:endParaRPr>
          </a:p>
        </p:txBody>
      </p:sp>
      <p:sp>
        <p:nvSpPr>
          <p:cNvPr id="19" name="TextBox 29"/>
          <p:cNvSpPr txBox="1"/>
          <p:nvPr/>
        </p:nvSpPr>
        <p:spPr>
          <a:xfrm flipH="1">
            <a:off x="1351152" y="2530014"/>
            <a:ext cx="2561116" cy="216982"/>
          </a:xfrm>
          <a:prstGeom prst="rect">
            <a:avLst/>
          </a:prstGeom>
          <a:noFill/>
        </p:spPr>
        <p:txBody>
          <a:bodyPr wrap="square" lIns="68580" tIns="34290" rIns="68580" bIns="34290"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r>
              <a:rPr lang="zh-CN" altLang="en-US" sz="1200" b="0" dirty="0" smtClean="0">
                <a:solidFill>
                  <a:schemeClr val="tx1">
                    <a:lumMod val="75000"/>
                    <a:lumOff val="25000"/>
                  </a:schemeClr>
                </a:solidFill>
                <a:latin typeface="微软雅黑" pitchFamily="34" charset="-122"/>
              </a:rPr>
              <a:t>单击添加标题</a:t>
            </a:r>
            <a:endParaRPr lang="en-US" altLang="zh-CN" sz="1200" b="0" dirty="0">
              <a:solidFill>
                <a:schemeClr val="tx1">
                  <a:lumMod val="75000"/>
                  <a:lumOff val="25000"/>
                </a:schemeClr>
              </a:solidFill>
              <a:latin typeface="微软雅黑" pitchFamily="34" charset="-122"/>
            </a:endParaRPr>
          </a:p>
        </p:txBody>
      </p:sp>
      <p:sp>
        <p:nvSpPr>
          <p:cNvPr id="20" name="任意多边形 19"/>
          <p:cNvSpPr/>
          <p:nvPr/>
        </p:nvSpPr>
        <p:spPr>
          <a:xfrm flipH="1">
            <a:off x="4332272" y="1949205"/>
            <a:ext cx="3960254" cy="1078339"/>
          </a:xfrm>
          <a:custGeom>
            <a:avLst/>
            <a:gdLst>
              <a:gd name="connsiteX0" fmla="*/ 316448 w 5318974"/>
              <a:gd name="connsiteY0" fmla="*/ 0 h 1431654"/>
              <a:gd name="connsiteX1" fmla="*/ 5318974 w 5318974"/>
              <a:gd name="connsiteY1" fmla="*/ 0 h 1431654"/>
              <a:gd name="connsiteX2" fmla="*/ 5318974 w 5318974"/>
              <a:gd name="connsiteY2" fmla="*/ 791135 h 1431654"/>
              <a:gd name="connsiteX3" fmla="*/ 5002526 w 5318974"/>
              <a:gd name="connsiteY3" fmla="*/ 1107583 h 1431654"/>
              <a:gd name="connsiteX4" fmla="*/ 1309304 w 5318974"/>
              <a:gd name="connsiteY4" fmla="*/ 1107584 h 1431654"/>
              <a:gd name="connsiteX5" fmla="*/ 985234 w 5318974"/>
              <a:gd name="connsiteY5" fmla="*/ 1431654 h 1431654"/>
              <a:gd name="connsiteX6" fmla="*/ 661164 w 5318974"/>
              <a:gd name="connsiteY6" fmla="*/ 1107584 h 1431654"/>
              <a:gd name="connsiteX7" fmla="*/ 0 w 5318974"/>
              <a:gd name="connsiteY7" fmla="*/ 1107583 h 1431654"/>
              <a:gd name="connsiteX8" fmla="*/ 0 w 5318974"/>
              <a:gd name="connsiteY8" fmla="*/ 316449 h 1431654"/>
              <a:gd name="connsiteX9" fmla="*/ 316448 w 5318974"/>
              <a:gd name="connsiteY9" fmla="*/ 0 h 143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8974" h="1431654">
                <a:moveTo>
                  <a:pt x="316448" y="0"/>
                </a:moveTo>
                <a:lnTo>
                  <a:pt x="5318974" y="0"/>
                </a:lnTo>
                <a:lnTo>
                  <a:pt x="5318974" y="791135"/>
                </a:lnTo>
                <a:lnTo>
                  <a:pt x="5002526" y="1107583"/>
                </a:lnTo>
                <a:lnTo>
                  <a:pt x="1309304" y="1107584"/>
                </a:lnTo>
                <a:lnTo>
                  <a:pt x="985234" y="1431654"/>
                </a:lnTo>
                <a:lnTo>
                  <a:pt x="661164" y="1107584"/>
                </a:lnTo>
                <a:lnTo>
                  <a:pt x="0" y="1107583"/>
                </a:lnTo>
                <a:lnTo>
                  <a:pt x="0" y="316449"/>
                </a:lnTo>
                <a:lnTo>
                  <a:pt x="316448" y="0"/>
                </a:ln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1" name="组合 20"/>
          <p:cNvGrpSpPr>
            <a:grpSpLocks noChangeAspect="1"/>
          </p:cNvGrpSpPr>
          <p:nvPr/>
        </p:nvGrpSpPr>
        <p:grpSpPr>
          <a:xfrm>
            <a:off x="4557908" y="2202410"/>
            <a:ext cx="495383" cy="379912"/>
            <a:chOff x="5611813" y="1835150"/>
            <a:chExt cx="285750" cy="219076"/>
          </a:xfrm>
          <a:solidFill>
            <a:schemeClr val="bg1"/>
          </a:solidFill>
        </p:grpSpPr>
        <p:sp>
          <p:nvSpPr>
            <p:cNvPr id="22" name="Freeform 57"/>
            <p:cNvSpPr>
              <a:spLocks/>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58"/>
            <p:cNvSpPr>
              <a:spLocks noChangeArrowheads="1"/>
            </p:cNvSpPr>
            <p:nvPr/>
          </p:nvSpPr>
          <p:spPr bwMode="auto">
            <a:xfrm>
              <a:off x="5648326" y="1884363"/>
              <a:ext cx="41275" cy="139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Rectangle 59"/>
            <p:cNvSpPr>
              <a:spLocks noChangeArrowheads="1"/>
            </p:cNvSpPr>
            <p:nvPr/>
          </p:nvSpPr>
          <p:spPr bwMode="auto">
            <a:xfrm>
              <a:off x="5708651" y="1835150"/>
              <a:ext cx="41275" cy="188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Rectangle 60"/>
            <p:cNvSpPr>
              <a:spLocks noChangeArrowheads="1"/>
            </p:cNvSpPr>
            <p:nvPr/>
          </p:nvSpPr>
          <p:spPr bwMode="auto">
            <a:xfrm>
              <a:off x="5765801" y="1895475"/>
              <a:ext cx="41275"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61"/>
            <p:cNvSpPr>
              <a:spLocks noChangeArrowheads="1"/>
            </p:cNvSpPr>
            <p:nvPr/>
          </p:nvSpPr>
          <p:spPr bwMode="auto">
            <a:xfrm>
              <a:off x="5829301" y="1936750"/>
              <a:ext cx="41275"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 name="矩形 26"/>
          <p:cNvSpPr/>
          <p:nvPr/>
        </p:nvSpPr>
        <p:spPr>
          <a:xfrm>
            <a:off x="5280006" y="2021943"/>
            <a:ext cx="1844126" cy="253910"/>
          </a:xfrm>
          <a:prstGeom prst="rect">
            <a:avLst/>
          </a:prstGeom>
        </p:spPr>
        <p:txBody>
          <a:bodyPr wrap="square" lIns="68573" tIns="34287" rIns="68573" bIns="34287">
            <a:spAutoFit/>
          </a:bodyPr>
          <a:lstStyle/>
          <a:p>
            <a:r>
              <a:rPr lang="zh-CN" altLang="en-US" sz="1200" dirty="0">
                <a:solidFill>
                  <a:schemeClr val="bg1"/>
                </a:solidFill>
                <a:latin typeface="微软雅黑" pitchFamily="34" charset="-122"/>
                <a:ea typeface="微软雅黑" pitchFamily="34" charset="-122"/>
              </a:rPr>
              <a:t>认真做好一件</a:t>
            </a:r>
            <a:r>
              <a:rPr lang="zh-CN" altLang="en-US" sz="1200" dirty="0" smtClean="0">
                <a:solidFill>
                  <a:schemeClr val="bg1"/>
                </a:solidFill>
                <a:latin typeface="微软雅黑" pitchFamily="34" charset="-122"/>
                <a:ea typeface="微软雅黑" pitchFamily="34" charset="-122"/>
              </a:rPr>
              <a:t>事</a:t>
            </a:r>
            <a:endParaRPr lang="en-US" altLang="zh-CN" sz="1200" dirty="0">
              <a:solidFill>
                <a:schemeClr val="bg1"/>
              </a:solidFill>
              <a:latin typeface="微软雅黑" pitchFamily="34" charset="-122"/>
              <a:ea typeface="微软雅黑" pitchFamily="34" charset="-122"/>
            </a:endParaRPr>
          </a:p>
        </p:txBody>
      </p:sp>
      <p:sp>
        <p:nvSpPr>
          <p:cNvPr id="28" name="矩形 27"/>
          <p:cNvSpPr>
            <a:spLocks noChangeArrowheads="1"/>
          </p:cNvSpPr>
          <p:nvPr/>
        </p:nvSpPr>
        <p:spPr bwMode="auto">
          <a:xfrm>
            <a:off x="5280006" y="2303751"/>
            <a:ext cx="2795890" cy="38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4000"/>
              </a:lnSpc>
              <a:spcBef>
                <a:spcPct val="0"/>
              </a:spcBef>
              <a:buNone/>
            </a:pPr>
            <a:r>
              <a:rPr lang="zh-CN" altLang="en-US" sz="900" dirty="0">
                <a:solidFill>
                  <a:schemeClr val="bg1"/>
                </a:solidFill>
                <a:sym typeface="微软雅黑" pitchFamily="34" charset="-122"/>
              </a:rPr>
              <a:t>知道如何做好一件事，比对很多事情都懂一点皮毛要强得</a:t>
            </a:r>
            <a:r>
              <a:rPr lang="zh-CN" altLang="en-US" sz="900" dirty="0" smtClean="0">
                <a:solidFill>
                  <a:schemeClr val="bg1"/>
                </a:solidFill>
                <a:sym typeface="微软雅黑" pitchFamily="34" charset="-122"/>
              </a:rPr>
              <a:t>多。</a:t>
            </a:r>
            <a:endParaRPr lang="zh-CN" altLang="en-US" sz="900" dirty="0">
              <a:solidFill>
                <a:schemeClr val="bg1"/>
              </a:solidFill>
              <a:sym typeface="微软雅黑" pitchFamily="34" charset="-122"/>
            </a:endParaRPr>
          </a:p>
        </p:txBody>
      </p:sp>
      <p:sp>
        <p:nvSpPr>
          <p:cNvPr id="29" name="任意多边形 28"/>
          <p:cNvSpPr/>
          <p:nvPr/>
        </p:nvSpPr>
        <p:spPr>
          <a:xfrm>
            <a:off x="4332272" y="1134160"/>
            <a:ext cx="3960254" cy="1078339"/>
          </a:xfrm>
          <a:custGeom>
            <a:avLst/>
            <a:gdLst>
              <a:gd name="connsiteX0" fmla="*/ 316448 w 5318974"/>
              <a:gd name="connsiteY0" fmla="*/ 0 h 1431654"/>
              <a:gd name="connsiteX1" fmla="*/ 5318974 w 5318974"/>
              <a:gd name="connsiteY1" fmla="*/ 0 h 1431654"/>
              <a:gd name="connsiteX2" fmla="*/ 5318974 w 5318974"/>
              <a:gd name="connsiteY2" fmla="*/ 791135 h 1431654"/>
              <a:gd name="connsiteX3" fmla="*/ 5002526 w 5318974"/>
              <a:gd name="connsiteY3" fmla="*/ 1107583 h 1431654"/>
              <a:gd name="connsiteX4" fmla="*/ 1309304 w 5318974"/>
              <a:gd name="connsiteY4" fmla="*/ 1107584 h 1431654"/>
              <a:gd name="connsiteX5" fmla="*/ 985234 w 5318974"/>
              <a:gd name="connsiteY5" fmla="*/ 1431654 h 1431654"/>
              <a:gd name="connsiteX6" fmla="*/ 661164 w 5318974"/>
              <a:gd name="connsiteY6" fmla="*/ 1107584 h 1431654"/>
              <a:gd name="connsiteX7" fmla="*/ 0 w 5318974"/>
              <a:gd name="connsiteY7" fmla="*/ 1107583 h 1431654"/>
              <a:gd name="connsiteX8" fmla="*/ 0 w 5318974"/>
              <a:gd name="connsiteY8" fmla="*/ 316449 h 1431654"/>
              <a:gd name="connsiteX9" fmla="*/ 316448 w 5318974"/>
              <a:gd name="connsiteY9" fmla="*/ 0 h 143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8974" h="1431654">
                <a:moveTo>
                  <a:pt x="316448" y="0"/>
                </a:moveTo>
                <a:lnTo>
                  <a:pt x="5318974" y="0"/>
                </a:lnTo>
                <a:lnTo>
                  <a:pt x="5318974" y="791135"/>
                </a:lnTo>
                <a:lnTo>
                  <a:pt x="5002526" y="1107583"/>
                </a:lnTo>
                <a:lnTo>
                  <a:pt x="1309304" y="1107584"/>
                </a:lnTo>
                <a:lnTo>
                  <a:pt x="985234" y="1431654"/>
                </a:lnTo>
                <a:lnTo>
                  <a:pt x="661164" y="1107584"/>
                </a:lnTo>
                <a:lnTo>
                  <a:pt x="0" y="1107583"/>
                </a:lnTo>
                <a:lnTo>
                  <a:pt x="0" y="316449"/>
                </a:lnTo>
                <a:lnTo>
                  <a:pt x="316448" y="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0" name="矩形 29"/>
          <p:cNvSpPr/>
          <p:nvPr/>
        </p:nvSpPr>
        <p:spPr>
          <a:xfrm>
            <a:off x="4332273" y="1195471"/>
            <a:ext cx="2939670" cy="253910"/>
          </a:xfrm>
          <a:prstGeom prst="rect">
            <a:avLst/>
          </a:prstGeom>
        </p:spPr>
        <p:txBody>
          <a:bodyPr wrap="square" lIns="68573" tIns="34287" rIns="68573" bIns="34287">
            <a:spAutoFit/>
          </a:bodyPr>
          <a:lstStyle/>
          <a:p>
            <a:pPr algn="ctr"/>
            <a:r>
              <a:rPr lang="zh-CN" altLang="en-US" sz="1200" dirty="0" smtClean="0">
                <a:solidFill>
                  <a:schemeClr val="bg1"/>
                </a:solidFill>
                <a:latin typeface="微软雅黑" pitchFamily="34" charset="-122"/>
                <a:ea typeface="微软雅黑" pitchFamily="34" charset="-122"/>
              </a:rPr>
              <a:t>单击添加标题</a:t>
            </a:r>
            <a:endParaRPr lang="en-US" altLang="zh-CN" sz="1200" dirty="0">
              <a:solidFill>
                <a:schemeClr val="bg1"/>
              </a:solidFill>
              <a:latin typeface="微软雅黑" pitchFamily="34" charset="-122"/>
              <a:ea typeface="微软雅黑" pitchFamily="34" charset="-122"/>
            </a:endParaRPr>
          </a:p>
        </p:txBody>
      </p:sp>
      <p:sp>
        <p:nvSpPr>
          <p:cNvPr id="31" name="矩形 30"/>
          <p:cNvSpPr>
            <a:spLocks noChangeArrowheads="1"/>
          </p:cNvSpPr>
          <p:nvPr/>
        </p:nvSpPr>
        <p:spPr bwMode="auto">
          <a:xfrm>
            <a:off x="4476053" y="1477278"/>
            <a:ext cx="2795890" cy="38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14000"/>
              </a:lnSpc>
              <a:spcBef>
                <a:spcPct val="0"/>
              </a:spcBef>
              <a:buNone/>
            </a:pPr>
            <a:r>
              <a:rPr lang="zh-CN" altLang="en-US" sz="900" dirty="0" smtClean="0">
                <a:solidFill>
                  <a:schemeClr val="bg1"/>
                </a:solidFill>
                <a:sym typeface="微软雅黑" pitchFamily="34" charset="-122"/>
              </a:rPr>
              <a:t>尽量</a:t>
            </a:r>
            <a:r>
              <a:rPr lang="zh-CN" altLang="en-US" sz="900" dirty="0">
                <a:solidFill>
                  <a:schemeClr val="bg1"/>
                </a:solidFill>
                <a:sym typeface="微软雅黑" pitchFamily="34" charset="-122"/>
              </a:rPr>
              <a:t>多地承担工作，并真正投入其中，坚持不懈，迫使自己的能力得以提高</a:t>
            </a:r>
            <a:r>
              <a:rPr lang="zh-CN" altLang="en-US" sz="900" dirty="0" smtClean="0">
                <a:solidFill>
                  <a:schemeClr val="bg1"/>
                </a:solidFill>
                <a:sym typeface="微软雅黑" pitchFamily="34" charset="-122"/>
              </a:rPr>
              <a:t>。</a:t>
            </a:r>
            <a:endParaRPr lang="zh-CN" altLang="en-US" sz="900" dirty="0">
              <a:solidFill>
                <a:schemeClr val="bg1"/>
              </a:solidFill>
              <a:sym typeface="微软雅黑" pitchFamily="34" charset="-122"/>
            </a:endParaRPr>
          </a:p>
        </p:txBody>
      </p:sp>
      <p:grpSp>
        <p:nvGrpSpPr>
          <p:cNvPr id="32" name="组合 31"/>
          <p:cNvGrpSpPr/>
          <p:nvPr/>
        </p:nvGrpSpPr>
        <p:grpSpPr>
          <a:xfrm>
            <a:off x="7594670" y="1291316"/>
            <a:ext cx="496892" cy="460203"/>
            <a:chOff x="3187086" y="1563639"/>
            <a:chExt cx="2814585" cy="2605955"/>
          </a:xfrm>
          <a:solidFill>
            <a:schemeClr val="bg1"/>
          </a:solidFill>
        </p:grpSpPr>
        <p:sp>
          <p:nvSpPr>
            <p:cNvPr id="33" name="任意多边形 32"/>
            <p:cNvSpPr/>
            <p:nvPr/>
          </p:nvSpPr>
          <p:spPr>
            <a:xfrm>
              <a:off x="4151342" y="1934716"/>
              <a:ext cx="491234" cy="2234878"/>
            </a:xfrm>
            <a:custGeom>
              <a:avLst/>
              <a:gdLst>
                <a:gd name="connsiteX0" fmla="*/ 401234 w 491234"/>
                <a:gd name="connsiteY0" fmla="*/ 0 h 2234878"/>
                <a:gd name="connsiteX1" fmla="*/ 491234 w 491234"/>
                <a:gd name="connsiteY1" fmla="*/ 0 h 2234878"/>
                <a:gd name="connsiteX2" fmla="*/ 491234 w 491234"/>
                <a:gd name="connsiteY2" fmla="*/ 2005186 h 2234878"/>
                <a:gd name="connsiteX3" fmla="*/ 488498 w 491234"/>
                <a:gd name="connsiteY3" fmla="*/ 2005186 h 2234878"/>
                <a:gd name="connsiteX4" fmla="*/ 486034 w 491234"/>
                <a:gd name="connsiteY4" fmla="*/ 2039575 h 2234878"/>
                <a:gd name="connsiteX5" fmla="*/ 377257 w 491234"/>
                <a:gd name="connsiteY5" fmla="*/ 2196624 h 2234878"/>
                <a:gd name="connsiteX6" fmla="*/ 127307 w 491234"/>
                <a:gd name="connsiteY6" fmla="*/ 2204506 h 2234878"/>
                <a:gd name="connsiteX7" fmla="*/ 1 w 491234"/>
                <a:gd name="connsiteY7" fmla="*/ 1989262 h 2234878"/>
                <a:gd name="connsiteX8" fmla="*/ 2244 w 491234"/>
                <a:gd name="connsiteY8" fmla="*/ 1989262 h 2234878"/>
                <a:gd name="connsiteX9" fmla="*/ 0 w 491234"/>
                <a:gd name="connsiteY9" fmla="*/ 1983846 h 2234878"/>
                <a:gd name="connsiteX10" fmla="*/ 0 w 491234"/>
                <a:gd name="connsiteY10" fmla="*/ 1967512 h 2234878"/>
                <a:gd name="connsiteX11" fmla="*/ 45000 w 491234"/>
                <a:gd name="connsiteY11" fmla="*/ 1922512 h 2234878"/>
                <a:gd name="connsiteX12" fmla="*/ 90000 w 491234"/>
                <a:gd name="connsiteY12" fmla="*/ 1967512 h 2234878"/>
                <a:gd name="connsiteX13" fmla="*/ 90000 w 491234"/>
                <a:gd name="connsiteY13" fmla="*/ 1983846 h 2234878"/>
                <a:gd name="connsiteX14" fmla="*/ 87756 w 491234"/>
                <a:gd name="connsiteY14" fmla="*/ 1989263 h 2234878"/>
                <a:gd name="connsiteX15" fmla="*/ 88890 w 491234"/>
                <a:gd name="connsiteY15" fmla="*/ 1989263 h 2234878"/>
                <a:gd name="connsiteX16" fmla="*/ 170124 w 491234"/>
                <a:gd name="connsiteY16" fmla="*/ 2126610 h 2234878"/>
                <a:gd name="connsiteX17" fmla="*/ 329617 w 491234"/>
                <a:gd name="connsiteY17" fmla="*/ 2121580 h 2234878"/>
                <a:gd name="connsiteX18" fmla="*/ 399027 w 491234"/>
                <a:gd name="connsiteY18" fmla="*/ 2021367 h 2234878"/>
                <a:gd name="connsiteX19" fmla="*/ 401234 w 491234"/>
                <a:gd name="connsiteY19" fmla="*/ 1990565 h 223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234" h="2234878">
                  <a:moveTo>
                    <a:pt x="401234" y="0"/>
                  </a:moveTo>
                  <a:lnTo>
                    <a:pt x="491234" y="0"/>
                  </a:lnTo>
                  <a:lnTo>
                    <a:pt x="491234" y="2005186"/>
                  </a:lnTo>
                  <a:lnTo>
                    <a:pt x="488498" y="2005186"/>
                  </a:lnTo>
                  <a:lnTo>
                    <a:pt x="486034" y="2039575"/>
                  </a:lnTo>
                  <a:cubicBezTo>
                    <a:pt x="472637" y="2103568"/>
                    <a:pt x="433989" y="2160609"/>
                    <a:pt x="377257" y="2196624"/>
                  </a:cubicBezTo>
                  <a:cubicBezTo>
                    <a:pt x="301614" y="2244643"/>
                    <a:pt x="205825" y="2247664"/>
                    <a:pt x="127307" y="2204506"/>
                  </a:cubicBezTo>
                  <a:cubicBezTo>
                    <a:pt x="48789" y="2161348"/>
                    <a:pt x="1" y="2078859"/>
                    <a:pt x="1" y="1989262"/>
                  </a:cubicBezTo>
                  <a:lnTo>
                    <a:pt x="2244" y="1989262"/>
                  </a:lnTo>
                  <a:lnTo>
                    <a:pt x="0" y="1983846"/>
                  </a:lnTo>
                  <a:lnTo>
                    <a:pt x="0" y="1967512"/>
                  </a:lnTo>
                  <a:cubicBezTo>
                    <a:pt x="0" y="1942659"/>
                    <a:pt x="20147" y="1922512"/>
                    <a:pt x="45000" y="1922512"/>
                  </a:cubicBezTo>
                  <a:cubicBezTo>
                    <a:pt x="69853" y="1922512"/>
                    <a:pt x="90000" y="1942659"/>
                    <a:pt x="90000" y="1967512"/>
                  </a:cubicBezTo>
                  <a:lnTo>
                    <a:pt x="90000" y="1983846"/>
                  </a:lnTo>
                  <a:lnTo>
                    <a:pt x="87756" y="1989263"/>
                  </a:lnTo>
                  <a:lnTo>
                    <a:pt x="88890" y="1989263"/>
                  </a:lnTo>
                  <a:cubicBezTo>
                    <a:pt x="88890" y="2046435"/>
                    <a:pt x="120022" y="2099071"/>
                    <a:pt x="170124" y="2126610"/>
                  </a:cubicBezTo>
                  <a:cubicBezTo>
                    <a:pt x="220227" y="2154149"/>
                    <a:pt x="281350" y="2152221"/>
                    <a:pt x="329617" y="2121580"/>
                  </a:cubicBezTo>
                  <a:cubicBezTo>
                    <a:pt x="365818" y="2098599"/>
                    <a:pt x="390479" y="2062201"/>
                    <a:pt x="399027" y="2021367"/>
                  </a:cubicBezTo>
                  <a:lnTo>
                    <a:pt x="401234" y="1990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zh-CN" altLang="en-US"/>
            </a:p>
          </p:txBody>
        </p:sp>
        <p:sp>
          <p:nvSpPr>
            <p:cNvPr id="34" name="任意多边形 33"/>
            <p:cNvSpPr/>
            <p:nvPr/>
          </p:nvSpPr>
          <p:spPr>
            <a:xfrm>
              <a:off x="4592571" y="1563639"/>
              <a:ext cx="1409100" cy="1305334"/>
            </a:xfrm>
            <a:custGeom>
              <a:avLst/>
              <a:gdLst>
                <a:gd name="connsiteX0" fmla="*/ 0 w 1409098"/>
                <a:gd name="connsiteY0" fmla="*/ 0 h 1305334"/>
                <a:gd name="connsiteX1" fmla="*/ 128021 w 1409098"/>
                <a:gd name="connsiteY1" fmla="*/ 7185 h 1305334"/>
                <a:gd name="connsiteX2" fmla="*/ 1408475 w 1409098"/>
                <a:gd name="connsiteY2" fmla="*/ 1200496 h 1305334"/>
                <a:gd name="connsiteX3" fmla="*/ 1409098 w 1409098"/>
                <a:gd name="connsiteY3" fmla="*/ 1203406 h 1305334"/>
                <a:gd name="connsiteX4" fmla="*/ 1392082 w 1409098"/>
                <a:gd name="connsiteY4" fmla="*/ 1178200 h 1305334"/>
                <a:gd name="connsiteX5" fmla="*/ 1090129 w 1409098"/>
                <a:gd name="connsiteY5" fmla="*/ 1012606 h 1305334"/>
                <a:gd name="connsiteX6" fmla="*/ 708249 w 1409098"/>
                <a:gd name="connsiteY6" fmla="*/ 1296597 h 1305334"/>
                <a:gd name="connsiteX7" fmla="*/ 704234 w 1409098"/>
                <a:gd name="connsiteY7" fmla="*/ 1305334 h 1305334"/>
                <a:gd name="connsiteX8" fmla="*/ 698325 w 1409098"/>
                <a:gd name="connsiteY8" fmla="*/ 1260320 h 1305334"/>
                <a:gd name="connsiteX9" fmla="*/ 162629 w 1409098"/>
                <a:gd name="connsiteY9" fmla="*/ 155333 h 1305334"/>
                <a:gd name="connsiteX10" fmla="*/ 0 w 1409098"/>
                <a:gd name="connsiteY10" fmla="*/ 0 h 130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098" h="1305334">
                  <a:moveTo>
                    <a:pt x="0" y="0"/>
                  </a:moveTo>
                  <a:lnTo>
                    <a:pt x="128021" y="7185"/>
                  </a:lnTo>
                  <a:cubicBezTo>
                    <a:pt x="741076" y="76383"/>
                    <a:pt x="1244274" y="559025"/>
                    <a:pt x="1408475" y="1200496"/>
                  </a:cubicBezTo>
                  <a:lnTo>
                    <a:pt x="1409098" y="1203406"/>
                  </a:lnTo>
                  <a:lnTo>
                    <a:pt x="1392082" y="1178200"/>
                  </a:lnTo>
                  <a:cubicBezTo>
                    <a:pt x="1305888" y="1073653"/>
                    <a:pt x="1201979" y="1012606"/>
                    <a:pt x="1090129" y="1012606"/>
                  </a:cubicBezTo>
                  <a:cubicBezTo>
                    <a:pt x="940996" y="1012606"/>
                    <a:pt x="805981" y="1121133"/>
                    <a:pt x="708249" y="1296597"/>
                  </a:cubicBezTo>
                  <a:lnTo>
                    <a:pt x="704234" y="1305334"/>
                  </a:lnTo>
                  <a:lnTo>
                    <a:pt x="698325" y="1260320"/>
                  </a:lnTo>
                  <a:cubicBezTo>
                    <a:pt x="625977" y="839435"/>
                    <a:pt x="439220" y="452606"/>
                    <a:pt x="162629" y="155333"/>
                  </a:cubicBez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34" tIns="45717" rIns="91434" bIns="45717" rtlCol="0" anchor="ctr">
              <a:noAutofit/>
            </a:bodyPr>
            <a:lstStyle/>
            <a:p>
              <a:pPr algn="ctr"/>
              <a:endParaRPr lang="zh-CN" altLang="en-US"/>
            </a:p>
          </p:txBody>
        </p:sp>
        <p:sp>
          <p:nvSpPr>
            <p:cNvPr id="35" name="任意多边形 34"/>
            <p:cNvSpPr/>
            <p:nvPr/>
          </p:nvSpPr>
          <p:spPr>
            <a:xfrm>
              <a:off x="4586361" y="1563639"/>
              <a:ext cx="730750" cy="1363294"/>
            </a:xfrm>
            <a:custGeom>
              <a:avLst/>
              <a:gdLst>
                <a:gd name="connsiteX0" fmla="*/ 0 w 730749"/>
                <a:gd name="connsiteY0" fmla="*/ 0 h 1363293"/>
                <a:gd name="connsiteX1" fmla="*/ 24187 w 730749"/>
                <a:gd name="connsiteY1" fmla="*/ 1357 h 1363293"/>
                <a:gd name="connsiteX2" fmla="*/ 186816 w 730749"/>
                <a:gd name="connsiteY2" fmla="*/ 156690 h 1363293"/>
                <a:gd name="connsiteX3" fmla="*/ 722512 w 730749"/>
                <a:gd name="connsiteY3" fmla="*/ 1261677 h 1363293"/>
                <a:gd name="connsiteX4" fmla="*/ 730749 w 730749"/>
                <a:gd name="connsiteY4" fmla="*/ 1324425 h 1363293"/>
                <a:gd name="connsiteX5" fmla="*/ 680990 w 730749"/>
                <a:gd name="connsiteY5" fmla="*/ 1250717 h 1363293"/>
                <a:gd name="connsiteX6" fmla="*/ 379037 w 730749"/>
                <a:gd name="connsiteY6" fmla="*/ 1085123 h 1363293"/>
                <a:gd name="connsiteX7" fmla="*/ 77084 w 730749"/>
                <a:gd name="connsiteY7" fmla="*/ 1250717 h 1363293"/>
                <a:gd name="connsiteX8" fmla="*/ 1087 w 730749"/>
                <a:gd name="connsiteY8" fmla="*/ 1363293 h 1363293"/>
                <a:gd name="connsiteX9" fmla="*/ 0 w 730749"/>
                <a:gd name="connsiteY9" fmla="*/ 0 h 136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0749" h="1363293">
                  <a:moveTo>
                    <a:pt x="0" y="0"/>
                  </a:moveTo>
                  <a:lnTo>
                    <a:pt x="24187" y="1357"/>
                  </a:lnTo>
                  <a:lnTo>
                    <a:pt x="186816" y="156690"/>
                  </a:lnTo>
                  <a:cubicBezTo>
                    <a:pt x="463407" y="453963"/>
                    <a:pt x="650164" y="840792"/>
                    <a:pt x="722512" y="1261677"/>
                  </a:cubicBezTo>
                  <a:lnTo>
                    <a:pt x="730749" y="1324425"/>
                  </a:lnTo>
                  <a:lnTo>
                    <a:pt x="680990" y="1250717"/>
                  </a:lnTo>
                  <a:cubicBezTo>
                    <a:pt x="594796" y="1146170"/>
                    <a:pt x="490887" y="1085123"/>
                    <a:pt x="379037" y="1085123"/>
                  </a:cubicBezTo>
                  <a:cubicBezTo>
                    <a:pt x="267187" y="1085123"/>
                    <a:pt x="163279" y="1146170"/>
                    <a:pt x="77084" y="1250717"/>
                  </a:cubicBezTo>
                  <a:lnTo>
                    <a:pt x="1087" y="1363293"/>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34" tIns="45717" rIns="91434" bIns="45717" rtlCol="0" anchor="ctr">
              <a:noAutofit/>
            </a:bodyPr>
            <a:lstStyle/>
            <a:p>
              <a:pPr algn="ctr"/>
              <a:endParaRPr lang="zh-CN" altLang="en-US"/>
            </a:p>
          </p:txBody>
        </p:sp>
        <p:sp>
          <p:nvSpPr>
            <p:cNvPr id="36" name="任意多边形 35"/>
            <p:cNvSpPr/>
            <p:nvPr/>
          </p:nvSpPr>
          <p:spPr>
            <a:xfrm>
              <a:off x="3865818" y="1563639"/>
              <a:ext cx="728951" cy="1368725"/>
            </a:xfrm>
            <a:custGeom>
              <a:avLst/>
              <a:gdLst>
                <a:gd name="connsiteX0" fmla="*/ 728951 w 728951"/>
                <a:gd name="connsiteY0" fmla="*/ 0 h 1368725"/>
                <a:gd name="connsiteX1" fmla="*/ 727861 w 728951"/>
                <a:gd name="connsiteY1" fmla="*/ 1368725 h 1368725"/>
                <a:gd name="connsiteX2" fmla="*/ 648196 w 728951"/>
                <a:gd name="connsiteY2" fmla="*/ 1250717 h 1368725"/>
                <a:gd name="connsiteX3" fmla="*/ 346243 w 728951"/>
                <a:gd name="connsiteY3" fmla="*/ 1085123 h 1368725"/>
                <a:gd name="connsiteX4" fmla="*/ 44290 w 728951"/>
                <a:gd name="connsiteY4" fmla="*/ 1250717 h 1368725"/>
                <a:gd name="connsiteX5" fmla="*/ 0 w 728951"/>
                <a:gd name="connsiteY5" fmla="*/ 1316325 h 1368725"/>
                <a:gd name="connsiteX6" fmla="*/ 11012 w 728951"/>
                <a:gd name="connsiteY6" fmla="*/ 1235951 h 1368725"/>
                <a:gd name="connsiteX7" fmla="*/ 542135 w 728951"/>
                <a:gd name="connsiteY7" fmla="*/ 156690 h 1368725"/>
                <a:gd name="connsiteX8" fmla="*/ 704764 w 728951"/>
                <a:gd name="connsiteY8" fmla="*/ 1357 h 1368725"/>
                <a:gd name="connsiteX9" fmla="*/ 728951 w 728951"/>
                <a:gd name="connsiteY9" fmla="*/ 0 h 136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51" h="1368725">
                  <a:moveTo>
                    <a:pt x="728951" y="0"/>
                  </a:moveTo>
                  <a:lnTo>
                    <a:pt x="727861" y="1368725"/>
                  </a:lnTo>
                  <a:lnTo>
                    <a:pt x="648196" y="1250717"/>
                  </a:lnTo>
                  <a:cubicBezTo>
                    <a:pt x="562002" y="1146170"/>
                    <a:pt x="458093" y="1085123"/>
                    <a:pt x="346243" y="1085123"/>
                  </a:cubicBezTo>
                  <a:cubicBezTo>
                    <a:pt x="234393" y="1085123"/>
                    <a:pt x="130485" y="1146170"/>
                    <a:pt x="44290" y="1250717"/>
                  </a:cubicBezTo>
                  <a:lnTo>
                    <a:pt x="0" y="1316325"/>
                  </a:lnTo>
                  <a:lnTo>
                    <a:pt x="11012" y="1235951"/>
                  </a:lnTo>
                  <a:cubicBezTo>
                    <a:pt x="86448" y="825040"/>
                    <a:pt x="271189" y="447896"/>
                    <a:pt x="542135" y="156690"/>
                  </a:cubicBezTo>
                  <a:lnTo>
                    <a:pt x="704764" y="1357"/>
                  </a:lnTo>
                  <a:lnTo>
                    <a:pt x="728951"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34" tIns="45717" rIns="91434" bIns="45717" rtlCol="0" anchor="ctr">
              <a:noAutofit/>
            </a:bodyPr>
            <a:lstStyle/>
            <a:p>
              <a:pPr algn="ctr"/>
              <a:endParaRPr lang="zh-CN" altLang="en-US"/>
            </a:p>
          </p:txBody>
        </p:sp>
        <p:sp>
          <p:nvSpPr>
            <p:cNvPr id="37" name="任意多边形 36"/>
            <p:cNvSpPr/>
            <p:nvPr/>
          </p:nvSpPr>
          <p:spPr>
            <a:xfrm>
              <a:off x="3187086" y="1563639"/>
              <a:ext cx="1407683" cy="1318857"/>
            </a:xfrm>
            <a:custGeom>
              <a:avLst/>
              <a:gdLst>
                <a:gd name="connsiteX0" fmla="*/ 1407683 w 1407683"/>
                <a:gd name="connsiteY0" fmla="*/ 0 h 1318857"/>
                <a:gd name="connsiteX1" fmla="*/ 718085 w 1407683"/>
                <a:gd name="connsiteY1" fmla="*/ 1206657 h 1318857"/>
                <a:gd name="connsiteX2" fmla="*/ 701230 w 1407683"/>
                <a:gd name="connsiteY2" fmla="*/ 1318857 h 1318857"/>
                <a:gd name="connsiteX3" fmla="*/ 691623 w 1407683"/>
                <a:gd name="connsiteY3" fmla="*/ 1297953 h 1318857"/>
                <a:gd name="connsiteX4" fmla="*/ 309743 w 1407683"/>
                <a:gd name="connsiteY4" fmla="*/ 1013962 h 1318857"/>
                <a:gd name="connsiteX5" fmla="*/ 7790 w 1407683"/>
                <a:gd name="connsiteY5" fmla="*/ 1179556 h 1318857"/>
                <a:gd name="connsiteX6" fmla="*/ 0 w 1407683"/>
                <a:gd name="connsiteY6" fmla="*/ 1191095 h 1318857"/>
                <a:gd name="connsiteX7" fmla="*/ 1732 w 1407683"/>
                <a:gd name="connsiteY7" fmla="*/ 1183184 h 1318857"/>
                <a:gd name="connsiteX8" fmla="*/ 1407683 w 1407683"/>
                <a:gd name="connsiteY8" fmla="*/ 0 h 131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683" h="1318857">
                  <a:moveTo>
                    <a:pt x="1407683" y="0"/>
                  </a:moveTo>
                  <a:cubicBezTo>
                    <a:pt x="1054244" y="299337"/>
                    <a:pt x="812151" y="729171"/>
                    <a:pt x="718085" y="1206657"/>
                  </a:cubicBezTo>
                  <a:lnTo>
                    <a:pt x="701230" y="1318857"/>
                  </a:lnTo>
                  <a:lnTo>
                    <a:pt x="691623" y="1297953"/>
                  </a:lnTo>
                  <a:cubicBezTo>
                    <a:pt x="593892" y="1122489"/>
                    <a:pt x="458877" y="1013962"/>
                    <a:pt x="309743" y="1013962"/>
                  </a:cubicBezTo>
                  <a:cubicBezTo>
                    <a:pt x="197893" y="1013962"/>
                    <a:pt x="93985" y="1075009"/>
                    <a:pt x="7790" y="1179556"/>
                  </a:cubicBezTo>
                  <a:lnTo>
                    <a:pt x="0" y="1191095"/>
                  </a:lnTo>
                  <a:lnTo>
                    <a:pt x="1732" y="1183184"/>
                  </a:lnTo>
                  <a:cubicBezTo>
                    <a:pt x="181979" y="498964"/>
                    <a:pt x="743230" y="0"/>
                    <a:pt x="140768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34" tIns="45717" rIns="91434" bIns="45717" rtlCol="0" anchor="ctr">
              <a:noAutofit/>
            </a:bodyPr>
            <a:lstStyle/>
            <a:p>
              <a:pPr algn="ctr"/>
              <a:endParaRPr lang="zh-CN" altLang="en-US"/>
            </a:p>
          </p:txBody>
        </p:sp>
      </p:grpSp>
      <p:grpSp>
        <p:nvGrpSpPr>
          <p:cNvPr id="38" name="组合 37"/>
          <p:cNvGrpSpPr/>
          <p:nvPr/>
        </p:nvGrpSpPr>
        <p:grpSpPr>
          <a:xfrm>
            <a:off x="993395" y="2589155"/>
            <a:ext cx="228004" cy="228074"/>
            <a:chOff x="6056956" y="3167604"/>
            <a:chExt cx="409123" cy="409123"/>
          </a:xfrm>
        </p:grpSpPr>
        <p:sp>
          <p:nvSpPr>
            <p:cNvPr id="39" name="Freeform 34"/>
            <p:cNvSpPr>
              <a:spLocks/>
            </p:cNvSpPr>
            <p:nvPr/>
          </p:nvSpPr>
          <p:spPr bwMode="auto">
            <a:xfrm>
              <a:off x="6056956" y="3167604"/>
              <a:ext cx="409123" cy="409123"/>
            </a:xfrm>
            <a:prstGeom prst="ellipse">
              <a:avLst/>
            </a:prstGeom>
            <a:gradFill rotWithShape="1">
              <a:gsLst>
                <a:gs pos="66000">
                  <a:srgbClr val="ECECEC"/>
                </a:gs>
                <a:gs pos="100000">
                  <a:srgbClr val="F7F7F7"/>
                </a:gs>
                <a:gs pos="7000">
                  <a:srgbClr val="BEBEBE"/>
                </a:gs>
              </a:gsLst>
              <a:lin ang="7800000" scaled="0"/>
            </a:gradFill>
            <a:ln w="25400">
              <a:gradFill>
                <a:gsLst>
                  <a:gs pos="0">
                    <a:schemeClr val="bg1"/>
                  </a:gs>
                  <a:gs pos="100000">
                    <a:schemeClr val="bg1">
                      <a:lumMod val="85000"/>
                    </a:schemeClr>
                  </a:gs>
                </a:gsLst>
                <a:lin ang="7800000" scaled="0"/>
              </a:gradFill>
            </a:ln>
            <a:effectLst/>
            <a:extLst/>
          </p:spPr>
          <p:txBody>
            <a:bodyPr wrap="none" anchor="ctr"/>
            <a:lstStyle/>
            <a:p>
              <a:pPr latinLnBrk="1"/>
              <a:endParaRPr kumimoji="1" lang="zh-CN" altLang="en-US" dirty="0">
                <a:solidFill>
                  <a:srgbClr val="000000"/>
                </a:solidFill>
                <a:latin typeface="굴림" charset="-127"/>
                <a:ea typeface="굴림" charset="-127"/>
              </a:endParaRPr>
            </a:p>
          </p:txBody>
        </p:sp>
        <p:sp>
          <p:nvSpPr>
            <p:cNvPr id="40" name="Freeform 30"/>
            <p:cNvSpPr>
              <a:spLocks/>
            </p:cNvSpPr>
            <p:nvPr/>
          </p:nvSpPr>
          <p:spPr bwMode="auto">
            <a:xfrm>
              <a:off x="6165495" y="3276142"/>
              <a:ext cx="192046" cy="192048"/>
            </a:xfrm>
            <a:prstGeom prst="ellipse">
              <a:avLst/>
            </a:prstGeom>
            <a:solidFill>
              <a:schemeClr val="accent1"/>
            </a:solidFill>
            <a:ln w="28575">
              <a:noFill/>
            </a:ln>
            <a:effectLst/>
            <a:extLst/>
          </p:spPr>
          <p:txBody>
            <a:bodyPr wrap="none" anchor="ctr"/>
            <a:lstStyle/>
            <a:p>
              <a:pPr latinLnBrk="1"/>
              <a:endParaRPr kumimoji="1" lang="zh-CN" altLang="en-US" dirty="0">
                <a:solidFill>
                  <a:srgbClr val="000000"/>
                </a:solidFill>
                <a:latin typeface="굴림" charset="-127"/>
                <a:ea typeface="굴림" charset="-127"/>
              </a:endParaRPr>
            </a:p>
          </p:txBody>
        </p:sp>
      </p:grpSp>
    </p:spTree>
    <p:extLst>
      <p:ext uri="{BB962C8B-B14F-4D97-AF65-F5344CB8AC3E}">
        <p14:creationId xmlns:p14="http://schemas.microsoft.com/office/powerpoint/2010/main" val="3341885816"/>
      </p:ext>
    </p:extLst>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250" fill="hold"/>
                                        <p:tgtEl>
                                          <p:spTgt spid="38"/>
                                        </p:tgtEl>
                                        <p:attrNameLst>
                                          <p:attrName>ppt_x</p:attrName>
                                        </p:attrNameLst>
                                      </p:cBhvr>
                                      <p:tavLst>
                                        <p:tav tm="0">
                                          <p:val>
                                            <p:strVal val="0-#ppt_w/2"/>
                                          </p:val>
                                        </p:tav>
                                        <p:tav tm="100000">
                                          <p:val>
                                            <p:strVal val="#ppt_x"/>
                                          </p:val>
                                        </p:tav>
                                      </p:tavLst>
                                    </p:anim>
                                    <p:anim calcmode="lin" valueType="num">
                                      <p:cBhvr additive="base">
                                        <p:cTn id="8" dur="25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19"/>
                                        </p:tgtEl>
                                        <p:attrNameLst>
                                          <p:attrName>style.visibility</p:attrName>
                                        </p:attrNameLst>
                                      </p:cBhvr>
                                      <p:to>
                                        <p:strVal val="visible"/>
                                      </p:to>
                                    </p:set>
                                    <p:animEffect transition="in" filter="fade">
                                      <p:cBhvr>
                                        <p:cTn id="12" dur="100"/>
                                        <p:tgtEl>
                                          <p:spTgt spid="19"/>
                                        </p:tgtEl>
                                      </p:cBhvr>
                                    </p:animEffect>
                                  </p:childTnLst>
                                </p:cTn>
                              </p:par>
                            </p:childTnLst>
                          </p:cTn>
                        </p:par>
                        <p:par>
                          <p:cTn id="13" fill="hold">
                            <p:stCondLst>
                              <p:cond delay="400"/>
                            </p:stCondLst>
                            <p:childTnLst>
                              <p:par>
                                <p:cTn id="14" presetID="16" presetClass="entr" presetSubtype="37"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par>
                          <p:cTn id="17" fill="hold">
                            <p:stCondLst>
                              <p:cond delay="900"/>
                            </p:stCondLst>
                            <p:childTnLst>
                              <p:par>
                                <p:cTn id="18" presetID="2" presetClass="entr" presetSubtype="1" fill="hold" grpId="0" nodeType="after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ppt_x"/>
                                          </p:val>
                                        </p:tav>
                                        <p:tav tm="100000">
                                          <p:val>
                                            <p:strVal val="#ppt_x"/>
                                          </p:val>
                                        </p:tav>
                                      </p:tavLst>
                                    </p:anim>
                                    <p:anim calcmode="lin" valueType="num">
                                      <p:cBhvr additive="base">
                                        <p:cTn id="21" dur="500" fill="hold"/>
                                        <p:tgtEl>
                                          <p:spTgt spid="29"/>
                                        </p:tgtEl>
                                        <p:attrNameLst>
                                          <p:attrName>ppt_y</p:attrName>
                                        </p:attrNameLst>
                                      </p:cBhvr>
                                      <p:tavLst>
                                        <p:tav tm="0">
                                          <p:val>
                                            <p:strVal val="0-#ppt_h/2"/>
                                          </p:val>
                                        </p:tav>
                                        <p:tav tm="100000">
                                          <p:val>
                                            <p:strVal val="#ppt_y"/>
                                          </p:val>
                                        </p:tav>
                                      </p:tavLst>
                                    </p:anim>
                                  </p:childTnLst>
                                </p:cTn>
                              </p:par>
                            </p:childTnLst>
                          </p:cTn>
                        </p:par>
                        <p:par>
                          <p:cTn id="22" fill="hold">
                            <p:stCondLst>
                              <p:cond delay="1650"/>
                            </p:stCondLst>
                            <p:childTnLst>
                              <p:par>
                                <p:cTn id="23" presetID="49" presetClass="entr" presetSubtype="0" decel="10000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350" fill="hold"/>
                                        <p:tgtEl>
                                          <p:spTgt spid="32"/>
                                        </p:tgtEl>
                                        <p:attrNameLst>
                                          <p:attrName>ppt_w</p:attrName>
                                        </p:attrNameLst>
                                      </p:cBhvr>
                                      <p:tavLst>
                                        <p:tav tm="0">
                                          <p:val>
                                            <p:fltVal val="0"/>
                                          </p:val>
                                        </p:tav>
                                        <p:tav tm="100000">
                                          <p:val>
                                            <p:strVal val="#ppt_w"/>
                                          </p:val>
                                        </p:tav>
                                      </p:tavLst>
                                    </p:anim>
                                    <p:anim calcmode="lin" valueType="num">
                                      <p:cBhvr>
                                        <p:cTn id="26" dur="350" fill="hold"/>
                                        <p:tgtEl>
                                          <p:spTgt spid="32"/>
                                        </p:tgtEl>
                                        <p:attrNameLst>
                                          <p:attrName>ppt_h</p:attrName>
                                        </p:attrNameLst>
                                      </p:cBhvr>
                                      <p:tavLst>
                                        <p:tav tm="0">
                                          <p:val>
                                            <p:fltVal val="0"/>
                                          </p:val>
                                        </p:tav>
                                        <p:tav tm="100000">
                                          <p:val>
                                            <p:strVal val="#ppt_h"/>
                                          </p:val>
                                        </p:tav>
                                      </p:tavLst>
                                    </p:anim>
                                    <p:anim calcmode="lin" valueType="num">
                                      <p:cBhvr>
                                        <p:cTn id="27" dur="350" fill="hold"/>
                                        <p:tgtEl>
                                          <p:spTgt spid="32"/>
                                        </p:tgtEl>
                                        <p:attrNameLst>
                                          <p:attrName>style.rotation</p:attrName>
                                        </p:attrNameLst>
                                      </p:cBhvr>
                                      <p:tavLst>
                                        <p:tav tm="0">
                                          <p:val>
                                            <p:fltVal val="360"/>
                                          </p:val>
                                        </p:tav>
                                        <p:tav tm="100000">
                                          <p:val>
                                            <p:fltVal val="0"/>
                                          </p:val>
                                        </p:tav>
                                      </p:tavLst>
                                    </p:anim>
                                    <p:animEffect transition="in" filter="fade">
                                      <p:cBhvr>
                                        <p:cTn id="28" dur="350"/>
                                        <p:tgtEl>
                                          <p:spTgt spid="32"/>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right)">
                                      <p:cBhvr>
                                        <p:cTn id="32" dur="500"/>
                                        <p:tgtEl>
                                          <p:spTgt spid="3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right)">
                                      <p:cBhvr>
                                        <p:cTn id="35" dur="500"/>
                                        <p:tgtEl>
                                          <p:spTgt spid="31"/>
                                        </p:tgtEl>
                                      </p:cBhvr>
                                    </p:animEffect>
                                  </p:childTnLst>
                                </p:cTn>
                              </p:par>
                            </p:childTnLst>
                          </p:cTn>
                        </p:par>
                        <p:par>
                          <p:cTn id="36" fill="hold">
                            <p:stCondLst>
                              <p:cond delay="2500"/>
                            </p:stCondLst>
                            <p:childTnLst>
                              <p:par>
                                <p:cTn id="37" presetID="2"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0-#ppt_h/2"/>
                                          </p:val>
                                        </p:tav>
                                        <p:tav tm="100000">
                                          <p:val>
                                            <p:strVal val="#ppt_y"/>
                                          </p:val>
                                        </p:tav>
                                      </p:tavLst>
                                    </p:anim>
                                  </p:childTnLst>
                                </p:cTn>
                              </p:par>
                            </p:childTnLst>
                          </p:cTn>
                        </p:par>
                        <p:par>
                          <p:cTn id="41" fill="hold">
                            <p:stCondLst>
                              <p:cond delay="3000"/>
                            </p:stCondLst>
                            <p:childTnLst>
                              <p:par>
                                <p:cTn id="42" presetID="49" presetClass="entr" presetSubtype="0" decel="10000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350" fill="hold"/>
                                        <p:tgtEl>
                                          <p:spTgt spid="21"/>
                                        </p:tgtEl>
                                        <p:attrNameLst>
                                          <p:attrName>ppt_w</p:attrName>
                                        </p:attrNameLst>
                                      </p:cBhvr>
                                      <p:tavLst>
                                        <p:tav tm="0">
                                          <p:val>
                                            <p:fltVal val="0"/>
                                          </p:val>
                                        </p:tav>
                                        <p:tav tm="100000">
                                          <p:val>
                                            <p:strVal val="#ppt_w"/>
                                          </p:val>
                                        </p:tav>
                                      </p:tavLst>
                                    </p:anim>
                                    <p:anim calcmode="lin" valueType="num">
                                      <p:cBhvr>
                                        <p:cTn id="45" dur="350" fill="hold"/>
                                        <p:tgtEl>
                                          <p:spTgt spid="21"/>
                                        </p:tgtEl>
                                        <p:attrNameLst>
                                          <p:attrName>ppt_h</p:attrName>
                                        </p:attrNameLst>
                                      </p:cBhvr>
                                      <p:tavLst>
                                        <p:tav tm="0">
                                          <p:val>
                                            <p:fltVal val="0"/>
                                          </p:val>
                                        </p:tav>
                                        <p:tav tm="100000">
                                          <p:val>
                                            <p:strVal val="#ppt_h"/>
                                          </p:val>
                                        </p:tav>
                                      </p:tavLst>
                                    </p:anim>
                                    <p:anim calcmode="lin" valueType="num">
                                      <p:cBhvr>
                                        <p:cTn id="46" dur="350" fill="hold"/>
                                        <p:tgtEl>
                                          <p:spTgt spid="21"/>
                                        </p:tgtEl>
                                        <p:attrNameLst>
                                          <p:attrName>style.rotation</p:attrName>
                                        </p:attrNameLst>
                                      </p:cBhvr>
                                      <p:tavLst>
                                        <p:tav tm="0">
                                          <p:val>
                                            <p:fltVal val="360"/>
                                          </p:val>
                                        </p:tav>
                                        <p:tav tm="100000">
                                          <p:val>
                                            <p:fltVal val="0"/>
                                          </p:val>
                                        </p:tav>
                                      </p:tavLst>
                                    </p:anim>
                                    <p:animEffect transition="in" filter="fade">
                                      <p:cBhvr>
                                        <p:cTn id="47" dur="350"/>
                                        <p:tgtEl>
                                          <p:spTgt spid="21"/>
                                        </p:tgtEl>
                                      </p:cBhvr>
                                    </p:animEffect>
                                  </p:childTnLst>
                                </p:cTn>
                              </p:par>
                            </p:childTnLst>
                          </p:cTn>
                        </p:par>
                        <p:par>
                          <p:cTn id="48" fill="hold">
                            <p:stCondLst>
                              <p:cond delay="33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3850"/>
                            </p:stCondLst>
                            <p:childTnLst>
                              <p:par>
                                <p:cTn id="56" presetID="2" presetClass="entr" presetSubtype="1"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ppt_x"/>
                                          </p:val>
                                        </p:tav>
                                        <p:tav tm="100000">
                                          <p:val>
                                            <p:strVal val="#ppt_x"/>
                                          </p:val>
                                        </p:tav>
                                      </p:tavLst>
                                    </p:anim>
                                    <p:anim calcmode="lin" valueType="num">
                                      <p:cBhvr additive="base">
                                        <p:cTn id="59" dur="500" fill="hold"/>
                                        <p:tgtEl>
                                          <p:spTgt spid="9"/>
                                        </p:tgtEl>
                                        <p:attrNameLst>
                                          <p:attrName>ppt_y</p:attrName>
                                        </p:attrNameLst>
                                      </p:cBhvr>
                                      <p:tavLst>
                                        <p:tav tm="0">
                                          <p:val>
                                            <p:strVal val="0-#ppt_h/2"/>
                                          </p:val>
                                        </p:tav>
                                        <p:tav tm="100000">
                                          <p:val>
                                            <p:strVal val="#ppt_y"/>
                                          </p:val>
                                        </p:tav>
                                      </p:tavLst>
                                    </p:anim>
                                  </p:childTnLst>
                                </p:cTn>
                              </p:par>
                            </p:childTnLst>
                          </p:cTn>
                        </p:par>
                        <p:par>
                          <p:cTn id="60" fill="hold">
                            <p:stCondLst>
                              <p:cond delay="4350"/>
                            </p:stCondLst>
                            <p:childTnLst>
                              <p:par>
                                <p:cTn id="61" presetID="49" presetClass="entr" presetSubtype="0" decel="100000"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350" fill="hold"/>
                                        <p:tgtEl>
                                          <p:spTgt spid="10"/>
                                        </p:tgtEl>
                                        <p:attrNameLst>
                                          <p:attrName>ppt_w</p:attrName>
                                        </p:attrNameLst>
                                      </p:cBhvr>
                                      <p:tavLst>
                                        <p:tav tm="0">
                                          <p:val>
                                            <p:fltVal val="0"/>
                                          </p:val>
                                        </p:tav>
                                        <p:tav tm="100000">
                                          <p:val>
                                            <p:strVal val="#ppt_w"/>
                                          </p:val>
                                        </p:tav>
                                      </p:tavLst>
                                    </p:anim>
                                    <p:anim calcmode="lin" valueType="num">
                                      <p:cBhvr>
                                        <p:cTn id="64" dur="350" fill="hold"/>
                                        <p:tgtEl>
                                          <p:spTgt spid="10"/>
                                        </p:tgtEl>
                                        <p:attrNameLst>
                                          <p:attrName>ppt_h</p:attrName>
                                        </p:attrNameLst>
                                      </p:cBhvr>
                                      <p:tavLst>
                                        <p:tav tm="0">
                                          <p:val>
                                            <p:fltVal val="0"/>
                                          </p:val>
                                        </p:tav>
                                        <p:tav tm="100000">
                                          <p:val>
                                            <p:strVal val="#ppt_h"/>
                                          </p:val>
                                        </p:tav>
                                      </p:tavLst>
                                    </p:anim>
                                    <p:anim calcmode="lin" valueType="num">
                                      <p:cBhvr>
                                        <p:cTn id="65" dur="350" fill="hold"/>
                                        <p:tgtEl>
                                          <p:spTgt spid="10"/>
                                        </p:tgtEl>
                                        <p:attrNameLst>
                                          <p:attrName>style.rotation</p:attrName>
                                        </p:attrNameLst>
                                      </p:cBhvr>
                                      <p:tavLst>
                                        <p:tav tm="0">
                                          <p:val>
                                            <p:fltVal val="360"/>
                                          </p:val>
                                        </p:tav>
                                        <p:tav tm="100000">
                                          <p:val>
                                            <p:fltVal val="0"/>
                                          </p:val>
                                        </p:tav>
                                      </p:tavLst>
                                    </p:anim>
                                    <p:animEffect transition="in" filter="fade">
                                      <p:cBhvr>
                                        <p:cTn id="66" dur="350"/>
                                        <p:tgtEl>
                                          <p:spTgt spid="10"/>
                                        </p:tgtEl>
                                      </p:cBhvr>
                                    </p:animEffect>
                                  </p:childTnLst>
                                </p:cTn>
                              </p:par>
                            </p:childTnLst>
                          </p:cTn>
                        </p:par>
                        <p:par>
                          <p:cTn id="67" fill="hold">
                            <p:stCondLst>
                              <p:cond delay="4700"/>
                            </p:stCondLst>
                            <p:childTnLst>
                              <p:par>
                                <p:cTn id="68" presetID="22" presetClass="entr" presetSubtype="2"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right)">
                                      <p:cBhvr>
                                        <p:cTn id="70" dur="500"/>
                                        <p:tgtEl>
                                          <p:spTgt spid="17"/>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right)">
                                      <p:cBhvr>
                                        <p:cTn id="73" dur="500"/>
                                        <p:tgtEl>
                                          <p:spTgt spid="18"/>
                                        </p:tgtEl>
                                      </p:cBhvr>
                                    </p:animEffect>
                                  </p:childTnLst>
                                </p:cTn>
                              </p:par>
                            </p:childTnLst>
                          </p:cTn>
                        </p:par>
                        <p:par>
                          <p:cTn id="74" fill="hold">
                            <p:stCondLst>
                              <p:cond delay="5200"/>
                            </p:stCondLst>
                            <p:childTnLst>
                              <p:par>
                                <p:cTn id="75" presetID="2" presetClass="entr" presetSubtype="1" fill="hold" grpId="0"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additive="base">
                                        <p:cTn id="77" dur="500" fill="hold"/>
                                        <p:tgtEl>
                                          <p:spTgt spid="2"/>
                                        </p:tgtEl>
                                        <p:attrNameLst>
                                          <p:attrName>ppt_x</p:attrName>
                                        </p:attrNameLst>
                                      </p:cBhvr>
                                      <p:tavLst>
                                        <p:tav tm="0">
                                          <p:val>
                                            <p:strVal val="#ppt_x"/>
                                          </p:val>
                                        </p:tav>
                                        <p:tav tm="100000">
                                          <p:val>
                                            <p:strVal val="#ppt_x"/>
                                          </p:val>
                                        </p:tav>
                                      </p:tavLst>
                                    </p:anim>
                                    <p:anim calcmode="lin" valueType="num">
                                      <p:cBhvr additive="base">
                                        <p:cTn id="78" dur="500" fill="hold"/>
                                        <p:tgtEl>
                                          <p:spTgt spid="2"/>
                                        </p:tgtEl>
                                        <p:attrNameLst>
                                          <p:attrName>ppt_y</p:attrName>
                                        </p:attrNameLst>
                                      </p:cBhvr>
                                      <p:tavLst>
                                        <p:tav tm="0">
                                          <p:val>
                                            <p:strVal val="0-#ppt_h/2"/>
                                          </p:val>
                                        </p:tav>
                                        <p:tav tm="100000">
                                          <p:val>
                                            <p:strVal val="#ppt_y"/>
                                          </p:val>
                                        </p:tav>
                                      </p:tavLst>
                                    </p:anim>
                                  </p:childTnLst>
                                </p:cTn>
                              </p:par>
                            </p:childTnLst>
                          </p:cTn>
                        </p:par>
                        <p:par>
                          <p:cTn id="79" fill="hold">
                            <p:stCondLst>
                              <p:cond delay="5700"/>
                            </p:stCondLst>
                            <p:childTnLst>
                              <p:par>
                                <p:cTn id="80" presetID="49" presetClass="entr" presetSubtype="0" decel="100000" fill="hold" nodeType="after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350" fill="hold"/>
                                        <p:tgtEl>
                                          <p:spTgt spid="3"/>
                                        </p:tgtEl>
                                        <p:attrNameLst>
                                          <p:attrName>ppt_w</p:attrName>
                                        </p:attrNameLst>
                                      </p:cBhvr>
                                      <p:tavLst>
                                        <p:tav tm="0">
                                          <p:val>
                                            <p:fltVal val="0"/>
                                          </p:val>
                                        </p:tav>
                                        <p:tav tm="100000">
                                          <p:val>
                                            <p:strVal val="#ppt_w"/>
                                          </p:val>
                                        </p:tav>
                                      </p:tavLst>
                                    </p:anim>
                                    <p:anim calcmode="lin" valueType="num">
                                      <p:cBhvr>
                                        <p:cTn id="83" dur="350" fill="hold"/>
                                        <p:tgtEl>
                                          <p:spTgt spid="3"/>
                                        </p:tgtEl>
                                        <p:attrNameLst>
                                          <p:attrName>ppt_h</p:attrName>
                                        </p:attrNameLst>
                                      </p:cBhvr>
                                      <p:tavLst>
                                        <p:tav tm="0">
                                          <p:val>
                                            <p:fltVal val="0"/>
                                          </p:val>
                                        </p:tav>
                                        <p:tav tm="100000">
                                          <p:val>
                                            <p:strVal val="#ppt_h"/>
                                          </p:val>
                                        </p:tav>
                                      </p:tavLst>
                                    </p:anim>
                                    <p:anim calcmode="lin" valueType="num">
                                      <p:cBhvr>
                                        <p:cTn id="84" dur="350" fill="hold"/>
                                        <p:tgtEl>
                                          <p:spTgt spid="3"/>
                                        </p:tgtEl>
                                        <p:attrNameLst>
                                          <p:attrName>style.rotation</p:attrName>
                                        </p:attrNameLst>
                                      </p:cBhvr>
                                      <p:tavLst>
                                        <p:tav tm="0">
                                          <p:val>
                                            <p:fltVal val="360"/>
                                          </p:val>
                                        </p:tav>
                                        <p:tav tm="100000">
                                          <p:val>
                                            <p:fltVal val="0"/>
                                          </p:val>
                                        </p:tav>
                                      </p:tavLst>
                                    </p:anim>
                                    <p:animEffect transition="in" filter="fade">
                                      <p:cBhvr>
                                        <p:cTn id="85" dur="350"/>
                                        <p:tgtEl>
                                          <p:spTgt spid="3"/>
                                        </p:tgtEl>
                                      </p:cBhvr>
                                    </p:animEffect>
                                  </p:childTnLst>
                                </p:cTn>
                              </p:par>
                            </p:childTnLst>
                          </p:cTn>
                        </p:par>
                        <p:par>
                          <p:cTn id="86" fill="hold">
                            <p:stCondLst>
                              <p:cond delay="6050"/>
                            </p:stCondLst>
                            <p:childTnLst>
                              <p:par>
                                <p:cTn id="87" presetID="22" presetClass="entr" presetSubtype="8" fill="hold" grpId="0" nodeType="after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wipe(left)">
                                      <p:cBhvr>
                                        <p:cTn id="89" dur="500"/>
                                        <p:tgtEl>
                                          <p:spTgt spid="6"/>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wipe(left)">
                                      <p:cBhvr>
                                        <p:cTn id="9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9" grpId="0" animBg="1"/>
      <p:bldP spid="17" grpId="0"/>
      <p:bldP spid="18" grpId="0"/>
      <p:bldP spid="19" grpId="0"/>
      <p:bldP spid="20" grpId="0" animBg="1"/>
      <p:bldP spid="27" grpId="0"/>
      <p:bldP spid="28" grpId="0"/>
      <p:bldP spid="29" grpId="0" animBg="1"/>
      <p:bldP spid="30"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39"/>
          <p:cNvGrpSpPr/>
          <p:nvPr/>
        </p:nvGrpSpPr>
        <p:grpSpPr>
          <a:xfrm>
            <a:off x="5302833" y="1262268"/>
            <a:ext cx="340535" cy="390632"/>
            <a:chOff x="7102527" y="1473958"/>
            <a:chExt cx="454047" cy="520682"/>
          </a:xfrm>
        </p:grpSpPr>
        <p:sp>
          <p:nvSpPr>
            <p:cNvPr id="5" name="Freeform 74"/>
            <p:cNvSpPr>
              <a:spLocks/>
            </p:cNvSpPr>
            <p:nvPr/>
          </p:nvSpPr>
          <p:spPr bwMode="auto">
            <a:xfrm>
              <a:off x="7102527" y="1473958"/>
              <a:ext cx="454047" cy="520682"/>
            </a:xfrm>
            <a:custGeom>
              <a:avLst/>
              <a:gdLst>
                <a:gd name="T0" fmla="*/ 0 w 293"/>
                <a:gd name="T1" fmla="*/ 85 h 336"/>
                <a:gd name="T2" fmla="*/ 144 w 293"/>
                <a:gd name="T3" fmla="*/ 0 h 336"/>
                <a:gd name="T4" fmla="*/ 291 w 293"/>
                <a:gd name="T5" fmla="*/ 80 h 336"/>
                <a:gd name="T6" fmla="*/ 293 w 293"/>
                <a:gd name="T7" fmla="*/ 249 h 336"/>
                <a:gd name="T8" fmla="*/ 149 w 293"/>
                <a:gd name="T9" fmla="*/ 336 h 336"/>
                <a:gd name="T10" fmla="*/ 2 w 293"/>
                <a:gd name="T11" fmla="*/ 253 h 336"/>
                <a:gd name="T12" fmla="*/ 0 w 293"/>
                <a:gd name="T13" fmla="*/ 85 h 336"/>
              </a:gdLst>
              <a:ahLst/>
              <a:cxnLst>
                <a:cxn ang="0">
                  <a:pos x="T0" y="T1"/>
                </a:cxn>
                <a:cxn ang="0">
                  <a:pos x="T2" y="T3"/>
                </a:cxn>
                <a:cxn ang="0">
                  <a:pos x="T4" y="T5"/>
                </a:cxn>
                <a:cxn ang="0">
                  <a:pos x="T6" y="T7"/>
                </a:cxn>
                <a:cxn ang="0">
                  <a:pos x="T8" y="T9"/>
                </a:cxn>
                <a:cxn ang="0">
                  <a:pos x="T10" y="T11"/>
                </a:cxn>
                <a:cxn ang="0">
                  <a:pos x="T12" y="T13"/>
                </a:cxn>
              </a:cxnLst>
              <a:rect l="0" t="0" r="r" b="b"/>
              <a:pathLst>
                <a:path w="293" h="336">
                  <a:moveTo>
                    <a:pt x="0" y="85"/>
                  </a:moveTo>
                  <a:lnTo>
                    <a:pt x="144" y="0"/>
                  </a:lnTo>
                  <a:lnTo>
                    <a:pt x="291" y="80"/>
                  </a:lnTo>
                  <a:lnTo>
                    <a:pt x="293" y="249"/>
                  </a:lnTo>
                  <a:lnTo>
                    <a:pt x="149" y="336"/>
                  </a:lnTo>
                  <a:lnTo>
                    <a:pt x="2" y="253"/>
                  </a:lnTo>
                  <a:lnTo>
                    <a:pt x="0" y="85"/>
                  </a:lnTo>
                  <a:close/>
                </a:path>
              </a:pathLst>
            </a:custGeom>
            <a:solidFill>
              <a:schemeClr val="accent1"/>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grpSp>
          <p:nvGrpSpPr>
            <p:cNvPr id="10" name="组合 5"/>
            <p:cNvGrpSpPr/>
            <p:nvPr/>
          </p:nvGrpSpPr>
          <p:grpSpPr>
            <a:xfrm>
              <a:off x="7186208" y="1591731"/>
              <a:ext cx="283586" cy="252593"/>
              <a:chOff x="10034270" y="674688"/>
              <a:chExt cx="290513" cy="258763"/>
            </a:xfrm>
          </p:grpSpPr>
          <p:sp>
            <p:nvSpPr>
              <p:cNvPr id="7" name="Freeform 75"/>
              <p:cNvSpPr>
                <a:spLocks/>
              </p:cNvSpPr>
              <p:nvPr/>
            </p:nvSpPr>
            <p:spPr bwMode="auto">
              <a:xfrm>
                <a:off x="10061258" y="722313"/>
                <a:ext cx="239713" cy="211138"/>
              </a:xfrm>
              <a:custGeom>
                <a:avLst/>
                <a:gdLst>
                  <a:gd name="T0" fmla="*/ 34 w 64"/>
                  <a:gd name="T1" fmla="*/ 1 h 56"/>
                  <a:gd name="T2" fmla="*/ 28 w 64"/>
                  <a:gd name="T3" fmla="*/ 1 h 56"/>
                  <a:gd name="T4" fmla="*/ 3 w 64"/>
                  <a:gd name="T5" fmla="*/ 16 h 56"/>
                  <a:gd name="T6" fmla="*/ 0 w 64"/>
                  <a:gd name="T7" fmla="*/ 21 h 56"/>
                  <a:gd name="T8" fmla="*/ 0 w 64"/>
                  <a:gd name="T9" fmla="*/ 53 h 56"/>
                  <a:gd name="T10" fmla="*/ 4 w 64"/>
                  <a:gd name="T11" fmla="*/ 56 h 56"/>
                  <a:gd name="T12" fmla="*/ 19 w 64"/>
                  <a:gd name="T13" fmla="*/ 56 h 56"/>
                  <a:gd name="T14" fmla="*/ 22 w 64"/>
                  <a:gd name="T15" fmla="*/ 53 h 56"/>
                  <a:gd name="T16" fmla="*/ 22 w 64"/>
                  <a:gd name="T17" fmla="*/ 38 h 56"/>
                  <a:gd name="T18" fmla="*/ 26 w 64"/>
                  <a:gd name="T19" fmla="*/ 35 h 56"/>
                  <a:gd name="T20" fmla="*/ 39 w 64"/>
                  <a:gd name="T21" fmla="*/ 35 h 56"/>
                  <a:gd name="T22" fmla="*/ 42 w 64"/>
                  <a:gd name="T23" fmla="*/ 38 h 56"/>
                  <a:gd name="T24" fmla="*/ 42 w 64"/>
                  <a:gd name="T25" fmla="*/ 53 h 56"/>
                  <a:gd name="T26" fmla="*/ 46 w 64"/>
                  <a:gd name="T27" fmla="*/ 56 h 56"/>
                  <a:gd name="T28" fmla="*/ 60 w 64"/>
                  <a:gd name="T29" fmla="*/ 56 h 56"/>
                  <a:gd name="T30" fmla="*/ 64 w 64"/>
                  <a:gd name="T31" fmla="*/ 53 h 56"/>
                  <a:gd name="T32" fmla="*/ 64 w 64"/>
                  <a:gd name="T33" fmla="*/ 21 h 56"/>
                  <a:gd name="T34" fmla="*/ 61 w 64"/>
                  <a:gd name="T35" fmla="*/ 16 h 56"/>
                  <a:gd name="T36" fmla="*/ 34 w 64"/>
                  <a:gd name="T37"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56">
                    <a:moveTo>
                      <a:pt x="34" y="1"/>
                    </a:moveTo>
                    <a:cubicBezTo>
                      <a:pt x="33" y="0"/>
                      <a:pt x="30" y="0"/>
                      <a:pt x="28" y="1"/>
                    </a:cubicBezTo>
                    <a:cubicBezTo>
                      <a:pt x="3" y="16"/>
                      <a:pt x="3" y="16"/>
                      <a:pt x="3" y="16"/>
                    </a:cubicBezTo>
                    <a:cubicBezTo>
                      <a:pt x="2" y="17"/>
                      <a:pt x="0" y="19"/>
                      <a:pt x="0" y="21"/>
                    </a:cubicBezTo>
                    <a:cubicBezTo>
                      <a:pt x="0" y="53"/>
                      <a:pt x="0" y="53"/>
                      <a:pt x="0" y="53"/>
                    </a:cubicBezTo>
                    <a:cubicBezTo>
                      <a:pt x="0" y="54"/>
                      <a:pt x="2" y="56"/>
                      <a:pt x="4" y="56"/>
                    </a:cubicBezTo>
                    <a:cubicBezTo>
                      <a:pt x="19" y="56"/>
                      <a:pt x="19" y="56"/>
                      <a:pt x="19" y="56"/>
                    </a:cubicBezTo>
                    <a:cubicBezTo>
                      <a:pt x="21" y="56"/>
                      <a:pt x="22" y="54"/>
                      <a:pt x="22" y="53"/>
                    </a:cubicBezTo>
                    <a:cubicBezTo>
                      <a:pt x="22" y="38"/>
                      <a:pt x="22" y="38"/>
                      <a:pt x="22" y="38"/>
                    </a:cubicBezTo>
                    <a:cubicBezTo>
                      <a:pt x="22" y="36"/>
                      <a:pt x="24" y="35"/>
                      <a:pt x="26" y="35"/>
                    </a:cubicBezTo>
                    <a:cubicBezTo>
                      <a:pt x="39" y="35"/>
                      <a:pt x="39" y="35"/>
                      <a:pt x="39" y="35"/>
                    </a:cubicBezTo>
                    <a:cubicBezTo>
                      <a:pt x="40" y="35"/>
                      <a:pt x="42" y="36"/>
                      <a:pt x="42" y="38"/>
                    </a:cubicBezTo>
                    <a:cubicBezTo>
                      <a:pt x="42" y="53"/>
                      <a:pt x="42" y="53"/>
                      <a:pt x="42" y="53"/>
                    </a:cubicBezTo>
                    <a:cubicBezTo>
                      <a:pt x="42" y="54"/>
                      <a:pt x="44" y="56"/>
                      <a:pt x="46" y="56"/>
                    </a:cubicBezTo>
                    <a:cubicBezTo>
                      <a:pt x="60" y="56"/>
                      <a:pt x="60" y="56"/>
                      <a:pt x="60" y="56"/>
                    </a:cubicBezTo>
                    <a:cubicBezTo>
                      <a:pt x="62" y="56"/>
                      <a:pt x="64" y="54"/>
                      <a:pt x="64" y="53"/>
                    </a:cubicBezTo>
                    <a:cubicBezTo>
                      <a:pt x="64" y="21"/>
                      <a:pt x="64" y="21"/>
                      <a:pt x="64" y="21"/>
                    </a:cubicBezTo>
                    <a:cubicBezTo>
                      <a:pt x="64" y="19"/>
                      <a:pt x="62" y="17"/>
                      <a:pt x="61" y="16"/>
                    </a:cubicBezTo>
                    <a:lnTo>
                      <a:pt x="34" y="1"/>
                    </a:ln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76"/>
              <p:cNvSpPr>
                <a:spLocks/>
              </p:cNvSpPr>
              <p:nvPr/>
            </p:nvSpPr>
            <p:spPr bwMode="auto">
              <a:xfrm>
                <a:off x="10034270" y="674688"/>
                <a:ext cx="290513" cy="96838"/>
              </a:xfrm>
              <a:custGeom>
                <a:avLst/>
                <a:gdLst>
                  <a:gd name="T0" fmla="*/ 76 w 77"/>
                  <a:gd name="T1" fmla="*/ 25 h 26"/>
                  <a:gd name="T2" fmla="*/ 72 w 77"/>
                  <a:gd name="T3" fmla="*/ 25 h 26"/>
                  <a:gd name="T4" fmla="*/ 41 w 77"/>
                  <a:gd name="T5" fmla="*/ 7 h 26"/>
                  <a:gd name="T6" fmla="*/ 35 w 77"/>
                  <a:gd name="T7" fmla="*/ 7 h 26"/>
                  <a:gd name="T8" fmla="*/ 5 w 77"/>
                  <a:gd name="T9" fmla="*/ 25 h 26"/>
                  <a:gd name="T10" fmla="*/ 1 w 77"/>
                  <a:gd name="T11" fmla="*/ 25 h 26"/>
                  <a:gd name="T12" fmla="*/ 3 w 77"/>
                  <a:gd name="T13" fmla="*/ 21 h 26"/>
                  <a:gd name="T14" fmla="*/ 35 w 77"/>
                  <a:gd name="T15" fmla="*/ 2 h 26"/>
                  <a:gd name="T16" fmla="*/ 41 w 77"/>
                  <a:gd name="T17" fmla="*/ 1 h 26"/>
                  <a:gd name="T18" fmla="*/ 75 w 77"/>
                  <a:gd name="T19" fmla="*/ 21 h 26"/>
                  <a:gd name="T20" fmla="*/ 76 w 77"/>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26">
                    <a:moveTo>
                      <a:pt x="76" y="25"/>
                    </a:moveTo>
                    <a:cubicBezTo>
                      <a:pt x="76" y="26"/>
                      <a:pt x="74" y="26"/>
                      <a:pt x="72" y="25"/>
                    </a:cubicBezTo>
                    <a:cubicBezTo>
                      <a:pt x="41" y="7"/>
                      <a:pt x="41" y="7"/>
                      <a:pt x="41" y="7"/>
                    </a:cubicBezTo>
                    <a:cubicBezTo>
                      <a:pt x="39" y="6"/>
                      <a:pt x="37" y="6"/>
                      <a:pt x="35" y="7"/>
                    </a:cubicBezTo>
                    <a:cubicBezTo>
                      <a:pt x="5" y="25"/>
                      <a:pt x="5" y="25"/>
                      <a:pt x="5" y="25"/>
                    </a:cubicBezTo>
                    <a:cubicBezTo>
                      <a:pt x="4" y="26"/>
                      <a:pt x="2" y="26"/>
                      <a:pt x="1" y="25"/>
                    </a:cubicBezTo>
                    <a:cubicBezTo>
                      <a:pt x="0" y="24"/>
                      <a:pt x="1" y="22"/>
                      <a:pt x="3" y="21"/>
                    </a:cubicBezTo>
                    <a:cubicBezTo>
                      <a:pt x="35" y="2"/>
                      <a:pt x="35" y="2"/>
                      <a:pt x="35" y="2"/>
                    </a:cubicBezTo>
                    <a:cubicBezTo>
                      <a:pt x="37" y="1"/>
                      <a:pt x="39" y="0"/>
                      <a:pt x="41" y="1"/>
                    </a:cubicBezTo>
                    <a:cubicBezTo>
                      <a:pt x="75" y="21"/>
                      <a:pt x="75" y="21"/>
                      <a:pt x="75" y="21"/>
                    </a:cubicBezTo>
                    <a:cubicBezTo>
                      <a:pt x="76" y="22"/>
                      <a:pt x="77" y="24"/>
                      <a:pt x="76" y="25"/>
                    </a:cubicBez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5" name="组合 40"/>
          <p:cNvGrpSpPr/>
          <p:nvPr/>
        </p:nvGrpSpPr>
        <p:grpSpPr>
          <a:xfrm>
            <a:off x="6189725" y="2822893"/>
            <a:ext cx="341697" cy="390632"/>
            <a:chOff x="8349219" y="3669814"/>
            <a:chExt cx="455596" cy="520682"/>
          </a:xfrm>
        </p:grpSpPr>
        <p:sp>
          <p:nvSpPr>
            <p:cNvPr id="9" name="Freeform 77"/>
            <p:cNvSpPr>
              <a:spLocks/>
            </p:cNvSpPr>
            <p:nvPr/>
          </p:nvSpPr>
          <p:spPr bwMode="auto">
            <a:xfrm>
              <a:off x="8349219" y="3669814"/>
              <a:ext cx="455596" cy="520682"/>
            </a:xfrm>
            <a:custGeom>
              <a:avLst/>
              <a:gdLst>
                <a:gd name="T0" fmla="*/ 0 w 294"/>
                <a:gd name="T1" fmla="*/ 87 h 336"/>
                <a:gd name="T2" fmla="*/ 145 w 294"/>
                <a:gd name="T3" fmla="*/ 0 h 336"/>
                <a:gd name="T4" fmla="*/ 292 w 294"/>
                <a:gd name="T5" fmla="*/ 82 h 336"/>
                <a:gd name="T6" fmla="*/ 294 w 294"/>
                <a:gd name="T7" fmla="*/ 250 h 336"/>
                <a:gd name="T8" fmla="*/ 152 w 294"/>
                <a:gd name="T9" fmla="*/ 336 h 336"/>
                <a:gd name="T10" fmla="*/ 5 w 294"/>
                <a:gd name="T11" fmla="*/ 255 h 336"/>
                <a:gd name="T12" fmla="*/ 0 w 294"/>
                <a:gd name="T13" fmla="*/ 87 h 336"/>
              </a:gdLst>
              <a:ahLst/>
              <a:cxnLst>
                <a:cxn ang="0">
                  <a:pos x="T0" y="T1"/>
                </a:cxn>
                <a:cxn ang="0">
                  <a:pos x="T2" y="T3"/>
                </a:cxn>
                <a:cxn ang="0">
                  <a:pos x="T4" y="T5"/>
                </a:cxn>
                <a:cxn ang="0">
                  <a:pos x="T6" y="T7"/>
                </a:cxn>
                <a:cxn ang="0">
                  <a:pos x="T8" y="T9"/>
                </a:cxn>
                <a:cxn ang="0">
                  <a:pos x="T10" y="T11"/>
                </a:cxn>
                <a:cxn ang="0">
                  <a:pos x="T12" y="T13"/>
                </a:cxn>
              </a:cxnLst>
              <a:rect l="0" t="0" r="r" b="b"/>
              <a:pathLst>
                <a:path w="294" h="336">
                  <a:moveTo>
                    <a:pt x="0" y="87"/>
                  </a:moveTo>
                  <a:lnTo>
                    <a:pt x="145" y="0"/>
                  </a:lnTo>
                  <a:lnTo>
                    <a:pt x="292" y="82"/>
                  </a:lnTo>
                  <a:lnTo>
                    <a:pt x="294" y="250"/>
                  </a:lnTo>
                  <a:lnTo>
                    <a:pt x="152" y="336"/>
                  </a:lnTo>
                  <a:lnTo>
                    <a:pt x="5" y="255"/>
                  </a:lnTo>
                  <a:lnTo>
                    <a:pt x="0" y="87"/>
                  </a:lnTo>
                  <a:close/>
                </a:path>
              </a:pathLst>
            </a:custGeom>
            <a:solidFill>
              <a:schemeClr val="bg1">
                <a:lumMod val="65000"/>
              </a:schemeClr>
            </a:solidFill>
            <a:ln>
              <a:noFill/>
            </a:ln>
            <a:effectLst/>
            <a:extLst/>
          </p:spPr>
          <p:txBody>
            <a:bodyPr vert="horz" wrap="square" lIns="91440" tIns="45720" rIns="91440" bIns="45720" numCol="1" anchor="t" anchorCtr="0" compatLnSpc="1">
              <a:prstTxWarp prst="textNoShape">
                <a:avLst/>
              </a:prstTxWarp>
            </a:bodyPr>
            <a:lstStyle/>
            <a:p>
              <a:endParaRPr lang="zh-CN" altLang="en-US"/>
            </a:p>
          </p:txBody>
        </p:sp>
        <p:grpSp>
          <p:nvGrpSpPr>
            <p:cNvPr id="18" name="组合 9"/>
            <p:cNvGrpSpPr/>
            <p:nvPr/>
          </p:nvGrpSpPr>
          <p:grpSpPr>
            <a:xfrm>
              <a:off x="8415854" y="3793786"/>
              <a:ext cx="308379" cy="322327"/>
              <a:chOff x="9734233" y="5894388"/>
              <a:chExt cx="315912" cy="330200"/>
            </a:xfrm>
          </p:grpSpPr>
          <p:sp>
            <p:nvSpPr>
              <p:cNvPr id="11" name="Freeform 78"/>
              <p:cNvSpPr>
                <a:spLocks/>
              </p:cNvSpPr>
              <p:nvPr/>
            </p:nvSpPr>
            <p:spPr bwMode="auto">
              <a:xfrm>
                <a:off x="9734233" y="5916613"/>
                <a:ext cx="282575" cy="307975"/>
              </a:xfrm>
              <a:custGeom>
                <a:avLst/>
                <a:gdLst>
                  <a:gd name="T0" fmla="*/ 59 w 75"/>
                  <a:gd name="T1" fmla="*/ 44 h 82"/>
                  <a:gd name="T2" fmla="*/ 38 w 75"/>
                  <a:gd name="T3" fmla="*/ 40 h 82"/>
                  <a:gd name="T4" fmla="*/ 35 w 75"/>
                  <a:gd name="T5" fmla="*/ 18 h 82"/>
                  <a:gd name="T6" fmla="*/ 20 w 75"/>
                  <a:gd name="T7" fmla="*/ 0 h 82"/>
                  <a:gd name="T8" fmla="*/ 28 w 75"/>
                  <a:gd name="T9" fmla="*/ 49 h 82"/>
                  <a:gd name="T10" fmla="*/ 75 w 75"/>
                  <a:gd name="T11" fmla="*/ 63 h 82"/>
                  <a:gd name="T12" fmla="*/ 59 w 75"/>
                  <a:gd name="T13" fmla="*/ 44 h 82"/>
                </a:gdLst>
                <a:ahLst/>
                <a:cxnLst>
                  <a:cxn ang="0">
                    <a:pos x="T0" y="T1"/>
                  </a:cxn>
                  <a:cxn ang="0">
                    <a:pos x="T2" y="T3"/>
                  </a:cxn>
                  <a:cxn ang="0">
                    <a:pos x="T4" y="T5"/>
                  </a:cxn>
                  <a:cxn ang="0">
                    <a:pos x="T6" y="T7"/>
                  </a:cxn>
                  <a:cxn ang="0">
                    <a:pos x="T8" y="T9"/>
                  </a:cxn>
                  <a:cxn ang="0">
                    <a:pos x="T10" y="T11"/>
                  </a:cxn>
                  <a:cxn ang="0">
                    <a:pos x="T12" y="T13"/>
                  </a:cxn>
                </a:cxnLst>
                <a:rect l="0" t="0" r="r" b="b"/>
                <a:pathLst>
                  <a:path w="75" h="82">
                    <a:moveTo>
                      <a:pt x="59" y="44"/>
                    </a:moveTo>
                    <a:cubicBezTo>
                      <a:pt x="59" y="44"/>
                      <a:pt x="53" y="55"/>
                      <a:pt x="38" y="40"/>
                    </a:cubicBezTo>
                    <a:cubicBezTo>
                      <a:pt x="23" y="23"/>
                      <a:pt x="35" y="18"/>
                      <a:pt x="35" y="18"/>
                    </a:cubicBezTo>
                    <a:cubicBezTo>
                      <a:pt x="20" y="0"/>
                      <a:pt x="20" y="0"/>
                      <a:pt x="20" y="0"/>
                    </a:cubicBezTo>
                    <a:cubicBezTo>
                      <a:pt x="20" y="0"/>
                      <a:pt x="0" y="18"/>
                      <a:pt x="28" y="49"/>
                    </a:cubicBezTo>
                    <a:cubicBezTo>
                      <a:pt x="58" y="82"/>
                      <a:pt x="75" y="63"/>
                      <a:pt x="75" y="63"/>
                    </a:cubicBezTo>
                    <a:lnTo>
                      <a:pt x="59" y="44"/>
                    </a:ln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79"/>
              <p:cNvSpPr>
                <a:spLocks/>
              </p:cNvSpPr>
              <p:nvPr/>
            </p:nvSpPr>
            <p:spPr bwMode="auto">
              <a:xfrm>
                <a:off x="9970770" y="6059488"/>
                <a:ext cx="79375" cy="87313"/>
              </a:xfrm>
              <a:custGeom>
                <a:avLst/>
                <a:gdLst>
                  <a:gd name="T0" fmla="*/ 50 w 50"/>
                  <a:gd name="T1" fmla="*/ 45 h 55"/>
                  <a:gd name="T2" fmla="*/ 38 w 50"/>
                  <a:gd name="T3" fmla="*/ 55 h 55"/>
                  <a:gd name="T4" fmla="*/ 0 w 50"/>
                  <a:gd name="T5" fmla="*/ 10 h 55"/>
                  <a:gd name="T6" fmla="*/ 10 w 50"/>
                  <a:gd name="T7" fmla="*/ 0 h 55"/>
                  <a:gd name="T8" fmla="*/ 50 w 50"/>
                  <a:gd name="T9" fmla="*/ 45 h 55"/>
                </a:gdLst>
                <a:ahLst/>
                <a:cxnLst>
                  <a:cxn ang="0">
                    <a:pos x="T0" y="T1"/>
                  </a:cxn>
                  <a:cxn ang="0">
                    <a:pos x="T2" y="T3"/>
                  </a:cxn>
                  <a:cxn ang="0">
                    <a:pos x="T4" y="T5"/>
                  </a:cxn>
                  <a:cxn ang="0">
                    <a:pos x="T6" y="T7"/>
                  </a:cxn>
                  <a:cxn ang="0">
                    <a:pos x="T8" y="T9"/>
                  </a:cxn>
                </a:cxnLst>
                <a:rect l="0" t="0" r="r" b="b"/>
                <a:pathLst>
                  <a:path w="50" h="55">
                    <a:moveTo>
                      <a:pt x="50" y="45"/>
                    </a:moveTo>
                    <a:lnTo>
                      <a:pt x="38" y="55"/>
                    </a:lnTo>
                    <a:lnTo>
                      <a:pt x="0" y="10"/>
                    </a:lnTo>
                    <a:lnTo>
                      <a:pt x="10" y="0"/>
                    </a:lnTo>
                    <a:lnTo>
                      <a:pt x="50" y="45"/>
                    </a:ln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80"/>
              <p:cNvSpPr>
                <a:spLocks/>
              </p:cNvSpPr>
              <p:nvPr/>
            </p:nvSpPr>
            <p:spPr bwMode="auto">
              <a:xfrm>
                <a:off x="9819958" y="5894388"/>
                <a:ext cx="76200" cy="82550"/>
              </a:xfrm>
              <a:custGeom>
                <a:avLst/>
                <a:gdLst>
                  <a:gd name="T0" fmla="*/ 48 w 48"/>
                  <a:gd name="T1" fmla="*/ 43 h 52"/>
                  <a:gd name="T2" fmla="*/ 38 w 48"/>
                  <a:gd name="T3" fmla="*/ 52 h 52"/>
                  <a:gd name="T4" fmla="*/ 0 w 48"/>
                  <a:gd name="T5" fmla="*/ 9 h 52"/>
                  <a:gd name="T6" fmla="*/ 10 w 48"/>
                  <a:gd name="T7" fmla="*/ 0 h 52"/>
                  <a:gd name="T8" fmla="*/ 48 w 48"/>
                  <a:gd name="T9" fmla="*/ 43 h 52"/>
                </a:gdLst>
                <a:ahLst/>
                <a:cxnLst>
                  <a:cxn ang="0">
                    <a:pos x="T0" y="T1"/>
                  </a:cxn>
                  <a:cxn ang="0">
                    <a:pos x="T2" y="T3"/>
                  </a:cxn>
                  <a:cxn ang="0">
                    <a:pos x="T4" y="T5"/>
                  </a:cxn>
                  <a:cxn ang="0">
                    <a:pos x="T6" y="T7"/>
                  </a:cxn>
                  <a:cxn ang="0">
                    <a:pos x="T8" y="T9"/>
                  </a:cxn>
                </a:cxnLst>
                <a:rect l="0" t="0" r="r" b="b"/>
                <a:pathLst>
                  <a:path w="48" h="52">
                    <a:moveTo>
                      <a:pt x="48" y="43"/>
                    </a:moveTo>
                    <a:lnTo>
                      <a:pt x="38" y="52"/>
                    </a:lnTo>
                    <a:lnTo>
                      <a:pt x="0" y="9"/>
                    </a:lnTo>
                    <a:lnTo>
                      <a:pt x="10" y="0"/>
                    </a:lnTo>
                    <a:lnTo>
                      <a:pt x="48" y="43"/>
                    </a:ln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0" name="组合 41"/>
          <p:cNvGrpSpPr/>
          <p:nvPr/>
        </p:nvGrpSpPr>
        <p:grpSpPr>
          <a:xfrm>
            <a:off x="2647239" y="2822893"/>
            <a:ext cx="341697" cy="390632"/>
            <a:chOff x="3401316" y="3669814"/>
            <a:chExt cx="455596" cy="520682"/>
          </a:xfrm>
        </p:grpSpPr>
        <p:sp>
          <p:nvSpPr>
            <p:cNvPr id="14" name="Freeform 81"/>
            <p:cNvSpPr>
              <a:spLocks/>
            </p:cNvSpPr>
            <p:nvPr/>
          </p:nvSpPr>
          <p:spPr bwMode="auto">
            <a:xfrm>
              <a:off x="3401316" y="3669814"/>
              <a:ext cx="455596" cy="520682"/>
            </a:xfrm>
            <a:custGeom>
              <a:avLst/>
              <a:gdLst>
                <a:gd name="T0" fmla="*/ 0 w 294"/>
                <a:gd name="T1" fmla="*/ 85 h 336"/>
                <a:gd name="T2" fmla="*/ 144 w 294"/>
                <a:gd name="T3" fmla="*/ 0 h 336"/>
                <a:gd name="T4" fmla="*/ 291 w 294"/>
                <a:gd name="T5" fmla="*/ 80 h 336"/>
                <a:gd name="T6" fmla="*/ 294 w 294"/>
                <a:gd name="T7" fmla="*/ 248 h 336"/>
                <a:gd name="T8" fmla="*/ 152 w 294"/>
                <a:gd name="T9" fmla="*/ 336 h 336"/>
                <a:gd name="T10" fmla="*/ 5 w 294"/>
                <a:gd name="T11" fmla="*/ 253 h 336"/>
                <a:gd name="T12" fmla="*/ 0 w 294"/>
                <a:gd name="T13" fmla="*/ 85 h 336"/>
              </a:gdLst>
              <a:ahLst/>
              <a:cxnLst>
                <a:cxn ang="0">
                  <a:pos x="T0" y="T1"/>
                </a:cxn>
                <a:cxn ang="0">
                  <a:pos x="T2" y="T3"/>
                </a:cxn>
                <a:cxn ang="0">
                  <a:pos x="T4" y="T5"/>
                </a:cxn>
                <a:cxn ang="0">
                  <a:pos x="T6" y="T7"/>
                </a:cxn>
                <a:cxn ang="0">
                  <a:pos x="T8" y="T9"/>
                </a:cxn>
                <a:cxn ang="0">
                  <a:pos x="T10" y="T11"/>
                </a:cxn>
                <a:cxn ang="0">
                  <a:pos x="T12" y="T13"/>
                </a:cxn>
              </a:cxnLst>
              <a:rect l="0" t="0" r="r" b="b"/>
              <a:pathLst>
                <a:path w="294" h="336">
                  <a:moveTo>
                    <a:pt x="0" y="85"/>
                  </a:moveTo>
                  <a:lnTo>
                    <a:pt x="144" y="0"/>
                  </a:lnTo>
                  <a:lnTo>
                    <a:pt x="291" y="80"/>
                  </a:lnTo>
                  <a:lnTo>
                    <a:pt x="294" y="248"/>
                  </a:lnTo>
                  <a:lnTo>
                    <a:pt x="152" y="336"/>
                  </a:lnTo>
                  <a:lnTo>
                    <a:pt x="5" y="253"/>
                  </a:lnTo>
                  <a:lnTo>
                    <a:pt x="0" y="85"/>
                  </a:lnTo>
                  <a:close/>
                </a:path>
              </a:pathLst>
            </a:custGeom>
            <a:solidFill>
              <a:schemeClr val="bg1">
                <a:lumMod val="65000"/>
              </a:schemeClr>
            </a:solidFill>
            <a:ln>
              <a:noFill/>
            </a:ln>
            <a:effectLst/>
            <a:extLst/>
          </p:spPr>
          <p:txBody>
            <a:bodyPr vert="horz" wrap="square" lIns="91440" tIns="45720" rIns="91440" bIns="45720" numCol="1" anchor="t" anchorCtr="0" compatLnSpc="1">
              <a:prstTxWarp prst="textNoShape">
                <a:avLst/>
              </a:prstTxWarp>
            </a:bodyPr>
            <a:lstStyle/>
            <a:p>
              <a:endParaRPr lang="zh-CN" altLang="en-US"/>
            </a:p>
          </p:txBody>
        </p:sp>
        <p:grpSp>
          <p:nvGrpSpPr>
            <p:cNvPr id="27" name="组合 14"/>
            <p:cNvGrpSpPr/>
            <p:nvPr/>
          </p:nvGrpSpPr>
          <p:grpSpPr>
            <a:xfrm>
              <a:off x="3489646" y="3841824"/>
              <a:ext cx="278937" cy="172011"/>
              <a:chOff x="6213158" y="2928938"/>
              <a:chExt cx="285750" cy="176213"/>
            </a:xfrm>
          </p:grpSpPr>
          <p:sp>
            <p:nvSpPr>
              <p:cNvPr id="16" name="Freeform 82"/>
              <p:cNvSpPr>
                <a:spLocks/>
              </p:cNvSpPr>
              <p:nvPr/>
            </p:nvSpPr>
            <p:spPr bwMode="auto">
              <a:xfrm>
                <a:off x="6227445" y="2928938"/>
                <a:ext cx="255588" cy="71438"/>
              </a:xfrm>
              <a:custGeom>
                <a:avLst/>
                <a:gdLst>
                  <a:gd name="T0" fmla="*/ 39 w 68"/>
                  <a:gd name="T1" fmla="*/ 18 h 19"/>
                  <a:gd name="T2" fmla="*/ 68 w 68"/>
                  <a:gd name="T3" fmla="*/ 1 h 19"/>
                  <a:gd name="T4" fmla="*/ 66 w 68"/>
                  <a:gd name="T5" fmla="*/ 0 h 19"/>
                  <a:gd name="T6" fmla="*/ 3 w 68"/>
                  <a:gd name="T7" fmla="*/ 0 h 19"/>
                  <a:gd name="T8" fmla="*/ 0 w 68"/>
                  <a:gd name="T9" fmla="*/ 1 h 19"/>
                  <a:gd name="T10" fmla="*/ 30 w 68"/>
                  <a:gd name="T11" fmla="*/ 18 h 19"/>
                  <a:gd name="T12" fmla="*/ 39 w 68"/>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68" h="19">
                    <a:moveTo>
                      <a:pt x="39" y="18"/>
                    </a:moveTo>
                    <a:cubicBezTo>
                      <a:pt x="68" y="1"/>
                      <a:pt x="68" y="1"/>
                      <a:pt x="68" y="1"/>
                    </a:cubicBezTo>
                    <a:cubicBezTo>
                      <a:pt x="68" y="0"/>
                      <a:pt x="67" y="0"/>
                      <a:pt x="66" y="0"/>
                    </a:cubicBezTo>
                    <a:cubicBezTo>
                      <a:pt x="3" y="0"/>
                      <a:pt x="3" y="0"/>
                      <a:pt x="3" y="0"/>
                    </a:cubicBezTo>
                    <a:cubicBezTo>
                      <a:pt x="2" y="0"/>
                      <a:pt x="1" y="0"/>
                      <a:pt x="0" y="1"/>
                    </a:cubicBezTo>
                    <a:cubicBezTo>
                      <a:pt x="30" y="18"/>
                      <a:pt x="30" y="18"/>
                      <a:pt x="30" y="18"/>
                    </a:cubicBezTo>
                    <a:cubicBezTo>
                      <a:pt x="32" y="19"/>
                      <a:pt x="36" y="19"/>
                      <a:pt x="39" y="18"/>
                    </a:cubicBez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83"/>
              <p:cNvSpPr>
                <a:spLocks/>
              </p:cNvSpPr>
              <p:nvPr/>
            </p:nvSpPr>
            <p:spPr bwMode="auto">
              <a:xfrm>
                <a:off x="6213158" y="2947988"/>
                <a:ext cx="285750" cy="157163"/>
              </a:xfrm>
              <a:custGeom>
                <a:avLst/>
                <a:gdLst>
                  <a:gd name="T0" fmla="*/ 45 w 76"/>
                  <a:gd name="T1" fmla="*/ 18 h 42"/>
                  <a:gd name="T2" fmla="*/ 38 w 76"/>
                  <a:gd name="T3" fmla="*/ 20 h 42"/>
                  <a:gd name="T4" fmla="*/ 32 w 76"/>
                  <a:gd name="T5" fmla="*/ 18 h 42"/>
                  <a:gd name="T6" fmla="*/ 1 w 76"/>
                  <a:gd name="T7" fmla="*/ 0 h 42"/>
                  <a:gd name="T8" fmla="*/ 0 w 76"/>
                  <a:gd name="T9" fmla="*/ 1 h 42"/>
                  <a:gd name="T10" fmla="*/ 0 w 76"/>
                  <a:gd name="T11" fmla="*/ 38 h 42"/>
                  <a:gd name="T12" fmla="*/ 7 w 76"/>
                  <a:gd name="T13" fmla="*/ 42 h 42"/>
                  <a:gd name="T14" fmla="*/ 70 w 76"/>
                  <a:gd name="T15" fmla="*/ 42 h 42"/>
                  <a:gd name="T16" fmla="*/ 76 w 76"/>
                  <a:gd name="T17" fmla="*/ 38 h 42"/>
                  <a:gd name="T18" fmla="*/ 76 w 76"/>
                  <a:gd name="T19" fmla="*/ 1 h 42"/>
                  <a:gd name="T20" fmla="*/ 76 w 76"/>
                  <a:gd name="T21" fmla="*/ 0 h 42"/>
                  <a:gd name="T22" fmla="*/ 45 w 76"/>
                  <a:gd name="T2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2">
                    <a:moveTo>
                      <a:pt x="45" y="18"/>
                    </a:moveTo>
                    <a:cubicBezTo>
                      <a:pt x="43" y="19"/>
                      <a:pt x="41" y="20"/>
                      <a:pt x="38" y="20"/>
                    </a:cubicBezTo>
                    <a:cubicBezTo>
                      <a:pt x="36" y="20"/>
                      <a:pt x="34" y="19"/>
                      <a:pt x="32" y="18"/>
                    </a:cubicBezTo>
                    <a:cubicBezTo>
                      <a:pt x="1" y="0"/>
                      <a:pt x="1" y="0"/>
                      <a:pt x="1" y="0"/>
                    </a:cubicBezTo>
                    <a:cubicBezTo>
                      <a:pt x="0" y="1"/>
                      <a:pt x="0" y="1"/>
                      <a:pt x="0" y="1"/>
                    </a:cubicBezTo>
                    <a:cubicBezTo>
                      <a:pt x="0" y="38"/>
                      <a:pt x="0" y="38"/>
                      <a:pt x="0" y="38"/>
                    </a:cubicBezTo>
                    <a:cubicBezTo>
                      <a:pt x="0" y="40"/>
                      <a:pt x="3" y="42"/>
                      <a:pt x="7" y="42"/>
                    </a:cubicBezTo>
                    <a:cubicBezTo>
                      <a:pt x="70" y="42"/>
                      <a:pt x="70" y="42"/>
                      <a:pt x="70" y="42"/>
                    </a:cubicBezTo>
                    <a:cubicBezTo>
                      <a:pt x="73" y="42"/>
                      <a:pt x="76" y="40"/>
                      <a:pt x="76" y="38"/>
                    </a:cubicBezTo>
                    <a:cubicBezTo>
                      <a:pt x="76" y="1"/>
                      <a:pt x="76" y="1"/>
                      <a:pt x="76" y="1"/>
                    </a:cubicBezTo>
                    <a:cubicBezTo>
                      <a:pt x="76" y="1"/>
                      <a:pt x="76" y="0"/>
                      <a:pt x="76" y="0"/>
                    </a:cubicBezTo>
                    <a:lnTo>
                      <a:pt x="45" y="18"/>
                    </a:ln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8" name="组合 37"/>
          <p:cNvGrpSpPr>
            <a:grpSpLocks noChangeAspect="1"/>
          </p:cNvGrpSpPr>
          <p:nvPr/>
        </p:nvGrpSpPr>
        <p:grpSpPr>
          <a:xfrm>
            <a:off x="2878008" y="2891227"/>
            <a:ext cx="1697087" cy="1968864"/>
            <a:chOff x="3676095" y="3699587"/>
            <a:chExt cx="2431224" cy="2819699"/>
          </a:xfrm>
        </p:grpSpPr>
        <p:sp>
          <p:nvSpPr>
            <p:cNvPr id="3" name="六边形 2"/>
            <p:cNvSpPr/>
            <p:nvPr/>
          </p:nvSpPr>
          <p:spPr>
            <a:xfrm rot="16200000">
              <a:off x="3482082" y="3894049"/>
              <a:ext cx="2819699" cy="2430775"/>
            </a:xfrm>
            <a:prstGeom prst="hexagon">
              <a:avLst/>
            </a:prstGeom>
            <a:solidFill>
              <a:schemeClr val="bg1">
                <a:lumMod val="65000"/>
              </a:schemeClr>
            </a:solidFill>
            <a:ln>
              <a:noFill/>
            </a:ln>
            <a:effectLst/>
          </p:spPr>
          <p:txBody>
            <a:bodyPr vert="horz" wrap="square" lIns="91440" tIns="45720" rIns="91440" bIns="45720" numCol="1" anchor="t" anchorCtr="0" compatLnSpc="1">
              <a:prstTxWarp prst="textNoShape">
                <a:avLst/>
              </a:prstTxWarp>
            </a:bodyPr>
            <a:lstStyle/>
            <a:p>
              <a:endParaRPr lang="zh-CN" altLang="en-US"/>
            </a:p>
          </p:txBody>
        </p:sp>
        <p:sp>
          <p:nvSpPr>
            <p:cNvPr id="22" name="任意多边形 21"/>
            <p:cNvSpPr/>
            <p:nvPr/>
          </p:nvSpPr>
          <p:spPr>
            <a:xfrm rot="16200000">
              <a:off x="4587151" y="2788531"/>
              <a:ext cx="608661" cy="2430773"/>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chemeClr val="tx1">
                <a:lumMod val="50000"/>
                <a:lumOff val="50000"/>
                <a:alpha val="50000"/>
              </a:schemeClr>
            </a:solidFill>
            <a:ln>
              <a:noFill/>
            </a:ln>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grpSp>
        <p:nvGrpSpPr>
          <p:cNvPr id="30" name="组合 38"/>
          <p:cNvGrpSpPr>
            <a:grpSpLocks noChangeAspect="1"/>
          </p:cNvGrpSpPr>
          <p:nvPr/>
        </p:nvGrpSpPr>
        <p:grpSpPr>
          <a:xfrm>
            <a:off x="4617207" y="2891225"/>
            <a:ext cx="1696774" cy="1968865"/>
            <a:chOff x="6107319" y="3699586"/>
            <a:chExt cx="2430775" cy="2819699"/>
          </a:xfrm>
          <a:solidFill>
            <a:schemeClr val="tx1">
              <a:lumMod val="75000"/>
              <a:lumOff val="25000"/>
            </a:schemeClr>
          </a:solidFill>
        </p:grpSpPr>
        <p:sp>
          <p:nvSpPr>
            <p:cNvPr id="2" name="六边形 1"/>
            <p:cNvSpPr/>
            <p:nvPr/>
          </p:nvSpPr>
          <p:spPr>
            <a:xfrm rot="16200000">
              <a:off x="5912857" y="3894048"/>
              <a:ext cx="2819699" cy="2430775"/>
            </a:xfrm>
            <a:prstGeom prst="hexagon">
              <a:avLst/>
            </a:prstGeom>
            <a:solidFill>
              <a:schemeClr val="bg1">
                <a:lumMod val="65000"/>
              </a:schemeClr>
            </a:solidFill>
            <a:ln>
              <a:noFill/>
            </a:ln>
            <a:effectLst/>
            <a:extLst/>
          </p:spPr>
          <p:txBody>
            <a:bodyPr vert="horz" wrap="square" lIns="91440" tIns="45720" rIns="91440" bIns="45720" numCol="1" anchor="t" anchorCtr="0" compatLnSpc="1">
              <a:prstTxWarp prst="textNoShape">
                <a:avLst/>
              </a:prstTxWarp>
            </a:bodyPr>
            <a:lstStyle/>
            <a:p>
              <a:endParaRPr lang="zh-CN" altLang="en-US"/>
            </a:p>
          </p:txBody>
        </p:sp>
        <p:sp>
          <p:nvSpPr>
            <p:cNvPr id="21" name="任意多边形 20"/>
            <p:cNvSpPr>
              <a:spLocks noChangeAspect="1"/>
            </p:cNvSpPr>
            <p:nvPr/>
          </p:nvSpPr>
          <p:spPr>
            <a:xfrm rot="16200000">
              <a:off x="7018377" y="2788530"/>
              <a:ext cx="608661" cy="2430773"/>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chemeClr val="tx1">
                <a:lumMod val="50000"/>
                <a:lumOff val="50000"/>
                <a:alpha val="50000"/>
              </a:schemeClr>
            </a:solidFill>
            <a:ln>
              <a:noFill/>
            </a:ln>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grpSp>
        <p:nvGrpSpPr>
          <p:cNvPr id="31" name="组合 30"/>
          <p:cNvGrpSpPr>
            <a:grpSpLocks noChangeAspect="1"/>
          </p:cNvGrpSpPr>
          <p:nvPr/>
        </p:nvGrpSpPr>
        <p:grpSpPr>
          <a:xfrm>
            <a:off x="3741760" y="1323827"/>
            <a:ext cx="1696774" cy="1968865"/>
            <a:chOff x="4891931" y="1494701"/>
            <a:chExt cx="2430775" cy="2819699"/>
          </a:xfrm>
        </p:grpSpPr>
        <p:sp>
          <p:nvSpPr>
            <p:cNvPr id="4" name="六边形 3"/>
            <p:cNvSpPr/>
            <p:nvPr/>
          </p:nvSpPr>
          <p:spPr>
            <a:xfrm rot="16200000">
              <a:off x="4697469" y="1689163"/>
              <a:ext cx="2819699" cy="2430775"/>
            </a:xfrm>
            <a:prstGeom prst="hexagon">
              <a:avLst/>
            </a:pr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sp>
          <p:nvSpPr>
            <p:cNvPr id="23" name="任意多边形 22"/>
            <p:cNvSpPr>
              <a:spLocks noChangeAspect="1"/>
            </p:cNvSpPr>
            <p:nvPr/>
          </p:nvSpPr>
          <p:spPr>
            <a:xfrm rot="5400000" flipV="1">
              <a:off x="5802989" y="2794683"/>
              <a:ext cx="608661" cy="2430773"/>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chemeClr val="accent1">
                <a:lumMod val="50000"/>
                <a:alpha val="50000"/>
              </a:schemeClr>
            </a:solidFill>
            <a:ln>
              <a:noFill/>
            </a:ln>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sp>
        <p:nvSpPr>
          <p:cNvPr id="24" name="文本框 23"/>
          <p:cNvSpPr txBox="1"/>
          <p:nvPr/>
        </p:nvSpPr>
        <p:spPr>
          <a:xfrm>
            <a:off x="4340035" y="1708448"/>
            <a:ext cx="420628" cy="438582"/>
          </a:xfrm>
          <a:prstGeom prst="rect">
            <a:avLst/>
          </a:prstGeom>
          <a:noFill/>
        </p:spPr>
        <p:txBody>
          <a:bodyPr wrap="none" lIns="68580" tIns="34290" rIns="68580" bIns="34290" rtlCol="0">
            <a:spAutoFit/>
          </a:bodyPr>
          <a:lstStyle/>
          <a:p>
            <a:r>
              <a:rPr lang="en-US" altLang="zh-CN" sz="2400" dirty="0" smtClean="0">
                <a:solidFill>
                  <a:schemeClr val="bg1"/>
                </a:solidFill>
                <a:latin typeface="Impact" panose="020B0806030902050204" pitchFamily="34" charset="0"/>
              </a:rPr>
              <a:t>01</a:t>
            </a:r>
            <a:endParaRPr lang="zh-CN" altLang="en-US" sz="2400" dirty="0">
              <a:solidFill>
                <a:schemeClr val="bg1"/>
              </a:solidFill>
              <a:latin typeface="Impact" panose="020B0806030902050204" pitchFamily="34" charset="0"/>
            </a:endParaRPr>
          </a:p>
        </p:txBody>
      </p:sp>
      <p:sp>
        <p:nvSpPr>
          <p:cNvPr id="26" name="文本框 25"/>
          <p:cNvSpPr txBox="1"/>
          <p:nvPr/>
        </p:nvSpPr>
        <p:spPr>
          <a:xfrm>
            <a:off x="3453736" y="4183875"/>
            <a:ext cx="457498" cy="438582"/>
          </a:xfrm>
          <a:prstGeom prst="rect">
            <a:avLst/>
          </a:prstGeom>
          <a:noFill/>
        </p:spPr>
        <p:txBody>
          <a:bodyPr wrap="none" lIns="68580" tIns="34290" rIns="68580" bIns="34290" rtlCol="0">
            <a:spAutoFit/>
          </a:bodyPr>
          <a:lstStyle/>
          <a:p>
            <a:r>
              <a:rPr lang="en-US" altLang="zh-CN" sz="2400" dirty="0" smtClean="0">
                <a:solidFill>
                  <a:schemeClr val="bg1"/>
                </a:solidFill>
                <a:latin typeface="Impact" panose="020B0806030902050204" pitchFamily="34" charset="0"/>
              </a:rPr>
              <a:t>02</a:t>
            </a:r>
            <a:endParaRPr lang="zh-CN" altLang="en-US" sz="2400" dirty="0">
              <a:solidFill>
                <a:schemeClr val="bg1"/>
              </a:solidFill>
              <a:latin typeface="Impact" panose="020B0806030902050204" pitchFamily="34" charset="0"/>
            </a:endParaRPr>
          </a:p>
        </p:txBody>
      </p:sp>
      <p:sp>
        <p:nvSpPr>
          <p:cNvPr id="25" name="文本框 24"/>
          <p:cNvSpPr txBox="1"/>
          <p:nvPr/>
        </p:nvSpPr>
        <p:spPr>
          <a:xfrm>
            <a:off x="5171152" y="4183875"/>
            <a:ext cx="467116" cy="438582"/>
          </a:xfrm>
          <a:prstGeom prst="rect">
            <a:avLst/>
          </a:prstGeom>
          <a:noFill/>
        </p:spPr>
        <p:txBody>
          <a:bodyPr wrap="none" lIns="68580" tIns="34290" rIns="68580" bIns="34290" rtlCol="0">
            <a:spAutoFit/>
          </a:bodyPr>
          <a:lstStyle/>
          <a:p>
            <a:r>
              <a:rPr lang="en-US" altLang="zh-CN" sz="2400" dirty="0" smtClean="0">
                <a:solidFill>
                  <a:schemeClr val="bg1"/>
                </a:solidFill>
                <a:latin typeface="Impact" panose="020B0806030902050204" pitchFamily="34" charset="0"/>
              </a:rPr>
              <a:t>03</a:t>
            </a:r>
            <a:endParaRPr lang="zh-CN" altLang="en-US" sz="2400" dirty="0">
              <a:solidFill>
                <a:schemeClr val="bg1"/>
              </a:solidFill>
              <a:latin typeface="Impact" panose="020B0806030902050204" pitchFamily="34" charset="0"/>
            </a:endParaRPr>
          </a:p>
        </p:txBody>
      </p:sp>
      <p:sp>
        <p:nvSpPr>
          <p:cNvPr id="29" name="文本框 28"/>
          <p:cNvSpPr txBox="1"/>
          <p:nvPr/>
        </p:nvSpPr>
        <p:spPr>
          <a:xfrm>
            <a:off x="6644159" y="2811668"/>
            <a:ext cx="1740760" cy="567848"/>
          </a:xfrm>
          <a:prstGeom prst="rect">
            <a:avLst/>
          </a:prstGeom>
          <a:noFill/>
        </p:spPr>
        <p:txBody>
          <a:bodyPr wrap="square" lIns="68580" tIns="34290" rIns="68580" bIns="34290" rtlCol="0">
            <a:spAutoFit/>
          </a:bodyPr>
          <a:lstStyle/>
          <a:p>
            <a:pPr>
              <a:lnSpc>
                <a:spcPct val="120000"/>
              </a:lnSpc>
              <a:spcBef>
                <a:spcPct val="0"/>
              </a:spcBef>
              <a:buFont typeface="Arial" charset="0"/>
              <a:buNone/>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在此录入本图表的综合描述说明，在此录入本图表的综合描述说明，在此录入本图表的综合描述说明</a:t>
            </a:r>
          </a:p>
        </p:txBody>
      </p:sp>
      <p:sp>
        <p:nvSpPr>
          <p:cNvPr id="32" name="文本框 31"/>
          <p:cNvSpPr txBox="1"/>
          <p:nvPr/>
        </p:nvSpPr>
        <p:spPr>
          <a:xfrm>
            <a:off x="2945884" y="3702952"/>
            <a:ext cx="1542381" cy="284693"/>
          </a:xfrm>
          <a:prstGeom prst="rect">
            <a:avLst/>
          </a:prstGeom>
          <a:noFill/>
        </p:spPr>
        <p:txBody>
          <a:bodyPr wrap="square" lIns="68580" tIns="34290" rIns="68580" bIns="34290" rtlCol="0" anchor="ctr" anchorCtr="0">
            <a:spAutoFit/>
          </a:bodyPr>
          <a:lstStyle/>
          <a:p>
            <a:pPr algn="ctr" defTabSz="914378" fontAlgn="ctr">
              <a:defRPr/>
            </a:pPr>
            <a:r>
              <a:rPr lang="zh-CN" altLang="en-US" sz="1400" kern="0" dirty="0">
                <a:solidFill>
                  <a:schemeClr val="bg1"/>
                </a:solidFill>
                <a:latin typeface="微软雅黑" pitchFamily="34" charset="-122"/>
                <a:ea typeface="微软雅黑" pitchFamily="34" charset="-122"/>
              </a:rPr>
              <a:t>点击添加标题</a:t>
            </a:r>
            <a:endParaRPr lang="en-US" altLang="ko-KR" sz="1400" kern="0" dirty="0">
              <a:solidFill>
                <a:schemeClr val="bg1"/>
              </a:solidFill>
              <a:latin typeface="微软雅黑" pitchFamily="34" charset="-122"/>
              <a:ea typeface="微软雅黑" pitchFamily="34" charset="-122"/>
            </a:endParaRPr>
          </a:p>
        </p:txBody>
      </p:sp>
      <p:sp>
        <p:nvSpPr>
          <p:cNvPr id="35" name="文本框 34"/>
          <p:cNvSpPr txBox="1"/>
          <p:nvPr/>
        </p:nvSpPr>
        <p:spPr>
          <a:xfrm>
            <a:off x="771114" y="2811668"/>
            <a:ext cx="1740760" cy="567848"/>
          </a:xfrm>
          <a:prstGeom prst="rect">
            <a:avLst/>
          </a:prstGeom>
          <a:noFill/>
        </p:spPr>
        <p:txBody>
          <a:bodyPr wrap="square" lIns="68580" tIns="34290" rIns="68580" bIns="34290" rtlCol="0">
            <a:spAutoFit/>
          </a:bodyPr>
          <a:lstStyle/>
          <a:p>
            <a:pPr algn="r">
              <a:lnSpc>
                <a:spcPct val="120000"/>
              </a:lnSpc>
              <a:spcBef>
                <a:spcPct val="0"/>
              </a:spcBef>
              <a:buFont typeface="Arial" charset="0"/>
              <a:buNone/>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在此录入本图表的综合描述说明，在此录入本图表的综合描述说明，在此录入本图表的综合描述说明</a:t>
            </a:r>
          </a:p>
        </p:txBody>
      </p:sp>
      <p:sp>
        <p:nvSpPr>
          <p:cNvPr id="36" name="文本框 35"/>
          <p:cNvSpPr txBox="1"/>
          <p:nvPr/>
        </p:nvSpPr>
        <p:spPr>
          <a:xfrm>
            <a:off x="3809298" y="2277538"/>
            <a:ext cx="1542381" cy="284693"/>
          </a:xfrm>
          <a:prstGeom prst="rect">
            <a:avLst/>
          </a:prstGeom>
          <a:noFill/>
        </p:spPr>
        <p:txBody>
          <a:bodyPr wrap="square" lIns="68580" tIns="34290" rIns="68580" bIns="34290" rtlCol="0" anchor="ctr" anchorCtr="0">
            <a:spAutoFit/>
          </a:bodyPr>
          <a:lstStyle/>
          <a:p>
            <a:pPr algn="ctr" defTabSz="914378" fontAlgn="ctr">
              <a:defRPr/>
            </a:pPr>
            <a:r>
              <a:rPr lang="zh-CN" altLang="en-US" sz="1400" kern="0" dirty="0">
                <a:solidFill>
                  <a:schemeClr val="bg1"/>
                </a:solidFill>
                <a:latin typeface="微软雅黑" pitchFamily="34" charset="-122"/>
                <a:ea typeface="微软雅黑" pitchFamily="34" charset="-122"/>
              </a:rPr>
              <a:t>点击添加标题</a:t>
            </a:r>
            <a:endParaRPr lang="en-US" altLang="ko-KR" sz="1400" kern="0" dirty="0">
              <a:solidFill>
                <a:schemeClr val="bg1"/>
              </a:solidFill>
              <a:latin typeface="微软雅黑" pitchFamily="34" charset="-122"/>
              <a:ea typeface="微软雅黑" pitchFamily="34" charset="-122"/>
            </a:endParaRPr>
          </a:p>
        </p:txBody>
      </p:sp>
      <p:sp>
        <p:nvSpPr>
          <p:cNvPr id="37" name="文本框 36"/>
          <p:cNvSpPr txBox="1"/>
          <p:nvPr/>
        </p:nvSpPr>
        <p:spPr>
          <a:xfrm>
            <a:off x="5746359" y="1254837"/>
            <a:ext cx="1740760" cy="567848"/>
          </a:xfrm>
          <a:prstGeom prst="rect">
            <a:avLst/>
          </a:prstGeom>
          <a:noFill/>
        </p:spPr>
        <p:txBody>
          <a:bodyPr wrap="square" lIns="68580" tIns="34290" rIns="68580" bIns="34290" rtlCol="0">
            <a:spAutoFit/>
          </a:bodyPr>
          <a:lstStyle/>
          <a:p>
            <a:pPr>
              <a:lnSpc>
                <a:spcPct val="120000"/>
              </a:lnSpc>
              <a:spcBef>
                <a:spcPct val="0"/>
              </a:spcBef>
              <a:buFont typeface="Arial" charset="0"/>
              <a:buNone/>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在此录入本图表的综合描述说明，在此录入本图表的综合描述说明，在此录入本图表的综合描述说明</a:t>
            </a:r>
          </a:p>
        </p:txBody>
      </p:sp>
      <p:sp>
        <p:nvSpPr>
          <p:cNvPr id="19" name="文本框 18"/>
          <p:cNvSpPr txBox="1"/>
          <p:nvPr/>
        </p:nvSpPr>
        <p:spPr>
          <a:xfrm>
            <a:off x="4684745" y="3702952"/>
            <a:ext cx="1542381" cy="284693"/>
          </a:xfrm>
          <a:prstGeom prst="rect">
            <a:avLst/>
          </a:prstGeom>
          <a:noFill/>
        </p:spPr>
        <p:txBody>
          <a:bodyPr wrap="square" lIns="68580" tIns="34290" rIns="68580" bIns="34290" rtlCol="0" anchor="ctr" anchorCtr="0">
            <a:spAutoFit/>
          </a:bodyPr>
          <a:lstStyle/>
          <a:p>
            <a:pPr algn="ctr" defTabSz="914378" fontAlgn="ctr">
              <a:defRPr/>
            </a:pPr>
            <a:r>
              <a:rPr lang="zh-CN" altLang="en-US" sz="1400" kern="0" dirty="0">
                <a:solidFill>
                  <a:schemeClr val="bg1"/>
                </a:solidFill>
                <a:latin typeface="微软雅黑" pitchFamily="34" charset="-122"/>
                <a:ea typeface="微软雅黑" pitchFamily="34" charset="-122"/>
              </a:rPr>
              <a:t>点击添加标题</a:t>
            </a:r>
            <a:endParaRPr lang="en-US" altLang="ko-KR" sz="1400" kern="0" dirty="0">
              <a:solidFill>
                <a:schemeClr val="bg1"/>
              </a:solidFill>
              <a:latin typeface="微软雅黑" pitchFamily="34" charset="-122"/>
              <a:ea typeface="微软雅黑" pitchFamily="34" charset="-122"/>
            </a:endParaRPr>
          </a:p>
        </p:txBody>
      </p:sp>
      <p:sp>
        <p:nvSpPr>
          <p:cNvPr id="44" name="矩形 47"/>
          <p:cNvSpPr>
            <a:spLocks noChangeArrowheads="1"/>
          </p:cNvSpPr>
          <p:nvPr/>
        </p:nvSpPr>
        <p:spPr bwMode="auto">
          <a:xfrm>
            <a:off x="901993" y="1020692"/>
            <a:ext cx="2322023" cy="6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900" dirty="0" smtClean="0">
                <a:solidFill>
                  <a:schemeClr val="tx1">
                    <a:lumMod val="50000"/>
                    <a:lumOff val="50000"/>
                  </a:schemeClr>
                </a:solidFill>
                <a:sym typeface="微软雅黑" pitchFamily="34" charset="-122"/>
              </a:rPr>
              <a:t>通过对该岗位的思考，我认为该岗位的工作可以提升我的很多个人能力。另外，工作上还存在着以下问题，可以如何解决。</a:t>
            </a:r>
            <a:endParaRPr lang="zh-CN" altLang="en-US" sz="900" dirty="0">
              <a:solidFill>
                <a:schemeClr val="tx1">
                  <a:lumMod val="50000"/>
                  <a:lumOff val="50000"/>
                </a:schemeClr>
              </a:solidFill>
              <a:sym typeface="微软雅黑" pitchFamily="34" charset="-122"/>
            </a:endParaRPr>
          </a:p>
        </p:txBody>
      </p:sp>
    </p:spTree>
    <p:extLst>
      <p:ext uri="{BB962C8B-B14F-4D97-AF65-F5344CB8AC3E}">
        <p14:creationId xmlns:p14="http://schemas.microsoft.com/office/powerpoint/2010/main" val="1588234544"/>
      </p:ext>
    </p:extLst>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outVertical)">
                                      <p:cBhvr>
                                        <p:cTn id="7" dur="500"/>
                                        <p:tgtEl>
                                          <p:spTgt spid="4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par>
                                <p:cTn id="12" presetID="22" presetClass="entr" presetSubtype="4"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par>
                                <p:cTn id="15" presetID="22" presetClass="entr" presetSubtype="4"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anim calcmode="lin" valueType="num">
                                      <p:cBhvr>
                                        <p:cTn id="22" dur="500" fill="hold"/>
                                        <p:tgtEl>
                                          <p:spTgt spid="24"/>
                                        </p:tgtEl>
                                        <p:attrNameLst>
                                          <p:attrName>ppt_x</p:attrName>
                                        </p:attrNameLst>
                                      </p:cBhvr>
                                      <p:tavLst>
                                        <p:tav tm="0">
                                          <p:val>
                                            <p:strVal val="#ppt_x"/>
                                          </p:val>
                                        </p:tav>
                                        <p:tav tm="100000">
                                          <p:val>
                                            <p:strVal val="#ppt_x"/>
                                          </p:val>
                                        </p:tav>
                                      </p:tavLst>
                                    </p:anim>
                                    <p:anim calcmode="lin" valueType="num">
                                      <p:cBhvr>
                                        <p:cTn id="23" dur="500" fill="hold"/>
                                        <p:tgtEl>
                                          <p:spTgt spid="24"/>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anim calcmode="lin" valueType="num">
                                      <p:cBhvr>
                                        <p:cTn id="27" dur="500" fill="hold"/>
                                        <p:tgtEl>
                                          <p:spTgt spid="26"/>
                                        </p:tgtEl>
                                        <p:attrNameLst>
                                          <p:attrName>ppt_x</p:attrName>
                                        </p:attrNameLst>
                                      </p:cBhvr>
                                      <p:tavLst>
                                        <p:tav tm="0">
                                          <p:val>
                                            <p:strVal val="#ppt_x"/>
                                          </p:val>
                                        </p:tav>
                                        <p:tav tm="100000">
                                          <p:val>
                                            <p:strVal val="#ppt_x"/>
                                          </p:val>
                                        </p:tav>
                                      </p:tavLst>
                                    </p:anim>
                                    <p:anim calcmode="lin" valueType="num">
                                      <p:cBhvr>
                                        <p:cTn id="28" dur="500" fill="hold"/>
                                        <p:tgtEl>
                                          <p:spTgt spid="26"/>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anim calcmode="lin" valueType="num">
                                      <p:cBhvr>
                                        <p:cTn id="32" dur="500" fill="hold"/>
                                        <p:tgtEl>
                                          <p:spTgt spid="25"/>
                                        </p:tgtEl>
                                        <p:attrNameLst>
                                          <p:attrName>ppt_x</p:attrName>
                                        </p:attrNameLst>
                                      </p:cBhvr>
                                      <p:tavLst>
                                        <p:tav tm="0">
                                          <p:val>
                                            <p:strVal val="#ppt_x"/>
                                          </p:val>
                                        </p:tav>
                                        <p:tav tm="100000">
                                          <p:val>
                                            <p:strVal val="#ppt_x"/>
                                          </p:val>
                                        </p:tav>
                                      </p:tavLst>
                                    </p:anim>
                                    <p:anim calcmode="lin" valueType="num">
                                      <p:cBhvr>
                                        <p:cTn id="33" dur="5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9" presetClass="entr" presetSubtype="0"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dissolve">
                                      <p:cBhvr>
                                        <p:cTn id="37" dur="500"/>
                                        <p:tgtEl>
                                          <p:spTgt spid="3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dissolve">
                                      <p:cBhvr>
                                        <p:cTn id="40" dur="500"/>
                                        <p:tgtEl>
                                          <p:spTgt spid="32"/>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dissolve">
                                      <p:cBhvr>
                                        <p:cTn id="43" dur="500"/>
                                        <p:tgtEl>
                                          <p:spTgt spid="19"/>
                                        </p:tgtEl>
                                      </p:cBhvr>
                                    </p:animEffect>
                                  </p:childTnLst>
                                </p:cTn>
                              </p:par>
                            </p:childTnLst>
                          </p:cTn>
                        </p:par>
                        <p:par>
                          <p:cTn id="44" fill="hold">
                            <p:stCondLst>
                              <p:cond delay="2000"/>
                            </p:stCondLst>
                            <p:childTnLst>
                              <p:par>
                                <p:cTn id="45" presetID="2" presetClass="entr" presetSubtype="3"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400" fill="hold"/>
                                        <p:tgtEl>
                                          <p:spTgt spid="6"/>
                                        </p:tgtEl>
                                        <p:attrNameLst>
                                          <p:attrName>ppt_x</p:attrName>
                                        </p:attrNameLst>
                                      </p:cBhvr>
                                      <p:tavLst>
                                        <p:tav tm="0">
                                          <p:val>
                                            <p:strVal val="1+#ppt_w/2"/>
                                          </p:val>
                                        </p:tav>
                                        <p:tav tm="100000">
                                          <p:val>
                                            <p:strVal val="#ppt_x"/>
                                          </p:val>
                                        </p:tav>
                                      </p:tavLst>
                                    </p:anim>
                                    <p:anim calcmode="lin" valueType="num">
                                      <p:cBhvr additive="base">
                                        <p:cTn id="48" dur="400" fill="hold"/>
                                        <p:tgtEl>
                                          <p:spTgt spid="6"/>
                                        </p:tgtEl>
                                        <p:attrNameLst>
                                          <p:attrName>ppt_y</p:attrName>
                                        </p:attrNameLst>
                                      </p:cBhvr>
                                      <p:tavLst>
                                        <p:tav tm="0">
                                          <p:val>
                                            <p:strVal val="0-#ppt_h/2"/>
                                          </p:val>
                                        </p:tav>
                                        <p:tav tm="100000">
                                          <p:val>
                                            <p:strVal val="#ppt_y"/>
                                          </p:val>
                                        </p:tav>
                                      </p:tavLst>
                                    </p:anim>
                                  </p:childTnLst>
                                </p:cTn>
                              </p:par>
                            </p:childTnLst>
                          </p:cTn>
                        </p:par>
                        <p:par>
                          <p:cTn id="49" fill="hold">
                            <p:stCondLst>
                              <p:cond delay="2400"/>
                            </p:stCondLst>
                            <p:childTnLst>
                              <p:par>
                                <p:cTn id="50" presetID="22" presetClass="entr" presetSubtype="8"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left)">
                                      <p:cBhvr>
                                        <p:cTn id="52" dur="500"/>
                                        <p:tgtEl>
                                          <p:spTgt spid="37"/>
                                        </p:tgtEl>
                                      </p:cBhvr>
                                    </p:animEffect>
                                  </p:childTnLst>
                                </p:cTn>
                              </p:par>
                            </p:childTnLst>
                          </p:cTn>
                        </p:par>
                        <p:par>
                          <p:cTn id="53" fill="hold">
                            <p:stCondLst>
                              <p:cond delay="2900"/>
                            </p:stCondLst>
                            <p:childTnLst>
                              <p:par>
                                <p:cTn id="54" presetID="2" presetClass="entr" presetSubtype="9"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400" fill="hold"/>
                                        <p:tgtEl>
                                          <p:spTgt spid="20"/>
                                        </p:tgtEl>
                                        <p:attrNameLst>
                                          <p:attrName>ppt_x</p:attrName>
                                        </p:attrNameLst>
                                      </p:cBhvr>
                                      <p:tavLst>
                                        <p:tav tm="0">
                                          <p:val>
                                            <p:strVal val="0-#ppt_w/2"/>
                                          </p:val>
                                        </p:tav>
                                        <p:tav tm="100000">
                                          <p:val>
                                            <p:strVal val="#ppt_x"/>
                                          </p:val>
                                        </p:tav>
                                      </p:tavLst>
                                    </p:anim>
                                    <p:anim calcmode="lin" valueType="num">
                                      <p:cBhvr additive="base">
                                        <p:cTn id="57" dur="400" fill="hold"/>
                                        <p:tgtEl>
                                          <p:spTgt spid="20"/>
                                        </p:tgtEl>
                                        <p:attrNameLst>
                                          <p:attrName>ppt_y</p:attrName>
                                        </p:attrNameLst>
                                      </p:cBhvr>
                                      <p:tavLst>
                                        <p:tav tm="0">
                                          <p:val>
                                            <p:strVal val="0-#ppt_h/2"/>
                                          </p:val>
                                        </p:tav>
                                        <p:tav tm="100000">
                                          <p:val>
                                            <p:strVal val="#ppt_y"/>
                                          </p:val>
                                        </p:tav>
                                      </p:tavLst>
                                    </p:anim>
                                  </p:childTnLst>
                                </p:cTn>
                              </p:par>
                            </p:childTnLst>
                          </p:cTn>
                        </p:par>
                        <p:par>
                          <p:cTn id="58" fill="hold">
                            <p:stCondLst>
                              <p:cond delay="3300"/>
                            </p:stCondLst>
                            <p:childTnLst>
                              <p:par>
                                <p:cTn id="59" presetID="22" presetClass="entr" presetSubtype="2"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right)">
                                      <p:cBhvr>
                                        <p:cTn id="61" dur="500"/>
                                        <p:tgtEl>
                                          <p:spTgt spid="35"/>
                                        </p:tgtEl>
                                      </p:cBhvr>
                                    </p:animEffect>
                                  </p:childTnLst>
                                </p:cTn>
                              </p:par>
                            </p:childTnLst>
                          </p:cTn>
                        </p:par>
                        <p:par>
                          <p:cTn id="62" fill="hold">
                            <p:stCondLst>
                              <p:cond delay="3800"/>
                            </p:stCondLst>
                            <p:childTnLst>
                              <p:par>
                                <p:cTn id="63" presetID="2" presetClass="entr" presetSubtype="2"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400" fill="hold"/>
                                        <p:tgtEl>
                                          <p:spTgt spid="15"/>
                                        </p:tgtEl>
                                        <p:attrNameLst>
                                          <p:attrName>ppt_x</p:attrName>
                                        </p:attrNameLst>
                                      </p:cBhvr>
                                      <p:tavLst>
                                        <p:tav tm="0">
                                          <p:val>
                                            <p:strVal val="1+#ppt_w/2"/>
                                          </p:val>
                                        </p:tav>
                                        <p:tav tm="100000">
                                          <p:val>
                                            <p:strVal val="#ppt_x"/>
                                          </p:val>
                                        </p:tav>
                                      </p:tavLst>
                                    </p:anim>
                                    <p:anim calcmode="lin" valueType="num">
                                      <p:cBhvr additive="base">
                                        <p:cTn id="66" dur="400" fill="hold"/>
                                        <p:tgtEl>
                                          <p:spTgt spid="15"/>
                                        </p:tgtEl>
                                        <p:attrNameLst>
                                          <p:attrName>ppt_y</p:attrName>
                                        </p:attrNameLst>
                                      </p:cBhvr>
                                      <p:tavLst>
                                        <p:tav tm="0">
                                          <p:val>
                                            <p:strVal val="#ppt_y"/>
                                          </p:val>
                                        </p:tav>
                                        <p:tav tm="100000">
                                          <p:val>
                                            <p:strVal val="#ppt_y"/>
                                          </p:val>
                                        </p:tav>
                                      </p:tavLst>
                                    </p:anim>
                                  </p:childTnLst>
                                </p:cTn>
                              </p:par>
                            </p:childTnLst>
                          </p:cTn>
                        </p:par>
                        <p:par>
                          <p:cTn id="67" fill="hold">
                            <p:stCondLst>
                              <p:cond delay="4200"/>
                            </p:stCondLst>
                            <p:childTnLst>
                              <p:par>
                                <p:cTn id="68" presetID="22" presetClass="entr" presetSubtype="8"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left)">
                                      <p:cBhvr>
                                        <p:cTn id="7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5" grpId="0"/>
      <p:bldP spid="29" grpId="0"/>
      <p:bldP spid="32" grpId="0"/>
      <p:bldP spid="35" grpId="0"/>
      <p:bldP spid="36" grpId="0"/>
      <p:bldP spid="37" grpId="0"/>
      <p:bldP spid="19" grpId="0"/>
      <p:bldP spid="4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0" cy="5148263"/>
          </a:xfrm>
          <a:prstGeom prst="rect">
            <a:avLst/>
          </a:prstGeom>
          <a:noFill/>
          <a:ln w="9525">
            <a:noFill/>
            <a:miter lim="800000"/>
            <a:headEnd/>
            <a:tailEnd/>
          </a:ln>
          <a:effectLst/>
        </p:spPr>
      </p:pic>
      <p:sp>
        <p:nvSpPr>
          <p:cNvPr id="4" name="TextBox 3"/>
          <p:cNvSpPr txBox="1"/>
          <p:nvPr/>
        </p:nvSpPr>
        <p:spPr>
          <a:xfrm>
            <a:off x="179512" y="2203793"/>
            <a:ext cx="5148572" cy="584775"/>
          </a:xfrm>
          <a:prstGeom prst="rect">
            <a:avLst/>
          </a:prstGeom>
          <a:solidFill>
            <a:schemeClr val="bg1">
              <a:lumMod val="65000"/>
            </a:schemeClr>
          </a:solidFill>
        </p:spPr>
        <p:txBody>
          <a:bodyPr wrap="square" rtlCol="0">
            <a:spAutoFit/>
          </a:bodyPr>
          <a:lstStyle/>
          <a:p>
            <a:pPr algn="ctr"/>
            <a:r>
              <a:rPr lang="zh-CN" altLang="en-US" sz="3200" b="1" dirty="0" smtClean="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演讲完毕     谢谢观看</a:t>
            </a:r>
            <a:endParaRPr lang="zh-CN" altLang="en-US" sz="3200" b="1"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3" name="组合 6"/>
          <p:cNvGrpSpPr/>
          <p:nvPr/>
        </p:nvGrpSpPr>
        <p:grpSpPr>
          <a:xfrm>
            <a:off x="464289" y="716617"/>
            <a:ext cx="1133256" cy="1238422"/>
            <a:chOff x="4597016" y="61144"/>
            <a:chExt cx="1133256" cy="1238039"/>
          </a:xfrm>
        </p:grpSpPr>
        <p:grpSp>
          <p:nvGrpSpPr>
            <p:cNvPr id="5" name="组合 112"/>
            <p:cNvGrpSpPr/>
            <p:nvPr/>
          </p:nvGrpSpPr>
          <p:grpSpPr>
            <a:xfrm>
              <a:off x="4597016" y="165927"/>
              <a:ext cx="1133256" cy="1133256"/>
              <a:chOff x="304800" y="673100"/>
              <a:chExt cx="4000500" cy="4000500"/>
            </a:xfrm>
            <a:effectLst>
              <a:outerShdw blurRad="444500" dist="254000" dir="6840000" algn="tr" rotWithShape="0">
                <a:prstClr val="black">
                  <a:alpha val="24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Impact" panose="020B0806030902050204" pitchFamily="34" charset="0"/>
                  <a:ea typeface="微软雅黑" panose="020B0503020204020204" pitchFamily="34" charset="-122"/>
                </a:endParaRPr>
              </a:p>
            </p:txBody>
          </p:sp>
          <p:sp>
            <p:nvSpPr>
              <p:cNvPr id="23" name="椭圆 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Impact" panose="020B0806030902050204" pitchFamily="34" charset="0"/>
                  <a:ea typeface="微软雅黑" panose="020B0503020204020204" pitchFamily="34" charset="-122"/>
                </a:endParaRPr>
              </a:p>
            </p:txBody>
          </p:sp>
        </p:grpSp>
        <p:sp>
          <p:nvSpPr>
            <p:cNvPr id="21" name="TextBox 20"/>
            <p:cNvSpPr txBox="1"/>
            <p:nvPr/>
          </p:nvSpPr>
          <p:spPr>
            <a:xfrm>
              <a:off x="4669553" y="61144"/>
              <a:ext cx="1016734" cy="1199958"/>
            </a:xfrm>
            <a:prstGeom prst="rect">
              <a:avLst/>
            </a:prstGeom>
            <a:noFill/>
          </p:spPr>
          <p:txBody>
            <a:bodyPr wrap="square" rtlCol="0">
              <a:spAutoFit/>
            </a:bodyPr>
            <a:lstStyle/>
            <a:p>
              <a:pPr algn="ctr"/>
              <a:r>
                <a:rPr lang="en-US" altLang="zh-CN" sz="7200" b="1" spc="-300" dirty="0" smtClean="0">
                  <a:solidFill>
                    <a:schemeClr val="accent1"/>
                  </a:solidFill>
                  <a:latin typeface="Impact" panose="020B0806030902050204" pitchFamily="34" charset="0"/>
                  <a:ea typeface="Hakuu" panose="02000609000000000000" pitchFamily="49" charset="-128"/>
                </a:rPr>
                <a:t>2</a:t>
              </a:r>
              <a:endParaRPr lang="zh-CN" altLang="en-US" sz="7200" b="1" spc="-300" dirty="0">
                <a:solidFill>
                  <a:schemeClr val="accent1"/>
                </a:solidFill>
                <a:latin typeface="Impact" panose="020B0806030902050204" pitchFamily="34" charset="0"/>
                <a:ea typeface="Hakuu" panose="02000609000000000000" pitchFamily="49" charset="-128"/>
              </a:endParaRPr>
            </a:p>
          </p:txBody>
        </p:sp>
      </p:grpSp>
      <p:grpSp>
        <p:nvGrpSpPr>
          <p:cNvPr id="6" name="组合 5"/>
          <p:cNvGrpSpPr/>
          <p:nvPr/>
        </p:nvGrpSpPr>
        <p:grpSpPr>
          <a:xfrm>
            <a:off x="1356561" y="733682"/>
            <a:ext cx="1133256" cy="1221676"/>
            <a:chOff x="5317096" y="77884"/>
            <a:chExt cx="1133256" cy="1221299"/>
          </a:xfrm>
        </p:grpSpPr>
        <p:grpSp>
          <p:nvGrpSpPr>
            <p:cNvPr id="7" name="组合 118"/>
            <p:cNvGrpSpPr/>
            <p:nvPr/>
          </p:nvGrpSpPr>
          <p:grpSpPr>
            <a:xfrm>
              <a:off x="5317096" y="165927"/>
              <a:ext cx="1133256" cy="1133256"/>
              <a:chOff x="304800" y="673100"/>
              <a:chExt cx="4000500" cy="4000500"/>
            </a:xfrm>
            <a:effectLst>
              <a:outerShdw blurRad="444500" dist="254000" dir="684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Impact" panose="020B0806030902050204" pitchFamily="34" charset="0"/>
                  <a:ea typeface="微软雅黑" panose="020B0503020204020204" pitchFamily="34" charset="-122"/>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Impact" panose="020B0806030902050204" pitchFamily="34" charset="0"/>
                  <a:ea typeface="微软雅黑" panose="020B0503020204020204" pitchFamily="34" charset="-122"/>
                </a:endParaRPr>
              </a:p>
            </p:txBody>
          </p:sp>
        </p:grpSp>
        <p:sp>
          <p:nvSpPr>
            <p:cNvPr id="26" name="TextBox 60"/>
            <p:cNvSpPr txBox="1"/>
            <p:nvPr/>
          </p:nvSpPr>
          <p:spPr>
            <a:xfrm>
              <a:off x="5355466" y="77884"/>
              <a:ext cx="1016734" cy="1199958"/>
            </a:xfrm>
            <a:prstGeom prst="rect">
              <a:avLst/>
            </a:prstGeom>
            <a:noFill/>
          </p:spPr>
          <p:txBody>
            <a:bodyPr wrap="square" rtlCol="0">
              <a:spAutoFit/>
            </a:bodyPr>
            <a:lstStyle/>
            <a:p>
              <a:pPr algn="ctr"/>
              <a:r>
                <a:rPr lang="en-US" altLang="zh-CN" sz="7200" b="1" spc="-300" dirty="0" smtClean="0">
                  <a:solidFill>
                    <a:schemeClr val="accent1"/>
                  </a:solidFill>
                  <a:latin typeface="Impact" panose="020B0806030902050204" pitchFamily="34" charset="0"/>
                  <a:ea typeface="Hakuu" panose="02000609000000000000" pitchFamily="49" charset="-128"/>
                </a:rPr>
                <a:t>0</a:t>
              </a:r>
              <a:endParaRPr lang="zh-CN" altLang="en-US" sz="7200" b="1" spc="-300" dirty="0">
                <a:solidFill>
                  <a:schemeClr val="accent1"/>
                </a:solidFill>
                <a:latin typeface="Impact" panose="020B0806030902050204" pitchFamily="34" charset="0"/>
                <a:ea typeface="Hakuu" panose="02000609000000000000" pitchFamily="49" charset="-128"/>
              </a:endParaRPr>
            </a:p>
          </p:txBody>
        </p:sp>
      </p:grpSp>
      <p:grpSp>
        <p:nvGrpSpPr>
          <p:cNvPr id="8" name="组合 4"/>
          <p:cNvGrpSpPr/>
          <p:nvPr/>
        </p:nvGrpSpPr>
        <p:grpSpPr>
          <a:xfrm>
            <a:off x="2202840" y="737589"/>
            <a:ext cx="1133256" cy="1207441"/>
            <a:chOff x="6109443" y="71103"/>
            <a:chExt cx="1133256" cy="1207068"/>
          </a:xfrm>
        </p:grpSpPr>
        <p:grpSp>
          <p:nvGrpSpPr>
            <p:cNvPr id="9" name="组合 121"/>
            <p:cNvGrpSpPr/>
            <p:nvPr/>
          </p:nvGrpSpPr>
          <p:grpSpPr>
            <a:xfrm>
              <a:off x="6109443" y="144915"/>
              <a:ext cx="1133256" cy="1133256"/>
              <a:chOff x="304800" y="673100"/>
              <a:chExt cx="4000500" cy="4000500"/>
            </a:xfrm>
            <a:effectLst>
              <a:outerShdw blurRad="444500" dist="254000" dir="6840000" algn="tr" rotWithShape="0">
                <a:prstClr val="black">
                  <a:alpha val="24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Impact" panose="020B0806030902050204" pitchFamily="34" charset="0"/>
                  <a:ea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Impact" panose="020B0806030902050204" pitchFamily="34" charset="0"/>
                  <a:ea typeface="微软雅黑" panose="020B0503020204020204" pitchFamily="34" charset="-122"/>
                </a:endParaRPr>
              </a:p>
            </p:txBody>
          </p:sp>
        </p:grpSp>
        <p:sp>
          <p:nvSpPr>
            <p:cNvPr id="31" name="TextBox 60"/>
            <p:cNvSpPr txBox="1"/>
            <p:nvPr/>
          </p:nvSpPr>
          <p:spPr>
            <a:xfrm>
              <a:off x="6184683" y="71103"/>
              <a:ext cx="1016734" cy="1199958"/>
            </a:xfrm>
            <a:prstGeom prst="rect">
              <a:avLst/>
            </a:prstGeom>
            <a:noFill/>
          </p:spPr>
          <p:txBody>
            <a:bodyPr wrap="square" rtlCol="0">
              <a:spAutoFit/>
            </a:bodyPr>
            <a:lstStyle/>
            <a:p>
              <a:pPr algn="ctr"/>
              <a:r>
                <a:rPr lang="en-US" altLang="zh-CN" sz="7200" b="1" spc="-300" dirty="0" smtClean="0">
                  <a:solidFill>
                    <a:schemeClr val="accent1"/>
                  </a:solidFill>
                  <a:latin typeface="Impact" panose="020B0806030902050204" pitchFamily="34" charset="0"/>
                  <a:ea typeface="Hakuu" panose="02000609000000000000" pitchFamily="49" charset="-128"/>
                </a:rPr>
                <a:t>1</a:t>
              </a:r>
              <a:endParaRPr lang="zh-CN" altLang="en-US" sz="7200" b="1" spc="-300" dirty="0">
                <a:solidFill>
                  <a:schemeClr val="accent1"/>
                </a:solidFill>
                <a:latin typeface="Impact" panose="020B0806030902050204" pitchFamily="34" charset="0"/>
                <a:ea typeface="Hakuu" panose="02000609000000000000" pitchFamily="49" charset="-128"/>
              </a:endParaRPr>
            </a:p>
          </p:txBody>
        </p:sp>
      </p:grpSp>
      <p:grpSp>
        <p:nvGrpSpPr>
          <p:cNvPr id="10" name="组合 3"/>
          <p:cNvGrpSpPr/>
          <p:nvPr/>
        </p:nvGrpSpPr>
        <p:grpSpPr>
          <a:xfrm>
            <a:off x="3075449" y="744640"/>
            <a:ext cx="1133256" cy="1203391"/>
            <a:chOff x="6923348" y="86297"/>
            <a:chExt cx="1133256" cy="1203019"/>
          </a:xfrm>
        </p:grpSpPr>
        <p:grpSp>
          <p:nvGrpSpPr>
            <p:cNvPr id="11" name="组合 124"/>
            <p:cNvGrpSpPr/>
            <p:nvPr/>
          </p:nvGrpSpPr>
          <p:grpSpPr>
            <a:xfrm>
              <a:off x="6923348" y="156060"/>
              <a:ext cx="1133256" cy="1133256"/>
              <a:chOff x="304800" y="673100"/>
              <a:chExt cx="4000500" cy="4000500"/>
            </a:xfrm>
            <a:effectLst>
              <a:outerShdw blurRad="444500" dist="254000" dir="6840000" algn="tr" rotWithShape="0">
                <a:prstClr val="black">
                  <a:alpha val="24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Impact" panose="020B0806030902050204" pitchFamily="34" charset="0"/>
                  <a:ea typeface="微软雅黑" panose="020B0503020204020204" pitchFamily="34" charset="-122"/>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Impact" panose="020B0806030902050204" pitchFamily="34" charset="0"/>
                  <a:ea typeface="微软雅黑" panose="020B0503020204020204" pitchFamily="34" charset="-122"/>
                </a:endParaRPr>
              </a:p>
            </p:txBody>
          </p:sp>
        </p:grpSp>
        <p:sp>
          <p:nvSpPr>
            <p:cNvPr id="36" name="TextBox 60"/>
            <p:cNvSpPr txBox="1"/>
            <p:nvPr/>
          </p:nvSpPr>
          <p:spPr>
            <a:xfrm>
              <a:off x="6979376" y="86297"/>
              <a:ext cx="1016734" cy="1199958"/>
            </a:xfrm>
            <a:prstGeom prst="rect">
              <a:avLst/>
            </a:prstGeom>
            <a:noFill/>
          </p:spPr>
          <p:txBody>
            <a:bodyPr wrap="square" rtlCol="0">
              <a:spAutoFit/>
            </a:bodyPr>
            <a:lstStyle/>
            <a:p>
              <a:pPr algn="ctr"/>
              <a:r>
                <a:rPr lang="en-US" altLang="zh-CN" sz="7200" b="1" spc="-300" dirty="0">
                  <a:solidFill>
                    <a:schemeClr val="accent1"/>
                  </a:solidFill>
                  <a:latin typeface="Impact" panose="020B0806030902050204" pitchFamily="34" charset="0"/>
                  <a:ea typeface="Hakuu" panose="02000609000000000000" pitchFamily="49" charset="-128"/>
                </a:rPr>
                <a:t>7</a:t>
              </a:r>
              <a:endParaRPr lang="zh-CN" altLang="en-US" sz="7200" b="1" spc="-300" dirty="0">
                <a:solidFill>
                  <a:schemeClr val="accent1"/>
                </a:solidFill>
                <a:latin typeface="Impact" panose="020B0806030902050204" pitchFamily="34" charset="0"/>
                <a:ea typeface="Hakuu" panose="02000609000000000000" pitchFamily="49" charset="-128"/>
              </a:endParaRPr>
            </a:p>
          </p:txBody>
        </p:sp>
      </p:grpSp>
      <p:grpSp>
        <p:nvGrpSpPr>
          <p:cNvPr id="12" name="组合 63"/>
          <p:cNvGrpSpPr/>
          <p:nvPr/>
        </p:nvGrpSpPr>
        <p:grpSpPr>
          <a:xfrm>
            <a:off x="1285287" y="3058894"/>
            <a:ext cx="305647" cy="305738"/>
            <a:chOff x="5196486" y="5946187"/>
            <a:chExt cx="305647" cy="305644"/>
          </a:xfrm>
        </p:grpSpPr>
        <p:grpSp>
          <p:nvGrpSpPr>
            <p:cNvPr id="13" name="组合 64"/>
            <p:cNvGrpSpPr/>
            <p:nvPr/>
          </p:nvGrpSpPr>
          <p:grpSpPr>
            <a:xfrm>
              <a:off x="5196486" y="5946187"/>
              <a:ext cx="305647" cy="305644"/>
              <a:chOff x="1517330" y="1125257"/>
              <a:chExt cx="2204282" cy="2204282"/>
            </a:xfrm>
          </p:grpSpPr>
          <p:sp>
            <p:nvSpPr>
              <p:cNvPr id="57" name="椭圆 5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719372" y="1327298"/>
                <a:ext cx="1800200" cy="1800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6" name="Freeform 44"/>
            <p:cNvSpPr>
              <a:spLocks noEditPoints="1"/>
            </p:cNvSpPr>
            <p:nvPr/>
          </p:nvSpPr>
          <p:spPr bwMode="auto">
            <a:xfrm>
              <a:off x="5276888" y="6030324"/>
              <a:ext cx="170620" cy="13736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grpSp>
        <p:nvGrpSpPr>
          <p:cNvPr id="14" name="组合 68"/>
          <p:cNvGrpSpPr/>
          <p:nvPr/>
        </p:nvGrpSpPr>
        <p:grpSpPr>
          <a:xfrm>
            <a:off x="1727684" y="3058894"/>
            <a:ext cx="305647" cy="305738"/>
            <a:chOff x="5638883" y="5946187"/>
            <a:chExt cx="305647" cy="305644"/>
          </a:xfrm>
        </p:grpSpPr>
        <p:grpSp>
          <p:nvGrpSpPr>
            <p:cNvPr id="15" name="组合 69"/>
            <p:cNvGrpSpPr/>
            <p:nvPr/>
          </p:nvGrpSpPr>
          <p:grpSpPr>
            <a:xfrm>
              <a:off x="5638883" y="5946187"/>
              <a:ext cx="305647" cy="305644"/>
              <a:chOff x="1517330" y="1125257"/>
              <a:chExt cx="2204282" cy="2204282"/>
            </a:xfrm>
          </p:grpSpPr>
          <p:sp>
            <p:nvSpPr>
              <p:cNvPr id="62" name="椭圆 6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1719372" y="1327298"/>
                <a:ext cx="1800200" cy="1800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1" name="Freeform 6"/>
            <p:cNvSpPr>
              <a:spLocks noEditPoints="1"/>
            </p:cNvSpPr>
            <p:nvPr/>
          </p:nvSpPr>
          <p:spPr bwMode="auto">
            <a:xfrm>
              <a:off x="5694390" y="6035130"/>
              <a:ext cx="194632" cy="113061"/>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16" name="组合 73"/>
          <p:cNvGrpSpPr/>
          <p:nvPr/>
        </p:nvGrpSpPr>
        <p:grpSpPr>
          <a:xfrm>
            <a:off x="388567" y="3058894"/>
            <a:ext cx="305647" cy="305738"/>
            <a:chOff x="4299766" y="5946187"/>
            <a:chExt cx="305647" cy="305644"/>
          </a:xfrm>
        </p:grpSpPr>
        <p:grpSp>
          <p:nvGrpSpPr>
            <p:cNvPr id="17" name="组合 74"/>
            <p:cNvGrpSpPr/>
            <p:nvPr/>
          </p:nvGrpSpPr>
          <p:grpSpPr>
            <a:xfrm>
              <a:off x="4299766" y="5946187"/>
              <a:ext cx="305647" cy="305644"/>
              <a:chOff x="1517330" y="1125257"/>
              <a:chExt cx="2204282" cy="2204282"/>
            </a:xfrm>
          </p:grpSpPr>
          <p:sp>
            <p:nvSpPr>
              <p:cNvPr id="67" name="椭圆 6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6" name="Freeform 45"/>
            <p:cNvSpPr>
              <a:spLocks noEditPoints="1"/>
            </p:cNvSpPr>
            <p:nvPr/>
          </p:nvSpPr>
          <p:spPr bwMode="auto">
            <a:xfrm>
              <a:off x="4381353" y="6022165"/>
              <a:ext cx="142472" cy="14636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grpSp>
        <p:nvGrpSpPr>
          <p:cNvPr id="18" name="组合 78"/>
          <p:cNvGrpSpPr/>
          <p:nvPr/>
        </p:nvGrpSpPr>
        <p:grpSpPr>
          <a:xfrm>
            <a:off x="829191" y="3058894"/>
            <a:ext cx="305647" cy="305738"/>
            <a:chOff x="4740390" y="5946187"/>
            <a:chExt cx="305647" cy="305644"/>
          </a:xfrm>
        </p:grpSpPr>
        <p:grpSp>
          <p:nvGrpSpPr>
            <p:cNvPr id="19" name="组合 79"/>
            <p:cNvGrpSpPr/>
            <p:nvPr/>
          </p:nvGrpSpPr>
          <p:grpSpPr>
            <a:xfrm>
              <a:off x="4740390" y="5946187"/>
              <a:ext cx="305647" cy="305644"/>
              <a:chOff x="1517330" y="1125257"/>
              <a:chExt cx="2204282" cy="2204282"/>
            </a:xfrm>
          </p:grpSpPr>
          <p:sp>
            <p:nvSpPr>
              <p:cNvPr id="72" name="椭圆 7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1" name="Freeform 39"/>
            <p:cNvSpPr>
              <a:spLocks noEditPoints="1"/>
            </p:cNvSpPr>
            <p:nvPr/>
          </p:nvSpPr>
          <p:spPr bwMode="auto">
            <a:xfrm>
              <a:off x="4814511" y="6022165"/>
              <a:ext cx="157403" cy="14552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2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4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60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7924" y="1492424"/>
            <a:ext cx="2954655" cy="1077551"/>
          </a:xfrm>
          <a:prstGeom prst="rect">
            <a:avLst/>
          </a:prstGeom>
          <a:noFill/>
        </p:spPr>
        <p:txBody>
          <a:bodyPr wrap="none" rtlCol="0">
            <a:spAutoFit/>
          </a:bodyPr>
          <a:lstStyle/>
          <a:p>
            <a:pPr marL="0" lvl="1"/>
            <a:r>
              <a:rPr lang="zh-CN" altLang="en-US" sz="1400" b="1" dirty="0" smtClean="0">
                <a:solidFill>
                  <a:schemeClr val="tx1">
                    <a:lumMod val="75000"/>
                    <a:lumOff val="25000"/>
                  </a:schemeClr>
                </a:solidFill>
                <a:latin typeface="微软雅黑" pitchFamily="34" charset="-122"/>
                <a:ea typeface="微软雅黑" pitchFamily="34" charset="-122"/>
              </a:rPr>
              <a:t> </a:t>
            </a:r>
            <a:r>
              <a:rPr lang="zh-CN" altLang="en-US" sz="2800" b="1" dirty="0" smtClean="0">
                <a:solidFill>
                  <a:schemeClr val="tx1">
                    <a:lumMod val="75000"/>
                    <a:lumOff val="25000"/>
                  </a:schemeClr>
                </a:solidFill>
                <a:latin typeface="微软雅黑" pitchFamily="34" charset="-122"/>
                <a:ea typeface="微软雅黑" pitchFamily="34" charset="-122"/>
              </a:rPr>
              <a:t>第一部分</a:t>
            </a:r>
            <a:endParaRPr lang="en-US" altLang="zh-CN" sz="2800" b="1" dirty="0">
              <a:solidFill>
                <a:schemeClr val="tx1">
                  <a:lumMod val="75000"/>
                  <a:lumOff val="25000"/>
                </a:schemeClr>
              </a:solidFill>
              <a:latin typeface="微软雅黑" pitchFamily="34" charset="-122"/>
              <a:ea typeface="微软雅黑" pitchFamily="34" charset="-122"/>
            </a:endParaRPr>
          </a:p>
          <a:p>
            <a:pPr marL="0" lvl="1" algn="ctr"/>
            <a:r>
              <a:rPr lang="zh-CN" altLang="en-US" sz="3600" b="1" dirty="0" smtClean="0">
                <a:solidFill>
                  <a:schemeClr val="tx1">
                    <a:lumMod val="75000"/>
                    <a:lumOff val="25000"/>
                  </a:schemeClr>
                </a:solidFill>
                <a:latin typeface="微软雅黑" pitchFamily="34" charset="-122"/>
                <a:ea typeface="微软雅黑" pitchFamily="34" charset="-122"/>
              </a:rPr>
              <a:t>标题文字内容</a:t>
            </a:r>
            <a:endParaRPr lang="en-US" altLang="zh-CN" sz="3600" b="1" dirty="0" smtClean="0">
              <a:solidFill>
                <a:schemeClr val="tx1">
                  <a:lumMod val="75000"/>
                  <a:lumOff val="25000"/>
                </a:schemeClr>
              </a:solidFill>
              <a:latin typeface="微软雅黑" pitchFamily="34" charset="-122"/>
              <a:ea typeface="微软雅黑" pitchFamily="34" charset="-122"/>
            </a:endParaRPr>
          </a:p>
        </p:txBody>
      </p:sp>
      <p:cxnSp>
        <p:nvCxnSpPr>
          <p:cNvPr id="6" name="直接连接符 5"/>
          <p:cNvCxnSpPr/>
          <p:nvPr/>
        </p:nvCxnSpPr>
        <p:spPr>
          <a:xfrm flipV="1">
            <a:off x="3689005" y="1420416"/>
            <a:ext cx="0" cy="1925018"/>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001701" y="2572900"/>
            <a:ext cx="1027882" cy="245802"/>
          </a:xfrm>
          <a:prstGeom prst="rect">
            <a:avLst/>
          </a:prstGeom>
          <a:noFill/>
        </p:spPr>
        <p:txBody>
          <a:bodyPr wrap="square" lIns="60469" tIns="30235" rIns="60469" bIns="30235" rtlCol="0">
            <a:spAutoFit/>
          </a:bodyPr>
          <a:lstStyle/>
          <a:p>
            <a:r>
              <a:rPr lang="en-US" altLang="zh-CN" sz="1200" dirty="0" smtClean="0">
                <a:solidFill>
                  <a:srgbClr val="080808"/>
                </a:solidFill>
                <a:latin typeface="+mj-ea"/>
                <a:ea typeface="+mj-ea"/>
              </a:rPr>
              <a:t>※ </a:t>
            </a:r>
            <a:r>
              <a:rPr lang="zh-CN" altLang="en-US" sz="1200" dirty="0" smtClean="0">
                <a:solidFill>
                  <a:srgbClr val="080808"/>
                </a:solidFill>
                <a:latin typeface="+mj-ea"/>
                <a:ea typeface="+mj-ea"/>
              </a:rPr>
              <a:t>添加内容</a:t>
            </a:r>
            <a:endParaRPr lang="zh-CN" altLang="en-US" sz="1200" dirty="0">
              <a:solidFill>
                <a:srgbClr val="080808"/>
              </a:solidFill>
              <a:latin typeface="+mj-ea"/>
              <a:ea typeface="+mj-ea"/>
            </a:endParaRPr>
          </a:p>
        </p:txBody>
      </p:sp>
      <p:sp>
        <p:nvSpPr>
          <p:cNvPr id="12" name="TextBox 11"/>
          <p:cNvSpPr txBox="1"/>
          <p:nvPr/>
        </p:nvSpPr>
        <p:spPr>
          <a:xfrm>
            <a:off x="5054372" y="2572900"/>
            <a:ext cx="985236" cy="245802"/>
          </a:xfrm>
          <a:prstGeom prst="rect">
            <a:avLst/>
          </a:prstGeom>
          <a:noFill/>
        </p:spPr>
        <p:txBody>
          <a:bodyPr wrap="square" lIns="60469" tIns="30235" rIns="60469" bIns="30235" rtlCol="0">
            <a:spAutoFit/>
          </a:bodyPr>
          <a:lstStyle/>
          <a:p>
            <a:r>
              <a:rPr lang="en-US" altLang="zh-CN" sz="1200" dirty="0" smtClean="0">
                <a:solidFill>
                  <a:srgbClr val="080808"/>
                </a:solidFill>
                <a:latin typeface="+mj-ea"/>
                <a:ea typeface="+mj-ea"/>
              </a:rPr>
              <a:t>※ </a:t>
            </a:r>
            <a:r>
              <a:rPr lang="zh-CN" altLang="en-US" sz="1200" dirty="0" smtClean="0">
                <a:solidFill>
                  <a:srgbClr val="080808"/>
                </a:solidFill>
                <a:latin typeface="+mj-ea"/>
                <a:ea typeface="+mj-ea"/>
              </a:rPr>
              <a:t>添加</a:t>
            </a:r>
            <a:r>
              <a:rPr lang="zh-CN" altLang="en-US" sz="1200" dirty="0">
                <a:solidFill>
                  <a:srgbClr val="080808"/>
                </a:solidFill>
                <a:latin typeface="+mj-ea"/>
                <a:ea typeface="+mj-ea"/>
              </a:rPr>
              <a:t>内容</a:t>
            </a:r>
          </a:p>
        </p:txBody>
      </p:sp>
      <p:sp>
        <p:nvSpPr>
          <p:cNvPr id="13" name="TextBox 12"/>
          <p:cNvSpPr txBox="1"/>
          <p:nvPr/>
        </p:nvSpPr>
        <p:spPr>
          <a:xfrm>
            <a:off x="6064398" y="2572900"/>
            <a:ext cx="1027882" cy="245802"/>
          </a:xfrm>
          <a:prstGeom prst="rect">
            <a:avLst/>
          </a:prstGeom>
          <a:noFill/>
        </p:spPr>
        <p:txBody>
          <a:bodyPr wrap="square" lIns="60469" tIns="30235" rIns="60469" bIns="30235" rtlCol="0">
            <a:spAutoFit/>
          </a:bodyPr>
          <a:lstStyle/>
          <a:p>
            <a:r>
              <a:rPr lang="en-US" altLang="zh-CN" sz="1200" dirty="0" smtClean="0">
                <a:solidFill>
                  <a:srgbClr val="080808"/>
                </a:solidFill>
                <a:latin typeface="+mj-ea"/>
                <a:ea typeface="+mj-ea"/>
              </a:rPr>
              <a:t>※ </a:t>
            </a:r>
            <a:r>
              <a:rPr lang="zh-CN" altLang="en-US" sz="1200" dirty="0" smtClean="0">
                <a:solidFill>
                  <a:srgbClr val="080808"/>
                </a:solidFill>
                <a:latin typeface="+mj-ea"/>
                <a:ea typeface="+mj-ea"/>
              </a:rPr>
              <a:t>添加</a:t>
            </a:r>
            <a:r>
              <a:rPr lang="zh-CN" altLang="en-US" sz="1200" dirty="0">
                <a:solidFill>
                  <a:srgbClr val="080808"/>
                </a:solidFill>
                <a:latin typeface="+mj-ea"/>
                <a:ea typeface="+mj-ea"/>
              </a:rPr>
              <a:t>内容</a:t>
            </a:r>
          </a:p>
        </p:txBody>
      </p:sp>
      <p:sp>
        <p:nvSpPr>
          <p:cNvPr id="14" name="TextBox 13"/>
          <p:cNvSpPr txBox="1"/>
          <p:nvPr/>
        </p:nvSpPr>
        <p:spPr>
          <a:xfrm>
            <a:off x="4001701" y="2920078"/>
            <a:ext cx="985236" cy="245802"/>
          </a:xfrm>
          <a:prstGeom prst="rect">
            <a:avLst/>
          </a:prstGeom>
          <a:noFill/>
        </p:spPr>
        <p:txBody>
          <a:bodyPr wrap="square" lIns="60469" tIns="30235" rIns="60469" bIns="30235" rtlCol="0">
            <a:spAutoFit/>
          </a:bodyPr>
          <a:lstStyle/>
          <a:p>
            <a:r>
              <a:rPr lang="en-US" altLang="zh-CN" sz="1200" dirty="0" smtClean="0">
                <a:solidFill>
                  <a:srgbClr val="080808"/>
                </a:solidFill>
                <a:latin typeface="+mj-ea"/>
                <a:ea typeface="+mj-ea"/>
              </a:rPr>
              <a:t>※ </a:t>
            </a:r>
            <a:r>
              <a:rPr lang="zh-CN" altLang="en-US" sz="1200" dirty="0" smtClean="0">
                <a:solidFill>
                  <a:srgbClr val="080808"/>
                </a:solidFill>
                <a:latin typeface="+mj-ea"/>
                <a:ea typeface="+mj-ea"/>
              </a:rPr>
              <a:t>添加</a:t>
            </a:r>
            <a:r>
              <a:rPr lang="zh-CN" altLang="en-US" sz="1200" dirty="0">
                <a:solidFill>
                  <a:srgbClr val="080808"/>
                </a:solidFill>
                <a:latin typeface="+mj-ea"/>
                <a:ea typeface="+mj-ea"/>
              </a:rPr>
              <a:t>内容</a:t>
            </a:r>
          </a:p>
        </p:txBody>
      </p:sp>
      <p:sp>
        <p:nvSpPr>
          <p:cNvPr id="15" name="TextBox 14"/>
          <p:cNvSpPr txBox="1"/>
          <p:nvPr/>
        </p:nvSpPr>
        <p:spPr>
          <a:xfrm>
            <a:off x="5054373" y="2920078"/>
            <a:ext cx="985236" cy="245802"/>
          </a:xfrm>
          <a:prstGeom prst="rect">
            <a:avLst/>
          </a:prstGeom>
          <a:noFill/>
        </p:spPr>
        <p:txBody>
          <a:bodyPr wrap="square" lIns="60469" tIns="30235" rIns="60469" bIns="30235" rtlCol="0">
            <a:spAutoFit/>
          </a:bodyPr>
          <a:lstStyle/>
          <a:p>
            <a:r>
              <a:rPr lang="en-US" altLang="zh-CN" sz="1200" dirty="0" smtClean="0">
                <a:solidFill>
                  <a:srgbClr val="080808"/>
                </a:solidFill>
                <a:latin typeface="+mj-ea"/>
                <a:ea typeface="+mj-ea"/>
              </a:rPr>
              <a:t>※ </a:t>
            </a:r>
            <a:r>
              <a:rPr lang="zh-CN" altLang="en-US" sz="1200" dirty="0" smtClean="0">
                <a:solidFill>
                  <a:srgbClr val="080808"/>
                </a:solidFill>
                <a:latin typeface="+mj-ea"/>
                <a:ea typeface="+mj-ea"/>
              </a:rPr>
              <a:t>添加</a:t>
            </a:r>
            <a:r>
              <a:rPr lang="zh-CN" altLang="en-US" sz="1200" dirty="0">
                <a:solidFill>
                  <a:srgbClr val="080808"/>
                </a:solidFill>
                <a:latin typeface="+mj-ea"/>
                <a:ea typeface="+mj-ea"/>
              </a:rPr>
              <a:t>内容</a:t>
            </a:r>
          </a:p>
        </p:txBody>
      </p:sp>
      <p:sp>
        <p:nvSpPr>
          <p:cNvPr id="16" name="TextBox 15"/>
          <p:cNvSpPr txBox="1"/>
          <p:nvPr/>
        </p:nvSpPr>
        <p:spPr>
          <a:xfrm>
            <a:off x="6064012" y="2920078"/>
            <a:ext cx="985236" cy="245802"/>
          </a:xfrm>
          <a:prstGeom prst="rect">
            <a:avLst/>
          </a:prstGeom>
          <a:noFill/>
        </p:spPr>
        <p:txBody>
          <a:bodyPr wrap="square" lIns="60469" tIns="30235" rIns="60469" bIns="30235" rtlCol="0">
            <a:spAutoFit/>
          </a:bodyPr>
          <a:lstStyle/>
          <a:p>
            <a:r>
              <a:rPr lang="en-US" altLang="zh-CN" sz="1200" dirty="0" smtClean="0">
                <a:solidFill>
                  <a:srgbClr val="080808"/>
                </a:solidFill>
                <a:latin typeface="+mj-ea"/>
                <a:ea typeface="+mj-ea"/>
              </a:rPr>
              <a:t>※ </a:t>
            </a:r>
            <a:r>
              <a:rPr lang="zh-CN" altLang="en-US" sz="1200" dirty="0" smtClean="0">
                <a:solidFill>
                  <a:srgbClr val="080808"/>
                </a:solidFill>
                <a:latin typeface="+mj-ea"/>
                <a:ea typeface="+mj-ea"/>
              </a:rPr>
              <a:t>添加</a:t>
            </a:r>
            <a:r>
              <a:rPr lang="zh-CN" altLang="en-US" sz="1200" dirty="0">
                <a:solidFill>
                  <a:srgbClr val="080808"/>
                </a:solidFill>
                <a:latin typeface="+mj-ea"/>
                <a:ea typeface="+mj-ea"/>
              </a:rPr>
              <a:t>内容</a:t>
            </a:r>
          </a:p>
        </p:txBody>
      </p:sp>
      <p:sp>
        <p:nvSpPr>
          <p:cNvPr id="18" name="Freeform 8"/>
          <p:cNvSpPr>
            <a:spLocks/>
          </p:cNvSpPr>
          <p:nvPr/>
        </p:nvSpPr>
        <p:spPr bwMode="auto">
          <a:xfrm>
            <a:off x="1943708" y="1996480"/>
            <a:ext cx="1692188" cy="845972"/>
          </a:xfrm>
          <a:custGeom>
            <a:avLst/>
            <a:gdLst>
              <a:gd name="T0" fmla="*/ 4054 w 4054"/>
              <a:gd name="T1" fmla="*/ 804 h 1623"/>
              <a:gd name="T2" fmla="*/ 3860 w 4054"/>
              <a:gd name="T3" fmla="*/ 631 h 1623"/>
              <a:gd name="T4" fmla="*/ 3860 w 4054"/>
              <a:gd name="T5" fmla="*/ 0 h 1623"/>
              <a:gd name="T6" fmla="*/ 0 w 4054"/>
              <a:gd name="T7" fmla="*/ 0 h 1623"/>
              <a:gd name="T8" fmla="*/ 0 w 4054"/>
              <a:gd name="T9" fmla="*/ 1623 h 1623"/>
              <a:gd name="T10" fmla="*/ 3860 w 4054"/>
              <a:gd name="T11" fmla="*/ 1623 h 1623"/>
              <a:gd name="T12" fmla="*/ 3860 w 4054"/>
              <a:gd name="T13" fmla="*/ 976 h 1623"/>
              <a:gd name="T14" fmla="*/ 4054 w 4054"/>
              <a:gd name="T15" fmla="*/ 804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4" h="1623">
                <a:moveTo>
                  <a:pt x="4054" y="804"/>
                </a:moveTo>
                <a:lnTo>
                  <a:pt x="3860" y="631"/>
                </a:lnTo>
                <a:lnTo>
                  <a:pt x="3860" y="0"/>
                </a:lnTo>
                <a:lnTo>
                  <a:pt x="0" y="0"/>
                </a:lnTo>
                <a:lnTo>
                  <a:pt x="0" y="1623"/>
                </a:lnTo>
                <a:lnTo>
                  <a:pt x="3860" y="1623"/>
                </a:lnTo>
                <a:lnTo>
                  <a:pt x="3860" y="976"/>
                </a:lnTo>
                <a:lnTo>
                  <a:pt x="4054" y="804"/>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576" tIns="36288" rIns="72576" bIns="36288" numCol="1" anchor="t" anchorCtr="0" compatLnSpc="1">
            <a:prstTxWarp prst="textNoShape">
              <a:avLst/>
            </a:prstTxWarp>
          </a:bodyPr>
          <a:lstStyle/>
          <a:p>
            <a:endParaRPr lang="zh-CN" altLang="en-US"/>
          </a:p>
        </p:txBody>
      </p:sp>
      <p:sp>
        <p:nvSpPr>
          <p:cNvPr id="17" name="TextBox 13"/>
          <p:cNvSpPr txBox="1"/>
          <p:nvPr/>
        </p:nvSpPr>
        <p:spPr>
          <a:xfrm>
            <a:off x="2267744" y="1996480"/>
            <a:ext cx="902846" cy="769679"/>
          </a:xfrm>
          <a:prstGeom prst="rect">
            <a:avLst/>
          </a:prstGeom>
          <a:noFill/>
        </p:spPr>
        <p:txBody>
          <a:bodyPr wrap="square" lIns="0" tIns="0" rIns="0" bIns="0" rtlCol="0">
            <a:spAutoFit/>
          </a:bodyPr>
          <a:lstStyle/>
          <a:p>
            <a:r>
              <a:rPr lang="en-US" altLang="zh-CN" sz="5000" b="1" dirty="0" smtClean="0">
                <a:solidFill>
                  <a:schemeClr val="bg1"/>
                </a:solidFill>
                <a:latin typeface="微软雅黑" pitchFamily="34" charset="-122"/>
                <a:ea typeface="微软雅黑" pitchFamily="34" charset="-122"/>
              </a:rPr>
              <a:t>01</a:t>
            </a:r>
            <a:endParaRPr lang="zh-CN" altLang="en-US" sz="5000" b="1" dirty="0" smtClean="0">
              <a:solidFill>
                <a:schemeClr val="bg1"/>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12" presetClass="entr" presetSubtype="4" fill="hold" grpId="0" nodeType="withEffect">
                                  <p:stCondLst>
                                    <p:cond delay="500"/>
                                  </p:stCondLst>
                                  <p:childTnLst>
                                    <p:set>
                                      <p:cBhvr>
                                        <p:cTn id="9" dur="1" fill="hold">
                                          <p:stCondLst>
                                            <p:cond delay="0"/>
                                          </p:stCondLst>
                                        </p:cTn>
                                        <p:tgtEl>
                                          <p:spTgt spid="17"/>
                                        </p:tgtEl>
                                        <p:attrNameLst>
                                          <p:attrName>style.visibility</p:attrName>
                                        </p:attrNameLst>
                                      </p:cBhvr>
                                      <p:to>
                                        <p:strVal val="visible"/>
                                      </p:to>
                                    </p:set>
                                    <p:animEffect transition="in" filter="slide(fromBottom)">
                                      <p:cBhvr>
                                        <p:cTn id="10" dur="500"/>
                                        <p:tgtEl>
                                          <p:spTgt spid="17"/>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500"/>
                            </p:stCondLst>
                            <p:childTnLst>
                              <p:par>
                                <p:cTn id="16" presetID="1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ppt_x</p:attrName>
                                        </p:attrNameLst>
                                      </p:cBhvr>
                                      <p:tavLst>
                                        <p:tav tm="0">
                                          <p:val>
                                            <p:strVal val="#ppt_x-#ppt_w*1.125000"/>
                                          </p:val>
                                        </p:tav>
                                        <p:tav tm="100000">
                                          <p:val>
                                            <p:strVal val="#ppt_x"/>
                                          </p:val>
                                        </p:tav>
                                      </p:tavLst>
                                    </p:anim>
                                    <p:animEffect transition="in" filter="wipe(right)">
                                      <p:cBhvr>
                                        <p:cTn id="19" dur="500"/>
                                        <p:tgtEl>
                                          <p:spTgt spid="5"/>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4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6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8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10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P spid="15" grpId="0"/>
      <p:bldP spid="16" grpId="0"/>
      <p:bldP spid="18"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descr="bd949a1373f082024f15da5649fbfbedaa641b36副本"/>
          <p:cNvSpPr>
            <a:spLocks noChangeArrowheads="1"/>
          </p:cNvSpPr>
          <p:nvPr/>
        </p:nvSpPr>
        <p:spPr bwMode="auto">
          <a:xfrm>
            <a:off x="4572000" y="2894212"/>
            <a:ext cx="4198938" cy="1586892"/>
          </a:xfrm>
          <a:prstGeom prst="rect">
            <a:avLst/>
          </a:prstGeom>
          <a:blipFill dpi="0" rotWithShape="1">
            <a:blip r:embed="rId3" cstate="print"/>
            <a:srcRect/>
            <a:stretch>
              <a:fillRect b="-1716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554" name="Rectangle 2" descr="10"/>
          <p:cNvSpPr>
            <a:spLocks noChangeArrowheads="1"/>
          </p:cNvSpPr>
          <p:nvPr/>
        </p:nvSpPr>
        <p:spPr bwMode="auto">
          <a:xfrm>
            <a:off x="369888" y="1304143"/>
            <a:ext cx="4202112" cy="1586891"/>
          </a:xfrm>
          <a:prstGeom prst="rect">
            <a:avLst/>
          </a:prstGeom>
          <a:blipFill dpi="0" rotWithShape="1">
            <a:blip r:embed="rId3" cstate="print"/>
            <a:srcRect/>
            <a:stretch>
              <a:fillRect b="-2958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555" name="Rectangle 3"/>
          <p:cNvSpPr>
            <a:spLocks noChangeArrowheads="1"/>
          </p:cNvSpPr>
          <p:nvPr/>
        </p:nvSpPr>
        <p:spPr bwMode="auto">
          <a:xfrm>
            <a:off x="4132264" y="1304143"/>
            <a:ext cx="4638675" cy="1586891"/>
          </a:xfrm>
          <a:custGeom>
            <a:avLst/>
            <a:gdLst/>
            <a:ahLst/>
            <a:cxnLst/>
            <a:rect l="l" t="t" r="r" b="b"/>
            <a:pathLst>
              <a:path w="4638675" h="1585912">
                <a:moveTo>
                  <a:pt x="439737" y="0"/>
                </a:moveTo>
                <a:lnTo>
                  <a:pt x="4638675" y="0"/>
                </a:lnTo>
                <a:lnTo>
                  <a:pt x="4638675" y="1585912"/>
                </a:lnTo>
                <a:lnTo>
                  <a:pt x="439737" y="1585912"/>
                </a:lnTo>
                <a:lnTo>
                  <a:pt x="439737" y="1236501"/>
                </a:lnTo>
                <a:cubicBezTo>
                  <a:pt x="196295" y="1235797"/>
                  <a:pt x="0" y="1036866"/>
                  <a:pt x="0" y="792844"/>
                </a:cubicBezTo>
                <a:cubicBezTo>
                  <a:pt x="0" y="550629"/>
                  <a:pt x="196295" y="351702"/>
                  <a:pt x="439737" y="350998"/>
                </a:cubicBezTo>
                <a:close/>
              </a:path>
            </a:pathLst>
          </a:custGeom>
          <a:solidFill>
            <a:srgbClr val="FFFFFF"/>
          </a:solidFill>
          <a:ln w="12700">
            <a:solidFill>
              <a:schemeClr val="accent1"/>
            </a:solidFill>
            <a:round/>
            <a:headEnd/>
            <a:tailEnd/>
          </a:ln>
          <a:effectLst/>
        </p:spPr>
        <p:txBody>
          <a:bodyPr vert="horz" wrap="square" lIns="91440" tIns="45720" rIns="91440" bIns="45720" numCol="1" anchor="t" anchorCtr="0" compatLnSpc="1">
            <a:prstTxWarp prst="textNoShape">
              <a:avLst/>
            </a:prstTxWarp>
          </a:bodyPr>
          <a:lstStyle/>
          <a:p>
            <a:endParaRPr lang="zh-CN" altLang="en-US">
              <a:solidFill>
                <a:srgbClr val="FF175D"/>
              </a:solidFill>
            </a:endParaRPr>
          </a:p>
        </p:txBody>
      </p:sp>
      <p:sp>
        <p:nvSpPr>
          <p:cNvPr id="23556" name="Rectangle 4"/>
          <p:cNvSpPr>
            <a:spLocks noChangeArrowheads="1"/>
          </p:cNvSpPr>
          <p:nvPr/>
        </p:nvSpPr>
        <p:spPr bwMode="auto">
          <a:xfrm>
            <a:off x="369888" y="2889446"/>
            <a:ext cx="4641850" cy="1586891"/>
          </a:xfrm>
          <a:custGeom>
            <a:avLst/>
            <a:gdLst/>
            <a:ahLst/>
            <a:cxnLst/>
            <a:rect l="l" t="t" r="r" b="b"/>
            <a:pathLst>
              <a:path w="4641850" h="1585912">
                <a:moveTo>
                  <a:pt x="0" y="0"/>
                </a:moveTo>
                <a:lnTo>
                  <a:pt x="4202112" y="0"/>
                </a:lnTo>
                <a:lnTo>
                  <a:pt x="4202112" y="360362"/>
                </a:lnTo>
                <a:cubicBezTo>
                  <a:pt x="4445410" y="360362"/>
                  <a:pt x="4641850" y="559985"/>
                  <a:pt x="4641850" y="804976"/>
                </a:cubicBezTo>
                <a:cubicBezTo>
                  <a:pt x="4641850" y="1048153"/>
                  <a:pt x="4445410" y="1247775"/>
                  <a:pt x="4202112" y="1247775"/>
                </a:cubicBezTo>
                <a:lnTo>
                  <a:pt x="4202112" y="1585912"/>
                </a:lnTo>
                <a:lnTo>
                  <a:pt x="0" y="1585912"/>
                </a:lnTo>
                <a:close/>
              </a:path>
            </a:pathLst>
          </a:custGeom>
          <a:solidFill>
            <a:srgbClr val="FFFFFF"/>
          </a:solidFill>
          <a:ln w="12700">
            <a:solidFill>
              <a:schemeClr val="accent2"/>
            </a:solidFill>
            <a:round/>
            <a:headEnd/>
            <a:tailEnd/>
          </a:ln>
          <a:effectLst/>
        </p:spPr>
        <p:txBody>
          <a:bodyPr vert="horz" wrap="square" lIns="91440" tIns="45720" rIns="91440" bIns="45720" numCol="1" anchor="t" anchorCtr="0" compatLnSpc="1">
            <a:prstTxWarp prst="textNoShape">
              <a:avLst/>
            </a:prstTxWarp>
          </a:bodyPr>
          <a:lstStyle/>
          <a:p>
            <a:endParaRPr lang="zh-CN" altLang="en-US">
              <a:solidFill>
                <a:srgbClr val="FF175D"/>
              </a:solidFill>
            </a:endParaRPr>
          </a:p>
        </p:txBody>
      </p:sp>
      <p:grpSp>
        <p:nvGrpSpPr>
          <p:cNvPr id="2" name="Group 6"/>
          <p:cNvGrpSpPr>
            <a:grpSpLocks/>
          </p:cNvGrpSpPr>
          <p:nvPr/>
        </p:nvGrpSpPr>
        <p:grpSpPr bwMode="auto">
          <a:xfrm>
            <a:off x="4930776" y="1667904"/>
            <a:ext cx="309563" cy="254157"/>
            <a:chOff x="0" y="0"/>
            <a:chExt cx="212" cy="174"/>
          </a:xfrm>
          <a:solidFill>
            <a:schemeClr val="accent1"/>
          </a:solidFill>
        </p:grpSpPr>
        <p:sp>
          <p:nvSpPr>
            <p:cNvPr id="23559" name="Freeform 7"/>
            <p:cNvSpPr>
              <a:spLocks noEditPoints="1"/>
            </p:cNvSpPr>
            <p:nvPr/>
          </p:nvSpPr>
          <p:spPr bwMode="auto">
            <a:xfrm>
              <a:off x="0" y="0"/>
              <a:ext cx="212" cy="174"/>
            </a:xfrm>
            <a:custGeom>
              <a:avLst/>
              <a:gdLst>
                <a:gd name="T0" fmla="*/ 0 w 212"/>
                <a:gd name="T1" fmla="*/ 0 h 174"/>
                <a:gd name="T2" fmla="*/ 0 w 212"/>
                <a:gd name="T3" fmla="*/ 174 h 174"/>
                <a:gd name="T4" fmla="*/ 212 w 212"/>
                <a:gd name="T5" fmla="*/ 174 h 174"/>
                <a:gd name="T6" fmla="*/ 212 w 212"/>
                <a:gd name="T7" fmla="*/ 0 h 174"/>
                <a:gd name="T8" fmla="*/ 0 w 212"/>
                <a:gd name="T9" fmla="*/ 0 h 174"/>
                <a:gd name="T10" fmla="*/ 194 w 212"/>
                <a:gd name="T11" fmla="*/ 19 h 174"/>
                <a:gd name="T12" fmla="*/ 194 w 212"/>
                <a:gd name="T13" fmla="*/ 56 h 174"/>
                <a:gd name="T14" fmla="*/ 129 w 212"/>
                <a:gd name="T15" fmla="*/ 105 h 174"/>
                <a:gd name="T16" fmla="*/ 111 w 212"/>
                <a:gd name="T17" fmla="*/ 91 h 174"/>
                <a:gd name="T18" fmla="*/ 111 w 212"/>
                <a:gd name="T19" fmla="*/ 91 h 174"/>
                <a:gd name="T20" fmla="*/ 86 w 212"/>
                <a:gd name="T21" fmla="*/ 71 h 174"/>
                <a:gd name="T22" fmla="*/ 18 w 212"/>
                <a:gd name="T23" fmla="*/ 108 h 174"/>
                <a:gd name="T24" fmla="*/ 18 w 212"/>
                <a:gd name="T25" fmla="*/ 19 h 174"/>
                <a:gd name="T26" fmla="*/ 194 w 212"/>
                <a:gd name="T27" fmla="*/ 19 h 174"/>
                <a:gd name="T28" fmla="*/ 18 w 212"/>
                <a:gd name="T29" fmla="*/ 154 h 174"/>
                <a:gd name="T30" fmla="*/ 18 w 212"/>
                <a:gd name="T31" fmla="*/ 128 h 174"/>
                <a:gd name="T32" fmla="*/ 84 w 212"/>
                <a:gd name="T33" fmla="*/ 92 h 174"/>
                <a:gd name="T34" fmla="*/ 128 w 212"/>
                <a:gd name="T35" fmla="*/ 128 h 174"/>
                <a:gd name="T36" fmla="*/ 128 w 212"/>
                <a:gd name="T37" fmla="*/ 128 h 174"/>
                <a:gd name="T38" fmla="*/ 142 w 212"/>
                <a:gd name="T39" fmla="*/ 140 h 174"/>
                <a:gd name="T40" fmla="*/ 154 w 212"/>
                <a:gd name="T41" fmla="*/ 126 h 174"/>
                <a:gd name="T42" fmla="*/ 143 w 212"/>
                <a:gd name="T43" fmla="*/ 117 h 174"/>
                <a:gd name="T44" fmla="*/ 194 w 212"/>
                <a:gd name="T45" fmla="*/ 79 h 174"/>
                <a:gd name="T46" fmla="*/ 194 w 212"/>
                <a:gd name="T47" fmla="*/ 154 h 174"/>
                <a:gd name="T48" fmla="*/ 18 w 212"/>
                <a:gd name="T49" fmla="*/ 15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2" h="174">
                  <a:moveTo>
                    <a:pt x="0" y="0"/>
                  </a:moveTo>
                  <a:lnTo>
                    <a:pt x="0" y="174"/>
                  </a:lnTo>
                  <a:lnTo>
                    <a:pt x="212" y="174"/>
                  </a:lnTo>
                  <a:lnTo>
                    <a:pt x="212" y="0"/>
                  </a:lnTo>
                  <a:lnTo>
                    <a:pt x="0" y="0"/>
                  </a:lnTo>
                  <a:close/>
                  <a:moveTo>
                    <a:pt x="194" y="19"/>
                  </a:moveTo>
                  <a:lnTo>
                    <a:pt x="194" y="56"/>
                  </a:lnTo>
                  <a:lnTo>
                    <a:pt x="129" y="105"/>
                  </a:lnTo>
                  <a:lnTo>
                    <a:pt x="111" y="91"/>
                  </a:lnTo>
                  <a:lnTo>
                    <a:pt x="111" y="91"/>
                  </a:lnTo>
                  <a:lnTo>
                    <a:pt x="86" y="71"/>
                  </a:lnTo>
                  <a:lnTo>
                    <a:pt x="18" y="108"/>
                  </a:lnTo>
                  <a:lnTo>
                    <a:pt x="18" y="19"/>
                  </a:lnTo>
                  <a:lnTo>
                    <a:pt x="194" y="19"/>
                  </a:lnTo>
                  <a:close/>
                  <a:moveTo>
                    <a:pt x="18" y="154"/>
                  </a:moveTo>
                  <a:lnTo>
                    <a:pt x="18" y="128"/>
                  </a:lnTo>
                  <a:lnTo>
                    <a:pt x="84" y="92"/>
                  </a:lnTo>
                  <a:lnTo>
                    <a:pt x="128" y="128"/>
                  </a:lnTo>
                  <a:lnTo>
                    <a:pt x="128" y="128"/>
                  </a:lnTo>
                  <a:lnTo>
                    <a:pt x="142" y="140"/>
                  </a:lnTo>
                  <a:lnTo>
                    <a:pt x="154" y="126"/>
                  </a:lnTo>
                  <a:lnTo>
                    <a:pt x="143" y="117"/>
                  </a:lnTo>
                  <a:lnTo>
                    <a:pt x="194" y="79"/>
                  </a:lnTo>
                  <a:lnTo>
                    <a:pt x="194" y="154"/>
                  </a:lnTo>
                  <a:lnTo>
                    <a:pt x="18"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FF175D"/>
                </a:solidFill>
              </a:endParaRPr>
            </a:p>
          </p:txBody>
        </p:sp>
        <p:sp>
          <p:nvSpPr>
            <p:cNvPr id="23560" name="Oval 8"/>
            <p:cNvSpPr>
              <a:spLocks noChangeArrowheads="1"/>
            </p:cNvSpPr>
            <p:nvPr/>
          </p:nvSpPr>
          <p:spPr bwMode="auto">
            <a:xfrm>
              <a:off x="123" y="36"/>
              <a:ext cx="34" cy="3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FF175D"/>
                </a:solidFill>
              </a:endParaRPr>
            </a:p>
          </p:txBody>
        </p:sp>
      </p:grpSp>
      <p:grpSp>
        <p:nvGrpSpPr>
          <p:cNvPr id="3" name="Group 9"/>
          <p:cNvGrpSpPr>
            <a:grpSpLocks/>
          </p:cNvGrpSpPr>
          <p:nvPr/>
        </p:nvGrpSpPr>
        <p:grpSpPr bwMode="auto">
          <a:xfrm>
            <a:off x="1152526" y="3539135"/>
            <a:ext cx="309563" cy="308165"/>
            <a:chOff x="0" y="0"/>
            <a:chExt cx="213" cy="211"/>
          </a:xfrm>
          <a:solidFill>
            <a:schemeClr val="accent2"/>
          </a:solidFill>
        </p:grpSpPr>
        <p:sp>
          <p:nvSpPr>
            <p:cNvPr id="23562" name="Freeform 10"/>
            <p:cNvSpPr>
              <a:spLocks noEditPoints="1"/>
            </p:cNvSpPr>
            <p:nvPr/>
          </p:nvSpPr>
          <p:spPr bwMode="auto">
            <a:xfrm>
              <a:off x="0" y="0"/>
              <a:ext cx="213" cy="211"/>
            </a:xfrm>
            <a:custGeom>
              <a:avLst/>
              <a:gdLst>
                <a:gd name="T0" fmla="*/ 195 w 213"/>
                <a:gd name="T1" fmla="*/ 155 h 211"/>
                <a:gd name="T2" fmla="*/ 58 w 213"/>
                <a:gd name="T3" fmla="*/ 155 h 211"/>
                <a:gd name="T4" fmla="*/ 58 w 213"/>
                <a:gd name="T5" fmla="*/ 18 h 211"/>
                <a:gd name="T6" fmla="*/ 103 w 213"/>
                <a:gd name="T7" fmla="*/ 18 h 211"/>
                <a:gd name="T8" fmla="*/ 103 w 213"/>
                <a:gd name="T9" fmla="*/ 0 h 211"/>
                <a:gd name="T10" fmla="*/ 39 w 213"/>
                <a:gd name="T11" fmla="*/ 0 h 211"/>
                <a:gd name="T12" fmla="*/ 39 w 213"/>
                <a:gd name="T13" fmla="*/ 38 h 211"/>
                <a:gd name="T14" fmla="*/ 0 w 213"/>
                <a:gd name="T15" fmla="*/ 38 h 211"/>
                <a:gd name="T16" fmla="*/ 0 w 213"/>
                <a:gd name="T17" fmla="*/ 211 h 211"/>
                <a:gd name="T18" fmla="*/ 174 w 213"/>
                <a:gd name="T19" fmla="*/ 211 h 211"/>
                <a:gd name="T20" fmla="*/ 174 w 213"/>
                <a:gd name="T21" fmla="*/ 173 h 211"/>
                <a:gd name="T22" fmla="*/ 213 w 213"/>
                <a:gd name="T23" fmla="*/ 173 h 211"/>
                <a:gd name="T24" fmla="*/ 213 w 213"/>
                <a:gd name="T25" fmla="*/ 108 h 211"/>
                <a:gd name="T26" fmla="*/ 195 w 213"/>
                <a:gd name="T27" fmla="*/ 108 h 211"/>
                <a:gd name="T28" fmla="*/ 195 w 213"/>
                <a:gd name="T29" fmla="*/ 155 h 211"/>
                <a:gd name="T30" fmla="*/ 155 w 213"/>
                <a:gd name="T31" fmla="*/ 193 h 211"/>
                <a:gd name="T32" fmla="*/ 19 w 213"/>
                <a:gd name="T33" fmla="*/ 193 h 211"/>
                <a:gd name="T34" fmla="*/ 19 w 213"/>
                <a:gd name="T35" fmla="*/ 56 h 211"/>
                <a:gd name="T36" fmla="*/ 39 w 213"/>
                <a:gd name="T37" fmla="*/ 56 h 211"/>
                <a:gd name="T38" fmla="*/ 39 w 213"/>
                <a:gd name="T39" fmla="*/ 173 h 211"/>
                <a:gd name="T40" fmla="*/ 155 w 213"/>
                <a:gd name="T41" fmla="*/ 173 h 211"/>
                <a:gd name="T42" fmla="*/ 155 w 213"/>
                <a:gd name="T43" fmla="*/ 19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211">
                  <a:moveTo>
                    <a:pt x="195" y="155"/>
                  </a:moveTo>
                  <a:lnTo>
                    <a:pt x="58" y="155"/>
                  </a:lnTo>
                  <a:lnTo>
                    <a:pt x="58" y="18"/>
                  </a:lnTo>
                  <a:lnTo>
                    <a:pt x="103" y="18"/>
                  </a:lnTo>
                  <a:lnTo>
                    <a:pt x="103" y="0"/>
                  </a:lnTo>
                  <a:lnTo>
                    <a:pt x="39" y="0"/>
                  </a:lnTo>
                  <a:lnTo>
                    <a:pt x="39" y="38"/>
                  </a:lnTo>
                  <a:lnTo>
                    <a:pt x="0" y="38"/>
                  </a:lnTo>
                  <a:lnTo>
                    <a:pt x="0" y="211"/>
                  </a:lnTo>
                  <a:lnTo>
                    <a:pt x="174" y="211"/>
                  </a:lnTo>
                  <a:lnTo>
                    <a:pt x="174" y="173"/>
                  </a:lnTo>
                  <a:lnTo>
                    <a:pt x="213" y="173"/>
                  </a:lnTo>
                  <a:lnTo>
                    <a:pt x="213" y="108"/>
                  </a:lnTo>
                  <a:lnTo>
                    <a:pt x="195" y="108"/>
                  </a:lnTo>
                  <a:lnTo>
                    <a:pt x="195" y="155"/>
                  </a:lnTo>
                  <a:close/>
                  <a:moveTo>
                    <a:pt x="155" y="193"/>
                  </a:moveTo>
                  <a:lnTo>
                    <a:pt x="19" y="193"/>
                  </a:lnTo>
                  <a:lnTo>
                    <a:pt x="19" y="56"/>
                  </a:lnTo>
                  <a:lnTo>
                    <a:pt x="39" y="56"/>
                  </a:lnTo>
                  <a:lnTo>
                    <a:pt x="39" y="173"/>
                  </a:lnTo>
                  <a:lnTo>
                    <a:pt x="155" y="173"/>
                  </a:lnTo>
                  <a:lnTo>
                    <a:pt x="15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63" name="Freeform 11"/>
            <p:cNvSpPr>
              <a:spLocks/>
            </p:cNvSpPr>
            <p:nvPr/>
          </p:nvSpPr>
          <p:spPr bwMode="auto">
            <a:xfrm>
              <a:off x="120" y="0"/>
              <a:ext cx="93" cy="92"/>
            </a:xfrm>
            <a:custGeom>
              <a:avLst/>
              <a:gdLst>
                <a:gd name="T0" fmla="*/ 16 w 93"/>
                <a:gd name="T1" fmla="*/ 0 h 92"/>
                <a:gd name="T2" fmla="*/ 16 w 93"/>
                <a:gd name="T3" fmla="*/ 18 h 92"/>
                <a:gd name="T4" fmla="*/ 61 w 93"/>
                <a:gd name="T5" fmla="*/ 18 h 92"/>
                <a:gd name="T6" fmla="*/ 0 w 93"/>
                <a:gd name="T7" fmla="*/ 80 h 92"/>
                <a:gd name="T8" fmla="*/ 13 w 93"/>
                <a:gd name="T9" fmla="*/ 92 h 92"/>
                <a:gd name="T10" fmla="*/ 75 w 93"/>
                <a:gd name="T11" fmla="*/ 30 h 92"/>
                <a:gd name="T12" fmla="*/ 75 w 93"/>
                <a:gd name="T13" fmla="*/ 77 h 92"/>
                <a:gd name="T14" fmla="*/ 93 w 93"/>
                <a:gd name="T15" fmla="*/ 77 h 92"/>
                <a:gd name="T16" fmla="*/ 93 w 93"/>
                <a:gd name="T17" fmla="*/ 0 h 92"/>
                <a:gd name="T18" fmla="*/ 16 w 93"/>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2">
                  <a:moveTo>
                    <a:pt x="16" y="0"/>
                  </a:moveTo>
                  <a:lnTo>
                    <a:pt x="16" y="18"/>
                  </a:lnTo>
                  <a:lnTo>
                    <a:pt x="61" y="18"/>
                  </a:lnTo>
                  <a:lnTo>
                    <a:pt x="0" y="80"/>
                  </a:lnTo>
                  <a:lnTo>
                    <a:pt x="13" y="92"/>
                  </a:lnTo>
                  <a:lnTo>
                    <a:pt x="75" y="30"/>
                  </a:lnTo>
                  <a:lnTo>
                    <a:pt x="75" y="77"/>
                  </a:lnTo>
                  <a:lnTo>
                    <a:pt x="93" y="77"/>
                  </a:lnTo>
                  <a:lnTo>
                    <a:pt x="93"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3564" name="Rectangle 12"/>
          <p:cNvSpPr>
            <a:spLocks noChangeArrowheads="1"/>
          </p:cNvSpPr>
          <p:nvPr/>
        </p:nvSpPr>
        <p:spPr bwMode="auto">
          <a:xfrm>
            <a:off x="5386388" y="1686967"/>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zh-CN" sz="1200" dirty="0">
              <a:solidFill>
                <a:schemeClr val="tx1">
                  <a:lumMod val="75000"/>
                  <a:lumOff val="25000"/>
                </a:schemeClr>
              </a:solidFill>
            </a:endParaRPr>
          </a:p>
        </p:txBody>
      </p:sp>
      <p:sp>
        <p:nvSpPr>
          <p:cNvPr id="23565" name="Rectangle 13"/>
          <p:cNvSpPr>
            <a:spLocks noChangeArrowheads="1"/>
          </p:cNvSpPr>
          <p:nvPr/>
        </p:nvSpPr>
        <p:spPr bwMode="auto">
          <a:xfrm>
            <a:off x="4930776" y="2053905"/>
            <a:ext cx="3673475"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endParaRPr lang="zh-CN" altLang="en-US" sz="900" dirty="0">
              <a:solidFill>
                <a:srgbClr val="FF175D"/>
              </a:solidFill>
            </a:endParaRPr>
          </a:p>
          <a:p>
            <a:pPr>
              <a:lnSpc>
                <a:spcPct val="120000"/>
              </a:lnSpc>
            </a:pPr>
            <a:r>
              <a:rPr lang="zh-CN" altLang="en-US" sz="900" dirty="0" smtClean="0">
                <a:solidFill>
                  <a:schemeClr val="tx1">
                    <a:lumMod val="50000"/>
                    <a:lumOff val="50000"/>
                  </a:schemeClr>
                </a:solidFill>
                <a:latin typeface="微软雅黑" pitchFamily="34" charset="-122"/>
                <a:ea typeface="微软雅黑" pitchFamily="34" charset="-122"/>
                <a:cs typeface="+mn-ea"/>
                <a:sym typeface="+mn-lt"/>
              </a:rPr>
              <a:t>点击输入详细的文本内容，点击输入详细的文本内容，点击输入详细的文本内容。点击输入详细的文本内容，点击输入详细的文本内容，点击输入详细的文本内容。</a:t>
            </a:r>
            <a:endParaRPr lang="zh-CN" altLang="en-US" sz="900" dirty="0">
              <a:solidFill>
                <a:srgbClr val="FF175D"/>
              </a:solidFill>
            </a:endParaRPr>
          </a:p>
        </p:txBody>
      </p:sp>
      <p:sp>
        <p:nvSpPr>
          <p:cNvPr id="23566" name="Line 14"/>
          <p:cNvSpPr>
            <a:spLocks noChangeShapeType="1"/>
          </p:cNvSpPr>
          <p:nvPr/>
        </p:nvSpPr>
        <p:spPr bwMode="auto">
          <a:xfrm>
            <a:off x="5364164" y="1707617"/>
            <a:ext cx="1587" cy="198560"/>
          </a:xfrm>
          <a:prstGeom prst="line">
            <a:avLst/>
          </a:prstGeom>
          <a:noFill/>
          <a:ln w="6350" cmpd="sng">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FF175D"/>
              </a:solidFill>
            </a:endParaRPr>
          </a:p>
        </p:txBody>
      </p:sp>
      <p:sp>
        <p:nvSpPr>
          <p:cNvPr id="23567" name="Rectangle 15"/>
          <p:cNvSpPr>
            <a:spLocks noChangeArrowheads="1"/>
          </p:cNvSpPr>
          <p:nvPr/>
        </p:nvSpPr>
        <p:spPr bwMode="auto">
          <a:xfrm>
            <a:off x="1625600" y="3558196"/>
            <a:ext cx="2442344" cy="830997"/>
          </a:xfrm>
          <a:prstGeom prst="rect">
            <a:avLst/>
          </a:prstGeom>
          <a:noFill/>
          <a:ln>
            <a:noFill/>
          </a:ln>
          <a:effectLst/>
          <a:extLst/>
        </p:spPr>
        <p:txBody>
          <a:bodyPr wrap="square">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smtClean="0">
                <a:solidFill>
                  <a:schemeClr val="tx1">
                    <a:lumMod val="50000"/>
                    <a:lumOff val="50000"/>
                  </a:schemeClr>
                </a:solidFill>
                <a:latin typeface="微软雅黑" pitchFamily="34" charset="-122"/>
                <a:ea typeface="微软雅黑" pitchFamily="34" charset="-122"/>
                <a:cs typeface="+mn-ea"/>
                <a:sym typeface="+mn-lt"/>
              </a:rPr>
              <a:t>点击输入详细的文本内容，点击输入详细的文本内容，点击输入详细的文本内容。点击输入详细的文本内容，点击输入详细的文本内容，点击输入详细的文本内容。</a:t>
            </a:r>
            <a:endParaRPr lang="zh-CN" altLang="zh-CN" sz="900" dirty="0">
              <a:solidFill>
                <a:schemeClr val="tx1">
                  <a:lumMod val="50000"/>
                  <a:lumOff val="50000"/>
                </a:schemeClr>
              </a:solidFill>
            </a:endParaRPr>
          </a:p>
        </p:txBody>
      </p:sp>
      <p:sp>
        <p:nvSpPr>
          <p:cNvPr id="23568" name="Line 16"/>
          <p:cNvSpPr>
            <a:spLocks noChangeShapeType="1"/>
          </p:cNvSpPr>
          <p:nvPr/>
        </p:nvSpPr>
        <p:spPr bwMode="auto">
          <a:xfrm>
            <a:off x="1593850" y="3534370"/>
            <a:ext cx="0" cy="312930"/>
          </a:xfrm>
          <a:prstGeom prst="line">
            <a:avLst/>
          </a:prstGeom>
          <a:noFill/>
          <a:ln w="635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571" name="Freeform 19"/>
          <p:cNvSpPr>
            <a:spLocks/>
          </p:cNvSpPr>
          <p:nvPr/>
        </p:nvSpPr>
        <p:spPr bwMode="auto">
          <a:xfrm>
            <a:off x="4687888" y="3531192"/>
            <a:ext cx="163512" cy="328815"/>
          </a:xfrm>
          <a:custGeom>
            <a:avLst/>
            <a:gdLst>
              <a:gd name="T0" fmla="*/ 0 w 52"/>
              <a:gd name="T1" fmla="*/ 0 h 104"/>
              <a:gd name="T2" fmla="*/ 52 w 52"/>
              <a:gd name="T3" fmla="*/ 52 h 104"/>
              <a:gd name="T4" fmla="*/ 0 w 52"/>
              <a:gd name="T5" fmla="*/ 104 h 104"/>
            </a:gdLst>
            <a:ahLst/>
            <a:cxnLst>
              <a:cxn ang="0">
                <a:pos x="T0" y="T1"/>
              </a:cxn>
              <a:cxn ang="0">
                <a:pos x="T2" y="T3"/>
              </a:cxn>
              <a:cxn ang="0">
                <a:pos x="T4" y="T5"/>
              </a:cxn>
            </a:cxnLst>
            <a:rect l="0" t="0" r="r" b="b"/>
            <a:pathLst>
              <a:path w="52" h="104">
                <a:moveTo>
                  <a:pt x="0" y="0"/>
                </a:moveTo>
                <a:lnTo>
                  <a:pt x="52" y="52"/>
                </a:lnTo>
                <a:lnTo>
                  <a:pt x="0" y="104"/>
                </a:lnTo>
              </a:path>
            </a:pathLst>
          </a:custGeom>
          <a:solidFill>
            <a:schemeClr val="accent1"/>
          </a:solidFill>
          <a:ln w="12700" cap="flat" cmpd="sng">
            <a:solidFill>
              <a:schemeClr val="accent2"/>
            </a:solidFill>
            <a:round/>
            <a:headEnd/>
            <a:tailEnd/>
          </a:ln>
          <a:extLst/>
        </p:spPr>
        <p:txBody>
          <a:bodyPr/>
          <a:lstStyle/>
          <a:p>
            <a:endParaRPr lang="zh-CN" altLang="en-US"/>
          </a:p>
        </p:txBody>
      </p:sp>
      <p:sp>
        <p:nvSpPr>
          <p:cNvPr id="23572" name="Freeform 20"/>
          <p:cNvSpPr>
            <a:spLocks/>
          </p:cNvSpPr>
          <p:nvPr/>
        </p:nvSpPr>
        <p:spPr bwMode="auto">
          <a:xfrm rot="10800000">
            <a:off x="4286250" y="1944300"/>
            <a:ext cx="165100" cy="330404"/>
          </a:xfrm>
          <a:custGeom>
            <a:avLst/>
            <a:gdLst>
              <a:gd name="T0" fmla="*/ 0 w 52"/>
              <a:gd name="T1" fmla="*/ 0 h 104"/>
              <a:gd name="T2" fmla="*/ 52 w 52"/>
              <a:gd name="T3" fmla="*/ 52 h 104"/>
              <a:gd name="T4" fmla="*/ 0 w 52"/>
              <a:gd name="T5" fmla="*/ 104 h 104"/>
            </a:gdLst>
            <a:ahLst/>
            <a:cxnLst>
              <a:cxn ang="0">
                <a:pos x="T0" y="T1"/>
              </a:cxn>
              <a:cxn ang="0">
                <a:pos x="T2" y="T3"/>
              </a:cxn>
              <a:cxn ang="0">
                <a:pos x="T4" y="T5"/>
              </a:cxn>
            </a:cxnLst>
            <a:rect l="0" t="0" r="r" b="b"/>
            <a:pathLst>
              <a:path w="52" h="104">
                <a:moveTo>
                  <a:pt x="0" y="0"/>
                </a:moveTo>
                <a:lnTo>
                  <a:pt x="52" y="52"/>
                </a:lnTo>
                <a:lnTo>
                  <a:pt x="0" y="104"/>
                </a:lnTo>
              </a:path>
            </a:pathLst>
          </a:custGeom>
          <a:solidFill>
            <a:schemeClr val="accent1"/>
          </a:solidFill>
          <a:ln w="12700" cap="flat" cmpd="sng">
            <a:solidFill>
              <a:schemeClr val="accent1"/>
            </a:solidFill>
            <a:round/>
            <a:headEnd/>
            <a:tailEnd/>
          </a:ln>
          <a:extLst/>
        </p:spPr>
        <p:txBody>
          <a:bodyPr/>
          <a:lstStyle/>
          <a:p>
            <a:endParaRPr lang="zh-CN" altLang="en-US"/>
          </a:p>
        </p:txBody>
      </p:sp>
    </p:spTree>
    <p:extLst>
      <p:ext uri="{BB962C8B-B14F-4D97-AF65-F5344CB8AC3E}">
        <p14:creationId xmlns:p14="http://schemas.microsoft.com/office/powerpoint/2010/main" val="3534341046"/>
      </p:ext>
    </p:extLst>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750" fill="hold"/>
                                        <p:tgtEl>
                                          <p:spTgt spid="23554"/>
                                        </p:tgtEl>
                                        <p:attrNameLst>
                                          <p:attrName>ppt_x</p:attrName>
                                        </p:attrNameLst>
                                      </p:cBhvr>
                                      <p:tavLst>
                                        <p:tav tm="0">
                                          <p:val>
                                            <p:strVal val="0-#ppt_w/2"/>
                                          </p:val>
                                        </p:tav>
                                        <p:tav tm="100000">
                                          <p:val>
                                            <p:strVal val="#ppt_x"/>
                                          </p:val>
                                        </p:tav>
                                      </p:tavLst>
                                    </p:anim>
                                    <p:anim calcmode="lin" valueType="num">
                                      <p:cBhvr additive="base">
                                        <p:cTn id="8" dur="750" fill="hold"/>
                                        <p:tgtEl>
                                          <p:spTgt spid="2355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572"/>
                                        </p:tgtEl>
                                        <p:attrNameLst>
                                          <p:attrName>style.visibility</p:attrName>
                                        </p:attrNameLst>
                                      </p:cBhvr>
                                      <p:to>
                                        <p:strVal val="visible"/>
                                      </p:to>
                                    </p:set>
                                    <p:anim calcmode="lin" valueType="num">
                                      <p:cBhvr additive="base">
                                        <p:cTn id="11" dur="750" fill="hold"/>
                                        <p:tgtEl>
                                          <p:spTgt spid="23572"/>
                                        </p:tgtEl>
                                        <p:attrNameLst>
                                          <p:attrName>ppt_x</p:attrName>
                                        </p:attrNameLst>
                                      </p:cBhvr>
                                      <p:tavLst>
                                        <p:tav tm="0">
                                          <p:val>
                                            <p:strVal val="1+#ppt_w/2"/>
                                          </p:val>
                                        </p:tav>
                                        <p:tav tm="100000">
                                          <p:val>
                                            <p:strVal val="#ppt_x"/>
                                          </p:val>
                                        </p:tav>
                                      </p:tavLst>
                                    </p:anim>
                                    <p:anim calcmode="lin" valueType="num">
                                      <p:cBhvr additive="base">
                                        <p:cTn id="12" dur="750" fill="hold"/>
                                        <p:tgtEl>
                                          <p:spTgt spid="2357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3555"/>
                                        </p:tgtEl>
                                        <p:attrNameLst>
                                          <p:attrName>style.visibility</p:attrName>
                                        </p:attrNameLst>
                                      </p:cBhvr>
                                      <p:to>
                                        <p:strVal val="visible"/>
                                      </p:to>
                                    </p:set>
                                    <p:anim calcmode="lin" valueType="num">
                                      <p:cBhvr additive="base">
                                        <p:cTn id="15" dur="750" fill="hold"/>
                                        <p:tgtEl>
                                          <p:spTgt spid="23555"/>
                                        </p:tgtEl>
                                        <p:attrNameLst>
                                          <p:attrName>ppt_x</p:attrName>
                                        </p:attrNameLst>
                                      </p:cBhvr>
                                      <p:tavLst>
                                        <p:tav tm="0">
                                          <p:val>
                                            <p:strVal val="1+#ppt_w/2"/>
                                          </p:val>
                                        </p:tav>
                                        <p:tav tm="100000">
                                          <p:val>
                                            <p:strVal val="#ppt_x"/>
                                          </p:val>
                                        </p:tav>
                                      </p:tavLst>
                                    </p:anim>
                                    <p:anim calcmode="lin" valueType="num">
                                      <p:cBhvr additive="base">
                                        <p:cTn id="16" dur="750" fill="hold"/>
                                        <p:tgtEl>
                                          <p:spTgt spid="2355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1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1+#ppt_w/2"/>
                                          </p:val>
                                        </p:tav>
                                        <p:tav tm="100000">
                                          <p:val>
                                            <p:strVal val="#ppt_x"/>
                                          </p:val>
                                        </p:tav>
                                      </p:tavLst>
                                    </p:anim>
                                    <p:anim calcmode="lin" valueType="num">
                                      <p:cBhvr additive="base">
                                        <p:cTn id="20" dur="75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
                                  </p:stCondLst>
                                  <p:childTnLst>
                                    <p:set>
                                      <p:cBhvr>
                                        <p:cTn id="22" dur="1" fill="hold">
                                          <p:stCondLst>
                                            <p:cond delay="0"/>
                                          </p:stCondLst>
                                        </p:cTn>
                                        <p:tgtEl>
                                          <p:spTgt spid="23566"/>
                                        </p:tgtEl>
                                        <p:attrNameLst>
                                          <p:attrName>style.visibility</p:attrName>
                                        </p:attrNameLst>
                                      </p:cBhvr>
                                      <p:to>
                                        <p:strVal val="visible"/>
                                      </p:to>
                                    </p:set>
                                    <p:anim calcmode="lin" valueType="num">
                                      <p:cBhvr additive="base">
                                        <p:cTn id="23" dur="750" fill="hold"/>
                                        <p:tgtEl>
                                          <p:spTgt spid="23566"/>
                                        </p:tgtEl>
                                        <p:attrNameLst>
                                          <p:attrName>ppt_x</p:attrName>
                                        </p:attrNameLst>
                                      </p:cBhvr>
                                      <p:tavLst>
                                        <p:tav tm="0">
                                          <p:val>
                                            <p:strVal val="1+#ppt_w/2"/>
                                          </p:val>
                                        </p:tav>
                                        <p:tav tm="100000">
                                          <p:val>
                                            <p:strVal val="#ppt_x"/>
                                          </p:val>
                                        </p:tav>
                                      </p:tavLst>
                                    </p:anim>
                                    <p:anim calcmode="lin" valueType="num">
                                      <p:cBhvr additive="base">
                                        <p:cTn id="24" dur="750" fill="hold"/>
                                        <p:tgtEl>
                                          <p:spTgt spid="2356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
                                  </p:stCondLst>
                                  <p:childTnLst>
                                    <p:set>
                                      <p:cBhvr>
                                        <p:cTn id="26" dur="1" fill="hold">
                                          <p:stCondLst>
                                            <p:cond delay="0"/>
                                          </p:stCondLst>
                                        </p:cTn>
                                        <p:tgtEl>
                                          <p:spTgt spid="23564"/>
                                        </p:tgtEl>
                                        <p:attrNameLst>
                                          <p:attrName>style.visibility</p:attrName>
                                        </p:attrNameLst>
                                      </p:cBhvr>
                                      <p:to>
                                        <p:strVal val="visible"/>
                                      </p:to>
                                    </p:set>
                                    <p:anim calcmode="lin" valueType="num">
                                      <p:cBhvr additive="base">
                                        <p:cTn id="27" dur="750" fill="hold"/>
                                        <p:tgtEl>
                                          <p:spTgt spid="23564"/>
                                        </p:tgtEl>
                                        <p:attrNameLst>
                                          <p:attrName>ppt_x</p:attrName>
                                        </p:attrNameLst>
                                      </p:cBhvr>
                                      <p:tavLst>
                                        <p:tav tm="0">
                                          <p:val>
                                            <p:strVal val="1+#ppt_w/2"/>
                                          </p:val>
                                        </p:tav>
                                        <p:tav tm="100000">
                                          <p:val>
                                            <p:strVal val="#ppt_x"/>
                                          </p:val>
                                        </p:tav>
                                      </p:tavLst>
                                    </p:anim>
                                    <p:anim calcmode="lin" valueType="num">
                                      <p:cBhvr additive="base">
                                        <p:cTn id="28" dur="750" fill="hold"/>
                                        <p:tgtEl>
                                          <p:spTgt spid="2356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00"/>
                                  </p:stCondLst>
                                  <p:childTnLst>
                                    <p:set>
                                      <p:cBhvr>
                                        <p:cTn id="30" dur="1" fill="hold">
                                          <p:stCondLst>
                                            <p:cond delay="0"/>
                                          </p:stCondLst>
                                        </p:cTn>
                                        <p:tgtEl>
                                          <p:spTgt spid="23557"/>
                                        </p:tgtEl>
                                        <p:attrNameLst>
                                          <p:attrName>style.visibility</p:attrName>
                                        </p:attrNameLst>
                                      </p:cBhvr>
                                      <p:to>
                                        <p:strVal val="visible"/>
                                      </p:to>
                                    </p:set>
                                    <p:anim calcmode="lin" valueType="num">
                                      <p:cBhvr additive="base">
                                        <p:cTn id="31" dur="750" fill="hold"/>
                                        <p:tgtEl>
                                          <p:spTgt spid="23557"/>
                                        </p:tgtEl>
                                        <p:attrNameLst>
                                          <p:attrName>ppt_x</p:attrName>
                                        </p:attrNameLst>
                                      </p:cBhvr>
                                      <p:tavLst>
                                        <p:tav tm="0">
                                          <p:val>
                                            <p:strVal val="1+#ppt_w/2"/>
                                          </p:val>
                                        </p:tav>
                                        <p:tav tm="100000">
                                          <p:val>
                                            <p:strVal val="#ppt_x"/>
                                          </p:val>
                                        </p:tav>
                                      </p:tavLst>
                                    </p:anim>
                                    <p:anim calcmode="lin" valueType="num">
                                      <p:cBhvr additive="base">
                                        <p:cTn id="32" dur="750" fill="hold"/>
                                        <p:tgtEl>
                                          <p:spTgt spid="2355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00"/>
                                  </p:stCondLst>
                                  <p:childTnLst>
                                    <p:set>
                                      <p:cBhvr>
                                        <p:cTn id="34" dur="1" fill="hold">
                                          <p:stCondLst>
                                            <p:cond delay="0"/>
                                          </p:stCondLst>
                                        </p:cTn>
                                        <p:tgtEl>
                                          <p:spTgt spid="23565"/>
                                        </p:tgtEl>
                                        <p:attrNameLst>
                                          <p:attrName>style.visibility</p:attrName>
                                        </p:attrNameLst>
                                      </p:cBhvr>
                                      <p:to>
                                        <p:strVal val="visible"/>
                                      </p:to>
                                    </p:set>
                                    <p:anim calcmode="lin" valueType="num">
                                      <p:cBhvr additive="base">
                                        <p:cTn id="35" dur="750" fill="hold"/>
                                        <p:tgtEl>
                                          <p:spTgt spid="23565"/>
                                        </p:tgtEl>
                                        <p:attrNameLst>
                                          <p:attrName>ppt_x</p:attrName>
                                        </p:attrNameLst>
                                      </p:cBhvr>
                                      <p:tavLst>
                                        <p:tav tm="0">
                                          <p:val>
                                            <p:strVal val="1+#ppt_w/2"/>
                                          </p:val>
                                        </p:tav>
                                        <p:tav tm="100000">
                                          <p:val>
                                            <p:strVal val="#ppt_x"/>
                                          </p:val>
                                        </p:tav>
                                      </p:tavLst>
                                    </p:anim>
                                    <p:anim calcmode="lin" valueType="num">
                                      <p:cBhvr additive="base">
                                        <p:cTn id="36" dur="750" fill="hold"/>
                                        <p:tgtEl>
                                          <p:spTgt spid="2356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200"/>
                                  </p:stCondLst>
                                  <p:childTnLst>
                                    <p:set>
                                      <p:cBhvr>
                                        <p:cTn id="38" dur="1" fill="hold">
                                          <p:stCondLst>
                                            <p:cond delay="0"/>
                                          </p:stCondLst>
                                        </p:cTn>
                                        <p:tgtEl>
                                          <p:spTgt spid="23571"/>
                                        </p:tgtEl>
                                        <p:attrNameLst>
                                          <p:attrName>style.visibility</p:attrName>
                                        </p:attrNameLst>
                                      </p:cBhvr>
                                      <p:to>
                                        <p:strVal val="visible"/>
                                      </p:to>
                                    </p:set>
                                    <p:anim calcmode="lin" valueType="num">
                                      <p:cBhvr additive="base">
                                        <p:cTn id="39" dur="750" fill="hold"/>
                                        <p:tgtEl>
                                          <p:spTgt spid="23571"/>
                                        </p:tgtEl>
                                        <p:attrNameLst>
                                          <p:attrName>ppt_x</p:attrName>
                                        </p:attrNameLst>
                                      </p:cBhvr>
                                      <p:tavLst>
                                        <p:tav tm="0">
                                          <p:val>
                                            <p:strVal val="0-#ppt_w/2"/>
                                          </p:val>
                                        </p:tav>
                                        <p:tav tm="100000">
                                          <p:val>
                                            <p:strVal val="#ppt_x"/>
                                          </p:val>
                                        </p:tav>
                                      </p:tavLst>
                                    </p:anim>
                                    <p:anim calcmode="lin" valueType="num">
                                      <p:cBhvr additive="base">
                                        <p:cTn id="40" dur="750" fill="hold"/>
                                        <p:tgtEl>
                                          <p:spTgt spid="23571"/>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200"/>
                                  </p:stCondLst>
                                  <p:childTnLst>
                                    <p:set>
                                      <p:cBhvr>
                                        <p:cTn id="42" dur="1" fill="hold">
                                          <p:stCondLst>
                                            <p:cond delay="0"/>
                                          </p:stCondLst>
                                        </p:cTn>
                                        <p:tgtEl>
                                          <p:spTgt spid="23556"/>
                                        </p:tgtEl>
                                        <p:attrNameLst>
                                          <p:attrName>style.visibility</p:attrName>
                                        </p:attrNameLst>
                                      </p:cBhvr>
                                      <p:to>
                                        <p:strVal val="visible"/>
                                      </p:to>
                                    </p:set>
                                    <p:anim calcmode="lin" valueType="num">
                                      <p:cBhvr additive="base">
                                        <p:cTn id="43" dur="750" fill="hold"/>
                                        <p:tgtEl>
                                          <p:spTgt spid="23556"/>
                                        </p:tgtEl>
                                        <p:attrNameLst>
                                          <p:attrName>ppt_x</p:attrName>
                                        </p:attrNameLst>
                                      </p:cBhvr>
                                      <p:tavLst>
                                        <p:tav tm="0">
                                          <p:val>
                                            <p:strVal val="0-#ppt_w/2"/>
                                          </p:val>
                                        </p:tav>
                                        <p:tav tm="100000">
                                          <p:val>
                                            <p:strVal val="#ppt_x"/>
                                          </p:val>
                                        </p:tav>
                                      </p:tavLst>
                                    </p:anim>
                                    <p:anim calcmode="lin" valueType="num">
                                      <p:cBhvr additive="base">
                                        <p:cTn id="44" dur="750" fill="hold"/>
                                        <p:tgtEl>
                                          <p:spTgt spid="2355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300"/>
                                  </p:stCondLst>
                                  <p:childTnLst>
                                    <p:set>
                                      <p:cBhvr>
                                        <p:cTn id="46" dur="1" fill="hold">
                                          <p:stCondLst>
                                            <p:cond delay="0"/>
                                          </p:stCondLst>
                                        </p:cTn>
                                        <p:tgtEl>
                                          <p:spTgt spid="23567"/>
                                        </p:tgtEl>
                                        <p:attrNameLst>
                                          <p:attrName>style.visibility</p:attrName>
                                        </p:attrNameLst>
                                      </p:cBhvr>
                                      <p:to>
                                        <p:strVal val="visible"/>
                                      </p:to>
                                    </p:set>
                                    <p:anim calcmode="lin" valueType="num">
                                      <p:cBhvr additive="base">
                                        <p:cTn id="47" dur="750" fill="hold"/>
                                        <p:tgtEl>
                                          <p:spTgt spid="23567"/>
                                        </p:tgtEl>
                                        <p:attrNameLst>
                                          <p:attrName>ppt_x</p:attrName>
                                        </p:attrNameLst>
                                      </p:cBhvr>
                                      <p:tavLst>
                                        <p:tav tm="0">
                                          <p:val>
                                            <p:strVal val="0-#ppt_w/2"/>
                                          </p:val>
                                        </p:tav>
                                        <p:tav tm="100000">
                                          <p:val>
                                            <p:strVal val="#ppt_x"/>
                                          </p:val>
                                        </p:tav>
                                      </p:tavLst>
                                    </p:anim>
                                    <p:anim calcmode="lin" valueType="num">
                                      <p:cBhvr additive="base">
                                        <p:cTn id="48" dur="750" fill="hold"/>
                                        <p:tgtEl>
                                          <p:spTgt spid="2356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300"/>
                                  </p:stCondLst>
                                  <p:childTnLst>
                                    <p:set>
                                      <p:cBhvr>
                                        <p:cTn id="50" dur="1" fill="hold">
                                          <p:stCondLst>
                                            <p:cond delay="0"/>
                                          </p:stCondLst>
                                        </p:cTn>
                                        <p:tgtEl>
                                          <p:spTgt spid="23568"/>
                                        </p:tgtEl>
                                        <p:attrNameLst>
                                          <p:attrName>style.visibility</p:attrName>
                                        </p:attrNameLst>
                                      </p:cBhvr>
                                      <p:to>
                                        <p:strVal val="visible"/>
                                      </p:to>
                                    </p:set>
                                    <p:anim calcmode="lin" valueType="num">
                                      <p:cBhvr additive="base">
                                        <p:cTn id="51" dur="750" fill="hold"/>
                                        <p:tgtEl>
                                          <p:spTgt spid="23568"/>
                                        </p:tgtEl>
                                        <p:attrNameLst>
                                          <p:attrName>ppt_x</p:attrName>
                                        </p:attrNameLst>
                                      </p:cBhvr>
                                      <p:tavLst>
                                        <p:tav tm="0">
                                          <p:val>
                                            <p:strVal val="0-#ppt_w/2"/>
                                          </p:val>
                                        </p:tav>
                                        <p:tav tm="100000">
                                          <p:val>
                                            <p:strVal val="#ppt_x"/>
                                          </p:val>
                                        </p:tav>
                                      </p:tavLst>
                                    </p:anim>
                                    <p:anim calcmode="lin" valueType="num">
                                      <p:cBhvr additive="base">
                                        <p:cTn id="52" dur="750" fill="hold"/>
                                        <p:tgtEl>
                                          <p:spTgt spid="2356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30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750" fill="hold"/>
                                        <p:tgtEl>
                                          <p:spTgt spid="3"/>
                                        </p:tgtEl>
                                        <p:attrNameLst>
                                          <p:attrName>ppt_x</p:attrName>
                                        </p:attrNameLst>
                                      </p:cBhvr>
                                      <p:tavLst>
                                        <p:tav tm="0">
                                          <p:val>
                                            <p:strVal val="0-#ppt_w/2"/>
                                          </p:val>
                                        </p:tav>
                                        <p:tav tm="100000">
                                          <p:val>
                                            <p:strVal val="#ppt_x"/>
                                          </p:val>
                                        </p:tav>
                                      </p:tavLst>
                                    </p:anim>
                                    <p:anim calcmode="lin" valueType="num">
                                      <p:cBhvr additive="base">
                                        <p:cTn id="56"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4" grpId="0" animBg="1"/>
      <p:bldP spid="23555" grpId="0" animBg="1"/>
      <p:bldP spid="23556" grpId="0" animBg="1"/>
      <p:bldP spid="23564" grpId="0"/>
      <p:bldP spid="23565" grpId="0"/>
      <p:bldP spid="23566" grpId="0" animBg="1"/>
      <p:bldP spid="23567" grpId="0"/>
      <p:bldP spid="23568" grpId="0" animBg="1"/>
      <p:bldP spid="23571" grpId="0" animBg="1"/>
      <p:bldP spid="235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2"/>
          <p:cNvSpPr>
            <a:spLocks/>
          </p:cNvSpPr>
          <p:nvPr/>
        </p:nvSpPr>
        <p:spPr bwMode="auto">
          <a:xfrm>
            <a:off x="684213" y="1420102"/>
            <a:ext cx="2894012" cy="1447106"/>
          </a:xfrm>
          <a:custGeom>
            <a:avLst/>
            <a:gdLst>
              <a:gd name="T0" fmla="*/ 512 w 1024"/>
              <a:gd name="T1" fmla="*/ 109 h 512"/>
              <a:gd name="T2" fmla="*/ 914 w 1024"/>
              <a:gd name="T3" fmla="*/ 512 h 512"/>
              <a:gd name="T4" fmla="*/ 1024 w 1024"/>
              <a:gd name="T5" fmla="*/ 512 h 512"/>
              <a:gd name="T6" fmla="*/ 512 w 1024"/>
              <a:gd name="T7" fmla="*/ 0 h 512"/>
              <a:gd name="T8" fmla="*/ 0 w 1024"/>
              <a:gd name="T9" fmla="*/ 512 h 512"/>
              <a:gd name="T10" fmla="*/ 109 w 1024"/>
              <a:gd name="T11" fmla="*/ 512 h 512"/>
              <a:gd name="T12" fmla="*/ 512 w 1024"/>
              <a:gd name="T13" fmla="*/ 109 h 512"/>
            </a:gdLst>
            <a:ahLst/>
            <a:cxnLst>
              <a:cxn ang="0">
                <a:pos x="T0" y="T1"/>
              </a:cxn>
              <a:cxn ang="0">
                <a:pos x="T2" y="T3"/>
              </a:cxn>
              <a:cxn ang="0">
                <a:pos x="T4" y="T5"/>
              </a:cxn>
              <a:cxn ang="0">
                <a:pos x="T6" y="T7"/>
              </a:cxn>
              <a:cxn ang="0">
                <a:pos x="T8" y="T9"/>
              </a:cxn>
              <a:cxn ang="0">
                <a:pos x="T10" y="T11"/>
              </a:cxn>
              <a:cxn ang="0">
                <a:pos x="T12" y="T13"/>
              </a:cxn>
            </a:cxnLst>
            <a:rect l="0" t="0" r="r" b="b"/>
            <a:pathLst>
              <a:path w="1024" h="512">
                <a:moveTo>
                  <a:pt x="512" y="109"/>
                </a:moveTo>
                <a:cubicBezTo>
                  <a:pt x="734" y="109"/>
                  <a:pt x="914" y="289"/>
                  <a:pt x="914" y="512"/>
                </a:cubicBezTo>
                <a:cubicBezTo>
                  <a:pt x="1024" y="512"/>
                  <a:pt x="1024" y="512"/>
                  <a:pt x="1024" y="512"/>
                </a:cubicBezTo>
                <a:cubicBezTo>
                  <a:pt x="1024" y="229"/>
                  <a:pt x="794" y="0"/>
                  <a:pt x="512" y="0"/>
                </a:cubicBezTo>
                <a:cubicBezTo>
                  <a:pt x="229" y="0"/>
                  <a:pt x="0" y="229"/>
                  <a:pt x="0" y="512"/>
                </a:cubicBezTo>
                <a:cubicBezTo>
                  <a:pt x="109" y="512"/>
                  <a:pt x="109" y="512"/>
                  <a:pt x="109" y="512"/>
                </a:cubicBezTo>
                <a:cubicBezTo>
                  <a:pt x="109" y="289"/>
                  <a:pt x="289" y="109"/>
                  <a:pt x="512" y="109"/>
                </a:cubicBezTo>
                <a:close/>
              </a:path>
            </a:pathLst>
          </a:custGeom>
          <a:solidFill>
            <a:schemeClr val="accent4"/>
          </a:solidFill>
          <a:ln w="12700">
            <a:solidFill>
              <a:schemeClr val="accent4"/>
            </a:solidFill>
            <a:round/>
            <a:headEnd/>
            <a:tailEnd/>
          </a:ln>
          <a:effec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2531" name="Freeform 3"/>
          <p:cNvSpPr>
            <a:spLocks/>
          </p:cNvSpPr>
          <p:nvPr/>
        </p:nvSpPr>
        <p:spPr bwMode="auto">
          <a:xfrm>
            <a:off x="1068389" y="1793395"/>
            <a:ext cx="2122487" cy="1062693"/>
          </a:xfrm>
          <a:custGeom>
            <a:avLst/>
            <a:gdLst>
              <a:gd name="T0" fmla="*/ 376 w 751"/>
              <a:gd name="T1" fmla="*/ 118 h 376"/>
              <a:gd name="T2" fmla="*/ 633 w 751"/>
              <a:gd name="T3" fmla="*/ 376 h 376"/>
              <a:gd name="T4" fmla="*/ 751 w 751"/>
              <a:gd name="T5" fmla="*/ 376 h 376"/>
              <a:gd name="T6" fmla="*/ 376 w 751"/>
              <a:gd name="T7" fmla="*/ 0 h 376"/>
              <a:gd name="T8" fmla="*/ 0 w 751"/>
              <a:gd name="T9" fmla="*/ 376 h 376"/>
              <a:gd name="T10" fmla="*/ 118 w 751"/>
              <a:gd name="T11" fmla="*/ 376 h 376"/>
              <a:gd name="T12" fmla="*/ 376 w 751"/>
              <a:gd name="T13" fmla="*/ 118 h 376"/>
            </a:gdLst>
            <a:ahLst/>
            <a:cxnLst>
              <a:cxn ang="0">
                <a:pos x="T0" y="T1"/>
              </a:cxn>
              <a:cxn ang="0">
                <a:pos x="T2" y="T3"/>
              </a:cxn>
              <a:cxn ang="0">
                <a:pos x="T4" y="T5"/>
              </a:cxn>
              <a:cxn ang="0">
                <a:pos x="T6" y="T7"/>
              </a:cxn>
              <a:cxn ang="0">
                <a:pos x="T8" y="T9"/>
              </a:cxn>
              <a:cxn ang="0">
                <a:pos x="T10" y="T11"/>
              </a:cxn>
              <a:cxn ang="0">
                <a:pos x="T12" y="T13"/>
              </a:cxn>
            </a:cxnLst>
            <a:rect l="0" t="0" r="r" b="b"/>
            <a:pathLst>
              <a:path w="751" h="376">
                <a:moveTo>
                  <a:pt x="376" y="118"/>
                </a:moveTo>
                <a:cubicBezTo>
                  <a:pt x="518" y="118"/>
                  <a:pt x="633" y="234"/>
                  <a:pt x="633" y="376"/>
                </a:cubicBezTo>
                <a:cubicBezTo>
                  <a:pt x="751" y="376"/>
                  <a:pt x="751" y="376"/>
                  <a:pt x="751" y="376"/>
                </a:cubicBezTo>
                <a:cubicBezTo>
                  <a:pt x="751" y="168"/>
                  <a:pt x="583" y="0"/>
                  <a:pt x="376" y="0"/>
                </a:cubicBezTo>
                <a:cubicBezTo>
                  <a:pt x="168" y="0"/>
                  <a:pt x="0" y="168"/>
                  <a:pt x="0" y="376"/>
                </a:cubicBezTo>
                <a:cubicBezTo>
                  <a:pt x="118" y="376"/>
                  <a:pt x="118" y="376"/>
                  <a:pt x="118" y="376"/>
                </a:cubicBezTo>
                <a:cubicBezTo>
                  <a:pt x="118" y="234"/>
                  <a:pt x="234" y="118"/>
                  <a:pt x="376" y="118"/>
                </a:cubicBezTo>
                <a:close/>
              </a:path>
            </a:pathLst>
          </a:custGeom>
          <a:solidFill>
            <a:schemeClr val="accent3"/>
          </a:solidFill>
          <a:ln w="12700">
            <a:solidFill>
              <a:schemeClr val="accent3"/>
            </a:solidFill>
            <a:round/>
            <a:headEnd/>
            <a:tailEnd/>
          </a:ln>
          <a:effec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2532" name="Freeform 4"/>
          <p:cNvSpPr>
            <a:spLocks/>
          </p:cNvSpPr>
          <p:nvPr/>
        </p:nvSpPr>
        <p:spPr bwMode="auto">
          <a:xfrm>
            <a:off x="1492251" y="2217519"/>
            <a:ext cx="1274763" cy="638569"/>
          </a:xfrm>
          <a:custGeom>
            <a:avLst/>
            <a:gdLst>
              <a:gd name="T0" fmla="*/ 226 w 451"/>
              <a:gd name="T1" fmla="*/ 86 h 226"/>
              <a:gd name="T2" fmla="*/ 365 w 451"/>
              <a:gd name="T3" fmla="*/ 226 h 226"/>
              <a:gd name="T4" fmla="*/ 451 w 451"/>
              <a:gd name="T5" fmla="*/ 226 h 226"/>
              <a:gd name="T6" fmla="*/ 226 w 451"/>
              <a:gd name="T7" fmla="*/ 0 h 226"/>
              <a:gd name="T8" fmla="*/ 0 w 451"/>
              <a:gd name="T9" fmla="*/ 226 h 226"/>
              <a:gd name="T10" fmla="*/ 86 w 451"/>
              <a:gd name="T11" fmla="*/ 226 h 226"/>
              <a:gd name="T12" fmla="*/ 226 w 451"/>
              <a:gd name="T13" fmla="*/ 86 h 226"/>
            </a:gdLst>
            <a:ahLst/>
            <a:cxnLst>
              <a:cxn ang="0">
                <a:pos x="T0" y="T1"/>
              </a:cxn>
              <a:cxn ang="0">
                <a:pos x="T2" y="T3"/>
              </a:cxn>
              <a:cxn ang="0">
                <a:pos x="T4" y="T5"/>
              </a:cxn>
              <a:cxn ang="0">
                <a:pos x="T6" y="T7"/>
              </a:cxn>
              <a:cxn ang="0">
                <a:pos x="T8" y="T9"/>
              </a:cxn>
              <a:cxn ang="0">
                <a:pos x="T10" y="T11"/>
              </a:cxn>
              <a:cxn ang="0">
                <a:pos x="T12" y="T13"/>
              </a:cxn>
            </a:cxnLst>
            <a:rect l="0" t="0" r="r" b="b"/>
            <a:pathLst>
              <a:path w="451" h="226">
                <a:moveTo>
                  <a:pt x="226" y="86"/>
                </a:moveTo>
                <a:cubicBezTo>
                  <a:pt x="303" y="86"/>
                  <a:pt x="365" y="149"/>
                  <a:pt x="365" y="226"/>
                </a:cubicBezTo>
                <a:cubicBezTo>
                  <a:pt x="451" y="226"/>
                  <a:pt x="451" y="226"/>
                  <a:pt x="451" y="226"/>
                </a:cubicBezTo>
                <a:cubicBezTo>
                  <a:pt x="451" y="101"/>
                  <a:pt x="350" y="0"/>
                  <a:pt x="226" y="0"/>
                </a:cubicBezTo>
                <a:cubicBezTo>
                  <a:pt x="101" y="0"/>
                  <a:pt x="0" y="101"/>
                  <a:pt x="0" y="226"/>
                </a:cubicBezTo>
                <a:cubicBezTo>
                  <a:pt x="86" y="226"/>
                  <a:pt x="86" y="226"/>
                  <a:pt x="86" y="226"/>
                </a:cubicBezTo>
                <a:cubicBezTo>
                  <a:pt x="86" y="149"/>
                  <a:pt x="149" y="86"/>
                  <a:pt x="226" y="86"/>
                </a:cubicBezTo>
                <a:close/>
              </a:path>
            </a:pathLst>
          </a:custGeom>
          <a:solidFill>
            <a:schemeClr val="accent2"/>
          </a:solidFill>
          <a:ln w="12700">
            <a:solidFill>
              <a:schemeClr val="accent2"/>
            </a:solidFill>
            <a:round/>
            <a:headEnd/>
            <a:tailEnd/>
          </a:ln>
          <a:effec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2533" name="Freeform 5"/>
          <p:cNvSpPr>
            <a:spLocks/>
          </p:cNvSpPr>
          <p:nvPr/>
        </p:nvSpPr>
        <p:spPr bwMode="auto">
          <a:xfrm>
            <a:off x="1811339" y="2536804"/>
            <a:ext cx="636587" cy="319284"/>
          </a:xfrm>
          <a:custGeom>
            <a:avLst/>
            <a:gdLst>
              <a:gd name="T0" fmla="*/ 113 w 225"/>
              <a:gd name="T1" fmla="*/ 65 h 113"/>
              <a:gd name="T2" fmla="*/ 160 w 225"/>
              <a:gd name="T3" fmla="*/ 113 h 113"/>
              <a:gd name="T4" fmla="*/ 225 w 225"/>
              <a:gd name="T5" fmla="*/ 113 h 113"/>
              <a:gd name="T6" fmla="*/ 113 w 225"/>
              <a:gd name="T7" fmla="*/ 0 h 113"/>
              <a:gd name="T8" fmla="*/ 0 w 225"/>
              <a:gd name="T9" fmla="*/ 113 h 113"/>
              <a:gd name="T10" fmla="*/ 65 w 225"/>
              <a:gd name="T11" fmla="*/ 113 h 113"/>
              <a:gd name="T12" fmla="*/ 113 w 225"/>
              <a:gd name="T13" fmla="*/ 65 h 113"/>
            </a:gdLst>
            <a:ahLst/>
            <a:cxnLst>
              <a:cxn ang="0">
                <a:pos x="T0" y="T1"/>
              </a:cxn>
              <a:cxn ang="0">
                <a:pos x="T2" y="T3"/>
              </a:cxn>
              <a:cxn ang="0">
                <a:pos x="T4" y="T5"/>
              </a:cxn>
              <a:cxn ang="0">
                <a:pos x="T6" y="T7"/>
              </a:cxn>
              <a:cxn ang="0">
                <a:pos x="T8" y="T9"/>
              </a:cxn>
              <a:cxn ang="0">
                <a:pos x="T10" y="T11"/>
              </a:cxn>
              <a:cxn ang="0">
                <a:pos x="T12" y="T13"/>
              </a:cxn>
            </a:cxnLst>
            <a:rect l="0" t="0" r="r" b="b"/>
            <a:pathLst>
              <a:path w="225" h="113">
                <a:moveTo>
                  <a:pt x="113" y="65"/>
                </a:moveTo>
                <a:cubicBezTo>
                  <a:pt x="139" y="65"/>
                  <a:pt x="160" y="87"/>
                  <a:pt x="160" y="113"/>
                </a:cubicBezTo>
                <a:cubicBezTo>
                  <a:pt x="225" y="113"/>
                  <a:pt x="225" y="113"/>
                  <a:pt x="225" y="113"/>
                </a:cubicBezTo>
                <a:cubicBezTo>
                  <a:pt x="225" y="50"/>
                  <a:pt x="175" y="0"/>
                  <a:pt x="113" y="0"/>
                </a:cubicBezTo>
                <a:cubicBezTo>
                  <a:pt x="50" y="0"/>
                  <a:pt x="0" y="50"/>
                  <a:pt x="0" y="113"/>
                </a:cubicBezTo>
                <a:cubicBezTo>
                  <a:pt x="65" y="113"/>
                  <a:pt x="65" y="113"/>
                  <a:pt x="65" y="113"/>
                </a:cubicBezTo>
                <a:cubicBezTo>
                  <a:pt x="65" y="87"/>
                  <a:pt x="87" y="65"/>
                  <a:pt x="113" y="65"/>
                </a:cubicBezTo>
                <a:close/>
              </a:path>
            </a:pathLst>
          </a:custGeom>
          <a:solidFill>
            <a:schemeClr val="accent1"/>
          </a:solidFill>
          <a:ln w="12700">
            <a:solidFill>
              <a:schemeClr val="accent1"/>
            </a:solidFill>
            <a:round/>
            <a:headEnd/>
            <a:tailEnd/>
          </a:ln>
          <a:effec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2534" name="Freeform 6"/>
          <p:cNvSpPr>
            <a:spLocks/>
          </p:cNvSpPr>
          <p:nvPr/>
        </p:nvSpPr>
        <p:spPr bwMode="auto">
          <a:xfrm>
            <a:off x="1238251" y="3003817"/>
            <a:ext cx="893763" cy="813302"/>
          </a:xfrm>
          <a:custGeom>
            <a:avLst/>
            <a:gdLst>
              <a:gd name="T0" fmla="*/ 316 w 316"/>
              <a:gd name="T1" fmla="*/ 288 h 288"/>
              <a:gd name="T2" fmla="*/ 0 w 316"/>
              <a:gd name="T3" fmla="*/ 0 h 288"/>
            </a:gdLst>
            <a:ahLst/>
            <a:cxnLst>
              <a:cxn ang="0">
                <a:pos x="T0" y="T1"/>
              </a:cxn>
              <a:cxn ang="0">
                <a:pos x="T2" y="T3"/>
              </a:cxn>
            </a:cxnLst>
            <a:rect l="0" t="0" r="r" b="b"/>
            <a:pathLst>
              <a:path w="316" h="288">
                <a:moveTo>
                  <a:pt x="316" y="288"/>
                </a:moveTo>
                <a:cubicBezTo>
                  <a:pt x="150" y="288"/>
                  <a:pt x="15" y="161"/>
                  <a:pt x="0" y="0"/>
                </a:cubicBezTo>
              </a:path>
            </a:pathLst>
          </a:custGeom>
          <a:noFill/>
          <a:ln w="12700" cap="flat" cmpd="sng">
            <a:solidFill>
              <a:schemeClr val="bg1"/>
            </a:solidFill>
            <a:round/>
            <a:headEnd type="oval" w="sm" len="sm"/>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50000"/>
                  <a:lumOff val="50000"/>
                </a:schemeClr>
              </a:solidFill>
            </a:endParaRPr>
          </a:p>
        </p:txBody>
      </p:sp>
      <p:sp>
        <p:nvSpPr>
          <p:cNvPr id="22535" name="Freeform 7"/>
          <p:cNvSpPr>
            <a:spLocks/>
          </p:cNvSpPr>
          <p:nvPr/>
        </p:nvSpPr>
        <p:spPr bwMode="auto">
          <a:xfrm>
            <a:off x="835025" y="3003817"/>
            <a:ext cx="1296988" cy="1218364"/>
          </a:xfrm>
          <a:custGeom>
            <a:avLst/>
            <a:gdLst>
              <a:gd name="T0" fmla="*/ 0 w 459"/>
              <a:gd name="T1" fmla="*/ 0 h 431"/>
              <a:gd name="T2" fmla="*/ 459 w 459"/>
              <a:gd name="T3" fmla="*/ 431 h 431"/>
            </a:gdLst>
            <a:ahLst/>
            <a:cxnLst>
              <a:cxn ang="0">
                <a:pos x="T0" y="T1"/>
              </a:cxn>
              <a:cxn ang="0">
                <a:pos x="T2" y="T3"/>
              </a:cxn>
            </a:cxnLst>
            <a:rect l="0" t="0" r="r" b="b"/>
            <a:pathLst>
              <a:path w="459" h="431">
                <a:moveTo>
                  <a:pt x="0" y="0"/>
                </a:moveTo>
                <a:cubicBezTo>
                  <a:pt x="15" y="240"/>
                  <a:pt x="214" y="431"/>
                  <a:pt x="459" y="431"/>
                </a:cubicBezTo>
              </a:path>
            </a:pathLst>
          </a:custGeom>
          <a:noFill/>
          <a:ln w="12700" cap="flat" cmpd="sng">
            <a:solidFill>
              <a:schemeClr val="bg1"/>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50000"/>
                  <a:lumOff val="50000"/>
                </a:schemeClr>
              </a:solidFill>
            </a:endParaRPr>
          </a:p>
        </p:txBody>
      </p:sp>
      <p:sp>
        <p:nvSpPr>
          <p:cNvPr id="22536" name="Freeform 8"/>
          <p:cNvSpPr>
            <a:spLocks/>
          </p:cNvSpPr>
          <p:nvPr/>
        </p:nvSpPr>
        <p:spPr bwMode="auto">
          <a:xfrm>
            <a:off x="1614489" y="3003817"/>
            <a:ext cx="517525" cy="441598"/>
          </a:xfrm>
          <a:custGeom>
            <a:avLst/>
            <a:gdLst>
              <a:gd name="T0" fmla="*/ 183 w 183"/>
              <a:gd name="T1" fmla="*/ 156 h 156"/>
              <a:gd name="T2" fmla="*/ 0 w 183"/>
              <a:gd name="T3" fmla="*/ 0 h 156"/>
            </a:gdLst>
            <a:ahLst/>
            <a:cxnLst>
              <a:cxn ang="0">
                <a:pos x="T0" y="T1"/>
              </a:cxn>
              <a:cxn ang="0">
                <a:pos x="T2" y="T3"/>
              </a:cxn>
            </a:cxnLst>
            <a:rect l="0" t="0" r="r" b="b"/>
            <a:pathLst>
              <a:path w="183" h="156">
                <a:moveTo>
                  <a:pt x="183" y="156"/>
                </a:moveTo>
                <a:cubicBezTo>
                  <a:pt x="90" y="156"/>
                  <a:pt x="14" y="88"/>
                  <a:pt x="0" y="0"/>
                </a:cubicBezTo>
              </a:path>
            </a:pathLst>
          </a:custGeom>
          <a:noFill/>
          <a:ln w="12700" cap="flat" cmpd="sng">
            <a:solidFill>
              <a:schemeClr val="bg1"/>
            </a:solidFill>
            <a:round/>
            <a:headEnd type="oval" w="sm" len="sm"/>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50000"/>
                  <a:lumOff val="50000"/>
                </a:schemeClr>
              </a:solidFill>
            </a:endParaRPr>
          </a:p>
        </p:txBody>
      </p:sp>
      <p:sp>
        <p:nvSpPr>
          <p:cNvPr id="22537" name="Freeform 9"/>
          <p:cNvSpPr>
            <a:spLocks/>
          </p:cNvSpPr>
          <p:nvPr/>
        </p:nvSpPr>
        <p:spPr bwMode="auto">
          <a:xfrm>
            <a:off x="1916113" y="3003817"/>
            <a:ext cx="215900" cy="147728"/>
          </a:xfrm>
          <a:custGeom>
            <a:avLst/>
            <a:gdLst>
              <a:gd name="T0" fmla="*/ 76 w 76"/>
              <a:gd name="T1" fmla="*/ 52 h 52"/>
              <a:gd name="T2" fmla="*/ 0 w 76"/>
              <a:gd name="T3" fmla="*/ 0 h 52"/>
            </a:gdLst>
            <a:ahLst/>
            <a:cxnLst>
              <a:cxn ang="0">
                <a:pos x="T0" y="T1"/>
              </a:cxn>
              <a:cxn ang="0">
                <a:pos x="T2" y="T3"/>
              </a:cxn>
            </a:cxnLst>
            <a:rect l="0" t="0" r="r" b="b"/>
            <a:pathLst>
              <a:path w="76" h="52">
                <a:moveTo>
                  <a:pt x="76" y="52"/>
                </a:moveTo>
                <a:cubicBezTo>
                  <a:pt x="41" y="52"/>
                  <a:pt x="12" y="30"/>
                  <a:pt x="0" y="0"/>
                </a:cubicBezTo>
              </a:path>
            </a:pathLst>
          </a:custGeom>
          <a:noFill/>
          <a:ln w="12700" cap="flat" cmpd="sng">
            <a:solidFill>
              <a:schemeClr val="bg1"/>
            </a:solidFill>
            <a:round/>
            <a:headEnd type="oval" w="sm" len="sm"/>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50000"/>
                  <a:lumOff val="50000"/>
                </a:schemeClr>
              </a:solidFill>
            </a:endParaRPr>
          </a:p>
        </p:txBody>
      </p:sp>
      <p:sp>
        <p:nvSpPr>
          <p:cNvPr id="22538" name="Oval 10"/>
          <p:cNvSpPr>
            <a:spLocks noChangeArrowheads="1"/>
          </p:cNvSpPr>
          <p:nvPr/>
        </p:nvSpPr>
        <p:spPr bwMode="auto">
          <a:xfrm>
            <a:off x="4764088" y="2771899"/>
            <a:ext cx="406400" cy="408239"/>
          </a:xfrm>
          <a:prstGeom prst="ellipse">
            <a:avLst/>
          </a:prstGeom>
          <a:solidFill>
            <a:srgbClr val="FFFFFF"/>
          </a:solidFill>
          <a:ln w="12700">
            <a:solidFill>
              <a:schemeClr val="accent1"/>
            </a:solidFill>
            <a:round/>
            <a:headEnd/>
            <a:tailEnd/>
          </a:ln>
          <a:effec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2539" name="Oval 11"/>
          <p:cNvSpPr>
            <a:spLocks noChangeArrowheads="1"/>
          </p:cNvSpPr>
          <p:nvPr/>
        </p:nvSpPr>
        <p:spPr bwMode="auto">
          <a:xfrm>
            <a:off x="5724525" y="2771899"/>
            <a:ext cx="407988" cy="408239"/>
          </a:xfrm>
          <a:prstGeom prst="ellipse">
            <a:avLst/>
          </a:prstGeom>
          <a:solidFill>
            <a:schemeClr val="accent2"/>
          </a:solidFill>
          <a:ln w="12700">
            <a:solidFill>
              <a:schemeClr val="accent2"/>
            </a:solidFill>
            <a:round/>
            <a:headEnd/>
            <a:tailEnd/>
          </a:ln>
          <a:effec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2540" name="Oval 12"/>
          <p:cNvSpPr>
            <a:spLocks noChangeArrowheads="1"/>
          </p:cNvSpPr>
          <p:nvPr/>
        </p:nvSpPr>
        <p:spPr bwMode="auto">
          <a:xfrm>
            <a:off x="6756400" y="2771899"/>
            <a:ext cx="406400" cy="408239"/>
          </a:xfrm>
          <a:prstGeom prst="ellipse">
            <a:avLst/>
          </a:prstGeom>
          <a:solidFill>
            <a:srgbClr val="FFFFFF"/>
          </a:solidFill>
          <a:ln w="12700">
            <a:solidFill>
              <a:schemeClr val="accent3"/>
            </a:solidFill>
            <a:round/>
            <a:headEnd/>
            <a:tailEnd/>
          </a:ln>
          <a:effec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2541" name="Oval 13"/>
          <p:cNvSpPr>
            <a:spLocks noChangeArrowheads="1"/>
          </p:cNvSpPr>
          <p:nvPr/>
        </p:nvSpPr>
        <p:spPr bwMode="auto">
          <a:xfrm>
            <a:off x="7788275" y="2771899"/>
            <a:ext cx="406400" cy="408239"/>
          </a:xfrm>
          <a:prstGeom prst="ellipse">
            <a:avLst/>
          </a:prstGeom>
          <a:solidFill>
            <a:schemeClr val="accent4"/>
          </a:solidFill>
          <a:ln w="12700">
            <a:solidFill>
              <a:schemeClr val="accent4"/>
            </a:solidFill>
            <a:round/>
            <a:headEnd/>
            <a:tailEnd/>
          </a:ln>
          <a:effec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nvGrpSpPr>
          <p:cNvPr id="2" name="Group 14"/>
          <p:cNvGrpSpPr>
            <a:grpSpLocks/>
          </p:cNvGrpSpPr>
          <p:nvPr/>
        </p:nvGrpSpPr>
        <p:grpSpPr bwMode="auto">
          <a:xfrm>
            <a:off x="7891463" y="2875149"/>
            <a:ext cx="203200" cy="200149"/>
            <a:chOff x="0" y="0"/>
            <a:chExt cx="140" cy="139"/>
          </a:xfrm>
          <a:solidFill>
            <a:schemeClr val="bg1"/>
          </a:solidFill>
        </p:grpSpPr>
        <p:sp>
          <p:nvSpPr>
            <p:cNvPr id="22543" name="Freeform 15"/>
            <p:cNvSpPr>
              <a:spLocks noEditPoints="1"/>
            </p:cNvSpPr>
            <p:nvPr/>
          </p:nvSpPr>
          <p:spPr bwMode="auto">
            <a:xfrm>
              <a:off x="0" y="0"/>
              <a:ext cx="140" cy="139"/>
            </a:xfrm>
            <a:custGeom>
              <a:avLst/>
              <a:gdLst>
                <a:gd name="T0" fmla="*/ 70 w 79"/>
                <a:gd name="T1" fmla="*/ 35 h 78"/>
                <a:gd name="T2" fmla="*/ 63 w 79"/>
                <a:gd name="T3" fmla="*/ 20 h 78"/>
                <a:gd name="T4" fmla="*/ 69 w 79"/>
                <a:gd name="T5" fmla="*/ 13 h 78"/>
                <a:gd name="T6" fmla="*/ 65 w 79"/>
                <a:gd name="T7" fmla="*/ 9 h 78"/>
                <a:gd name="T8" fmla="*/ 58 w 79"/>
                <a:gd name="T9" fmla="*/ 15 h 78"/>
                <a:gd name="T10" fmla="*/ 43 w 79"/>
                <a:gd name="T11" fmla="*/ 9 h 78"/>
                <a:gd name="T12" fmla="*/ 43 w 79"/>
                <a:gd name="T13" fmla="*/ 0 h 78"/>
                <a:gd name="T14" fmla="*/ 36 w 79"/>
                <a:gd name="T15" fmla="*/ 0 h 78"/>
                <a:gd name="T16" fmla="*/ 36 w 79"/>
                <a:gd name="T17" fmla="*/ 9 h 78"/>
                <a:gd name="T18" fmla="*/ 20 w 79"/>
                <a:gd name="T19" fmla="*/ 15 h 78"/>
                <a:gd name="T20" fmla="*/ 14 w 79"/>
                <a:gd name="T21" fmla="*/ 9 h 78"/>
                <a:gd name="T22" fmla="*/ 9 w 79"/>
                <a:gd name="T23" fmla="*/ 13 h 78"/>
                <a:gd name="T24" fmla="*/ 16 w 79"/>
                <a:gd name="T25" fmla="*/ 20 h 78"/>
                <a:gd name="T26" fmla="*/ 9 w 79"/>
                <a:gd name="T27" fmla="*/ 35 h 78"/>
                <a:gd name="T28" fmla="*/ 0 w 79"/>
                <a:gd name="T29" fmla="*/ 35 h 78"/>
                <a:gd name="T30" fmla="*/ 0 w 79"/>
                <a:gd name="T31" fmla="*/ 42 h 78"/>
                <a:gd name="T32" fmla="*/ 9 w 79"/>
                <a:gd name="T33" fmla="*/ 42 h 78"/>
                <a:gd name="T34" fmla="*/ 16 w 79"/>
                <a:gd name="T35" fmla="*/ 58 h 78"/>
                <a:gd name="T36" fmla="*/ 9 w 79"/>
                <a:gd name="T37" fmla="*/ 64 h 78"/>
                <a:gd name="T38" fmla="*/ 14 w 79"/>
                <a:gd name="T39" fmla="*/ 69 h 78"/>
                <a:gd name="T40" fmla="*/ 20 w 79"/>
                <a:gd name="T41" fmla="*/ 63 h 78"/>
                <a:gd name="T42" fmla="*/ 36 w 79"/>
                <a:gd name="T43" fmla="*/ 69 h 78"/>
                <a:gd name="T44" fmla="*/ 36 w 79"/>
                <a:gd name="T45" fmla="*/ 78 h 78"/>
                <a:gd name="T46" fmla="*/ 43 w 79"/>
                <a:gd name="T47" fmla="*/ 78 h 78"/>
                <a:gd name="T48" fmla="*/ 43 w 79"/>
                <a:gd name="T49" fmla="*/ 69 h 78"/>
                <a:gd name="T50" fmla="*/ 58 w 79"/>
                <a:gd name="T51" fmla="*/ 63 h 78"/>
                <a:gd name="T52" fmla="*/ 65 w 79"/>
                <a:gd name="T53" fmla="*/ 69 h 78"/>
                <a:gd name="T54" fmla="*/ 69 w 79"/>
                <a:gd name="T55" fmla="*/ 64 h 78"/>
                <a:gd name="T56" fmla="*/ 63 w 79"/>
                <a:gd name="T57" fmla="*/ 58 h 78"/>
                <a:gd name="T58" fmla="*/ 70 w 79"/>
                <a:gd name="T59" fmla="*/ 42 h 78"/>
                <a:gd name="T60" fmla="*/ 79 w 79"/>
                <a:gd name="T61" fmla="*/ 42 h 78"/>
                <a:gd name="T62" fmla="*/ 79 w 79"/>
                <a:gd name="T63" fmla="*/ 35 h 78"/>
                <a:gd name="T64" fmla="*/ 70 w 79"/>
                <a:gd name="T65" fmla="*/ 35 h 78"/>
                <a:gd name="T66" fmla="*/ 16 w 79"/>
                <a:gd name="T67" fmla="*/ 39 h 78"/>
                <a:gd name="T68" fmla="*/ 39 w 79"/>
                <a:gd name="T69" fmla="*/ 15 h 78"/>
                <a:gd name="T70" fmla="*/ 63 w 79"/>
                <a:gd name="T71" fmla="*/ 39 h 78"/>
                <a:gd name="T72" fmla="*/ 39 w 79"/>
                <a:gd name="T73" fmla="*/ 62 h 78"/>
                <a:gd name="T74" fmla="*/ 16 w 79"/>
                <a:gd name="T7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78">
                  <a:moveTo>
                    <a:pt x="70" y="35"/>
                  </a:moveTo>
                  <a:cubicBezTo>
                    <a:pt x="69" y="30"/>
                    <a:pt x="67" y="24"/>
                    <a:pt x="63" y="20"/>
                  </a:cubicBezTo>
                  <a:cubicBezTo>
                    <a:pt x="69" y="13"/>
                    <a:pt x="69" y="13"/>
                    <a:pt x="69" y="13"/>
                  </a:cubicBezTo>
                  <a:cubicBezTo>
                    <a:pt x="65" y="9"/>
                    <a:pt x="65" y="9"/>
                    <a:pt x="65" y="9"/>
                  </a:cubicBezTo>
                  <a:cubicBezTo>
                    <a:pt x="58" y="15"/>
                    <a:pt x="58" y="15"/>
                    <a:pt x="58" y="15"/>
                  </a:cubicBezTo>
                  <a:cubicBezTo>
                    <a:pt x="54" y="12"/>
                    <a:pt x="49" y="9"/>
                    <a:pt x="43" y="9"/>
                  </a:cubicBezTo>
                  <a:cubicBezTo>
                    <a:pt x="43" y="0"/>
                    <a:pt x="43" y="0"/>
                    <a:pt x="43" y="0"/>
                  </a:cubicBezTo>
                  <a:cubicBezTo>
                    <a:pt x="36" y="0"/>
                    <a:pt x="36" y="0"/>
                    <a:pt x="36" y="0"/>
                  </a:cubicBezTo>
                  <a:cubicBezTo>
                    <a:pt x="36" y="9"/>
                    <a:pt x="36" y="9"/>
                    <a:pt x="36" y="9"/>
                  </a:cubicBezTo>
                  <a:cubicBezTo>
                    <a:pt x="30" y="9"/>
                    <a:pt x="25" y="12"/>
                    <a:pt x="20" y="15"/>
                  </a:cubicBezTo>
                  <a:cubicBezTo>
                    <a:pt x="14" y="9"/>
                    <a:pt x="14" y="9"/>
                    <a:pt x="14" y="9"/>
                  </a:cubicBezTo>
                  <a:cubicBezTo>
                    <a:pt x="9" y="13"/>
                    <a:pt x="9" y="13"/>
                    <a:pt x="9" y="13"/>
                  </a:cubicBezTo>
                  <a:cubicBezTo>
                    <a:pt x="16" y="20"/>
                    <a:pt x="16" y="20"/>
                    <a:pt x="16" y="20"/>
                  </a:cubicBezTo>
                  <a:cubicBezTo>
                    <a:pt x="12" y="24"/>
                    <a:pt x="10" y="30"/>
                    <a:pt x="9" y="35"/>
                  </a:cubicBezTo>
                  <a:cubicBezTo>
                    <a:pt x="0" y="35"/>
                    <a:pt x="0" y="35"/>
                    <a:pt x="0" y="35"/>
                  </a:cubicBezTo>
                  <a:cubicBezTo>
                    <a:pt x="0" y="42"/>
                    <a:pt x="0" y="42"/>
                    <a:pt x="0" y="42"/>
                  </a:cubicBezTo>
                  <a:cubicBezTo>
                    <a:pt x="9" y="42"/>
                    <a:pt x="9" y="42"/>
                    <a:pt x="9" y="42"/>
                  </a:cubicBezTo>
                  <a:cubicBezTo>
                    <a:pt x="10" y="48"/>
                    <a:pt x="12" y="53"/>
                    <a:pt x="16" y="58"/>
                  </a:cubicBezTo>
                  <a:cubicBezTo>
                    <a:pt x="9" y="64"/>
                    <a:pt x="9" y="64"/>
                    <a:pt x="9" y="64"/>
                  </a:cubicBezTo>
                  <a:cubicBezTo>
                    <a:pt x="14" y="69"/>
                    <a:pt x="14" y="69"/>
                    <a:pt x="14" y="69"/>
                  </a:cubicBezTo>
                  <a:cubicBezTo>
                    <a:pt x="20" y="63"/>
                    <a:pt x="20" y="63"/>
                    <a:pt x="20" y="63"/>
                  </a:cubicBezTo>
                  <a:cubicBezTo>
                    <a:pt x="25" y="66"/>
                    <a:pt x="30" y="68"/>
                    <a:pt x="36" y="69"/>
                  </a:cubicBezTo>
                  <a:cubicBezTo>
                    <a:pt x="36" y="78"/>
                    <a:pt x="36" y="78"/>
                    <a:pt x="36" y="78"/>
                  </a:cubicBezTo>
                  <a:cubicBezTo>
                    <a:pt x="43" y="78"/>
                    <a:pt x="43" y="78"/>
                    <a:pt x="43" y="78"/>
                  </a:cubicBezTo>
                  <a:cubicBezTo>
                    <a:pt x="43" y="69"/>
                    <a:pt x="43" y="69"/>
                    <a:pt x="43" y="69"/>
                  </a:cubicBezTo>
                  <a:cubicBezTo>
                    <a:pt x="49" y="68"/>
                    <a:pt x="54" y="66"/>
                    <a:pt x="58" y="63"/>
                  </a:cubicBezTo>
                  <a:cubicBezTo>
                    <a:pt x="65" y="69"/>
                    <a:pt x="65" y="69"/>
                    <a:pt x="65" y="69"/>
                  </a:cubicBezTo>
                  <a:cubicBezTo>
                    <a:pt x="69" y="64"/>
                    <a:pt x="69" y="64"/>
                    <a:pt x="69" y="64"/>
                  </a:cubicBezTo>
                  <a:cubicBezTo>
                    <a:pt x="63" y="58"/>
                    <a:pt x="63" y="58"/>
                    <a:pt x="63" y="58"/>
                  </a:cubicBezTo>
                  <a:cubicBezTo>
                    <a:pt x="67" y="53"/>
                    <a:pt x="69" y="48"/>
                    <a:pt x="70" y="42"/>
                  </a:cubicBezTo>
                  <a:cubicBezTo>
                    <a:pt x="79" y="42"/>
                    <a:pt x="79" y="42"/>
                    <a:pt x="79" y="42"/>
                  </a:cubicBezTo>
                  <a:cubicBezTo>
                    <a:pt x="79" y="35"/>
                    <a:pt x="79" y="35"/>
                    <a:pt x="79" y="35"/>
                  </a:cubicBezTo>
                  <a:lnTo>
                    <a:pt x="70" y="35"/>
                  </a:lnTo>
                  <a:close/>
                  <a:moveTo>
                    <a:pt x="16" y="39"/>
                  </a:moveTo>
                  <a:cubicBezTo>
                    <a:pt x="16" y="26"/>
                    <a:pt x="26" y="15"/>
                    <a:pt x="39" y="15"/>
                  </a:cubicBezTo>
                  <a:cubicBezTo>
                    <a:pt x="52" y="15"/>
                    <a:pt x="63" y="26"/>
                    <a:pt x="63" y="39"/>
                  </a:cubicBezTo>
                  <a:cubicBezTo>
                    <a:pt x="63" y="52"/>
                    <a:pt x="52" y="62"/>
                    <a:pt x="39" y="62"/>
                  </a:cubicBezTo>
                  <a:cubicBezTo>
                    <a:pt x="26" y="62"/>
                    <a:pt x="16" y="52"/>
                    <a:pt x="1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tx1">
                    <a:lumMod val="50000"/>
                    <a:lumOff val="50000"/>
                  </a:schemeClr>
                </a:solidFill>
              </a:endParaRPr>
            </a:p>
          </p:txBody>
        </p:sp>
        <p:sp>
          <p:nvSpPr>
            <p:cNvPr id="22544" name="Freeform 16"/>
            <p:cNvSpPr>
              <a:spLocks noEditPoints="1"/>
            </p:cNvSpPr>
            <p:nvPr/>
          </p:nvSpPr>
          <p:spPr bwMode="auto">
            <a:xfrm>
              <a:off x="50" y="50"/>
              <a:ext cx="41" cy="39"/>
            </a:xfrm>
            <a:custGeom>
              <a:avLst/>
              <a:gdLst>
                <a:gd name="T0" fmla="*/ 23 w 23"/>
                <a:gd name="T1" fmla="*/ 11 h 22"/>
                <a:gd name="T2" fmla="*/ 11 w 23"/>
                <a:gd name="T3" fmla="*/ 0 h 22"/>
                <a:gd name="T4" fmla="*/ 0 w 23"/>
                <a:gd name="T5" fmla="*/ 11 h 22"/>
                <a:gd name="T6" fmla="*/ 11 w 23"/>
                <a:gd name="T7" fmla="*/ 22 h 22"/>
                <a:gd name="T8" fmla="*/ 23 w 23"/>
                <a:gd name="T9" fmla="*/ 11 h 22"/>
                <a:gd name="T10" fmla="*/ 7 w 23"/>
                <a:gd name="T11" fmla="*/ 11 h 22"/>
                <a:gd name="T12" fmla="*/ 11 w 23"/>
                <a:gd name="T13" fmla="*/ 6 h 22"/>
                <a:gd name="T14" fmla="*/ 16 w 23"/>
                <a:gd name="T15" fmla="*/ 11 h 22"/>
                <a:gd name="T16" fmla="*/ 11 w 23"/>
                <a:gd name="T17" fmla="*/ 15 h 22"/>
                <a:gd name="T18" fmla="*/ 7 w 23"/>
                <a:gd name="T19"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2">
                  <a:moveTo>
                    <a:pt x="23" y="11"/>
                  </a:moveTo>
                  <a:cubicBezTo>
                    <a:pt x="23" y="5"/>
                    <a:pt x="18" y="0"/>
                    <a:pt x="11" y="0"/>
                  </a:cubicBezTo>
                  <a:cubicBezTo>
                    <a:pt x="5" y="0"/>
                    <a:pt x="0" y="5"/>
                    <a:pt x="0" y="11"/>
                  </a:cubicBezTo>
                  <a:cubicBezTo>
                    <a:pt x="0" y="17"/>
                    <a:pt x="5" y="22"/>
                    <a:pt x="11" y="22"/>
                  </a:cubicBezTo>
                  <a:cubicBezTo>
                    <a:pt x="18" y="22"/>
                    <a:pt x="23" y="17"/>
                    <a:pt x="23" y="11"/>
                  </a:cubicBezTo>
                  <a:close/>
                  <a:moveTo>
                    <a:pt x="7" y="11"/>
                  </a:moveTo>
                  <a:cubicBezTo>
                    <a:pt x="7" y="8"/>
                    <a:pt x="9" y="6"/>
                    <a:pt x="11" y="6"/>
                  </a:cubicBezTo>
                  <a:cubicBezTo>
                    <a:pt x="14" y="6"/>
                    <a:pt x="16" y="8"/>
                    <a:pt x="16" y="11"/>
                  </a:cubicBezTo>
                  <a:cubicBezTo>
                    <a:pt x="16" y="13"/>
                    <a:pt x="14" y="15"/>
                    <a:pt x="11" y="15"/>
                  </a:cubicBezTo>
                  <a:cubicBezTo>
                    <a:pt x="9" y="15"/>
                    <a:pt x="7" y="13"/>
                    <a:pt x="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tx1">
                    <a:lumMod val="50000"/>
                    <a:lumOff val="50000"/>
                  </a:schemeClr>
                </a:solidFill>
              </a:endParaRPr>
            </a:p>
          </p:txBody>
        </p:sp>
      </p:grpSp>
      <p:grpSp>
        <p:nvGrpSpPr>
          <p:cNvPr id="3" name="Group 17"/>
          <p:cNvGrpSpPr>
            <a:grpSpLocks/>
          </p:cNvGrpSpPr>
          <p:nvPr/>
        </p:nvGrpSpPr>
        <p:grpSpPr bwMode="auto">
          <a:xfrm>
            <a:off x="5865813" y="2887857"/>
            <a:ext cx="133350" cy="171556"/>
            <a:chOff x="0" y="0"/>
            <a:chExt cx="109" cy="141"/>
          </a:xfrm>
          <a:solidFill>
            <a:schemeClr val="bg1"/>
          </a:solidFill>
        </p:grpSpPr>
        <p:sp>
          <p:nvSpPr>
            <p:cNvPr id="22546" name="Freeform 18"/>
            <p:cNvSpPr>
              <a:spLocks noEditPoints="1"/>
            </p:cNvSpPr>
            <p:nvPr/>
          </p:nvSpPr>
          <p:spPr bwMode="auto">
            <a:xfrm>
              <a:off x="0" y="0"/>
              <a:ext cx="109" cy="141"/>
            </a:xfrm>
            <a:custGeom>
              <a:avLst/>
              <a:gdLst>
                <a:gd name="T0" fmla="*/ 75 w 109"/>
                <a:gd name="T1" fmla="*/ 0 h 141"/>
                <a:gd name="T2" fmla="*/ 0 w 109"/>
                <a:gd name="T3" fmla="*/ 0 h 141"/>
                <a:gd name="T4" fmla="*/ 0 w 109"/>
                <a:gd name="T5" fmla="*/ 141 h 141"/>
                <a:gd name="T6" fmla="*/ 109 w 109"/>
                <a:gd name="T7" fmla="*/ 141 h 141"/>
                <a:gd name="T8" fmla="*/ 109 w 109"/>
                <a:gd name="T9" fmla="*/ 34 h 141"/>
                <a:gd name="T10" fmla="*/ 75 w 109"/>
                <a:gd name="T11" fmla="*/ 0 h 141"/>
                <a:gd name="T12" fmla="*/ 13 w 109"/>
                <a:gd name="T13" fmla="*/ 128 h 141"/>
                <a:gd name="T14" fmla="*/ 13 w 109"/>
                <a:gd name="T15" fmla="*/ 13 h 141"/>
                <a:gd name="T16" fmla="*/ 68 w 109"/>
                <a:gd name="T17" fmla="*/ 13 h 141"/>
                <a:gd name="T18" fmla="*/ 68 w 109"/>
                <a:gd name="T19" fmla="*/ 43 h 141"/>
                <a:gd name="T20" fmla="*/ 96 w 109"/>
                <a:gd name="T21" fmla="*/ 43 h 141"/>
                <a:gd name="T22" fmla="*/ 96 w 109"/>
                <a:gd name="T23" fmla="*/ 128 h 141"/>
                <a:gd name="T24" fmla="*/ 13 w 109"/>
                <a:gd name="T25"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41">
                  <a:moveTo>
                    <a:pt x="75" y="0"/>
                  </a:moveTo>
                  <a:lnTo>
                    <a:pt x="0" y="0"/>
                  </a:lnTo>
                  <a:lnTo>
                    <a:pt x="0" y="141"/>
                  </a:lnTo>
                  <a:lnTo>
                    <a:pt x="109" y="141"/>
                  </a:lnTo>
                  <a:lnTo>
                    <a:pt x="109" y="34"/>
                  </a:lnTo>
                  <a:lnTo>
                    <a:pt x="75" y="0"/>
                  </a:lnTo>
                  <a:close/>
                  <a:moveTo>
                    <a:pt x="13" y="128"/>
                  </a:moveTo>
                  <a:lnTo>
                    <a:pt x="13" y="13"/>
                  </a:lnTo>
                  <a:lnTo>
                    <a:pt x="68" y="13"/>
                  </a:lnTo>
                  <a:lnTo>
                    <a:pt x="68" y="43"/>
                  </a:lnTo>
                  <a:lnTo>
                    <a:pt x="96" y="43"/>
                  </a:lnTo>
                  <a:lnTo>
                    <a:pt x="96" y="128"/>
                  </a:lnTo>
                  <a:lnTo>
                    <a:pt x="1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tx1">
                    <a:lumMod val="50000"/>
                    <a:lumOff val="50000"/>
                  </a:schemeClr>
                </a:solidFill>
              </a:endParaRPr>
            </a:p>
          </p:txBody>
        </p:sp>
        <p:sp>
          <p:nvSpPr>
            <p:cNvPr id="22547" name="Freeform 19"/>
            <p:cNvSpPr>
              <a:spLocks/>
            </p:cNvSpPr>
            <p:nvPr/>
          </p:nvSpPr>
          <p:spPr bwMode="auto">
            <a:xfrm>
              <a:off x="32" y="48"/>
              <a:ext cx="43" cy="47"/>
            </a:xfrm>
            <a:custGeom>
              <a:avLst/>
              <a:gdLst>
                <a:gd name="T0" fmla="*/ 29 w 43"/>
                <a:gd name="T1" fmla="*/ 23 h 47"/>
                <a:gd name="T2" fmla="*/ 29 w 43"/>
                <a:gd name="T3" fmla="*/ 0 h 47"/>
                <a:gd name="T4" fmla="*/ 16 w 43"/>
                <a:gd name="T5" fmla="*/ 0 h 47"/>
                <a:gd name="T6" fmla="*/ 16 w 43"/>
                <a:gd name="T7" fmla="*/ 23 h 47"/>
                <a:gd name="T8" fmla="*/ 9 w 43"/>
                <a:gd name="T9" fmla="*/ 16 h 47"/>
                <a:gd name="T10" fmla="*/ 0 w 43"/>
                <a:gd name="T11" fmla="*/ 25 h 47"/>
                <a:gd name="T12" fmla="*/ 21 w 43"/>
                <a:gd name="T13" fmla="*/ 47 h 47"/>
                <a:gd name="T14" fmla="*/ 43 w 43"/>
                <a:gd name="T15" fmla="*/ 25 h 47"/>
                <a:gd name="T16" fmla="*/ 36 w 43"/>
                <a:gd name="T17" fmla="*/ 16 h 47"/>
                <a:gd name="T18" fmla="*/ 29 w 43"/>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7">
                  <a:moveTo>
                    <a:pt x="29" y="23"/>
                  </a:moveTo>
                  <a:lnTo>
                    <a:pt x="29" y="0"/>
                  </a:lnTo>
                  <a:lnTo>
                    <a:pt x="16" y="0"/>
                  </a:lnTo>
                  <a:lnTo>
                    <a:pt x="16" y="23"/>
                  </a:lnTo>
                  <a:lnTo>
                    <a:pt x="9" y="16"/>
                  </a:lnTo>
                  <a:lnTo>
                    <a:pt x="0" y="25"/>
                  </a:lnTo>
                  <a:lnTo>
                    <a:pt x="21" y="47"/>
                  </a:lnTo>
                  <a:lnTo>
                    <a:pt x="43" y="25"/>
                  </a:lnTo>
                  <a:lnTo>
                    <a:pt x="36" y="16"/>
                  </a:lnTo>
                  <a:lnTo>
                    <a:pt x="2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tx1">
                    <a:lumMod val="50000"/>
                    <a:lumOff val="50000"/>
                  </a:schemeClr>
                </a:solidFill>
              </a:endParaRPr>
            </a:p>
          </p:txBody>
        </p:sp>
        <p:sp>
          <p:nvSpPr>
            <p:cNvPr id="22548" name="Rectangle 20"/>
            <p:cNvSpPr>
              <a:spLocks noChangeArrowheads="1"/>
            </p:cNvSpPr>
            <p:nvPr/>
          </p:nvSpPr>
          <p:spPr bwMode="auto">
            <a:xfrm>
              <a:off x="37" y="102"/>
              <a:ext cx="34"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50000"/>
                    <a:lumOff val="50000"/>
                  </a:schemeClr>
                </a:solidFill>
              </a:endParaRPr>
            </a:p>
          </p:txBody>
        </p:sp>
      </p:grpSp>
      <p:grpSp>
        <p:nvGrpSpPr>
          <p:cNvPr id="4" name="Group 21"/>
          <p:cNvGrpSpPr>
            <a:grpSpLocks/>
          </p:cNvGrpSpPr>
          <p:nvPr/>
        </p:nvGrpSpPr>
        <p:grpSpPr bwMode="auto">
          <a:xfrm>
            <a:off x="6873876" y="2891034"/>
            <a:ext cx="174625" cy="168379"/>
            <a:chOff x="0" y="0"/>
            <a:chExt cx="141" cy="139"/>
          </a:xfrm>
          <a:solidFill>
            <a:schemeClr val="accent3"/>
          </a:solidFill>
        </p:grpSpPr>
        <p:sp>
          <p:nvSpPr>
            <p:cNvPr id="22550" name="Freeform 22"/>
            <p:cNvSpPr>
              <a:spLocks noEditPoints="1"/>
            </p:cNvSpPr>
            <p:nvPr/>
          </p:nvSpPr>
          <p:spPr bwMode="auto">
            <a:xfrm>
              <a:off x="0" y="0"/>
              <a:ext cx="141" cy="139"/>
            </a:xfrm>
            <a:custGeom>
              <a:avLst/>
              <a:gdLst>
                <a:gd name="T0" fmla="*/ 128 w 141"/>
                <a:gd name="T1" fmla="*/ 101 h 139"/>
                <a:gd name="T2" fmla="*/ 37 w 141"/>
                <a:gd name="T3" fmla="*/ 101 h 139"/>
                <a:gd name="T4" fmla="*/ 37 w 141"/>
                <a:gd name="T5" fmla="*/ 11 h 139"/>
                <a:gd name="T6" fmla="*/ 68 w 141"/>
                <a:gd name="T7" fmla="*/ 11 h 139"/>
                <a:gd name="T8" fmla="*/ 68 w 141"/>
                <a:gd name="T9" fmla="*/ 0 h 139"/>
                <a:gd name="T10" fmla="*/ 25 w 141"/>
                <a:gd name="T11" fmla="*/ 0 h 139"/>
                <a:gd name="T12" fmla="*/ 25 w 141"/>
                <a:gd name="T13" fmla="*/ 25 h 139"/>
                <a:gd name="T14" fmla="*/ 0 w 141"/>
                <a:gd name="T15" fmla="*/ 25 h 139"/>
                <a:gd name="T16" fmla="*/ 0 w 141"/>
                <a:gd name="T17" fmla="*/ 139 h 139"/>
                <a:gd name="T18" fmla="*/ 114 w 141"/>
                <a:gd name="T19" fmla="*/ 139 h 139"/>
                <a:gd name="T20" fmla="*/ 114 w 141"/>
                <a:gd name="T21" fmla="*/ 114 h 139"/>
                <a:gd name="T22" fmla="*/ 141 w 141"/>
                <a:gd name="T23" fmla="*/ 114 h 139"/>
                <a:gd name="T24" fmla="*/ 141 w 141"/>
                <a:gd name="T25" fmla="*/ 71 h 139"/>
                <a:gd name="T26" fmla="*/ 128 w 141"/>
                <a:gd name="T27" fmla="*/ 71 h 139"/>
                <a:gd name="T28" fmla="*/ 128 w 141"/>
                <a:gd name="T29" fmla="*/ 101 h 139"/>
                <a:gd name="T30" fmla="*/ 103 w 141"/>
                <a:gd name="T31" fmla="*/ 126 h 139"/>
                <a:gd name="T32" fmla="*/ 12 w 141"/>
                <a:gd name="T33" fmla="*/ 126 h 139"/>
                <a:gd name="T34" fmla="*/ 12 w 141"/>
                <a:gd name="T35" fmla="*/ 37 h 139"/>
                <a:gd name="T36" fmla="*/ 25 w 141"/>
                <a:gd name="T37" fmla="*/ 37 h 139"/>
                <a:gd name="T38" fmla="*/ 25 w 141"/>
                <a:gd name="T39" fmla="*/ 114 h 139"/>
                <a:gd name="T40" fmla="*/ 103 w 141"/>
                <a:gd name="T41" fmla="*/ 114 h 139"/>
                <a:gd name="T42" fmla="*/ 103 w 141"/>
                <a:gd name="T43" fmla="*/ 1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139">
                  <a:moveTo>
                    <a:pt x="128" y="101"/>
                  </a:moveTo>
                  <a:lnTo>
                    <a:pt x="37" y="101"/>
                  </a:lnTo>
                  <a:lnTo>
                    <a:pt x="37" y="11"/>
                  </a:lnTo>
                  <a:lnTo>
                    <a:pt x="68" y="11"/>
                  </a:lnTo>
                  <a:lnTo>
                    <a:pt x="68" y="0"/>
                  </a:lnTo>
                  <a:lnTo>
                    <a:pt x="25" y="0"/>
                  </a:lnTo>
                  <a:lnTo>
                    <a:pt x="25" y="25"/>
                  </a:lnTo>
                  <a:lnTo>
                    <a:pt x="0" y="25"/>
                  </a:lnTo>
                  <a:lnTo>
                    <a:pt x="0" y="139"/>
                  </a:lnTo>
                  <a:lnTo>
                    <a:pt x="114" y="139"/>
                  </a:lnTo>
                  <a:lnTo>
                    <a:pt x="114" y="114"/>
                  </a:lnTo>
                  <a:lnTo>
                    <a:pt x="141" y="114"/>
                  </a:lnTo>
                  <a:lnTo>
                    <a:pt x="141" y="71"/>
                  </a:lnTo>
                  <a:lnTo>
                    <a:pt x="128" y="71"/>
                  </a:lnTo>
                  <a:lnTo>
                    <a:pt x="128" y="101"/>
                  </a:lnTo>
                  <a:close/>
                  <a:moveTo>
                    <a:pt x="103" y="126"/>
                  </a:moveTo>
                  <a:lnTo>
                    <a:pt x="12" y="126"/>
                  </a:lnTo>
                  <a:lnTo>
                    <a:pt x="12" y="37"/>
                  </a:lnTo>
                  <a:lnTo>
                    <a:pt x="25" y="37"/>
                  </a:lnTo>
                  <a:lnTo>
                    <a:pt x="25" y="114"/>
                  </a:lnTo>
                  <a:lnTo>
                    <a:pt x="103" y="114"/>
                  </a:lnTo>
                  <a:lnTo>
                    <a:pt x="103"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tx1">
                    <a:lumMod val="50000"/>
                    <a:lumOff val="50000"/>
                  </a:schemeClr>
                </a:solidFill>
              </a:endParaRPr>
            </a:p>
          </p:txBody>
        </p:sp>
        <p:sp>
          <p:nvSpPr>
            <p:cNvPr id="22551" name="Freeform 23"/>
            <p:cNvSpPr>
              <a:spLocks/>
            </p:cNvSpPr>
            <p:nvPr/>
          </p:nvSpPr>
          <p:spPr bwMode="auto">
            <a:xfrm>
              <a:off x="78" y="0"/>
              <a:ext cx="63" cy="61"/>
            </a:xfrm>
            <a:custGeom>
              <a:avLst/>
              <a:gdLst>
                <a:gd name="T0" fmla="*/ 11 w 63"/>
                <a:gd name="T1" fmla="*/ 0 h 61"/>
                <a:gd name="T2" fmla="*/ 11 w 63"/>
                <a:gd name="T3" fmla="*/ 11 h 61"/>
                <a:gd name="T4" fmla="*/ 41 w 63"/>
                <a:gd name="T5" fmla="*/ 11 h 61"/>
                <a:gd name="T6" fmla="*/ 0 w 63"/>
                <a:gd name="T7" fmla="*/ 52 h 61"/>
                <a:gd name="T8" fmla="*/ 9 w 63"/>
                <a:gd name="T9" fmla="*/ 61 h 61"/>
                <a:gd name="T10" fmla="*/ 50 w 63"/>
                <a:gd name="T11" fmla="*/ 20 h 61"/>
                <a:gd name="T12" fmla="*/ 50 w 63"/>
                <a:gd name="T13" fmla="*/ 50 h 61"/>
                <a:gd name="T14" fmla="*/ 63 w 63"/>
                <a:gd name="T15" fmla="*/ 50 h 61"/>
                <a:gd name="T16" fmla="*/ 63 w 63"/>
                <a:gd name="T17" fmla="*/ 0 h 61"/>
                <a:gd name="T18" fmla="*/ 11 w 63"/>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1">
                  <a:moveTo>
                    <a:pt x="11" y="0"/>
                  </a:moveTo>
                  <a:lnTo>
                    <a:pt x="11" y="11"/>
                  </a:lnTo>
                  <a:lnTo>
                    <a:pt x="41" y="11"/>
                  </a:lnTo>
                  <a:lnTo>
                    <a:pt x="0" y="52"/>
                  </a:lnTo>
                  <a:lnTo>
                    <a:pt x="9" y="61"/>
                  </a:lnTo>
                  <a:lnTo>
                    <a:pt x="50" y="20"/>
                  </a:lnTo>
                  <a:lnTo>
                    <a:pt x="50" y="50"/>
                  </a:lnTo>
                  <a:lnTo>
                    <a:pt x="63" y="50"/>
                  </a:lnTo>
                  <a:lnTo>
                    <a:pt x="63"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tx1">
                    <a:lumMod val="50000"/>
                    <a:lumOff val="50000"/>
                  </a:schemeClr>
                </a:solidFill>
              </a:endParaRPr>
            </a:p>
          </p:txBody>
        </p:sp>
      </p:grpSp>
      <p:grpSp>
        <p:nvGrpSpPr>
          <p:cNvPr id="5" name="Group 24"/>
          <p:cNvGrpSpPr>
            <a:grpSpLocks/>
          </p:cNvGrpSpPr>
          <p:nvPr/>
        </p:nvGrpSpPr>
        <p:grpSpPr bwMode="auto">
          <a:xfrm>
            <a:off x="4879976" y="2887857"/>
            <a:ext cx="174625" cy="171556"/>
            <a:chOff x="0" y="0"/>
            <a:chExt cx="141" cy="141"/>
          </a:xfrm>
          <a:solidFill>
            <a:schemeClr val="accent1"/>
          </a:solidFill>
        </p:grpSpPr>
        <p:sp>
          <p:nvSpPr>
            <p:cNvPr id="22553" name="Freeform 25"/>
            <p:cNvSpPr>
              <a:spLocks noEditPoints="1"/>
            </p:cNvSpPr>
            <p:nvPr/>
          </p:nvSpPr>
          <p:spPr bwMode="auto">
            <a:xfrm>
              <a:off x="79" y="79"/>
              <a:ext cx="62" cy="62"/>
            </a:xfrm>
            <a:custGeom>
              <a:avLst/>
              <a:gdLst>
                <a:gd name="T0" fmla="*/ 62 w 62"/>
                <a:gd name="T1" fmla="*/ 62 h 62"/>
                <a:gd name="T2" fmla="*/ 0 w 62"/>
                <a:gd name="T3" fmla="*/ 62 h 62"/>
                <a:gd name="T4" fmla="*/ 0 w 62"/>
                <a:gd name="T5" fmla="*/ 0 h 62"/>
                <a:gd name="T6" fmla="*/ 62 w 62"/>
                <a:gd name="T7" fmla="*/ 0 h 62"/>
                <a:gd name="T8" fmla="*/ 62 w 62"/>
                <a:gd name="T9" fmla="*/ 62 h 62"/>
                <a:gd name="T10" fmla="*/ 10 w 62"/>
                <a:gd name="T11" fmla="*/ 49 h 62"/>
                <a:gd name="T12" fmla="*/ 49 w 62"/>
                <a:gd name="T13" fmla="*/ 49 h 62"/>
                <a:gd name="T14" fmla="*/ 49 w 62"/>
                <a:gd name="T15" fmla="*/ 12 h 62"/>
                <a:gd name="T16" fmla="*/ 10 w 62"/>
                <a:gd name="T17" fmla="*/ 12 h 62"/>
                <a:gd name="T18" fmla="*/ 10 w 6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62" y="62"/>
                  </a:moveTo>
                  <a:lnTo>
                    <a:pt x="0" y="62"/>
                  </a:lnTo>
                  <a:lnTo>
                    <a:pt x="0" y="0"/>
                  </a:lnTo>
                  <a:lnTo>
                    <a:pt x="62" y="0"/>
                  </a:lnTo>
                  <a:lnTo>
                    <a:pt x="62" y="62"/>
                  </a:lnTo>
                  <a:close/>
                  <a:moveTo>
                    <a:pt x="10" y="49"/>
                  </a:moveTo>
                  <a:lnTo>
                    <a:pt x="49" y="49"/>
                  </a:lnTo>
                  <a:lnTo>
                    <a:pt x="49" y="12"/>
                  </a:lnTo>
                  <a:lnTo>
                    <a:pt x="10" y="12"/>
                  </a:lnTo>
                  <a:lnTo>
                    <a:pt x="1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tx1">
                    <a:lumMod val="50000"/>
                    <a:lumOff val="50000"/>
                  </a:schemeClr>
                </a:solidFill>
              </a:endParaRPr>
            </a:p>
          </p:txBody>
        </p:sp>
        <p:sp>
          <p:nvSpPr>
            <p:cNvPr id="22554" name="Freeform 26"/>
            <p:cNvSpPr>
              <a:spLocks noEditPoints="1"/>
            </p:cNvSpPr>
            <p:nvPr/>
          </p:nvSpPr>
          <p:spPr bwMode="auto">
            <a:xfrm>
              <a:off x="0" y="79"/>
              <a:ext cx="63" cy="62"/>
            </a:xfrm>
            <a:custGeom>
              <a:avLst/>
              <a:gdLst>
                <a:gd name="T0" fmla="*/ 63 w 63"/>
                <a:gd name="T1" fmla="*/ 62 h 62"/>
                <a:gd name="T2" fmla="*/ 0 w 63"/>
                <a:gd name="T3" fmla="*/ 62 h 62"/>
                <a:gd name="T4" fmla="*/ 0 w 63"/>
                <a:gd name="T5" fmla="*/ 0 h 62"/>
                <a:gd name="T6" fmla="*/ 63 w 63"/>
                <a:gd name="T7" fmla="*/ 0 h 62"/>
                <a:gd name="T8" fmla="*/ 63 w 63"/>
                <a:gd name="T9" fmla="*/ 62 h 62"/>
                <a:gd name="T10" fmla="*/ 13 w 63"/>
                <a:gd name="T11" fmla="*/ 49 h 62"/>
                <a:gd name="T12" fmla="*/ 50 w 63"/>
                <a:gd name="T13" fmla="*/ 49 h 62"/>
                <a:gd name="T14" fmla="*/ 50 w 63"/>
                <a:gd name="T15" fmla="*/ 12 h 62"/>
                <a:gd name="T16" fmla="*/ 13 w 63"/>
                <a:gd name="T17" fmla="*/ 12 h 62"/>
                <a:gd name="T18" fmla="*/ 13 w 63"/>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63" y="62"/>
                  </a:moveTo>
                  <a:lnTo>
                    <a:pt x="0" y="62"/>
                  </a:lnTo>
                  <a:lnTo>
                    <a:pt x="0" y="0"/>
                  </a:lnTo>
                  <a:lnTo>
                    <a:pt x="63" y="0"/>
                  </a:lnTo>
                  <a:lnTo>
                    <a:pt x="63" y="62"/>
                  </a:lnTo>
                  <a:close/>
                  <a:moveTo>
                    <a:pt x="13" y="49"/>
                  </a:moveTo>
                  <a:lnTo>
                    <a:pt x="50" y="49"/>
                  </a:lnTo>
                  <a:lnTo>
                    <a:pt x="50" y="12"/>
                  </a:lnTo>
                  <a:lnTo>
                    <a:pt x="13" y="12"/>
                  </a:lnTo>
                  <a:lnTo>
                    <a:pt x="13"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tx1">
                    <a:lumMod val="50000"/>
                    <a:lumOff val="50000"/>
                  </a:schemeClr>
                </a:solidFill>
              </a:endParaRPr>
            </a:p>
          </p:txBody>
        </p:sp>
        <p:sp>
          <p:nvSpPr>
            <p:cNvPr id="22555" name="Freeform 27"/>
            <p:cNvSpPr>
              <a:spLocks noEditPoints="1"/>
            </p:cNvSpPr>
            <p:nvPr/>
          </p:nvSpPr>
          <p:spPr bwMode="auto">
            <a:xfrm>
              <a:off x="79" y="0"/>
              <a:ext cx="62" cy="63"/>
            </a:xfrm>
            <a:custGeom>
              <a:avLst/>
              <a:gdLst>
                <a:gd name="T0" fmla="*/ 62 w 62"/>
                <a:gd name="T1" fmla="*/ 63 h 63"/>
                <a:gd name="T2" fmla="*/ 0 w 62"/>
                <a:gd name="T3" fmla="*/ 63 h 63"/>
                <a:gd name="T4" fmla="*/ 0 w 62"/>
                <a:gd name="T5" fmla="*/ 0 h 63"/>
                <a:gd name="T6" fmla="*/ 62 w 62"/>
                <a:gd name="T7" fmla="*/ 0 h 63"/>
                <a:gd name="T8" fmla="*/ 62 w 62"/>
                <a:gd name="T9" fmla="*/ 63 h 63"/>
                <a:gd name="T10" fmla="*/ 10 w 62"/>
                <a:gd name="T11" fmla="*/ 52 h 63"/>
                <a:gd name="T12" fmla="*/ 49 w 62"/>
                <a:gd name="T13" fmla="*/ 52 h 63"/>
                <a:gd name="T14" fmla="*/ 49 w 62"/>
                <a:gd name="T15" fmla="*/ 13 h 63"/>
                <a:gd name="T16" fmla="*/ 10 w 62"/>
                <a:gd name="T17" fmla="*/ 13 h 63"/>
                <a:gd name="T18" fmla="*/ 10 w 62"/>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3">
                  <a:moveTo>
                    <a:pt x="62" y="63"/>
                  </a:moveTo>
                  <a:lnTo>
                    <a:pt x="0" y="63"/>
                  </a:lnTo>
                  <a:lnTo>
                    <a:pt x="0" y="0"/>
                  </a:lnTo>
                  <a:lnTo>
                    <a:pt x="62" y="0"/>
                  </a:lnTo>
                  <a:lnTo>
                    <a:pt x="62" y="63"/>
                  </a:lnTo>
                  <a:close/>
                  <a:moveTo>
                    <a:pt x="10" y="52"/>
                  </a:moveTo>
                  <a:lnTo>
                    <a:pt x="49" y="52"/>
                  </a:lnTo>
                  <a:lnTo>
                    <a:pt x="49" y="13"/>
                  </a:lnTo>
                  <a:lnTo>
                    <a:pt x="10" y="13"/>
                  </a:lnTo>
                  <a:lnTo>
                    <a:pt x="1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tx1">
                    <a:lumMod val="50000"/>
                    <a:lumOff val="50000"/>
                  </a:schemeClr>
                </a:solidFill>
              </a:endParaRPr>
            </a:p>
          </p:txBody>
        </p:sp>
        <p:sp>
          <p:nvSpPr>
            <p:cNvPr id="22556" name="Freeform 28"/>
            <p:cNvSpPr>
              <a:spLocks noEditPoints="1"/>
            </p:cNvSpPr>
            <p:nvPr/>
          </p:nvSpPr>
          <p:spPr bwMode="auto">
            <a:xfrm>
              <a:off x="0" y="0"/>
              <a:ext cx="63" cy="63"/>
            </a:xfrm>
            <a:custGeom>
              <a:avLst/>
              <a:gdLst>
                <a:gd name="T0" fmla="*/ 63 w 63"/>
                <a:gd name="T1" fmla="*/ 63 h 63"/>
                <a:gd name="T2" fmla="*/ 0 w 63"/>
                <a:gd name="T3" fmla="*/ 63 h 63"/>
                <a:gd name="T4" fmla="*/ 0 w 63"/>
                <a:gd name="T5" fmla="*/ 0 h 63"/>
                <a:gd name="T6" fmla="*/ 63 w 63"/>
                <a:gd name="T7" fmla="*/ 0 h 63"/>
                <a:gd name="T8" fmla="*/ 63 w 63"/>
                <a:gd name="T9" fmla="*/ 63 h 63"/>
                <a:gd name="T10" fmla="*/ 13 w 63"/>
                <a:gd name="T11" fmla="*/ 52 h 63"/>
                <a:gd name="T12" fmla="*/ 50 w 63"/>
                <a:gd name="T13" fmla="*/ 52 h 63"/>
                <a:gd name="T14" fmla="*/ 50 w 63"/>
                <a:gd name="T15" fmla="*/ 13 h 63"/>
                <a:gd name="T16" fmla="*/ 13 w 63"/>
                <a:gd name="T17" fmla="*/ 13 h 63"/>
                <a:gd name="T18" fmla="*/ 13 w 63"/>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63" y="63"/>
                  </a:moveTo>
                  <a:lnTo>
                    <a:pt x="0" y="63"/>
                  </a:lnTo>
                  <a:lnTo>
                    <a:pt x="0" y="0"/>
                  </a:lnTo>
                  <a:lnTo>
                    <a:pt x="63" y="0"/>
                  </a:lnTo>
                  <a:lnTo>
                    <a:pt x="63" y="63"/>
                  </a:lnTo>
                  <a:close/>
                  <a:moveTo>
                    <a:pt x="13" y="52"/>
                  </a:moveTo>
                  <a:lnTo>
                    <a:pt x="50" y="52"/>
                  </a:lnTo>
                  <a:lnTo>
                    <a:pt x="50" y="13"/>
                  </a:lnTo>
                  <a:lnTo>
                    <a:pt x="13" y="13"/>
                  </a:lnTo>
                  <a:lnTo>
                    <a:pt x="13"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tx1">
                    <a:lumMod val="50000"/>
                    <a:lumOff val="50000"/>
                  </a:schemeClr>
                </a:solidFill>
              </a:endParaRPr>
            </a:p>
          </p:txBody>
        </p:sp>
      </p:grpSp>
      <p:sp>
        <p:nvSpPr>
          <p:cNvPr id="22557" name="Rectangle 29"/>
          <p:cNvSpPr>
            <a:spLocks noChangeArrowheads="1"/>
          </p:cNvSpPr>
          <p:nvPr/>
        </p:nvSpPr>
        <p:spPr bwMode="auto">
          <a:xfrm>
            <a:off x="4572001" y="1347031"/>
            <a:ext cx="3960813" cy="139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此处添加标题文本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1200"/>
              </a:lnSpc>
            </a:pPr>
            <a:endParaRPr lang="en-US" altLang="zh-CN" sz="800" dirty="0" smtClean="0">
              <a:solidFill>
                <a:schemeClr val="tx1">
                  <a:lumMod val="50000"/>
                  <a:lumOff val="50000"/>
                </a:schemeClr>
              </a:solidFill>
              <a:latin typeface="微软雅黑" pitchFamily="34" charset="-122"/>
              <a:ea typeface="微软雅黑" pitchFamily="34" charset="-122"/>
              <a:cs typeface="+mn-ea"/>
              <a:sym typeface="+mn-lt"/>
            </a:endParaRPr>
          </a:p>
          <a:p>
            <a:pPr>
              <a:lnSpc>
                <a:spcPts val="1200"/>
              </a:lnSpc>
            </a:pPr>
            <a:r>
              <a:rPr lang="zh-CN" altLang="en-US" sz="800" dirty="0" smtClean="0">
                <a:solidFill>
                  <a:schemeClr val="tx1">
                    <a:lumMod val="50000"/>
                    <a:lumOff val="50000"/>
                  </a:schemeClr>
                </a:solidFill>
                <a:latin typeface="微软雅黑" pitchFamily="34" charset="-122"/>
                <a:ea typeface="微软雅黑" pitchFamily="34" charset="-122"/>
                <a:cs typeface="+mn-ea"/>
                <a:sym typeface="+mn-lt"/>
              </a:rPr>
              <a:t>点击输入详细的文本内容，点击输入详细的文本内容，点击输入详细的文本内容。点击输入详细的文本内容，点击输入详细的文本内容，点击输入详细的文本内容。点击输入详细的文本内容，点击输入详细的文本内容，点击输入详细的文本内容。点击输入详细的文本内容，点击输入详细的文本内容，点击输入详细的文本内容。</a:t>
            </a:r>
            <a:endParaRPr lang="en-US" altLang="zh-CN" sz="800" dirty="0" smtClean="0">
              <a:solidFill>
                <a:schemeClr val="tx1">
                  <a:lumMod val="50000"/>
                  <a:lumOff val="50000"/>
                </a:schemeClr>
              </a:solidFill>
              <a:latin typeface="微软雅黑" pitchFamily="34" charset="-122"/>
              <a:ea typeface="微软雅黑" pitchFamily="34" charset="-122"/>
              <a:cs typeface="+mn-ea"/>
              <a:sym typeface="+mn-lt"/>
            </a:endParaRPr>
          </a:p>
          <a:p>
            <a:pPr>
              <a:lnSpc>
                <a:spcPts val="1200"/>
              </a:lnSpc>
            </a:pPr>
            <a:endParaRPr lang="en-US" altLang="zh-CN" sz="800" dirty="0" smtClean="0">
              <a:solidFill>
                <a:schemeClr val="tx1">
                  <a:lumMod val="50000"/>
                  <a:lumOff val="50000"/>
                </a:schemeClr>
              </a:solidFill>
              <a:latin typeface="微软雅黑" pitchFamily="34" charset="-122"/>
              <a:ea typeface="微软雅黑" pitchFamily="34" charset="-122"/>
              <a:cs typeface="+mn-ea"/>
              <a:sym typeface="+mn-lt"/>
            </a:endParaRPr>
          </a:p>
          <a:p>
            <a:pPr>
              <a:lnSpc>
                <a:spcPts val="1200"/>
              </a:lnSpc>
            </a:pPr>
            <a:endParaRPr lang="en-US" altLang="zh-CN" sz="700" dirty="0" smtClean="0">
              <a:solidFill>
                <a:schemeClr val="tx1">
                  <a:lumMod val="50000"/>
                  <a:lumOff val="50000"/>
                </a:schemeClr>
              </a:solidFill>
              <a:latin typeface="微软雅黑" pitchFamily="34" charset="-122"/>
              <a:ea typeface="微软雅黑" pitchFamily="34" charset="-122"/>
              <a:cs typeface="+mn-ea"/>
              <a:sym typeface="+mn-lt"/>
            </a:endParaRPr>
          </a:p>
          <a:p>
            <a:pPr>
              <a:lnSpc>
                <a:spcPts val="1200"/>
              </a:lnSpc>
            </a:pPr>
            <a:endParaRPr lang="en-US" altLang="zh-CN" sz="700" dirty="0" smtClean="0">
              <a:solidFill>
                <a:schemeClr val="tx1">
                  <a:lumMod val="50000"/>
                  <a:lumOff val="50000"/>
                </a:schemeClr>
              </a:solidFill>
              <a:latin typeface="微软雅黑" pitchFamily="34" charset="-122"/>
              <a:ea typeface="微软雅黑" pitchFamily="34" charset="-122"/>
              <a:cs typeface="+mn-ea"/>
              <a:sym typeface="+mn-lt"/>
            </a:endParaRPr>
          </a:p>
        </p:txBody>
      </p:sp>
      <p:sp>
        <p:nvSpPr>
          <p:cNvPr id="22558" name="Rectangle 30"/>
          <p:cNvSpPr>
            <a:spLocks noChangeArrowheads="1"/>
          </p:cNvSpPr>
          <p:nvPr/>
        </p:nvSpPr>
        <p:spPr bwMode="auto">
          <a:xfrm>
            <a:off x="4572001" y="3742460"/>
            <a:ext cx="39608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ts val="1200"/>
              </a:lnSpc>
            </a:pPr>
            <a:r>
              <a:rPr lang="zh-CN" altLang="en-US" sz="800" dirty="0" smtClean="0">
                <a:solidFill>
                  <a:schemeClr val="tx1">
                    <a:lumMod val="50000"/>
                    <a:lumOff val="50000"/>
                  </a:schemeClr>
                </a:solidFill>
                <a:latin typeface="微软雅黑" pitchFamily="34" charset="-122"/>
                <a:ea typeface="微软雅黑" pitchFamily="34" charset="-122"/>
                <a:cs typeface="+mn-ea"/>
                <a:sym typeface="+mn-lt"/>
              </a:rPr>
              <a:t>点击输入详细的文本内容，点击输入详细的文本内容，点击输入详细的文本内容。点击输入详细的文本内容，点击输入详细的文本内容，点击输入详细的文本内容。点击输入详细的文本内容，点击输入详细的文本内容，点击输入详细的文本内容。点击输入详细的文本内容，点击输入详细的文本内容，点击输入详细的文本内容。</a:t>
            </a:r>
            <a:endParaRPr lang="en-US" altLang="zh-CN" sz="800" dirty="0" smtClean="0">
              <a:solidFill>
                <a:schemeClr val="tx1">
                  <a:lumMod val="50000"/>
                  <a:lumOff val="50000"/>
                </a:schemeClr>
              </a:solidFill>
              <a:latin typeface="微软雅黑" pitchFamily="34" charset="-122"/>
              <a:ea typeface="微软雅黑" pitchFamily="34" charset="-122"/>
              <a:cs typeface="+mn-ea"/>
              <a:sym typeface="+mn-lt"/>
            </a:endParaRPr>
          </a:p>
          <a:p>
            <a:pPr>
              <a:lnSpc>
                <a:spcPts val="1200"/>
              </a:lnSpc>
            </a:pPr>
            <a:endParaRPr lang="en-US" altLang="zh-CN" sz="800" dirty="0" smtClean="0">
              <a:solidFill>
                <a:schemeClr val="tx1">
                  <a:lumMod val="50000"/>
                  <a:lumOff val="50000"/>
                </a:schemeClr>
              </a:solidFill>
              <a:latin typeface="微软雅黑" pitchFamily="34" charset="-122"/>
              <a:ea typeface="微软雅黑" pitchFamily="34" charset="-122"/>
              <a:cs typeface="+mn-ea"/>
              <a:sym typeface="+mn-lt"/>
            </a:endParaRPr>
          </a:p>
          <a:p>
            <a:pPr>
              <a:lnSpc>
                <a:spcPts val="1200"/>
              </a:lnSpc>
            </a:pPr>
            <a:endParaRPr lang="en-US" altLang="zh-CN" sz="700" dirty="0" smtClean="0">
              <a:solidFill>
                <a:schemeClr val="tx1">
                  <a:lumMod val="50000"/>
                  <a:lumOff val="50000"/>
                </a:schemeClr>
              </a:solidFill>
              <a:latin typeface="微软雅黑" pitchFamily="34" charset="-122"/>
              <a:ea typeface="微软雅黑" pitchFamily="34" charset="-122"/>
              <a:cs typeface="+mn-ea"/>
              <a:sym typeface="+mn-lt"/>
            </a:endParaRPr>
          </a:p>
          <a:p>
            <a:pPr>
              <a:lnSpc>
                <a:spcPts val="1200"/>
              </a:lnSpc>
            </a:pPr>
            <a:endParaRPr lang="en-US" altLang="zh-CN" sz="700" dirty="0" smtClean="0">
              <a:solidFill>
                <a:schemeClr val="tx1">
                  <a:lumMod val="50000"/>
                  <a:lumOff val="50000"/>
                </a:schemeClr>
              </a:solidFill>
              <a:latin typeface="微软雅黑" pitchFamily="34" charset="-122"/>
              <a:ea typeface="微软雅黑" pitchFamily="34" charset="-122"/>
              <a:cs typeface="+mn-ea"/>
              <a:sym typeface="+mn-lt"/>
            </a:endParaRPr>
          </a:p>
        </p:txBody>
      </p:sp>
      <p:sp>
        <p:nvSpPr>
          <p:cNvPr id="22559" name="Rectangle 31"/>
          <p:cNvSpPr>
            <a:spLocks noChangeArrowheads="1"/>
          </p:cNvSpPr>
          <p:nvPr/>
        </p:nvSpPr>
        <p:spPr bwMode="auto">
          <a:xfrm>
            <a:off x="7600892" y="3291331"/>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ct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22560" name="Rectangle 32"/>
          <p:cNvSpPr>
            <a:spLocks noChangeArrowheads="1"/>
          </p:cNvSpPr>
          <p:nvPr/>
        </p:nvSpPr>
        <p:spPr bwMode="auto">
          <a:xfrm>
            <a:off x="6552346" y="3291331"/>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ct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22561" name="Rectangle 33"/>
          <p:cNvSpPr>
            <a:spLocks noChangeArrowheads="1"/>
          </p:cNvSpPr>
          <p:nvPr/>
        </p:nvSpPr>
        <p:spPr bwMode="auto">
          <a:xfrm>
            <a:off x="5499836" y="3291331"/>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22562" name="Rectangle 34"/>
          <p:cNvSpPr>
            <a:spLocks noChangeArrowheads="1"/>
          </p:cNvSpPr>
          <p:nvPr/>
        </p:nvSpPr>
        <p:spPr bwMode="auto">
          <a:xfrm>
            <a:off x="4570355" y="3291331"/>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ct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22563" name="Rectangle 35"/>
          <p:cNvSpPr>
            <a:spLocks noChangeArrowheads="1"/>
          </p:cNvSpPr>
          <p:nvPr/>
        </p:nvSpPr>
        <p:spPr bwMode="auto">
          <a:xfrm>
            <a:off x="2224089" y="2995874"/>
            <a:ext cx="10246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smtClean="0">
                <a:solidFill>
                  <a:schemeClr val="tx1">
                    <a:lumMod val="75000"/>
                    <a:lumOff val="25000"/>
                  </a:schemeClr>
                </a:solidFill>
                <a:latin typeface="微软雅黑" pitchFamily="34" charset="-122"/>
                <a:ea typeface="微软雅黑" pitchFamily="34" charset="-122"/>
              </a:rPr>
              <a:t>01 添加标题</a:t>
            </a:r>
            <a:endParaRPr lang="zh-CN" altLang="en-US" sz="800" dirty="0">
              <a:solidFill>
                <a:schemeClr val="tx1">
                  <a:lumMod val="75000"/>
                  <a:lumOff val="25000"/>
                </a:schemeClr>
              </a:solidFill>
              <a:latin typeface="微软雅黑" pitchFamily="34" charset="-122"/>
              <a:ea typeface="微软雅黑" pitchFamily="34" charset="-122"/>
            </a:endParaRPr>
          </a:p>
        </p:txBody>
      </p:sp>
      <p:sp>
        <p:nvSpPr>
          <p:cNvPr id="22564" name="Rectangle 36"/>
          <p:cNvSpPr>
            <a:spLocks noChangeArrowheads="1"/>
          </p:cNvSpPr>
          <p:nvPr/>
        </p:nvSpPr>
        <p:spPr bwMode="auto">
          <a:xfrm>
            <a:off x="2224089" y="3326278"/>
            <a:ext cx="10246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smtClean="0">
                <a:solidFill>
                  <a:schemeClr val="tx1">
                    <a:lumMod val="75000"/>
                    <a:lumOff val="25000"/>
                  </a:schemeClr>
                </a:solidFill>
                <a:latin typeface="微软雅黑" pitchFamily="34" charset="-122"/>
                <a:ea typeface="微软雅黑" pitchFamily="34" charset="-122"/>
              </a:rPr>
              <a:t>02 添加标题</a:t>
            </a:r>
            <a:endParaRPr lang="en-US" altLang="zh-CN" sz="800" dirty="0">
              <a:solidFill>
                <a:schemeClr val="tx1">
                  <a:lumMod val="75000"/>
                  <a:lumOff val="25000"/>
                </a:schemeClr>
              </a:solidFill>
              <a:latin typeface="微软雅黑" pitchFamily="34" charset="-122"/>
              <a:ea typeface="微软雅黑" pitchFamily="34" charset="-122"/>
            </a:endParaRPr>
          </a:p>
        </p:txBody>
      </p:sp>
      <p:sp>
        <p:nvSpPr>
          <p:cNvPr id="22565" name="Rectangle 37"/>
          <p:cNvSpPr>
            <a:spLocks noChangeArrowheads="1"/>
          </p:cNvSpPr>
          <p:nvPr/>
        </p:nvSpPr>
        <p:spPr bwMode="auto">
          <a:xfrm>
            <a:off x="2224089" y="3694806"/>
            <a:ext cx="10246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smtClean="0">
                <a:solidFill>
                  <a:schemeClr val="tx1">
                    <a:lumMod val="75000"/>
                    <a:lumOff val="25000"/>
                  </a:schemeClr>
                </a:solidFill>
                <a:latin typeface="微软雅黑" pitchFamily="34" charset="-122"/>
                <a:ea typeface="微软雅黑" pitchFamily="34" charset="-122"/>
              </a:rPr>
              <a:t>03 添加标题</a:t>
            </a:r>
            <a:endParaRPr lang="en-US" altLang="zh-CN" sz="800" dirty="0">
              <a:solidFill>
                <a:schemeClr val="tx1">
                  <a:lumMod val="75000"/>
                  <a:lumOff val="25000"/>
                </a:schemeClr>
              </a:solidFill>
              <a:latin typeface="微软雅黑" pitchFamily="34" charset="-122"/>
              <a:ea typeface="微软雅黑" pitchFamily="34" charset="-122"/>
            </a:endParaRPr>
          </a:p>
        </p:txBody>
      </p:sp>
      <p:sp>
        <p:nvSpPr>
          <p:cNvPr id="22566" name="Rectangle 38"/>
          <p:cNvSpPr>
            <a:spLocks noChangeArrowheads="1"/>
          </p:cNvSpPr>
          <p:nvPr/>
        </p:nvSpPr>
        <p:spPr bwMode="auto">
          <a:xfrm>
            <a:off x="2224089" y="4082395"/>
            <a:ext cx="10246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1200" dirty="0" smtClean="0">
                <a:solidFill>
                  <a:schemeClr val="tx1">
                    <a:lumMod val="75000"/>
                    <a:lumOff val="25000"/>
                  </a:schemeClr>
                </a:solidFill>
                <a:latin typeface="微软雅黑" pitchFamily="34" charset="-122"/>
                <a:ea typeface="微软雅黑" pitchFamily="34" charset="-122"/>
              </a:rPr>
              <a:t>04</a:t>
            </a:r>
            <a:r>
              <a:rPr lang="en-US" altLang="zh-CN" sz="1200" dirty="0" smtClean="0">
                <a:solidFill>
                  <a:schemeClr val="tx1">
                    <a:lumMod val="75000"/>
                    <a:lumOff val="25000"/>
                  </a:schemeClr>
                </a:solidFill>
                <a:latin typeface="微软雅黑" pitchFamily="34" charset="-122"/>
                <a:ea typeface="微软雅黑" pitchFamily="34" charset="-122"/>
              </a:rPr>
              <a:t> </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zh-CN" sz="8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336053481"/>
      </p:ext>
    </p:extLst>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750" fill="hold"/>
                                        <p:tgtEl>
                                          <p:spTgt spid="22530"/>
                                        </p:tgtEl>
                                        <p:attrNameLst>
                                          <p:attrName>ppt_x</p:attrName>
                                        </p:attrNameLst>
                                      </p:cBhvr>
                                      <p:tavLst>
                                        <p:tav tm="0">
                                          <p:val>
                                            <p:strVal val="#ppt_x"/>
                                          </p:val>
                                        </p:tav>
                                        <p:tav tm="100000">
                                          <p:val>
                                            <p:strVal val="#ppt_x"/>
                                          </p:val>
                                        </p:tav>
                                      </p:tavLst>
                                    </p:anim>
                                    <p:anim calcmode="lin" valueType="num">
                                      <p:cBhvr additive="base">
                                        <p:cTn id="8" dur="750" fill="hold"/>
                                        <p:tgtEl>
                                          <p:spTgt spid="225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22531"/>
                                        </p:tgtEl>
                                        <p:attrNameLst>
                                          <p:attrName>style.visibility</p:attrName>
                                        </p:attrNameLst>
                                      </p:cBhvr>
                                      <p:to>
                                        <p:strVal val="visible"/>
                                      </p:to>
                                    </p:set>
                                    <p:anim calcmode="lin" valueType="num">
                                      <p:cBhvr additive="base">
                                        <p:cTn id="11" dur="750" fill="hold"/>
                                        <p:tgtEl>
                                          <p:spTgt spid="22531"/>
                                        </p:tgtEl>
                                        <p:attrNameLst>
                                          <p:attrName>ppt_x</p:attrName>
                                        </p:attrNameLst>
                                      </p:cBhvr>
                                      <p:tavLst>
                                        <p:tav tm="0">
                                          <p:val>
                                            <p:strVal val="#ppt_x"/>
                                          </p:val>
                                        </p:tav>
                                        <p:tav tm="100000">
                                          <p:val>
                                            <p:strVal val="#ppt_x"/>
                                          </p:val>
                                        </p:tav>
                                      </p:tavLst>
                                    </p:anim>
                                    <p:anim calcmode="lin" valueType="num">
                                      <p:cBhvr additive="base">
                                        <p:cTn id="12" dur="750" fill="hold"/>
                                        <p:tgtEl>
                                          <p:spTgt spid="225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22532"/>
                                        </p:tgtEl>
                                        <p:attrNameLst>
                                          <p:attrName>style.visibility</p:attrName>
                                        </p:attrNameLst>
                                      </p:cBhvr>
                                      <p:to>
                                        <p:strVal val="visible"/>
                                      </p:to>
                                    </p:set>
                                    <p:anim calcmode="lin" valueType="num">
                                      <p:cBhvr additive="base">
                                        <p:cTn id="15" dur="750" fill="hold"/>
                                        <p:tgtEl>
                                          <p:spTgt spid="22532"/>
                                        </p:tgtEl>
                                        <p:attrNameLst>
                                          <p:attrName>ppt_x</p:attrName>
                                        </p:attrNameLst>
                                      </p:cBhvr>
                                      <p:tavLst>
                                        <p:tav tm="0">
                                          <p:val>
                                            <p:strVal val="#ppt_x"/>
                                          </p:val>
                                        </p:tav>
                                        <p:tav tm="100000">
                                          <p:val>
                                            <p:strVal val="#ppt_x"/>
                                          </p:val>
                                        </p:tav>
                                      </p:tavLst>
                                    </p:anim>
                                    <p:anim calcmode="lin" valueType="num">
                                      <p:cBhvr additive="base">
                                        <p:cTn id="16" dur="750" fill="hold"/>
                                        <p:tgtEl>
                                          <p:spTgt spid="225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300"/>
                                  </p:stCondLst>
                                  <p:childTnLst>
                                    <p:set>
                                      <p:cBhvr>
                                        <p:cTn id="18" dur="1" fill="hold">
                                          <p:stCondLst>
                                            <p:cond delay="0"/>
                                          </p:stCondLst>
                                        </p:cTn>
                                        <p:tgtEl>
                                          <p:spTgt spid="22533"/>
                                        </p:tgtEl>
                                        <p:attrNameLst>
                                          <p:attrName>style.visibility</p:attrName>
                                        </p:attrNameLst>
                                      </p:cBhvr>
                                      <p:to>
                                        <p:strVal val="visible"/>
                                      </p:to>
                                    </p:set>
                                    <p:anim calcmode="lin" valueType="num">
                                      <p:cBhvr additive="base">
                                        <p:cTn id="19" dur="750" fill="hold"/>
                                        <p:tgtEl>
                                          <p:spTgt spid="22533"/>
                                        </p:tgtEl>
                                        <p:attrNameLst>
                                          <p:attrName>ppt_x</p:attrName>
                                        </p:attrNameLst>
                                      </p:cBhvr>
                                      <p:tavLst>
                                        <p:tav tm="0">
                                          <p:val>
                                            <p:strVal val="#ppt_x"/>
                                          </p:val>
                                        </p:tav>
                                        <p:tav tm="100000">
                                          <p:val>
                                            <p:strVal val="#ppt_x"/>
                                          </p:val>
                                        </p:tav>
                                      </p:tavLst>
                                    </p:anim>
                                    <p:anim calcmode="lin" valueType="num">
                                      <p:cBhvr additive="base">
                                        <p:cTn id="20" dur="750" fill="hold"/>
                                        <p:tgtEl>
                                          <p:spTgt spid="22533"/>
                                        </p:tgtEl>
                                        <p:attrNameLst>
                                          <p:attrName>ppt_y</p:attrName>
                                        </p:attrNameLst>
                                      </p:cBhvr>
                                      <p:tavLst>
                                        <p:tav tm="0">
                                          <p:val>
                                            <p:strVal val="1+#ppt_h/2"/>
                                          </p:val>
                                        </p:tav>
                                        <p:tav tm="100000">
                                          <p:val>
                                            <p:strVal val="#ppt_y"/>
                                          </p:val>
                                        </p:tav>
                                      </p:tavLst>
                                    </p:anim>
                                  </p:childTnLst>
                                </p:cTn>
                              </p:par>
                              <p:par>
                                <p:cTn id="21" presetID="22" presetClass="entr" presetSubtype="8" fill="hold" grpId="0" nodeType="withEffect">
                                  <p:stCondLst>
                                    <p:cond delay="1000"/>
                                  </p:stCondLst>
                                  <p:childTnLst>
                                    <p:set>
                                      <p:cBhvr>
                                        <p:cTn id="22" dur="1" fill="hold">
                                          <p:stCondLst>
                                            <p:cond delay="0"/>
                                          </p:stCondLst>
                                        </p:cTn>
                                        <p:tgtEl>
                                          <p:spTgt spid="22537"/>
                                        </p:tgtEl>
                                        <p:attrNameLst>
                                          <p:attrName>style.visibility</p:attrName>
                                        </p:attrNameLst>
                                      </p:cBhvr>
                                      <p:to>
                                        <p:strVal val="visible"/>
                                      </p:to>
                                    </p:set>
                                    <p:animEffect transition="in" filter="wipe(left)">
                                      <p:cBhvr>
                                        <p:cTn id="23" dur="500"/>
                                        <p:tgtEl>
                                          <p:spTgt spid="22537"/>
                                        </p:tgtEl>
                                      </p:cBhvr>
                                    </p:animEffect>
                                  </p:childTnLst>
                                </p:cTn>
                              </p:par>
                              <p:par>
                                <p:cTn id="24" presetID="2" presetClass="entr" presetSubtype="4" fill="hold" grpId="0" nodeType="withEffect">
                                  <p:stCondLst>
                                    <p:cond delay="1100"/>
                                  </p:stCondLst>
                                  <p:childTnLst>
                                    <p:set>
                                      <p:cBhvr>
                                        <p:cTn id="25" dur="1" fill="hold">
                                          <p:stCondLst>
                                            <p:cond delay="0"/>
                                          </p:stCondLst>
                                        </p:cTn>
                                        <p:tgtEl>
                                          <p:spTgt spid="22563"/>
                                        </p:tgtEl>
                                        <p:attrNameLst>
                                          <p:attrName>style.visibility</p:attrName>
                                        </p:attrNameLst>
                                      </p:cBhvr>
                                      <p:to>
                                        <p:strVal val="visible"/>
                                      </p:to>
                                    </p:set>
                                    <p:anim calcmode="lin" valueType="num">
                                      <p:cBhvr additive="base">
                                        <p:cTn id="26" dur="750" fill="hold"/>
                                        <p:tgtEl>
                                          <p:spTgt spid="22563"/>
                                        </p:tgtEl>
                                        <p:attrNameLst>
                                          <p:attrName>ppt_x</p:attrName>
                                        </p:attrNameLst>
                                      </p:cBhvr>
                                      <p:tavLst>
                                        <p:tav tm="0">
                                          <p:val>
                                            <p:strVal val="#ppt_x"/>
                                          </p:val>
                                        </p:tav>
                                        <p:tav tm="100000">
                                          <p:val>
                                            <p:strVal val="#ppt_x"/>
                                          </p:val>
                                        </p:tav>
                                      </p:tavLst>
                                    </p:anim>
                                    <p:anim calcmode="lin" valueType="num">
                                      <p:cBhvr additive="base">
                                        <p:cTn id="27" dur="750" fill="hold"/>
                                        <p:tgtEl>
                                          <p:spTgt spid="22563"/>
                                        </p:tgtEl>
                                        <p:attrNameLst>
                                          <p:attrName>ppt_y</p:attrName>
                                        </p:attrNameLst>
                                      </p:cBhvr>
                                      <p:tavLst>
                                        <p:tav tm="0">
                                          <p:val>
                                            <p:strVal val="1+#ppt_h/2"/>
                                          </p:val>
                                        </p:tav>
                                        <p:tav tm="100000">
                                          <p:val>
                                            <p:strVal val="#ppt_y"/>
                                          </p:val>
                                        </p:tav>
                                      </p:tavLst>
                                    </p:anim>
                                  </p:childTnLst>
                                </p:cTn>
                              </p:par>
                              <p:par>
                                <p:cTn id="28" presetID="22" presetClass="entr" presetSubtype="8" fill="hold" grpId="0" nodeType="withEffect">
                                  <p:stCondLst>
                                    <p:cond delay="1500"/>
                                  </p:stCondLst>
                                  <p:childTnLst>
                                    <p:set>
                                      <p:cBhvr>
                                        <p:cTn id="29" dur="1" fill="hold">
                                          <p:stCondLst>
                                            <p:cond delay="0"/>
                                          </p:stCondLst>
                                        </p:cTn>
                                        <p:tgtEl>
                                          <p:spTgt spid="22536"/>
                                        </p:tgtEl>
                                        <p:attrNameLst>
                                          <p:attrName>style.visibility</p:attrName>
                                        </p:attrNameLst>
                                      </p:cBhvr>
                                      <p:to>
                                        <p:strVal val="visible"/>
                                      </p:to>
                                    </p:set>
                                    <p:animEffect transition="in" filter="wipe(left)">
                                      <p:cBhvr>
                                        <p:cTn id="30" dur="500"/>
                                        <p:tgtEl>
                                          <p:spTgt spid="22536"/>
                                        </p:tgtEl>
                                      </p:cBhvr>
                                    </p:animEffect>
                                  </p:childTnLst>
                                </p:cTn>
                              </p:par>
                              <p:par>
                                <p:cTn id="31" presetID="2" presetClass="entr" presetSubtype="4" fill="hold" grpId="0" nodeType="withEffect">
                                  <p:stCondLst>
                                    <p:cond delay="1600"/>
                                  </p:stCondLst>
                                  <p:childTnLst>
                                    <p:set>
                                      <p:cBhvr>
                                        <p:cTn id="32" dur="1" fill="hold">
                                          <p:stCondLst>
                                            <p:cond delay="0"/>
                                          </p:stCondLst>
                                        </p:cTn>
                                        <p:tgtEl>
                                          <p:spTgt spid="22564"/>
                                        </p:tgtEl>
                                        <p:attrNameLst>
                                          <p:attrName>style.visibility</p:attrName>
                                        </p:attrNameLst>
                                      </p:cBhvr>
                                      <p:to>
                                        <p:strVal val="visible"/>
                                      </p:to>
                                    </p:set>
                                    <p:anim calcmode="lin" valueType="num">
                                      <p:cBhvr additive="base">
                                        <p:cTn id="33" dur="750" fill="hold"/>
                                        <p:tgtEl>
                                          <p:spTgt spid="22564"/>
                                        </p:tgtEl>
                                        <p:attrNameLst>
                                          <p:attrName>ppt_x</p:attrName>
                                        </p:attrNameLst>
                                      </p:cBhvr>
                                      <p:tavLst>
                                        <p:tav tm="0">
                                          <p:val>
                                            <p:strVal val="#ppt_x"/>
                                          </p:val>
                                        </p:tav>
                                        <p:tav tm="100000">
                                          <p:val>
                                            <p:strVal val="#ppt_x"/>
                                          </p:val>
                                        </p:tav>
                                      </p:tavLst>
                                    </p:anim>
                                    <p:anim calcmode="lin" valueType="num">
                                      <p:cBhvr additive="base">
                                        <p:cTn id="34" dur="750" fill="hold"/>
                                        <p:tgtEl>
                                          <p:spTgt spid="22564"/>
                                        </p:tgtEl>
                                        <p:attrNameLst>
                                          <p:attrName>ppt_y</p:attrName>
                                        </p:attrNameLst>
                                      </p:cBhvr>
                                      <p:tavLst>
                                        <p:tav tm="0">
                                          <p:val>
                                            <p:strVal val="1+#ppt_h/2"/>
                                          </p:val>
                                        </p:tav>
                                        <p:tav tm="100000">
                                          <p:val>
                                            <p:strVal val="#ppt_y"/>
                                          </p:val>
                                        </p:tav>
                                      </p:tavLst>
                                    </p:anim>
                                  </p:childTnLst>
                                </p:cTn>
                              </p:par>
                              <p:par>
                                <p:cTn id="35" presetID="22" presetClass="entr" presetSubtype="8" fill="hold" grpId="0" nodeType="withEffect">
                                  <p:stCondLst>
                                    <p:cond delay="2000"/>
                                  </p:stCondLst>
                                  <p:childTnLst>
                                    <p:set>
                                      <p:cBhvr>
                                        <p:cTn id="36" dur="1" fill="hold">
                                          <p:stCondLst>
                                            <p:cond delay="0"/>
                                          </p:stCondLst>
                                        </p:cTn>
                                        <p:tgtEl>
                                          <p:spTgt spid="22534"/>
                                        </p:tgtEl>
                                        <p:attrNameLst>
                                          <p:attrName>style.visibility</p:attrName>
                                        </p:attrNameLst>
                                      </p:cBhvr>
                                      <p:to>
                                        <p:strVal val="visible"/>
                                      </p:to>
                                    </p:set>
                                    <p:animEffect transition="in" filter="wipe(left)">
                                      <p:cBhvr>
                                        <p:cTn id="37" dur="500"/>
                                        <p:tgtEl>
                                          <p:spTgt spid="22534"/>
                                        </p:tgtEl>
                                      </p:cBhvr>
                                    </p:animEffect>
                                  </p:childTnLst>
                                </p:cTn>
                              </p:par>
                              <p:par>
                                <p:cTn id="38" presetID="2" presetClass="entr" presetSubtype="4" fill="hold" grpId="0" nodeType="withEffect">
                                  <p:stCondLst>
                                    <p:cond delay="2100"/>
                                  </p:stCondLst>
                                  <p:childTnLst>
                                    <p:set>
                                      <p:cBhvr>
                                        <p:cTn id="39" dur="1" fill="hold">
                                          <p:stCondLst>
                                            <p:cond delay="0"/>
                                          </p:stCondLst>
                                        </p:cTn>
                                        <p:tgtEl>
                                          <p:spTgt spid="22565"/>
                                        </p:tgtEl>
                                        <p:attrNameLst>
                                          <p:attrName>style.visibility</p:attrName>
                                        </p:attrNameLst>
                                      </p:cBhvr>
                                      <p:to>
                                        <p:strVal val="visible"/>
                                      </p:to>
                                    </p:set>
                                    <p:anim calcmode="lin" valueType="num">
                                      <p:cBhvr additive="base">
                                        <p:cTn id="40" dur="750" fill="hold"/>
                                        <p:tgtEl>
                                          <p:spTgt spid="22565"/>
                                        </p:tgtEl>
                                        <p:attrNameLst>
                                          <p:attrName>ppt_x</p:attrName>
                                        </p:attrNameLst>
                                      </p:cBhvr>
                                      <p:tavLst>
                                        <p:tav tm="0">
                                          <p:val>
                                            <p:strVal val="#ppt_x"/>
                                          </p:val>
                                        </p:tav>
                                        <p:tav tm="100000">
                                          <p:val>
                                            <p:strVal val="#ppt_x"/>
                                          </p:val>
                                        </p:tav>
                                      </p:tavLst>
                                    </p:anim>
                                    <p:anim calcmode="lin" valueType="num">
                                      <p:cBhvr additive="base">
                                        <p:cTn id="41" dur="750" fill="hold"/>
                                        <p:tgtEl>
                                          <p:spTgt spid="22565"/>
                                        </p:tgtEl>
                                        <p:attrNameLst>
                                          <p:attrName>ppt_y</p:attrName>
                                        </p:attrNameLst>
                                      </p:cBhvr>
                                      <p:tavLst>
                                        <p:tav tm="0">
                                          <p:val>
                                            <p:strVal val="1+#ppt_h/2"/>
                                          </p:val>
                                        </p:tav>
                                        <p:tav tm="100000">
                                          <p:val>
                                            <p:strVal val="#ppt_y"/>
                                          </p:val>
                                        </p:tav>
                                      </p:tavLst>
                                    </p:anim>
                                  </p:childTnLst>
                                </p:cTn>
                              </p:par>
                              <p:par>
                                <p:cTn id="42" presetID="22" presetClass="entr" presetSubtype="8" fill="hold" grpId="0" nodeType="withEffect">
                                  <p:stCondLst>
                                    <p:cond delay="2500"/>
                                  </p:stCondLst>
                                  <p:childTnLst>
                                    <p:set>
                                      <p:cBhvr>
                                        <p:cTn id="43" dur="1" fill="hold">
                                          <p:stCondLst>
                                            <p:cond delay="0"/>
                                          </p:stCondLst>
                                        </p:cTn>
                                        <p:tgtEl>
                                          <p:spTgt spid="22535"/>
                                        </p:tgtEl>
                                        <p:attrNameLst>
                                          <p:attrName>style.visibility</p:attrName>
                                        </p:attrNameLst>
                                      </p:cBhvr>
                                      <p:to>
                                        <p:strVal val="visible"/>
                                      </p:to>
                                    </p:set>
                                    <p:animEffect transition="in" filter="wipe(left)">
                                      <p:cBhvr>
                                        <p:cTn id="44" dur="500"/>
                                        <p:tgtEl>
                                          <p:spTgt spid="22535"/>
                                        </p:tgtEl>
                                      </p:cBhvr>
                                    </p:animEffect>
                                  </p:childTnLst>
                                </p:cTn>
                              </p:par>
                              <p:par>
                                <p:cTn id="45" presetID="2" presetClass="entr" presetSubtype="4" fill="hold" grpId="0" nodeType="withEffect">
                                  <p:stCondLst>
                                    <p:cond delay="2600"/>
                                  </p:stCondLst>
                                  <p:childTnLst>
                                    <p:set>
                                      <p:cBhvr>
                                        <p:cTn id="46" dur="1" fill="hold">
                                          <p:stCondLst>
                                            <p:cond delay="0"/>
                                          </p:stCondLst>
                                        </p:cTn>
                                        <p:tgtEl>
                                          <p:spTgt spid="22566"/>
                                        </p:tgtEl>
                                        <p:attrNameLst>
                                          <p:attrName>style.visibility</p:attrName>
                                        </p:attrNameLst>
                                      </p:cBhvr>
                                      <p:to>
                                        <p:strVal val="visible"/>
                                      </p:to>
                                    </p:set>
                                    <p:anim calcmode="lin" valueType="num">
                                      <p:cBhvr additive="base">
                                        <p:cTn id="47" dur="750" fill="hold"/>
                                        <p:tgtEl>
                                          <p:spTgt spid="22566"/>
                                        </p:tgtEl>
                                        <p:attrNameLst>
                                          <p:attrName>ppt_x</p:attrName>
                                        </p:attrNameLst>
                                      </p:cBhvr>
                                      <p:tavLst>
                                        <p:tav tm="0">
                                          <p:val>
                                            <p:strVal val="#ppt_x"/>
                                          </p:val>
                                        </p:tav>
                                        <p:tav tm="100000">
                                          <p:val>
                                            <p:strVal val="#ppt_x"/>
                                          </p:val>
                                        </p:tav>
                                      </p:tavLst>
                                    </p:anim>
                                    <p:anim calcmode="lin" valueType="num">
                                      <p:cBhvr additive="base">
                                        <p:cTn id="48" dur="750" fill="hold"/>
                                        <p:tgtEl>
                                          <p:spTgt spid="22566"/>
                                        </p:tgtEl>
                                        <p:attrNameLst>
                                          <p:attrName>ppt_y</p:attrName>
                                        </p:attrNameLst>
                                      </p:cBhvr>
                                      <p:tavLst>
                                        <p:tav tm="0">
                                          <p:val>
                                            <p:strVal val="1+#ppt_h/2"/>
                                          </p:val>
                                        </p:tav>
                                        <p:tav tm="100000">
                                          <p:val>
                                            <p:strVal val="#ppt_y"/>
                                          </p:val>
                                        </p:tav>
                                      </p:tavLst>
                                    </p:anim>
                                  </p:childTnLst>
                                </p:cTn>
                              </p:par>
                              <p:par>
                                <p:cTn id="49" presetID="2" presetClass="entr" presetSubtype="2" fill="hold" grpId="0" nodeType="withEffect">
                                  <p:stCondLst>
                                    <p:cond delay="2600"/>
                                  </p:stCondLst>
                                  <p:childTnLst>
                                    <p:set>
                                      <p:cBhvr>
                                        <p:cTn id="50" dur="1" fill="hold">
                                          <p:stCondLst>
                                            <p:cond delay="0"/>
                                          </p:stCondLst>
                                        </p:cTn>
                                        <p:tgtEl>
                                          <p:spTgt spid="22557"/>
                                        </p:tgtEl>
                                        <p:attrNameLst>
                                          <p:attrName>style.visibility</p:attrName>
                                        </p:attrNameLst>
                                      </p:cBhvr>
                                      <p:to>
                                        <p:strVal val="visible"/>
                                      </p:to>
                                    </p:set>
                                    <p:anim calcmode="lin" valueType="num">
                                      <p:cBhvr additive="base">
                                        <p:cTn id="51" dur="750" fill="hold"/>
                                        <p:tgtEl>
                                          <p:spTgt spid="22557"/>
                                        </p:tgtEl>
                                        <p:attrNameLst>
                                          <p:attrName>ppt_x</p:attrName>
                                        </p:attrNameLst>
                                      </p:cBhvr>
                                      <p:tavLst>
                                        <p:tav tm="0">
                                          <p:val>
                                            <p:strVal val="1+#ppt_w/2"/>
                                          </p:val>
                                        </p:tav>
                                        <p:tav tm="100000">
                                          <p:val>
                                            <p:strVal val="#ppt_x"/>
                                          </p:val>
                                        </p:tav>
                                      </p:tavLst>
                                    </p:anim>
                                    <p:anim calcmode="lin" valueType="num">
                                      <p:cBhvr additive="base">
                                        <p:cTn id="52" dur="750" fill="hold"/>
                                        <p:tgtEl>
                                          <p:spTgt spid="22557"/>
                                        </p:tgtEl>
                                        <p:attrNameLst>
                                          <p:attrName>ppt_y</p:attrName>
                                        </p:attrNameLst>
                                      </p:cBhvr>
                                      <p:tavLst>
                                        <p:tav tm="0">
                                          <p:val>
                                            <p:strVal val="#ppt_y"/>
                                          </p:val>
                                        </p:tav>
                                        <p:tav tm="100000">
                                          <p:val>
                                            <p:strVal val="#ppt_y"/>
                                          </p:val>
                                        </p:tav>
                                      </p:tavLst>
                                    </p:anim>
                                  </p:childTnLst>
                                </p:cTn>
                              </p:par>
                              <p:par>
                                <p:cTn id="53" presetID="53" presetClass="entr" presetSubtype="16" fill="hold" grpId="0" nodeType="withEffect">
                                  <p:stCondLst>
                                    <p:cond delay="2700"/>
                                  </p:stCondLst>
                                  <p:childTnLst>
                                    <p:set>
                                      <p:cBhvr>
                                        <p:cTn id="54" dur="1" fill="hold">
                                          <p:stCondLst>
                                            <p:cond delay="0"/>
                                          </p:stCondLst>
                                        </p:cTn>
                                        <p:tgtEl>
                                          <p:spTgt spid="22538"/>
                                        </p:tgtEl>
                                        <p:attrNameLst>
                                          <p:attrName>style.visibility</p:attrName>
                                        </p:attrNameLst>
                                      </p:cBhvr>
                                      <p:to>
                                        <p:strVal val="visible"/>
                                      </p:to>
                                    </p:set>
                                    <p:anim calcmode="lin" valueType="num">
                                      <p:cBhvr>
                                        <p:cTn id="55" dur="300" fill="hold"/>
                                        <p:tgtEl>
                                          <p:spTgt spid="22538"/>
                                        </p:tgtEl>
                                        <p:attrNameLst>
                                          <p:attrName>ppt_w</p:attrName>
                                        </p:attrNameLst>
                                      </p:cBhvr>
                                      <p:tavLst>
                                        <p:tav tm="0">
                                          <p:val>
                                            <p:fltVal val="0"/>
                                          </p:val>
                                        </p:tav>
                                        <p:tav tm="100000">
                                          <p:val>
                                            <p:strVal val="#ppt_w"/>
                                          </p:val>
                                        </p:tav>
                                      </p:tavLst>
                                    </p:anim>
                                    <p:anim calcmode="lin" valueType="num">
                                      <p:cBhvr>
                                        <p:cTn id="56" dur="300" fill="hold"/>
                                        <p:tgtEl>
                                          <p:spTgt spid="22538"/>
                                        </p:tgtEl>
                                        <p:attrNameLst>
                                          <p:attrName>ppt_h</p:attrName>
                                        </p:attrNameLst>
                                      </p:cBhvr>
                                      <p:tavLst>
                                        <p:tav tm="0">
                                          <p:val>
                                            <p:fltVal val="0"/>
                                          </p:val>
                                        </p:tav>
                                        <p:tav tm="100000">
                                          <p:val>
                                            <p:strVal val="#ppt_h"/>
                                          </p:val>
                                        </p:tav>
                                      </p:tavLst>
                                    </p:anim>
                                    <p:animEffect transition="in" filter="fade">
                                      <p:cBhvr>
                                        <p:cTn id="57" dur="300"/>
                                        <p:tgtEl>
                                          <p:spTgt spid="22538"/>
                                        </p:tgtEl>
                                      </p:cBhvr>
                                    </p:animEffect>
                                  </p:childTnLst>
                                </p:cTn>
                              </p:par>
                              <p:par>
                                <p:cTn id="58" presetID="2" presetClass="entr" presetSubtype="4" fill="hold" grpId="0" nodeType="withEffect">
                                  <p:stCondLst>
                                    <p:cond delay="2700"/>
                                  </p:stCondLst>
                                  <p:childTnLst>
                                    <p:set>
                                      <p:cBhvr>
                                        <p:cTn id="59" dur="1" fill="hold">
                                          <p:stCondLst>
                                            <p:cond delay="0"/>
                                          </p:stCondLst>
                                        </p:cTn>
                                        <p:tgtEl>
                                          <p:spTgt spid="22562"/>
                                        </p:tgtEl>
                                        <p:attrNameLst>
                                          <p:attrName>style.visibility</p:attrName>
                                        </p:attrNameLst>
                                      </p:cBhvr>
                                      <p:to>
                                        <p:strVal val="visible"/>
                                      </p:to>
                                    </p:set>
                                    <p:anim calcmode="lin" valueType="num">
                                      <p:cBhvr additive="base">
                                        <p:cTn id="60" dur="750" fill="hold"/>
                                        <p:tgtEl>
                                          <p:spTgt spid="22562"/>
                                        </p:tgtEl>
                                        <p:attrNameLst>
                                          <p:attrName>ppt_x</p:attrName>
                                        </p:attrNameLst>
                                      </p:cBhvr>
                                      <p:tavLst>
                                        <p:tav tm="0">
                                          <p:val>
                                            <p:strVal val="#ppt_x"/>
                                          </p:val>
                                        </p:tav>
                                        <p:tav tm="100000">
                                          <p:val>
                                            <p:strVal val="#ppt_x"/>
                                          </p:val>
                                        </p:tav>
                                      </p:tavLst>
                                    </p:anim>
                                    <p:anim calcmode="lin" valueType="num">
                                      <p:cBhvr additive="base">
                                        <p:cTn id="61" dur="750" fill="hold"/>
                                        <p:tgtEl>
                                          <p:spTgt spid="22562"/>
                                        </p:tgtEl>
                                        <p:attrNameLst>
                                          <p:attrName>ppt_y</p:attrName>
                                        </p:attrNameLst>
                                      </p:cBhvr>
                                      <p:tavLst>
                                        <p:tav tm="0">
                                          <p:val>
                                            <p:strVal val="1+#ppt_h/2"/>
                                          </p:val>
                                        </p:tav>
                                        <p:tav tm="100000">
                                          <p:val>
                                            <p:strVal val="#ppt_y"/>
                                          </p:val>
                                        </p:tav>
                                      </p:tavLst>
                                    </p:anim>
                                  </p:childTnLst>
                                </p:cTn>
                              </p:par>
                              <p:par>
                                <p:cTn id="62" presetID="6" presetClass="emph" presetSubtype="0" autoRev="1" fill="hold" grpId="1" nodeType="withEffect">
                                  <p:stCondLst>
                                    <p:cond delay="3000"/>
                                  </p:stCondLst>
                                  <p:childTnLst>
                                    <p:animScale>
                                      <p:cBhvr>
                                        <p:cTn id="63" dur="150" fill="hold"/>
                                        <p:tgtEl>
                                          <p:spTgt spid="22538"/>
                                        </p:tgtEl>
                                      </p:cBhvr>
                                      <p:by x="110000" y="110000"/>
                                    </p:animScale>
                                  </p:childTnLst>
                                </p:cTn>
                              </p:par>
                              <p:par>
                                <p:cTn id="64" presetID="53" presetClass="entr" presetSubtype="16" fill="hold" nodeType="withEffect">
                                  <p:stCondLst>
                                    <p:cond delay="2800"/>
                                  </p:stCondLst>
                                  <p:childTnLst>
                                    <p:set>
                                      <p:cBhvr>
                                        <p:cTn id="65" dur="1" fill="hold">
                                          <p:stCondLst>
                                            <p:cond delay="0"/>
                                          </p:stCondLst>
                                        </p:cTn>
                                        <p:tgtEl>
                                          <p:spTgt spid="5"/>
                                        </p:tgtEl>
                                        <p:attrNameLst>
                                          <p:attrName>style.visibility</p:attrName>
                                        </p:attrNameLst>
                                      </p:cBhvr>
                                      <p:to>
                                        <p:strVal val="visible"/>
                                      </p:to>
                                    </p:set>
                                    <p:anim calcmode="lin" valueType="num">
                                      <p:cBhvr>
                                        <p:cTn id="66" dur="300" fill="hold"/>
                                        <p:tgtEl>
                                          <p:spTgt spid="5"/>
                                        </p:tgtEl>
                                        <p:attrNameLst>
                                          <p:attrName>ppt_w</p:attrName>
                                        </p:attrNameLst>
                                      </p:cBhvr>
                                      <p:tavLst>
                                        <p:tav tm="0">
                                          <p:val>
                                            <p:fltVal val="0"/>
                                          </p:val>
                                        </p:tav>
                                        <p:tav tm="100000">
                                          <p:val>
                                            <p:strVal val="#ppt_w"/>
                                          </p:val>
                                        </p:tav>
                                      </p:tavLst>
                                    </p:anim>
                                    <p:anim calcmode="lin" valueType="num">
                                      <p:cBhvr>
                                        <p:cTn id="67" dur="300" fill="hold"/>
                                        <p:tgtEl>
                                          <p:spTgt spid="5"/>
                                        </p:tgtEl>
                                        <p:attrNameLst>
                                          <p:attrName>ppt_h</p:attrName>
                                        </p:attrNameLst>
                                      </p:cBhvr>
                                      <p:tavLst>
                                        <p:tav tm="0">
                                          <p:val>
                                            <p:fltVal val="0"/>
                                          </p:val>
                                        </p:tav>
                                        <p:tav tm="100000">
                                          <p:val>
                                            <p:strVal val="#ppt_h"/>
                                          </p:val>
                                        </p:tav>
                                      </p:tavLst>
                                    </p:anim>
                                    <p:animEffect transition="in" filter="fade">
                                      <p:cBhvr>
                                        <p:cTn id="68" dur="300"/>
                                        <p:tgtEl>
                                          <p:spTgt spid="5"/>
                                        </p:tgtEl>
                                      </p:cBhvr>
                                    </p:animEffect>
                                  </p:childTnLst>
                                </p:cTn>
                              </p:par>
                              <p:par>
                                <p:cTn id="69" presetID="6" presetClass="emph" presetSubtype="0" autoRev="1" fill="hold" nodeType="withEffect">
                                  <p:stCondLst>
                                    <p:cond delay="3100"/>
                                  </p:stCondLst>
                                  <p:childTnLst>
                                    <p:animScale>
                                      <p:cBhvr>
                                        <p:cTn id="70" dur="150" fill="hold"/>
                                        <p:tgtEl>
                                          <p:spTgt spid="5"/>
                                        </p:tgtEl>
                                      </p:cBhvr>
                                      <p:by x="110000" y="110000"/>
                                    </p:animScale>
                                  </p:childTnLst>
                                </p:cTn>
                              </p:par>
                              <p:par>
                                <p:cTn id="71" presetID="53" presetClass="entr" presetSubtype="16" fill="hold" grpId="0" nodeType="withEffect">
                                  <p:stCondLst>
                                    <p:cond delay="2900"/>
                                  </p:stCondLst>
                                  <p:childTnLst>
                                    <p:set>
                                      <p:cBhvr>
                                        <p:cTn id="72" dur="1" fill="hold">
                                          <p:stCondLst>
                                            <p:cond delay="0"/>
                                          </p:stCondLst>
                                        </p:cTn>
                                        <p:tgtEl>
                                          <p:spTgt spid="22539"/>
                                        </p:tgtEl>
                                        <p:attrNameLst>
                                          <p:attrName>style.visibility</p:attrName>
                                        </p:attrNameLst>
                                      </p:cBhvr>
                                      <p:to>
                                        <p:strVal val="visible"/>
                                      </p:to>
                                    </p:set>
                                    <p:anim calcmode="lin" valueType="num">
                                      <p:cBhvr>
                                        <p:cTn id="73" dur="300" fill="hold"/>
                                        <p:tgtEl>
                                          <p:spTgt spid="22539"/>
                                        </p:tgtEl>
                                        <p:attrNameLst>
                                          <p:attrName>ppt_w</p:attrName>
                                        </p:attrNameLst>
                                      </p:cBhvr>
                                      <p:tavLst>
                                        <p:tav tm="0">
                                          <p:val>
                                            <p:fltVal val="0"/>
                                          </p:val>
                                        </p:tav>
                                        <p:tav tm="100000">
                                          <p:val>
                                            <p:strVal val="#ppt_w"/>
                                          </p:val>
                                        </p:tav>
                                      </p:tavLst>
                                    </p:anim>
                                    <p:anim calcmode="lin" valueType="num">
                                      <p:cBhvr>
                                        <p:cTn id="74" dur="300" fill="hold"/>
                                        <p:tgtEl>
                                          <p:spTgt spid="22539"/>
                                        </p:tgtEl>
                                        <p:attrNameLst>
                                          <p:attrName>ppt_h</p:attrName>
                                        </p:attrNameLst>
                                      </p:cBhvr>
                                      <p:tavLst>
                                        <p:tav tm="0">
                                          <p:val>
                                            <p:fltVal val="0"/>
                                          </p:val>
                                        </p:tav>
                                        <p:tav tm="100000">
                                          <p:val>
                                            <p:strVal val="#ppt_h"/>
                                          </p:val>
                                        </p:tav>
                                      </p:tavLst>
                                    </p:anim>
                                    <p:animEffect transition="in" filter="fade">
                                      <p:cBhvr>
                                        <p:cTn id="75" dur="300"/>
                                        <p:tgtEl>
                                          <p:spTgt spid="22539"/>
                                        </p:tgtEl>
                                      </p:cBhvr>
                                    </p:animEffect>
                                  </p:childTnLst>
                                </p:cTn>
                              </p:par>
                              <p:par>
                                <p:cTn id="76" presetID="2" presetClass="entr" presetSubtype="4" fill="hold" grpId="0" nodeType="withEffect">
                                  <p:stCondLst>
                                    <p:cond delay="2900"/>
                                  </p:stCondLst>
                                  <p:childTnLst>
                                    <p:set>
                                      <p:cBhvr>
                                        <p:cTn id="77" dur="1" fill="hold">
                                          <p:stCondLst>
                                            <p:cond delay="0"/>
                                          </p:stCondLst>
                                        </p:cTn>
                                        <p:tgtEl>
                                          <p:spTgt spid="22561"/>
                                        </p:tgtEl>
                                        <p:attrNameLst>
                                          <p:attrName>style.visibility</p:attrName>
                                        </p:attrNameLst>
                                      </p:cBhvr>
                                      <p:to>
                                        <p:strVal val="visible"/>
                                      </p:to>
                                    </p:set>
                                    <p:anim calcmode="lin" valueType="num">
                                      <p:cBhvr additive="base">
                                        <p:cTn id="78" dur="750" fill="hold"/>
                                        <p:tgtEl>
                                          <p:spTgt spid="22561"/>
                                        </p:tgtEl>
                                        <p:attrNameLst>
                                          <p:attrName>ppt_x</p:attrName>
                                        </p:attrNameLst>
                                      </p:cBhvr>
                                      <p:tavLst>
                                        <p:tav tm="0">
                                          <p:val>
                                            <p:strVal val="#ppt_x"/>
                                          </p:val>
                                        </p:tav>
                                        <p:tav tm="100000">
                                          <p:val>
                                            <p:strVal val="#ppt_x"/>
                                          </p:val>
                                        </p:tav>
                                      </p:tavLst>
                                    </p:anim>
                                    <p:anim calcmode="lin" valueType="num">
                                      <p:cBhvr additive="base">
                                        <p:cTn id="79" dur="750" fill="hold"/>
                                        <p:tgtEl>
                                          <p:spTgt spid="22561"/>
                                        </p:tgtEl>
                                        <p:attrNameLst>
                                          <p:attrName>ppt_y</p:attrName>
                                        </p:attrNameLst>
                                      </p:cBhvr>
                                      <p:tavLst>
                                        <p:tav tm="0">
                                          <p:val>
                                            <p:strVal val="1+#ppt_h/2"/>
                                          </p:val>
                                        </p:tav>
                                        <p:tav tm="100000">
                                          <p:val>
                                            <p:strVal val="#ppt_y"/>
                                          </p:val>
                                        </p:tav>
                                      </p:tavLst>
                                    </p:anim>
                                  </p:childTnLst>
                                </p:cTn>
                              </p:par>
                              <p:par>
                                <p:cTn id="80" presetID="6" presetClass="emph" presetSubtype="0" autoRev="1" fill="hold" grpId="1" nodeType="withEffect">
                                  <p:stCondLst>
                                    <p:cond delay="3200"/>
                                  </p:stCondLst>
                                  <p:childTnLst>
                                    <p:animScale>
                                      <p:cBhvr>
                                        <p:cTn id="81" dur="150" fill="hold"/>
                                        <p:tgtEl>
                                          <p:spTgt spid="22539"/>
                                        </p:tgtEl>
                                      </p:cBhvr>
                                      <p:by x="110000" y="110000"/>
                                    </p:animScale>
                                  </p:childTnLst>
                                </p:cTn>
                              </p:par>
                              <p:par>
                                <p:cTn id="82" presetID="53" presetClass="entr" presetSubtype="16" fill="hold" nodeType="withEffect">
                                  <p:stCondLst>
                                    <p:cond delay="3000"/>
                                  </p:stCondLst>
                                  <p:childTnLst>
                                    <p:set>
                                      <p:cBhvr>
                                        <p:cTn id="83" dur="1" fill="hold">
                                          <p:stCondLst>
                                            <p:cond delay="0"/>
                                          </p:stCondLst>
                                        </p:cTn>
                                        <p:tgtEl>
                                          <p:spTgt spid="3"/>
                                        </p:tgtEl>
                                        <p:attrNameLst>
                                          <p:attrName>style.visibility</p:attrName>
                                        </p:attrNameLst>
                                      </p:cBhvr>
                                      <p:to>
                                        <p:strVal val="visible"/>
                                      </p:to>
                                    </p:set>
                                    <p:anim calcmode="lin" valueType="num">
                                      <p:cBhvr>
                                        <p:cTn id="84" dur="300" fill="hold"/>
                                        <p:tgtEl>
                                          <p:spTgt spid="3"/>
                                        </p:tgtEl>
                                        <p:attrNameLst>
                                          <p:attrName>ppt_w</p:attrName>
                                        </p:attrNameLst>
                                      </p:cBhvr>
                                      <p:tavLst>
                                        <p:tav tm="0">
                                          <p:val>
                                            <p:fltVal val="0"/>
                                          </p:val>
                                        </p:tav>
                                        <p:tav tm="100000">
                                          <p:val>
                                            <p:strVal val="#ppt_w"/>
                                          </p:val>
                                        </p:tav>
                                      </p:tavLst>
                                    </p:anim>
                                    <p:anim calcmode="lin" valueType="num">
                                      <p:cBhvr>
                                        <p:cTn id="85" dur="300" fill="hold"/>
                                        <p:tgtEl>
                                          <p:spTgt spid="3"/>
                                        </p:tgtEl>
                                        <p:attrNameLst>
                                          <p:attrName>ppt_h</p:attrName>
                                        </p:attrNameLst>
                                      </p:cBhvr>
                                      <p:tavLst>
                                        <p:tav tm="0">
                                          <p:val>
                                            <p:fltVal val="0"/>
                                          </p:val>
                                        </p:tav>
                                        <p:tav tm="100000">
                                          <p:val>
                                            <p:strVal val="#ppt_h"/>
                                          </p:val>
                                        </p:tav>
                                      </p:tavLst>
                                    </p:anim>
                                    <p:animEffect transition="in" filter="fade">
                                      <p:cBhvr>
                                        <p:cTn id="86" dur="300"/>
                                        <p:tgtEl>
                                          <p:spTgt spid="3"/>
                                        </p:tgtEl>
                                      </p:cBhvr>
                                    </p:animEffect>
                                  </p:childTnLst>
                                </p:cTn>
                              </p:par>
                              <p:par>
                                <p:cTn id="87" presetID="6" presetClass="emph" presetSubtype="0" autoRev="1" fill="hold" nodeType="withEffect">
                                  <p:stCondLst>
                                    <p:cond delay="3300"/>
                                  </p:stCondLst>
                                  <p:childTnLst>
                                    <p:animScale>
                                      <p:cBhvr>
                                        <p:cTn id="88" dur="150" fill="hold"/>
                                        <p:tgtEl>
                                          <p:spTgt spid="3"/>
                                        </p:tgtEl>
                                      </p:cBhvr>
                                      <p:by x="110000" y="110000"/>
                                    </p:animScale>
                                  </p:childTnLst>
                                </p:cTn>
                              </p:par>
                              <p:par>
                                <p:cTn id="89" presetID="53" presetClass="entr" presetSubtype="16" fill="hold" grpId="0" nodeType="withEffect">
                                  <p:stCondLst>
                                    <p:cond delay="3100"/>
                                  </p:stCondLst>
                                  <p:childTnLst>
                                    <p:set>
                                      <p:cBhvr>
                                        <p:cTn id="90" dur="1" fill="hold">
                                          <p:stCondLst>
                                            <p:cond delay="0"/>
                                          </p:stCondLst>
                                        </p:cTn>
                                        <p:tgtEl>
                                          <p:spTgt spid="22540"/>
                                        </p:tgtEl>
                                        <p:attrNameLst>
                                          <p:attrName>style.visibility</p:attrName>
                                        </p:attrNameLst>
                                      </p:cBhvr>
                                      <p:to>
                                        <p:strVal val="visible"/>
                                      </p:to>
                                    </p:set>
                                    <p:anim calcmode="lin" valueType="num">
                                      <p:cBhvr>
                                        <p:cTn id="91" dur="300" fill="hold"/>
                                        <p:tgtEl>
                                          <p:spTgt spid="22540"/>
                                        </p:tgtEl>
                                        <p:attrNameLst>
                                          <p:attrName>ppt_w</p:attrName>
                                        </p:attrNameLst>
                                      </p:cBhvr>
                                      <p:tavLst>
                                        <p:tav tm="0">
                                          <p:val>
                                            <p:fltVal val="0"/>
                                          </p:val>
                                        </p:tav>
                                        <p:tav tm="100000">
                                          <p:val>
                                            <p:strVal val="#ppt_w"/>
                                          </p:val>
                                        </p:tav>
                                      </p:tavLst>
                                    </p:anim>
                                    <p:anim calcmode="lin" valueType="num">
                                      <p:cBhvr>
                                        <p:cTn id="92" dur="300" fill="hold"/>
                                        <p:tgtEl>
                                          <p:spTgt spid="22540"/>
                                        </p:tgtEl>
                                        <p:attrNameLst>
                                          <p:attrName>ppt_h</p:attrName>
                                        </p:attrNameLst>
                                      </p:cBhvr>
                                      <p:tavLst>
                                        <p:tav tm="0">
                                          <p:val>
                                            <p:fltVal val="0"/>
                                          </p:val>
                                        </p:tav>
                                        <p:tav tm="100000">
                                          <p:val>
                                            <p:strVal val="#ppt_h"/>
                                          </p:val>
                                        </p:tav>
                                      </p:tavLst>
                                    </p:anim>
                                    <p:animEffect transition="in" filter="fade">
                                      <p:cBhvr>
                                        <p:cTn id="93" dur="300"/>
                                        <p:tgtEl>
                                          <p:spTgt spid="22540"/>
                                        </p:tgtEl>
                                      </p:cBhvr>
                                    </p:animEffect>
                                  </p:childTnLst>
                                </p:cTn>
                              </p:par>
                              <p:par>
                                <p:cTn id="94" presetID="2" presetClass="entr" presetSubtype="4" fill="hold" grpId="0" nodeType="withEffect">
                                  <p:stCondLst>
                                    <p:cond delay="3100"/>
                                  </p:stCondLst>
                                  <p:childTnLst>
                                    <p:set>
                                      <p:cBhvr>
                                        <p:cTn id="95" dur="1" fill="hold">
                                          <p:stCondLst>
                                            <p:cond delay="0"/>
                                          </p:stCondLst>
                                        </p:cTn>
                                        <p:tgtEl>
                                          <p:spTgt spid="22560"/>
                                        </p:tgtEl>
                                        <p:attrNameLst>
                                          <p:attrName>style.visibility</p:attrName>
                                        </p:attrNameLst>
                                      </p:cBhvr>
                                      <p:to>
                                        <p:strVal val="visible"/>
                                      </p:to>
                                    </p:set>
                                    <p:anim calcmode="lin" valueType="num">
                                      <p:cBhvr additive="base">
                                        <p:cTn id="96" dur="750" fill="hold"/>
                                        <p:tgtEl>
                                          <p:spTgt spid="22560"/>
                                        </p:tgtEl>
                                        <p:attrNameLst>
                                          <p:attrName>ppt_x</p:attrName>
                                        </p:attrNameLst>
                                      </p:cBhvr>
                                      <p:tavLst>
                                        <p:tav tm="0">
                                          <p:val>
                                            <p:strVal val="#ppt_x"/>
                                          </p:val>
                                        </p:tav>
                                        <p:tav tm="100000">
                                          <p:val>
                                            <p:strVal val="#ppt_x"/>
                                          </p:val>
                                        </p:tav>
                                      </p:tavLst>
                                    </p:anim>
                                    <p:anim calcmode="lin" valueType="num">
                                      <p:cBhvr additive="base">
                                        <p:cTn id="97" dur="750" fill="hold"/>
                                        <p:tgtEl>
                                          <p:spTgt spid="22560"/>
                                        </p:tgtEl>
                                        <p:attrNameLst>
                                          <p:attrName>ppt_y</p:attrName>
                                        </p:attrNameLst>
                                      </p:cBhvr>
                                      <p:tavLst>
                                        <p:tav tm="0">
                                          <p:val>
                                            <p:strVal val="1+#ppt_h/2"/>
                                          </p:val>
                                        </p:tav>
                                        <p:tav tm="100000">
                                          <p:val>
                                            <p:strVal val="#ppt_y"/>
                                          </p:val>
                                        </p:tav>
                                      </p:tavLst>
                                    </p:anim>
                                  </p:childTnLst>
                                </p:cTn>
                              </p:par>
                              <p:par>
                                <p:cTn id="98" presetID="6" presetClass="emph" presetSubtype="0" autoRev="1" fill="hold" grpId="1" nodeType="withEffect">
                                  <p:stCondLst>
                                    <p:cond delay="3400"/>
                                  </p:stCondLst>
                                  <p:childTnLst>
                                    <p:animScale>
                                      <p:cBhvr>
                                        <p:cTn id="99" dur="150" fill="hold"/>
                                        <p:tgtEl>
                                          <p:spTgt spid="22540"/>
                                        </p:tgtEl>
                                      </p:cBhvr>
                                      <p:by x="110000" y="110000"/>
                                    </p:animScale>
                                  </p:childTnLst>
                                </p:cTn>
                              </p:par>
                              <p:par>
                                <p:cTn id="100" presetID="53" presetClass="entr" presetSubtype="16" fill="hold" nodeType="withEffect">
                                  <p:stCondLst>
                                    <p:cond delay="3200"/>
                                  </p:stCondLst>
                                  <p:childTnLst>
                                    <p:set>
                                      <p:cBhvr>
                                        <p:cTn id="101" dur="1" fill="hold">
                                          <p:stCondLst>
                                            <p:cond delay="0"/>
                                          </p:stCondLst>
                                        </p:cTn>
                                        <p:tgtEl>
                                          <p:spTgt spid="4"/>
                                        </p:tgtEl>
                                        <p:attrNameLst>
                                          <p:attrName>style.visibility</p:attrName>
                                        </p:attrNameLst>
                                      </p:cBhvr>
                                      <p:to>
                                        <p:strVal val="visible"/>
                                      </p:to>
                                    </p:set>
                                    <p:anim calcmode="lin" valueType="num">
                                      <p:cBhvr>
                                        <p:cTn id="102" dur="300" fill="hold"/>
                                        <p:tgtEl>
                                          <p:spTgt spid="4"/>
                                        </p:tgtEl>
                                        <p:attrNameLst>
                                          <p:attrName>ppt_w</p:attrName>
                                        </p:attrNameLst>
                                      </p:cBhvr>
                                      <p:tavLst>
                                        <p:tav tm="0">
                                          <p:val>
                                            <p:fltVal val="0"/>
                                          </p:val>
                                        </p:tav>
                                        <p:tav tm="100000">
                                          <p:val>
                                            <p:strVal val="#ppt_w"/>
                                          </p:val>
                                        </p:tav>
                                      </p:tavLst>
                                    </p:anim>
                                    <p:anim calcmode="lin" valueType="num">
                                      <p:cBhvr>
                                        <p:cTn id="103" dur="300" fill="hold"/>
                                        <p:tgtEl>
                                          <p:spTgt spid="4"/>
                                        </p:tgtEl>
                                        <p:attrNameLst>
                                          <p:attrName>ppt_h</p:attrName>
                                        </p:attrNameLst>
                                      </p:cBhvr>
                                      <p:tavLst>
                                        <p:tav tm="0">
                                          <p:val>
                                            <p:fltVal val="0"/>
                                          </p:val>
                                        </p:tav>
                                        <p:tav tm="100000">
                                          <p:val>
                                            <p:strVal val="#ppt_h"/>
                                          </p:val>
                                        </p:tav>
                                      </p:tavLst>
                                    </p:anim>
                                    <p:animEffect transition="in" filter="fade">
                                      <p:cBhvr>
                                        <p:cTn id="104" dur="300"/>
                                        <p:tgtEl>
                                          <p:spTgt spid="4"/>
                                        </p:tgtEl>
                                      </p:cBhvr>
                                    </p:animEffect>
                                  </p:childTnLst>
                                </p:cTn>
                              </p:par>
                              <p:par>
                                <p:cTn id="105" presetID="6" presetClass="emph" presetSubtype="0" autoRev="1" fill="hold" nodeType="withEffect">
                                  <p:stCondLst>
                                    <p:cond delay="3500"/>
                                  </p:stCondLst>
                                  <p:childTnLst>
                                    <p:animScale>
                                      <p:cBhvr>
                                        <p:cTn id="106" dur="150" fill="hold"/>
                                        <p:tgtEl>
                                          <p:spTgt spid="4"/>
                                        </p:tgtEl>
                                      </p:cBhvr>
                                      <p:by x="110000" y="110000"/>
                                    </p:animScale>
                                  </p:childTnLst>
                                </p:cTn>
                              </p:par>
                              <p:par>
                                <p:cTn id="107" presetID="53" presetClass="entr" presetSubtype="16" fill="hold" grpId="0" nodeType="withEffect">
                                  <p:stCondLst>
                                    <p:cond delay="3300"/>
                                  </p:stCondLst>
                                  <p:childTnLst>
                                    <p:set>
                                      <p:cBhvr>
                                        <p:cTn id="108" dur="1" fill="hold">
                                          <p:stCondLst>
                                            <p:cond delay="0"/>
                                          </p:stCondLst>
                                        </p:cTn>
                                        <p:tgtEl>
                                          <p:spTgt spid="22541"/>
                                        </p:tgtEl>
                                        <p:attrNameLst>
                                          <p:attrName>style.visibility</p:attrName>
                                        </p:attrNameLst>
                                      </p:cBhvr>
                                      <p:to>
                                        <p:strVal val="visible"/>
                                      </p:to>
                                    </p:set>
                                    <p:anim calcmode="lin" valueType="num">
                                      <p:cBhvr>
                                        <p:cTn id="109" dur="300" fill="hold"/>
                                        <p:tgtEl>
                                          <p:spTgt spid="22541"/>
                                        </p:tgtEl>
                                        <p:attrNameLst>
                                          <p:attrName>ppt_w</p:attrName>
                                        </p:attrNameLst>
                                      </p:cBhvr>
                                      <p:tavLst>
                                        <p:tav tm="0">
                                          <p:val>
                                            <p:fltVal val="0"/>
                                          </p:val>
                                        </p:tav>
                                        <p:tav tm="100000">
                                          <p:val>
                                            <p:strVal val="#ppt_w"/>
                                          </p:val>
                                        </p:tav>
                                      </p:tavLst>
                                    </p:anim>
                                    <p:anim calcmode="lin" valueType="num">
                                      <p:cBhvr>
                                        <p:cTn id="110" dur="300" fill="hold"/>
                                        <p:tgtEl>
                                          <p:spTgt spid="22541"/>
                                        </p:tgtEl>
                                        <p:attrNameLst>
                                          <p:attrName>ppt_h</p:attrName>
                                        </p:attrNameLst>
                                      </p:cBhvr>
                                      <p:tavLst>
                                        <p:tav tm="0">
                                          <p:val>
                                            <p:fltVal val="0"/>
                                          </p:val>
                                        </p:tav>
                                        <p:tav tm="100000">
                                          <p:val>
                                            <p:strVal val="#ppt_h"/>
                                          </p:val>
                                        </p:tav>
                                      </p:tavLst>
                                    </p:anim>
                                    <p:animEffect transition="in" filter="fade">
                                      <p:cBhvr>
                                        <p:cTn id="111" dur="300"/>
                                        <p:tgtEl>
                                          <p:spTgt spid="22541"/>
                                        </p:tgtEl>
                                      </p:cBhvr>
                                    </p:animEffect>
                                  </p:childTnLst>
                                </p:cTn>
                              </p:par>
                              <p:par>
                                <p:cTn id="112" presetID="2" presetClass="entr" presetSubtype="4" fill="hold" grpId="0" nodeType="withEffect">
                                  <p:stCondLst>
                                    <p:cond delay="3300"/>
                                  </p:stCondLst>
                                  <p:childTnLst>
                                    <p:set>
                                      <p:cBhvr>
                                        <p:cTn id="113" dur="1" fill="hold">
                                          <p:stCondLst>
                                            <p:cond delay="0"/>
                                          </p:stCondLst>
                                        </p:cTn>
                                        <p:tgtEl>
                                          <p:spTgt spid="22559"/>
                                        </p:tgtEl>
                                        <p:attrNameLst>
                                          <p:attrName>style.visibility</p:attrName>
                                        </p:attrNameLst>
                                      </p:cBhvr>
                                      <p:to>
                                        <p:strVal val="visible"/>
                                      </p:to>
                                    </p:set>
                                    <p:anim calcmode="lin" valueType="num">
                                      <p:cBhvr additive="base">
                                        <p:cTn id="114" dur="750" fill="hold"/>
                                        <p:tgtEl>
                                          <p:spTgt spid="22559"/>
                                        </p:tgtEl>
                                        <p:attrNameLst>
                                          <p:attrName>ppt_x</p:attrName>
                                        </p:attrNameLst>
                                      </p:cBhvr>
                                      <p:tavLst>
                                        <p:tav tm="0">
                                          <p:val>
                                            <p:strVal val="#ppt_x"/>
                                          </p:val>
                                        </p:tav>
                                        <p:tav tm="100000">
                                          <p:val>
                                            <p:strVal val="#ppt_x"/>
                                          </p:val>
                                        </p:tav>
                                      </p:tavLst>
                                    </p:anim>
                                    <p:anim calcmode="lin" valueType="num">
                                      <p:cBhvr additive="base">
                                        <p:cTn id="115" dur="750" fill="hold"/>
                                        <p:tgtEl>
                                          <p:spTgt spid="22559"/>
                                        </p:tgtEl>
                                        <p:attrNameLst>
                                          <p:attrName>ppt_y</p:attrName>
                                        </p:attrNameLst>
                                      </p:cBhvr>
                                      <p:tavLst>
                                        <p:tav tm="0">
                                          <p:val>
                                            <p:strVal val="1+#ppt_h/2"/>
                                          </p:val>
                                        </p:tav>
                                        <p:tav tm="100000">
                                          <p:val>
                                            <p:strVal val="#ppt_y"/>
                                          </p:val>
                                        </p:tav>
                                      </p:tavLst>
                                    </p:anim>
                                  </p:childTnLst>
                                </p:cTn>
                              </p:par>
                              <p:par>
                                <p:cTn id="116" presetID="6" presetClass="emph" presetSubtype="0" autoRev="1" fill="hold" grpId="1" nodeType="withEffect">
                                  <p:stCondLst>
                                    <p:cond delay="3600"/>
                                  </p:stCondLst>
                                  <p:childTnLst>
                                    <p:animScale>
                                      <p:cBhvr>
                                        <p:cTn id="117" dur="150" fill="hold"/>
                                        <p:tgtEl>
                                          <p:spTgt spid="22541"/>
                                        </p:tgtEl>
                                      </p:cBhvr>
                                      <p:by x="110000" y="110000"/>
                                    </p:animScale>
                                  </p:childTnLst>
                                </p:cTn>
                              </p:par>
                              <p:par>
                                <p:cTn id="118" presetID="53" presetClass="entr" presetSubtype="16" fill="hold" nodeType="withEffect">
                                  <p:stCondLst>
                                    <p:cond delay="3400"/>
                                  </p:stCondLst>
                                  <p:childTnLst>
                                    <p:set>
                                      <p:cBhvr>
                                        <p:cTn id="119" dur="1" fill="hold">
                                          <p:stCondLst>
                                            <p:cond delay="0"/>
                                          </p:stCondLst>
                                        </p:cTn>
                                        <p:tgtEl>
                                          <p:spTgt spid="2"/>
                                        </p:tgtEl>
                                        <p:attrNameLst>
                                          <p:attrName>style.visibility</p:attrName>
                                        </p:attrNameLst>
                                      </p:cBhvr>
                                      <p:to>
                                        <p:strVal val="visible"/>
                                      </p:to>
                                    </p:set>
                                    <p:anim calcmode="lin" valueType="num">
                                      <p:cBhvr>
                                        <p:cTn id="120" dur="300" fill="hold"/>
                                        <p:tgtEl>
                                          <p:spTgt spid="2"/>
                                        </p:tgtEl>
                                        <p:attrNameLst>
                                          <p:attrName>ppt_w</p:attrName>
                                        </p:attrNameLst>
                                      </p:cBhvr>
                                      <p:tavLst>
                                        <p:tav tm="0">
                                          <p:val>
                                            <p:fltVal val="0"/>
                                          </p:val>
                                        </p:tav>
                                        <p:tav tm="100000">
                                          <p:val>
                                            <p:strVal val="#ppt_w"/>
                                          </p:val>
                                        </p:tav>
                                      </p:tavLst>
                                    </p:anim>
                                    <p:anim calcmode="lin" valueType="num">
                                      <p:cBhvr>
                                        <p:cTn id="121" dur="300" fill="hold"/>
                                        <p:tgtEl>
                                          <p:spTgt spid="2"/>
                                        </p:tgtEl>
                                        <p:attrNameLst>
                                          <p:attrName>ppt_h</p:attrName>
                                        </p:attrNameLst>
                                      </p:cBhvr>
                                      <p:tavLst>
                                        <p:tav tm="0">
                                          <p:val>
                                            <p:fltVal val="0"/>
                                          </p:val>
                                        </p:tav>
                                        <p:tav tm="100000">
                                          <p:val>
                                            <p:strVal val="#ppt_h"/>
                                          </p:val>
                                        </p:tav>
                                      </p:tavLst>
                                    </p:anim>
                                    <p:animEffect transition="in" filter="fade">
                                      <p:cBhvr>
                                        <p:cTn id="122" dur="300"/>
                                        <p:tgtEl>
                                          <p:spTgt spid="2"/>
                                        </p:tgtEl>
                                      </p:cBhvr>
                                    </p:animEffect>
                                  </p:childTnLst>
                                </p:cTn>
                              </p:par>
                              <p:par>
                                <p:cTn id="123" presetID="6" presetClass="emph" presetSubtype="0" autoRev="1" fill="hold" nodeType="withEffect">
                                  <p:stCondLst>
                                    <p:cond delay="3700"/>
                                  </p:stCondLst>
                                  <p:childTnLst>
                                    <p:animScale>
                                      <p:cBhvr>
                                        <p:cTn id="124" dur="150" fill="hold"/>
                                        <p:tgtEl>
                                          <p:spTgt spid="2"/>
                                        </p:tgtEl>
                                      </p:cBhvr>
                                      <p:by x="110000" y="110000"/>
                                    </p:animScale>
                                  </p:childTnLst>
                                </p:cTn>
                              </p:par>
                              <p:par>
                                <p:cTn id="125" presetID="2" presetClass="entr" presetSubtype="4" fill="hold" grpId="0" nodeType="withEffect">
                                  <p:stCondLst>
                                    <p:cond delay="3700"/>
                                  </p:stCondLst>
                                  <p:childTnLst>
                                    <p:set>
                                      <p:cBhvr>
                                        <p:cTn id="126" dur="1" fill="hold">
                                          <p:stCondLst>
                                            <p:cond delay="0"/>
                                          </p:stCondLst>
                                        </p:cTn>
                                        <p:tgtEl>
                                          <p:spTgt spid="22558"/>
                                        </p:tgtEl>
                                        <p:attrNameLst>
                                          <p:attrName>style.visibility</p:attrName>
                                        </p:attrNameLst>
                                      </p:cBhvr>
                                      <p:to>
                                        <p:strVal val="visible"/>
                                      </p:to>
                                    </p:set>
                                    <p:anim calcmode="lin" valueType="num">
                                      <p:cBhvr additive="base">
                                        <p:cTn id="127" dur="750" fill="hold"/>
                                        <p:tgtEl>
                                          <p:spTgt spid="22558"/>
                                        </p:tgtEl>
                                        <p:attrNameLst>
                                          <p:attrName>ppt_x</p:attrName>
                                        </p:attrNameLst>
                                      </p:cBhvr>
                                      <p:tavLst>
                                        <p:tav tm="0">
                                          <p:val>
                                            <p:strVal val="#ppt_x"/>
                                          </p:val>
                                        </p:tav>
                                        <p:tav tm="100000">
                                          <p:val>
                                            <p:strVal val="#ppt_x"/>
                                          </p:val>
                                        </p:tav>
                                      </p:tavLst>
                                    </p:anim>
                                    <p:anim calcmode="lin" valueType="num">
                                      <p:cBhvr additive="base">
                                        <p:cTn id="128" dur="750" fill="hold"/>
                                        <p:tgtEl>
                                          <p:spTgt spid="22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animBg="1"/>
      <p:bldP spid="22532" grpId="0" animBg="1"/>
      <p:bldP spid="22533" grpId="0" animBg="1"/>
      <p:bldP spid="22534" grpId="0" animBg="1"/>
      <p:bldP spid="22535" grpId="0" animBg="1"/>
      <p:bldP spid="22536" grpId="0" animBg="1"/>
      <p:bldP spid="22537" grpId="0" animBg="1"/>
      <p:bldP spid="22538" grpId="0" animBg="1"/>
      <p:bldP spid="22538" grpId="1" animBg="1"/>
      <p:bldP spid="22539" grpId="0" animBg="1"/>
      <p:bldP spid="22539" grpId="1" animBg="1"/>
      <p:bldP spid="22540" grpId="0" animBg="1"/>
      <p:bldP spid="22540" grpId="1" animBg="1"/>
      <p:bldP spid="22541" grpId="0" animBg="1"/>
      <p:bldP spid="22541" grpId="1" animBg="1"/>
      <p:bldP spid="22557" grpId="0"/>
      <p:bldP spid="22558" grpId="0"/>
      <p:bldP spid="22559" grpId="0"/>
      <p:bldP spid="22560" grpId="0"/>
      <p:bldP spid="22561" grpId="0"/>
      <p:bldP spid="22562" grpId="0"/>
      <p:bldP spid="22563" grpId="0"/>
      <p:bldP spid="22564" grpId="0"/>
      <p:bldP spid="22565" grpId="0"/>
      <p:bldP spid="225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1583668" y="1204392"/>
            <a:ext cx="1638253" cy="1817919"/>
          </a:xfrm>
          <a:prstGeom prst="rect">
            <a:avLst/>
          </a:prstGeom>
          <a:blipFill>
            <a:blip r:embed="rId3" cstate="print">
              <a:extLst>
                <a:ext uri="{BEBA8EAE-BF5A-486C-A8C5-ECC9F3942E4B}">
                  <a14:imgProps xmlns:a14="http://schemas.microsoft.com/office/drawing/2010/main">
                    <a14:imgLayer r:embed="rId4">
                      <a14:imgEffect>
                        <a14:sharpenSoften amount="-71000"/>
                      </a14:imgEffect>
                    </a14:imgLayer>
                  </a14:imgProps>
                </a:ext>
              </a:extLst>
            </a:blip>
            <a:srcRect/>
            <a:stretch>
              <a:fillRect l="-242072" t="-30254" r="-363113" b="-198656"/>
            </a:stretch>
          </a:blipFill>
          <a:ln w="57150">
            <a:solidFill>
              <a:schemeClr val="accent1"/>
            </a:solidFill>
            <a:miter lim="800000"/>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p>
        </p:txBody>
      </p:sp>
      <p:sp>
        <p:nvSpPr>
          <p:cNvPr id="45" name="文本框 9"/>
          <p:cNvSpPr txBox="1"/>
          <p:nvPr/>
        </p:nvSpPr>
        <p:spPr>
          <a:xfrm>
            <a:off x="1834937" y="3300008"/>
            <a:ext cx="1025847" cy="236596"/>
          </a:xfrm>
          <a:prstGeom prst="rect">
            <a:avLst/>
          </a:prstGeom>
          <a:noFill/>
        </p:spPr>
        <p:txBody>
          <a:bodyPr wrap="square" lIns="51428" tIns="25714" rIns="51428" bIns="25714" rtlCol="0">
            <a:spAutoFit/>
          </a:bodyPr>
          <a:lstStyle/>
          <a:p>
            <a:pPr algn="ctr"/>
            <a:r>
              <a:rPr lang="zh-CN" altLang="en-US" sz="1200" dirty="0" smtClean="0">
                <a:solidFill>
                  <a:schemeClr val="tx1">
                    <a:lumMod val="75000"/>
                    <a:lumOff val="25000"/>
                  </a:schemeClr>
                </a:solidFill>
                <a:latin typeface="微软雅黑" pitchFamily="34" charset="-122"/>
                <a:ea typeface="微软雅黑" pitchFamily="34" charset="-122"/>
              </a:rPr>
              <a:t>单击添加标题</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47" name="文本框 9"/>
          <p:cNvSpPr txBox="1"/>
          <p:nvPr/>
        </p:nvSpPr>
        <p:spPr>
          <a:xfrm>
            <a:off x="1782126" y="3786212"/>
            <a:ext cx="1331783" cy="550528"/>
          </a:xfrm>
          <a:prstGeom prst="rect">
            <a:avLst/>
          </a:prstGeom>
          <a:noFill/>
        </p:spPr>
        <p:txBody>
          <a:bodyPr wrap="square" lIns="51428" tIns="25714" rIns="51428" bIns="25714" rtlCol="0">
            <a:spAutoFit/>
          </a:bodyPr>
          <a:lstStyle/>
          <a:p>
            <a:pPr>
              <a:lnSpc>
                <a:spcPct val="12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在此录入上述图表的描述说明，在此录入上述图表的描述说明。</a:t>
            </a:r>
          </a:p>
        </p:txBody>
      </p:sp>
      <p:sp>
        <p:nvSpPr>
          <p:cNvPr id="48" name="矩形 47"/>
          <p:cNvSpPr/>
          <p:nvPr/>
        </p:nvSpPr>
        <p:spPr>
          <a:xfrm>
            <a:off x="3599892" y="1204392"/>
            <a:ext cx="1638253" cy="1817919"/>
          </a:xfrm>
          <a:prstGeom prst="rect">
            <a:avLst/>
          </a:prstGeom>
          <a:blipFill>
            <a:blip r:embed="rId3" cstate="print">
              <a:extLst>
                <a:ext uri="{BEBA8EAE-BF5A-486C-A8C5-ECC9F3942E4B}">
                  <a14:imgProps xmlns:a14="http://schemas.microsoft.com/office/drawing/2010/main">
                    <a14:imgLayer r:embed="rId4">
                      <a14:imgEffect>
                        <a14:sharpenSoften amount="-71000"/>
                      </a14:imgEffect>
                    </a14:imgLayer>
                  </a14:imgProps>
                </a:ext>
              </a:extLst>
            </a:blip>
            <a:srcRect/>
            <a:stretch>
              <a:fillRect l="-334168" t="-13151" r="-292068" b="-213129"/>
            </a:stretch>
          </a:blipFill>
          <a:ln w="57150">
            <a:solidFill>
              <a:schemeClr val="accent1"/>
            </a:solidFill>
            <a:miter lim="800000"/>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p>
        </p:txBody>
      </p:sp>
      <p:sp>
        <p:nvSpPr>
          <p:cNvPr id="49" name="文本框 9"/>
          <p:cNvSpPr txBox="1"/>
          <p:nvPr/>
        </p:nvSpPr>
        <p:spPr>
          <a:xfrm>
            <a:off x="3851161" y="3300008"/>
            <a:ext cx="1025847" cy="236596"/>
          </a:xfrm>
          <a:prstGeom prst="rect">
            <a:avLst/>
          </a:prstGeom>
          <a:noFill/>
        </p:spPr>
        <p:txBody>
          <a:bodyPr wrap="square" lIns="51428" tIns="25714" rIns="51428" bIns="25714" rtlCol="0">
            <a:spAutoFit/>
          </a:bodyPr>
          <a:lstStyle/>
          <a:p>
            <a:pPr algn="ctr"/>
            <a:r>
              <a:rPr lang="zh-CN" altLang="en-US" sz="1200" dirty="0" smtClean="0">
                <a:solidFill>
                  <a:schemeClr val="tx1">
                    <a:lumMod val="75000"/>
                    <a:lumOff val="25000"/>
                  </a:schemeClr>
                </a:solidFill>
                <a:latin typeface="微软雅黑" pitchFamily="34" charset="-122"/>
                <a:ea typeface="微软雅黑" pitchFamily="34" charset="-122"/>
              </a:rPr>
              <a:t>单击添加标题</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51" name="文本框 9"/>
          <p:cNvSpPr txBox="1"/>
          <p:nvPr/>
        </p:nvSpPr>
        <p:spPr>
          <a:xfrm>
            <a:off x="3798350" y="3786212"/>
            <a:ext cx="1331783" cy="550528"/>
          </a:xfrm>
          <a:prstGeom prst="rect">
            <a:avLst/>
          </a:prstGeom>
          <a:noFill/>
        </p:spPr>
        <p:txBody>
          <a:bodyPr wrap="square" lIns="51428" tIns="25714" rIns="51428" bIns="25714" rtlCol="0">
            <a:spAutoFit/>
          </a:bodyPr>
          <a:lstStyle/>
          <a:p>
            <a:pPr>
              <a:lnSpc>
                <a:spcPct val="12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在此录入上述图表的描述说明，在此录入上述图表的描述说明。</a:t>
            </a:r>
          </a:p>
        </p:txBody>
      </p:sp>
      <p:sp>
        <p:nvSpPr>
          <p:cNvPr id="52" name="矩形 51"/>
          <p:cNvSpPr/>
          <p:nvPr/>
        </p:nvSpPr>
        <p:spPr>
          <a:xfrm>
            <a:off x="5598043" y="1204392"/>
            <a:ext cx="1638253" cy="1817919"/>
          </a:xfrm>
          <a:prstGeom prst="rect">
            <a:avLst/>
          </a:prstGeom>
          <a:blipFill>
            <a:blip r:embed="rId3" cstate="print">
              <a:extLst>
                <a:ext uri="{BEBA8EAE-BF5A-486C-A8C5-ECC9F3942E4B}">
                  <a14:imgProps xmlns:a14="http://schemas.microsoft.com/office/drawing/2010/main">
                    <a14:imgLayer r:embed="rId4">
                      <a14:imgEffect>
                        <a14:sharpenSoften amount="-71000"/>
                      </a14:imgEffect>
                    </a14:imgLayer>
                  </a14:imgProps>
                </a:ext>
              </a:extLst>
            </a:blip>
            <a:srcRect/>
            <a:stretch>
              <a:fillRect l="-65777" t="-43410" r="-539409" b="-185500"/>
            </a:stretch>
          </a:blipFill>
          <a:ln w="57150">
            <a:solidFill>
              <a:schemeClr val="accent1"/>
            </a:solidFill>
            <a:miter lim="800000"/>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p>
        </p:txBody>
      </p:sp>
      <p:sp>
        <p:nvSpPr>
          <p:cNvPr id="53" name="文本框 9"/>
          <p:cNvSpPr txBox="1"/>
          <p:nvPr/>
        </p:nvSpPr>
        <p:spPr>
          <a:xfrm>
            <a:off x="5849312" y="3300008"/>
            <a:ext cx="1025847" cy="236596"/>
          </a:xfrm>
          <a:prstGeom prst="rect">
            <a:avLst/>
          </a:prstGeom>
          <a:noFill/>
        </p:spPr>
        <p:txBody>
          <a:bodyPr wrap="square" lIns="51428" tIns="25714" rIns="51428" bIns="25714" rtlCol="0">
            <a:spAutoFit/>
          </a:bodyPr>
          <a:lstStyle/>
          <a:p>
            <a:pPr algn="ctr"/>
            <a:r>
              <a:rPr lang="zh-CN" altLang="en-US" sz="1200" dirty="0" smtClean="0">
                <a:solidFill>
                  <a:schemeClr val="tx1">
                    <a:lumMod val="75000"/>
                    <a:lumOff val="25000"/>
                  </a:schemeClr>
                </a:solidFill>
                <a:latin typeface="微软雅黑" pitchFamily="34" charset="-122"/>
                <a:ea typeface="微软雅黑" pitchFamily="34" charset="-122"/>
              </a:rPr>
              <a:t>单击添加标题</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55" name="文本框 9"/>
          <p:cNvSpPr txBox="1"/>
          <p:nvPr/>
        </p:nvSpPr>
        <p:spPr>
          <a:xfrm>
            <a:off x="5796501" y="3786212"/>
            <a:ext cx="1331783" cy="550528"/>
          </a:xfrm>
          <a:prstGeom prst="rect">
            <a:avLst/>
          </a:prstGeom>
          <a:noFill/>
        </p:spPr>
        <p:txBody>
          <a:bodyPr wrap="square" lIns="51428" tIns="25714" rIns="51428" bIns="25714" rtlCol="0">
            <a:spAutoFit/>
          </a:bodyPr>
          <a:lstStyle/>
          <a:p>
            <a:pPr>
              <a:lnSpc>
                <a:spcPct val="12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在此录入上述图表的描述说明，在此录入上述图表的描述说明。</a:t>
            </a:r>
          </a:p>
        </p:txBody>
      </p:sp>
    </p:spTree>
    <p:extLst>
      <p:ext uri="{BB962C8B-B14F-4D97-AF65-F5344CB8AC3E}">
        <p14:creationId xmlns:p14="http://schemas.microsoft.com/office/powerpoint/2010/main" val="858638288"/>
      </p:ext>
    </p:extLst>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0-#ppt_w/2"/>
                                          </p:val>
                                        </p:tav>
                                        <p:tav tm="100000">
                                          <p:val>
                                            <p:strVal val="#ppt_x"/>
                                          </p:val>
                                        </p:tav>
                                      </p:tavLst>
                                    </p:anim>
                                    <p:anim calcmode="lin" valueType="num">
                                      <p:cBhvr additive="base">
                                        <p:cTn id="16" dur="500" fill="hold"/>
                                        <p:tgtEl>
                                          <p:spTgt spid="4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0-#ppt_w/2"/>
                                          </p:val>
                                        </p:tav>
                                        <p:tav tm="100000">
                                          <p:val>
                                            <p:strVal val="#ppt_x"/>
                                          </p:val>
                                        </p:tav>
                                      </p:tavLst>
                                    </p:anim>
                                    <p:anim calcmode="lin" valueType="num">
                                      <p:cBhvr additive="base">
                                        <p:cTn id="21" dur="500" fill="hold"/>
                                        <p:tgtEl>
                                          <p:spTgt spid="4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fill="hold"/>
                                        <p:tgtEl>
                                          <p:spTgt spid="49"/>
                                        </p:tgtEl>
                                        <p:attrNameLst>
                                          <p:attrName>ppt_x</p:attrName>
                                        </p:attrNameLst>
                                      </p:cBhvr>
                                      <p:tavLst>
                                        <p:tav tm="0">
                                          <p:val>
                                            <p:strVal val="0-#ppt_w/2"/>
                                          </p:val>
                                        </p:tav>
                                        <p:tav tm="100000">
                                          <p:val>
                                            <p:strVal val="#ppt_x"/>
                                          </p:val>
                                        </p:tav>
                                      </p:tavLst>
                                    </p:anim>
                                    <p:anim calcmode="lin" valueType="num">
                                      <p:cBhvr additive="base">
                                        <p:cTn id="25" dur="500" fill="hold"/>
                                        <p:tgtEl>
                                          <p:spTgt spid="49"/>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500" fill="hold"/>
                                        <p:tgtEl>
                                          <p:spTgt spid="51"/>
                                        </p:tgtEl>
                                        <p:attrNameLst>
                                          <p:attrName>ppt_x</p:attrName>
                                        </p:attrNameLst>
                                      </p:cBhvr>
                                      <p:tavLst>
                                        <p:tav tm="0">
                                          <p:val>
                                            <p:strVal val="0-#ppt_w/2"/>
                                          </p:val>
                                        </p:tav>
                                        <p:tav tm="100000">
                                          <p:val>
                                            <p:strVal val="#ppt_x"/>
                                          </p:val>
                                        </p:tav>
                                      </p:tavLst>
                                    </p:anim>
                                    <p:anim calcmode="lin" valueType="num">
                                      <p:cBhvr additive="base">
                                        <p:cTn id="29" dur="500" fill="hold"/>
                                        <p:tgtEl>
                                          <p:spTgt spid="51"/>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0-#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0-#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500" fill="hold"/>
                                        <p:tgtEl>
                                          <p:spTgt spid="55"/>
                                        </p:tgtEl>
                                        <p:attrNameLst>
                                          <p:attrName>ppt_x</p:attrName>
                                        </p:attrNameLst>
                                      </p:cBhvr>
                                      <p:tavLst>
                                        <p:tav tm="0">
                                          <p:val>
                                            <p:strVal val="0-#ppt_w/2"/>
                                          </p:val>
                                        </p:tav>
                                        <p:tav tm="100000">
                                          <p:val>
                                            <p:strVal val="#ppt_x"/>
                                          </p:val>
                                        </p:tav>
                                      </p:tavLst>
                                    </p:anim>
                                    <p:anim calcmode="lin" valueType="num">
                                      <p:cBhvr additive="base">
                                        <p:cTn id="42"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7" grpId="0"/>
      <p:bldP spid="48" grpId="0" animBg="1"/>
      <p:bldP spid="49" grpId="0"/>
      <p:bldP spid="51" grpId="0"/>
      <p:bldP spid="52" grpId="0" animBg="1"/>
      <p:bldP spid="53"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Freeform 9"/>
          <p:cNvSpPr>
            <a:spLocks/>
          </p:cNvSpPr>
          <p:nvPr/>
        </p:nvSpPr>
        <p:spPr bwMode="auto">
          <a:xfrm>
            <a:off x="4611688" y="1478876"/>
            <a:ext cx="1403350" cy="1399451"/>
          </a:xfrm>
          <a:custGeom>
            <a:avLst/>
            <a:gdLst>
              <a:gd name="T0" fmla="*/ 457 w 913"/>
              <a:gd name="T1" fmla="*/ 912 h 912"/>
              <a:gd name="T2" fmla="*/ 913 w 913"/>
              <a:gd name="T3" fmla="*/ 456 h 912"/>
              <a:gd name="T4" fmla="*/ 457 w 913"/>
              <a:gd name="T5" fmla="*/ 0 h 912"/>
              <a:gd name="T6" fmla="*/ 0 w 913"/>
              <a:gd name="T7" fmla="*/ 456 h 912"/>
              <a:gd name="T8" fmla="*/ 0 w 913"/>
              <a:gd name="T9" fmla="*/ 912 h 912"/>
              <a:gd name="T10" fmla="*/ 457 w 913"/>
              <a:gd name="T11" fmla="*/ 912 h 912"/>
            </a:gdLst>
            <a:ahLst/>
            <a:cxnLst>
              <a:cxn ang="0">
                <a:pos x="T0" y="T1"/>
              </a:cxn>
              <a:cxn ang="0">
                <a:pos x="T2" y="T3"/>
              </a:cxn>
              <a:cxn ang="0">
                <a:pos x="T4" y="T5"/>
              </a:cxn>
              <a:cxn ang="0">
                <a:pos x="T6" y="T7"/>
              </a:cxn>
              <a:cxn ang="0">
                <a:pos x="T8" y="T9"/>
              </a:cxn>
              <a:cxn ang="0">
                <a:pos x="T10" y="T11"/>
              </a:cxn>
            </a:cxnLst>
            <a:rect l="0" t="0" r="r" b="b"/>
            <a:pathLst>
              <a:path w="913" h="912">
                <a:moveTo>
                  <a:pt x="457" y="912"/>
                </a:moveTo>
                <a:cubicBezTo>
                  <a:pt x="709" y="912"/>
                  <a:pt x="913" y="708"/>
                  <a:pt x="913" y="456"/>
                </a:cubicBezTo>
                <a:cubicBezTo>
                  <a:pt x="913" y="204"/>
                  <a:pt x="709" y="0"/>
                  <a:pt x="457" y="0"/>
                </a:cubicBezTo>
                <a:cubicBezTo>
                  <a:pt x="205" y="0"/>
                  <a:pt x="0" y="204"/>
                  <a:pt x="0" y="456"/>
                </a:cubicBezTo>
                <a:cubicBezTo>
                  <a:pt x="0" y="912"/>
                  <a:pt x="0" y="912"/>
                  <a:pt x="0" y="912"/>
                </a:cubicBezTo>
                <a:lnTo>
                  <a:pt x="457" y="912"/>
                </a:lnTo>
                <a:close/>
              </a:path>
            </a:pathLst>
          </a:custGeom>
          <a:solidFill>
            <a:schemeClr val="accent1"/>
          </a:solidFill>
          <a:ln w="12700">
            <a:solidFill>
              <a:schemeClr val="accent1"/>
            </a:solidFill>
            <a:round/>
            <a:headEnd/>
            <a:tailEnd/>
          </a:ln>
          <a:effec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latin typeface="微软雅黑" pitchFamily="34" charset="-122"/>
              <a:ea typeface="微软雅黑" pitchFamily="34" charset="-122"/>
            </a:endParaRPr>
          </a:p>
        </p:txBody>
      </p:sp>
      <p:sp>
        <p:nvSpPr>
          <p:cNvPr id="24586" name="Freeform 10"/>
          <p:cNvSpPr>
            <a:spLocks/>
          </p:cNvSpPr>
          <p:nvPr/>
        </p:nvSpPr>
        <p:spPr bwMode="auto">
          <a:xfrm>
            <a:off x="3144839" y="1480463"/>
            <a:ext cx="1400175" cy="1397863"/>
          </a:xfrm>
          <a:custGeom>
            <a:avLst/>
            <a:gdLst>
              <a:gd name="T0" fmla="*/ 459 w 918"/>
              <a:gd name="T1" fmla="*/ 918 h 918"/>
              <a:gd name="T2" fmla="*/ 0 w 918"/>
              <a:gd name="T3" fmla="*/ 459 h 918"/>
              <a:gd name="T4" fmla="*/ 459 w 918"/>
              <a:gd name="T5" fmla="*/ 0 h 918"/>
              <a:gd name="T6" fmla="*/ 918 w 918"/>
              <a:gd name="T7" fmla="*/ 459 h 918"/>
              <a:gd name="T8" fmla="*/ 918 w 918"/>
              <a:gd name="T9" fmla="*/ 918 h 918"/>
              <a:gd name="T10" fmla="*/ 459 w 918"/>
              <a:gd name="T11" fmla="*/ 918 h 918"/>
            </a:gdLst>
            <a:ahLst/>
            <a:cxnLst>
              <a:cxn ang="0">
                <a:pos x="T0" y="T1"/>
              </a:cxn>
              <a:cxn ang="0">
                <a:pos x="T2" y="T3"/>
              </a:cxn>
              <a:cxn ang="0">
                <a:pos x="T4" y="T5"/>
              </a:cxn>
              <a:cxn ang="0">
                <a:pos x="T6" y="T7"/>
              </a:cxn>
              <a:cxn ang="0">
                <a:pos x="T8" y="T9"/>
              </a:cxn>
              <a:cxn ang="0">
                <a:pos x="T10" y="T11"/>
              </a:cxn>
            </a:cxnLst>
            <a:rect l="0" t="0" r="r" b="b"/>
            <a:pathLst>
              <a:path w="918" h="918">
                <a:moveTo>
                  <a:pt x="459" y="918"/>
                </a:moveTo>
                <a:cubicBezTo>
                  <a:pt x="205" y="918"/>
                  <a:pt x="0" y="713"/>
                  <a:pt x="0" y="459"/>
                </a:cubicBezTo>
                <a:cubicBezTo>
                  <a:pt x="0" y="205"/>
                  <a:pt x="205" y="0"/>
                  <a:pt x="459" y="0"/>
                </a:cubicBezTo>
                <a:cubicBezTo>
                  <a:pt x="713" y="0"/>
                  <a:pt x="918" y="205"/>
                  <a:pt x="918" y="459"/>
                </a:cubicBezTo>
                <a:cubicBezTo>
                  <a:pt x="918" y="918"/>
                  <a:pt x="918" y="918"/>
                  <a:pt x="918" y="918"/>
                </a:cubicBezTo>
                <a:lnTo>
                  <a:pt x="459" y="918"/>
                </a:lnTo>
                <a:close/>
              </a:path>
            </a:pathLst>
          </a:custGeom>
          <a:noFill/>
          <a:ln w="12700" cap="flat"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50000"/>
                  <a:lumOff val="50000"/>
                </a:schemeClr>
              </a:solidFill>
              <a:latin typeface="微软雅黑" pitchFamily="34" charset="-122"/>
              <a:ea typeface="微软雅黑" pitchFamily="34" charset="-122"/>
            </a:endParaRPr>
          </a:p>
        </p:txBody>
      </p:sp>
      <p:sp>
        <p:nvSpPr>
          <p:cNvPr id="24588" name="Freeform 12"/>
          <p:cNvSpPr>
            <a:spLocks noEditPoints="1"/>
          </p:cNvSpPr>
          <p:nvPr/>
        </p:nvSpPr>
        <p:spPr bwMode="auto">
          <a:xfrm>
            <a:off x="5148263" y="1825165"/>
            <a:ext cx="212725" cy="270042"/>
          </a:xfrm>
          <a:custGeom>
            <a:avLst/>
            <a:gdLst>
              <a:gd name="T0" fmla="*/ 24 w 79"/>
              <a:gd name="T1" fmla="*/ 42 h 99"/>
              <a:gd name="T2" fmla="*/ 4 w 79"/>
              <a:gd name="T3" fmla="*/ 8 h 99"/>
              <a:gd name="T4" fmla="*/ 4 w 79"/>
              <a:gd name="T5" fmla="*/ 0 h 99"/>
              <a:gd name="T6" fmla="*/ 10 w 79"/>
              <a:gd name="T7" fmla="*/ 0 h 99"/>
              <a:gd name="T8" fmla="*/ 69 w 79"/>
              <a:gd name="T9" fmla="*/ 0 h 99"/>
              <a:gd name="T10" fmla="*/ 75 w 79"/>
              <a:gd name="T11" fmla="*/ 0 h 99"/>
              <a:gd name="T12" fmla="*/ 75 w 79"/>
              <a:gd name="T13" fmla="*/ 8 h 99"/>
              <a:gd name="T14" fmla="*/ 55 w 79"/>
              <a:gd name="T15" fmla="*/ 42 h 99"/>
              <a:gd name="T16" fmla="*/ 55 w 79"/>
              <a:gd name="T17" fmla="*/ 57 h 99"/>
              <a:gd name="T18" fmla="*/ 75 w 79"/>
              <a:gd name="T19" fmla="*/ 91 h 99"/>
              <a:gd name="T20" fmla="*/ 75 w 79"/>
              <a:gd name="T21" fmla="*/ 99 h 99"/>
              <a:gd name="T22" fmla="*/ 69 w 79"/>
              <a:gd name="T23" fmla="*/ 99 h 99"/>
              <a:gd name="T24" fmla="*/ 10 w 79"/>
              <a:gd name="T25" fmla="*/ 99 h 99"/>
              <a:gd name="T26" fmla="*/ 4 w 79"/>
              <a:gd name="T27" fmla="*/ 99 h 99"/>
              <a:gd name="T28" fmla="*/ 4 w 79"/>
              <a:gd name="T29" fmla="*/ 91 h 99"/>
              <a:gd name="T30" fmla="*/ 24 w 79"/>
              <a:gd name="T31" fmla="*/ 57 h 99"/>
              <a:gd name="T32" fmla="*/ 14 w 79"/>
              <a:gd name="T33" fmla="*/ 91 h 99"/>
              <a:gd name="T34" fmla="*/ 17 w 79"/>
              <a:gd name="T35" fmla="*/ 91 h 99"/>
              <a:gd name="T36" fmla="*/ 41 w 79"/>
              <a:gd name="T37" fmla="*/ 70 h 99"/>
              <a:gd name="T38" fmla="*/ 65 w 79"/>
              <a:gd name="T39" fmla="*/ 91 h 99"/>
              <a:gd name="T40" fmla="*/ 40 w 79"/>
              <a:gd name="T41" fmla="*/ 52 h 99"/>
              <a:gd name="T42" fmla="*/ 40 w 79"/>
              <a:gd name="T43" fmla="*/ 52 h 99"/>
              <a:gd name="T44" fmla="*/ 40 w 79"/>
              <a:gd name="T45" fmla="*/ 52 h 99"/>
              <a:gd name="T46" fmla="*/ 14 w 79"/>
              <a:gd name="T47" fmla="*/ 91 h 99"/>
              <a:gd name="T48" fmla="*/ 24 w 79"/>
              <a:gd name="T49" fmla="*/ 91 h 99"/>
              <a:gd name="T50" fmla="*/ 40 w 79"/>
              <a:gd name="T51" fmla="*/ 75 h 99"/>
              <a:gd name="T52" fmla="*/ 20 w 79"/>
              <a:gd name="T53" fmla="*/ 28 h 99"/>
              <a:gd name="T54" fmla="*/ 59 w 79"/>
              <a:gd name="T55" fmla="*/ 28 h 99"/>
              <a:gd name="T56" fmla="*/ 14 w 79"/>
              <a:gd name="T57" fmla="*/ 8 h 99"/>
              <a:gd name="T58" fmla="*/ 55 w 79"/>
              <a:gd name="T59" fmla="*/ 33 h 99"/>
              <a:gd name="T60" fmla="*/ 24 w 79"/>
              <a:gd name="T61" fmla="*/ 33 h 99"/>
              <a:gd name="T62" fmla="*/ 40 w 79"/>
              <a:gd name="T63" fmla="*/ 47 h 99"/>
              <a:gd name="T64" fmla="*/ 40 w 79"/>
              <a:gd name="T65" fmla="*/ 47 h 99"/>
              <a:gd name="T66" fmla="*/ 40 w 79"/>
              <a:gd name="T67" fmla="*/ 47 h 99"/>
              <a:gd name="T68" fmla="*/ 55 w 79"/>
              <a:gd name="T69" fmla="*/ 3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99">
                <a:moveTo>
                  <a:pt x="32" y="49"/>
                </a:moveTo>
                <a:cubicBezTo>
                  <a:pt x="29" y="47"/>
                  <a:pt x="27" y="44"/>
                  <a:pt x="24" y="42"/>
                </a:cubicBezTo>
                <a:cubicBezTo>
                  <a:pt x="16" y="35"/>
                  <a:pt x="8" y="28"/>
                  <a:pt x="7" y="8"/>
                </a:cubicBezTo>
                <a:cubicBezTo>
                  <a:pt x="4" y="8"/>
                  <a:pt x="4" y="8"/>
                  <a:pt x="4" y="8"/>
                </a:cubicBezTo>
                <a:cubicBezTo>
                  <a:pt x="2" y="8"/>
                  <a:pt x="0" y="6"/>
                  <a:pt x="0" y="4"/>
                </a:cubicBezTo>
                <a:cubicBezTo>
                  <a:pt x="0" y="2"/>
                  <a:pt x="2" y="0"/>
                  <a:pt x="4" y="0"/>
                </a:cubicBezTo>
                <a:cubicBezTo>
                  <a:pt x="10" y="0"/>
                  <a:pt x="10" y="0"/>
                  <a:pt x="10" y="0"/>
                </a:cubicBezTo>
                <a:cubicBezTo>
                  <a:pt x="10" y="0"/>
                  <a:pt x="10" y="0"/>
                  <a:pt x="10" y="0"/>
                </a:cubicBezTo>
                <a:cubicBezTo>
                  <a:pt x="11" y="0"/>
                  <a:pt x="11" y="0"/>
                  <a:pt x="11" y="0"/>
                </a:cubicBezTo>
                <a:cubicBezTo>
                  <a:pt x="69" y="0"/>
                  <a:pt x="69" y="0"/>
                  <a:pt x="69" y="0"/>
                </a:cubicBezTo>
                <a:cubicBezTo>
                  <a:pt x="69" y="0"/>
                  <a:pt x="69" y="0"/>
                  <a:pt x="69" y="0"/>
                </a:cubicBezTo>
                <a:cubicBezTo>
                  <a:pt x="75" y="0"/>
                  <a:pt x="75" y="0"/>
                  <a:pt x="75" y="0"/>
                </a:cubicBezTo>
                <a:cubicBezTo>
                  <a:pt x="78" y="0"/>
                  <a:pt x="79" y="2"/>
                  <a:pt x="79" y="4"/>
                </a:cubicBezTo>
                <a:cubicBezTo>
                  <a:pt x="79" y="6"/>
                  <a:pt x="78" y="8"/>
                  <a:pt x="75" y="8"/>
                </a:cubicBezTo>
                <a:cubicBezTo>
                  <a:pt x="73" y="8"/>
                  <a:pt x="73" y="8"/>
                  <a:pt x="73" y="8"/>
                </a:cubicBezTo>
                <a:cubicBezTo>
                  <a:pt x="72" y="28"/>
                  <a:pt x="64" y="35"/>
                  <a:pt x="55" y="42"/>
                </a:cubicBezTo>
                <a:cubicBezTo>
                  <a:pt x="53" y="44"/>
                  <a:pt x="50" y="47"/>
                  <a:pt x="48" y="49"/>
                </a:cubicBezTo>
                <a:cubicBezTo>
                  <a:pt x="50" y="52"/>
                  <a:pt x="53" y="54"/>
                  <a:pt x="55" y="57"/>
                </a:cubicBezTo>
                <a:cubicBezTo>
                  <a:pt x="64" y="64"/>
                  <a:pt x="72" y="70"/>
                  <a:pt x="73" y="91"/>
                </a:cubicBezTo>
                <a:cubicBezTo>
                  <a:pt x="75" y="91"/>
                  <a:pt x="75" y="91"/>
                  <a:pt x="75" y="91"/>
                </a:cubicBezTo>
                <a:cubicBezTo>
                  <a:pt x="78" y="91"/>
                  <a:pt x="79" y="93"/>
                  <a:pt x="79" y="95"/>
                </a:cubicBezTo>
                <a:cubicBezTo>
                  <a:pt x="79" y="97"/>
                  <a:pt x="78" y="99"/>
                  <a:pt x="75" y="99"/>
                </a:cubicBezTo>
                <a:cubicBezTo>
                  <a:pt x="69" y="99"/>
                  <a:pt x="69" y="99"/>
                  <a:pt x="69" y="99"/>
                </a:cubicBezTo>
                <a:cubicBezTo>
                  <a:pt x="69" y="99"/>
                  <a:pt x="69" y="99"/>
                  <a:pt x="69" y="99"/>
                </a:cubicBezTo>
                <a:cubicBezTo>
                  <a:pt x="69" y="99"/>
                  <a:pt x="69" y="99"/>
                  <a:pt x="69" y="99"/>
                </a:cubicBezTo>
                <a:cubicBezTo>
                  <a:pt x="10" y="99"/>
                  <a:pt x="10" y="99"/>
                  <a:pt x="10" y="99"/>
                </a:cubicBezTo>
                <a:cubicBezTo>
                  <a:pt x="10" y="99"/>
                  <a:pt x="10" y="99"/>
                  <a:pt x="10" y="99"/>
                </a:cubicBezTo>
                <a:cubicBezTo>
                  <a:pt x="4" y="99"/>
                  <a:pt x="4" y="99"/>
                  <a:pt x="4" y="99"/>
                </a:cubicBezTo>
                <a:cubicBezTo>
                  <a:pt x="2" y="99"/>
                  <a:pt x="0" y="97"/>
                  <a:pt x="0" y="95"/>
                </a:cubicBezTo>
                <a:cubicBezTo>
                  <a:pt x="0" y="93"/>
                  <a:pt x="2" y="91"/>
                  <a:pt x="4" y="91"/>
                </a:cubicBezTo>
                <a:cubicBezTo>
                  <a:pt x="7" y="91"/>
                  <a:pt x="7" y="91"/>
                  <a:pt x="7" y="91"/>
                </a:cubicBezTo>
                <a:cubicBezTo>
                  <a:pt x="8" y="70"/>
                  <a:pt x="16" y="64"/>
                  <a:pt x="24" y="57"/>
                </a:cubicBezTo>
                <a:cubicBezTo>
                  <a:pt x="27" y="54"/>
                  <a:pt x="29" y="52"/>
                  <a:pt x="32" y="49"/>
                </a:cubicBezTo>
                <a:close/>
                <a:moveTo>
                  <a:pt x="14" y="91"/>
                </a:moveTo>
                <a:cubicBezTo>
                  <a:pt x="14" y="91"/>
                  <a:pt x="14" y="91"/>
                  <a:pt x="14" y="91"/>
                </a:cubicBezTo>
                <a:cubicBezTo>
                  <a:pt x="17" y="91"/>
                  <a:pt x="17" y="91"/>
                  <a:pt x="17" y="91"/>
                </a:cubicBezTo>
                <a:cubicBezTo>
                  <a:pt x="38" y="70"/>
                  <a:pt x="38" y="70"/>
                  <a:pt x="38" y="70"/>
                </a:cubicBezTo>
                <a:cubicBezTo>
                  <a:pt x="39" y="69"/>
                  <a:pt x="40" y="69"/>
                  <a:pt x="41" y="70"/>
                </a:cubicBezTo>
                <a:cubicBezTo>
                  <a:pt x="62" y="91"/>
                  <a:pt x="62" y="91"/>
                  <a:pt x="62" y="91"/>
                </a:cubicBezTo>
                <a:cubicBezTo>
                  <a:pt x="65" y="91"/>
                  <a:pt x="65" y="91"/>
                  <a:pt x="65" y="91"/>
                </a:cubicBezTo>
                <a:cubicBezTo>
                  <a:pt x="64" y="74"/>
                  <a:pt x="58" y="68"/>
                  <a:pt x="50" y="62"/>
                </a:cubicBezTo>
                <a:cubicBezTo>
                  <a:pt x="47" y="59"/>
                  <a:pt x="43" y="56"/>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36" y="56"/>
                  <a:pt x="32" y="59"/>
                  <a:pt x="29" y="62"/>
                </a:cubicBezTo>
                <a:cubicBezTo>
                  <a:pt x="22" y="68"/>
                  <a:pt x="15" y="74"/>
                  <a:pt x="14" y="91"/>
                </a:cubicBezTo>
                <a:close/>
                <a:moveTo>
                  <a:pt x="24" y="91"/>
                </a:moveTo>
                <a:cubicBezTo>
                  <a:pt x="24" y="91"/>
                  <a:pt x="24" y="91"/>
                  <a:pt x="24" y="91"/>
                </a:cubicBezTo>
                <a:cubicBezTo>
                  <a:pt x="56" y="91"/>
                  <a:pt x="56" y="91"/>
                  <a:pt x="56" y="91"/>
                </a:cubicBezTo>
                <a:cubicBezTo>
                  <a:pt x="40" y="75"/>
                  <a:pt x="40" y="75"/>
                  <a:pt x="40" y="75"/>
                </a:cubicBezTo>
                <a:cubicBezTo>
                  <a:pt x="24" y="91"/>
                  <a:pt x="24" y="91"/>
                  <a:pt x="24" y="91"/>
                </a:cubicBezTo>
                <a:close/>
                <a:moveTo>
                  <a:pt x="20" y="28"/>
                </a:moveTo>
                <a:cubicBezTo>
                  <a:pt x="20" y="28"/>
                  <a:pt x="20" y="28"/>
                  <a:pt x="20" y="28"/>
                </a:cubicBezTo>
                <a:cubicBezTo>
                  <a:pt x="59" y="28"/>
                  <a:pt x="59" y="28"/>
                  <a:pt x="59" y="28"/>
                </a:cubicBezTo>
                <a:cubicBezTo>
                  <a:pt x="62" y="24"/>
                  <a:pt x="65" y="18"/>
                  <a:pt x="65" y="8"/>
                </a:cubicBezTo>
                <a:cubicBezTo>
                  <a:pt x="14" y="8"/>
                  <a:pt x="14" y="8"/>
                  <a:pt x="14" y="8"/>
                </a:cubicBezTo>
                <a:cubicBezTo>
                  <a:pt x="15" y="18"/>
                  <a:pt x="17" y="24"/>
                  <a:pt x="20" y="28"/>
                </a:cubicBezTo>
                <a:close/>
                <a:moveTo>
                  <a:pt x="55" y="33"/>
                </a:moveTo>
                <a:cubicBezTo>
                  <a:pt x="55" y="33"/>
                  <a:pt x="55" y="33"/>
                  <a:pt x="55" y="33"/>
                </a:cubicBezTo>
                <a:cubicBezTo>
                  <a:pt x="24" y="33"/>
                  <a:pt x="24" y="33"/>
                  <a:pt x="24" y="33"/>
                </a:cubicBezTo>
                <a:cubicBezTo>
                  <a:pt x="26" y="34"/>
                  <a:pt x="27" y="35"/>
                  <a:pt x="29" y="37"/>
                </a:cubicBezTo>
                <a:cubicBezTo>
                  <a:pt x="32" y="40"/>
                  <a:pt x="36" y="43"/>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3" y="43"/>
                  <a:pt x="47" y="40"/>
                  <a:pt x="50" y="37"/>
                </a:cubicBezTo>
                <a:cubicBezTo>
                  <a:pt x="52" y="35"/>
                  <a:pt x="54" y="34"/>
                  <a:pt x="55" y="33"/>
                </a:cubicBezTo>
                <a:close/>
              </a:path>
            </a:pathLst>
          </a:custGeom>
          <a:solidFill>
            <a:schemeClr val="accent2"/>
          </a:solidFill>
          <a:ln>
            <a:noFill/>
          </a:ln>
        </p:spPr>
        <p:txBody>
          <a:bodyPr/>
          <a:lstStyle/>
          <a:p>
            <a:endParaRPr lang="zh-CN" altLang="en-US">
              <a:solidFill>
                <a:schemeClr val="tx1">
                  <a:lumMod val="50000"/>
                  <a:lumOff val="50000"/>
                </a:schemeClr>
              </a:solidFill>
              <a:latin typeface="微软雅黑" pitchFamily="34" charset="-122"/>
              <a:ea typeface="微软雅黑" pitchFamily="34" charset="-122"/>
            </a:endParaRPr>
          </a:p>
        </p:txBody>
      </p:sp>
      <p:sp>
        <p:nvSpPr>
          <p:cNvPr id="24591" name="Text Box 15"/>
          <p:cNvSpPr txBox="1">
            <a:spLocks noChangeArrowheads="1"/>
          </p:cNvSpPr>
          <p:nvPr/>
        </p:nvSpPr>
        <p:spPr bwMode="auto">
          <a:xfrm>
            <a:off x="4927430" y="2112679"/>
            <a:ext cx="65915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dirty="0">
                <a:solidFill>
                  <a:schemeClr val="bg1"/>
                </a:solidFill>
                <a:latin typeface="微软雅黑" pitchFamily="34" charset="-122"/>
                <a:ea typeface="微软雅黑" pitchFamily="34" charset="-122"/>
              </a:rPr>
              <a:t>23%</a:t>
            </a:r>
          </a:p>
          <a:p>
            <a:pPr algn="ctr"/>
            <a:r>
              <a:rPr lang="zh-CN" altLang="en-US" sz="1200" dirty="0" smtClean="0">
                <a:solidFill>
                  <a:schemeClr val="bg1"/>
                </a:solidFill>
                <a:latin typeface="微软雅黑" pitchFamily="34" charset="-122"/>
                <a:ea typeface="微软雅黑" pitchFamily="34" charset="-122"/>
              </a:rPr>
              <a:t>标题</a:t>
            </a:r>
            <a:r>
              <a:rPr lang="en-US" altLang="zh-CN" sz="1200" dirty="0" smtClean="0">
                <a:solidFill>
                  <a:schemeClr val="bg1"/>
                </a:solidFill>
                <a:latin typeface="微软雅黑" pitchFamily="34" charset="-122"/>
                <a:ea typeface="微软雅黑" pitchFamily="34" charset="-122"/>
              </a:rPr>
              <a:t> </a:t>
            </a:r>
            <a:r>
              <a:rPr lang="zh-CN" altLang="en-US" sz="1200" dirty="0">
                <a:solidFill>
                  <a:schemeClr val="bg1"/>
                </a:solidFill>
                <a:latin typeface="微软雅黑" pitchFamily="34" charset="-122"/>
                <a:ea typeface="微软雅黑" pitchFamily="34" charset="-122"/>
              </a:rPr>
              <a:t>1</a:t>
            </a:r>
            <a:endParaRPr lang="en-US" altLang="zh-CN" sz="1200" dirty="0">
              <a:solidFill>
                <a:schemeClr val="bg1"/>
              </a:solidFill>
              <a:latin typeface="微软雅黑" pitchFamily="34" charset="-122"/>
              <a:ea typeface="微软雅黑" pitchFamily="34" charset="-122"/>
            </a:endParaRPr>
          </a:p>
        </p:txBody>
      </p:sp>
      <p:sp>
        <p:nvSpPr>
          <p:cNvPr id="24592" name="Rectangle 16"/>
          <p:cNvSpPr>
            <a:spLocks noChangeArrowheads="1"/>
          </p:cNvSpPr>
          <p:nvPr/>
        </p:nvSpPr>
        <p:spPr bwMode="auto">
          <a:xfrm>
            <a:off x="6300789" y="1752095"/>
            <a:ext cx="2232025"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添加标题文本</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900" dirty="0" smtClean="0">
                <a:solidFill>
                  <a:schemeClr val="tx1">
                    <a:lumMod val="50000"/>
                    <a:lumOff val="50000"/>
                  </a:schemeClr>
                </a:solidFill>
                <a:latin typeface="微软雅黑" pitchFamily="34" charset="-122"/>
                <a:ea typeface="微软雅黑" pitchFamily="34" charset="-122"/>
                <a:cs typeface="+mn-ea"/>
                <a:sym typeface="+mn-lt"/>
              </a:rPr>
              <a:t>点击输入详细的文本内容，点击输入详细的文本内容，点击输入详细的文本内容。点击输入详细的文本内容，点击输入详细的文本内容，点击输入详细的文本内容。</a:t>
            </a: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24593" name="Rectangle 17"/>
          <p:cNvSpPr>
            <a:spLocks noChangeArrowheads="1"/>
          </p:cNvSpPr>
          <p:nvPr/>
        </p:nvSpPr>
        <p:spPr bwMode="auto">
          <a:xfrm>
            <a:off x="630239" y="3337398"/>
            <a:ext cx="2232025" cy="87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添加标题文本</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900" dirty="0" smtClean="0">
                <a:solidFill>
                  <a:schemeClr val="tx1">
                    <a:lumMod val="50000"/>
                    <a:lumOff val="50000"/>
                  </a:schemeClr>
                </a:solidFill>
                <a:latin typeface="微软雅黑" pitchFamily="34" charset="-122"/>
                <a:ea typeface="微软雅黑" pitchFamily="34" charset="-122"/>
                <a:cs typeface="+mn-ea"/>
                <a:sym typeface="+mn-lt"/>
              </a:rPr>
              <a:t>点击输入详细的文本内容，点击输入详细的文本内容，点击输入详细的文本内容。点击输入详细的文本内容，点击输入详细的文本内容，点击输入详细的文本内容。</a:t>
            </a: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24596" name="Freeform 20"/>
          <p:cNvSpPr>
            <a:spLocks/>
          </p:cNvSpPr>
          <p:nvPr/>
        </p:nvSpPr>
        <p:spPr bwMode="auto">
          <a:xfrm rot="10800000">
            <a:off x="4613275" y="2943455"/>
            <a:ext cx="1411288" cy="1408981"/>
          </a:xfrm>
          <a:custGeom>
            <a:avLst/>
            <a:gdLst>
              <a:gd name="T0" fmla="*/ 459 w 918"/>
              <a:gd name="T1" fmla="*/ 918 h 918"/>
              <a:gd name="T2" fmla="*/ 0 w 918"/>
              <a:gd name="T3" fmla="*/ 459 h 918"/>
              <a:gd name="T4" fmla="*/ 459 w 918"/>
              <a:gd name="T5" fmla="*/ 0 h 918"/>
              <a:gd name="T6" fmla="*/ 918 w 918"/>
              <a:gd name="T7" fmla="*/ 459 h 918"/>
              <a:gd name="T8" fmla="*/ 918 w 918"/>
              <a:gd name="T9" fmla="*/ 918 h 918"/>
              <a:gd name="T10" fmla="*/ 459 w 918"/>
              <a:gd name="T11" fmla="*/ 918 h 918"/>
            </a:gdLst>
            <a:ahLst/>
            <a:cxnLst>
              <a:cxn ang="0">
                <a:pos x="T0" y="T1"/>
              </a:cxn>
              <a:cxn ang="0">
                <a:pos x="T2" y="T3"/>
              </a:cxn>
              <a:cxn ang="0">
                <a:pos x="T4" y="T5"/>
              </a:cxn>
              <a:cxn ang="0">
                <a:pos x="T6" y="T7"/>
              </a:cxn>
              <a:cxn ang="0">
                <a:pos x="T8" y="T9"/>
              </a:cxn>
              <a:cxn ang="0">
                <a:pos x="T10" y="T11"/>
              </a:cxn>
            </a:cxnLst>
            <a:rect l="0" t="0" r="r" b="b"/>
            <a:pathLst>
              <a:path w="918" h="918">
                <a:moveTo>
                  <a:pt x="459" y="918"/>
                </a:moveTo>
                <a:cubicBezTo>
                  <a:pt x="205" y="918"/>
                  <a:pt x="0" y="713"/>
                  <a:pt x="0" y="459"/>
                </a:cubicBezTo>
                <a:cubicBezTo>
                  <a:pt x="0" y="205"/>
                  <a:pt x="205" y="0"/>
                  <a:pt x="459" y="0"/>
                </a:cubicBezTo>
                <a:cubicBezTo>
                  <a:pt x="713" y="0"/>
                  <a:pt x="918" y="205"/>
                  <a:pt x="918" y="459"/>
                </a:cubicBezTo>
                <a:cubicBezTo>
                  <a:pt x="918" y="918"/>
                  <a:pt x="918" y="918"/>
                  <a:pt x="918" y="918"/>
                </a:cubicBezTo>
                <a:lnTo>
                  <a:pt x="459" y="918"/>
                </a:lnTo>
                <a:close/>
              </a:path>
            </a:pathLst>
          </a:custGeom>
          <a:noFill/>
          <a:ln w="12700" cap="flat"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50000"/>
                  <a:lumOff val="50000"/>
                </a:schemeClr>
              </a:solidFill>
              <a:latin typeface="微软雅黑" pitchFamily="34" charset="-122"/>
              <a:ea typeface="微软雅黑" pitchFamily="34" charset="-122"/>
            </a:endParaRPr>
          </a:p>
        </p:txBody>
      </p:sp>
      <p:sp>
        <p:nvSpPr>
          <p:cNvPr id="24584" name="Freeform 8"/>
          <p:cNvSpPr>
            <a:spLocks/>
          </p:cNvSpPr>
          <p:nvPr/>
        </p:nvSpPr>
        <p:spPr bwMode="auto">
          <a:xfrm>
            <a:off x="4611689" y="2943454"/>
            <a:ext cx="839787" cy="837129"/>
          </a:xfrm>
          <a:custGeom>
            <a:avLst/>
            <a:gdLst>
              <a:gd name="T0" fmla="*/ 273 w 546"/>
              <a:gd name="T1" fmla="*/ 0 h 546"/>
              <a:gd name="T2" fmla="*/ 546 w 546"/>
              <a:gd name="T3" fmla="*/ 273 h 546"/>
              <a:gd name="T4" fmla="*/ 273 w 546"/>
              <a:gd name="T5" fmla="*/ 546 h 546"/>
              <a:gd name="T6" fmla="*/ 0 w 546"/>
              <a:gd name="T7" fmla="*/ 273 h 546"/>
              <a:gd name="T8" fmla="*/ 0 w 546"/>
              <a:gd name="T9" fmla="*/ 0 h 546"/>
              <a:gd name="T10" fmla="*/ 273 w 546"/>
              <a:gd name="T11" fmla="*/ 0 h 546"/>
            </a:gdLst>
            <a:ahLst/>
            <a:cxnLst>
              <a:cxn ang="0">
                <a:pos x="T0" y="T1"/>
              </a:cxn>
              <a:cxn ang="0">
                <a:pos x="T2" y="T3"/>
              </a:cxn>
              <a:cxn ang="0">
                <a:pos x="T4" y="T5"/>
              </a:cxn>
              <a:cxn ang="0">
                <a:pos x="T6" y="T7"/>
              </a:cxn>
              <a:cxn ang="0">
                <a:pos x="T8" y="T9"/>
              </a:cxn>
              <a:cxn ang="0">
                <a:pos x="T10" y="T11"/>
              </a:cxn>
            </a:cxnLst>
            <a:rect l="0" t="0" r="r" b="b"/>
            <a:pathLst>
              <a:path w="546" h="546">
                <a:moveTo>
                  <a:pt x="273" y="0"/>
                </a:moveTo>
                <a:cubicBezTo>
                  <a:pt x="424" y="0"/>
                  <a:pt x="546" y="123"/>
                  <a:pt x="546" y="273"/>
                </a:cubicBezTo>
                <a:cubicBezTo>
                  <a:pt x="546" y="424"/>
                  <a:pt x="424" y="546"/>
                  <a:pt x="273" y="546"/>
                </a:cubicBezTo>
                <a:cubicBezTo>
                  <a:pt x="123" y="546"/>
                  <a:pt x="0" y="424"/>
                  <a:pt x="0" y="273"/>
                </a:cubicBezTo>
                <a:cubicBezTo>
                  <a:pt x="0" y="0"/>
                  <a:pt x="0" y="0"/>
                  <a:pt x="0" y="0"/>
                </a:cubicBezTo>
                <a:lnTo>
                  <a:pt x="273" y="0"/>
                </a:lnTo>
                <a:close/>
              </a:path>
            </a:pathLst>
          </a:custGeom>
          <a:solidFill>
            <a:schemeClr val="accent4"/>
          </a:solidFill>
          <a:ln w="12700">
            <a:solidFill>
              <a:schemeClr val="accent4"/>
            </a:solidFill>
            <a:round/>
            <a:headEnd/>
            <a:tailEnd/>
          </a:ln>
          <a:effec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latin typeface="微软雅黑" pitchFamily="34" charset="-122"/>
              <a:ea typeface="微软雅黑" pitchFamily="34" charset="-122"/>
            </a:endParaRPr>
          </a:p>
        </p:txBody>
      </p:sp>
      <p:sp>
        <p:nvSpPr>
          <p:cNvPr id="24594" name="Freeform 18"/>
          <p:cNvSpPr>
            <a:spLocks/>
          </p:cNvSpPr>
          <p:nvPr/>
        </p:nvSpPr>
        <p:spPr bwMode="auto">
          <a:xfrm>
            <a:off x="3705225" y="2039608"/>
            <a:ext cx="839788" cy="838718"/>
          </a:xfrm>
          <a:custGeom>
            <a:avLst/>
            <a:gdLst>
              <a:gd name="T0" fmla="*/ 273 w 546"/>
              <a:gd name="T1" fmla="*/ 546 h 546"/>
              <a:gd name="T2" fmla="*/ 0 w 546"/>
              <a:gd name="T3" fmla="*/ 273 h 546"/>
              <a:gd name="T4" fmla="*/ 273 w 546"/>
              <a:gd name="T5" fmla="*/ 0 h 546"/>
              <a:gd name="T6" fmla="*/ 546 w 546"/>
              <a:gd name="T7" fmla="*/ 273 h 546"/>
              <a:gd name="T8" fmla="*/ 546 w 546"/>
              <a:gd name="T9" fmla="*/ 546 h 546"/>
              <a:gd name="T10" fmla="*/ 273 w 546"/>
              <a:gd name="T11" fmla="*/ 546 h 546"/>
            </a:gdLst>
            <a:ahLst/>
            <a:cxnLst>
              <a:cxn ang="0">
                <a:pos x="T0" y="T1"/>
              </a:cxn>
              <a:cxn ang="0">
                <a:pos x="T2" y="T3"/>
              </a:cxn>
              <a:cxn ang="0">
                <a:pos x="T4" y="T5"/>
              </a:cxn>
              <a:cxn ang="0">
                <a:pos x="T6" y="T7"/>
              </a:cxn>
              <a:cxn ang="0">
                <a:pos x="T8" y="T9"/>
              </a:cxn>
              <a:cxn ang="0">
                <a:pos x="T10" y="T11"/>
              </a:cxn>
            </a:cxnLst>
            <a:rect l="0" t="0" r="r" b="b"/>
            <a:pathLst>
              <a:path w="546" h="546">
                <a:moveTo>
                  <a:pt x="273" y="546"/>
                </a:moveTo>
                <a:cubicBezTo>
                  <a:pt x="123" y="546"/>
                  <a:pt x="0" y="424"/>
                  <a:pt x="0" y="273"/>
                </a:cubicBezTo>
                <a:cubicBezTo>
                  <a:pt x="0" y="123"/>
                  <a:pt x="123" y="0"/>
                  <a:pt x="273" y="0"/>
                </a:cubicBezTo>
                <a:cubicBezTo>
                  <a:pt x="424" y="0"/>
                  <a:pt x="546" y="123"/>
                  <a:pt x="546" y="273"/>
                </a:cubicBezTo>
                <a:cubicBezTo>
                  <a:pt x="546" y="546"/>
                  <a:pt x="546" y="546"/>
                  <a:pt x="546" y="546"/>
                </a:cubicBezTo>
                <a:lnTo>
                  <a:pt x="273" y="546"/>
                </a:lnTo>
                <a:close/>
              </a:path>
            </a:pathLst>
          </a:custGeom>
          <a:solidFill>
            <a:schemeClr val="accent2"/>
          </a:solidFill>
          <a:ln w="12700">
            <a:solidFill>
              <a:schemeClr val="accent2"/>
            </a:solidFill>
            <a:round/>
            <a:headEnd/>
            <a:tailEnd/>
          </a:ln>
          <a:effec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latin typeface="微软雅黑" pitchFamily="34" charset="-122"/>
              <a:ea typeface="微软雅黑" pitchFamily="34" charset="-122"/>
            </a:endParaRPr>
          </a:p>
        </p:txBody>
      </p:sp>
      <p:sp>
        <p:nvSpPr>
          <p:cNvPr id="24587" name="Freeform 11"/>
          <p:cNvSpPr>
            <a:spLocks noEditPoints="1"/>
          </p:cNvSpPr>
          <p:nvPr/>
        </p:nvSpPr>
        <p:spPr bwMode="auto">
          <a:xfrm>
            <a:off x="4921251" y="3288155"/>
            <a:ext cx="219075" cy="149317"/>
          </a:xfrm>
          <a:custGeom>
            <a:avLst/>
            <a:gdLst>
              <a:gd name="T0" fmla="*/ 79 w 98"/>
              <a:gd name="T1" fmla="*/ 61 h 69"/>
              <a:gd name="T2" fmla="*/ 91 w 98"/>
              <a:gd name="T3" fmla="*/ 49 h 69"/>
              <a:gd name="T4" fmla="*/ 81 w 98"/>
              <a:gd name="T5" fmla="*/ 37 h 69"/>
              <a:gd name="T6" fmla="*/ 70 w 98"/>
              <a:gd name="T7" fmla="*/ 15 h 69"/>
              <a:gd name="T8" fmla="*/ 37 w 98"/>
              <a:gd name="T9" fmla="*/ 12 h 69"/>
              <a:gd name="T10" fmla="*/ 24 w 98"/>
              <a:gd name="T11" fmla="*/ 26 h 69"/>
              <a:gd name="T12" fmla="*/ 8 w 98"/>
              <a:gd name="T13" fmla="*/ 43 h 69"/>
              <a:gd name="T14" fmla="*/ 13 w 98"/>
              <a:gd name="T15" fmla="*/ 56 h 69"/>
              <a:gd name="T16" fmla="*/ 26 w 98"/>
              <a:gd name="T17" fmla="*/ 61 h 69"/>
              <a:gd name="T18" fmla="*/ 26 w 98"/>
              <a:gd name="T19" fmla="*/ 42 h 69"/>
              <a:gd name="T20" fmla="*/ 26 w 98"/>
              <a:gd name="T21" fmla="*/ 39 h 69"/>
              <a:gd name="T22" fmla="*/ 34 w 98"/>
              <a:gd name="T23" fmla="*/ 43 h 69"/>
              <a:gd name="T24" fmla="*/ 36 w 98"/>
              <a:gd name="T25" fmla="*/ 28 h 69"/>
              <a:gd name="T26" fmla="*/ 38 w 98"/>
              <a:gd name="T27" fmla="*/ 43 h 69"/>
              <a:gd name="T28" fmla="*/ 46 w 98"/>
              <a:gd name="T29" fmla="*/ 39 h 69"/>
              <a:gd name="T30" fmla="*/ 38 w 98"/>
              <a:gd name="T31" fmla="*/ 50 h 69"/>
              <a:gd name="T32" fmla="*/ 38 w 98"/>
              <a:gd name="T33" fmla="*/ 50 h 69"/>
              <a:gd name="T34" fmla="*/ 37 w 98"/>
              <a:gd name="T35" fmla="*/ 50 h 69"/>
              <a:gd name="T36" fmla="*/ 37 w 98"/>
              <a:gd name="T37" fmla="*/ 50 h 69"/>
              <a:gd name="T38" fmla="*/ 35 w 98"/>
              <a:gd name="T39" fmla="*/ 50 h 69"/>
              <a:gd name="T40" fmla="*/ 35 w 98"/>
              <a:gd name="T41" fmla="*/ 50 h 69"/>
              <a:gd name="T42" fmla="*/ 35 w 98"/>
              <a:gd name="T43" fmla="*/ 50 h 69"/>
              <a:gd name="T44" fmla="*/ 26 w 98"/>
              <a:gd name="T45" fmla="*/ 42 h 69"/>
              <a:gd name="T46" fmla="*/ 53 w 98"/>
              <a:gd name="T47" fmla="*/ 40 h 69"/>
              <a:gd name="T48" fmla="*/ 49 w 98"/>
              <a:gd name="T49" fmla="*/ 37 h 69"/>
              <a:gd name="T50" fmla="*/ 58 w 98"/>
              <a:gd name="T51" fmla="*/ 28 h 69"/>
              <a:gd name="T52" fmla="*/ 58 w 98"/>
              <a:gd name="T53" fmla="*/ 28 h 69"/>
              <a:gd name="T54" fmla="*/ 58 w 98"/>
              <a:gd name="T55" fmla="*/ 28 h 69"/>
              <a:gd name="T56" fmla="*/ 60 w 98"/>
              <a:gd name="T57" fmla="*/ 28 h 69"/>
              <a:gd name="T58" fmla="*/ 60 w 98"/>
              <a:gd name="T59" fmla="*/ 28 h 69"/>
              <a:gd name="T60" fmla="*/ 61 w 98"/>
              <a:gd name="T61" fmla="*/ 28 h 69"/>
              <a:gd name="T62" fmla="*/ 69 w 98"/>
              <a:gd name="T63" fmla="*/ 37 h 69"/>
              <a:gd name="T64" fmla="*/ 66 w 98"/>
              <a:gd name="T65" fmla="*/ 40 h 69"/>
              <a:gd name="T66" fmla="*/ 62 w 98"/>
              <a:gd name="T67" fmla="*/ 48 h 69"/>
              <a:gd name="T68" fmla="*/ 57 w 98"/>
              <a:gd name="T69" fmla="*/ 48 h 69"/>
              <a:gd name="T70" fmla="*/ 53 w 98"/>
              <a:gd name="T71" fmla="*/ 40 h 69"/>
              <a:gd name="T72" fmla="*/ 93 w 98"/>
              <a:gd name="T73" fmla="*/ 63 h 69"/>
              <a:gd name="T74" fmla="*/ 79 w 98"/>
              <a:gd name="T75" fmla="*/ 69 h 69"/>
              <a:gd name="T76" fmla="*/ 8 w 98"/>
              <a:gd name="T77" fmla="*/ 61 h 69"/>
              <a:gd name="T78" fmla="*/ 7 w 98"/>
              <a:gd name="T79" fmla="*/ 26 h 69"/>
              <a:gd name="T80" fmla="*/ 33 w 98"/>
              <a:gd name="T81" fmla="*/ 5 h 69"/>
              <a:gd name="T82" fmla="*/ 75 w 98"/>
              <a:gd name="T83" fmla="*/ 10 h 69"/>
              <a:gd name="T84" fmla="*/ 94 w 98"/>
              <a:gd name="T85" fmla="*/ 36 h 69"/>
              <a:gd name="T86" fmla="*/ 93 w 98"/>
              <a:gd name="T87" fmla="*/ 63 h 69"/>
              <a:gd name="T88" fmla="*/ 93 w 98"/>
              <a:gd name="T89"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69">
                <a:moveTo>
                  <a:pt x="79" y="61"/>
                </a:moveTo>
                <a:cubicBezTo>
                  <a:pt x="79" y="61"/>
                  <a:pt x="79" y="61"/>
                  <a:pt x="79" y="61"/>
                </a:cubicBezTo>
                <a:cubicBezTo>
                  <a:pt x="82" y="61"/>
                  <a:pt x="85" y="60"/>
                  <a:pt x="87" y="58"/>
                </a:cubicBezTo>
                <a:cubicBezTo>
                  <a:pt x="89" y="55"/>
                  <a:pt x="91" y="52"/>
                  <a:pt x="91" y="49"/>
                </a:cubicBezTo>
                <a:cubicBezTo>
                  <a:pt x="91" y="46"/>
                  <a:pt x="90" y="43"/>
                  <a:pt x="88" y="41"/>
                </a:cubicBezTo>
                <a:cubicBezTo>
                  <a:pt x="86" y="39"/>
                  <a:pt x="84" y="38"/>
                  <a:pt x="81" y="37"/>
                </a:cubicBezTo>
                <a:cubicBezTo>
                  <a:pt x="79" y="37"/>
                  <a:pt x="78" y="35"/>
                  <a:pt x="78" y="33"/>
                </a:cubicBezTo>
                <a:cubicBezTo>
                  <a:pt x="78" y="26"/>
                  <a:pt x="75" y="20"/>
                  <a:pt x="70" y="15"/>
                </a:cubicBezTo>
                <a:cubicBezTo>
                  <a:pt x="65" y="10"/>
                  <a:pt x="59" y="8"/>
                  <a:pt x="52" y="8"/>
                </a:cubicBezTo>
                <a:cubicBezTo>
                  <a:pt x="46" y="8"/>
                  <a:pt x="41" y="9"/>
                  <a:pt x="37" y="12"/>
                </a:cubicBezTo>
                <a:cubicBezTo>
                  <a:pt x="33" y="14"/>
                  <a:pt x="30" y="19"/>
                  <a:pt x="28" y="23"/>
                </a:cubicBezTo>
                <a:cubicBezTo>
                  <a:pt x="27" y="25"/>
                  <a:pt x="26" y="26"/>
                  <a:pt x="24" y="26"/>
                </a:cubicBezTo>
                <a:cubicBezTo>
                  <a:pt x="20" y="26"/>
                  <a:pt x="16" y="28"/>
                  <a:pt x="13" y="31"/>
                </a:cubicBezTo>
                <a:cubicBezTo>
                  <a:pt x="10" y="34"/>
                  <a:pt x="8" y="39"/>
                  <a:pt x="8" y="43"/>
                </a:cubicBezTo>
                <a:cubicBezTo>
                  <a:pt x="8" y="48"/>
                  <a:pt x="10" y="53"/>
                  <a:pt x="13" y="56"/>
                </a:cubicBezTo>
                <a:cubicBezTo>
                  <a:pt x="13" y="56"/>
                  <a:pt x="13" y="56"/>
                  <a:pt x="13" y="56"/>
                </a:cubicBezTo>
                <a:cubicBezTo>
                  <a:pt x="13" y="56"/>
                  <a:pt x="13" y="56"/>
                  <a:pt x="13" y="56"/>
                </a:cubicBezTo>
                <a:cubicBezTo>
                  <a:pt x="16" y="59"/>
                  <a:pt x="21" y="61"/>
                  <a:pt x="26" y="61"/>
                </a:cubicBezTo>
                <a:cubicBezTo>
                  <a:pt x="79" y="61"/>
                  <a:pt x="79" y="61"/>
                  <a:pt x="79" y="61"/>
                </a:cubicBezTo>
                <a:close/>
                <a:moveTo>
                  <a:pt x="26" y="42"/>
                </a:moveTo>
                <a:cubicBezTo>
                  <a:pt x="26" y="42"/>
                  <a:pt x="26" y="42"/>
                  <a:pt x="26" y="42"/>
                </a:cubicBezTo>
                <a:cubicBezTo>
                  <a:pt x="25" y="41"/>
                  <a:pt x="25" y="39"/>
                  <a:pt x="26" y="39"/>
                </a:cubicBezTo>
                <a:cubicBezTo>
                  <a:pt x="27" y="38"/>
                  <a:pt x="29" y="38"/>
                  <a:pt x="29" y="39"/>
                </a:cubicBezTo>
                <a:cubicBezTo>
                  <a:pt x="34" y="43"/>
                  <a:pt x="34" y="43"/>
                  <a:pt x="34" y="43"/>
                </a:cubicBezTo>
                <a:cubicBezTo>
                  <a:pt x="34" y="30"/>
                  <a:pt x="34" y="30"/>
                  <a:pt x="34" y="30"/>
                </a:cubicBezTo>
                <a:cubicBezTo>
                  <a:pt x="34" y="29"/>
                  <a:pt x="35" y="28"/>
                  <a:pt x="36" y="28"/>
                </a:cubicBezTo>
                <a:cubicBezTo>
                  <a:pt x="37" y="28"/>
                  <a:pt x="38" y="29"/>
                  <a:pt x="38" y="30"/>
                </a:cubicBezTo>
                <a:cubicBezTo>
                  <a:pt x="38" y="43"/>
                  <a:pt x="38" y="43"/>
                  <a:pt x="38" y="43"/>
                </a:cubicBezTo>
                <a:cubicBezTo>
                  <a:pt x="43" y="39"/>
                  <a:pt x="43" y="39"/>
                  <a:pt x="43" y="39"/>
                </a:cubicBezTo>
                <a:cubicBezTo>
                  <a:pt x="44" y="38"/>
                  <a:pt x="45" y="38"/>
                  <a:pt x="46" y="39"/>
                </a:cubicBezTo>
                <a:cubicBezTo>
                  <a:pt x="47" y="39"/>
                  <a:pt x="47" y="41"/>
                  <a:pt x="46" y="42"/>
                </a:cubicBezTo>
                <a:cubicBezTo>
                  <a:pt x="38" y="50"/>
                  <a:pt x="38" y="50"/>
                  <a:pt x="38" y="50"/>
                </a:cubicBezTo>
                <a:cubicBezTo>
                  <a:pt x="38" y="50"/>
                  <a:pt x="38" y="50"/>
                  <a:pt x="38" y="50"/>
                </a:cubicBezTo>
                <a:cubicBezTo>
                  <a:pt x="38" y="50"/>
                  <a:pt x="38" y="50"/>
                  <a:pt x="38" y="50"/>
                </a:cubicBezTo>
                <a:cubicBezTo>
                  <a:pt x="38" y="50"/>
                  <a:pt x="38" y="50"/>
                  <a:pt x="38" y="50"/>
                </a:cubicBezTo>
                <a:cubicBezTo>
                  <a:pt x="38" y="50"/>
                  <a:pt x="38" y="50"/>
                  <a:pt x="37" y="50"/>
                </a:cubicBezTo>
                <a:cubicBezTo>
                  <a:pt x="37" y="50"/>
                  <a:pt x="37" y="50"/>
                  <a:pt x="37" y="50"/>
                </a:cubicBezTo>
                <a:cubicBezTo>
                  <a:pt x="37" y="50"/>
                  <a:pt x="37" y="50"/>
                  <a:pt x="37" y="50"/>
                </a:cubicBezTo>
                <a:cubicBezTo>
                  <a:pt x="37" y="51"/>
                  <a:pt x="37" y="51"/>
                  <a:pt x="36" y="51"/>
                </a:cubicBezTo>
                <a:cubicBezTo>
                  <a:pt x="36" y="51"/>
                  <a:pt x="36" y="51"/>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26" y="42"/>
                  <a:pt x="26" y="42"/>
                  <a:pt x="26" y="42"/>
                </a:cubicBezTo>
                <a:close/>
                <a:moveTo>
                  <a:pt x="53" y="40"/>
                </a:moveTo>
                <a:cubicBezTo>
                  <a:pt x="53" y="40"/>
                  <a:pt x="53" y="40"/>
                  <a:pt x="53" y="40"/>
                </a:cubicBezTo>
                <a:cubicBezTo>
                  <a:pt x="52" y="41"/>
                  <a:pt x="50" y="41"/>
                  <a:pt x="49" y="40"/>
                </a:cubicBezTo>
                <a:cubicBezTo>
                  <a:pt x="48" y="39"/>
                  <a:pt x="48" y="37"/>
                  <a:pt x="49" y="37"/>
                </a:cubicBezTo>
                <a:cubicBezTo>
                  <a:pt x="58" y="28"/>
                  <a:pt x="58" y="28"/>
                  <a:pt x="58" y="28"/>
                </a:cubicBezTo>
                <a:cubicBezTo>
                  <a:pt x="58" y="28"/>
                  <a:pt x="58" y="28"/>
                  <a:pt x="58" y="28"/>
                </a:cubicBezTo>
                <a:cubicBezTo>
                  <a:pt x="58" y="28"/>
                  <a:pt x="58" y="28"/>
                  <a:pt x="58" y="28"/>
                </a:cubicBezTo>
                <a:cubicBezTo>
                  <a:pt x="58" y="28"/>
                  <a:pt x="58" y="28"/>
                  <a:pt x="58" y="28"/>
                </a:cubicBezTo>
                <a:cubicBezTo>
                  <a:pt x="58" y="28"/>
                  <a:pt x="58" y="28"/>
                  <a:pt x="58" y="28"/>
                </a:cubicBezTo>
                <a:cubicBezTo>
                  <a:pt x="58" y="28"/>
                  <a:pt x="58" y="28"/>
                  <a:pt x="58" y="28"/>
                </a:cubicBezTo>
                <a:cubicBezTo>
                  <a:pt x="59" y="28"/>
                  <a:pt x="59" y="28"/>
                  <a:pt x="59" y="28"/>
                </a:cubicBezTo>
                <a:cubicBezTo>
                  <a:pt x="60" y="28"/>
                  <a:pt x="60" y="28"/>
                  <a:pt x="60" y="28"/>
                </a:cubicBezTo>
                <a:cubicBezTo>
                  <a:pt x="60" y="28"/>
                  <a:pt x="60" y="28"/>
                  <a:pt x="60" y="28"/>
                </a:cubicBezTo>
                <a:cubicBezTo>
                  <a:pt x="60" y="28"/>
                  <a:pt x="60" y="28"/>
                  <a:pt x="60" y="28"/>
                </a:cubicBezTo>
                <a:cubicBezTo>
                  <a:pt x="61" y="28"/>
                  <a:pt x="61" y="28"/>
                  <a:pt x="61" y="28"/>
                </a:cubicBezTo>
                <a:cubicBezTo>
                  <a:pt x="61" y="28"/>
                  <a:pt x="61" y="28"/>
                  <a:pt x="61" y="28"/>
                </a:cubicBezTo>
                <a:cubicBezTo>
                  <a:pt x="61" y="28"/>
                  <a:pt x="61" y="28"/>
                  <a:pt x="61" y="28"/>
                </a:cubicBezTo>
                <a:cubicBezTo>
                  <a:pt x="69" y="37"/>
                  <a:pt x="69" y="37"/>
                  <a:pt x="69" y="37"/>
                </a:cubicBezTo>
                <a:cubicBezTo>
                  <a:pt x="70" y="37"/>
                  <a:pt x="70" y="39"/>
                  <a:pt x="69" y="40"/>
                </a:cubicBezTo>
                <a:cubicBezTo>
                  <a:pt x="68" y="41"/>
                  <a:pt x="67" y="41"/>
                  <a:pt x="66" y="40"/>
                </a:cubicBezTo>
                <a:cubicBezTo>
                  <a:pt x="62" y="35"/>
                  <a:pt x="62" y="35"/>
                  <a:pt x="62" y="35"/>
                </a:cubicBezTo>
                <a:cubicBezTo>
                  <a:pt x="62" y="48"/>
                  <a:pt x="62" y="48"/>
                  <a:pt x="62" y="48"/>
                </a:cubicBezTo>
                <a:cubicBezTo>
                  <a:pt x="62" y="50"/>
                  <a:pt x="61" y="51"/>
                  <a:pt x="59" y="51"/>
                </a:cubicBezTo>
                <a:cubicBezTo>
                  <a:pt x="58" y="51"/>
                  <a:pt x="57" y="50"/>
                  <a:pt x="57" y="48"/>
                </a:cubicBezTo>
                <a:cubicBezTo>
                  <a:pt x="57" y="35"/>
                  <a:pt x="57" y="35"/>
                  <a:pt x="57" y="35"/>
                </a:cubicBezTo>
                <a:cubicBezTo>
                  <a:pt x="53" y="40"/>
                  <a:pt x="53" y="40"/>
                  <a:pt x="53" y="40"/>
                </a:cubicBezTo>
                <a:close/>
                <a:moveTo>
                  <a:pt x="93" y="63"/>
                </a:moveTo>
                <a:cubicBezTo>
                  <a:pt x="93" y="63"/>
                  <a:pt x="93" y="63"/>
                  <a:pt x="93" y="63"/>
                </a:cubicBezTo>
                <a:cubicBezTo>
                  <a:pt x="89" y="66"/>
                  <a:pt x="84" y="69"/>
                  <a:pt x="79" y="69"/>
                </a:cubicBezTo>
                <a:cubicBezTo>
                  <a:pt x="79" y="69"/>
                  <a:pt x="79" y="69"/>
                  <a:pt x="79" y="69"/>
                </a:cubicBezTo>
                <a:cubicBezTo>
                  <a:pt x="26" y="69"/>
                  <a:pt x="26" y="69"/>
                  <a:pt x="26" y="69"/>
                </a:cubicBezTo>
                <a:cubicBezTo>
                  <a:pt x="19" y="69"/>
                  <a:pt x="12" y="66"/>
                  <a:pt x="8" y="61"/>
                </a:cubicBezTo>
                <a:cubicBezTo>
                  <a:pt x="3" y="57"/>
                  <a:pt x="0" y="50"/>
                  <a:pt x="0" y="43"/>
                </a:cubicBezTo>
                <a:cubicBezTo>
                  <a:pt x="0" y="37"/>
                  <a:pt x="3" y="30"/>
                  <a:pt x="7" y="26"/>
                </a:cubicBezTo>
                <a:cubicBezTo>
                  <a:pt x="11" y="22"/>
                  <a:pt x="16" y="19"/>
                  <a:pt x="22" y="18"/>
                </a:cubicBezTo>
                <a:cubicBezTo>
                  <a:pt x="25" y="13"/>
                  <a:pt x="28" y="9"/>
                  <a:pt x="33" y="5"/>
                </a:cubicBezTo>
                <a:cubicBezTo>
                  <a:pt x="39" y="2"/>
                  <a:pt x="45" y="0"/>
                  <a:pt x="52" y="0"/>
                </a:cubicBezTo>
                <a:cubicBezTo>
                  <a:pt x="61" y="0"/>
                  <a:pt x="69" y="4"/>
                  <a:pt x="75" y="10"/>
                </a:cubicBezTo>
                <a:cubicBezTo>
                  <a:pt x="81" y="15"/>
                  <a:pt x="84" y="22"/>
                  <a:pt x="85" y="30"/>
                </a:cubicBezTo>
                <a:cubicBezTo>
                  <a:pt x="88" y="32"/>
                  <a:pt x="91" y="34"/>
                  <a:pt x="94" y="36"/>
                </a:cubicBezTo>
                <a:cubicBezTo>
                  <a:pt x="97" y="40"/>
                  <a:pt x="98" y="44"/>
                  <a:pt x="98" y="49"/>
                </a:cubicBezTo>
                <a:cubicBezTo>
                  <a:pt x="98" y="54"/>
                  <a:pt x="96" y="59"/>
                  <a:pt x="93" y="63"/>
                </a:cubicBezTo>
                <a:cubicBezTo>
                  <a:pt x="93" y="63"/>
                  <a:pt x="93" y="63"/>
                  <a:pt x="93" y="63"/>
                </a:cubicBezTo>
                <a:cubicBezTo>
                  <a:pt x="93" y="63"/>
                  <a:pt x="93" y="63"/>
                  <a:pt x="93" y="63"/>
                </a:cubicBezTo>
                <a:close/>
              </a:path>
            </a:pathLst>
          </a:custGeom>
          <a:solidFill>
            <a:schemeClr val="accent3"/>
          </a:solidFill>
          <a:ln>
            <a:noFill/>
          </a:ln>
          <a:extLst/>
        </p:spPr>
        <p:txBody>
          <a:bodyPr/>
          <a:lstStyle/>
          <a:p>
            <a:endParaRPr lang="zh-CN" altLang="en-US">
              <a:solidFill>
                <a:schemeClr val="tx1">
                  <a:lumMod val="50000"/>
                  <a:lumOff val="50000"/>
                </a:schemeClr>
              </a:solidFill>
              <a:latin typeface="微软雅黑" pitchFamily="34" charset="-122"/>
              <a:ea typeface="微软雅黑" pitchFamily="34" charset="-122"/>
            </a:endParaRPr>
          </a:p>
        </p:txBody>
      </p:sp>
      <p:sp>
        <p:nvSpPr>
          <p:cNvPr id="24595" name="Freeform 19"/>
          <p:cNvSpPr>
            <a:spLocks noEditPoints="1"/>
          </p:cNvSpPr>
          <p:nvPr/>
        </p:nvSpPr>
        <p:spPr bwMode="auto">
          <a:xfrm>
            <a:off x="4092575" y="2350951"/>
            <a:ext cx="209550" cy="216033"/>
          </a:xfrm>
          <a:custGeom>
            <a:avLst/>
            <a:gdLst>
              <a:gd name="T0" fmla="*/ 55 w 95"/>
              <a:gd name="T1" fmla="*/ 0 h 98"/>
              <a:gd name="T2" fmla="*/ 85 w 95"/>
              <a:gd name="T3" fmla="*/ 29 h 98"/>
              <a:gd name="T4" fmla="*/ 86 w 95"/>
              <a:gd name="T5" fmla="*/ 31 h 98"/>
              <a:gd name="T6" fmla="*/ 82 w 95"/>
              <a:gd name="T7" fmla="*/ 41 h 98"/>
              <a:gd name="T8" fmla="*/ 79 w 95"/>
              <a:gd name="T9" fmla="*/ 34 h 98"/>
              <a:gd name="T10" fmla="*/ 55 w 95"/>
              <a:gd name="T11" fmla="*/ 31 h 98"/>
              <a:gd name="T12" fmla="*/ 53 w 95"/>
              <a:gd name="T13" fmla="*/ 25 h 98"/>
              <a:gd name="T14" fmla="*/ 11 w 95"/>
              <a:gd name="T15" fmla="*/ 8 h 98"/>
              <a:gd name="T16" fmla="*/ 8 w 95"/>
              <a:gd name="T17" fmla="*/ 10 h 98"/>
              <a:gd name="T18" fmla="*/ 9 w 95"/>
              <a:gd name="T19" fmla="*/ 90 h 98"/>
              <a:gd name="T20" fmla="*/ 11 w 95"/>
              <a:gd name="T21" fmla="*/ 91 h 98"/>
              <a:gd name="T22" fmla="*/ 78 w 95"/>
              <a:gd name="T23" fmla="*/ 90 h 98"/>
              <a:gd name="T24" fmla="*/ 79 w 95"/>
              <a:gd name="T25" fmla="*/ 88 h 98"/>
              <a:gd name="T26" fmla="*/ 82 w 95"/>
              <a:gd name="T27" fmla="*/ 82 h 98"/>
              <a:gd name="T28" fmla="*/ 86 w 95"/>
              <a:gd name="T29" fmla="*/ 88 h 98"/>
              <a:gd name="T30" fmla="*/ 83 w 95"/>
              <a:gd name="T31" fmla="*/ 95 h 98"/>
              <a:gd name="T32" fmla="*/ 11 w 95"/>
              <a:gd name="T33" fmla="*/ 98 h 98"/>
              <a:gd name="T34" fmla="*/ 0 w 95"/>
              <a:gd name="T35" fmla="*/ 88 h 98"/>
              <a:gd name="T36" fmla="*/ 3 w 95"/>
              <a:gd name="T37" fmla="*/ 3 h 98"/>
              <a:gd name="T38" fmla="*/ 72 w 95"/>
              <a:gd name="T39" fmla="*/ 38 h 98"/>
              <a:gd name="T40" fmla="*/ 72 w 95"/>
              <a:gd name="T41" fmla="*/ 38 h 98"/>
              <a:gd name="T42" fmla="*/ 94 w 95"/>
              <a:gd name="T43" fmla="*/ 63 h 98"/>
              <a:gd name="T44" fmla="*/ 68 w 95"/>
              <a:gd name="T45" fmla="*/ 86 h 98"/>
              <a:gd name="T46" fmla="*/ 68 w 95"/>
              <a:gd name="T47" fmla="*/ 73 h 98"/>
              <a:gd name="T48" fmla="*/ 49 w 95"/>
              <a:gd name="T49" fmla="*/ 71 h 98"/>
              <a:gd name="T50" fmla="*/ 49 w 95"/>
              <a:gd name="T51" fmla="*/ 53 h 98"/>
              <a:gd name="T52" fmla="*/ 52 w 95"/>
              <a:gd name="T53" fmla="*/ 50 h 98"/>
              <a:gd name="T54" fmla="*/ 68 w 95"/>
              <a:gd name="T55" fmla="*/ 40 h 98"/>
              <a:gd name="T56" fmla="*/ 72 w 95"/>
              <a:gd name="T57" fmla="*/ 38 h 98"/>
              <a:gd name="T58" fmla="*/ 89 w 95"/>
              <a:gd name="T59" fmla="*/ 62 h 98"/>
              <a:gd name="T60" fmla="*/ 72 w 95"/>
              <a:gd name="T61" fmla="*/ 53 h 98"/>
              <a:gd name="T62" fmla="*/ 70 w 95"/>
              <a:gd name="T63" fmla="*/ 55 h 98"/>
              <a:gd name="T64" fmla="*/ 54 w 95"/>
              <a:gd name="T65" fmla="*/ 69 h 98"/>
              <a:gd name="T66" fmla="*/ 70 w 95"/>
              <a:gd name="T67" fmla="*/ 69 h 98"/>
              <a:gd name="T68" fmla="*/ 72 w 95"/>
              <a:gd name="T69" fmla="*/ 79 h 98"/>
              <a:gd name="T70" fmla="*/ 75 w 95"/>
              <a:gd name="T71" fmla="*/ 29 h 98"/>
              <a:gd name="T72" fmla="*/ 57 w 95"/>
              <a:gd name="T73" fmla="*/ 12 h 98"/>
              <a:gd name="T74" fmla="*/ 59 w 95"/>
              <a:gd name="T75" fmla="*/ 28 h 98"/>
              <a:gd name="T76" fmla="*/ 61 w 95"/>
              <a:gd name="T77" fmla="*/ 2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 h="98">
                <a:moveTo>
                  <a:pt x="11" y="0"/>
                </a:moveTo>
                <a:cubicBezTo>
                  <a:pt x="55" y="0"/>
                  <a:pt x="55" y="0"/>
                  <a:pt x="55" y="0"/>
                </a:cubicBezTo>
                <a:cubicBezTo>
                  <a:pt x="56" y="0"/>
                  <a:pt x="57" y="1"/>
                  <a:pt x="58" y="1"/>
                </a:cubicBezTo>
                <a:cubicBezTo>
                  <a:pt x="85" y="29"/>
                  <a:pt x="85" y="29"/>
                  <a:pt x="85" y="29"/>
                </a:cubicBezTo>
                <a:cubicBezTo>
                  <a:pt x="86" y="29"/>
                  <a:pt x="86" y="30"/>
                  <a:pt x="86" y="31"/>
                </a:cubicBezTo>
                <a:cubicBezTo>
                  <a:pt x="86" y="31"/>
                  <a:pt x="86" y="31"/>
                  <a:pt x="86" y="31"/>
                </a:cubicBezTo>
                <a:cubicBezTo>
                  <a:pt x="86" y="37"/>
                  <a:pt x="86" y="37"/>
                  <a:pt x="86" y="37"/>
                </a:cubicBezTo>
                <a:cubicBezTo>
                  <a:pt x="86" y="40"/>
                  <a:pt x="85" y="41"/>
                  <a:pt x="82" y="41"/>
                </a:cubicBezTo>
                <a:cubicBezTo>
                  <a:pt x="80" y="41"/>
                  <a:pt x="79" y="40"/>
                  <a:pt x="79" y="37"/>
                </a:cubicBezTo>
                <a:cubicBezTo>
                  <a:pt x="79" y="34"/>
                  <a:pt x="79" y="34"/>
                  <a:pt x="79" y="34"/>
                </a:cubicBezTo>
                <a:cubicBezTo>
                  <a:pt x="61" y="34"/>
                  <a:pt x="61" y="34"/>
                  <a:pt x="61" y="34"/>
                </a:cubicBezTo>
                <a:cubicBezTo>
                  <a:pt x="59" y="34"/>
                  <a:pt x="57" y="33"/>
                  <a:pt x="55" y="31"/>
                </a:cubicBezTo>
                <a:cubicBezTo>
                  <a:pt x="55" y="31"/>
                  <a:pt x="55" y="31"/>
                  <a:pt x="55" y="31"/>
                </a:cubicBezTo>
                <a:cubicBezTo>
                  <a:pt x="54" y="29"/>
                  <a:pt x="53" y="27"/>
                  <a:pt x="53" y="25"/>
                </a:cubicBezTo>
                <a:cubicBezTo>
                  <a:pt x="53" y="8"/>
                  <a:pt x="53" y="8"/>
                  <a:pt x="53" y="8"/>
                </a:cubicBezTo>
                <a:cubicBezTo>
                  <a:pt x="11" y="8"/>
                  <a:pt x="11" y="8"/>
                  <a:pt x="11" y="8"/>
                </a:cubicBezTo>
                <a:cubicBezTo>
                  <a:pt x="10" y="8"/>
                  <a:pt x="9" y="8"/>
                  <a:pt x="9" y="9"/>
                </a:cubicBezTo>
                <a:cubicBezTo>
                  <a:pt x="8" y="9"/>
                  <a:pt x="8" y="10"/>
                  <a:pt x="8" y="10"/>
                </a:cubicBezTo>
                <a:cubicBezTo>
                  <a:pt x="8" y="88"/>
                  <a:pt x="8" y="88"/>
                  <a:pt x="8" y="88"/>
                </a:cubicBezTo>
                <a:cubicBezTo>
                  <a:pt x="8" y="89"/>
                  <a:pt x="8" y="90"/>
                  <a:pt x="9" y="90"/>
                </a:cubicBezTo>
                <a:cubicBezTo>
                  <a:pt x="9" y="90"/>
                  <a:pt x="9" y="90"/>
                  <a:pt x="9" y="90"/>
                </a:cubicBezTo>
                <a:cubicBezTo>
                  <a:pt x="9" y="90"/>
                  <a:pt x="10" y="91"/>
                  <a:pt x="11" y="91"/>
                </a:cubicBezTo>
                <a:cubicBezTo>
                  <a:pt x="76" y="91"/>
                  <a:pt x="76" y="91"/>
                  <a:pt x="76" y="91"/>
                </a:cubicBezTo>
                <a:cubicBezTo>
                  <a:pt x="77" y="91"/>
                  <a:pt x="77" y="90"/>
                  <a:pt x="78" y="90"/>
                </a:cubicBezTo>
                <a:cubicBezTo>
                  <a:pt x="78" y="90"/>
                  <a:pt x="78" y="90"/>
                  <a:pt x="78" y="90"/>
                </a:cubicBezTo>
                <a:cubicBezTo>
                  <a:pt x="78" y="90"/>
                  <a:pt x="79" y="89"/>
                  <a:pt x="79" y="88"/>
                </a:cubicBezTo>
                <a:cubicBezTo>
                  <a:pt x="79" y="86"/>
                  <a:pt x="79" y="86"/>
                  <a:pt x="79" y="86"/>
                </a:cubicBezTo>
                <a:cubicBezTo>
                  <a:pt x="79" y="84"/>
                  <a:pt x="80" y="82"/>
                  <a:pt x="82" y="82"/>
                </a:cubicBezTo>
                <a:cubicBezTo>
                  <a:pt x="85" y="82"/>
                  <a:pt x="86" y="84"/>
                  <a:pt x="86" y="86"/>
                </a:cubicBezTo>
                <a:cubicBezTo>
                  <a:pt x="86" y="88"/>
                  <a:pt x="86" y="88"/>
                  <a:pt x="86" y="88"/>
                </a:cubicBezTo>
                <a:cubicBezTo>
                  <a:pt x="86" y="91"/>
                  <a:pt x="85" y="94"/>
                  <a:pt x="83" y="95"/>
                </a:cubicBezTo>
                <a:cubicBezTo>
                  <a:pt x="83" y="95"/>
                  <a:pt x="83" y="95"/>
                  <a:pt x="83" y="95"/>
                </a:cubicBezTo>
                <a:cubicBezTo>
                  <a:pt x="81" y="97"/>
                  <a:pt x="79" y="98"/>
                  <a:pt x="76" y="98"/>
                </a:cubicBezTo>
                <a:cubicBezTo>
                  <a:pt x="11" y="98"/>
                  <a:pt x="11" y="98"/>
                  <a:pt x="11" y="98"/>
                </a:cubicBezTo>
                <a:cubicBezTo>
                  <a:pt x="8" y="98"/>
                  <a:pt x="5" y="97"/>
                  <a:pt x="3" y="95"/>
                </a:cubicBezTo>
                <a:cubicBezTo>
                  <a:pt x="2" y="94"/>
                  <a:pt x="0" y="91"/>
                  <a:pt x="0" y="88"/>
                </a:cubicBezTo>
                <a:cubicBezTo>
                  <a:pt x="0" y="10"/>
                  <a:pt x="0" y="10"/>
                  <a:pt x="0" y="10"/>
                </a:cubicBezTo>
                <a:cubicBezTo>
                  <a:pt x="0" y="8"/>
                  <a:pt x="2" y="5"/>
                  <a:pt x="3" y="3"/>
                </a:cubicBezTo>
                <a:cubicBezTo>
                  <a:pt x="5" y="1"/>
                  <a:pt x="8" y="0"/>
                  <a:pt x="11" y="0"/>
                </a:cubicBezTo>
                <a:close/>
                <a:moveTo>
                  <a:pt x="72" y="38"/>
                </a:moveTo>
                <a:cubicBezTo>
                  <a:pt x="72" y="38"/>
                  <a:pt x="72" y="38"/>
                  <a:pt x="72" y="38"/>
                </a:cubicBezTo>
                <a:cubicBezTo>
                  <a:pt x="72" y="38"/>
                  <a:pt x="72" y="38"/>
                  <a:pt x="72" y="38"/>
                </a:cubicBezTo>
                <a:cubicBezTo>
                  <a:pt x="94" y="60"/>
                  <a:pt x="94" y="60"/>
                  <a:pt x="94" y="60"/>
                </a:cubicBezTo>
                <a:cubicBezTo>
                  <a:pt x="95" y="61"/>
                  <a:pt x="95" y="63"/>
                  <a:pt x="94" y="63"/>
                </a:cubicBezTo>
                <a:cubicBezTo>
                  <a:pt x="72" y="86"/>
                  <a:pt x="72" y="86"/>
                  <a:pt x="72" y="86"/>
                </a:cubicBezTo>
                <a:cubicBezTo>
                  <a:pt x="71" y="87"/>
                  <a:pt x="69" y="87"/>
                  <a:pt x="68" y="86"/>
                </a:cubicBezTo>
                <a:cubicBezTo>
                  <a:pt x="68" y="85"/>
                  <a:pt x="68" y="85"/>
                  <a:pt x="68" y="84"/>
                </a:cubicBezTo>
                <a:cubicBezTo>
                  <a:pt x="68" y="73"/>
                  <a:pt x="68" y="73"/>
                  <a:pt x="68" y="73"/>
                </a:cubicBezTo>
                <a:cubicBezTo>
                  <a:pt x="52" y="73"/>
                  <a:pt x="52" y="73"/>
                  <a:pt x="52" y="73"/>
                </a:cubicBezTo>
                <a:cubicBezTo>
                  <a:pt x="51" y="73"/>
                  <a:pt x="49" y="72"/>
                  <a:pt x="49" y="71"/>
                </a:cubicBezTo>
                <a:cubicBezTo>
                  <a:pt x="49" y="71"/>
                  <a:pt x="49" y="71"/>
                  <a:pt x="49" y="71"/>
                </a:cubicBezTo>
                <a:cubicBezTo>
                  <a:pt x="49" y="53"/>
                  <a:pt x="49" y="53"/>
                  <a:pt x="49" y="53"/>
                </a:cubicBezTo>
                <a:cubicBezTo>
                  <a:pt x="49" y="51"/>
                  <a:pt x="51" y="50"/>
                  <a:pt x="52" y="50"/>
                </a:cubicBezTo>
                <a:cubicBezTo>
                  <a:pt x="52" y="50"/>
                  <a:pt x="52" y="50"/>
                  <a:pt x="52" y="50"/>
                </a:cubicBezTo>
                <a:cubicBezTo>
                  <a:pt x="68" y="50"/>
                  <a:pt x="68" y="50"/>
                  <a:pt x="68" y="50"/>
                </a:cubicBezTo>
                <a:cubicBezTo>
                  <a:pt x="68" y="40"/>
                  <a:pt x="68" y="40"/>
                  <a:pt x="68" y="40"/>
                </a:cubicBezTo>
                <a:cubicBezTo>
                  <a:pt x="68" y="38"/>
                  <a:pt x="69" y="37"/>
                  <a:pt x="70" y="37"/>
                </a:cubicBezTo>
                <a:cubicBezTo>
                  <a:pt x="71" y="37"/>
                  <a:pt x="71" y="38"/>
                  <a:pt x="72" y="38"/>
                </a:cubicBezTo>
                <a:close/>
                <a:moveTo>
                  <a:pt x="89" y="62"/>
                </a:moveTo>
                <a:cubicBezTo>
                  <a:pt x="89" y="62"/>
                  <a:pt x="89" y="62"/>
                  <a:pt x="89" y="62"/>
                </a:cubicBezTo>
                <a:cubicBezTo>
                  <a:pt x="72" y="45"/>
                  <a:pt x="72" y="45"/>
                  <a:pt x="72" y="45"/>
                </a:cubicBezTo>
                <a:cubicBezTo>
                  <a:pt x="72" y="53"/>
                  <a:pt x="72" y="53"/>
                  <a:pt x="72" y="53"/>
                </a:cubicBezTo>
                <a:cubicBezTo>
                  <a:pt x="72" y="53"/>
                  <a:pt x="72" y="53"/>
                  <a:pt x="72" y="53"/>
                </a:cubicBezTo>
                <a:cubicBezTo>
                  <a:pt x="72" y="54"/>
                  <a:pt x="71" y="55"/>
                  <a:pt x="70" y="55"/>
                </a:cubicBezTo>
                <a:cubicBezTo>
                  <a:pt x="54" y="55"/>
                  <a:pt x="54" y="55"/>
                  <a:pt x="54" y="55"/>
                </a:cubicBezTo>
                <a:cubicBezTo>
                  <a:pt x="54" y="69"/>
                  <a:pt x="54" y="69"/>
                  <a:pt x="54" y="69"/>
                </a:cubicBezTo>
                <a:cubicBezTo>
                  <a:pt x="70" y="69"/>
                  <a:pt x="70" y="69"/>
                  <a:pt x="70" y="69"/>
                </a:cubicBezTo>
                <a:cubicBezTo>
                  <a:pt x="70" y="69"/>
                  <a:pt x="70" y="69"/>
                  <a:pt x="70" y="69"/>
                </a:cubicBezTo>
                <a:cubicBezTo>
                  <a:pt x="71" y="69"/>
                  <a:pt x="72" y="70"/>
                  <a:pt x="72" y="71"/>
                </a:cubicBezTo>
                <a:cubicBezTo>
                  <a:pt x="72" y="79"/>
                  <a:pt x="72" y="79"/>
                  <a:pt x="72" y="79"/>
                </a:cubicBezTo>
                <a:cubicBezTo>
                  <a:pt x="89" y="62"/>
                  <a:pt x="89" y="62"/>
                  <a:pt x="89" y="62"/>
                </a:cubicBezTo>
                <a:close/>
                <a:moveTo>
                  <a:pt x="75" y="29"/>
                </a:moveTo>
                <a:cubicBezTo>
                  <a:pt x="75" y="29"/>
                  <a:pt x="75" y="29"/>
                  <a:pt x="75" y="29"/>
                </a:cubicBezTo>
                <a:cubicBezTo>
                  <a:pt x="57" y="12"/>
                  <a:pt x="57" y="12"/>
                  <a:pt x="57" y="12"/>
                </a:cubicBezTo>
                <a:cubicBezTo>
                  <a:pt x="57" y="25"/>
                  <a:pt x="57" y="25"/>
                  <a:pt x="57" y="25"/>
                </a:cubicBezTo>
                <a:cubicBezTo>
                  <a:pt x="57" y="26"/>
                  <a:pt x="58" y="27"/>
                  <a:pt x="59" y="28"/>
                </a:cubicBezTo>
                <a:cubicBezTo>
                  <a:pt x="59" y="28"/>
                  <a:pt x="59" y="28"/>
                  <a:pt x="59" y="28"/>
                </a:cubicBezTo>
                <a:cubicBezTo>
                  <a:pt x="59" y="29"/>
                  <a:pt x="60" y="29"/>
                  <a:pt x="61" y="29"/>
                </a:cubicBezTo>
                <a:cubicBezTo>
                  <a:pt x="75" y="29"/>
                  <a:pt x="75" y="29"/>
                  <a:pt x="75" y="29"/>
                </a:cubicBezTo>
                <a:close/>
              </a:path>
            </a:pathLst>
          </a:custGeom>
          <a:solidFill>
            <a:schemeClr val="accent3"/>
          </a:solidFill>
          <a:ln>
            <a:noFill/>
          </a:ln>
          <a:extLst/>
        </p:spPr>
        <p:txBody>
          <a:bodyPr/>
          <a:lstStyle/>
          <a:p>
            <a:endParaRPr lang="zh-CN" altLang="en-US">
              <a:solidFill>
                <a:schemeClr val="tx1">
                  <a:lumMod val="50000"/>
                  <a:lumOff val="50000"/>
                </a:schemeClr>
              </a:solidFill>
              <a:latin typeface="微软雅黑" pitchFamily="34" charset="-122"/>
              <a:ea typeface="微软雅黑" pitchFamily="34" charset="-122"/>
            </a:endParaRPr>
          </a:p>
        </p:txBody>
      </p:sp>
      <p:sp>
        <p:nvSpPr>
          <p:cNvPr id="24583" name="Freeform 7"/>
          <p:cNvSpPr>
            <a:spLocks/>
          </p:cNvSpPr>
          <p:nvPr/>
        </p:nvSpPr>
        <p:spPr bwMode="auto">
          <a:xfrm>
            <a:off x="3143251" y="2943455"/>
            <a:ext cx="1401763" cy="1401040"/>
          </a:xfrm>
          <a:custGeom>
            <a:avLst/>
            <a:gdLst>
              <a:gd name="T0" fmla="*/ 456 w 912"/>
              <a:gd name="T1" fmla="*/ 0 h 913"/>
              <a:gd name="T2" fmla="*/ 0 w 912"/>
              <a:gd name="T3" fmla="*/ 457 h 913"/>
              <a:gd name="T4" fmla="*/ 456 w 912"/>
              <a:gd name="T5" fmla="*/ 913 h 913"/>
              <a:gd name="T6" fmla="*/ 912 w 912"/>
              <a:gd name="T7" fmla="*/ 457 h 913"/>
              <a:gd name="T8" fmla="*/ 912 w 912"/>
              <a:gd name="T9" fmla="*/ 0 h 913"/>
              <a:gd name="T10" fmla="*/ 456 w 912"/>
              <a:gd name="T11" fmla="*/ 0 h 913"/>
            </a:gdLst>
            <a:ahLst/>
            <a:cxnLst>
              <a:cxn ang="0">
                <a:pos x="T0" y="T1"/>
              </a:cxn>
              <a:cxn ang="0">
                <a:pos x="T2" y="T3"/>
              </a:cxn>
              <a:cxn ang="0">
                <a:pos x="T4" y="T5"/>
              </a:cxn>
              <a:cxn ang="0">
                <a:pos x="T6" y="T7"/>
              </a:cxn>
              <a:cxn ang="0">
                <a:pos x="T8" y="T9"/>
              </a:cxn>
              <a:cxn ang="0">
                <a:pos x="T10" y="T11"/>
              </a:cxn>
            </a:cxnLst>
            <a:rect l="0" t="0" r="r" b="b"/>
            <a:pathLst>
              <a:path w="912" h="913">
                <a:moveTo>
                  <a:pt x="456" y="0"/>
                </a:moveTo>
                <a:cubicBezTo>
                  <a:pt x="204" y="0"/>
                  <a:pt x="0" y="205"/>
                  <a:pt x="0" y="457"/>
                </a:cubicBezTo>
                <a:cubicBezTo>
                  <a:pt x="0" y="709"/>
                  <a:pt x="204" y="913"/>
                  <a:pt x="456" y="913"/>
                </a:cubicBezTo>
                <a:cubicBezTo>
                  <a:pt x="708" y="913"/>
                  <a:pt x="912" y="709"/>
                  <a:pt x="912" y="457"/>
                </a:cubicBezTo>
                <a:cubicBezTo>
                  <a:pt x="912" y="0"/>
                  <a:pt x="912" y="0"/>
                  <a:pt x="912" y="0"/>
                </a:cubicBezTo>
                <a:lnTo>
                  <a:pt x="456" y="0"/>
                </a:lnTo>
                <a:close/>
              </a:path>
            </a:pathLst>
          </a:custGeom>
          <a:solidFill>
            <a:schemeClr val="accent3"/>
          </a:solidFill>
          <a:ln w="12700">
            <a:solidFill>
              <a:schemeClr val="accent3"/>
            </a:solidFill>
            <a:round/>
            <a:headEnd/>
            <a:tailEnd/>
          </a:ln>
          <a:effec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latin typeface="微软雅黑" pitchFamily="34" charset="-122"/>
              <a:ea typeface="微软雅黑" pitchFamily="34" charset="-122"/>
            </a:endParaRPr>
          </a:p>
        </p:txBody>
      </p:sp>
      <p:sp>
        <p:nvSpPr>
          <p:cNvPr id="24589" name="Freeform 13"/>
          <p:cNvSpPr>
            <a:spLocks noEditPoints="1"/>
          </p:cNvSpPr>
          <p:nvPr/>
        </p:nvSpPr>
        <p:spPr bwMode="auto">
          <a:xfrm>
            <a:off x="3709988" y="3230969"/>
            <a:ext cx="266700" cy="260511"/>
          </a:xfrm>
          <a:custGeom>
            <a:avLst/>
            <a:gdLst>
              <a:gd name="T0" fmla="*/ 49 w 98"/>
              <a:gd name="T1" fmla="*/ 0 h 98"/>
              <a:gd name="T2" fmla="*/ 84 w 98"/>
              <a:gd name="T3" fmla="*/ 15 h 98"/>
              <a:gd name="T4" fmla="*/ 98 w 98"/>
              <a:gd name="T5" fmla="*/ 49 h 98"/>
              <a:gd name="T6" fmla="*/ 84 w 98"/>
              <a:gd name="T7" fmla="*/ 84 h 98"/>
              <a:gd name="T8" fmla="*/ 49 w 98"/>
              <a:gd name="T9" fmla="*/ 98 h 98"/>
              <a:gd name="T10" fmla="*/ 14 w 98"/>
              <a:gd name="T11" fmla="*/ 84 h 98"/>
              <a:gd name="T12" fmla="*/ 14 w 98"/>
              <a:gd name="T13" fmla="*/ 84 h 98"/>
              <a:gd name="T14" fmla="*/ 14 w 98"/>
              <a:gd name="T15" fmla="*/ 84 h 98"/>
              <a:gd name="T16" fmla="*/ 0 w 98"/>
              <a:gd name="T17" fmla="*/ 49 h 98"/>
              <a:gd name="T18" fmla="*/ 14 w 98"/>
              <a:gd name="T19" fmla="*/ 15 h 98"/>
              <a:gd name="T20" fmla="*/ 14 w 98"/>
              <a:gd name="T21" fmla="*/ 15 h 98"/>
              <a:gd name="T22" fmla="*/ 49 w 98"/>
              <a:gd name="T23" fmla="*/ 0 h 98"/>
              <a:gd name="T24" fmla="*/ 51 w 98"/>
              <a:gd name="T25" fmla="*/ 8 h 98"/>
              <a:gd name="T26" fmla="*/ 51 w 98"/>
              <a:gd name="T27" fmla="*/ 8 h 98"/>
              <a:gd name="T28" fmla="*/ 51 w 98"/>
              <a:gd name="T29" fmla="*/ 48 h 98"/>
              <a:gd name="T30" fmla="*/ 80 w 98"/>
              <a:gd name="T31" fmla="*/ 77 h 98"/>
              <a:gd name="T32" fmla="*/ 91 w 98"/>
              <a:gd name="T33" fmla="*/ 49 h 98"/>
              <a:gd name="T34" fmla="*/ 78 w 98"/>
              <a:gd name="T35" fmla="*/ 20 h 98"/>
              <a:gd name="T36" fmla="*/ 78 w 98"/>
              <a:gd name="T37" fmla="*/ 20 h 98"/>
              <a:gd name="T38" fmla="*/ 51 w 98"/>
              <a:gd name="T39" fmla="*/ 8 h 98"/>
              <a:gd name="T40" fmla="*/ 77 w 98"/>
              <a:gd name="T41" fmla="*/ 80 h 98"/>
              <a:gd name="T42" fmla="*/ 77 w 98"/>
              <a:gd name="T43" fmla="*/ 80 h 98"/>
              <a:gd name="T44" fmla="*/ 48 w 98"/>
              <a:gd name="T45" fmla="*/ 51 h 98"/>
              <a:gd name="T46" fmla="*/ 47 w 98"/>
              <a:gd name="T47" fmla="*/ 51 h 98"/>
              <a:gd name="T48" fmla="*/ 47 w 98"/>
              <a:gd name="T49" fmla="*/ 49 h 98"/>
              <a:gd name="T50" fmla="*/ 47 w 98"/>
              <a:gd name="T51" fmla="*/ 8 h 98"/>
              <a:gd name="T52" fmla="*/ 20 w 98"/>
              <a:gd name="T53" fmla="*/ 20 h 98"/>
              <a:gd name="T54" fmla="*/ 20 w 98"/>
              <a:gd name="T55" fmla="*/ 20 h 98"/>
              <a:gd name="T56" fmla="*/ 8 w 98"/>
              <a:gd name="T57" fmla="*/ 49 h 98"/>
              <a:gd name="T58" fmla="*/ 20 w 98"/>
              <a:gd name="T59" fmla="*/ 79 h 98"/>
              <a:gd name="T60" fmla="*/ 20 w 98"/>
              <a:gd name="T61" fmla="*/ 79 h 98"/>
              <a:gd name="T62" fmla="*/ 49 w 98"/>
              <a:gd name="T63" fmla="*/ 91 h 98"/>
              <a:gd name="T64" fmla="*/ 77 w 98"/>
              <a:gd name="T65" fmla="*/ 8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98">
                <a:moveTo>
                  <a:pt x="49" y="0"/>
                </a:moveTo>
                <a:cubicBezTo>
                  <a:pt x="63" y="0"/>
                  <a:pt x="75" y="6"/>
                  <a:pt x="84" y="15"/>
                </a:cubicBezTo>
                <a:cubicBezTo>
                  <a:pt x="93" y="24"/>
                  <a:pt x="98" y="36"/>
                  <a:pt x="98" y="49"/>
                </a:cubicBezTo>
                <a:cubicBezTo>
                  <a:pt x="98" y="63"/>
                  <a:pt x="93" y="75"/>
                  <a:pt x="84" y="84"/>
                </a:cubicBezTo>
                <a:cubicBezTo>
                  <a:pt x="75" y="93"/>
                  <a:pt x="63" y="98"/>
                  <a:pt x="49" y="98"/>
                </a:cubicBezTo>
                <a:cubicBezTo>
                  <a:pt x="36" y="98"/>
                  <a:pt x="23" y="93"/>
                  <a:pt x="14" y="84"/>
                </a:cubicBezTo>
                <a:cubicBezTo>
                  <a:pt x="14" y="84"/>
                  <a:pt x="14" y="84"/>
                  <a:pt x="14" y="84"/>
                </a:cubicBezTo>
                <a:cubicBezTo>
                  <a:pt x="14" y="84"/>
                  <a:pt x="14" y="84"/>
                  <a:pt x="14" y="84"/>
                </a:cubicBezTo>
                <a:cubicBezTo>
                  <a:pt x="6" y="75"/>
                  <a:pt x="0" y="63"/>
                  <a:pt x="0" y="49"/>
                </a:cubicBezTo>
                <a:cubicBezTo>
                  <a:pt x="0" y="36"/>
                  <a:pt x="6" y="24"/>
                  <a:pt x="14" y="15"/>
                </a:cubicBezTo>
                <a:cubicBezTo>
                  <a:pt x="14" y="15"/>
                  <a:pt x="14" y="15"/>
                  <a:pt x="14" y="15"/>
                </a:cubicBezTo>
                <a:cubicBezTo>
                  <a:pt x="23" y="6"/>
                  <a:pt x="36" y="0"/>
                  <a:pt x="49" y="0"/>
                </a:cubicBezTo>
                <a:close/>
                <a:moveTo>
                  <a:pt x="51" y="8"/>
                </a:moveTo>
                <a:cubicBezTo>
                  <a:pt x="51" y="8"/>
                  <a:pt x="51" y="8"/>
                  <a:pt x="51" y="8"/>
                </a:cubicBezTo>
                <a:cubicBezTo>
                  <a:pt x="51" y="48"/>
                  <a:pt x="51" y="48"/>
                  <a:pt x="51" y="48"/>
                </a:cubicBezTo>
                <a:cubicBezTo>
                  <a:pt x="80" y="77"/>
                  <a:pt x="80" y="77"/>
                  <a:pt x="80" y="77"/>
                </a:cubicBezTo>
                <a:cubicBezTo>
                  <a:pt x="87" y="70"/>
                  <a:pt x="91" y="60"/>
                  <a:pt x="91" y="49"/>
                </a:cubicBezTo>
                <a:cubicBezTo>
                  <a:pt x="91" y="38"/>
                  <a:pt x="86" y="28"/>
                  <a:pt x="78" y="20"/>
                </a:cubicBezTo>
                <a:cubicBezTo>
                  <a:pt x="78" y="20"/>
                  <a:pt x="78" y="20"/>
                  <a:pt x="78" y="20"/>
                </a:cubicBezTo>
                <a:cubicBezTo>
                  <a:pt x="71" y="13"/>
                  <a:pt x="62" y="8"/>
                  <a:pt x="51" y="8"/>
                </a:cubicBezTo>
                <a:close/>
                <a:moveTo>
                  <a:pt x="77" y="80"/>
                </a:moveTo>
                <a:cubicBezTo>
                  <a:pt x="77" y="80"/>
                  <a:pt x="77" y="80"/>
                  <a:pt x="77" y="80"/>
                </a:cubicBezTo>
                <a:cubicBezTo>
                  <a:pt x="48" y="51"/>
                  <a:pt x="48" y="51"/>
                  <a:pt x="48" y="51"/>
                </a:cubicBezTo>
                <a:cubicBezTo>
                  <a:pt x="47" y="51"/>
                  <a:pt x="47" y="51"/>
                  <a:pt x="47" y="51"/>
                </a:cubicBezTo>
                <a:cubicBezTo>
                  <a:pt x="47" y="50"/>
                  <a:pt x="47" y="50"/>
                  <a:pt x="47" y="49"/>
                </a:cubicBezTo>
                <a:cubicBezTo>
                  <a:pt x="47" y="8"/>
                  <a:pt x="47" y="8"/>
                  <a:pt x="47" y="8"/>
                </a:cubicBezTo>
                <a:cubicBezTo>
                  <a:pt x="36" y="8"/>
                  <a:pt x="27" y="13"/>
                  <a:pt x="20" y="20"/>
                </a:cubicBezTo>
                <a:cubicBezTo>
                  <a:pt x="20" y="20"/>
                  <a:pt x="20" y="20"/>
                  <a:pt x="20" y="20"/>
                </a:cubicBezTo>
                <a:cubicBezTo>
                  <a:pt x="12" y="28"/>
                  <a:pt x="8" y="38"/>
                  <a:pt x="8" y="49"/>
                </a:cubicBezTo>
                <a:cubicBezTo>
                  <a:pt x="8" y="61"/>
                  <a:pt x="12" y="71"/>
                  <a:pt x="20" y="79"/>
                </a:cubicBezTo>
                <a:cubicBezTo>
                  <a:pt x="20" y="79"/>
                  <a:pt x="20" y="79"/>
                  <a:pt x="20" y="79"/>
                </a:cubicBezTo>
                <a:cubicBezTo>
                  <a:pt x="27" y="86"/>
                  <a:pt x="38" y="91"/>
                  <a:pt x="49" y="91"/>
                </a:cubicBezTo>
                <a:cubicBezTo>
                  <a:pt x="60" y="91"/>
                  <a:pt x="69" y="87"/>
                  <a:pt x="77" y="80"/>
                </a:cubicBezTo>
                <a:close/>
              </a:path>
            </a:pathLst>
          </a:custGeom>
          <a:solidFill>
            <a:schemeClr val="accent4"/>
          </a:solidFill>
          <a:ln>
            <a:noFill/>
          </a:ln>
        </p:spPr>
        <p:txBody>
          <a:bodyPr/>
          <a:lstStyle/>
          <a:p>
            <a:endParaRPr lang="zh-CN" altLang="en-US">
              <a:solidFill>
                <a:schemeClr val="tx1">
                  <a:lumMod val="50000"/>
                  <a:lumOff val="50000"/>
                </a:schemeClr>
              </a:solidFill>
              <a:latin typeface="微软雅黑" pitchFamily="34" charset="-122"/>
              <a:ea typeface="微软雅黑" pitchFamily="34" charset="-122"/>
            </a:endParaRPr>
          </a:p>
        </p:txBody>
      </p:sp>
      <p:sp>
        <p:nvSpPr>
          <p:cNvPr id="24590" name="Text Box 14"/>
          <p:cNvSpPr txBox="1">
            <a:spLocks noChangeArrowheads="1"/>
          </p:cNvSpPr>
          <p:nvPr/>
        </p:nvSpPr>
        <p:spPr bwMode="auto">
          <a:xfrm>
            <a:off x="3527255" y="3520073"/>
            <a:ext cx="65915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dirty="0">
                <a:solidFill>
                  <a:schemeClr val="bg1"/>
                </a:solidFill>
                <a:latin typeface="微软雅黑" pitchFamily="34" charset="-122"/>
                <a:ea typeface="微软雅黑" pitchFamily="34" charset="-122"/>
              </a:rPr>
              <a:t>30%</a:t>
            </a:r>
          </a:p>
          <a:p>
            <a:pPr algn="ctr"/>
            <a:r>
              <a:rPr lang="zh-CN" altLang="en-US" sz="1200" dirty="0" smtClean="0">
                <a:solidFill>
                  <a:schemeClr val="bg1"/>
                </a:solidFill>
                <a:latin typeface="微软雅黑" pitchFamily="34" charset="-122"/>
                <a:ea typeface="微软雅黑" pitchFamily="34" charset="-122"/>
              </a:rPr>
              <a:t>标题</a:t>
            </a:r>
            <a:r>
              <a:rPr lang="en-US" altLang="zh-CN" sz="1200" dirty="0" smtClean="0">
                <a:solidFill>
                  <a:schemeClr val="bg1"/>
                </a:solidFill>
                <a:latin typeface="微软雅黑" pitchFamily="34" charset="-122"/>
                <a:ea typeface="微软雅黑" pitchFamily="34" charset="-122"/>
              </a:rPr>
              <a:t> </a:t>
            </a:r>
            <a:r>
              <a:rPr lang="zh-CN" altLang="en-US" sz="1200" dirty="0">
                <a:solidFill>
                  <a:schemeClr val="bg1"/>
                </a:solidFill>
                <a:latin typeface="微软雅黑" pitchFamily="34" charset="-122"/>
                <a:ea typeface="微软雅黑" pitchFamily="34" charset="-122"/>
              </a:rPr>
              <a:t>2</a:t>
            </a:r>
            <a:endParaRPr lang="en-US" altLang="zh-CN" sz="12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317297098"/>
      </p:ext>
    </p:extLst>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594"/>
                                        </p:tgtEl>
                                        <p:attrNameLst>
                                          <p:attrName>style.visibility</p:attrName>
                                        </p:attrNameLst>
                                      </p:cBhvr>
                                      <p:to>
                                        <p:strVal val="visible"/>
                                      </p:to>
                                    </p:set>
                                    <p:anim calcmode="lin" valueType="num">
                                      <p:cBhvr additive="base">
                                        <p:cTn id="7" dur="750" fill="hold"/>
                                        <p:tgtEl>
                                          <p:spTgt spid="24594"/>
                                        </p:tgtEl>
                                        <p:attrNameLst>
                                          <p:attrName>ppt_x</p:attrName>
                                        </p:attrNameLst>
                                      </p:cBhvr>
                                      <p:tavLst>
                                        <p:tav tm="0">
                                          <p:val>
                                            <p:strVal val="0-#ppt_w/2"/>
                                          </p:val>
                                        </p:tav>
                                        <p:tav tm="100000">
                                          <p:val>
                                            <p:strVal val="#ppt_x"/>
                                          </p:val>
                                        </p:tav>
                                      </p:tavLst>
                                    </p:anim>
                                    <p:anim calcmode="lin" valueType="num">
                                      <p:cBhvr additive="base">
                                        <p:cTn id="8" dur="750" fill="hold"/>
                                        <p:tgtEl>
                                          <p:spTgt spid="2459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586"/>
                                        </p:tgtEl>
                                        <p:attrNameLst>
                                          <p:attrName>style.visibility</p:attrName>
                                        </p:attrNameLst>
                                      </p:cBhvr>
                                      <p:to>
                                        <p:strVal val="visible"/>
                                      </p:to>
                                    </p:set>
                                    <p:anim calcmode="lin" valueType="num">
                                      <p:cBhvr additive="base">
                                        <p:cTn id="11" dur="750" fill="hold"/>
                                        <p:tgtEl>
                                          <p:spTgt spid="24586"/>
                                        </p:tgtEl>
                                        <p:attrNameLst>
                                          <p:attrName>ppt_x</p:attrName>
                                        </p:attrNameLst>
                                      </p:cBhvr>
                                      <p:tavLst>
                                        <p:tav tm="0">
                                          <p:val>
                                            <p:strVal val="0-#ppt_w/2"/>
                                          </p:val>
                                        </p:tav>
                                        <p:tav tm="100000">
                                          <p:val>
                                            <p:strVal val="#ppt_x"/>
                                          </p:val>
                                        </p:tav>
                                      </p:tavLst>
                                    </p:anim>
                                    <p:anim calcmode="lin" valueType="num">
                                      <p:cBhvr additive="base">
                                        <p:cTn id="12" dur="750" fill="hold"/>
                                        <p:tgtEl>
                                          <p:spTgt spid="2458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585"/>
                                        </p:tgtEl>
                                        <p:attrNameLst>
                                          <p:attrName>style.visibility</p:attrName>
                                        </p:attrNameLst>
                                      </p:cBhvr>
                                      <p:to>
                                        <p:strVal val="visible"/>
                                      </p:to>
                                    </p:set>
                                    <p:anim calcmode="lin" valueType="num">
                                      <p:cBhvr additive="base">
                                        <p:cTn id="15" dur="750" fill="hold"/>
                                        <p:tgtEl>
                                          <p:spTgt spid="24585"/>
                                        </p:tgtEl>
                                        <p:attrNameLst>
                                          <p:attrName>ppt_x</p:attrName>
                                        </p:attrNameLst>
                                      </p:cBhvr>
                                      <p:tavLst>
                                        <p:tav tm="0">
                                          <p:val>
                                            <p:strVal val="1+#ppt_w/2"/>
                                          </p:val>
                                        </p:tav>
                                        <p:tav tm="100000">
                                          <p:val>
                                            <p:strVal val="#ppt_x"/>
                                          </p:val>
                                        </p:tav>
                                      </p:tavLst>
                                    </p:anim>
                                    <p:anim calcmode="lin" valueType="num">
                                      <p:cBhvr additive="base">
                                        <p:cTn id="16" dur="750" fill="hold"/>
                                        <p:tgtEl>
                                          <p:spTgt spid="2458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4583"/>
                                        </p:tgtEl>
                                        <p:attrNameLst>
                                          <p:attrName>style.visibility</p:attrName>
                                        </p:attrNameLst>
                                      </p:cBhvr>
                                      <p:to>
                                        <p:strVal val="visible"/>
                                      </p:to>
                                    </p:set>
                                    <p:anim calcmode="lin" valueType="num">
                                      <p:cBhvr additive="base">
                                        <p:cTn id="19" dur="750" fill="hold"/>
                                        <p:tgtEl>
                                          <p:spTgt spid="24583"/>
                                        </p:tgtEl>
                                        <p:attrNameLst>
                                          <p:attrName>ppt_x</p:attrName>
                                        </p:attrNameLst>
                                      </p:cBhvr>
                                      <p:tavLst>
                                        <p:tav tm="0">
                                          <p:val>
                                            <p:strVal val="0-#ppt_w/2"/>
                                          </p:val>
                                        </p:tav>
                                        <p:tav tm="100000">
                                          <p:val>
                                            <p:strVal val="#ppt_x"/>
                                          </p:val>
                                        </p:tav>
                                      </p:tavLst>
                                    </p:anim>
                                    <p:anim calcmode="lin" valueType="num">
                                      <p:cBhvr additive="base">
                                        <p:cTn id="20" dur="750" fill="hold"/>
                                        <p:tgtEl>
                                          <p:spTgt spid="2458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4584"/>
                                        </p:tgtEl>
                                        <p:attrNameLst>
                                          <p:attrName>style.visibility</p:attrName>
                                        </p:attrNameLst>
                                      </p:cBhvr>
                                      <p:to>
                                        <p:strVal val="visible"/>
                                      </p:to>
                                    </p:set>
                                    <p:anim calcmode="lin" valueType="num">
                                      <p:cBhvr additive="base">
                                        <p:cTn id="23" dur="750" fill="hold"/>
                                        <p:tgtEl>
                                          <p:spTgt spid="24584"/>
                                        </p:tgtEl>
                                        <p:attrNameLst>
                                          <p:attrName>ppt_x</p:attrName>
                                        </p:attrNameLst>
                                      </p:cBhvr>
                                      <p:tavLst>
                                        <p:tav tm="0">
                                          <p:val>
                                            <p:strVal val="1+#ppt_w/2"/>
                                          </p:val>
                                        </p:tav>
                                        <p:tav tm="100000">
                                          <p:val>
                                            <p:strVal val="#ppt_x"/>
                                          </p:val>
                                        </p:tav>
                                      </p:tavLst>
                                    </p:anim>
                                    <p:anim calcmode="lin" valueType="num">
                                      <p:cBhvr additive="base">
                                        <p:cTn id="24" dur="750" fill="hold"/>
                                        <p:tgtEl>
                                          <p:spTgt spid="2458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4596"/>
                                        </p:tgtEl>
                                        <p:attrNameLst>
                                          <p:attrName>style.visibility</p:attrName>
                                        </p:attrNameLst>
                                      </p:cBhvr>
                                      <p:to>
                                        <p:strVal val="visible"/>
                                      </p:to>
                                    </p:set>
                                    <p:anim calcmode="lin" valueType="num">
                                      <p:cBhvr additive="base">
                                        <p:cTn id="27" dur="750" fill="hold"/>
                                        <p:tgtEl>
                                          <p:spTgt spid="24596"/>
                                        </p:tgtEl>
                                        <p:attrNameLst>
                                          <p:attrName>ppt_x</p:attrName>
                                        </p:attrNameLst>
                                      </p:cBhvr>
                                      <p:tavLst>
                                        <p:tav tm="0">
                                          <p:val>
                                            <p:strVal val="1+#ppt_w/2"/>
                                          </p:val>
                                        </p:tav>
                                        <p:tav tm="100000">
                                          <p:val>
                                            <p:strVal val="#ppt_x"/>
                                          </p:val>
                                        </p:tav>
                                      </p:tavLst>
                                    </p:anim>
                                    <p:anim calcmode="lin" valueType="num">
                                      <p:cBhvr additive="base">
                                        <p:cTn id="28" dur="750" fill="hold"/>
                                        <p:tgtEl>
                                          <p:spTgt spid="24596"/>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500"/>
                                  </p:stCondLst>
                                  <p:childTnLst>
                                    <p:set>
                                      <p:cBhvr>
                                        <p:cTn id="30" dur="1" fill="hold">
                                          <p:stCondLst>
                                            <p:cond delay="0"/>
                                          </p:stCondLst>
                                        </p:cTn>
                                        <p:tgtEl>
                                          <p:spTgt spid="24595"/>
                                        </p:tgtEl>
                                        <p:attrNameLst>
                                          <p:attrName>style.visibility</p:attrName>
                                        </p:attrNameLst>
                                      </p:cBhvr>
                                      <p:to>
                                        <p:strVal val="visible"/>
                                      </p:to>
                                    </p:set>
                                    <p:anim calcmode="lin" valueType="num">
                                      <p:cBhvr>
                                        <p:cTn id="31" dur="300" fill="hold"/>
                                        <p:tgtEl>
                                          <p:spTgt spid="24595"/>
                                        </p:tgtEl>
                                        <p:attrNameLst>
                                          <p:attrName>ppt_w</p:attrName>
                                        </p:attrNameLst>
                                      </p:cBhvr>
                                      <p:tavLst>
                                        <p:tav tm="0">
                                          <p:val>
                                            <p:fltVal val="0"/>
                                          </p:val>
                                        </p:tav>
                                        <p:tav tm="100000">
                                          <p:val>
                                            <p:strVal val="#ppt_w"/>
                                          </p:val>
                                        </p:tav>
                                      </p:tavLst>
                                    </p:anim>
                                    <p:anim calcmode="lin" valueType="num">
                                      <p:cBhvr>
                                        <p:cTn id="32" dur="300" fill="hold"/>
                                        <p:tgtEl>
                                          <p:spTgt spid="24595"/>
                                        </p:tgtEl>
                                        <p:attrNameLst>
                                          <p:attrName>ppt_h</p:attrName>
                                        </p:attrNameLst>
                                      </p:cBhvr>
                                      <p:tavLst>
                                        <p:tav tm="0">
                                          <p:val>
                                            <p:fltVal val="0"/>
                                          </p:val>
                                        </p:tav>
                                        <p:tav tm="100000">
                                          <p:val>
                                            <p:strVal val="#ppt_h"/>
                                          </p:val>
                                        </p:tav>
                                      </p:tavLst>
                                    </p:anim>
                                    <p:animEffect transition="in" filter="fade">
                                      <p:cBhvr>
                                        <p:cTn id="33" dur="300"/>
                                        <p:tgtEl>
                                          <p:spTgt spid="24595"/>
                                        </p:tgtEl>
                                      </p:cBhvr>
                                    </p:animEffect>
                                  </p:childTnLst>
                                </p:cTn>
                              </p:par>
                              <p:par>
                                <p:cTn id="34" presetID="6" presetClass="emph" presetSubtype="0" autoRev="1" fill="hold" grpId="1" nodeType="withEffect">
                                  <p:stCondLst>
                                    <p:cond delay="800"/>
                                  </p:stCondLst>
                                  <p:childTnLst>
                                    <p:animScale>
                                      <p:cBhvr>
                                        <p:cTn id="35" dur="150" fill="hold"/>
                                        <p:tgtEl>
                                          <p:spTgt spid="24595"/>
                                        </p:tgtEl>
                                      </p:cBhvr>
                                      <p:by x="110000" y="110000"/>
                                    </p:animScale>
                                  </p:childTnLst>
                                </p:cTn>
                              </p:par>
                              <p:par>
                                <p:cTn id="36" presetID="53" presetClass="entr" presetSubtype="16" fill="hold" grpId="0" nodeType="withEffect">
                                  <p:stCondLst>
                                    <p:cond delay="500"/>
                                  </p:stCondLst>
                                  <p:childTnLst>
                                    <p:set>
                                      <p:cBhvr>
                                        <p:cTn id="37" dur="1" fill="hold">
                                          <p:stCondLst>
                                            <p:cond delay="0"/>
                                          </p:stCondLst>
                                        </p:cTn>
                                        <p:tgtEl>
                                          <p:spTgt spid="24587"/>
                                        </p:tgtEl>
                                        <p:attrNameLst>
                                          <p:attrName>style.visibility</p:attrName>
                                        </p:attrNameLst>
                                      </p:cBhvr>
                                      <p:to>
                                        <p:strVal val="visible"/>
                                      </p:to>
                                    </p:set>
                                    <p:anim calcmode="lin" valueType="num">
                                      <p:cBhvr>
                                        <p:cTn id="38" dur="300" fill="hold"/>
                                        <p:tgtEl>
                                          <p:spTgt spid="24587"/>
                                        </p:tgtEl>
                                        <p:attrNameLst>
                                          <p:attrName>ppt_w</p:attrName>
                                        </p:attrNameLst>
                                      </p:cBhvr>
                                      <p:tavLst>
                                        <p:tav tm="0">
                                          <p:val>
                                            <p:fltVal val="0"/>
                                          </p:val>
                                        </p:tav>
                                        <p:tav tm="100000">
                                          <p:val>
                                            <p:strVal val="#ppt_w"/>
                                          </p:val>
                                        </p:tav>
                                      </p:tavLst>
                                    </p:anim>
                                    <p:anim calcmode="lin" valueType="num">
                                      <p:cBhvr>
                                        <p:cTn id="39" dur="300" fill="hold"/>
                                        <p:tgtEl>
                                          <p:spTgt spid="24587"/>
                                        </p:tgtEl>
                                        <p:attrNameLst>
                                          <p:attrName>ppt_h</p:attrName>
                                        </p:attrNameLst>
                                      </p:cBhvr>
                                      <p:tavLst>
                                        <p:tav tm="0">
                                          <p:val>
                                            <p:fltVal val="0"/>
                                          </p:val>
                                        </p:tav>
                                        <p:tav tm="100000">
                                          <p:val>
                                            <p:strVal val="#ppt_h"/>
                                          </p:val>
                                        </p:tav>
                                      </p:tavLst>
                                    </p:anim>
                                    <p:animEffect transition="in" filter="fade">
                                      <p:cBhvr>
                                        <p:cTn id="40" dur="300"/>
                                        <p:tgtEl>
                                          <p:spTgt spid="24587"/>
                                        </p:tgtEl>
                                      </p:cBhvr>
                                    </p:animEffect>
                                  </p:childTnLst>
                                </p:cTn>
                              </p:par>
                              <p:par>
                                <p:cTn id="41" presetID="6" presetClass="emph" presetSubtype="0" autoRev="1" fill="hold" grpId="1" nodeType="withEffect">
                                  <p:stCondLst>
                                    <p:cond delay="800"/>
                                  </p:stCondLst>
                                  <p:childTnLst>
                                    <p:animScale>
                                      <p:cBhvr>
                                        <p:cTn id="42" dur="150" fill="hold"/>
                                        <p:tgtEl>
                                          <p:spTgt spid="24587"/>
                                        </p:tgtEl>
                                      </p:cBhvr>
                                      <p:by x="110000" y="110000"/>
                                    </p:animScale>
                                  </p:childTnLst>
                                </p:cTn>
                              </p:par>
                              <p:par>
                                <p:cTn id="43" presetID="2" presetClass="entr" presetSubtype="2" fill="hold" grpId="0" nodeType="withEffect">
                                  <p:stCondLst>
                                    <p:cond delay="500"/>
                                  </p:stCondLst>
                                  <p:childTnLst>
                                    <p:set>
                                      <p:cBhvr>
                                        <p:cTn id="44" dur="1" fill="hold">
                                          <p:stCondLst>
                                            <p:cond delay="0"/>
                                          </p:stCondLst>
                                        </p:cTn>
                                        <p:tgtEl>
                                          <p:spTgt spid="24588"/>
                                        </p:tgtEl>
                                        <p:attrNameLst>
                                          <p:attrName>style.visibility</p:attrName>
                                        </p:attrNameLst>
                                      </p:cBhvr>
                                      <p:to>
                                        <p:strVal val="visible"/>
                                      </p:to>
                                    </p:set>
                                    <p:anim calcmode="lin" valueType="num">
                                      <p:cBhvr additive="base">
                                        <p:cTn id="45" dur="750" fill="hold"/>
                                        <p:tgtEl>
                                          <p:spTgt spid="24588"/>
                                        </p:tgtEl>
                                        <p:attrNameLst>
                                          <p:attrName>ppt_x</p:attrName>
                                        </p:attrNameLst>
                                      </p:cBhvr>
                                      <p:tavLst>
                                        <p:tav tm="0">
                                          <p:val>
                                            <p:strVal val="1+#ppt_w/2"/>
                                          </p:val>
                                        </p:tav>
                                        <p:tav tm="100000">
                                          <p:val>
                                            <p:strVal val="#ppt_x"/>
                                          </p:val>
                                        </p:tav>
                                      </p:tavLst>
                                    </p:anim>
                                    <p:anim calcmode="lin" valueType="num">
                                      <p:cBhvr additive="base">
                                        <p:cTn id="46" dur="750" fill="hold"/>
                                        <p:tgtEl>
                                          <p:spTgt spid="2458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600"/>
                                  </p:stCondLst>
                                  <p:childTnLst>
                                    <p:set>
                                      <p:cBhvr>
                                        <p:cTn id="48" dur="1" fill="hold">
                                          <p:stCondLst>
                                            <p:cond delay="0"/>
                                          </p:stCondLst>
                                        </p:cTn>
                                        <p:tgtEl>
                                          <p:spTgt spid="24591"/>
                                        </p:tgtEl>
                                        <p:attrNameLst>
                                          <p:attrName>style.visibility</p:attrName>
                                        </p:attrNameLst>
                                      </p:cBhvr>
                                      <p:to>
                                        <p:strVal val="visible"/>
                                      </p:to>
                                    </p:set>
                                    <p:anim calcmode="lin" valueType="num">
                                      <p:cBhvr additive="base">
                                        <p:cTn id="49" dur="750" fill="hold"/>
                                        <p:tgtEl>
                                          <p:spTgt spid="24591"/>
                                        </p:tgtEl>
                                        <p:attrNameLst>
                                          <p:attrName>ppt_x</p:attrName>
                                        </p:attrNameLst>
                                      </p:cBhvr>
                                      <p:tavLst>
                                        <p:tav tm="0">
                                          <p:val>
                                            <p:strVal val="1+#ppt_w/2"/>
                                          </p:val>
                                        </p:tav>
                                        <p:tav tm="100000">
                                          <p:val>
                                            <p:strVal val="#ppt_x"/>
                                          </p:val>
                                        </p:tav>
                                      </p:tavLst>
                                    </p:anim>
                                    <p:anim calcmode="lin" valueType="num">
                                      <p:cBhvr additive="base">
                                        <p:cTn id="50" dur="750" fill="hold"/>
                                        <p:tgtEl>
                                          <p:spTgt spid="24591"/>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700"/>
                                  </p:stCondLst>
                                  <p:childTnLst>
                                    <p:set>
                                      <p:cBhvr>
                                        <p:cTn id="52" dur="1" fill="hold">
                                          <p:stCondLst>
                                            <p:cond delay="0"/>
                                          </p:stCondLst>
                                        </p:cTn>
                                        <p:tgtEl>
                                          <p:spTgt spid="24592"/>
                                        </p:tgtEl>
                                        <p:attrNameLst>
                                          <p:attrName>style.visibility</p:attrName>
                                        </p:attrNameLst>
                                      </p:cBhvr>
                                      <p:to>
                                        <p:strVal val="visible"/>
                                      </p:to>
                                    </p:set>
                                    <p:anim calcmode="lin" valueType="num">
                                      <p:cBhvr additive="base">
                                        <p:cTn id="53" dur="750" fill="hold"/>
                                        <p:tgtEl>
                                          <p:spTgt spid="24592"/>
                                        </p:tgtEl>
                                        <p:attrNameLst>
                                          <p:attrName>ppt_x</p:attrName>
                                        </p:attrNameLst>
                                      </p:cBhvr>
                                      <p:tavLst>
                                        <p:tav tm="0">
                                          <p:val>
                                            <p:strVal val="1+#ppt_w/2"/>
                                          </p:val>
                                        </p:tav>
                                        <p:tav tm="100000">
                                          <p:val>
                                            <p:strVal val="#ppt_x"/>
                                          </p:val>
                                        </p:tav>
                                      </p:tavLst>
                                    </p:anim>
                                    <p:anim calcmode="lin" valueType="num">
                                      <p:cBhvr additive="base">
                                        <p:cTn id="54" dur="750" fill="hold"/>
                                        <p:tgtEl>
                                          <p:spTgt spid="24592"/>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500"/>
                                  </p:stCondLst>
                                  <p:childTnLst>
                                    <p:set>
                                      <p:cBhvr>
                                        <p:cTn id="56" dur="1" fill="hold">
                                          <p:stCondLst>
                                            <p:cond delay="0"/>
                                          </p:stCondLst>
                                        </p:cTn>
                                        <p:tgtEl>
                                          <p:spTgt spid="24589"/>
                                        </p:tgtEl>
                                        <p:attrNameLst>
                                          <p:attrName>style.visibility</p:attrName>
                                        </p:attrNameLst>
                                      </p:cBhvr>
                                      <p:to>
                                        <p:strVal val="visible"/>
                                      </p:to>
                                    </p:set>
                                    <p:anim calcmode="lin" valueType="num">
                                      <p:cBhvr additive="base">
                                        <p:cTn id="57" dur="750" fill="hold"/>
                                        <p:tgtEl>
                                          <p:spTgt spid="24589"/>
                                        </p:tgtEl>
                                        <p:attrNameLst>
                                          <p:attrName>ppt_x</p:attrName>
                                        </p:attrNameLst>
                                      </p:cBhvr>
                                      <p:tavLst>
                                        <p:tav tm="0">
                                          <p:val>
                                            <p:strVal val="0-#ppt_w/2"/>
                                          </p:val>
                                        </p:tav>
                                        <p:tav tm="100000">
                                          <p:val>
                                            <p:strVal val="#ppt_x"/>
                                          </p:val>
                                        </p:tav>
                                      </p:tavLst>
                                    </p:anim>
                                    <p:anim calcmode="lin" valueType="num">
                                      <p:cBhvr additive="base">
                                        <p:cTn id="58" dur="750" fill="hold"/>
                                        <p:tgtEl>
                                          <p:spTgt spid="24589"/>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600"/>
                                  </p:stCondLst>
                                  <p:childTnLst>
                                    <p:set>
                                      <p:cBhvr>
                                        <p:cTn id="60" dur="1" fill="hold">
                                          <p:stCondLst>
                                            <p:cond delay="0"/>
                                          </p:stCondLst>
                                        </p:cTn>
                                        <p:tgtEl>
                                          <p:spTgt spid="24590"/>
                                        </p:tgtEl>
                                        <p:attrNameLst>
                                          <p:attrName>style.visibility</p:attrName>
                                        </p:attrNameLst>
                                      </p:cBhvr>
                                      <p:to>
                                        <p:strVal val="visible"/>
                                      </p:to>
                                    </p:set>
                                    <p:anim calcmode="lin" valueType="num">
                                      <p:cBhvr additive="base">
                                        <p:cTn id="61" dur="750" fill="hold"/>
                                        <p:tgtEl>
                                          <p:spTgt spid="24590"/>
                                        </p:tgtEl>
                                        <p:attrNameLst>
                                          <p:attrName>ppt_x</p:attrName>
                                        </p:attrNameLst>
                                      </p:cBhvr>
                                      <p:tavLst>
                                        <p:tav tm="0">
                                          <p:val>
                                            <p:strVal val="0-#ppt_w/2"/>
                                          </p:val>
                                        </p:tav>
                                        <p:tav tm="100000">
                                          <p:val>
                                            <p:strVal val="#ppt_x"/>
                                          </p:val>
                                        </p:tav>
                                      </p:tavLst>
                                    </p:anim>
                                    <p:anim calcmode="lin" valueType="num">
                                      <p:cBhvr additive="base">
                                        <p:cTn id="62" dur="750" fill="hold"/>
                                        <p:tgtEl>
                                          <p:spTgt spid="24590"/>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700"/>
                                  </p:stCondLst>
                                  <p:childTnLst>
                                    <p:set>
                                      <p:cBhvr>
                                        <p:cTn id="64" dur="1" fill="hold">
                                          <p:stCondLst>
                                            <p:cond delay="0"/>
                                          </p:stCondLst>
                                        </p:cTn>
                                        <p:tgtEl>
                                          <p:spTgt spid="24593"/>
                                        </p:tgtEl>
                                        <p:attrNameLst>
                                          <p:attrName>style.visibility</p:attrName>
                                        </p:attrNameLst>
                                      </p:cBhvr>
                                      <p:to>
                                        <p:strVal val="visible"/>
                                      </p:to>
                                    </p:set>
                                    <p:anim calcmode="lin" valueType="num">
                                      <p:cBhvr additive="base">
                                        <p:cTn id="65" dur="750" fill="hold"/>
                                        <p:tgtEl>
                                          <p:spTgt spid="24593"/>
                                        </p:tgtEl>
                                        <p:attrNameLst>
                                          <p:attrName>ppt_x</p:attrName>
                                        </p:attrNameLst>
                                      </p:cBhvr>
                                      <p:tavLst>
                                        <p:tav tm="0">
                                          <p:val>
                                            <p:strVal val="0-#ppt_w/2"/>
                                          </p:val>
                                        </p:tav>
                                        <p:tav tm="100000">
                                          <p:val>
                                            <p:strVal val="#ppt_x"/>
                                          </p:val>
                                        </p:tav>
                                      </p:tavLst>
                                    </p:anim>
                                    <p:anim calcmode="lin" valueType="num">
                                      <p:cBhvr additive="base">
                                        <p:cTn id="66" dur="750" fill="hold"/>
                                        <p:tgtEl>
                                          <p:spTgt spid="245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nimBg="1"/>
      <p:bldP spid="24586" grpId="0" animBg="1"/>
      <p:bldP spid="24588" grpId="0" animBg="1"/>
      <p:bldP spid="24591" grpId="0"/>
      <p:bldP spid="24592" grpId="0"/>
      <p:bldP spid="24593" grpId="0"/>
      <p:bldP spid="24596" grpId="0" animBg="1"/>
      <p:bldP spid="24584" grpId="0" animBg="1"/>
      <p:bldP spid="24594" grpId="0" animBg="1"/>
      <p:bldP spid="24587" grpId="0" animBg="1"/>
      <p:bldP spid="24587" grpId="1" animBg="1"/>
      <p:bldP spid="24595" grpId="0" animBg="1"/>
      <p:bldP spid="24595" grpId="1" animBg="1"/>
      <p:bldP spid="24583" grpId="0" animBg="1"/>
      <p:bldP spid="24589" grpId="0" animBg="1"/>
      <p:bldP spid="245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1633625" y="1311404"/>
            <a:ext cx="1782198" cy="3241360"/>
            <a:chOff x="2068615" y="1696036"/>
            <a:chExt cx="2376264" cy="4320480"/>
          </a:xfrm>
        </p:grpSpPr>
        <p:sp>
          <p:nvSpPr>
            <p:cNvPr id="6" name="圆角矩形 5"/>
            <p:cNvSpPr/>
            <p:nvPr/>
          </p:nvSpPr>
          <p:spPr>
            <a:xfrm>
              <a:off x="2068615" y="1696036"/>
              <a:ext cx="2376264" cy="4320480"/>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2068615" y="2043296"/>
              <a:ext cx="792088" cy="876875"/>
            </a:xfrm>
            <a:custGeom>
              <a:avLst/>
              <a:gdLst/>
              <a:ahLst/>
              <a:cxnLst/>
              <a:rect l="l" t="t" r="r" b="b"/>
              <a:pathLst>
                <a:path w="792088" h="876875">
                  <a:moveTo>
                    <a:pt x="0" y="0"/>
                  </a:moveTo>
                  <a:lnTo>
                    <a:pt x="723499" y="0"/>
                  </a:lnTo>
                  <a:cubicBezTo>
                    <a:pt x="761380" y="0"/>
                    <a:pt x="792088" y="30708"/>
                    <a:pt x="792088" y="68589"/>
                  </a:cubicBezTo>
                  <a:lnTo>
                    <a:pt x="792088" y="808286"/>
                  </a:lnTo>
                  <a:cubicBezTo>
                    <a:pt x="792088" y="846167"/>
                    <a:pt x="761380" y="876875"/>
                    <a:pt x="723499" y="876875"/>
                  </a:cubicBezTo>
                  <a:lnTo>
                    <a:pt x="0" y="876875"/>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165202" y="2220124"/>
              <a:ext cx="598911" cy="553826"/>
            </a:xfrm>
            <a:prstGeom prst="rect">
              <a:avLst/>
            </a:prstGeom>
            <a:noFill/>
          </p:spPr>
          <p:txBody>
            <a:bodyPr wrap="square" rtlCol="0">
              <a:spAutoFit/>
            </a:bodyPr>
            <a:lstStyle/>
            <a:p>
              <a:pPr algn="ctr"/>
              <a:r>
                <a:rPr lang="en-US" altLang="zh-CN" sz="2100" dirty="0">
                  <a:solidFill>
                    <a:schemeClr val="bg1"/>
                  </a:solidFill>
                  <a:latin typeface="Impact" panose="020B0806030902050204" pitchFamily="34" charset="0"/>
                </a:rPr>
                <a:t>01</a:t>
              </a:r>
              <a:endParaRPr lang="zh-CN" altLang="en-US" sz="2100" dirty="0">
                <a:solidFill>
                  <a:schemeClr val="bg1"/>
                </a:solidFill>
                <a:latin typeface="Impact" panose="020B0806030902050204" pitchFamily="34" charset="0"/>
              </a:endParaRPr>
            </a:p>
          </p:txBody>
        </p:sp>
        <p:sp>
          <p:nvSpPr>
            <p:cNvPr id="9" name="TextBox 8"/>
            <p:cNvSpPr txBox="1"/>
            <p:nvPr/>
          </p:nvSpPr>
          <p:spPr>
            <a:xfrm>
              <a:off x="2117143" y="3256390"/>
              <a:ext cx="2327736" cy="369218"/>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10" name="TextBox 9"/>
            <p:cNvSpPr txBox="1"/>
            <p:nvPr/>
          </p:nvSpPr>
          <p:spPr>
            <a:xfrm>
              <a:off x="2136400" y="3621766"/>
              <a:ext cx="2092456" cy="953814"/>
            </a:xfrm>
            <a:prstGeom prst="rect">
              <a:avLst/>
            </a:prstGeom>
            <a:noFill/>
          </p:spPr>
          <p:txBody>
            <a:bodyPr wrap="square" rtlCol="0">
              <a:spAutoFit/>
            </a:bodyPr>
            <a:lstStyle/>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graphicFrame>
          <p:nvGraphicFramePr>
            <p:cNvPr id="11" name="图表 10"/>
            <p:cNvGraphicFramePr/>
            <p:nvPr>
              <p:extLst>
                <p:ext uri="{D42A27DB-BD31-4B8C-83A1-F6EECF244321}">
                  <p14:modId xmlns:p14="http://schemas.microsoft.com/office/powerpoint/2010/main" val="115033052"/>
                </p:ext>
              </p:extLst>
            </p:nvPr>
          </p:nvGraphicFramePr>
          <p:xfrm>
            <a:off x="2650850" y="4792380"/>
            <a:ext cx="1211794" cy="807863"/>
          </p:xfrm>
          <a:graphic>
            <a:graphicData uri="http://schemas.openxmlformats.org/drawingml/2006/chart">
              <c:chart xmlns:c="http://schemas.openxmlformats.org/drawingml/2006/chart" xmlns:r="http://schemas.openxmlformats.org/officeDocument/2006/relationships" r:id="rId3"/>
            </a:graphicData>
          </a:graphic>
        </p:graphicFrame>
        <p:sp>
          <p:nvSpPr>
            <p:cNvPr id="12" name="Freeform 11"/>
            <p:cNvSpPr>
              <a:spLocks noEditPoints="1"/>
            </p:cNvSpPr>
            <p:nvPr/>
          </p:nvSpPr>
          <p:spPr bwMode="auto">
            <a:xfrm>
              <a:off x="3213617" y="2164211"/>
              <a:ext cx="609600" cy="608013"/>
            </a:xfrm>
            <a:custGeom>
              <a:avLst/>
              <a:gdLst>
                <a:gd name="T0" fmla="*/ 292 w 384"/>
                <a:gd name="T1" fmla="*/ 325 h 383"/>
                <a:gd name="T2" fmla="*/ 336 w 384"/>
                <a:gd name="T3" fmla="*/ 360 h 383"/>
                <a:gd name="T4" fmla="*/ 359 w 384"/>
                <a:gd name="T5" fmla="*/ 344 h 383"/>
                <a:gd name="T6" fmla="*/ 354 w 384"/>
                <a:gd name="T7" fmla="*/ 318 h 383"/>
                <a:gd name="T8" fmla="*/ 31 w 384"/>
                <a:gd name="T9" fmla="*/ 318 h 383"/>
                <a:gd name="T10" fmla="*/ 25 w 384"/>
                <a:gd name="T11" fmla="*/ 344 h 383"/>
                <a:gd name="T12" fmla="*/ 48 w 384"/>
                <a:gd name="T13" fmla="*/ 360 h 383"/>
                <a:gd name="T14" fmla="*/ 92 w 384"/>
                <a:gd name="T15" fmla="*/ 325 h 383"/>
                <a:gd name="T16" fmla="*/ 285 w 384"/>
                <a:gd name="T17" fmla="*/ 216 h 383"/>
                <a:gd name="T18" fmla="*/ 339 w 384"/>
                <a:gd name="T19" fmla="*/ 271 h 383"/>
                <a:gd name="T20" fmla="*/ 384 w 384"/>
                <a:gd name="T21" fmla="*/ 328 h 383"/>
                <a:gd name="T22" fmla="*/ 370 w 384"/>
                <a:gd name="T23" fmla="*/ 369 h 383"/>
                <a:gd name="T24" fmla="*/ 329 w 384"/>
                <a:gd name="T25" fmla="*/ 383 h 383"/>
                <a:gd name="T26" fmla="*/ 272 w 384"/>
                <a:gd name="T27" fmla="*/ 338 h 383"/>
                <a:gd name="T28" fmla="*/ 216 w 384"/>
                <a:gd name="T29" fmla="*/ 284 h 383"/>
                <a:gd name="T30" fmla="*/ 275 w 384"/>
                <a:gd name="T31" fmla="*/ 240 h 383"/>
                <a:gd name="T32" fmla="*/ 99 w 384"/>
                <a:gd name="T33" fmla="*/ 216 h 383"/>
                <a:gd name="T34" fmla="*/ 144 w 384"/>
                <a:gd name="T35" fmla="*/ 274 h 383"/>
                <a:gd name="T36" fmla="*/ 139 w 384"/>
                <a:gd name="T37" fmla="*/ 350 h 383"/>
                <a:gd name="T38" fmla="*/ 69 w 384"/>
                <a:gd name="T39" fmla="*/ 379 h 383"/>
                <a:gd name="T40" fmla="*/ 26 w 384"/>
                <a:gd name="T41" fmla="*/ 379 h 383"/>
                <a:gd name="T42" fmla="*/ 0 w 384"/>
                <a:gd name="T43" fmla="*/ 343 h 383"/>
                <a:gd name="T44" fmla="*/ 13 w 384"/>
                <a:gd name="T45" fmla="*/ 302 h 383"/>
                <a:gd name="T46" fmla="*/ 26 w 384"/>
                <a:gd name="T47" fmla="*/ 216 h 383"/>
                <a:gd name="T48" fmla="*/ 319 w 384"/>
                <a:gd name="T49" fmla="*/ 30 h 383"/>
                <a:gd name="T50" fmla="*/ 326 w 384"/>
                <a:gd name="T51" fmla="*/ 91 h 383"/>
                <a:gd name="T52" fmla="*/ 360 w 384"/>
                <a:gd name="T53" fmla="*/ 48 h 383"/>
                <a:gd name="T54" fmla="*/ 345 w 384"/>
                <a:gd name="T55" fmla="*/ 25 h 383"/>
                <a:gd name="T56" fmla="*/ 38 w 384"/>
                <a:gd name="T57" fmla="*/ 25 h 383"/>
                <a:gd name="T58" fmla="*/ 24 w 384"/>
                <a:gd name="T59" fmla="*/ 48 h 383"/>
                <a:gd name="T60" fmla="*/ 57 w 384"/>
                <a:gd name="T61" fmla="*/ 91 h 383"/>
                <a:gd name="T62" fmla="*/ 64 w 384"/>
                <a:gd name="T63" fmla="*/ 30 h 383"/>
                <a:gd name="T64" fmla="*/ 329 w 384"/>
                <a:gd name="T65" fmla="*/ 0 h 383"/>
                <a:gd name="T66" fmla="*/ 370 w 384"/>
                <a:gd name="T67" fmla="*/ 13 h 383"/>
                <a:gd name="T68" fmla="*/ 384 w 384"/>
                <a:gd name="T69" fmla="*/ 55 h 383"/>
                <a:gd name="T70" fmla="*/ 339 w 384"/>
                <a:gd name="T71" fmla="*/ 112 h 383"/>
                <a:gd name="T72" fmla="*/ 285 w 384"/>
                <a:gd name="T73" fmla="*/ 167 h 383"/>
                <a:gd name="T74" fmla="*/ 239 w 384"/>
                <a:gd name="T75" fmla="*/ 109 h 383"/>
                <a:gd name="T76" fmla="*/ 244 w 384"/>
                <a:gd name="T77" fmla="*/ 32 h 383"/>
                <a:gd name="T78" fmla="*/ 314 w 384"/>
                <a:gd name="T79" fmla="*/ 5 h 383"/>
                <a:gd name="T80" fmla="*/ 55 w 384"/>
                <a:gd name="T81" fmla="*/ 0 h 383"/>
                <a:gd name="T82" fmla="*/ 112 w 384"/>
                <a:gd name="T83" fmla="*/ 44 h 383"/>
                <a:gd name="T84" fmla="*/ 168 w 384"/>
                <a:gd name="T85" fmla="*/ 99 h 383"/>
                <a:gd name="T86" fmla="*/ 108 w 384"/>
                <a:gd name="T87" fmla="*/ 144 h 383"/>
                <a:gd name="T88" fmla="*/ 33 w 384"/>
                <a:gd name="T89" fmla="*/ 138 h 383"/>
                <a:gd name="T90" fmla="*/ 5 w 384"/>
                <a:gd name="T91" fmla="*/ 69 h 383"/>
                <a:gd name="T92" fmla="*/ 5 w 384"/>
                <a:gd name="T93" fmla="*/ 26 h 383"/>
                <a:gd name="T94" fmla="*/ 41 w 384"/>
                <a:gd name="T9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 h="383">
                  <a:moveTo>
                    <a:pt x="326" y="292"/>
                  </a:moveTo>
                  <a:lnTo>
                    <a:pt x="311" y="310"/>
                  </a:lnTo>
                  <a:lnTo>
                    <a:pt x="292" y="325"/>
                  </a:lnTo>
                  <a:lnTo>
                    <a:pt x="319" y="353"/>
                  </a:lnTo>
                  <a:lnTo>
                    <a:pt x="328" y="358"/>
                  </a:lnTo>
                  <a:lnTo>
                    <a:pt x="336" y="360"/>
                  </a:lnTo>
                  <a:lnTo>
                    <a:pt x="345" y="358"/>
                  </a:lnTo>
                  <a:lnTo>
                    <a:pt x="354" y="353"/>
                  </a:lnTo>
                  <a:lnTo>
                    <a:pt x="359" y="344"/>
                  </a:lnTo>
                  <a:lnTo>
                    <a:pt x="360" y="336"/>
                  </a:lnTo>
                  <a:lnTo>
                    <a:pt x="359" y="327"/>
                  </a:lnTo>
                  <a:lnTo>
                    <a:pt x="354" y="318"/>
                  </a:lnTo>
                  <a:lnTo>
                    <a:pt x="326" y="292"/>
                  </a:lnTo>
                  <a:close/>
                  <a:moveTo>
                    <a:pt x="57" y="292"/>
                  </a:moveTo>
                  <a:lnTo>
                    <a:pt x="31" y="318"/>
                  </a:lnTo>
                  <a:lnTo>
                    <a:pt x="25" y="327"/>
                  </a:lnTo>
                  <a:lnTo>
                    <a:pt x="24" y="336"/>
                  </a:lnTo>
                  <a:lnTo>
                    <a:pt x="25" y="344"/>
                  </a:lnTo>
                  <a:lnTo>
                    <a:pt x="31" y="353"/>
                  </a:lnTo>
                  <a:lnTo>
                    <a:pt x="38" y="358"/>
                  </a:lnTo>
                  <a:lnTo>
                    <a:pt x="48" y="360"/>
                  </a:lnTo>
                  <a:lnTo>
                    <a:pt x="57" y="358"/>
                  </a:lnTo>
                  <a:lnTo>
                    <a:pt x="64" y="353"/>
                  </a:lnTo>
                  <a:lnTo>
                    <a:pt x="92" y="325"/>
                  </a:lnTo>
                  <a:lnTo>
                    <a:pt x="74" y="310"/>
                  </a:lnTo>
                  <a:lnTo>
                    <a:pt x="57" y="292"/>
                  </a:lnTo>
                  <a:close/>
                  <a:moveTo>
                    <a:pt x="285" y="216"/>
                  </a:moveTo>
                  <a:lnTo>
                    <a:pt x="359" y="216"/>
                  </a:lnTo>
                  <a:lnTo>
                    <a:pt x="351" y="244"/>
                  </a:lnTo>
                  <a:lnTo>
                    <a:pt x="339" y="271"/>
                  </a:lnTo>
                  <a:lnTo>
                    <a:pt x="370" y="302"/>
                  </a:lnTo>
                  <a:lnTo>
                    <a:pt x="379" y="315"/>
                  </a:lnTo>
                  <a:lnTo>
                    <a:pt x="384" y="328"/>
                  </a:lnTo>
                  <a:lnTo>
                    <a:pt x="384" y="343"/>
                  </a:lnTo>
                  <a:lnTo>
                    <a:pt x="379" y="358"/>
                  </a:lnTo>
                  <a:lnTo>
                    <a:pt x="370" y="369"/>
                  </a:lnTo>
                  <a:lnTo>
                    <a:pt x="357" y="379"/>
                  </a:lnTo>
                  <a:lnTo>
                    <a:pt x="343" y="383"/>
                  </a:lnTo>
                  <a:lnTo>
                    <a:pt x="329" y="383"/>
                  </a:lnTo>
                  <a:lnTo>
                    <a:pt x="314" y="379"/>
                  </a:lnTo>
                  <a:lnTo>
                    <a:pt x="303" y="369"/>
                  </a:lnTo>
                  <a:lnTo>
                    <a:pt x="272" y="338"/>
                  </a:lnTo>
                  <a:lnTo>
                    <a:pt x="244" y="350"/>
                  </a:lnTo>
                  <a:lnTo>
                    <a:pt x="216" y="358"/>
                  </a:lnTo>
                  <a:lnTo>
                    <a:pt x="216" y="284"/>
                  </a:lnTo>
                  <a:lnTo>
                    <a:pt x="239" y="274"/>
                  </a:lnTo>
                  <a:lnTo>
                    <a:pt x="260" y="259"/>
                  </a:lnTo>
                  <a:lnTo>
                    <a:pt x="275" y="240"/>
                  </a:lnTo>
                  <a:lnTo>
                    <a:pt x="285" y="216"/>
                  </a:lnTo>
                  <a:close/>
                  <a:moveTo>
                    <a:pt x="26" y="216"/>
                  </a:moveTo>
                  <a:lnTo>
                    <a:pt x="99" y="216"/>
                  </a:lnTo>
                  <a:lnTo>
                    <a:pt x="108" y="240"/>
                  </a:lnTo>
                  <a:lnTo>
                    <a:pt x="124" y="259"/>
                  </a:lnTo>
                  <a:lnTo>
                    <a:pt x="144" y="274"/>
                  </a:lnTo>
                  <a:lnTo>
                    <a:pt x="168" y="284"/>
                  </a:lnTo>
                  <a:lnTo>
                    <a:pt x="168" y="358"/>
                  </a:lnTo>
                  <a:lnTo>
                    <a:pt x="139" y="350"/>
                  </a:lnTo>
                  <a:lnTo>
                    <a:pt x="112" y="338"/>
                  </a:lnTo>
                  <a:lnTo>
                    <a:pt x="81" y="369"/>
                  </a:lnTo>
                  <a:lnTo>
                    <a:pt x="69" y="379"/>
                  </a:lnTo>
                  <a:lnTo>
                    <a:pt x="55" y="383"/>
                  </a:lnTo>
                  <a:lnTo>
                    <a:pt x="41" y="383"/>
                  </a:lnTo>
                  <a:lnTo>
                    <a:pt x="26" y="379"/>
                  </a:lnTo>
                  <a:lnTo>
                    <a:pt x="13" y="369"/>
                  </a:lnTo>
                  <a:lnTo>
                    <a:pt x="5" y="358"/>
                  </a:lnTo>
                  <a:lnTo>
                    <a:pt x="0" y="343"/>
                  </a:lnTo>
                  <a:lnTo>
                    <a:pt x="0" y="328"/>
                  </a:lnTo>
                  <a:lnTo>
                    <a:pt x="5" y="315"/>
                  </a:lnTo>
                  <a:lnTo>
                    <a:pt x="13" y="302"/>
                  </a:lnTo>
                  <a:lnTo>
                    <a:pt x="44" y="271"/>
                  </a:lnTo>
                  <a:lnTo>
                    <a:pt x="33" y="244"/>
                  </a:lnTo>
                  <a:lnTo>
                    <a:pt x="26" y="216"/>
                  </a:lnTo>
                  <a:close/>
                  <a:moveTo>
                    <a:pt x="336" y="23"/>
                  </a:moveTo>
                  <a:lnTo>
                    <a:pt x="328" y="25"/>
                  </a:lnTo>
                  <a:lnTo>
                    <a:pt x="319" y="30"/>
                  </a:lnTo>
                  <a:lnTo>
                    <a:pt x="292" y="57"/>
                  </a:lnTo>
                  <a:lnTo>
                    <a:pt x="311" y="73"/>
                  </a:lnTo>
                  <a:lnTo>
                    <a:pt x="326" y="91"/>
                  </a:lnTo>
                  <a:lnTo>
                    <a:pt x="354" y="65"/>
                  </a:lnTo>
                  <a:lnTo>
                    <a:pt x="359" y="56"/>
                  </a:lnTo>
                  <a:lnTo>
                    <a:pt x="360" y="48"/>
                  </a:lnTo>
                  <a:lnTo>
                    <a:pt x="359" y="38"/>
                  </a:lnTo>
                  <a:lnTo>
                    <a:pt x="354" y="30"/>
                  </a:lnTo>
                  <a:lnTo>
                    <a:pt x="345" y="25"/>
                  </a:lnTo>
                  <a:lnTo>
                    <a:pt x="336" y="23"/>
                  </a:lnTo>
                  <a:close/>
                  <a:moveTo>
                    <a:pt x="48" y="23"/>
                  </a:moveTo>
                  <a:lnTo>
                    <a:pt x="38" y="25"/>
                  </a:lnTo>
                  <a:lnTo>
                    <a:pt x="31" y="30"/>
                  </a:lnTo>
                  <a:lnTo>
                    <a:pt x="25" y="38"/>
                  </a:lnTo>
                  <a:lnTo>
                    <a:pt x="24" y="48"/>
                  </a:lnTo>
                  <a:lnTo>
                    <a:pt x="25" y="56"/>
                  </a:lnTo>
                  <a:lnTo>
                    <a:pt x="31" y="65"/>
                  </a:lnTo>
                  <a:lnTo>
                    <a:pt x="57" y="91"/>
                  </a:lnTo>
                  <a:lnTo>
                    <a:pt x="74" y="73"/>
                  </a:lnTo>
                  <a:lnTo>
                    <a:pt x="92" y="57"/>
                  </a:lnTo>
                  <a:lnTo>
                    <a:pt x="64" y="30"/>
                  </a:lnTo>
                  <a:lnTo>
                    <a:pt x="57" y="25"/>
                  </a:lnTo>
                  <a:lnTo>
                    <a:pt x="48" y="23"/>
                  </a:lnTo>
                  <a:close/>
                  <a:moveTo>
                    <a:pt x="329" y="0"/>
                  </a:moveTo>
                  <a:lnTo>
                    <a:pt x="343" y="0"/>
                  </a:lnTo>
                  <a:lnTo>
                    <a:pt x="357" y="5"/>
                  </a:lnTo>
                  <a:lnTo>
                    <a:pt x="370" y="13"/>
                  </a:lnTo>
                  <a:lnTo>
                    <a:pt x="379" y="26"/>
                  </a:lnTo>
                  <a:lnTo>
                    <a:pt x="384" y="40"/>
                  </a:lnTo>
                  <a:lnTo>
                    <a:pt x="384" y="55"/>
                  </a:lnTo>
                  <a:lnTo>
                    <a:pt x="379" y="69"/>
                  </a:lnTo>
                  <a:lnTo>
                    <a:pt x="370" y="81"/>
                  </a:lnTo>
                  <a:lnTo>
                    <a:pt x="339" y="112"/>
                  </a:lnTo>
                  <a:lnTo>
                    <a:pt x="351" y="138"/>
                  </a:lnTo>
                  <a:lnTo>
                    <a:pt x="359" y="167"/>
                  </a:lnTo>
                  <a:lnTo>
                    <a:pt x="285" y="167"/>
                  </a:lnTo>
                  <a:lnTo>
                    <a:pt x="275" y="144"/>
                  </a:lnTo>
                  <a:lnTo>
                    <a:pt x="260" y="124"/>
                  </a:lnTo>
                  <a:lnTo>
                    <a:pt x="239" y="109"/>
                  </a:lnTo>
                  <a:lnTo>
                    <a:pt x="216" y="99"/>
                  </a:lnTo>
                  <a:lnTo>
                    <a:pt x="216" y="25"/>
                  </a:lnTo>
                  <a:lnTo>
                    <a:pt x="244" y="32"/>
                  </a:lnTo>
                  <a:lnTo>
                    <a:pt x="272" y="44"/>
                  </a:lnTo>
                  <a:lnTo>
                    <a:pt x="303" y="13"/>
                  </a:lnTo>
                  <a:lnTo>
                    <a:pt x="314" y="5"/>
                  </a:lnTo>
                  <a:lnTo>
                    <a:pt x="329" y="0"/>
                  </a:lnTo>
                  <a:close/>
                  <a:moveTo>
                    <a:pt x="41" y="0"/>
                  </a:moveTo>
                  <a:lnTo>
                    <a:pt x="55" y="0"/>
                  </a:lnTo>
                  <a:lnTo>
                    <a:pt x="69" y="5"/>
                  </a:lnTo>
                  <a:lnTo>
                    <a:pt x="81" y="13"/>
                  </a:lnTo>
                  <a:lnTo>
                    <a:pt x="112" y="44"/>
                  </a:lnTo>
                  <a:lnTo>
                    <a:pt x="139" y="32"/>
                  </a:lnTo>
                  <a:lnTo>
                    <a:pt x="168" y="25"/>
                  </a:lnTo>
                  <a:lnTo>
                    <a:pt x="168" y="99"/>
                  </a:lnTo>
                  <a:lnTo>
                    <a:pt x="144" y="109"/>
                  </a:lnTo>
                  <a:lnTo>
                    <a:pt x="124" y="124"/>
                  </a:lnTo>
                  <a:lnTo>
                    <a:pt x="108" y="144"/>
                  </a:lnTo>
                  <a:lnTo>
                    <a:pt x="99" y="167"/>
                  </a:lnTo>
                  <a:lnTo>
                    <a:pt x="26" y="167"/>
                  </a:lnTo>
                  <a:lnTo>
                    <a:pt x="33" y="138"/>
                  </a:lnTo>
                  <a:lnTo>
                    <a:pt x="44" y="112"/>
                  </a:lnTo>
                  <a:lnTo>
                    <a:pt x="13" y="81"/>
                  </a:lnTo>
                  <a:lnTo>
                    <a:pt x="5" y="69"/>
                  </a:lnTo>
                  <a:lnTo>
                    <a:pt x="0" y="55"/>
                  </a:lnTo>
                  <a:lnTo>
                    <a:pt x="0" y="40"/>
                  </a:lnTo>
                  <a:lnTo>
                    <a:pt x="5" y="26"/>
                  </a:lnTo>
                  <a:lnTo>
                    <a:pt x="13" y="13"/>
                  </a:lnTo>
                  <a:lnTo>
                    <a:pt x="26" y="5"/>
                  </a:lnTo>
                  <a:lnTo>
                    <a:pt x="41"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zh-CN" altLang="en-US"/>
            </a:p>
          </p:txBody>
        </p:sp>
      </p:grpSp>
      <p:sp>
        <p:nvSpPr>
          <p:cNvPr id="13" name="圆角矩形 12"/>
          <p:cNvSpPr/>
          <p:nvPr/>
        </p:nvSpPr>
        <p:spPr>
          <a:xfrm>
            <a:off x="3950510" y="1445307"/>
            <a:ext cx="482406" cy="497499"/>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矩形 13"/>
          <p:cNvSpPr/>
          <p:nvPr/>
        </p:nvSpPr>
        <p:spPr>
          <a:xfrm>
            <a:off x="4536504" y="1392870"/>
            <a:ext cx="4572000" cy="484748"/>
          </a:xfrm>
          <a:prstGeom prst="rect">
            <a:avLst/>
          </a:prstGeom>
        </p:spPr>
        <p:txBody>
          <a:bodyPr lIns="68580" tIns="34290" rIns="68580" bIns="34290">
            <a:spAutoFit/>
          </a:bodyPr>
          <a:lstStyle/>
          <a:p>
            <a:pPr>
              <a:lnSpc>
                <a:spcPct val="150000"/>
              </a:lnSpc>
              <a:spcBef>
                <a:spcPct val="0"/>
              </a:spcBef>
            </a:pPr>
            <a:r>
              <a:rPr lang="zh-CN" altLang="en-US" sz="900" cap="all" dirty="0">
                <a:solidFill>
                  <a:schemeClr val="tx1">
                    <a:lumMod val="50000"/>
                    <a:lumOff val="50000"/>
                  </a:schemeClr>
                </a:solidFill>
                <a:latin typeface="微软雅黑" pitchFamily="34" charset="-122"/>
                <a:ea typeface="微软雅黑" pitchFamily="34" charset="-122"/>
              </a:rPr>
              <a:t>点击输入您想要的文字内容点击输入您想要的文字内容</a:t>
            </a:r>
            <a:endParaRPr lang="en-US" altLang="zh-CN" sz="900" cap="all" dirty="0">
              <a:solidFill>
                <a:schemeClr val="tx1">
                  <a:lumMod val="50000"/>
                  <a:lumOff val="50000"/>
                </a:schemeClr>
              </a:solidFill>
              <a:latin typeface="微软雅黑" pitchFamily="34" charset="-122"/>
              <a:ea typeface="微软雅黑" pitchFamily="34" charset="-122"/>
            </a:endParaRPr>
          </a:p>
          <a:p>
            <a:pPr>
              <a:lnSpc>
                <a:spcPct val="150000"/>
              </a:lnSpc>
              <a:spcBef>
                <a:spcPct val="0"/>
              </a:spcBef>
            </a:pPr>
            <a:r>
              <a:rPr lang="zh-CN" altLang="en-US" sz="900" cap="all" dirty="0">
                <a:solidFill>
                  <a:schemeClr val="tx1">
                    <a:lumMod val="50000"/>
                    <a:lumOff val="50000"/>
                  </a:schemeClr>
                </a:solidFill>
                <a:latin typeface="微软雅黑" pitchFamily="34" charset="-122"/>
                <a:ea typeface="微软雅黑" pitchFamily="34" charset="-122"/>
              </a:rPr>
              <a:t>点击输入您想要的文字内容点击输入您想</a:t>
            </a:r>
            <a:endParaRPr lang="en-US" altLang="zh-CN" sz="900" cap="all" dirty="0">
              <a:solidFill>
                <a:schemeClr val="tx1">
                  <a:lumMod val="50000"/>
                  <a:lumOff val="50000"/>
                </a:schemeClr>
              </a:solidFill>
              <a:latin typeface="微软雅黑" pitchFamily="34" charset="-122"/>
              <a:ea typeface="微软雅黑" pitchFamily="34" charset="-122"/>
            </a:endParaRPr>
          </a:p>
        </p:txBody>
      </p:sp>
      <p:sp>
        <p:nvSpPr>
          <p:cNvPr id="15" name="圆角矩形 14"/>
          <p:cNvSpPr/>
          <p:nvPr/>
        </p:nvSpPr>
        <p:spPr>
          <a:xfrm>
            <a:off x="3950510" y="2235817"/>
            <a:ext cx="482406" cy="497499"/>
          </a:xfrm>
          <a:prstGeom prst="roundRect">
            <a:avLst>
              <a:gd name="adj" fmla="val 7822"/>
            </a:avLst>
          </a:prstGeom>
          <a:solidFill>
            <a:schemeClr val="accent1"/>
          </a:solidFill>
          <a:ln>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矩形 15"/>
          <p:cNvSpPr/>
          <p:nvPr/>
        </p:nvSpPr>
        <p:spPr>
          <a:xfrm>
            <a:off x="4536504" y="2183381"/>
            <a:ext cx="4572000" cy="484748"/>
          </a:xfrm>
          <a:prstGeom prst="rect">
            <a:avLst/>
          </a:prstGeom>
        </p:spPr>
        <p:txBody>
          <a:bodyPr lIns="68580" tIns="34290" rIns="68580" bIns="34290">
            <a:spAutoFit/>
          </a:bodyPr>
          <a:lstStyle/>
          <a:p>
            <a:pPr>
              <a:lnSpc>
                <a:spcPct val="150000"/>
              </a:lnSpc>
              <a:spcBef>
                <a:spcPct val="0"/>
              </a:spcBef>
            </a:pPr>
            <a:r>
              <a:rPr lang="zh-CN" altLang="en-US" sz="900" cap="all" dirty="0">
                <a:solidFill>
                  <a:schemeClr val="tx1">
                    <a:lumMod val="50000"/>
                    <a:lumOff val="50000"/>
                  </a:schemeClr>
                </a:solidFill>
                <a:latin typeface="微软雅黑" pitchFamily="34" charset="-122"/>
                <a:ea typeface="微软雅黑" pitchFamily="34" charset="-122"/>
              </a:rPr>
              <a:t>点击输入您想要的文字内容点击输入您想要的文字内容</a:t>
            </a:r>
            <a:endParaRPr lang="en-US" altLang="zh-CN" sz="900" cap="all" dirty="0">
              <a:solidFill>
                <a:schemeClr val="tx1">
                  <a:lumMod val="50000"/>
                  <a:lumOff val="50000"/>
                </a:schemeClr>
              </a:solidFill>
              <a:latin typeface="微软雅黑" pitchFamily="34" charset="-122"/>
              <a:ea typeface="微软雅黑" pitchFamily="34" charset="-122"/>
            </a:endParaRPr>
          </a:p>
          <a:p>
            <a:pPr>
              <a:lnSpc>
                <a:spcPct val="150000"/>
              </a:lnSpc>
              <a:spcBef>
                <a:spcPct val="0"/>
              </a:spcBef>
            </a:pPr>
            <a:r>
              <a:rPr lang="zh-CN" altLang="en-US" sz="900" cap="all" dirty="0">
                <a:solidFill>
                  <a:schemeClr val="tx1">
                    <a:lumMod val="50000"/>
                    <a:lumOff val="50000"/>
                  </a:schemeClr>
                </a:solidFill>
                <a:latin typeface="微软雅黑" pitchFamily="34" charset="-122"/>
                <a:ea typeface="微软雅黑" pitchFamily="34" charset="-122"/>
              </a:rPr>
              <a:t>点击输入您想要的文字内容点击输入您想</a:t>
            </a:r>
            <a:endParaRPr lang="en-US" altLang="zh-CN" sz="900" cap="all" dirty="0">
              <a:solidFill>
                <a:schemeClr val="tx1">
                  <a:lumMod val="50000"/>
                  <a:lumOff val="50000"/>
                </a:schemeClr>
              </a:solidFill>
              <a:latin typeface="微软雅黑" pitchFamily="34" charset="-122"/>
              <a:ea typeface="微软雅黑" pitchFamily="34" charset="-122"/>
            </a:endParaRPr>
          </a:p>
        </p:txBody>
      </p:sp>
      <p:sp>
        <p:nvSpPr>
          <p:cNvPr id="17" name="圆角矩形 16"/>
          <p:cNvSpPr/>
          <p:nvPr/>
        </p:nvSpPr>
        <p:spPr>
          <a:xfrm>
            <a:off x="3950510" y="3026328"/>
            <a:ext cx="482406" cy="497499"/>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8" name="矩形 17"/>
          <p:cNvSpPr/>
          <p:nvPr/>
        </p:nvSpPr>
        <p:spPr>
          <a:xfrm>
            <a:off x="4536504" y="2973892"/>
            <a:ext cx="4572000" cy="484748"/>
          </a:xfrm>
          <a:prstGeom prst="rect">
            <a:avLst/>
          </a:prstGeom>
        </p:spPr>
        <p:txBody>
          <a:bodyPr lIns="68580" tIns="34290" rIns="68580" bIns="34290">
            <a:spAutoFit/>
          </a:bodyPr>
          <a:lstStyle/>
          <a:p>
            <a:pPr>
              <a:lnSpc>
                <a:spcPct val="150000"/>
              </a:lnSpc>
              <a:spcBef>
                <a:spcPct val="0"/>
              </a:spcBef>
            </a:pPr>
            <a:r>
              <a:rPr lang="zh-CN" altLang="en-US" sz="900" cap="all" dirty="0">
                <a:solidFill>
                  <a:schemeClr val="tx1">
                    <a:lumMod val="50000"/>
                    <a:lumOff val="50000"/>
                  </a:schemeClr>
                </a:solidFill>
                <a:latin typeface="微软雅黑" pitchFamily="34" charset="-122"/>
                <a:ea typeface="微软雅黑" pitchFamily="34" charset="-122"/>
              </a:rPr>
              <a:t>点击输入您想要的文字内容点击输入您想要的文字内容</a:t>
            </a:r>
            <a:endParaRPr lang="en-US" altLang="zh-CN" sz="900" cap="all" dirty="0">
              <a:solidFill>
                <a:schemeClr val="tx1">
                  <a:lumMod val="50000"/>
                  <a:lumOff val="50000"/>
                </a:schemeClr>
              </a:solidFill>
              <a:latin typeface="微软雅黑" pitchFamily="34" charset="-122"/>
              <a:ea typeface="微软雅黑" pitchFamily="34" charset="-122"/>
            </a:endParaRPr>
          </a:p>
          <a:p>
            <a:pPr>
              <a:lnSpc>
                <a:spcPct val="150000"/>
              </a:lnSpc>
              <a:spcBef>
                <a:spcPct val="0"/>
              </a:spcBef>
            </a:pPr>
            <a:r>
              <a:rPr lang="zh-CN" altLang="en-US" sz="900" cap="all" dirty="0">
                <a:solidFill>
                  <a:schemeClr val="tx1">
                    <a:lumMod val="50000"/>
                    <a:lumOff val="50000"/>
                  </a:schemeClr>
                </a:solidFill>
                <a:latin typeface="微软雅黑" pitchFamily="34" charset="-122"/>
                <a:ea typeface="微软雅黑" pitchFamily="34" charset="-122"/>
              </a:rPr>
              <a:t>点击输入您想要的文字内容点击输入您想</a:t>
            </a:r>
            <a:endParaRPr lang="en-US" altLang="zh-CN" sz="900" cap="all" dirty="0">
              <a:solidFill>
                <a:schemeClr val="tx1">
                  <a:lumMod val="50000"/>
                  <a:lumOff val="50000"/>
                </a:schemeClr>
              </a:solidFill>
              <a:latin typeface="微软雅黑" pitchFamily="34" charset="-122"/>
              <a:ea typeface="微软雅黑" pitchFamily="34" charset="-122"/>
            </a:endParaRPr>
          </a:p>
        </p:txBody>
      </p:sp>
      <p:sp>
        <p:nvSpPr>
          <p:cNvPr id="19" name="圆角矩形 18"/>
          <p:cNvSpPr/>
          <p:nvPr/>
        </p:nvSpPr>
        <p:spPr>
          <a:xfrm>
            <a:off x="3950510" y="3825392"/>
            <a:ext cx="482406" cy="497499"/>
          </a:xfrm>
          <a:prstGeom prst="roundRect">
            <a:avLst>
              <a:gd name="adj" fmla="val 7822"/>
            </a:avLst>
          </a:prstGeom>
          <a:solidFill>
            <a:schemeClr val="accent3"/>
          </a:solidFill>
          <a:ln>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矩形 19"/>
          <p:cNvSpPr/>
          <p:nvPr/>
        </p:nvSpPr>
        <p:spPr>
          <a:xfrm>
            <a:off x="4536504" y="3772956"/>
            <a:ext cx="4572000" cy="484748"/>
          </a:xfrm>
          <a:prstGeom prst="rect">
            <a:avLst/>
          </a:prstGeom>
        </p:spPr>
        <p:txBody>
          <a:bodyPr lIns="68580" tIns="34290" rIns="68580" bIns="34290">
            <a:spAutoFit/>
          </a:bodyPr>
          <a:lstStyle/>
          <a:p>
            <a:pPr>
              <a:lnSpc>
                <a:spcPct val="150000"/>
              </a:lnSpc>
              <a:spcBef>
                <a:spcPct val="0"/>
              </a:spcBef>
            </a:pPr>
            <a:r>
              <a:rPr lang="zh-CN" altLang="en-US" sz="900" cap="all" dirty="0">
                <a:solidFill>
                  <a:schemeClr val="tx1">
                    <a:lumMod val="50000"/>
                    <a:lumOff val="50000"/>
                  </a:schemeClr>
                </a:solidFill>
                <a:latin typeface="微软雅黑" pitchFamily="34" charset="-122"/>
                <a:ea typeface="微软雅黑" pitchFamily="34" charset="-122"/>
              </a:rPr>
              <a:t>点击输入您想要的文字内容点击输入您想要的文字内容</a:t>
            </a:r>
            <a:endParaRPr lang="en-US" altLang="zh-CN" sz="900" cap="all" dirty="0">
              <a:solidFill>
                <a:schemeClr val="tx1">
                  <a:lumMod val="50000"/>
                  <a:lumOff val="50000"/>
                </a:schemeClr>
              </a:solidFill>
              <a:latin typeface="微软雅黑" pitchFamily="34" charset="-122"/>
              <a:ea typeface="微软雅黑" pitchFamily="34" charset="-122"/>
            </a:endParaRPr>
          </a:p>
          <a:p>
            <a:pPr>
              <a:lnSpc>
                <a:spcPct val="150000"/>
              </a:lnSpc>
              <a:spcBef>
                <a:spcPct val="0"/>
              </a:spcBef>
            </a:pPr>
            <a:r>
              <a:rPr lang="zh-CN" altLang="en-US" sz="900" cap="all" dirty="0">
                <a:solidFill>
                  <a:schemeClr val="tx1">
                    <a:lumMod val="50000"/>
                    <a:lumOff val="50000"/>
                  </a:schemeClr>
                </a:solidFill>
                <a:latin typeface="微软雅黑" pitchFamily="34" charset="-122"/>
                <a:ea typeface="微软雅黑" pitchFamily="34" charset="-122"/>
              </a:rPr>
              <a:t>点击输入您想要的文字内容点击输入您想</a:t>
            </a:r>
            <a:endParaRPr lang="en-US" altLang="zh-CN" sz="900" cap="all"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510369961"/>
      </p:ext>
    </p:extLst>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50" fill="hold"/>
                                        <p:tgtEl>
                                          <p:spTgt spid="13"/>
                                        </p:tgtEl>
                                        <p:attrNameLst>
                                          <p:attrName>ppt_x</p:attrName>
                                        </p:attrNameLst>
                                      </p:cBhvr>
                                      <p:tavLst>
                                        <p:tav tm="0">
                                          <p:val>
                                            <p:strVal val="#ppt_x"/>
                                          </p:val>
                                        </p:tav>
                                        <p:tav tm="100000">
                                          <p:val>
                                            <p:strVal val="#ppt_x"/>
                                          </p:val>
                                        </p:tav>
                                      </p:tavLst>
                                    </p:anim>
                                    <p:anim calcmode="lin" valueType="num">
                                      <p:cBhvr additive="base">
                                        <p:cTn id="12" dur="25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17" presetClass="entr" presetSubtype="1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250" fill="hold"/>
                                        <p:tgtEl>
                                          <p:spTgt spid="14"/>
                                        </p:tgtEl>
                                        <p:attrNameLst>
                                          <p:attrName>ppt_w</p:attrName>
                                        </p:attrNameLst>
                                      </p:cBhvr>
                                      <p:tavLst>
                                        <p:tav tm="0">
                                          <p:val>
                                            <p:fltVal val="0"/>
                                          </p:val>
                                        </p:tav>
                                        <p:tav tm="100000">
                                          <p:val>
                                            <p:strVal val="#ppt_w"/>
                                          </p:val>
                                        </p:tav>
                                      </p:tavLst>
                                    </p:anim>
                                    <p:anim calcmode="lin" valueType="num">
                                      <p:cBhvr>
                                        <p:cTn id="17" dur="250" fill="hold"/>
                                        <p:tgtEl>
                                          <p:spTgt spid="14"/>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50" fill="hold"/>
                                        <p:tgtEl>
                                          <p:spTgt spid="15"/>
                                        </p:tgtEl>
                                        <p:attrNameLst>
                                          <p:attrName>ppt_x</p:attrName>
                                        </p:attrNameLst>
                                      </p:cBhvr>
                                      <p:tavLst>
                                        <p:tav tm="0">
                                          <p:val>
                                            <p:strVal val="#ppt_x"/>
                                          </p:val>
                                        </p:tav>
                                        <p:tav tm="100000">
                                          <p:val>
                                            <p:strVal val="#ppt_x"/>
                                          </p:val>
                                        </p:tav>
                                      </p:tavLst>
                                    </p:anim>
                                    <p:anim calcmode="lin" valueType="num">
                                      <p:cBhvr additive="base">
                                        <p:cTn id="22" dur="25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17" presetClass="entr" presetSubtype="1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250" fill="hold"/>
                                        <p:tgtEl>
                                          <p:spTgt spid="16"/>
                                        </p:tgtEl>
                                        <p:attrNameLst>
                                          <p:attrName>ppt_w</p:attrName>
                                        </p:attrNameLst>
                                      </p:cBhvr>
                                      <p:tavLst>
                                        <p:tav tm="0">
                                          <p:val>
                                            <p:fltVal val="0"/>
                                          </p:val>
                                        </p:tav>
                                        <p:tav tm="100000">
                                          <p:val>
                                            <p:strVal val="#ppt_w"/>
                                          </p:val>
                                        </p:tav>
                                      </p:tavLst>
                                    </p:anim>
                                    <p:anim calcmode="lin" valueType="num">
                                      <p:cBhvr>
                                        <p:cTn id="27" dur="250" fill="hold"/>
                                        <p:tgtEl>
                                          <p:spTgt spid="16"/>
                                        </p:tgtEl>
                                        <p:attrNameLst>
                                          <p:attrName>ppt_h</p:attrName>
                                        </p:attrNameLst>
                                      </p:cBhvr>
                                      <p:tavLst>
                                        <p:tav tm="0">
                                          <p:val>
                                            <p:strVal val="#ppt_h"/>
                                          </p:val>
                                        </p:tav>
                                        <p:tav tm="100000">
                                          <p:val>
                                            <p:strVal val="#ppt_h"/>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250" fill="hold"/>
                                        <p:tgtEl>
                                          <p:spTgt spid="17"/>
                                        </p:tgtEl>
                                        <p:attrNameLst>
                                          <p:attrName>ppt_x</p:attrName>
                                        </p:attrNameLst>
                                      </p:cBhvr>
                                      <p:tavLst>
                                        <p:tav tm="0">
                                          <p:val>
                                            <p:strVal val="#ppt_x"/>
                                          </p:val>
                                        </p:tav>
                                        <p:tav tm="100000">
                                          <p:val>
                                            <p:strVal val="#ppt_x"/>
                                          </p:val>
                                        </p:tav>
                                      </p:tavLst>
                                    </p:anim>
                                    <p:anim calcmode="lin" valueType="num">
                                      <p:cBhvr additive="base">
                                        <p:cTn id="32" dur="25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17" presetClass="entr" presetSubtype="1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fltVal val="0"/>
                                          </p:val>
                                        </p:tav>
                                        <p:tav tm="100000">
                                          <p:val>
                                            <p:strVal val="#ppt_w"/>
                                          </p:val>
                                        </p:tav>
                                      </p:tavLst>
                                    </p:anim>
                                    <p:anim calcmode="lin" valueType="num">
                                      <p:cBhvr>
                                        <p:cTn id="37" dur="250" fill="hold"/>
                                        <p:tgtEl>
                                          <p:spTgt spid="18"/>
                                        </p:tgtEl>
                                        <p:attrNameLst>
                                          <p:attrName>ppt_h</p:attrName>
                                        </p:attrNameLst>
                                      </p:cBhvr>
                                      <p:tavLst>
                                        <p:tav tm="0">
                                          <p:val>
                                            <p:strVal val="#ppt_h"/>
                                          </p:val>
                                        </p:tav>
                                        <p:tav tm="100000">
                                          <p:val>
                                            <p:strVal val="#ppt_h"/>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250" fill="hold"/>
                                        <p:tgtEl>
                                          <p:spTgt spid="19"/>
                                        </p:tgtEl>
                                        <p:attrNameLst>
                                          <p:attrName>ppt_x</p:attrName>
                                        </p:attrNameLst>
                                      </p:cBhvr>
                                      <p:tavLst>
                                        <p:tav tm="0">
                                          <p:val>
                                            <p:strVal val="#ppt_x"/>
                                          </p:val>
                                        </p:tav>
                                        <p:tav tm="100000">
                                          <p:val>
                                            <p:strVal val="#ppt_x"/>
                                          </p:val>
                                        </p:tav>
                                      </p:tavLst>
                                    </p:anim>
                                    <p:anim calcmode="lin" valueType="num">
                                      <p:cBhvr additive="base">
                                        <p:cTn id="42" dur="250" fill="hold"/>
                                        <p:tgtEl>
                                          <p:spTgt spid="1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17" presetClass="entr" presetSubtype="1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250" fill="hold"/>
                                        <p:tgtEl>
                                          <p:spTgt spid="20"/>
                                        </p:tgtEl>
                                        <p:attrNameLst>
                                          <p:attrName>ppt_w</p:attrName>
                                        </p:attrNameLst>
                                      </p:cBhvr>
                                      <p:tavLst>
                                        <p:tav tm="0">
                                          <p:val>
                                            <p:fltVal val="0"/>
                                          </p:val>
                                        </p:tav>
                                        <p:tav tm="100000">
                                          <p:val>
                                            <p:strVal val="#ppt_w"/>
                                          </p:val>
                                        </p:tav>
                                      </p:tavLst>
                                    </p:anim>
                                    <p:anim calcmode="lin" valueType="num">
                                      <p:cBhvr>
                                        <p:cTn id="47" dur="25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animBg="1"/>
      <p:bldP spid="18"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7924" y="1492424"/>
            <a:ext cx="2954655" cy="1077551"/>
          </a:xfrm>
          <a:prstGeom prst="rect">
            <a:avLst/>
          </a:prstGeom>
          <a:noFill/>
        </p:spPr>
        <p:txBody>
          <a:bodyPr wrap="none" rtlCol="0">
            <a:spAutoFit/>
          </a:bodyPr>
          <a:lstStyle/>
          <a:p>
            <a:pPr marL="0" lvl="1"/>
            <a:r>
              <a:rPr lang="zh-CN" altLang="en-US" sz="1400" b="1" dirty="0" smtClean="0">
                <a:solidFill>
                  <a:schemeClr val="tx1">
                    <a:lumMod val="75000"/>
                    <a:lumOff val="25000"/>
                  </a:schemeClr>
                </a:solidFill>
                <a:latin typeface="微软雅黑" pitchFamily="34" charset="-122"/>
                <a:ea typeface="微软雅黑" pitchFamily="34" charset="-122"/>
              </a:rPr>
              <a:t> </a:t>
            </a:r>
            <a:r>
              <a:rPr lang="zh-CN" altLang="en-US" sz="2800" b="1" dirty="0" smtClean="0">
                <a:solidFill>
                  <a:schemeClr val="tx1">
                    <a:lumMod val="75000"/>
                    <a:lumOff val="25000"/>
                  </a:schemeClr>
                </a:solidFill>
                <a:latin typeface="微软雅黑" pitchFamily="34" charset="-122"/>
                <a:ea typeface="微软雅黑" pitchFamily="34" charset="-122"/>
              </a:rPr>
              <a:t>第二部分</a:t>
            </a:r>
            <a:endParaRPr lang="en-US" altLang="zh-CN" sz="2800" b="1" dirty="0">
              <a:solidFill>
                <a:schemeClr val="tx1">
                  <a:lumMod val="75000"/>
                  <a:lumOff val="25000"/>
                </a:schemeClr>
              </a:solidFill>
              <a:latin typeface="微软雅黑" pitchFamily="34" charset="-122"/>
              <a:ea typeface="微软雅黑" pitchFamily="34" charset="-122"/>
            </a:endParaRPr>
          </a:p>
          <a:p>
            <a:pPr marL="0" lvl="1" algn="ctr"/>
            <a:r>
              <a:rPr lang="zh-CN" altLang="en-US" sz="3600" b="1" dirty="0" smtClean="0">
                <a:solidFill>
                  <a:schemeClr val="tx1">
                    <a:lumMod val="75000"/>
                    <a:lumOff val="25000"/>
                  </a:schemeClr>
                </a:solidFill>
                <a:latin typeface="微软雅黑" pitchFamily="34" charset="-122"/>
                <a:ea typeface="微软雅黑" pitchFamily="34" charset="-122"/>
              </a:rPr>
              <a:t>标题文字内容</a:t>
            </a:r>
            <a:endParaRPr lang="en-US" altLang="zh-CN" sz="3600" b="1" dirty="0" smtClean="0">
              <a:solidFill>
                <a:schemeClr val="tx1">
                  <a:lumMod val="75000"/>
                  <a:lumOff val="25000"/>
                </a:schemeClr>
              </a:solidFill>
              <a:latin typeface="微软雅黑" pitchFamily="34" charset="-122"/>
              <a:ea typeface="微软雅黑" pitchFamily="34" charset="-122"/>
            </a:endParaRPr>
          </a:p>
        </p:txBody>
      </p:sp>
      <p:cxnSp>
        <p:nvCxnSpPr>
          <p:cNvPr id="6" name="直接连接符 5"/>
          <p:cNvCxnSpPr/>
          <p:nvPr/>
        </p:nvCxnSpPr>
        <p:spPr>
          <a:xfrm flipV="1">
            <a:off x="3689005" y="1420416"/>
            <a:ext cx="0" cy="1925018"/>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001701" y="2572900"/>
            <a:ext cx="1027882" cy="245802"/>
          </a:xfrm>
          <a:prstGeom prst="rect">
            <a:avLst/>
          </a:prstGeom>
          <a:noFill/>
        </p:spPr>
        <p:txBody>
          <a:bodyPr wrap="square" lIns="60469" tIns="30235" rIns="60469" bIns="30235" rtlCol="0">
            <a:spAutoFit/>
          </a:bodyPr>
          <a:lstStyle/>
          <a:p>
            <a:r>
              <a:rPr lang="en-US" altLang="zh-CN" sz="1200" dirty="0" smtClean="0">
                <a:solidFill>
                  <a:srgbClr val="080808"/>
                </a:solidFill>
                <a:latin typeface="+mj-ea"/>
                <a:ea typeface="+mj-ea"/>
              </a:rPr>
              <a:t>※ </a:t>
            </a:r>
            <a:r>
              <a:rPr lang="zh-CN" altLang="en-US" sz="1200" dirty="0" smtClean="0">
                <a:solidFill>
                  <a:srgbClr val="080808"/>
                </a:solidFill>
                <a:latin typeface="+mj-ea"/>
                <a:ea typeface="+mj-ea"/>
              </a:rPr>
              <a:t>添加内容</a:t>
            </a:r>
            <a:endParaRPr lang="zh-CN" altLang="en-US" sz="1200" dirty="0">
              <a:solidFill>
                <a:srgbClr val="080808"/>
              </a:solidFill>
              <a:latin typeface="+mj-ea"/>
              <a:ea typeface="+mj-ea"/>
            </a:endParaRPr>
          </a:p>
        </p:txBody>
      </p:sp>
      <p:sp>
        <p:nvSpPr>
          <p:cNvPr id="12" name="TextBox 11"/>
          <p:cNvSpPr txBox="1"/>
          <p:nvPr/>
        </p:nvSpPr>
        <p:spPr>
          <a:xfrm>
            <a:off x="5054372" y="2572900"/>
            <a:ext cx="985236" cy="245802"/>
          </a:xfrm>
          <a:prstGeom prst="rect">
            <a:avLst/>
          </a:prstGeom>
          <a:noFill/>
        </p:spPr>
        <p:txBody>
          <a:bodyPr wrap="square" lIns="60469" tIns="30235" rIns="60469" bIns="30235" rtlCol="0">
            <a:spAutoFit/>
          </a:bodyPr>
          <a:lstStyle/>
          <a:p>
            <a:r>
              <a:rPr lang="en-US" altLang="zh-CN" sz="1200" dirty="0" smtClean="0">
                <a:solidFill>
                  <a:srgbClr val="080808"/>
                </a:solidFill>
                <a:latin typeface="+mj-ea"/>
                <a:ea typeface="+mj-ea"/>
              </a:rPr>
              <a:t>※ </a:t>
            </a:r>
            <a:r>
              <a:rPr lang="zh-CN" altLang="en-US" sz="1200" dirty="0" smtClean="0">
                <a:solidFill>
                  <a:srgbClr val="080808"/>
                </a:solidFill>
                <a:latin typeface="+mj-ea"/>
                <a:ea typeface="+mj-ea"/>
              </a:rPr>
              <a:t>添加</a:t>
            </a:r>
            <a:r>
              <a:rPr lang="zh-CN" altLang="en-US" sz="1200" dirty="0">
                <a:solidFill>
                  <a:srgbClr val="080808"/>
                </a:solidFill>
                <a:latin typeface="+mj-ea"/>
                <a:ea typeface="+mj-ea"/>
              </a:rPr>
              <a:t>内容</a:t>
            </a:r>
          </a:p>
        </p:txBody>
      </p:sp>
      <p:sp>
        <p:nvSpPr>
          <p:cNvPr id="13" name="TextBox 12"/>
          <p:cNvSpPr txBox="1"/>
          <p:nvPr/>
        </p:nvSpPr>
        <p:spPr>
          <a:xfrm>
            <a:off x="6064398" y="2572900"/>
            <a:ext cx="1027882" cy="245802"/>
          </a:xfrm>
          <a:prstGeom prst="rect">
            <a:avLst/>
          </a:prstGeom>
          <a:noFill/>
        </p:spPr>
        <p:txBody>
          <a:bodyPr wrap="square" lIns="60469" tIns="30235" rIns="60469" bIns="30235" rtlCol="0">
            <a:spAutoFit/>
          </a:bodyPr>
          <a:lstStyle/>
          <a:p>
            <a:r>
              <a:rPr lang="en-US" altLang="zh-CN" sz="1200" dirty="0" smtClean="0">
                <a:solidFill>
                  <a:srgbClr val="080808"/>
                </a:solidFill>
                <a:latin typeface="+mj-ea"/>
                <a:ea typeface="+mj-ea"/>
              </a:rPr>
              <a:t>※ </a:t>
            </a:r>
            <a:r>
              <a:rPr lang="zh-CN" altLang="en-US" sz="1200" dirty="0" smtClean="0">
                <a:solidFill>
                  <a:srgbClr val="080808"/>
                </a:solidFill>
                <a:latin typeface="+mj-ea"/>
                <a:ea typeface="+mj-ea"/>
              </a:rPr>
              <a:t>添加</a:t>
            </a:r>
            <a:r>
              <a:rPr lang="zh-CN" altLang="en-US" sz="1200" dirty="0">
                <a:solidFill>
                  <a:srgbClr val="080808"/>
                </a:solidFill>
                <a:latin typeface="+mj-ea"/>
                <a:ea typeface="+mj-ea"/>
              </a:rPr>
              <a:t>内容</a:t>
            </a:r>
          </a:p>
        </p:txBody>
      </p:sp>
      <p:sp>
        <p:nvSpPr>
          <p:cNvPr id="14" name="TextBox 13"/>
          <p:cNvSpPr txBox="1"/>
          <p:nvPr/>
        </p:nvSpPr>
        <p:spPr>
          <a:xfrm>
            <a:off x="4001701" y="2920078"/>
            <a:ext cx="985236" cy="245802"/>
          </a:xfrm>
          <a:prstGeom prst="rect">
            <a:avLst/>
          </a:prstGeom>
          <a:noFill/>
        </p:spPr>
        <p:txBody>
          <a:bodyPr wrap="square" lIns="60469" tIns="30235" rIns="60469" bIns="30235" rtlCol="0">
            <a:spAutoFit/>
          </a:bodyPr>
          <a:lstStyle/>
          <a:p>
            <a:r>
              <a:rPr lang="en-US" altLang="zh-CN" sz="1200" dirty="0" smtClean="0">
                <a:solidFill>
                  <a:srgbClr val="080808"/>
                </a:solidFill>
                <a:latin typeface="+mj-ea"/>
                <a:ea typeface="+mj-ea"/>
              </a:rPr>
              <a:t>※ </a:t>
            </a:r>
            <a:r>
              <a:rPr lang="zh-CN" altLang="en-US" sz="1200" dirty="0" smtClean="0">
                <a:solidFill>
                  <a:srgbClr val="080808"/>
                </a:solidFill>
                <a:latin typeface="+mj-ea"/>
                <a:ea typeface="+mj-ea"/>
              </a:rPr>
              <a:t>添加</a:t>
            </a:r>
            <a:r>
              <a:rPr lang="zh-CN" altLang="en-US" sz="1200" dirty="0">
                <a:solidFill>
                  <a:srgbClr val="080808"/>
                </a:solidFill>
                <a:latin typeface="+mj-ea"/>
                <a:ea typeface="+mj-ea"/>
              </a:rPr>
              <a:t>内容</a:t>
            </a:r>
          </a:p>
        </p:txBody>
      </p:sp>
      <p:sp>
        <p:nvSpPr>
          <p:cNvPr id="15" name="TextBox 14"/>
          <p:cNvSpPr txBox="1"/>
          <p:nvPr/>
        </p:nvSpPr>
        <p:spPr>
          <a:xfrm>
            <a:off x="5054373" y="2920078"/>
            <a:ext cx="985236" cy="245802"/>
          </a:xfrm>
          <a:prstGeom prst="rect">
            <a:avLst/>
          </a:prstGeom>
          <a:noFill/>
        </p:spPr>
        <p:txBody>
          <a:bodyPr wrap="square" lIns="60469" tIns="30235" rIns="60469" bIns="30235" rtlCol="0">
            <a:spAutoFit/>
          </a:bodyPr>
          <a:lstStyle/>
          <a:p>
            <a:r>
              <a:rPr lang="en-US" altLang="zh-CN" sz="1200" dirty="0" smtClean="0">
                <a:solidFill>
                  <a:srgbClr val="080808"/>
                </a:solidFill>
                <a:latin typeface="+mj-ea"/>
                <a:ea typeface="+mj-ea"/>
              </a:rPr>
              <a:t>※ </a:t>
            </a:r>
            <a:r>
              <a:rPr lang="zh-CN" altLang="en-US" sz="1200" dirty="0" smtClean="0">
                <a:solidFill>
                  <a:srgbClr val="080808"/>
                </a:solidFill>
                <a:latin typeface="+mj-ea"/>
                <a:ea typeface="+mj-ea"/>
              </a:rPr>
              <a:t>添加</a:t>
            </a:r>
            <a:r>
              <a:rPr lang="zh-CN" altLang="en-US" sz="1200" dirty="0">
                <a:solidFill>
                  <a:srgbClr val="080808"/>
                </a:solidFill>
                <a:latin typeface="+mj-ea"/>
                <a:ea typeface="+mj-ea"/>
              </a:rPr>
              <a:t>内容</a:t>
            </a:r>
          </a:p>
        </p:txBody>
      </p:sp>
      <p:sp>
        <p:nvSpPr>
          <p:cNvPr id="16" name="TextBox 15"/>
          <p:cNvSpPr txBox="1"/>
          <p:nvPr/>
        </p:nvSpPr>
        <p:spPr>
          <a:xfrm>
            <a:off x="6064012" y="2920078"/>
            <a:ext cx="985236" cy="245802"/>
          </a:xfrm>
          <a:prstGeom prst="rect">
            <a:avLst/>
          </a:prstGeom>
          <a:noFill/>
        </p:spPr>
        <p:txBody>
          <a:bodyPr wrap="square" lIns="60469" tIns="30235" rIns="60469" bIns="30235" rtlCol="0">
            <a:spAutoFit/>
          </a:bodyPr>
          <a:lstStyle/>
          <a:p>
            <a:r>
              <a:rPr lang="en-US" altLang="zh-CN" sz="1200" dirty="0" smtClean="0">
                <a:solidFill>
                  <a:srgbClr val="080808"/>
                </a:solidFill>
                <a:latin typeface="+mj-ea"/>
                <a:ea typeface="+mj-ea"/>
              </a:rPr>
              <a:t>※ </a:t>
            </a:r>
            <a:r>
              <a:rPr lang="zh-CN" altLang="en-US" sz="1200" dirty="0" smtClean="0">
                <a:solidFill>
                  <a:srgbClr val="080808"/>
                </a:solidFill>
                <a:latin typeface="+mj-ea"/>
                <a:ea typeface="+mj-ea"/>
              </a:rPr>
              <a:t>添加</a:t>
            </a:r>
            <a:r>
              <a:rPr lang="zh-CN" altLang="en-US" sz="1200" dirty="0">
                <a:solidFill>
                  <a:srgbClr val="080808"/>
                </a:solidFill>
                <a:latin typeface="+mj-ea"/>
                <a:ea typeface="+mj-ea"/>
              </a:rPr>
              <a:t>内容</a:t>
            </a:r>
          </a:p>
        </p:txBody>
      </p:sp>
      <p:sp>
        <p:nvSpPr>
          <p:cNvPr id="18" name="Freeform 8"/>
          <p:cNvSpPr>
            <a:spLocks/>
          </p:cNvSpPr>
          <p:nvPr/>
        </p:nvSpPr>
        <p:spPr bwMode="auto">
          <a:xfrm>
            <a:off x="1943708" y="1996480"/>
            <a:ext cx="1692188" cy="845972"/>
          </a:xfrm>
          <a:custGeom>
            <a:avLst/>
            <a:gdLst>
              <a:gd name="T0" fmla="*/ 4054 w 4054"/>
              <a:gd name="T1" fmla="*/ 804 h 1623"/>
              <a:gd name="T2" fmla="*/ 3860 w 4054"/>
              <a:gd name="T3" fmla="*/ 631 h 1623"/>
              <a:gd name="T4" fmla="*/ 3860 w 4054"/>
              <a:gd name="T5" fmla="*/ 0 h 1623"/>
              <a:gd name="T6" fmla="*/ 0 w 4054"/>
              <a:gd name="T7" fmla="*/ 0 h 1623"/>
              <a:gd name="T8" fmla="*/ 0 w 4054"/>
              <a:gd name="T9" fmla="*/ 1623 h 1623"/>
              <a:gd name="T10" fmla="*/ 3860 w 4054"/>
              <a:gd name="T11" fmla="*/ 1623 h 1623"/>
              <a:gd name="T12" fmla="*/ 3860 w 4054"/>
              <a:gd name="T13" fmla="*/ 976 h 1623"/>
              <a:gd name="T14" fmla="*/ 4054 w 4054"/>
              <a:gd name="T15" fmla="*/ 804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4" h="1623">
                <a:moveTo>
                  <a:pt x="4054" y="804"/>
                </a:moveTo>
                <a:lnTo>
                  <a:pt x="3860" y="631"/>
                </a:lnTo>
                <a:lnTo>
                  <a:pt x="3860" y="0"/>
                </a:lnTo>
                <a:lnTo>
                  <a:pt x="0" y="0"/>
                </a:lnTo>
                <a:lnTo>
                  <a:pt x="0" y="1623"/>
                </a:lnTo>
                <a:lnTo>
                  <a:pt x="3860" y="1623"/>
                </a:lnTo>
                <a:lnTo>
                  <a:pt x="3860" y="976"/>
                </a:lnTo>
                <a:lnTo>
                  <a:pt x="4054" y="804"/>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576" tIns="36288" rIns="72576" bIns="36288" numCol="1" anchor="t" anchorCtr="0" compatLnSpc="1">
            <a:prstTxWarp prst="textNoShape">
              <a:avLst/>
            </a:prstTxWarp>
          </a:bodyPr>
          <a:lstStyle/>
          <a:p>
            <a:endParaRPr lang="zh-CN" altLang="en-US"/>
          </a:p>
        </p:txBody>
      </p:sp>
      <p:sp>
        <p:nvSpPr>
          <p:cNvPr id="17" name="TextBox 13"/>
          <p:cNvSpPr txBox="1"/>
          <p:nvPr/>
        </p:nvSpPr>
        <p:spPr>
          <a:xfrm>
            <a:off x="2267744" y="1996480"/>
            <a:ext cx="902846" cy="769679"/>
          </a:xfrm>
          <a:prstGeom prst="rect">
            <a:avLst/>
          </a:prstGeom>
          <a:noFill/>
        </p:spPr>
        <p:txBody>
          <a:bodyPr wrap="square" lIns="0" tIns="0" rIns="0" bIns="0" rtlCol="0">
            <a:spAutoFit/>
          </a:bodyPr>
          <a:lstStyle/>
          <a:p>
            <a:r>
              <a:rPr lang="en-US" altLang="zh-CN" sz="5000" b="1" dirty="0" smtClean="0">
                <a:solidFill>
                  <a:schemeClr val="bg1"/>
                </a:solidFill>
                <a:latin typeface="微软雅黑" pitchFamily="34" charset="-122"/>
                <a:ea typeface="微软雅黑" pitchFamily="34" charset="-122"/>
              </a:rPr>
              <a:t>02</a:t>
            </a:r>
            <a:endParaRPr lang="zh-CN" altLang="en-US" sz="5000" b="1" dirty="0" smtClean="0">
              <a:solidFill>
                <a:schemeClr val="bg1"/>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12" presetClass="entr" presetSubtype="4" fill="hold" grpId="0" nodeType="withEffect">
                                  <p:stCondLst>
                                    <p:cond delay="500"/>
                                  </p:stCondLst>
                                  <p:childTnLst>
                                    <p:set>
                                      <p:cBhvr>
                                        <p:cTn id="9" dur="1" fill="hold">
                                          <p:stCondLst>
                                            <p:cond delay="0"/>
                                          </p:stCondLst>
                                        </p:cTn>
                                        <p:tgtEl>
                                          <p:spTgt spid="17"/>
                                        </p:tgtEl>
                                        <p:attrNameLst>
                                          <p:attrName>style.visibility</p:attrName>
                                        </p:attrNameLst>
                                      </p:cBhvr>
                                      <p:to>
                                        <p:strVal val="visible"/>
                                      </p:to>
                                    </p:set>
                                    <p:animEffect transition="in" filter="slide(fromBottom)">
                                      <p:cBhvr>
                                        <p:cTn id="10" dur="500"/>
                                        <p:tgtEl>
                                          <p:spTgt spid="17"/>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500"/>
                            </p:stCondLst>
                            <p:childTnLst>
                              <p:par>
                                <p:cTn id="16" presetID="1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ppt_x</p:attrName>
                                        </p:attrNameLst>
                                      </p:cBhvr>
                                      <p:tavLst>
                                        <p:tav tm="0">
                                          <p:val>
                                            <p:strVal val="#ppt_x-#ppt_w*1.125000"/>
                                          </p:val>
                                        </p:tav>
                                        <p:tav tm="100000">
                                          <p:val>
                                            <p:strVal val="#ppt_x"/>
                                          </p:val>
                                        </p:tav>
                                      </p:tavLst>
                                    </p:anim>
                                    <p:animEffect transition="in" filter="wipe(right)">
                                      <p:cBhvr>
                                        <p:cTn id="19" dur="500"/>
                                        <p:tgtEl>
                                          <p:spTgt spid="5"/>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4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6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8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10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P spid="15" grpId="0"/>
      <p:bldP spid="16" grpId="0"/>
      <p:bldP spid="18"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世界地球日节能减排低碳环保教育培训PPT"/>
</p:tagLst>
</file>

<file path=ppt/theme/theme1.xml><?xml version="1.0" encoding="utf-8"?>
<a:theme xmlns:a="http://schemas.openxmlformats.org/drawingml/2006/main" name="Office 主题">
  <a:themeElements>
    <a:clrScheme name="自定义 424">
      <a:dk1>
        <a:sysClr val="windowText" lastClr="000000"/>
      </a:dk1>
      <a:lt1>
        <a:sysClr val="window" lastClr="FFFFFF"/>
      </a:lt1>
      <a:dk2>
        <a:srgbClr val="1F497D"/>
      </a:dk2>
      <a:lt2>
        <a:srgbClr val="EEECE1"/>
      </a:lt2>
      <a:accent1>
        <a:srgbClr val="069917"/>
      </a:accent1>
      <a:accent2>
        <a:srgbClr val="C6EC9D"/>
      </a:accent2>
      <a:accent3>
        <a:srgbClr val="069917"/>
      </a:accent3>
      <a:accent4>
        <a:srgbClr val="C6EC9D"/>
      </a:accent4>
      <a:accent5>
        <a:srgbClr val="069917"/>
      </a:accent5>
      <a:accent6>
        <a:srgbClr val="C6EC9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2229</Words>
  <PresentationFormat>自定义</PresentationFormat>
  <Paragraphs>295</Paragraphs>
  <Slides>28</Slides>
  <Notes>28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28</vt:i4>
      </vt:variant>
    </vt:vector>
  </HeadingPairs>
  <TitlesOfParts>
    <vt:vector size="39" baseType="lpstr">
      <vt:lpstr>Arial Unicode MS</vt:lpstr>
      <vt:lpstr>굴림</vt:lpstr>
      <vt:lpstr>Hakuu</vt:lpstr>
      <vt:lpstr>宋体</vt:lpstr>
      <vt:lpstr>微软雅黑</vt:lpstr>
      <vt:lpstr>幼圆</vt:lpstr>
      <vt:lpstr>Arial</vt:lpstr>
      <vt:lpstr>Bradley Hand ITC</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2017-05-10T03:22:13Z</dcterms:created>
  <dcterms:modified xsi:type="dcterms:W3CDTF">2017-07-04T02:17:25Z</dcterms:modified>
</cp:coreProperties>
</file>