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7"/>
  </p:notesMasterIdLst>
  <p:sldIdLst>
    <p:sldId id="306" r:id="rId8"/>
    <p:sldId id="2007577185" r:id="rId9"/>
    <p:sldId id="2007577182" r:id="rId10"/>
    <p:sldId id="2007577186" r:id="rId11"/>
    <p:sldId id="2007577187" r:id="rId12"/>
    <p:sldId id="319" r:id="rId13"/>
    <p:sldId id="323" r:id="rId14"/>
    <p:sldId id="313" r:id="rId15"/>
    <p:sldId id="309" r:id="rId16"/>
    <p:sldId id="2007577190" r:id="rId17"/>
    <p:sldId id="2007577188" r:id="rId18"/>
    <p:sldId id="2007577189" r:id="rId19"/>
    <p:sldId id="2007577196" r:id="rId20"/>
    <p:sldId id="329" r:id="rId21"/>
    <p:sldId id="2007577192" r:id="rId22"/>
    <p:sldId id="2007577191" r:id="rId23"/>
    <p:sldId id="2007577194" r:id="rId24"/>
    <p:sldId id="2007577193" r:id="rId25"/>
    <p:sldId id="2007577195" r:id="rId26"/>
    <p:sldId id="327" r:id="rId27"/>
    <p:sldId id="328" r:id="rId28"/>
    <p:sldId id="2007577197" r:id="rId29"/>
    <p:sldId id="331" r:id="rId30"/>
    <p:sldId id="332" r:id="rId31"/>
    <p:sldId id="333" r:id="rId32"/>
    <p:sldId id="2007577198" r:id="rId33"/>
    <p:sldId id="335" r:id="rId34"/>
    <p:sldId id="336" r:id="rId35"/>
    <p:sldId id="2007577199" r:id="rId36"/>
    <p:sldId id="337" r:id="rId37"/>
    <p:sldId id="341" r:id="rId38"/>
    <p:sldId id="348" r:id="rId39"/>
    <p:sldId id="2007577200" r:id="rId40"/>
    <p:sldId id="346" r:id="rId41"/>
    <p:sldId id="2007577201" r:id="rId42"/>
    <p:sldId id="2007577202" r:id="rId43"/>
    <p:sldId id="2007577203" r:id="rId44"/>
    <p:sldId id="343" r:id="rId45"/>
    <p:sldId id="3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45" d="100"/>
          <a:sy n="45" d="100"/>
        </p:scale>
        <p:origin x="16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2/20/2024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C88D29E-B2CF-CDC7-0F75-4BF9F7D6FF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812EC9E-C6B4-A403-D9ED-9B60EBB004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A9A406-0891-938B-42D9-CC87DBF1F3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BE8CCEA-17C4-B610-73A5-C6EC26C8F2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2/20/2024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955F7D7-D8BE-80B5-3C83-C462E7CF55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5EF84D2-EF41-C7B8-D3E9-BFE99D1028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BD1665-D38F-49A2-5A0F-F5434DC888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50.wmf"/><Relationship Id="rId5" Type="http://schemas.openxmlformats.org/officeDocument/2006/relationships/image" Target="../media/image48.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51.wmf"/><Relationship Id="rId5" Type="http://schemas.openxmlformats.org/officeDocument/2006/relationships/image" Target="../media/image48.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7.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2274</Words>
  <PresentationFormat>Widescreen</PresentationFormat>
  <Paragraphs>115</Paragraphs>
  <Slides>39</Slides>
  <Notes>18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39</vt:i4>
      </vt:variant>
    </vt:vector>
  </HeadingPairs>
  <TitlesOfParts>
    <vt:vector size="56" baseType="lpstr">
      <vt:lpstr>等线</vt:lpstr>
      <vt:lpstr>等线 Light</vt:lpstr>
      <vt:lpstr>微软雅黑</vt:lpstr>
      <vt:lpstr>Arial</vt:lpstr>
      <vt:lpstr>Calibri</vt:lpstr>
      <vt:lpstr>Calibri Light</vt:lpstr>
      <vt:lpstr>Cambay</vt:lpstr>
      <vt:lpstr>Cambria</vt:lpstr>
      <vt:lpstr>Paprika</vt:lpstr>
      <vt:lpstr>Segoe UI Historic</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2023-12-19T04:17:44Z</dcterms:created>
  <dcterms:modified xsi:type="dcterms:W3CDTF">2024-02-20T13:41:54Z</dcterms:modified>
</cp:coreProperties>
</file>