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3"/>
  </p:notesMasterIdLst>
  <p:sldIdLst>
    <p:sldId id="301" r:id="rId3"/>
    <p:sldId id="390" r:id="rId4"/>
    <p:sldId id="379" r:id="rId5"/>
    <p:sldId id="391" r:id="rId6"/>
    <p:sldId id="392" r:id="rId7"/>
    <p:sldId id="357" r:id="rId8"/>
    <p:sldId id="393" r:id="rId9"/>
    <p:sldId id="394" r:id="rId10"/>
    <p:sldId id="396" r:id="rId11"/>
    <p:sldId id="395" r:id="rId12"/>
    <p:sldId id="397" r:id="rId13"/>
    <p:sldId id="322" r:id="rId14"/>
    <p:sldId id="398" r:id="rId15"/>
    <p:sldId id="384" r:id="rId16"/>
    <p:sldId id="399" r:id="rId17"/>
    <p:sldId id="400" r:id="rId18"/>
    <p:sldId id="378" r:id="rId19"/>
    <p:sldId id="377" r:id="rId20"/>
    <p:sldId id="375" r:id="rId21"/>
    <p:sldId id="320" r:id="rId22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B7C37"/>
    <a:srgbClr val="863D0C"/>
    <a:srgbClr val="D76213"/>
    <a:srgbClr val="D0F9FE"/>
    <a:srgbClr val="548235"/>
    <a:srgbClr val="FFF9BC"/>
    <a:srgbClr val="3988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0" d="100"/>
          <a:sy n="40" d="100"/>
        </p:scale>
        <p:origin x="710" y="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6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Bỏ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63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1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469471"/>
            <a:ext cx="19877574" cy="679872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049609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9896" y="4446051"/>
              <a:ext cx="764498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6227" y="155524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3" y="7222621"/>
            <a:ext cx="8442474" cy="975940"/>
            <a:chOff x="7459670" y="7086600"/>
            <a:chExt cx="8443456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810670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LÝ THUYẾT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11905" y="7688759"/>
                  <a:ext cx="601320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DC2251-7F74-4069-AEB9-D6AA7B57A70F}"/>
              </a:ext>
            </a:extLst>
          </p:cNvPr>
          <p:cNvSpPr txBox="1"/>
          <p:nvPr/>
        </p:nvSpPr>
        <p:spPr>
          <a:xfrm>
            <a:off x="4472413" y="3429000"/>
            <a:ext cx="1644065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  <p:grpSp>
        <p:nvGrpSpPr>
          <p:cNvPr id="27" name="Group 60">
            <a:extLst>
              <a:ext uri="{FF2B5EF4-FFF2-40B4-BE49-F238E27FC236}">
                <a16:creationId xmlns:a16="http://schemas.microsoft.com/office/drawing/2014/main" id="{A4F38C02-63BA-41EC-A756-D3B134E5ABA8}"/>
              </a:ext>
            </a:extLst>
          </p:cNvPr>
          <p:cNvGrpSpPr/>
          <p:nvPr/>
        </p:nvGrpSpPr>
        <p:grpSpPr>
          <a:xfrm>
            <a:off x="2362198" y="9311060"/>
            <a:ext cx="8989097" cy="975940"/>
            <a:chOff x="7459670" y="7086600"/>
            <a:chExt cx="8990144" cy="9760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F0274C-48F4-44DC-863A-EAA074EF7B68}"/>
                </a:ext>
              </a:extLst>
            </p:cNvPr>
            <p:cNvSpPr/>
            <p:nvPr/>
          </p:nvSpPr>
          <p:spPr>
            <a:xfrm>
              <a:off x="9092456" y="7178187"/>
              <a:ext cx="7357358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29" name="Group 26">
              <a:extLst>
                <a:ext uri="{FF2B5EF4-FFF2-40B4-BE49-F238E27FC236}">
                  <a16:creationId xmlns:a16="http://schemas.microsoft.com/office/drawing/2014/main" id="{454EE8F4-8B62-44AE-98A1-A897EFAE2083}"/>
                </a:ext>
              </a:extLst>
            </p:cNvPr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30" name="Isosceles Triangle 44">
                <a:extLst>
                  <a:ext uri="{FF2B5EF4-FFF2-40B4-BE49-F238E27FC236}">
                    <a16:creationId xmlns:a16="http://schemas.microsoft.com/office/drawing/2014/main" id="{00E8D2D6-EF47-4C11-8587-1D1594F5FC1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1" name="Group 28">
                <a:extLst>
                  <a:ext uri="{FF2B5EF4-FFF2-40B4-BE49-F238E27FC236}">
                    <a16:creationId xmlns:a16="http://schemas.microsoft.com/office/drawing/2014/main" id="{FA894CBC-A737-4809-A328-B7CA325E34BD}"/>
                  </a:ext>
                </a:extLst>
              </p:cNvPr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32" name="Round Same Side Corner Rectangle 60">
                  <a:extLst>
                    <a:ext uri="{FF2B5EF4-FFF2-40B4-BE49-F238E27FC236}">
                      <a16:creationId xmlns:a16="http://schemas.microsoft.com/office/drawing/2014/main" id="{00746D10-9E27-44BE-9C4A-79F1D02AB061}"/>
                    </a:ext>
                  </a:extLst>
                </p:cNvPr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FD299EF-FFE5-4767-BE29-2BCE0507897C}"/>
                    </a:ext>
                  </a:extLst>
                </p:cNvPr>
                <p:cNvSpPr txBox="1"/>
                <p:nvPr/>
              </p:nvSpPr>
              <p:spPr>
                <a:xfrm>
                  <a:off x="7911904" y="7688759"/>
                  <a:ext cx="601321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4251" y="2780234"/>
            <a:ext cx="23761892" cy="2725612"/>
            <a:chOff x="311054" y="2912062"/>
            <a:chExt cx="23761892" cy="2725612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216988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62"/>
              <a:ext cx="4134739" cy="900000"/>
              <a:chOff x="1311958" y="3405486"/>
              <a:chExt cx="4110840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51039" y="2241429"/>
                <a:ext cx="793396" cy="335012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282274" y="3445174"/>
                <a:ext cx="311448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4/113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697401"/>
            <a:ext cx="23693540" cy="7485199"/>
            <a:chOff x="1035644" y="5348145"/>
            <a:chExt cx="23730943" cy="5422645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1691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7349C456-AAAB-421C-B009-8AC3216D0C6F}"/>
              </a:ext>
            </a:extLst>
          </p:cNvPr>
          <p:cNvGrpSpPr/>
          <p:nvPr/>
        </p:nvGrpSpPr>
        <p:grpSpPr>
          <a:xfrm>
            <a:off x="1127961" y="177667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4021C0-031D-49C7-9703-D12869964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C58D5A6-7C84-430A-ACB0-6D4063A1DF1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3DE7924-BEE8-4FB4-B2FD-DF98CB4F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B041D725-853F-4171-B62B-81E64A36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94B754F-634C-4A62-A188-46485DF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9C37417-97DF-413F-A3BC-50A9510A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2D1349E4-C407-4ED5-8440-20CB5CE4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27C347C1-6EA3-4306-8EED-D50931EF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872906-0B13-4005-94E5-2881834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8A6666ED-58F9-46D5-838D-D1F89CF8C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EA2D99DE-4463-480A-9DB2-544771FB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40CE3308-2519-43BD-8F22-58E30E2C2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A58D98BD-3751-46C1-AF79-FC2CE9D2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AB71D404-F354-408A-9184-20221F05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F55169C-029D-4F84-8E99-C7D0122569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A5BCD18-5395-4119-898A-A653A3DBEBC7}"/>
              </a:ext>
            </a:extLst>
          </p:cNvPr>
          <p:cNvSpPr/>
          <p:nvPr/>
        </p:nvSpPr>
        <p:spPr>
          <a:xfrm>
            <a:off x="5181600" y="3326591"/>
            <a:ext cx="1632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/>
              <p:nvPr/>
            </p:nvSpPr>
            <p:spPr>
              <a:xfrm>
                <a:off x="8928732" y="4191000"/>
                <a:ext cx="6920868" cy="102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>
                                <a:latin typeface="Cambria Math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4400" b="1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732" y="4191000"/>
                <a:ext cx="6920868" cy="1028167"/>
              </a:xfrm>
              <a:prstGeom prst="rect">
                <a:avLst/>
              </a:prstGeom>
              <a:blipFill>
                <a:blip r:embed="rId3"/>
                <a:stretch>
                  <a:fillRect l="-361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9DEC744-14ED-4CF3-AF30-18E1C7AE8939}"/>
                  </a:ext>
                </a:extLst>
              </p:cNvPr>
              <p:cNvSpPr/>
              <p:nvPr/>
            </p:nvSpPr>
            <p:spPr>
              <a:xfrm>
                <a:off x="4281827" y="6452703"/>
                <a:ext cx="6618800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/>
                                  </a:rPr>
                                  <m:t>𝐥𝐧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DEC744-14ED-4CF3-AF30-18E1C7AE8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27" y="6452703"/>
                <a:ext cx="6618800" cy="1299651"/>
              </a:xfrm>
              <a:prstGeom prst="rect">
                <a:avLst/>
              </a:prstGeom>
              <a:blipFill rotWithShape="1">
                <a:blip r:embed="rId4"/>
                <a:stretch>
                  <a:fillRect l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>
            <a:extLst>
              <a:ext uri="{FF2B5EF4-FFF2-40B4-BE49-F238E27FC236}">
                <a16:creationId xmlns:a16="http://schemas.microsoft.com/office/drawing/2014/main" id="{E3853637-6CEB-4F41-9100-381D6E97B54D}"/>
              </a:ext>
            </a:extLst>
          </p:cNvPr>
          <p:cNvSpPr/>
          <p:nvPr/>
        </p:nvSpPr>
        <p:spPr>
          <a:xfrm>
            <a:off x="5074134" y="9060359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Khi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3FF481C-E11F-46F5-89C1-34FF2038E8B0}"/>
                  </a:ext>
                </a:extLst>
              </p:cNvPr>
              <p:cNvSpPr/>
              <p:nvPr/>
            </p:nvSpPr>
            <p:spPr>
              <a:xfrm>
                <a:off x="11156898" y="11111168"/>
                <a:ext cx="33211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𝐥𝐧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FF481C-E11F-46F5-89C1-34FF2038E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898" y="11111168"/>
                <a:ext cx="3321102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5079" r="-6606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EF63618-6E78-4F6F-B309-ED36ADC496C5}"/>
                  </a:ext>
                </a:extLst>
              </p:cNvPr>
              <p:cNvSpPr/>
              <p:nvPr/>
            </p:nvSpPr>
            <p:spPr>
              <a:xfrm>
                <a:off x="10324758" y="6172200"/>
                <a:ext cx="4762842" cy="1951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F63618-6E78-4F6F-B309-ED36ADC49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758" y="6172200"/>
                <a:ext cx="4762842" cy="19516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3977E7-8A50-489A-A161-9A1FCDE28123}"/>
                  </a:ext>
                </a:extLst>
              </p:cNvPr>
              <p:cNvSpPr/>
              <p:nvPr/>
            </p:nvSpPr>
            <p:spPr>
              <a:xfrm>
                <a:off x="7467600" y="10772675"/>
                <a:ext cx="3643049" cy="1343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𝐥𝐧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3977E7-8A50-489A-A161-9A1FCDE28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0772675"/>
                <a:ext cx="3643049" cy="13431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4B2F85F-CC41-4D9A-89BB-285DBDF9808F}"/>
                  </a:ext>
                </a:extLst>
              </p:cNvPr>
              <p:cNvSpPr txBox="1"/>
              <p:nvPr/>
            </p:nvSpPr>
            <p:spPr>
              <a:xfrm>
                <a:off x="6317714" y="8620539"/>
                <a:ext cx="9684286" cy="1631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𝑰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B2F85F-CC41-4D9A-89BB-285DBDF98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14" y="8620539"/>
                <a:ext cx="9684286" cy="1631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116" grpId="0"/>
      <p:bldP spid="117" grpId="0"/>
      <p:bldP spid="119" grpId="0"/>
      <p:bldP spid="120" grpId="0"/>
      <p:bldP spid="121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236448" y="2780374"/>
            <a:ext cx="23761892" cy="2725612"/>
            <a:chOff x="311054" y="2912062"/>
            <a:chExt cx="23761892" cy="2725612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216988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62"/>
              <a:ext cx="4134739" cy="900000"/>
              <a:chOff x="1311958" y="3405486"/>
              <a:chExt cx="4110840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51039" y="2241429"/>
                <a:ext cx="793396" cy="335012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282274" y="3445174"/>
                <a:ext cx="311448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4/113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697401"/>
            <a:ext cx="23693540" cy="7485199"/>
            <a:chOff x="1035644" y="5348145"/>
            <a:chExt cx="23730943" cy="5422645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1691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7349C456-AAAB-421C-B009-8AC3216D0C6F}"/>
              </a:ext>
            </a:extLst>
          </p:cNvPr>
          <p:cNvGrpSpPr/>
          <p:nvPr/>
        </p:nvGrpSpPr>
        <p:grpSpPr>
          <a:xfrm>
            <a:off x="1127961" y="177667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4021C0-031D-49C7-9703-D12869964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C58D5A6-7C84-430A-ACB0-6D4063A1DF1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3DE7924-BEE8-4FB4-B2FD-DF98CB4F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B041D725-853F-4171-B62B-81E64A36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94B754F-634C-4A62-A188-46485DF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9C37417-97DF-413F-A3BC-50A9510A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2D1349E4-C407-4ED5-8440-20CB5CE4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27C347C1-6EA3-4306-8EED-D50931EF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872906-0B13-4005-94E5-2881834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8A6666ED-58F9-46D5-838D-D1F89CF8C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EA2D99DE-4463-480A-9DB2-544771FB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40CE3308-2519-43BD-8F22-58E30E2C2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A58D98BD-3751-46C1-AF79-FC2CE9D2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AB71D404-F354-408A-9184-20221F05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F55169C-029D-4F84-8E99-C7D0122569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A5BCD18-5395-4119-898A-A653A3DBEBC7}"/>
              </a:ext>
            </a:extLst>
          </p:cNvPr>
          <p:cNvSpPr/>
          <p:nvPr/>
        </p:nvSpPr>
        <p:spPr>
          <a:xfrm>
            <a:off x="5181600" y="3326591"/>
            <a:ext cx="1632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/>
              <p:nvPr/>
            </p:nvSpPr>
            <p:spPr>
              <a:xfrm>
                <a:off x="8928732" y="4191000"/>
                <a:ext cx="9816468" cy="102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732" y="4191000"/>
                <a:ext cx="9816468" cy="1028167"/>
              </a:xfrm>
              <a:prstGeom prst="rect">
                <a:avLst/>
              </a:prstGeom>
              <a:blipFill>
                <a:blip r:embed="rId3"/>
                <a:stretch>
                  <a:fillRect l="-254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A49BCC-CFE0-44F4-A6BD-7D01ED77B3E4}"/>
                  </a:ext>
                </a:extLst>
              </p:cNvPr>
              <p:cNvSpPr/>
              <p:nvPr/>
            </p:nvSpPr>
            <p:spPr>
              <a:xfrm>
                <a:off x="762000" y="6703117"/>
                <a:ext cx="7131119" cy="1325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49BCC-CFE0-44F4-A6BD-7D01ED77B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703117"/>
                <a:ext cx="7131119" cy="1325363"/>
              </a:xfrm>
              <a:prstGeom prst="rect">
                <a:avLst/>
              </a:prstGeom>
              <a:blipFill rotWithShape="1">
                <a:blip r:embed="rId4"/>
                <a:stretch>
                  <a:fillRect l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2667F88-0F40-48EA-845B-BD6BA546C2F5}"/>
                  </a:ext>
                </a:extLst>
              </p:cNvPr>
              <p:cNvSpPr/>
              <p:nvPr/>
            </p:nvSpPr>
            <p:spPr>
              <a:xfrm>
                <a:off x="838200" y="8579776"/>
                <a:ext cx="11594969" cy="16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𝑰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2667F88-0F40-48EA-845B-BD6BA546C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579776"/>
                <a:ext cx="11594969" cy="1631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7F57D3D-569B-48B4-A770-081838A58DC7}"/>
                  </a:ext>
                </a:extLst>
              </p:cNvPr>
              <p:cNvSpPr/>
              <p:nvPr/>
            </p:nvSpPr>
            <p:spPr>
              <a:xfrm>
                <a:off x="405813" y="10408576"/>
                <a:ext cx="9979047" cy="163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7F57D3D-569B-48B4-A770-081838A58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" y="10408576"/>
                <a:ext cx="9979047" cy="163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53C4E8-8527-4E4B-A4DC-7B0AAB35053E}"/>
                  </a:ext>
                </a:extLst>
              </p:cNvPr>
              <p:cNvSpPr/>
              <p:nvPr/>
            </p:nvSpPr>
            <p:spPr>
              <a:xfrm>
                <a:off x="13792200" y="7348994"/>
                <a:ext cx="5594801" cy="1375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  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𝐝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53C4E8-8527-4E4B-A4DC-7B0AAB350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7348994"/>
                <a:ext cx="5594801" cy="1375120"/>
              </a:xfrm>
              <a:prstGeom prst="rect">
                <a:avLst/>
              </a:prstGeom>
              <a:blipFill rotWithShape="1">
                <a:blip r:embed="rId7"/>
                <a:stretch>
                  <a:fillRect l="-4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97AAC71-D638-4619-862A-27B8EAF09928}"/>
                  </a:ext>
                </a:extLst>
              </p:cNvPr>
              <p:cNvSpPr/>
              <p:nvPr/>
            </p:nvSpPr>
            <p:spPr>
              <a:xfrm>
                <a:off x="7162800" y="6705600"/>
                <a:ext cx="5470087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vi-VN" sz="4400" b="1" i="1" smtClean="0">
                                  <a:latin typeface="Cambria Math"/>
                                </a:rPr>
                                <m:t>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7AAC71-D638-4619-862A-27B8EAF09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5600"/>
                <a:ext cx="5470087" cy="12996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CF57377-9E2E-44B9-8B36-9C7D31AF3833}"/>
                  </a:ext>
                </a:extLst>
              </p:cNvPr>
              <p:cNvSpPr/>
              <p:nvPr/>
            </p:nvSpPr>
            <p:spPr>
              <a:xfrm>
                <a:off x="13700322" y="6172200"/>
                <a:ext cx="6879127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𝑱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CF57377-9E2E-44B9-8B36-9C7D31AF3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322" y="6172200"/>
                <a:ext cx="6879127" cy="1028167"/>
              </a:xfrm>
              <a:prstGeom prst="rect">
                <a:avLst/>
              </a:prstGeom>
              <a:blipFill>
                <a:blip r:embed="rId9"/>
                <a:stretch>
                  <a:fillRect l="-3543" r="-265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B12DAA2-6E1A-4B67-8E7A-D11A763D6A49}"/>
              </a:ext>
            </a:extLst>
          </p:cNvPr>
          <p:cNvCxnSpPr>
            <a:cxnSpLocks/>
          </p:cNvCxnSpPr>
          <p:nvPr/>
        </p:nvCxnSpPr>
        <p:spPr>
          <a:xfrm>
            <a:off x="13066569" y="6096000"/>
            <a:ext cx="155787" cy="70104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7EA420-3994-4EEB-A3E7-F1AA066E2BC9}"/>
                  </a:ext>
                </a:extLst>
              </p:cNvPr>
              <p:cNvSpPr/>
              <p:nvPr/>
            </p:nvSpPr>
            <p:spPr>
              <a:xfrm>
                <a:off x="18364200" y="7334823"/>
                <a:ext cx="5437406" cy="1389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77EA420-3994-4EEB-A3E7-F1AA066E2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7334823"/>
                <a:ext cx="5437406" cy="13891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894BFD9-2134-46AE-A33D-0FF4022C91AE}"/>
                  </a:ext>
                </a:extLst>
              </p:cNvPr>
              <p:cNvSpPr/>
              <p:nvPr/>
            </p:nvSpPr>
            <p:spPr>
              <a:xfrm>
                <a:off x="13066569" y="8915400"/>
                <a:ext cx="9979047" cy="163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𝑱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894BFD9-2134-46AE-A33D-0FF4022C9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569" y="8915400"/>
                <a:ext cx="9979047" cy="163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D03A4D6-0046-4DAB-A540-AFC564814402}"/>
                  </a:ext>
                </a:extLst>
              </p:cNvPr>
              <p:cNvSpPr/>
              <p:nvPr/>
            </p:nvSpPr>
            <p:spPr>
              <a:xfrm>
                <a:off x="13842642" y="10515600"/>
                <a:ext cx="4648200" cy="134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D03A4D6-0046-4DAB-A540-AFC564814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642" y="10515600"/>
                <a:ext cx="4648200" cy="13431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13CD156-1C60-45F6-8B2D-3B7DDB198DDC}"/>
                  </a:ext>
                </a:extLst>
              </p:cNvPr>
              <p:cNvSpPr/>
              <p:nvPr/>
            </p:nvSpPr>
            <p:spPr>
              <a:xfrm>
                <a:off x="16992600" y="10798729"/>
                <a:ext cx="46482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13CD156-1C60-45F6-8B2D-3B7DDB198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0" y="10798729"/>
                <a:ext cx="4648200" cy="784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E131D8A-4D06-488F-B72F-D82526ADE389}"/>
                  </a:ext>
                </a:extLst>
              </p:cNvPr>
              <p:cNvSpPr/>
              <p:nvPr/>
            </p:nvSpPr>
            <p:spPr>
              <a:xfrm>
                <a:off x="13049402" y="12115800"/>
                <a:ext cx="9979047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𝑰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E131D8A-4D06-488F-B72F-D82526ADE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402" y="12115800"/>
                <a:ext cx="9979047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9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4" grpId="0"/>
      <p:bldP spid="77" grpId="0"/>
      <p:bldP spid="78" grpId="0"/>
      <p:bldP spid="79" grpId="0"/>
      <p:bldP spid="80" grpId="0"/>
      <p:bldP spid="81" grpId="0"/>
      <p:bldP spid="116" grpId="0"/>
      <p:bldP spid="117" grpId="0"/>
      <p:bldP spid="118" grpId="0"/>
      <p:bldP spid="119" grpId="0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7">
            <a:extLst>
              <a:ext uri="{FF2B5EF4-FFF2-40B4-BE49-F238E27FC236}">
                <a16:creationId xmlns:a16="http://schemas.microsoft.com/office/drawing/2014/main" id="{53613760-9286-49AF-BE82-C898D18B5EBA}"/>
              </a:ext>
            </a:extLst>
          </p:cNvPr>
          <p:cNvGrpSpPr/>
          <p:nvPr/>
        </p:nvGrpSpPr>
        <p:grpSpPr>
          <a:xfrm>
            <a:off x="5324778" y="6273020"/>
            <a:ext cx="13734443" cy="1169959"/>
            <a:chOff x="739068" y="1515168"/>
            <a:chExt cx="9473319" cy="1401624"/>
          </a:xfrm>
          <a:solidFill>
            <a:srgbClr val="FFC000"/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B24152F-6405-46FB-AC52-68888A1ED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1D1B96C9-83C9-483A-868F-6361CE1B183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401624"/>
              <a:chOff x="739068" y="1515168"/>
              <a:chExt cx="8177919" cy="1401624"/>
            </a:xfrm>
            <a:grpFill/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D0712791-5BBD-4758-A409-C529F142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64B9F0E6-6F14-49B5-B844-AD7A32E0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F7C2DE3C-E667-4F4E-9A18-A855EAB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AF46E6A3-3BF1-4E1C-AF8B-A43B9500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352B0418-1FCE-4BDD-A3F4-51CC576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155994F1-9F75-4845-BF6B-0239DFF0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00CEE689-4CF5-458A-855A-A8642E10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8E640622-3F9C-457B-9DBB-3426C7F8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AF1C1C8E-AC0E-4FCA-8645-17412304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F9263E1-9316-497C-A698-DEA29783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5708AD16-9860-4882-B8F9-8E34AC34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7109AA9D-F146-48F4-8A65-81D9857F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333DFA3B-FEBE-41F2-A346-30F1E1AA17E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1210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7740" y="5813549"/>
            <a:ext cx="22668113" cy="7315200"/>
            <a:chOff x="1064845" y="6924795"/>
            <a:chExt cx="22280432" cy="702727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7726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104650" y="2613281"/>
            <a:ext cx="22824375" cy="1531479"/>
            <a:chOff x="992187" y="2564542"/>
            <a:chExt cx="22353091" cy="153167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2"/>
              <a:ext cx="22200057" cy="142921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2"/>
              <a:ext cx="3397935" cy="1023458"/>
              <a:chOff x="534987" y="1647866"/>
              <a:chExt cx="4564910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945783" y="1654125"/>
                <a:ext cx="3154114" cy="91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68417" y="2617888"/>
                <a:ext cx="19784604" cy="1239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nary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func>
                          <m:funcPr>
                            <m:ctrlPr>
                              <a:rPr lang="vi-VN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17" y="2617888"/>
                <a:ext cx="19784604" cy="1239763"/>
              </a:xfrm>
              <a:prstGeom prst="rect">
                <a:avLst/>
              </a:prstGeom>
              <a:blipFill>
                <a:blip r:embed="rId3"/>
                <a:stretch>
                  <a:fillRect l="-1232" r="-89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4343400"/>
            <a:ext cx="22668114" cy="1238530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𝑲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𝑲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𝑲</m:t>
                      </m:r>
                      <m:r>
                        <a:rPr lang="vi-VN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𝑲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=−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2639295" y="445587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DA28179-3F12-46E6-8ECD-CBBE8667E956}"/>
              </a:ext>
            </a:extLst>
          </p:cNvPr>
          <p:cNvCxnSpPr>
            <a:cxnSpLocks/>
          </p:cNvCxnSpPr>
          <p:nvPr/>
        </p:nvCxnSpPr>
        <p:spPr>
          <a:xfrm>
            <a:off x="14478000" y="6141510"/>
            <a:ext cx="0" cy="698723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6D5943-EF26-4BC4-90B4-C77F097EC190}"/>
                  </a:ext>
                </a:extLst>
              </p:cNvPr>
              <p:cNvSpPr/>
              <p:nvPr/>
            </p:nvSpPr>
            <p:spPr>
              <a:xfrm>
                <a:off x="1292687" y="7093613"/>
                <a:ext cx="1245270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6D5943-EF26-4BC4-90B4-C77F097EC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87" y="7093613"/>
                <a:ext cx="12452704" cy="799963"/>
              </a:xfrm>
              <a:prstGeom prst="rect">
                <a:avLst/>
              </a:prstGeom>
              <a:blipFill>
                <a:blip r:embed="rId8"/>
                <a:stretch>
                  <a:fillRect t="-12977" r="-1028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38176EE-2788-49E4-9870-B5AB3D130EBA}"/>
                  </a:ext>
                </a:extLst>
              </p:cNvPr>
              <p:cNvSpPr/>
              <p:nvPr/>
            </p:nvSpPr>
            <p:spPr>
              <a:xfrm>
                <a:off x="1347140" y="8198968"/>
                <a:ext cx="11310469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38176EE-2788-49E4-9870-B5AB3D130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40" y="8198968"/>
                <a:ext cx="11310469" cy="799963"/>
              </a:xfrm>
              <a:prstGeom prst="rect">
                <a:avLst/>
              </a:prstGeom>
              <a:blipFill>
                <a:blip r:embed="rId9"/>
                <a:stretch>
                  <a:fillRect t="-12977" r="-1186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1C393AF-E96E-44A2-A29D-16341EB815E4}"/>
                  </a:ext>
                </a:extLst>
              </p:cNvPr>
              <p:cNvSpPr/>
              <p:nvPr/>
            </p:nvSpPr>
            <p:spPr>
              <a:xfrm>
                <a:off x="15719263" y="8268068"/>
                <a:ext cx="4560799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1C393AF-E96E-44A2-A29D-16341EB81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263" y="8268068"/>
                <a:ext cx="4560799" cy="1378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852AD82-C36B-4BE1-9C2B-E48BBD29CAB0}"/>
                  </a:ext>
                </a:extLst>
              </p:cNvPr>
              <p:cNvSpPr/>
              <p:nvPr/>
            </p:nvSpPr>
            <p:spPr>
              <a:xfrm>
                <a:off x="15259956" y="10089114"/>
                <a:ext cx="74712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852AD82-C36B-4BE1-9C2B-E48BBD29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956" y="10089114"/>
                <a:ext cx="7471212" cy="769441"/>
              </a:xfrm>
              <a:prstGeom prst="rect">
                <a:avLst/>
              </a:prstGeom>
              <a:blipFill>
                <a:blip r:embed="rId11"/>
                <a:stretch>
                  <a:fillRect l="-3263" t="-16667" r="-236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72042D7-B6DB-439F-8EEE-C5104D485CF7}"/>
                  </a:ext>
                </a:extLst>
              </p:cNvPr>
              <p:cNvSpPr/>
              <p:nvPr/>
            </p:nvSpPr>
            <p:spPr>
              <a:xfrm>
                <a:off x="14691612" y="11380785"/>
                <a:ext cx="7787388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𝑲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72042D7-B6DB-439F-8EEE-C5104D485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612" y="11380785"/>
                <a:ext cx="7787388" cy="799963"/>
              </a:xfrm>
              <a:prstGeom prst="rect">
                <a:avLst/>
              </a:prstGeom>
              <a:blipFill>
                <a:blip r:embed="rId12"/>
                <a:stretch>
                  <a:fillRect t="-12977" r="-2269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394EA30-D70D-4D7D-BD4C-2CB723C5BF7F}"/>
                  </a:ext>
                </a:extLst>
              </p:cNvPr>
              <p:cNvSpPr/>
              <p:nvPr/>
            </p:nvSpPr>
            <p:spPr>
              <a:xfrm>
                <a:off x="5014762" y="614151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394EA30-D70D-4D7D-BD4C-2CB723C5B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762" y="6141510"/>
                <a:ext cx="250056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BF354D7-B5F2-499B-B22E-F6BBAF398462}"/>
                  </a:ext>
                </a:extLst>
              </p:cNvPr>
              <p:cNvSpPr txBox="1"/>
              <p:nvPr/>
            </p:nvSpPr>
            <p:spPr>
              <a:xfrm>
                <a:off x="15087600" y="6100005"/>
                <a:ext cx="7404589" cy="1824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func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BF354D7-B5F2-499B-B22E-F6BBAF398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0" y="6100005"/>
                <a:ext cx="7404589" cy="18247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4AE21AA-6A90-4161-8B6F-34421DD49001}"/>
                  </a:ext>
                </a:extLst>
              </p:cNvPr>
              <p:cNvSpPr txBox="1"/>
              <p:nvPr/>
            </p:nvSpPr>
            <p:spPr>
              <a:xfrm>
                <a:off x="3455285" y="11107948"/>
                <a:ext cx="7742461" cy="1648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4AE21AA-6A90-4161-8B6F-34421DD49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85" y="11107948"/>
                <a:ext cx="7742461" cy="16489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D0384EB-030F-40E8-80B0-7FF6B815A2C1}"/>
                  </a:ext>
                </a:extLst>
              </p:cNvPr>
              <p:cNvSpPr txBox="1"/>
              <p:nvPr/>
            </p:nvSpPr>
            <p:spPr>
              <a:xfrm>
                <a:off x="9276230" y="9167167"/>
                <a:ext cx="4668370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D0384EB-030F-40E8-80B0-7FF6B815A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30" y="9167167"/>
                <a:ext cx="4668370" cy="16278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F3FD8B7-3DD2-4EDE-B9B1-82B4D8587A6E}"/>
              </a:ext>
            </a:extLst>
          </p:cNvPr>
          <p:cNvGrpSpPr/>
          <p:nvPr/>
        </p:nvGrpSpPr>
        <p:grpSpPr>
          <a:xfrm>
            <a:off x="1380270" y="9135124"/>
            <a:ext cx="8868932" cy="1641283"/>
            <a:chOff x="1075470" y="9135124"/>
            <a:chExt cx="8868932" cy="164128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1DF6A9C-D5B5-4A44-9603-B863C0C737B7}"/>
                </a:ext>
              </a:extLst>
            </p:cNvPr>
            <p:cNvSpPr/>
            <p:nvPr/>
          </p:nvSpPr>
          <p:spPr>
            <a:xfrm>
              <a:off x="1075470" y="9564655"/>
              <a:ext cx="2638817" cy="792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9920" algn="just">
                <a:lnSpc>
                  <a:spcPct val="115000"/>
                </a:lnSpc>
                <a:spcAft>
                  <a:spcPts val="0"/>
                </a:spcAft>
                <a:tabLst>
                  <a:tab pos="629920" algn="l"/>
                  <a:tab pos="3599815" algn="l"/>
                  <a:tab pos="5039995" algn="l"/>
                </a:tabLst>
              </a:pPr>
              <a:r>
                <a: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đó</a:t>
              </a:r>
              <a:endPara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6C3F1DA-95AB-4768-877D-63B27418FEE5}"/>
                    </a:ext>
                  </a:extLst>
                </p:cNvPr>
                <p:cNvSpPr txBox="1"/>
                <p:nvPr/>
              </p:nvSpPr>
              <p:spPr>
                <a:xfrm>
                  <a:off x="3331094" y="9135124"/>
                  <a:ext cx="6613308" cy="16412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func>
                          </m:sup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𝐝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sup>
                                    </m:sSup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6C3F1DA-95AB-4768-877D-63B27418F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1094" y="9135124"/>
                  <a:ext cx="6613308" cy="164128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98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89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3913" y="6635777"/>
            <a:ext cx="22277532" cy="6809536"/>
            <a:chOff x="1064845" y="6924795"/>
            <a:chExt cx="22280432" cy="65626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29620" y="2599598"/>
            <a:ext cx="22350181" cy="2416457"/>
            <a:chOff x="992187" y="2550108"/>
            <a:chExt cx="22353091" cy="24167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299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81785" y="2760401"/>
                <a:ext cx="19072595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85" y="2760401"/>
                <a:ext cx="19072595" cy="1963999"/>
              </a:xfrm>
              <a:prstGeom prst="rect">
                <a:avLst/>
              </a:prstGeom>
              <a:blipFill>
                <a:blip r:embed="rId3"/>
                <a:stretch>
                  <a:fillRect l="-1278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513995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8105805" y="527307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B5D1035-D207-4691-AD2E-9DD68E93FB75}"/>
                  </a:ext>
                </a:extLst>
              </p:cNvPr>
              <p:cNvSpPr/>
              <p:nvPr/>
            </p:nvSpPr>
            <p:spPr>
              <a:xfrm>
                <a:off x="1851686" y="7780774"/>
                <a:ext cx="2500240" cy="76934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B5D1035-D207-4691-AD2E-9DD68E93F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86" y="7780774"/>
                <a:ext cx="2500240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CBBFE74-5A76-41C1-B739-F6CF7E448D87}"/>
                  </a:ext>
                </a:extLst>
              </p:cNvPr>
              <p:cNvSpPr/>
              <p:nvPr/>
            </p:nvSpPr>
            <p:spPr>
              <a:xfrm>
                <a:off x="4699093" y="6934200"/>
                <a:ext cx="8580971" cy="1168525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CBBFE74-5A76-41C1-B739-F6CF7E448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93" y="6934200"/>
                <a:ext cx="8580971" cy="1168525"/>
              </a:xfrm>
              <a:prstGeom prst="rect">
                <a:avLst/>
              </a:prstGeom>
              <a:blipFill>
                <a:blip r:embed="rId9"/>
                <a:stretch>
                  <a:fillRect b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55FEAD3-3269-438F-87B2-691EFF5A969B}"/>
                  </a:ext>
                </a:extLst>
              </p:cNvPr>
              <p:cNvSpPr/>
              <p:nvPr/>
            </p:nvSpPr>
            <p:spPr>
              <a:xfrm>
                <a:off x="4626539" y="7958852"/>
                <a:ext cx="10155925" cy="1829190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55FEAD3-3269-438F-87B2-691EFF5A9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39" y="7958852"/>
                <a:ext cx="10155925" cy="1829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52C31BC-E725-4AEC-940B-2AF69FAC4EC6}"/>
                  </a:ext>
                </a:extLst>
              </p:cNvPr>
              <p:cNvSpPr/>
              <p:nvPr/>
            </p:nvSpPr>
            <p:spPr>
              <a:xfrm>
                <a:off x="4648200" y="9450557"/>
                <a:ext cx="14392669" cy="2457504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i="1" dirty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52C31BC-E725-4AEC-940B-2AF69FAC4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9450557"/>
                <a:ext cx="14392669" cy="2457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21223FB-00B3-41B7-AA03-3EE6F4205F28}"/>
                  </a:ext>
                </a:extLst>
              </p:cNvPr>
              <p:cNvSpPr/>
              <p:nvPr/>
            </p:nvSpPr>
            <p:spPr>
              <a:xfrm>
                <a:off x="5301112" y="12048868"/>
                <a:ext cx="4300088" cy="769440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21223FB-00B3-41B7-AA03-3EE6F4205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12" y="12048868"/>
                <a:ext cx="4300088" cy="769440"/>
              </a:xfrm>
              <a:prstGeom prst="rect">
                <a:avLst/>
              </a:prstGeom>
              <a:blipFill>
                <a:blip r:embed="rId12"/>
                <a:stretch>
                  <a:fillRect l="-58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691B5-CBE0-4A14-AD5B-2D8DCE573614}"/>
                  </a:ext>
                </a:extLst>
              </p:cNvPr>
              <p:cNvSpPr/>
              <p:nvPr/>
            </p:nvSpPr>
            <p:spPr>
              <a:xfrm>
                <a:off x="13249669" y="10483419"/>
                <a:ext cx="8683083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691B5-CBE0-4A14-AD5B-2D8DCE573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669" y="10483419"/>
                <a:ext cx="8683083" cy="799963"/>
              </a:xfrm>
              <a:prstGeom prst="rect">
                <a:avLst/>
              </a:prstGeom>
              <a:blipFill>
                <a:blip r:embed="rId13"/>
                <a:stretch>
                  <a:fillRect t="-12977" r="-1826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3913" y="6635777"/>
            <a:ext cx="22277532" cy="6809536"/>
            <a:chOff x="1064845" y="6924795"/>
            <a:chExt cx="22280432" cy="65626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89079" y="2598119"/>
            <a:ext cx="22350181" cy="2416457"/>
            <a:chOff x="992187" y="2550108"/>
            <a:chExt cx="22353091" cy="24167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299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81785" y="2760401"/>
                <a:ext cx="19072595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85" y="2760401"/>
                <a:ext cx="19072595" cy="1963999"/>
              </a:xfrm>
              <a:prstGeom prst="rect">
                <a:avLst/>
              </a:prstGeom>
              <a:blipFill>
                <a:blip r:embed="rId3"/>
                <a:stretch>
                  <a:fillRect l="-1278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513995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045772" y="527279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3B93DFF-442E-4E6B-8921-6DBFF4468FCB}"/>
                  </a:ext>
                </a:extLst>
              </p:cNvPr>
              <p:cNvSpPr/>
              <p:nvPr/>
            </p:nvSpPr>
            <p:spPr>
              <a:xfrm>
                <a:off x="1986738" y="7890346"/>
                <a:ext cx="2500240" cy="76934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49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3B93DFF-442E-4E6B-8921-6DBFF4468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38" y="7890346"/>
                <a:ext cx="2500240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C560788-9268-4601-851F-912DE4080D90}"/>
                  </a:ext>
                </a:extLst>
              </p:cNvPr>
              <p:cNvSpPr/>
              <p:nvPr/>
            </p:nvSpPr>
            <p:spPr>
              <a:xfrm>
                <a:off x="4267200" y="6944791"/>
                <a:ext cx="11862565" cy="2114718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629736">
                  <a:lnSpc>
                    <a:spcPct val="115000"/>
                  </a:lnSpc>
                  <a:tabLst>
                    <a:tab pos="629736" algn="l"/>
                    <a:tab pos="3598766" algn="l"/>
                    <a:tab pos="503852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C560788-9268-4601-851F-912DE4080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944791"/>
                <a:ext cx="11862565" cy="21147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E30A6FD-FFBA-4D0D-9CC6-514BBCB2F436}"/>
                  </a:ext>
                </a:extLst>
              </p:cNvPr>
              <p:cNvSpPr/>
              <p:nvPr/>
            </p:nvSpPr>
            <p:spPr>
              <a:xfrm>
                <a:off x="4989216" y="8839200"/>
                <a:ext cx="10174584" cy="153978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30A6FD-FFBA-4D0D-9CC6-514BBCB2F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16" y="8839200"/>
                <a:ext cx="10174584" cy="1539781"/>
              </a:xfrm>
              <a:prstGeom prst="rect">
                <a:avLst/>
              </a:prstGeom>
              <a:blipFill rotWithShape="1">
                <a:blip r:embed="rId10"/>
                <a:stretch>
                  <a:fillRect l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E31D09A-2C3F-4974-9A3F-6FBAF6F189B9}"/>
                  </a:ext>
                </a:extLst>
              </p:cNvPr>
              <p:cNvSpPr/>
              <p:nvPr/>
            </p:nvSpPr>
            <p:spPr>
              <a:xfrm>
                <a:off x="14097000" y="10074473"/>
                <a:ext cx="4619097" cy="2149022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nary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31D09A-2C3F-4974-9A3F-6FBAF6F18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10074473"/>
                <a:ext cx="4619097" cy="21490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3D35DD1-3A1F-44A9-B04B-882DF2A949F3}"/>
                  </a:ext>
                </a:extLst>
              </p:cNvPr>
              <p:cNvSpPr txBox="1"/>
              <p:nvPr/>
            </p:nvSpPr>
            <p:spPr>
              <a:xfrm>
                <a:off x="7197156" y="10610792"/>
                <a:ext cx="7367159" cy="1076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D35DD1-3A1F-44A9-B04B-882DF2A94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56" y="10610792"/>
                <a:ext cx="7367159" cy="10763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D907D04-46B3-47DA-9E1F-851F81FFC330}"/>
                  </a:ext>
                </a:extLst>
              </p:cNvPr>
              <p:cNvSpPr txBox="1"/>
              <p:nvPr/>
            </p:nvSpPr>
            <p:spPr>
              <a:xfrm>
                <a:off x="10880736" y="12454539"/>
                <a:ext cx="5874691" cy="1076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907D04-46B3-47DA-9E1F-851F81FFC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736" y="12454539"/>
                <a:ext cx="5874691" cy="1076385"/>
              </a:xfrm>
              <a:prstGeom prst="rect">
                <a:avLst/>
              </a:prstGeom>
              <a:blipFill rotWithShape="1">
                <a:blip r:embed="rId13"/>
                <a:stretch>
                  <a:fillRect r="-3008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897600" y="10744200"/>
                <a:ext cx="38566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(Với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</a:rPr>
                      <m:t>𝒕</m:t>
                    </m:r>
                    <m:r>
                      <a:rPr lang="vi-VN" sz="4400" b="1" i="1" smtClean="0">
                        <a:latin typeface="Cambria Math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00" y="10744200"/>
                <a:ext cx="3856696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6319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0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82" grpId="0"/>
      <p:bldP spid="83" grpId="0"/>
      <p:bldP spid="84" grpId="0"/>
      <p:bldP spid="85" grpId="0"/>
      <p:bldP spid="86" grpId="0"/>
      <p:bldP spid="8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3913" y="6248400"/>
            <a:ext cx="22277532" cy="7239000"/>
            <a:chOff x="1064845" y="6924795"/>
            <a:chExt cx="22280432" cy="65626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69949" y="2522496"/>
            <a:ext cx="22350181" cy="2416457"/>
            <a:chOff x="992187" y="2550108"/>
            <a:chExt cx="22353091" cy="24167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299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81785" y="2760401"/>
                <a:ext cx="19072595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85" y="2760401"/>
                <a:ext cx="19072595" cy="1963999"/>
              </a:xfrm>
              <a:prstGeom prst="rect">
                <a:avLst/>
              </a:prstGeom>
              <a:blipFill>
                <a:blip r:embed="rId3"/>
                <a:stretch>
                  <a:fillRect l="-1278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49530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045772" y="508583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30EE630-C0E3-40FA-906F-AB54889377FD}"/>
                  </a:ext>
                </a:extLst>
              </p:cNvPr>
              <p:cNvSpPr/>
              <p:nvPr/>
            </p:nvSpPr>
            <p:spPr>
              <a:xfrm>
                <a:off x="4786165" y="6545859"/>
                <a:ext cx="2500240" cy="76934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49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30EE630-C0E3-40FA-906F-AB5488937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65" y="6545859"/>
                <a:ext cx="2500240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BED7188-5FDA-4888-A3D8-160D3F12AE5E}"/>
                  </a:ext>
                </a:extLst>
              </p:cNvPr>
              <p:cNvSpPr/>
              <p:nvPr/>
            </p:nvSpPr>
            <p:spPr>
              <a:xfrm>
                <a:off x="1444899" y="7162800"/>
                <a:ext cx="7394300" cy="1133424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BED7188-5FDA-4888-A3D8-160D3F12A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99" y="7162800"/>
                <a:ext cx="7394300" cy="1133424"/>
              </a:xfrm>
              <a:prstGeom prst="rect">
                <a:avLst/>
              </a:prstGeom>
              <a:blipFill>
                <a:blip r:embed="rId9"/>
                <a:stretch>
                  <a:fillRect l="-3298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CAFE67-C81E-4B3D-849B-404604CB6675}"/>
                  </a:ext>
                </a:extLst>
              </p:cNvPr>
              <p:cNvSpPr/>
              <p:nvPr/>
            </p:nvSpPr>
            <p:spPr>
              <a:xfrm>
                <a:off x="1480627" y="9144000"/>
                <a:ext cx="6215573" cy="1221424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CAFE67-C81E-4B3D-849B-404604CB6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7" y="9144000"/>
                <a:ext cx="6215573" cy="1221424"/>
              </a:xfrm>
              <a:prstGeom prst="rect">
                <a:avLst/>
              </a:prstGeom>
              <a:blipFill>
                <a:blip r:embed="rId10"/>
                <a:stretch>
                  <a:fillRect l="-402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FEA31C4-60CD-4246-ABEA-4AFF62DBCC50}"/>
                  </a:ext>
                </a:extLst>
              </p:cNvPr>
              <p:cNvSpPr/>
              <p:nvPr/>
            </p:nvSpPr>
            <p:spPr>
              <a:xfrm>
                <a:off x="1600200" y="10630538"/>
                <a:ext cx="8994323" cy="1256662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FEA31C4-60CD-4246-ABEA-4AFF62DBC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630538"/>
                <a:ext cx="8994323" cy="1256662"/>
              </a:xfrm>
              <a:prstGeom prst="rect">
                <a:avLst/>
              </a:prstGeom>
              <a:blipFill>
                <a:blip r:embed="rId11"/>
                <a:stretch>
                  <a:fillRect l="-2780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415AEA5-05A7-46D1-9DCB-5C4AFE2D2A37}"/>
                  </a:ext>
                </a:extLst>
              </p:cNvPr>
              <p:cNvSpPr/>
              <p:nvPr/>
            </p:nvSpPr>
            <p:spPr>
              <a:xfrm>
                <a:off x="12818027" y="7266609"/>
                <a:ext cx="5498291" cy="1026371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415AEA5-05A7-46D1-9DCB-5C4AFE2D2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027" y="7266609"/>
                <a:ext cx="5498291" cy="1026371"/>
              </a:xfrm>
              <a:prstGeom prst="rect">
                <a:avLst/>
              </a:prstGeom>
              <a:blipFill>
                <a:blip r:embed="rId12"/>
                <a:stretch>
                  <a:fillRect l="-45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AABADDA-1BA8-4EE3-BE52-48086E1ADB0C}"/>
                  </a:ext>
                </a:extLst>
              </p:cNvPr>
              <p:cNvSpPr/>
              <p:nvPr/>
            </p:nvSpPr>
            <p:spPr>
              <a:xfrm>
                <a:off x="12192000" y="8152981"/>
                <a:ext cx="10136541" cy="1829219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AABADDA-1BA8-4EE3-BE52-48086E1AD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152981"/>
                <a:ext cx="10136541" cy="18292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3731347-5490-4DE9-B5C1-C3DBD45B899D}"/>
                  </a:ext>
                </a:extLst>
              </p:cNvPr>
              <p:cNvSpPr/>
              <p:nvPr/>
            </p:nvSpPr>
            <p:spPr>
              <a:xfrm>
                <a:off x="12771205" y="10134600"/>
                <a:ext cx="8327216" cy="1629229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lim>
                          </m:limLow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lim>
                      </m:limUp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nary>
                        <m:naryPr>
                          <m:limLoc m:val="subSu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i="1" dirty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3731347-5490-4DE9-B5C1-C3DBD45B8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205" y="10134600"/>
                <a:ext cx="8327216" cy="1629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B5B792F-1226-4BB8-8130-492F8CC05339}"/>
                  </a:ext>
                </a:extLst>
              </p:cNvPr>
              <p:cNvSpPr/>
              <p:nvPr/>
            </p:nvSpPr>
            <p:spPr>
              <a:xfrm>
                <a:off x="1448011" y="8153401"/>
                <a:ext cx="9251647" cy="1213317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B5B792F-1226-4BB8-8130-492F8CC05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11" y="8153401"/>
                <a:ext cx="9251647" cy="1213317"/>
              </a:xfrm>
              <a:prstGeom prst="rect">
                <a:avLst/>
              </a:prstGeom>
              <a:blipFill>
                <a:blip r:embed="rId15"/>
                <a:stretch>
                  <a:fillRect l="-2703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EF43B73-A908-46AE-A0F4-7907B658789B}"/>
                  </a:ext>
                </a:extLst>
              </p:cNvPr>
              <p:cNvSpPr/>
              <p:nvPr/>
            </p:nvSpPr>
            <p:spPr>
              <a:xfrm>
                <a:off x="1426747" y="12028441"/>
                <a:ext cx="10612853" cy="1077959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𝐝𝐭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EF43B73-A908-46AE-A0F4-7907B6587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47" y="12028441"/>
                <a:ext cx="10612853" cy="10779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2E899-7E3F-483A-892F-3A7E06744CD5}"/>
              </a:ext>
            </a:extLst>
          </p:cNvPr>
          <p:cNvCxnSpPr>
            <a:cxnSpLocks/>
          </p:cNvCxnSpPr>
          <p:nvPr/>
        </p:nvCxnSpPr>
        <p:spPr>
          <a:xfrm>
            <a:off x="12268200" y="6477000"/>
            <a:ext cx="0" cy="7010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999D288-7A10-467D-AA8E-0F878A0D9927}"/>
                  </a:ext>
                </a:extLst>
              </p:cNvPr>
              <p:cNvSpPr/>
              <p:nvPr/>
            </p:nvSpPr>
            <p:spPr>
              <a:xfrm>
                <a:off x="12874716" y="12039600"/>
                <a:ext cx="9939784" cy="784738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999D288-7A10-467D-AA8E-0F878A0D9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716" y="12039600"/>
                <a:ext cx="9939784" cy="7847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7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66445" y="6553200"/>
            <a:ext cx="22299078" cy="6592925"/>
            <a:chOff x="990728" y="6937399"/>
            <a:chExt cx="22173378" cy="6593783"/>
          </a:xfrm>
        </p:grpSpPr>
        <p:sp>
          <p:nvSpPr>
            <p:cNvPr id="125" name="Rounded Rectangle 124"/>
            <p:cNvSpPr/>
            <p:nvPr/>
          </p:nvSpPr>
          <p:spPr>
            <a:xfrm>
              <a:off x="1028415" y="7050150"/>
              <a:ext cx="22135691" cy="64810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90728" y="6937399"/>
              <a:ext cx="3577034" cy="800323"/>
              <a:chOff x="990728" y="6937399"/>
              <a:chExt cx="3577034" cy="8003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23802" y="6937399"/>
                <a:ext cx="2643960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99072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6046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24540"/>
            <a:ext cx="22442187" cy="1864142"/>
            <a:chOff x="992187" y="2561822"/>
            <a:chExt cx="22353091" cy="18944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78931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34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id="{6A0520AD-DEE7-458D-AD56-886FDEB38437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F74841A-D067-49B2-811F-DE1CB4FF92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85C9DF79-8A44-4676-9980-43CA8B6D4F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B97C0837-FED7-4D3E-ABB7-AE054723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C9EC5B2D-FC17-409F-AD13-35868536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A49FCA81-BE00-4F0C-BF96-F67C414F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1A143AE5-ADDB-47E5-AB8F-DEB39167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CE5228B-DF8F-4852-A2DA-57FDE549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E5A029DD-55EA-4AF9-9D32-AD7F718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48AD09F0-E692-40FD-BD25-996AA9F9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6A2F532-D6B3-44A1-BF14-AD9A854D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F270F32-8BFE-4BAA-A40F-5EB507F8B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BC32247-9F1D-4B73-A4CF-19799009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E93A3E9-E0FA-4CF6-BBFC-08D63C77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FB06500-BFE9-4F7C-8B97-5939AC86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74F3266-F1F5-4031-8D43-C87125F8EAD8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D997B2-AAB5-485A-ADF6-14EED6D234E4}"/>
              </a:ext>
            </a:extLst>
          </p:cNvPr>
          <p:cNvGrpSpPr/>
          <p:nvPr/>
        </p:nvGrpSpPr>
        <p:grpSpPr>
          <a:xfrm>
            <a:off x="1219200" y="4495800"/>
            <a:ext cx="22197167" cy="1866122"/>
            <a:chOff x="241306" y="2243792"/>
            <a:chExt cx="11778089" cy="933061"/>
          </a:xfrm>
          <a:solidFill>
            <a:srgbClr val="0066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BCFC8EC-E9EE-40B6-95AD-D49EE400A666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DFEFEB-9FDF-4EB9-8230-5DBEB3B1A2F9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/>
                <p:nvPr/>
              </p:nvSpPr>
              <p:spPr>
                <a:xfrm>
                  <a:off x="3744220" y="2382762"/>
                  <a:ext cx="2099934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220" y="2382762"/>
                  <a:ext cx="2099934" cy="6822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05ADE8-6953-4041-B47B-DFC692FC4726}"/>
                </a:ext>
              </a:extLst>
            </p:cNvPr>
            <p:cNvSpPr/>
            <p:nvPr/>
          </p:nvSpPr>
          <p:spPr>
            <a:xfrm>
              <a:off x="531851" y="2243792"/>
              <a:ext cx="2229527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BD293B-5E30-4F6A-BAD5-B8826C4083C6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/>
                <p:nvPr/>
              </p:nvSpPr>
              <p:spPr>
                <a:xfrm>
                  <a:off x="452373" y="2348563"/>
                  <a:ext cx="2172360" cy="680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73" y="2348563"/>
                  <a:ext cx="2172360" cy="6809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8AFE745-EAF5-4A58-BA4C-5B9C3D1D6137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70AD503-F580-4C51-B3A4-F2F919537584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/>
                <p:nvPr/>
              </p:nvSpPr>
              <p:spPr>
                <a:xfrm>
                  <a:off x="6772348" y="2349691"/>
                  <a:ext cx="2172361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348" y="2349691"/>
                  <a:ext cx="2172361" cy="6822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2F899D-254C-4E4C-94B6-CED6BBC3A393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DB6CED-4889-4C6F-BE75-77465D4C9224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/>
                <p:nvPr/>
              </p:nvSpPr>
              <p:spPr>
                <a:xfrm>
                  <a:off x="9678929" y="2359652"/>
                  <a:ext cx="2172361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59652"/>
                  <a:ext cx="2172361" cy="6822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2D05D8DE-B1B9-466E-B6D5-10AB6FF1C25C}"/>
              </a:ext>
            </a:extLst>
          </p:cNvPr>
          <p:cNvSpPr/>
          <p:nvPr/>
        </p:nvSpPr>
        <p:spPr>
          <a:xfrm>
            <a:off x="1143000" y="487257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1F5D23-A45B-4AF0-971C-AD58A4632005}"/>
                  </a:ext>
                </a:extLst>
              </p:cNvPr>
              <p:cNvSpPr/>
              <p:nvPr/>
            </p:nvSpPr>
            <p:spPr>
              <a:xfrm>
                <a:off x="2216728" y="3111563"/>
                <a:ext cx="21024272" cy="115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thỏa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cap="all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1F5D23-A45B-4AF0-971C-AD58A463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28" y="3111563"/>
                <a:ext cx="21024272" cy="1155637"/>
              </a:xfrm>
              <a:prstGeom prst="rect">
                <a:avLst/>
              </a:prstGeom>
              <a:blipFill>
                <a:blip r:embed="rId7"/>
                <a:stretch>
                  <a:fillRect l="-118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E50129-8F13-48DF-9924-240E7822F305}"/>
                  </a:ext>
                </a:extLst>
              </p:cNvPr>
              <p:cNvSpPr/>
              <p:nvPr/>
            </p:nvSpPr>
            <p:spPr>
              <a:xfrm>
                <a:off x="4729535" y="6926859"/>
                <a:ext cx="2500240" cy="76934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49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E50129-8F13-48DF-9924-240E7822F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35" y="6926859"/>
                <a:ext cx="2500240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B3A2EE-6CEA-40DD-9E39-006B86BF156F}"/>
                  </a:ext>
                </a:extLst>
              </p:cNvPr>
              <p:cNvSpPr/>
              <p:nvPr/>
            </p:nvSpPr>
            <p:spPr>
              <a:xfrm>
                <a:off x="2819400" y="7522317"/>
                <a:ext cx="8888465" cy="870979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B3A2EE-6CEA-40DD-9E39-006B86BF1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7522317"/>
                <a:ext cx="8888465" cy="870979"/>
              </a:xfrm>
              <a:prstGeom prst="rect">
                <a:avLst/>
              </a:prstGeom>
              <a:blipFill>
                <a:blip r:embed="rId9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F6C2C57-3956-4C85-99FC-D75C729693F2}"/>
                  </a:ext>
                </a:extLst>
              </p:cNvPr>
              <p:cNvSpPr/>
              <p:nvPr/>
            </p:nvSpPr>
            <p:spPr>
              <a:xfrm>
                <a:off x="3429000" y="11645089"/>
                <a:ext cx="8800614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limUpp>
                          <m:limUp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limLow>
                              <m:limLow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</m:e>
                              <m:li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lim>
                            </m:limLow>
                          </m:e>
                          <m:li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lim>
                        </m:limUp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𝐝𝐭</m:t>
                            </m:r>
                          </m:e>
                        </m:nary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F6C2C57-3956-4C85-99FC-D75C72969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1645089"/>
                <a:ext cx="8800614" cy="1613711"/>
              </a:xfrm>
              <a:prstGeom prst="rect">
                <a:avLst/>
              </a:prstGeom>
              <a:blipFill>
                <a:blip r:embed="rId10"/>
                <a:stretch>
                  <a:fillRect l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2029AF8-3335-4FD1-8D2C-B4CCEA084787}"/>
                  </a:ext>
                </a:extLst>
              </p:cNvPr>
              <p:cNvSpPr/>
              <p:nvPr/>
            </p:nvSpPr>
            <p:spPr>
              <a:xfrm>
                <a:off x="12037995" y="11641655"/>
                <a:ext cx="699742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2029AF8-3335-4FD1-8D2C-B4CCEA084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995" y="11641655"/>
                <a:ext cx="6997428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6855F53-3435-4AF2-8BE7-699BCF7B87AF}"/>
                  </a:ext>
                </a:extLst>
              </p:cNvPr>
              <p:cNvSpPr/>
              <p:nvPr/>
            </p:nvSpPr>
            <p:spPr>
              <a:xfrm>
                <a:off x="18230380" y="11517496"/>
                <a:ext cx="3732817" cy="1555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6855F53-3435-4AF2-8BE7-699BCF7B8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0380" y="11517496"/>
                <a:ext cx="3732817" cy="15552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606EAB6-7E62-46F9-A3D2-26B71851FDBC}"/>
                  </a:ext>
                </a:extLst>
              </p:cNvPr>
              <p:cNvSpPr/>
              <p:nvPr/>
            </p:nvSpPr>
            <p:spPr>
              <a:xfrm>
                <a:off x="3521552" y="9993496"/>
                <a:ext cx="7956730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𝐝𝐮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606EAB6-7E62-46F9-A3D2-26B71851F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52" y="9993496"/>
                <a:ext cx="7956730" cy="1354217"/>
              </a:xfrm>
              <a:prstGeom prst="rect">
                <a:avLst/>
              </a:prstGeom>
              <a:blipFill>
                <a:blip r:embed="rId13"/>
                <a:stretch>
                  <a:fillRect l="-3142" b="-14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E1482CE-3052-4D18-8279-3C9FD2D7736A}"/>
                  </a:ext>
                </a:extLst>
              </p:cNvPr>
              <p:cNvSpPr/>
              <p:nvPr/>
            </p:nvSpPr>
            <p:spPr>
              <a:xfrm>
                <a:off x="3490934" y="8818512"/>
                <a:ext cx="13092748" cy="10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𝐝𝐭</m:t>
                        </m:r>
                      </m:e>
                    </m:nary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E1482CE-3052-4D18-8279-3C9FD2D77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934" y="8818512"/>
                <a:ext cx="13092748" cy="1028167"/>
              </a:xfrm>
              <a:prstGeom prst="rect">
                <a:avLst/>
              </a:prstGeom>
              <a:blipFill>
                <a:blip r:embed="rId14"/>
                <a:stretch>
                  <a:fillRect l="-19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0E491E-202F-4CCC-9DC7-BB0B8DE10136}"/>
                  </a:ext>
                </a:extLst>
              </p:cNvPr>
              <p:cNvSpPr/>
              <p:nvPr/>
            </p:nvSpPr>
            <p:spPr>
              <a:xfrm>
                <a:off x="11326865" y="7008185"/>
                <a:ext cx="625825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0E491E-202F-4CCC-9DC7-BB0B8DE10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865" y="7008185"/>
                <a:ext cx="6258252" cy="1602683"/>
              </a:xfrm>
              <a:prstGeom prst="rect">
                <a:avLst/>
              </a:prstGeom>
              <a:blipFill>
                <a:blip r:embed="rId15"/>
                <a:stretch>
                  <a:fillRect l="-3895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1" grpId="0"/>
      <p:bldP spid="60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2000" y="6248400"/>
            <a:ext cx="22402144" cy="7049948"/>
            <a:chOff x="1075141" y="6854562"/>
            <a:chExt cx="22135691" cy="6818476"/>
          </a:xfrm>
        </p:grpSpPr>
        <p:sp>
          <p:nvSpPr>
            <p:cNvPr id="125" name="Rounded Rectangle 124"/>
            <p:cNvSpPr/>
            <p:nvPr/>
          </p:nvSpPr>
          <p:spPr>
            <a:xfrm>
              <a:off x="1075141" y="7032149"/>
              <a:ext cx="22135691" cy="66408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75141" y="6854562"/>
              <a:ext cx="3583958" cy="812546"/>
              <a:chOff x="1075141" y="6854562"/>
              <a:chExt cx="3583958" cy="8125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04855" y="6854562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2000" y="2511786"/>
            <a:ext cx="22538207" cy="2364453"/>
            <a:chOff x="992187" y="2561822"/>
            <a:chExt cx="22353091" cy="236476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2595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47202" y="2743200"/>
                <a:ext cx="18388998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02" y="2743200"/>
                <a:ext cx="18388998" cy="1963999"/>
              </a:xfrm>
              <a:prstGeom prst="rect">
                <a:avLst/>
              </a:prstGeom>
              <a:blipFill>
                <a:blip r:embed="rId3"/>
                <a:stretch>
                  <a:fillRect l="-1359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CD53F522-C5C1-42C6-BCF7-9714F37A985A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7A07BCA-BB44-4B14-B6A2-A53E4AAACC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56EE811-C6E2-44F2-A17B-1D5569A89EC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9CD3101-570F-4274-A0E4-0889847A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60113B09-AACD-4D00-8725-FEEB32261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023E6B1-37B3-49CE-9D28-C45A9638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F698EAE-EF14-4C40-872E-1F899E67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EABE5C8-BFD7-4F9F-9CC9-0E18A35A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C785D7EF-B7BD-4A1F-A9A9-43E9B0F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32D3595-75E8-4489-A3EC-33CA9993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F9DC7D5-4195-4A68-8DDB-59BF3D6D5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A01CE8CD-B39F-439C-96C0-0F06EF76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E602D70-A386-49CA-ADB0-9DBC5E46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8EBF365-38E0-41F0-8D1F-124FD283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DC54608-DC17-4F75-87BC-70E90542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482E4252-0D1C-43DF-A08E-BA5E02F58776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6223194-F2C3-4B11-B20D-D72B9587F3E4}"/>
              </a:ext>
            </a:extLst>
          </p:cNvPr>
          <p:cNvGrpSpPr/>
          <p:nvPr/>
        </p:nvGrpSpPr>
        <p:grpSpPr>
          <a:xfrm>
            <a:off x="1104650" y="49530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95771FB-60E0-4855-A576-C45DB04D43C2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0217910-9208-408B-8557-AD952B3E8233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369AA-2487-40A5-B2DE-9E3804440E2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B234E52-B17E-4D60-B511-DEC527CC364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5C77D3-58DF-41B3-8631-1CE9F1BFBC40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4ACBC66-6618-4E96-9894-E630ACB4BE92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874D733-C43C-4B08-A022-8A22344B451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65C9D8-31B5-4C87-BB29-70E7E8F2782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738FAE8-16B6-41CD-BD67-EBB216F5E8DC}"/>
              </a:ext>
            </a:extLst>
          </p:cNvPr>
          <p:cNvSpPr/>
          <p:nvPr/>
        </p:nvSpPr>
        <p:spPr>
          <a:xfrm>
            <a:off x="6705600" y="505436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5208A6-8AC4-4D78-B5FA-EB6EA5A961ED}"/>
                  </a:ext>
                </a:extLst>
              </p:cNvPr>
              <p:cNvSpPr/>
              <p:nvPr/>
            </p:nvSpPr>
            <p:spPr>
              <a:xfrm>
                <a:off x="1066800" y="7361206"/>
                <a:ext cx="7504556" cy="1168497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5208A6-8AC4-4D78-B5FA-EB6EA5A96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61206"/>
                <a:ext cx="7504556" cy="1168497"/>
              </a:xfrm>
              <a:prstGeom prst="rect">
                <a:avLst/>
              </a:prstGeom>
              <a:blipFill>
                <a:blip r:embed="rId8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ADD02A9-79A8-44B2-A48A-E99E3C06C201}"/>
                  </a:ext>
                </a:extLst>
              </p:cNvPr>
              <p:cNvSpPr/>
              <p:nvPr/>
            </p:nvSpPr>
            <p:spPr>
              <a:xfrm>
                <a:off x="4876800" y="6622059"/>
                <a:ext cx="2500240" cy="76934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49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ADD02A9-79A8-44B2-A48A-E99E3C06C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622059"/>
                <a:ext cx="2500240" cy="769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32A5FB7-5DFB-49C9-9CE8-101712E2B657}"/>
                  </a:ext>
                </a:extLst>
              </p:cNvPr>
              <p:cNvSpPr/>
              <p:nvPr/>
            </p:nvSpPr>
            <p:spPr>
              <a:xfrm>
                <a:off x="11811000" y="12268200"/>
                <a:ext cx="4627485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32A5FB7-5DFB-49C9-9CE8-101712E2B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2268200"/>
                <a:ext cx="4627485" cy="1028167"/>
              </a:xfrm>
              <a:prstGeom prst="rect">
                <a:avLst/>
              </a:prstGeom>
              <a:blipFill>
                <a:blip r:embed="rId10"/>
                <a:stretch>
                  <a:fillRect r="-4348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08CDF50-BDD4-4E7F-B8E5-3BA7779DFF37}"/>
                  </a:ext>
                </a:extLst>
              </p:cNvPr>
              <p:cNvSpPr/>
              <p:nvPr/>
            </p:nvSpPr>
            <p:spPr>
              <a:xfrm>
                <a:off x="11658600" y="10287000"/>
                <a:ext cx="10346743" cy="110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nary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08CDF50-BDD4-4E7F-B8E5-3BA7779DF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10287000"/>
                <a:ext cx="10346743" cy="1100751"/>
              </a:xfrm>
              <a:prstGeom prst="rect">
                <a:avLst/>
              </a:prstGeom>
              <a:blipFill>
                <a:blip r:embed="rId11"/>
                <a:stretch>
                  <a:fillRect l="-241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1FD61A-CF96-49AE-A100-2D6ADA5C4515}"/>
                  </a:ext>
                </a:extLst>
              </p:cNvPr>
              <p:cNvSpPr/>
              <p:nvPr/>
            </p:nvSpPr>
            <p:spPr>
              <a:xfrm>
                <a:off x="16154400" y="9144000"/>
                <a:ext cx="5824800" cy="1168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1FD61A-CF96-49AE-A100-2D6ADA5C4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0" y="9144000"/>
                <a:ext cx="5824800" cy="1168525"/>
              </a:xfrm>
              <a:prstGeom prst="rect">
                <a:avLst/>
              </a:prstGeom>
              <a:blipFill>
                <a:blip r:embed="rId12"/>
                <a:stretch>
                  <a:fillRect r="-3138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980BA1B-7137-4B7C-BCC7-14D861066E6D}"/>
                  </a:ext>
                </a:extLst>
              </p:cNvPr>
              <p:cNvSpPr/>
              <p:nvPr/>
            </p:nvSpPr>
            <p:spPr>
              <a:xfrm>
                <a:off x="11743138" y="8268233"/>
                <a:ext cx="10812062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980BA1B-7137-4B7C-BCC7-14D861066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138" y="8268233"/>
                <a:ext cx="10812062" cy="1028167"/>
              </a:xfrm>
              <a:prstGeom prst="rect">
                <a:avLst/>
              </a:prstGeom>
              <a:blipFill>
                <a:blip r:embed="rId13"/>
                <a:stretch>
                  <a:fillRect l="-2255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145E2C-70D8-47D8-9B32-F780873BCD87}"/>
                  </a:ext>
                </a:extLst>
              </p:cNvPr>
              <p:cNvSpPr/>
              <p:nvPr/>
            </p:nvSpPr>
            <p:spPr>
              <a:xfrm>
                <a:off x="17271818" y="6324600"/>
                <a:ext cx="5054782" cy="1607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145E2C-70D8-47D8-9B32-F780873BC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818" y="6324600"/>
                <a:ext cx="5054782" cy="1607941"/>
              </a:xfrm>
              <a:prstGeom prst="rect">
                <a:avLst/>
              </a:prstGeom>
              <a:blipFill>
                <a:blip r:embed="rId14"/>
                <a:stretch>
                  <a:fillRect b="-10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F387B26-0E75-4E40-B885-9FE37BCE2EF8}"/>
                  </a:ext>
                </a:extLst>
              </p:cNvPr>
              <p:cNvSpPr/>
              <p:nvPr/>
            </p:nvSpPr>
            <p:spPr>
              <a:xfrm>
                <a:off x="11201400" y="6380674"/>
                <a:ext cx="6653360" cy="1484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F387B26-0E75-4E40-B885-9FE37BCE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6380674"/>
                <a:ext cx="6653360" cy="1484574"/>
              </a:xfrm>
              <a:prstGeom prst="rect">
                <a:avLst/>
              </a:prstGeom>
              <a:blipFill>
                <a:blip r:embed="rId15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3096DF8-299D-4A46-B5E7-643C036747C1}"/>
                  </a:ext>
                </a:extLst>
              </p:cNvPr>
              <p:cNvSpPr/>
              <p:nvPr/>
            </p:nvSpPr>
            <p:spPr>
              <a:xfrm>
                <a:off x="2289888" y="12166475"/>
                <a:ext cx="6874254" cy="1168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3096DF8-299D-4A46-B5E7-643C03674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88" y="12166475"/>
                <a:ext cx="6874254" cy="1168525"/>
              </a:xfrm>
              <a:prstGeom prst="rect">
                <a:avLst/>
              </a:prstGeom>
              <a:blipFill>
                <a:blip r:embed="rId16"/>
                <a:stretch>
                  <a:fillRect r="-2662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23F73FF-7829-41D1-A25D-2BBCF5D0F9E3}"/>
                  </a:ext>
                </a:extLst>
              </p:cNvPr>
              <p:cNvSpPr/>
              <p:nvPr/>
            </p:nvSpPr>
            <p:spPr>
              <a:xfrm>
                <a:off x="1146888" y="9753600"/>
                <a:ext cx="8915582" cy="2457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𝒙𝒇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23F73FF-7829-41D1-A25D-2BBCF5D0F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8" y="9753600"/>
                <a:ext cx="8915582" cy="24575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2EDAD4F-503C-40ED-823D-8E8042215A9C}"/>
                  </a:ext>
                </a:extLst>
              </p:cNvPr>
              <p:cNvSpPr/>
              <p:nvPr/>
            </p:nvSpPr>
            <p:spPr>
              <a:xfrm>
                <a:off x="1066800" y="8305800"/>
                <a:ext cx="5766002" cy="1829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2EDAD4F-503C-40ED-823D-8E804221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305800"/>
                <a:ext cx="5766002" cy="182921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A2101A-C92E-414C-8215-61FEE10CE08B}"/>
                  </a:ext>
                </a:extLst>
              </p:cNvPr>
              <p:cNvSpPr/>
              <p:nvPr/>
            </p:nvSpPr>
            <p:spPr>
              <a:xfrm>
                <a:off x="6204357" y="8514901"/>
                <a:ext cx="4924731" cy="1543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736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A2101A-C92E-414C-8215-61FEE10CE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357" y="8514901"/>
                <a:ext cx="4924731" cy="1543499"/>
              </a:xfrm>
              <a:prstGeom prst="rect">
                <a:avLst/>
              </a:prstGeom>
              <a:blipFill>
                <a:blip r:embed="rId19"/>
                <a:stretch>
                  <a:fillRect b="-1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905403E-DCC7-4767-9926-B1ADB187B27E}"/>
              </a:ext>
            </a:extLst>
          </p:cNvPr>
          <p:cNvCxnSpPr>
            <a:cxnSpLocks/>
          </p:cNvCxnSpPr>
          <p:nvPr/>
        </p:nvCxnSpPr>
        <p:spPr>
          <a:xfrm>
            <a:off x="11248541" y="6563139"/>
            <a:ext cx="0" cy="686633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8800CFD-34EE-442A-BEAD-6ADFE86EF1E5}"/>
                  </a:ext>
                </a:extLst>
              </p:cNvPr>
              <p:cNvSpPr txBox="1"/>
              <p:nvPr/>
            </p:nvSpPr>
            <p:spPr bwMode="auto">
              <a:xfrm>
                <a:off x="11658600" y="11316233"/>
                <a:ext cx="9736542" cy="102816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rtlCol="0">
                <a:noAutofit/>
              </a:bodyPr>
              <a:lstStyle/>
              <a:p>
                <a:pPr fontAlgn="base"/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−</m:t>
                    </m:r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𝟐</m:t>
                    </m:r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𝟐</m:t>
                    </m:r>
                    <m:nary>
                      <m:naryPr>
                        <m:ctrlP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𝟎</m:t>
                        </m:r>
                      </m:sub>
                      <m:sup>
                        <m: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𝟏</m:t>
                        </m:r>
                      </m:sup>
                      <m:e>
                        <m: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𝒅𝒙</m:t>
                        </m:r>
                      </m:e>
                    </m:nary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/>
                      </a:rPr>
                      <m:t>𝟏𝟐</m:t>
                    </m:r>
                  </m:oMath>
                </a14:m>
                <a:endParaRPr lang="en-US" sz="4400" b="1" i="1" kern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800CFD-34EE-442A-BEAD-6ADFE86EF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8600" y="11316233"/>
                <a:ext cx="9736542" cy="102816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9" grpId="0" animBg="1"/>
      <p:bldP spid="85" grpId="0"/>
      <p:bldP spid="87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42979" y="6761927"/>
            <a:ext cx="22571449" cy="6594681"/>
            <a:chOff x="1054991" y="6947472"/>
            <a:chExt cx="22209451" cy="5846160"/>
          </a:xfrm>
        </p:grpSpPr>
        <p:sp>
          <p:nvSpPr>
            <p:cNvPr id="125" name="Rounded Rectangle 124"/>
            <p:cNvSpPr/>
            <p:nvPr/>
          </p:nvSpPr>
          <p:spPr>
            <a:xfrm>
              <a:off x="1128751" y="7013578"/>
              <a:ext cx="22135691" cy="57800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8576" y="2516236"/>
            <a:ext cx="22759624" cy="2832594"/>
            <a:chOff x="992187" y="2564544"/>
            <a:chExt cx="22353091" cy="283296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73050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05383" y="2025969"/>
                <a:ext cx="19592818" cy="3243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𝐤𝐡𝐢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𝐤𝐡𝐢</m:t>
                              </m:r>
                              <m:r>
                                <a:rPr lang="en-US" sz="4400" b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𝐞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83" y="2025969"/>
                <a:ext cx="19592818" cy="3243260"/>
              </a:xfrm>
              <a:prstGeom prst="rect">
                <a:avLst/>
              </a:prstGeom>
              <a:blipFill>
                <a:blip r:embed="rId3"/>
                <a:stretch>
                  <a:fillRect l="-124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21240B-24CF-49AD-B93C-5E3472EA09BF}"/>
              </a:ext>
            </a:extLst>
          </p:cNvPr>
          <p:cNvGrpSpPr/>
          <p:nvPr/>
        </p:nvGrpSpPr>
        <p:grpSpPr>
          <a:xfrm>
            <a:off x="1104650" y="5385413"/>
            <a:ext cx="22603807" cy="1264808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18DC1E-C9D5-4CBD-9FFA-BFEF82E8512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8489C30-B9CA-4659-900A-EB2B6CD5374C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C2B4030-2DD1-4DA5-9B46-A821D0914CF4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21488DF-2BD6-4E3D-B87D-826BEE02CC9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78EC3-D908-49DC-8A3A-14E7DDE27AA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77B461B-7B84-4277-8138-8787AD141769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05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CA1CA54-F016-4B33-AB11-3E52AE095DF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FD7032-8784-4DFE-9D7A-1AE89A3F228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44942664-01C0-4153-BB4B-1B77803B76E1}"/>
              </a:ext>
            </a:extLst>
          </p:cNvPr>
          <p:cNvSpPr/>
          <p:nvPr/>
        </p:nvSpPr>
        <p:spPr>
          <a:xfrm>
            <a:off x="12627328" y="552319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A556CA8-3ECA-40F0-BC03-6233269FCB26}"/>
                  </a:ext>
                </a:extLst>
              </p:cNvPr>
              <p:cNvSpPr/>
              <p:nvPr/>
            </p:nvSpPr>
            <p:spPr>
              <a:xfrm>
                <a:off x="4806539" y="7086600"/>
                <a:ext cx="2500240" cy="769341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49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49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A556CA8-3ECA-40F0-BC03-6233269FC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539" y="7086600"/>
                <a:ext cx="2500240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1C744C0-952B-4115-932D-EF8330C1C3CE}"/>
                  </a:ext>
                </a:extLst>
              </p:cNvPr>
              <p:cNvSpPr/>
              <p:nvPr/>
            </p:nvSpPr>
            <p:spPr>
              <a:xfrm>
                <a:off x="591232" y="11885773"/>
                <a:ext cx="7652700" cy="1133424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858269">
                  <a:lnSpc>
                    <a:spcPct val="115000"/>
                  </a:lnSpc>
                  <a:tabLst>
                    <a:tab pos="629736" algn="l"/>
                    <a:tab pos="2285332" algn="l"/>
                    <a:tab pos="3942200" algn="l"/>
                    <a:tab pos="5256266" algn="l"/>
                  </a:tabLst>
                </a:pP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1C744C0-952B-4115-932D-EF8330C1C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2" y="11885773"/>
                <a:ext cx="7652700" cy="1133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3BA56F5-5747-45E4-B3F2-082D860828F5}"/>
                  </a:ext>
                </a:extLst>
              </p:cNvPr>
              <p:cNvSpPr txBox="1"/>
              <p:nvPr/>
            </p:nvSpPr>
            <p:spPr>
              <a:xfrm>
                <a:off x="1661314" y="8991599"/>
                <a:ext cx="6892107" cy="1028168"/>
              </a:xfrm>
              <a:prstGeom prst="rect">
                <a:avLst/>
              </a:prstGeom>
              <a:noFill/>
            </p:spPr>
            <p:txBody>
              <a:bodyPr wrap="square" lIns="91414" tIns="45706" rIns="91414" bIns="45706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3BA56F5-5747-45E4-B3F2-082D8608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14" y="8991599"/>
                <a:ext cx="6892107" cy="1028168"/>
              </a:xfrm>
              <a:prstGeom prst="rect">
                <a:avLst/>
              </a:prstGeom>
              <a:blipFill>
                <a:blip r:embed="rId10"/>
                <a:stretch>
                  <a:fillRect l="-3628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0F2CB9E-6218-4A37-89E5-192F49429DA6}"/>
                  </a:ext>
                </a:extLst>
              </p:cNvPr>
              <p:cNvSpPr/>
              <p:nvPr/>
            </p:nvSpPr>
            <p:spPr>
              <a:xfrm>
                <a:off x="1663496" y="10058398"/>
                <a:ext cx="8091291" cy="1235467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0F2CB9E-6218-4A37-89E5-192F4942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96" y="10058398"/>
                <a:ext cx="8091291" cy="1235467"/>
              </a:xfrm>
              <a:prstGeom prst="rect">
                <a:avLst/>
              </a:prstGeom>
              <a:blipFill>
                <a:blip r:embed="rId11"/>
                <a:stretch>
                  <a:fillRect l="-3090" b="-2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687952D-F899-4EFC-B435-CDA1C53C503A}"/>
                  </a:ext>
                </a:extLst>
              </p:cNvPr>
              <p:cNvSpPr/>
              <p:nvPr/>
            </p:nvSpPr>
            <p:spPr>
              <a:xfrm>
                <a:off x="7220632" y="11651859"/>
                <a:ext cx="6190568" cy="1530741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 marL="858269">
                  <a:lnSpc>
                    <a:spcPct val="115000"/>
                  </a:lnSpc>
                  <a:tabLst>
                    <a:tab pos="629736" algn="l"/>
                    <a:tab pos="2285332" algn="l"/>
                    <a:tab pos="3942200" algn="l"/>
                    <a:tab pos="5256266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687952D-F899-4EFC-B435-CDA1C53C5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32" y="11651859"/>
                <a:ext cx="6190568" cy="1530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9176927-FC20-4459-96EB-A5929BB0F176}"/>
                  </a:ext>
                </a:extLst>
              </p:cNvPr>
              <p:cNvSpPr/>
              <p:nvPr/>
            </p:nvSpPr>
            <p:spPr>
              <a:xfrm>
                <a:off x="13335000" y="7018478"/>
                <a:ext cx="7162769" cy="1129127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marL="858269">
                  <a:lnSpc>
                    <a:spcPct val="115000"/>
                  </a:lnSpc>
                  <a:tabLst>
                    <a:tab pos="629736" algn="l"/>
                    <a:tab pos="2285332" algn="l"/>
                    <a:tab pos="3942200" algn="l"/>
                    <a:tab pos="5256266" algn="l"/>
                  </a:tabLst>
                </a:pP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9176927-FC20-4459-96EB-A5929BB0F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7018478"/>
                <a:ext cx="7162769" cy="1129127"/>
              </a:xfrm>
              <a:prstGeom prst="rect">
                <a:avLst/>
              </a:prstGeom>
              <a:blipFill>
                <a:blip r:embed="rId13"/>
                <a:stretch>
                  <a:fillRect b="-17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B4ACD8D-242A-4AFC-B1C3-A7806610A0D4}"/>
                  </a:ext>
                </a:extLst>
              </p:cNvPr>
              <p:cNvSpPr/>
              <p:nvPr/>
            </p:nvSpPr>
            <p:spPr>
              <a:xfrm>
                <a:off x="1560565" y="7805607"/>
                <a:ext cx="11088635" cy="1028168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B4ACD8D-242A-4AFC-B1C3-A7806610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65" y="7805607"/>
                <a:ext cx="11088635" cy="1028168"/>
              </a:xfrm>
              <a:prstGeom prst="rect">
                <a:avLst/>
              </a:prstGeom>
              <a:blipFill>
                <a:blip r:embed="rId14"/>
                <a:stretch>
                  <a:fillRect l="-2254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33165DC-0711-4098-99AB-4C20DC226913}"/>
                  </a:ext>
                </a:extLst>
              </p:cNvPr>
              <p:cNvSpPr/>
              <p:nvPr/>
            </p:nvSpPr>
            <p:spPr>
              <a:xfrm>
                <a:off x="14376571" y="11479259"/>
                <a:ext cx="5612792" cy="769440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33165DC-0711-4098-99AB-4C20DC226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571" y="11479259"/>
                <a:ext cx="5612792" cy="7694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>
            <a:extLst>
              <a:ext uri="{FF2B5EF4-FFF2-40B4-BE49-F238E27FC236}">
                <a16:creationId xmlns:a16="http://schemas.microsoft.com/office/drawing/2014/main" id="{943EA1D6-15F4-4364-B6F7-3A0744740419}"/>
              </a:ext>
            </a:extLst>
          </p:cNvPr>
          <p:cNvSpPr/>
          <p:nvPr/>
        </p:nvSpPr>
        <p:spPr>
          <a:xfrm>
            <a:off x="13411200" y="11031376"/>
            <a:ext cx="2071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A06F1A3-5612-43C5-99CF-C131A254C0B7}"/>
                  </a:ext>
                </a:extLst>
              </p:cNvPr>
              <p:cNvSpPr/>
              <p:nvPr/>
            </p:nvSpPr>
            <p:spPr>
              <a:xfrm>
                <a:off x="14195784" y="10130691"/>
                <a:ext cx="7239000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ra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A06F1A3-5612-43C5-99CF-C131A254C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784" y="10130691"/>
                <a:ext cx="7239000" cy="1080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43ACAD-DFC8-4CD4-8597-EA749236210A}"/>
              </a:ext>
            </a:extLst>
          </p:cNvPr>
          <p:cNvCxnSpPr>
            <a:cxnSpLocks/>
          </p:cNvCxnSpPr>
          <p:nvPr/>
        </p:nvCxnSpPr>
        <p:spPr>
          <a:xfrm>
            <a:off x="13716000" y="7086600"/>
            <a:ext cx="0" cy="64217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AD526D3-2218-4CDE-86FC-EDC77047DC65}"/>
                  </a:ext>
                </a:extLst>
              </p:cNvPr>
              <p:cNvSpPr/>
              <p:nvPr/>
            </p:nvSpPr>
            <p:spPr>
              <a:xfrm>
                <a:off x="14376571" y="12496363"/>
                <a:ext cx="4693688" cy="769440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AD526D3-2218-4CDE-86FC-EDC77047D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571" y="12496363"/>
                <a:ext cx="4693688" cy="7694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9C9207E-59AC-4160-A79E-FECB3036F2D3}"/>
                  </a:ext>
                </a:extLst>
              </p:cNvPr>
              <p:cNvSpPr txBox="1"/>
              <p:nvPr/>
            </p:nvSpPr>
            <p:spPr>
              <a:xfrm>
                <a:off x="13792201" y="8076563"/>
                <a:ext cx="7010399" cy="1753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8269">
                  <a:lnSpc>
                    <a:spcPct val="115000"/>
                  </a:lnSpc>
                  <a:tabLst>
                    <a:tab pos="629736" algn="l"/>
                    <a:tab pos="2285332" algn="l"/>
                    <a:tab pos="3942200" algn="l"/>
                    <a:tab pos="5256266" algn="l"/>
                  </a:tabLst>
                </a:pP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9C9207E-59AC-4160-A79E-FECB3036F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1" y="8076563"/>
                <a:ext cx="7010399" cy="175323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6" grpId="0" animBg="1"/>
      <p:bldP spid="90" grpId="0"/>
      <p:bldP spid="106" grpId="0"/>
      <p:bldP spid="107" grpId="0"/>
      <p:bldP spid="108" grpId="0"/>
      <p:bldP spid="110" grpId="0"/>
      <p:bldP spid="111" grpId="0"/>
      <p:bldP spid="114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4800" y="1572749"/>
            <a:ext cx="19506288" cy="1569456"/>
            <a:chOff x="-138153" y="1892299"/>
            <a:chExt cx="1950882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138153" y="1905000"/>
              <a:ext cx="22114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434" y="1896975"/>
              <a:ext cx="606335" cy="83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LÝ THUYẾT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8CA9B6-CEB7-418B-9A73-BB0171E89D13}"/>
              </a:ext>
            </a:extLst>
          </p:cNvPr>
          <p:cNvGrpSpPr/>
          <p:nvPr/>
        </p:nvGrpSpPr>
        <p:grpSpPr>
          <a:xfrm>
            <a:off x="658634" y="2742267"/>
            <a:ext cx="5235933" cy="824978"/>
            <a:chOff x="763490" y="3823377"/>
            <a:chExt cx="4781049" cy="824978"/>
          </a:xfrm>
        </p:grpSpPr>
        <p:grpSp>
          <p:nvGrpSpPr>
            <p:cNvPr id="25" name="Group 7"/>
            <p:cNvGrpSpPr/>
            <p:nvPr/>
          </p:nvGrpSpPr>
          <p:grpSpPr>
            <a:xfrm>
              <a:off x="1309720" y="3837197"/>
              <a:ext cx="257911" cy="508424"/>
              <a:chOff x="217543" y="8657358"/>
              <a:chExt cx="401638" cy="569914"/>
            </a:xfrm>
          </p:grpSpPr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0" name="Group 65">
              <a:extLst>
                <a:ext uri="{FF2B5EF4-FFF2-40B4-BE49-F238E27FC236}">
                  <a16:creationId xmlns:a16="http://schemas.microsoft.com/office/drawing/2014/main" id="{882D4832-79D6-422A-A65B-8A401CD7AB18}"/>
                </a:ext>
              </a:extLst>
            </p:cNvPr>
            <p:cNvGrpSpPr/>
            <p:nvPr/>
          </p:nvGrpSpPr>
          <p:grpSpPr>
            <a:xfrm>
              <a:off x="763490" y="3823377"/>
              <a:ext cx="4781049" cy="824978"/>
              <a:chOff x="166396" y="8712046"/>
              <a:chExt cx="4781049" cy="824978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755D10D-1933-4235-8C23-6C1BFD686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51197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7E546512-AB1A-4D0D-94E6-E480BB9ABF1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33764C9-2975-438E-BB4D-8BF4DC1A1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38D55E7-F5A4-4D91-8E0B-4961324CC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9971EA84-D990-4D68-928D-C3F835D33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385FA4E0-8E74-4604-817A-B52CFB9F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A45FED48-DAC8-4C77-B333-B7AE0712B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875AB406-9487-4BA7-824A-CFA3918C02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819E3CD5-5472-4AB5-B9C6-B1EE038FF2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5237F961-D402-4C8F-BF85-5DF697C999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ectangle 53">
                  <a:extLst>
                    <a:ext uri="{FF2B5EF4-FFF2-40B4-BE49-F238E27FC236}">
                      <a16:creationId xmlns:a16="http://schemas.microsoft.com/office/drawing/2014/main" id="{E97789FB-71AB-4AA1-B880-9A53C003E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4">
                  <a:extLst>
                    <a:ext uri="{FF2B5EF4-FFF2-40B4-BE49-F238E27FC236}">
                      <a16:creationId xmlns:a16="http://schemas.microsoft.com/office/drawing/2014/main" id="{8046E013-2B96-42B8-AE99-97D21A057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445A72B5-AEBD-4713-B1EA-9C45E0B7D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866B0AC6-1A15-43D7-B7D8-B612A0CAD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1A4712-3448-406E-9C10-D8D315C1EF0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401532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I.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62" name="Group 2">
            <a:extLst>
              <a:ext uri="{FF2B5EF4-FFF2-40B4-BE49-F238E27FC236}">
                <a16:creationId xmlns:a16="http://schemas.microsoft.com/office/drawing/2014/main" id="{68189C7D-74AE-432A-8485-84CE2CB093D4}"/>
              </a:ext>
            </a:extLst>
          </p:cNvPr>
          <p:cNvGrpSpPr/>
          <p:nvPr/>
        </p:nvGrpSpPr>
        <p:grpSpPr>
          <a:xfrm>
            <a:off x="897513" y="5079396"/>
            <a:ext cx="4876801" cy="800220"/>
            <a:chOff x="1147594" y="10958581"/>
            <a:chExt cx="1910417" cy="863734"/>
          </a:xfrm>
        </p:grpSpPr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B6B0234D-3792-430C-A547-DAE045190D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12608" y="10443219"/>
              <a:ext cx="780389" cy="1910417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177A83-D393-48A5-A1B8-9D7F7E5D5FD9}"/>
                </a:ext>
              </a:extLst>
            </p:cNvPr>
            <p:cNvSpPr txBox="1"/>
            <p:nvPr/>
          </p:nvSpPr>
          <p:spPr>
            <a:xfrm>
              <a:off x="1280335" y="10958581"/>
              <a:ext cx="1777676" cy="863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E67B893-E424-4EB5-B728-5807BE11B6A5}"/>
                  </a:ext>
                </a:extLst>
              </p:cNvPr>
              <p:cNvSpPr/>
              <p:nvPr/>
            </p:nvSpPr>
            <p:spPr>
              <a:xfrm>
                <a:off x="6821527" y="2775610"/>
                <a:ext cx="11577060" cy="2146229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lIns="91414" tIns="45706" rIns="91414" bIns="45706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i="1" dirty="0">
                  <a:solidFill>
                    <a:srgbClr val="000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E67B893-E424-4EB5-B728-5807BE11B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527" y="2775610"/>
                <a:ext cx="11577060" cy="2146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 Box 38">
            <a:extLst>
              <a:ext uri="{FF2B5EF4-FFF2-40B4-BE49-F238E27FC236}">
                <a16:creationId xmlns:a16="http://schemas.microsoft.com/office/drawing/2014/main" id="{9C75530A-75C5-4B59-A105-3A028987E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67" y="6962395"/>
            <a:ext cx="5584120" cy="7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6" rIns="91414" bIns="45706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altLang="en-US" sz="4400" b="1" dirty="0" err="1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altLang="en-US" sz="4400" b="1" dirty="0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altLang="en-US" sz="4400" b="1" dirty="0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Object 36">
                <a:extLst>
                  <a:ext uri="{FF2B5EF4-FFF2-40B4-BE49-F238E27FC236}">
                    <a16:creationId xmlns:a16="http://schemas.microsoft.com/office/drawing/2014/main" id="{91C43BC9-2520-4984-B111-08A023521F08}"/>
                  </a:ext>
                </a:extLst>
              </p:cNvPr>
              <p:cNvSpPr txBox="1"/>
              <p:nvPr/>
            </p:nvSpPr>
            <p:spPr bwMode="auto">
              <a:xfrm>
                <a:off x="6821529" y="6096000"/>
                <a:ext cx="11596111" cy="2337936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lIns="91414" tIns="45706" rIns="91414" bIns="45706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Object 36">
                <a:extLst>
                  <a:ext uri="{FF2B5EF4-FFF2-40B4-BE49-F238E27FC236}">
                    <a16:creationId xmlns:a16="http://schemas.microsoft.com/office/drawing/2014/main" id="{91C43BC9-2520-4984-B111-08A023521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1529" y="6096000"/>
                <a:ext cx="11596111" cy="2337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298BE6D-378A-422F-95FF-9A7E331A8516}"/>
                  </a:ext>
                </a:extLst>
              </p:cNvPr>
              <p:cNvSpPr/>
              <p:nvPr/>
            </p:nvSpPr>
            <p:spPr>
              <a:xfrm>
                <a:off x="18747653" y="6996853"/>
                <a:ext cx="5280560" cy="769413"/>
              </a:xfrm>
              <a:prstGeom prst="rect">
                <a:avLst/>
              </a:prstGeom>
            </p:spPr>
            <p:txBody>
              <a:bodyPr wrap="none" lIns="91414" tIns="45706" rIns="91414" bIns="45706">
                <a:spAutoFit/>
              </a:bodyPr>
              <a:lstStyle/>
              <a:p>
                <a:pPr>
                  <a:defRPr/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ằng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298BE6D-378A-422F-95FF-9A7E331A8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7653" y="6996853"/>
                <a:ext cx="5280560" cy="769413"/>
              </a:xfrm>
              <a:prstGeom prst="rect">
                <a:avLst/>
              </a:prstGeom>
              <a:blipFill>
                <a:blip r:embed="rId5"/>
                <a:stretch>
                  <a:fillRect l="-4614" t="-17460" r="-369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38">
            <a:extLst>
              <a:ext uri="{FF2B5EF4-FFF2-40B4-BE49-F238E27FC236}">
                <a16:creationId xmlns:a16="http://schemas.microsoft.com/office/drawing/2014/main" id="{4938E397-691F-4A5B-95BA-8CC3CD85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67" y="9222509"/>
            <a:ext cx="4419224" cy="7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6" rIns="91414" bIns="45706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altLang="en-US" sz="4400" b="1" dirty="0" err="1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altLang="en-US" sz="4400" b="1" dirty="0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altLang="en-US" sz="4400" b="1" dirty="0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bject 45">
                <a:extLst>
                  <a:ext uri="{FF2B5EF4-FFF2-40B4-BE49-F238E27FC236}">
                    <a16:creationId xmlns:a16="http://schemas.microsoft.com/office/drawing/2014/main" id="{1C2578E6-A948-4A55-ADC5-75E2D12E6920}"/>
                  </a:ext>
                </a:extLst>
              </p:cNvPr>
              <p:cNvSpPr txBox="1"/>
              <p:nvPr/>
            </p:nvSpPr>
            <p:spPr bwMode="auto">
              <a:xfrm>
                <a:off x="6821528" y="8636030"/>
                <a:ext cx="11596111" cy="2274576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lIns="91414" tIns="45706" rIns="91414" bIns="45706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)±</m:t>
                              </m:r>
                              <m:r>
                                <a:rPr lang="en-US" sz="4400" b="1" i="1">
                                  <a:solidFill>
                                    <a:srgbClr val="0000A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9" name="Object 45">
                <a:extLst>
                  <a:ext uri="{FF2B5EF4-FFF2-40B4-BE49-F238E27FC236}">
                    <a16:creationId xmlns:a16="http://schemas.microsoft.com/office/drawing/2014/main" id="{1C2578E6-A948-4A55-ADC5-75E2D12E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1528" y="8636030"/>
                <a:ext cx="11596111" cy="22745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6">
            <a:extLst>
              <a:ext uri="{FF2B5EF4-FFF2-40B4-BE49-F238E27FC236}">
                <a16:creationId xmlns:a16="http://schemas.microsoft.com/office/drawing/2014/main" id="{9F39553D-D503-4D9D-B003-F02E4CCA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101" y="11918331"/>
            <a:ext cx="4060675" cy="7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6" rIns="91414" bIns="45706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FF0000"/>
              </a:buClr>
              <a:buFont typeface="Wingdings" panose="05000000000000000000" pitchFamily="2" charset="2"/>
              <a:buChar char="@"/>
            </a:pPr>
            <a:r>
              <a:rPr lang="en-US" altLang="en-US" sz="4400" b="1" dirty="0" err="1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altLang="en-US" sz="4400" b="1" dirty="0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altLang="en-US" sz="4400" b="1" dirty="0">
                <a:solidFill>
                  <a:srgbClr val="00007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Object 47">
                <a:extLst>
                  <a:ext uri="{FF2B5EF4-FFF2-40B4-BE49-F238E27FC236}">
                    <a16:creationId xmlns:a16="http://schemas.microsoft.com/office/drawing/2014/main" id="{142EDE23-E7DD-4C0E-866D-1A4757DD49D0}"/>
                  </a:ext>
                </a:extLst>
              </p:cNvPr>
              <p:cNvSpPr txBox="1"/>
              <p:nvPr/>
            </p:nvSpPr>
            <p:spPr bwMode="auto">
              <a:xfrm>
                <a:off x="6821527" y="11112700"/>
                <a:ext cx="11596111" cy="2197000"/>
              </a:xfrm>
              <a:prstGeom prst="rect">
                <a:avLst/>
              </a:prstGeom>
              <a:solidFill>
                <a:srgbClr val="FFE7FF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lIns="91414" tIns="45706" rIns="91414" bIns="45706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000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Object 47">
                <a:extLst>
                  <a:ext uri="{FF2B5EF4-FFF2-40B4-BE49-F238E27FC236}">
                    <a16:creationId xmlns:a16="http://schemas.microsoft.com/office/drawing/2014/main" id="{142EDE23-E7DD-4C0E-866D-1A4757DD4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1527" y="11112700"/>
                <a:ext cx="11596111" cy="2197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bject 8">
                <a:extLst>
                  <a:ext uri="{FF2B5EF4-FFF2-40B4-BE49-F238E27FC236}">
                    <a16:creationId xmlns:a16="http://schemas.microsoft.com/office/drawing/2014/main" id="{0B6F6477-4DD4-4EC3-A9A1-CCFF70E560A8}"/>
                  </a:ext>
                </a:extLst>
              </p:cNvPr>
              <p:cNvSpPr txBox="1"/>
              <p:nvPr/>
            </p:nvSpPr>
            <p:spPr bwMode="auto">
              <a:xfrm>
                <a:off x="20193000" y="11760547"/>
                <a:ext cx="3352363" cy="927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14" tIns="45706" rIns="91414" bIns="45706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srgbClr val="000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Object 8">
                <a:extLst>
                  <a:ext uri="{FF2B5EF4-FFF2-40B4-BE49-F238E27FC236}">
                    <a16:creationId xmlns:a16="http://schemas.microsoft.com/office/drawing/2014/main" id="{0B6F6477-4DD4-4EC3-A9A1-CCFF70E5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0" y="11760547"/>
                <a:ext cx="3352363" cy="9271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 animBg="1"/>
      <p:bldP spid="77" grpId="0"/>
      <p:bldP spid="78" grpId="0"/>
      <p:bldP spid="79" grpId="0" animBg="1"/>
      <p:bldP spid="80" grpId="0"/>
      <p:bldP spid="81" grpId="0" animBg="1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118657" y="8313119"/>
            <a:ext cx="16287554" cy="1645852"/>
            <a:chOff x="7483861" y="7543801"/>
            <a:chExt cx="14564103" cy="1646068"/>
          </a:xfrm>
        </p:grpSpPr>
        <p:sp>
          <p:nvSpPr>
            <p:cNvPr id="33" name="TextBox 32"/>
            <p:cNvSpPr txBox="1"/>
            <p:nvPr/>
          </p:nvSpPr>
          <p:spPr>
            <a:xfrm>
              <a:off x="8911289" y="7620003"/>
              <a:ext cx="13136675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ỨNG DỤNG CỦA TÍCH PHÂN TRONG HÌNH HỌC</a:t>
              </a: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234771" cy="872847"/>
              <a:chOff x="7483860" y="7543801"/>
              <a:chExt cx="1234771" cy="872847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225253" cy="770175"/>
                <a:chOff x="7493378" y="7646473"/>
                <a:chExt cx="1225253" cy="770175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40245" y="7438261"/>
                  <a:ext cx="731520" cy="122525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118607" y="6484316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693"/>
            <a:chOff x="10571614" y="4371559"/>
            <a:chExt cx="3984174" cy="1107837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500" y="4371559"/>
              <a:ext cx="3066227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5EF7EF2-CF55-4F71-AB1E-861D71EF0E6C}"/>
              </a:ext>
            </a:extLst>
          </p:cNvPr>
          <p:cNvGrpSpPr/>
          <p:nvPr/>
        </p:nvGrpSpPr>
        <p:grpSpPr>
          <a:xfrm>
            <a:off x="1447800" y="5851132"/>
            <a:ext cx="21352565" cy="7179067"/>
            <a:chOff x="1490239" y="7086601"/>
            <a:chExt cx="21227509" cy="5333999"/>
          </a:xfrm>
        </p:grpSpPr>
        <p:sp>
          <p:nvSpPr>
            <p:cNvPr id="36" name="Rounded Rectangle 31">
              <a:extLst>
                <a:ext uri="{FF2B5EF4-FFF2-40B4-BE49-F238E27FC236}">
                  <a16:creationId xmlns:a16="http://schemas.microsoft.com/office/drawing/2014/main" id="{C4A742CE-A8B7-4951-9670-A19EEA49549F}"/>
                </a:ext>
              </a:extLst>
            </p:cNvPr>
            <p:cNvSpPr/>
            <p:nvPr/>
          </p:nvSpPr>
          <p:spPr>
            <a:xfrm>
              <a:off x="1490239" y="7105096"/>
              <a:ext cx="21227509" cy="53155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 Same Side Corner Rectangle 77">
              <a:extLst>
                <a:ext uri="{FF2B5EF4-FFF2-40B4-BE49-F238E27FC236}">
                  <a16:creationId xmlns:a16="http://schemas.microsoft.com/office/drawing/2014/main" id="{5728472F-0CEE-423A-98C9-B8CA814E88C2}"/>
                </a:ext>
              </a:extLst>
            </p:cNvPr>
            <p:cNvSpPr/>
            <p:nvPr/>
          </p:nvSpPr>
          <p:spPr>
            <a:xfrm rot="10800000" flipV="1">
              <a:off x="1490948" y="708660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chemeClr val="accent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r>
                <a:rPr lang="en-US" sz="46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923015-7592-40B8-8DDA-1E11E8A3D44A}"/>
              </a:ext>
            </a:extLst>
          </p:cNvPr>
          <p:cNvGrpSpPr/>
          <p:nvPr/>
        </p:nvGrpSpPr>
        <p:grpSpPr>
          <a:xfrm>
            <a:off x="1115087" y="1981200"/>
            <a:ext cx="21602662" cy="3440191"/>
            <a:chOff x="869616" y="2665134"/>
            <a:chExt cx="22636856" cy="2364502"/>
          </a:xfrm>
        </p:grpSpPr>
        <p:sp>
          <p:nvSpPr>
            <p:cNvPr id="39" name="Rounded Rectangle 20">
              <a:extLst>
                <a:ext uri="{FF2B5EF4-FFF2-40B4-BE49-F238E27FC236}">
                  <a16:creationId xmlns:a16="http://schemas.microsoft.com/office/drawing/2014/main" id="{EF9BAC33-28F0-44CD-8721-2DFFD04FFED4}"/>
                </a:ext>
              </a:extLst>
            </p:cNvPr>
            <p:cNvSpPr/>
            <p:nvPr/>
          </p:nvSpPr>
          <p:spPr>
            <a:xfrm>
              <a:off x="1177639" y="2895122"/>
              <a:ext cx="22328833" cy="21345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4093032-F4B8-4F74-BC57-E7D9C6125547}"/>
                </a:ext>
              </a:extLst>
            </p:cNvPr>
            <p:cNvGrpSpPr/>
            <p:nvPr/>
          </p:nvGrpSpPr>
          <p:grpSpPr>
            <a:xfrm>
              <a:off x="869616" y="2665134"/>
              <a:ext cx="9181504" cy="654526"/>
              <a:chOff x="869616" y="2665134"/>
              <a:chExt cx="9181504" cy="654526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EA7879DC-9C53-4094-813C-F3D4698B6E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108311" y="-1573561"/>
                <a:ext cx="654526" cy="913191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2">
                <a:extLst>
                  <a:ext uri="{FF2B5EF4-FFF2-40B4-BE49-F238E27FC236}">
                    <a16:creationId xmlns:a16="http://schemas.microsoft.com/office/drawing/2014/main" id="{E3538D23-436B-4190-9331-D8DAABFB323B}"/>
                  </a:ext>
                </a:extLst>
              </p:cNvPr>
              <p:cNvGrpSpPr/>
              <p:nvPr/>
            </p:nvGrpSpPr>
            <p:grpSpPr>
              <a:xfrm>
                <a:off x="1671851" y="2865335"/>
                <a:ext cx="327277" cy="373736"/>
                <a:chOff x="7840316" y="3717639"/>
                <a:chExt cx="357188" cy="446087"/>
              </a:xfrm>
              <a:solidFill>
                <a:srgbClr val="999158"/>
              </a:solidFill>
            </p:grpSpPr>
            <p:sp>
              <p:nvSpPr>
                <p:cNvPr id="52" name="Rectangle 18">
                  <a:extLst>
                    <a:ext uri="{FF2B5EF4-FFF2-40B4-BE49-F238E27FC236}">
                      <a16:creationId xmlns:a16="http://schemas.microsoft.com/office/drawing/2014/main" id="{B9A9693F-7FEF-4EAA-910C-2303C74F2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id="{C3189528-F156-4C80-AFC5-9416FDA9F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20">
                  <a:extLst>
                    <a:ext uri="{FF2B5EF4-FFF2-40B4-BE49-F238E27FC236}">
                      <a16:creationId xmlns:a16="http://schemas.microsoft.com/office/drawing/2014/main" id="{30EBADBD-473E-4344-B65A-A632DD7BF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4BA3E8-60C6-4FA9-966F-5F4A77B44146}"/>
                  </a:ext>
                </a:extLst>
              </p:cNvPr>
              <p:cNvSpPr txBox="1"/>
              <p:nvPr/>
            </p:nvSpPr>
            <p:spPr>
              <a:xfrm>
                <a:off x="1048195" y="2725431"/>
                <a:ext cx="9002925" cy="550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III.P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 phá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38FC868-1B47-413E-A849-9186C9F9A87F}"/>
                  </a:ext>
                </a:extLst>
              </p:cNvPr>
              <p:cNvSpPr/>
              <p:nvPr/>
            </p:nvSpPr>
            <p:spPr>
              <a:xfrm>
                <a:off x="4191000" y="3268110"/>
                <a:ext cx="16990387" cy="1235467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r>
                  <a:rPr lang="vi-VN" sz="44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thức: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))</m:t>
                            </m:r>
                          </m:e>
                        </m:d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38FC868-1B47-413E-A849-9186C9F9A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68110"/>
                <a:ext cx="16990387" cy="1235467"/>
              </a:xfrm>
              <a:prstGeom prst="rect">
                <a:avLst/>
              </a:prstGeom>
              <a:blipFill>
                <a:blip r:embed="rId3"/>
                <a:stretch>
                  <a:fillRect l="-1471" b="-24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9B77F7B-604C-4EA5-A2BE-F1A79748C215}"/>
              </a:ext>
            </a:extLst>
          </p:cNvPr>
          <p:cNvGrpSpPr/>
          <p:nvPr/>
        </p:nvGrpSpPr>
        <p:grpSpPr>
          <a:xfrm>
            <a:off x="1295400" y="7825472"/>
            <a:ext cx="17416748" cy="935760"/>
            <a:chOff x="1770144" y="5052352"/>
            <a:chExt cx="1741876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675E3B4-4D2E-440B-8261-867432015F9C}"/>
                    </a:ext>
                  </a:extLst>
                </p:cNvPr>
                <p:cNvSpPr/>
                <p:nvPr/>
              </p:nvSpPr>
              <p:spPr>
                <a:xfrm>
                  <a:off x="4972878" y="5108673"/>
                  <a:ext cx="14216030" cy="769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Biến đổi để chọn phép đặt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)⇒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4216030" cy="7695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58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BE62E68-81AE-49E8-B2B1-450C402E4C30}"/>
                </a:ext>
              </a:extLst>
            </p:cNvPr>
            <p:cNvGrpSpPr/>
            <p:nvPr/>
          </p:nvGrpSpPr>
          <p:grpSpPr>
            <a:xfrm>
              <a:off x="1770144" y="5052352"/>
              <a:ext cx="3130205" cy="935868"/>
              <a:chOff x="4015409" y="5125279"/>
              <a:chExt cx="3130205" cy="935868"/>
            </a:xfrm>
          </p:grpSpPr>
          <p:grpSp>
            <p:nvGrpSpPr>
              <p:cNvPr id="80" name="Group 21">
                <a:extLst>
                  <a:ext uri="{FF2B5EF4-FFF2-40B4-BE49-F238E27FC236}">
                    <a16:creationId xmlns:a16="http://schemas.microsoft.com/office/drawing/2014/main" id="{143BE623-3EF9-40AF-9AF2-7B341A54071E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2" name="Right Triangle 81">
                  <a:extLst>
                    <a:ext uri="{FF2B5EF4-FFF2-40B4-BE49-F238E27FC236}">
                      <a16:creationId xmlns:a16="http://schemas.microsoft.com/office/drawing/2014/main" id="{860362B2-4B49-4F6E-8512-9B81C537F6E1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 Same Side Corner Rectangle 23">
                  <a:extLst>
                    <a:ext uri="{FF2B5EF4-FFF2-40B4-BE49-F238E27FC236}">
                      <a16:creationId xmlns:a16="http://schemas.microsoft.com/office/drawing/2014/main" id="{5C63983E-A3E3-4946-93FE-12B5FA9D7FF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297F7A6-34D6-454A-A6CA-DB7E298053A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CF684C5-908E-411B-965C-718895EC7CD9}"/>
                  </a:ext>
                </a:extLst>
              </p:cNvPr>
              <p:cNvSpPr/>
              <p:nvPr/>
            </p:nvSpPr>
            <p:spPr>
              <a:xfrm>
                <a:off x="4625080" y="5161719"/>
                <a:ext cx="2520534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B6EF1F-FAD5-4C04-8BF6-1D080A82741D}"/>
              </a:ext>
            </a:extLst>
          </p:cNvPr>
          <p:cNvGrpSpPr/>
          <p:nvPr/>
        </p:nvGrpSpPr>
        <p:grpSpPr>
          <a:xfrm>
            <a:off x="1295400" y="9058179"/>
            <a:ext cx="17416748" cy="1400191"/>
            <a:chOff x="1770144" y="4875728"/>
            <a:chExt cx="17418764" cy="1400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BAF7EFD-6532-42FD-9AF2-AF83080646E9}"/>
                    </a:ext>
                  </a:extLst>
                </p:cNvPr>
                <p:cNvSpPr/>
                <p:nvPr/>
              </p:nvSpPr>
              <p:spPr>
                <a:xfrm>
                  <a:off x="4972878" y="4875728"/>
                  <a:ext cx="14216030" cy="14003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Đổi cận: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</m:oMath>
                  </a14:m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(đổi biến phải đổi cận)</a:t>
                  </a: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BAF7EFD-6532-42FD-9AF2-AF83080646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4875728"/>
                  <a:ext cx="14216030" cy="1400353"/>
                </a:xfrm>
                <a:prstGeom prst="rect">
                  <a:avLst/>
                </a:prstGeom>
                <a:blipFill>
                  <a:blip r:embed="rId5"/>
                  <a:stretch>
                    <a:fillRect l="-1758" r="-8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1414CB3-7964-49F2-B80E-7A7E0343248F}"/>
                </a:ext>
              </a:extLst>
            </p:cNvPr>
            <p:cNvGrpSpPr/>
            <p:nvPr/>
          </p:nvGrpSpPr>
          <p:grpSpPr>
            <a:xfrm>
              <a:off x="1770144" y="5323892"/>
              <a:ext cx="3130205" cy="769530"/>
              <a:chOff x="4015409" y="5396819"/>
              <a:chExt cx="3130205" cy="769530"/>
            </a:xfrm>
          </p:grpSpPr>
          <p:grpSp>
            <p:nvGrpSpPr>
              <p:cNvPr id="88" name="Group 21">
                <a:extLst>
                  <a:ext uri="{FF2B5EF4-FFF2-40B4-BE49-F238E27FC236}">
                    <a16:creationId xmlns:a16="http://schemas.microsoft.com/office/drawing/2014/main" id="{7E5F9AFF-6088-47B4-964E-56A4B4613585}"/>
                  </a:ext>
                </a:extLst>
              </p:cNvPr>
              <p:cNvGrpSpPr/>
              <p:nvPr/>
            </p:nvGrpSpPr>
            <p:grpSpPr>
              <a:xfrm>
                <a:off x="4015409" y="5400360"/>
                <a:ext cx="2996578" cy="677917"/>
                <a:chOff x="1033670" y="4549484"/>
                <a:chExt cx="2996578" cy="677917"/>
              </a:xfrm>
            </p:grpSpPr>
            <p:sp>
              <p:nvSpPr>
                <p:cNvPr id="90" name="Right Triangle 89">
                  <a:extLst>
                    <a:ext uri="{FF2B5EF4-FFF2-40B4-BE49-F238E27FC236}">
                      <a16:creationId xmlns:a16="http://schemas.microsoft.com/office/drawing/2014/main" id="{D4E25B1F-2522-41F6-90C2-74736A11C197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 Same Side Corner Rectangle 23">
                  <a:extLst>
                    <a:ext uri="{FF2B5EF4-FFF2-40B4-BE49-F238E27FC236}">
                      <a16:creationId xmlns:a16="http://schemas.microsoft.com/office/drawing/2014/main" id="{43C5784F-F80D-4F46-AC53-4F7025DAE7E8}"/>
                    </a:ext>
                  </a:extLst>
                </p:cNvPr>
                <p:cNvSpPr/>
                <p:nvPr/>
              </p:nvSpPr>
              <p:spPr>
                <a:xfrm rot="5400000">
                  <a:off x="2193000" y="3390154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AF1ACCE-8A9F-46D1-8644-3BAC923A4872}"/>
                  </a:ext>
                </a:extLst>
              </p:cNvPr>
              <p:cNvSpPr/>
              <p:nvPr/>
            </p:nvSpPr>
            <p:spPr>
              <a:xfrm>
                <a:off x="4625080" y="5396819"/>
                <a:ext cx="2520534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CED702-5992-45F8-8278-F7A2AE5B8074}"/>
              </a:ext>
            </a:extLst>
          </p:cNvPr>
          <p:cNvGrpSpPr/>
          <p:nvPr/>
        </p:nvGrpSpPr>
        <p:grpSpPr>
          <a:xfrm>
            <a:off x="1295400" y="10910893"/>
            <a:ext cx="17416747" cy="1128707"/>
            <a:chOff x="1770144" y="4903175"/>
            <a:chExt cx="17418763" cy="1128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5DC2E742-BF31-4464-80D6-3227D775748E}"/>
                    </a:ext>
                  </a:extLst>
                </p:cNvPr>
                <p:cNvSpPr/>
                <p:nvPr/>
              </p:nvSpPr>
              <p:spPr>
                <a:xfrm>
                  <a:off x="4972877" y="4903175"/>
                  <a:ext cx="14216030" cy="11288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Đưa về dạng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)​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nary>
                    </m:oMath>
                  </a14:m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đơn giản dễ tính toán. 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5DC2E742-BF31-4464-80D6-3227D77574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7" y="4903175"/>
                  <a:ext cx="14216030" cy="1128837"/>
                </a:xfrm>
                <a:prstGeom prst="rect">
                  <a:avLst/>
                </a:prstGeom>
                <a:blipFill>
                  <a:blip r:embed="rId6"/>
                  <a:stretch>
                    <a:fillRect l="-1758" r="-1715" b="-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91CCE7-3E90-4E68-B813-5CF661B465AE}"/>
                </a:ext>
              </a:extLst>
            </p:cNvPr>
            <p:cNvGrpSpPr/>
            <p:nvPr/>
          </p:nvGrpSpPr>
          <p:grpSpPr>
            <a:xfrm>
              <a:off x="1770144" y="5052352"/>
              <a:ext cx="3130205" cy="935868"/>
              <a:chOff x="4015409" y="5125279"/>
              <a:chExt cx="3130205" cy="935868"/>
            </a:xfrm>
          </p:grpSpPr>
          <p:grpSp>
            <p:nvGrpSpPr>
              <p:cNvPr id="95" name="Group 21">
                <a:extLst>
                  <a:ext uri="{FF2B5EF4-FFF2-40B4-BE49-F238E27FC236}">
                    <a16:creationId xmlns:a16="http://schemas.microsoft.com/office/drawing/2014/main" id="{F7D16D25-8741-4C55-B426-2B5B6CB98974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97" name="Right Triangle 96">
                  <a:extLst>
                    <a:ext uri="{FF2B5EF4-FFF2-40B4-BE49-F238E27FC236}">
                      <a16:creationId xmlns:a16="http://schemas.microsoft.com/office/drawing/2014/main" id="{FA2C4988-EB1A-428C-8D60-08EDFDCF568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ound Same Side Corner Rectangle 23">
                  <a:extLst>
                    <a:ext uri="{FF2B5EF4-FFF2-40B4-BE49-F238E27FC236}">
                      <a16:creationId xmlns:a16="http://schemas.microsoft.com/office/drawing/2014/main" id="{0C247FB6-14F7-44E9-83E3-43CA9D2DAFCF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76F9E291-8769-423F-B569-D2695FB1657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7E9EEDE-B87B-44EC-BDF5-A89009A412A8}"/>
                  </a:ext>
                </a:extLst>
              </p:cNvPr>
              <p:cNvSpPr/>
              <p:nvPr/>
            </p:nvSpPr>
            <p:spPr>
              <a:xfrm>
                <a:off x="4625080" y="5181599"/>
                <a:ext cx="2520534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6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D923015-7592-40B8-8DDA-1E11E8A3D44A}"/>
              </a:ext>
            </a:extLst>
          </p:cNvPr>
          <p:cNvGrpSpPr/>
          <p:nvPr/>
        </p:nvGrpSpPr>
        <p:grpSpPr>
          <a:xfrm>
            <a:off x="1115087" y="1981200"/>
            <a:ext cx="21602662" cy="3440191"/>
            <a:chOff x="869616" y="2665134"/>
            <a:chExt cx="22636856" cy="2364502"/>
          </a:xfrm>
        </p:grpSpPr>
        <p:sp>
          <p:nvSpPr>
            <p:cNvPr id="39" name="Rounded Rectangle 20">
              <a:extLst>
                <a:ext uri="{FF2B5EF4-FFF2-40B4-BE49-F238E27FC236}">
                  <a16:creationId xmlns:a16="http://schemas.microsoft.com/office/drawing/2014/main" id="{EF9BAC33-28F0-44CD-8721-2DFFD04FFED4}"/>
                </a:ext>
              </a:extLst>
            </p:cNvPr>
            <p:cNvSpPr/>
            <p:nvPr/>
          </p:nvSpPr>
          <p:spPr>
            <a:xfrm>
              <a:off x="1177639" y="2895122"/>
              <a:ext cx="22328833" cy="21345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4093032-F4B8-4F74-BC57-E7D9C6125547}"/>
                </a:ext>
              </a:extLst>
            </p:cNvPr>
            <p:cNvGrpSpPr/>
            <p:nvPr/>
          </p:nvGrpSpPr>
          <p:grpSpPr>
            <a:xfrm>
              <a:off x="869616" y="2665134"/>
              <a:ext cx="13763097" cy="654526"/>
              <a:chOff x="869616" y="2665134"/>
              <a:chExt cx="13763097" cy="654526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EA7879DC-9C53-4094-813C-F3D4698B6E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7184359" y="-3649609"/>
                <a:ext cx="654526" cy="1328401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2">
                <a:extLst>
                  <a:ext uri="{FF2B5EF4-FFF2-40B4-BE49-F238E27FC236}">
                    <a16:creationId xmlns:a16="http://schemas.microsoft.com/office/drawing/2014/main" id="{E3538D23-436B-4190-9331-D8DAABFB323B}"/>
                  </a:ext>
                </a:extLst>
              </p:cNvPr>
              <p:cNvGrpSpPr/>
              <p:nvPr/>
            </p:nvGrpSpPr>
            <p:grpSpPr>
              <a:xfrm>
                <a:off x="1671851" y="2865335"/>
                <a:ext cx="327277" cy="373736"/>
                <a:chOff x="7840316" y="3717639"/>
                <a:chExt cx="357188" cy="446087"/>
              </a:xfrm>
              <a:solidFill>
                <a:srgbClr val="999158"/>
              </a:solidFill>
            </p:grpSpPr>
            <p:sp>
              <p:nvSpPr>
                <p:cNvPr id="52" name="Rectangle 18">
                  <a:extLst>
                    <a:ext uri="{FF2B5EF4-FFF2-40B4-BE49-F238E27FC236}">
                      <a16:creationId xmlns:a16="http://schemas.microsoft.com/office/drawing/2014/main" id="{B9A9693F-7FEF-4EAA-910C-2303C74F2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id="{C3189528-F156-4C80-AFC5-9416FDA9F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20">
                  <a:extLst>
                    <a:ext uri="{FF2B5EF4-FFF2-40B4-BE49-F238E27FC236}">
                      <a16:creationId xmlns:a16="http://schemas.microsoft.com/office/drawing/2014/main" id="{30EBADBD-473E-4344-B65A-A632DD7BF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4BA3E8-60C6-4FA9-966F-5F4A77B44146}"/>
                  </a:ext>
                </a:extLst>
              </p:cNvPr>
              <p:cNvSpPr txBox="1"/>
              <p:nvPr/>
            </p:nvSpPr>
            <p:spPr>
              <a:xfrm>
                <a:off x="1048194" y="2725431"/>
                <a:ext cx="13584519" cy="550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IV.P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 phá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FA7609-B5E0-46F4-9F87-493F3D4DF1E0}"/>
                  </a:ext>
                </a:extLst>
              </p:cNvPr>
              <p:cNvSpPr/>
              <p:nvPr/>
            </p:nvSpPr>
            <p:spPr>
              <a:xfrm>
                <a:off x="3733800" y="3048000"/>
                <a:ext cx="16990387" cy="2173800"/>
              </a:xfrm>
              <a:prstGeom prst="rect">
                <a:avLst/>
              </a:prstGeom>
            </p:spPr>
            <p:txBody>
              <a:bodyPr wrap="square" lIns="91414" tIns="45706" rIns="91414" bIns="45706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vi-VN" sz="44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thức: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  <m:r>
                          <a:rPr lang="en-US" sz="4400" b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)</m:t>
                        </m:r>
                        <m:r>
                          <a:rPr lang="en-US" sz="4400" b="1" i="0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)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sup>
                    </m:sSubSup>
                    <m:r>
                      <a:rPr lang="en-US" sz="4400" b="1" i="1"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  <m:r>
                          <a:rPr lang="en-US" sz="4400" b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  <m:r>
                          <a:rPr lang="en-US" sz="4400" b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)</m:t>
                        </m:r>
                        <m:r>
                          <a:rPr lang="en-US" sz="4400" b="1" i="0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  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nary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𝒖𝒗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</m:sSub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(2)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FA7609-B5E0-46F4-9F87-493F3D4DF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048000"/>
                <a:ext cx="16990387" cy="2173800"/>
              </a:xfrm>
              <a:prstGeom prst="rect">
                <a:avLst/>
              </a:prstGeom>
              <a:blipFill>
                <a:blip r:embed="rId3"/>
                <a:stretch>
                  <a:fillRect l="-1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D40178C8-044C-4DF9-98AF-3978618345AF}"/>
              </a:ext>
            </a:extLst>
          </p:cNvPr>
          <p:cNvGrpSpPr/>
          <p:nvPr/>
        </p:nvGrpSpPr>
        <p:grpSpPr>
          <a:xfrm>
            <a:off x="1482494" y="5877783"/>
            <a:ext cx="21227509" cy="7381017"/>
            <a:chOff x="1490239" y="7086601"/>
            <a:chExt cx="21227509" cy="5333999"/>
          </a:xfrm>
        </p:grpSpPr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id="{4A0B8992-A0D8-4A90-AEC9-B9A59D81AB0F}"/>
                </a:ext>
              </a:extLst>
            </p:cNvPr>
            <p:cNvSpPr/>
            <p:nvPr/>
          </p:nvSpPr>
          <p:spPr>
            <a:xfrm>
              <a:off x="1490239" y="7105096"/>
              <a:ext cx="21227509" cy="53155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Same Side Corner Rectangle 40">
              <a:extLst>
                <a:ext uri="{FF2B5EF4-FFF2-40B4-BE49-F238E27FC236}">
                  <a16:creationId xmlns:a16="http://schemas.microsoft.com/office/drawing/2014/main" id="{4FDD8FA5-4447-4358-AB55-DE5C029F9AC0}"/>
                </a:ext>
              </a:extLst>
            </p:cNvPr>
            <p:cNvSpPr/>
            <p:nvPr/>
          </p:nvSpPr>
          <p:spPr>
            <a:xfrm rot="10800000" flipV="1">
              <a:off x="1490948" y="708660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chemeClr val="accent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r>
                <a:rPr lang="en-US" sz="46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23E7FE-509A-4C87-BDF7-5B69AB99724F}"/>
              </a:ext>
            </a:extLst>
          </p:cNvPr>
          <p:cNvGrpSpPr/>
          <p:nvPr/>
        </p:nvGrpSpPr>
        <p:grpSpPr>
          <a:xfrm>
            <a:off x="1295400" y="7696200"/>
            <a:ext cx="17416748" cy="935760"/>
            <a:chOff x="1770144" y="5052352"/>
            <a:chExt cx="1741876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702FC8E-D987-41F7-902A-5EC21E323B40}"/>
                    </a:ext>
                  </a:extLst>
                </p:cNvPr>
                <p:cNvSpPr/>
                <p:nvPr/>
              </p:nvSpPr>
              <p:spPr>
                <a:xfrm>
                  <a:off x="4972878" y="5108673"/>
                  <a:ext cx="14216030" cy="769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Chọn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đặt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𝒖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thích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endPara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702FC8E-D987-41F7-902A-5EC21E323B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4216030" cy="769530"/>
                </a:xfrm>
                <a:prstGeom prst="rect">
                  <a:avLst/>
                </a:prstGeom>
                <a:blipFill>
                  <a:blip r:embed="rId4"/>
                  <a:stretch>
                    <a:fillRect l="-1758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F4DE36C-A0AE-49E9-A23B-6D2627378B37}"/>
                </a:ext>
              </a:extLst>
            </p:cNvPr>
            <p:cNvGrpSpPr/>
            <p:nvPr/>
          </p:nvGrpSpPr>
          <p:grpSpPr>
            <a:xfrm>
              <a:off x="1770144" y="5052352"/>
              <a:ext cx="3140145" cy="935868"/>
              <a:chOff x="4015409" y="5125279"/>
              <a:chExt cx="3140145" cy="935868"/>
            </a:xfrm>
          </p:grpSpPr>
          <p:grpSp>
            <p:nvGrpSpPr>
              <p:cNvPr id="50" name="Group 21">
                <a:extLst>
                  <a:ext uri="{FF2B5EF4-FFF2-40B4-BE49-F238E27FC236}">
                    <a16:creationId xmlns:a16="http://schemas.microsoft.com/office/drawing/2014/main" id="{8240A4F6-92E2-4BFA-B7F9-F02B3FA6F955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54" name="Right Triangle 53">
                  <a:extLst>
                    <a:ext uri="{FF2B5EF4-FFF2-40B4-BE49-F238E27FC236}">
                      <a16:creationId xmlns:a16="http://schemas.microsoft.com/office/drawing/2014/main" id="{8FFD3736-4C80-43DC-9567-0D4190FA40C2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 Same Side Corner Rectangle 23">
                  <a:extLst>
                    <a:ext uri="{FF2B5EF4-FFF2-40B4-BE49-F238E27FC236}">
                      <a16:creationId xmlns:a16="http://schemas.microsoft.com/office/drawing/2014/main" id="{2DCA5314-25B5-4599-B8CB-ADE9A2659B97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EFB257E-03AD-4A4B-B61D-7DB5F65DEE03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069A66F-428A-4EE3-9090-2CBE86A6BC25}"/>
                  </a:ext>
                </a:extLst>
              </p:cNvPr>
              <p:cNvSpPr/>
              <p:nvPr/>
            </p:nvSpPr>
            <p:spPr>
              <a:xfrm>
                <a:off x="4635020" y="5181599"/>
                <a:ext cx="2520534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0618B2-0C2B-485D-89CD-AA5F62C1A414}"/>
              </a:ext>
            </a:extLst>
          </p:cNvPr>
          <p:cNvGrpSpPr/>
          <p:nvPr/>
        </p:nvGrpSpPr>
        <p:grpSpPr>
          <a:xfrm>
            <a:off x="1295400" y="10469211"/>
            <a:ext cx="17416748" cy="793877"/>
            <a:chOff x="1770144" y="5287592"/>
            <a:chExt cx="17418764" cy="79396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0748C3-8CCD-41A5-914F-46EF3B478D02}"/>
                </a:ext>
              </a:extLst>
            </p:cNvPr>
            <p:cNvSpPr/>
            <p:nvPr/>
          </p:nvSpPr>
          <p:spPr>
            <a:xfrm>
              <a:off x="4972878" y="5312031"/>
              <a:ext cx="14216030" cy="76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Sử dụng công thức </a:t>
              </a:r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PHÂN TỪNG PHẦN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2DFADFD-36D3-4CC6-9CBF-66F0F5EAD254}"/>
                </a:ext>
              </a:extLst>
            </p:cNvPr>
            <p:cNvGrpSpPr/>
            <p:nvPr/>
          </p:nvGrpSpPr>
          <p:grpSpPr>
            <a:xfrm>
              <a:off x="1770144" y="5287592"/>
              <a:ext cx="3130205" cy="769530"/>
              <a:chOff x="4015409" y="5360519"/>
              <a:chExt cx="3130205" cy="769530"/>
            </a:xfrm>
          </p:grpSpPr>
          <p:grpSp>
            <p:nvGrpSpPr>
              <p:cNvPr id="61" name="Group 21">
                <a:extLst>
                  <a:ext uri="{FF2B5EF4-FFF2-40B4-BE49-F238E27FC236}">
                    <a16:creationId xmlns:a16="http://schemas.microsoft.com/office/drawing/2014/main" id="{096F3FF8-5A08-4A08-8E82-10C84B53D1C8}"/>
                  </a:ext>
                </a:extLst>
              </p:cNvPr>
              <p:cNvGrpSpPr/>
              <p:nvPr/>
            </p:nvGrpSpPr>
            <p:grpSpPr>
              <a:xfrm>
                <a:off x="4015409" y="5400360"/>
                <a:ext cx="2996578" cy="677917"/>
                <a:chOff x="1033670" y="4549484"/>
                <a:chExt cx="2996578" cy="677917"/>
              </a:xfrm>
            </p:grpSpPr>
            <p:sp>
              <p:nvSpPr>
                <p:cNvPr id="63" name="Right Triangle 62">
                  <a:extLst>
                    <a:ext uri="{FF2B5EF4-FFF2-40B4-BE49-F238E27FC236}">
                      <a16:creationId xmlns:a16="http://schemas.microsoft.com/office/drawing/2014/main" id="{2FFBE9F5-5B08-4444-B160-F49E0927CAA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ound Same Side Corner Rectangle 23">
                  <a:extLst>
                    <a:ext uri="{FF2B5EF4-FFF2-40B4-BE49-F238E27FC236}">
                      <a16:creationId xmlns:a16="http://schemas.microsoft.com/office/drawing/2014/main" id="{2E79DE87-70BA-4D49-BB65-E3BD5939E5FC}"/>
                    </a:ext>
                  </a:extLst>
                </p:cNvPr>
                <p:cNvSpPr/>
                <p:nvPr/>
              </p:nvSpPr>
              <p:spPr>
                <a:xfrm rot="5400000">
                  <a:off x="2193000" y="3390154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E0AC39-B8D9-40E4-88DB-C9A3548DAF6C}"/>
                  </a:ext>
                </a:extLst>
              </p:cNvPr>
              <p:cNvSpPr/>
              <p:nvPr/>
            </p:nvSpPr>
            <p:spPr>
              <a:xfrm>
                <a:off x="4625080" y="5360519"/>
                <a:ext cx="2520534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FE000A-9BF2-4E27-9223-ACA8CAB24BF4}"/>
              </a:ext>
            </a:extLst>
          </p:cNvPr>
          <p:cNvGrpSpPr/>
          <p:nvPr/>
        </p:nvGrpSpPr>
        <p:grpSpPr>
          <a:xfrm>
            <a:off x="1295400" y="11753238"/>
            <a:ext cx="17416748" cy="1041775"/>
            <a:chOff x="1770144" y="4946324"/>
            <a:chExt cx="17418764" cy="1041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9A551C9-53F6-451F-B1C9-BAF3CC531CDD}"/>
                    </a:ext>
                  </a:extLst>
                </p:cNvPr>
                <p:cNvSpPr/>
                <p:nvPr/>
              </p:nvSpPr>
              <p:spPr>
                <a:xfrm>
                  <a:off x="4972878" y="4946324"/>
                  <a:ext cx="14216030" cy="10385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 tích phân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sz="4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𝐝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nary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đơn giản hơn.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9A551C9-53F6-451F-B1C9-BAF3CC531C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4946324"/>
                  <a:ext cx="14216030" cy="1038546"/>
                </a:xfrm>
                <a:prstGeom prst="rect">
                  <a:avLst/>
                </a:prstGeom>
                <a:blipFill>
                  <a:blip r:embed="rId5"/>
                  <a:stretch>
                    <a:fillRect l="-1758" b="-1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97FAC54-63D1-4BAE-8370-E1B2AFB19268}"/>
                </a:ext>
              </a:extLst>
            </p:cNvPr>
            <p:cNvGrpSpPr/>
            <p:nvPr/>
          </p:nvGrpSpPr>
          <p:grpSpPr>
            <a:xfrm>
              <a:off x="1770144" y="5052352"/>
              <a:ext cx="3130205" cy="935868"/>
              <a:chOff x="4015409" y="5125279"/>
              <a:chExt cx="3130205" cy="935868"/>
            </a:xfrm>
          </p:grpSpPr>
          <p:grpSp>
            <p:nvGrpSpPr>
              <p:cNvPr id="68" name="Group 21">
                <a:extLst>
                  <a:ext uri="{FF2B5EF4-FFF2-40B4-BE49-F238E27FC236}">
                    <a16:creationId xmlns:a16="http://schemas.microsoft.com/office/drawing/2014/main" id="{66F94073-B42A-4D44-9383-3BB532A8BBDC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70" name="Right Triangle 69">
                  <a:extLst>
                    <a:ext uri="{FF2B5EF4-FFF2-40B4-BE49-F238E27FC236}">
                      <a16:creationId xmlns:a16="http://schemas.microsoft.com/office/drawing/2014/main" id="{12FFA004-93F8-4FD1-99E3-C4D0436FDE84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 Same Side Corner Rectangle 23">
                  <a:extLst>
                    <a:ext uri="{FF2B5EF4-FFF2-40B4-BE49-F238E27FC236}">
                      <a16:creationId xmlns:a16="http://schemas.microsoft.com/office/drawing/2014/main" id="{0626BBD8-55FC-4741-870C-14F3DD65B7BE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52E831C-385B-4C8B-B00D-0D7CD4454625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E96DE52-685E-43B2-949D-EB5C00C78C3F}"/>
                  </a:ext>
                </a:extLst>
              </p:cNvPr>
              <p:cNvSpPr/>
              <p:nvPr/>
            </p:nvSpPr>
            <p:spPr>
              <a:xfrm>
                <a:off x="4625080" y="5181599"/>
                <a:ext cx="2520534" cy="76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EF03B-4C9D-4A3B-961B-F13C1DD8349B}"/>
              </a:ext>
            </a:extLst>
          </p:cNvPr>
          <p:cNvGrpSpPr/>
          <p:nvPr/>
        </p:nvGrpSpPr>
        <p:grpSpPr>
          <a:xfrm>
            <a:off x="1295400" y="9046440"/>
            <a:ext cx="17416748" cy="935760"/>
            <a:chOff x="1770144" y="5052352"/>
            <a:chExt cx="1741876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4D37933-1EE0-4792-80ED-3593EDA6FCB4}"/>
                    </a:ext>
                  </a:extLst>
                </p:cNvPr>
                <p:cNvSpPr/>
                <p:nvPr/>
              </p:nvSpPr>
              <p:spPr>
                <a:xfrm>
                  <a:off x="4972878" y="5108673"/>
                  <a:ext cx="14216030" cy="769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𝒖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𝒗</m:t>
                      </m:r>
                    </m:oMath>
                  </a14:m>
                  <a:endPara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4D37933-1EE0-4792-80ED-3593EDA6F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4216030" cy="769530"/>
                </a:xfrm>
                <a:prstGeom prst="rect">
                  <a:avLst/>
                </a:prstGeom>
                <a:blipFill>
                  <a:blip r:embed="rId6"/>
                  <a:stretch>
                    <a:fillRect l="-1758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879A987-6508-4A9A-92EC-DE1624E9B0A7}"/>
                </a:ext>
              </a:extLst>
            </p:cNvPr>
            <p:cNvGrpSpPr/>
            <p:nvPr/>
          </p:nvGrpSpPr>
          <p:grpSpPr>
            <a:xfrm>
              <a:off x="1770144" y="5052352"/>
              <a:ext cx="3130205" cy="935868"/>
              <a:chOff x="4015409" y="5125279"/>
              <a:chExt cx="3130205" cy="935868"/>
            </a:xfrm>
          </p:grpSpPr>
          <p:grpSp>
            <p:nvGrpSpPr>
              <p:cNvPr id="101" name="Group 21">
                <a:extLst>
                  <a:ext uri="{FF2B5EF4-FFF2-40B4-BE49-F238E27FC236}">
                    <a16:creationId xmlns:a16="http://schemas.microsoft.com/office/drawing/2014/main" id="{4B5D9583-825C-481F-BBA3-3BC87155E044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03" name="Right Triangle 102">
                  <a:extLst>
                    <a:ext uri="{FF2B5EF4-FFF2-40B4-BE49-F238E27FC236}">
                      <a16:creationId xmlns:a16="http://schemas.microsoft.com/office/drawing/2014/main" id="{D1816FF6-4F2D-4158-9192-9B208A1B45A4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ound Same Side Corner Rectangle 23">
                  <a:extLst>
                    <a:ext uri="{FF2B5EF4-FFF2-40B4-BE49-F238E27FC236}">
                      <a16:creationId xmlns:a16="http://schemas.microsoft.com/office/drawing/2014/main" id="{333086D1-9E48-45D9-9D38-911DB97A0CD2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D5DE566C-C2CC-41EC-A8A5-B846A7775E6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1ABB393-4142-4C2A-89B9-5CBFA07D7850}"/>
                  </a:ext>
                </a:extLst>
              </p:cNvPr>
              <p:cNvSpPr/>
              <p:nvPr/>
            </p:nvSpPr>
            <p:spPr>
              <a:xfrm>
                <a:off x="4625080" y="5181599"/>
                <a:ext cx="2520534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9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32D9D1F8-2A83-4797-9D22-DAD56165EB54}"/>
              </a:ext>
            </a:extLst>
          </p:cNvPr>
          <p:cNvGrpSpPr/>
          <p:nvPr/>
        </p:nvGrpSpPr>
        <p:grpSpPr>
          <a:xfrm>
            <a:off x="7041157" y="637384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AB1634C1-E9B6-4771-A5B7-3CD7A2FF4D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81CEFFFF-8CF2-4A5F-9F40-55E53E3BE7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1573C5E4-E719-4790-AAFF-356257692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2ED142C1-3182-40CC-8993-465F5C42F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43C47A8A-4547-4724-BDB4-5071E1FD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4">
                <a:extLst>
                  <a:ext uri="{FF2B5EF4-FFF2-40B4-BE49-F238E27FC236}">
                    <a16:creationId xmlns:a16="http://schemas.microsoft.com/office/drawing/2014/main" id="{7279FBC4-A494-4D09-8829-9EA229E54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id="{4F2FDB19-233F-48EF-9EB4-FFC5F8CA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6">
                <a:extLst>
                  <a:ext uri="{FF2B5EF4-FFF2-40B4-BE49-F238E27FC236}">
                    <a16:creationId xmlns:a16="http://schemas.microsoft.com/office/drawing/2014/main" id="{76AC9B06-D344-4BC1-8C03-06BFA7E00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id="{DCBFFFAD-B679-4F1A-9E74-CEBD2913C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id="{82D02FCB-56D3-4861-AD37-186E10CBD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9">
                <a:extLst>
                  <a:ext uri="{FF2B5EF4-FFF2-40B4-BE49-F238E27FC236}">
                    <a16:creationId xmlns:a16="http://schemas.microsoft.com/office/drawing/2014/main" id="{A2CD7CA3-1FF7-4F79-925A-49045069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0">
                <a:extLst>
                  <a:ext uri="{FF2B5EF4-FFF2-40B4-BE49-F238E27FC236}">
                    <a16:creationId xmlns:a16="http://schemas.microsoft.com/office/drawing/2014/main" id="{D5B67231-A6C4-49AE-84C2-F5C94A0A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1">
                <a:extLst>
                  <a:ext uri="{FF2B5EF4-FFF2-40B4-BE49-F238E27FC236}">
                    <a16:creationId xmlns:a16="http://schemas.microsoft.com/office/drawing/2014/main" id="{B73BE407-2E65-482D-84DC-EFAEB44E3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2">
                <a:extLst>
                  <a:ext uri="{FF2B5EF4-FFF2-40B4-BE49-F238E27FC236}">
                    <a16:creationId xmlns:a16="http://schemas.microsoft.com/office/drawing/2014/main" id="{D0B7E083-E9CC-4DF5-B0BF-67DC0EBAC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43">
                <a:extLst>
                  <a:ext uri="{FF2B5EF4-FFF2-40B4-BE49-F238E27FC236}">
                    <a16:creationId xmlns:a16="http://schemas.microsoft.com/office/drawing/2014/main" id="{DF727A31-0B38-428D-9201-B39061DC408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946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726938"/>
            <a:ext cx="23504933" cy="2439504"/>
            <a:chOff x="311054" y="2912062"/>
            <a:chExt cx="23761892" cy="2439504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8377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62"/>
              <a:ext cx="4134739" cy="900000"/>
              <a:chOff x="1311958" y="3405486"/>
              <a:chExt cx="4110840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51039" y="2241429"/>
                <a:ext cx="793396" cy="335012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282274" y="3445174"/>
                <a:ext cx="3114483" cy="8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3/113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545001"/>
            <a:ext cx="23511187" cy="7839541"/>
            <a:chOff x="1035644" y="5348145"/>
            <a:chExt cx="23730943" cy="5312239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7349C456-AAAB-421C-B009-8AC3216D0C6F}"/>
              </a:ext>
            </a:extLst>
          </p:cNvPr>
          <p:cNvGrpSpPr/>
          <p:nvPr/>
        </p:nvGrpSpPr>
        <p:grpSpPr>
          <a:xfrm>
            <a:off x="1127961" y="177667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4021C0-031D-49C7-9703-D12869964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C58D5A6-7C84-430A-ACB0-6D4063A1DF1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3DE7924-BEE8-4FB4-B2FD-DF98CB4F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B041D725-853F-4171-B62B-81E64A36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94B754F-634C-4A62-A188-46485DF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9C37417-97DF-413F-A3BC-50A9510A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2D1349E4-C407-4ED5-8440-20CB5CE4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27C347C1-6EA3-4306-8EED-D50931EF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872906-0B13-4005-94E5-2881834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8A6666ED-58F9-46D5-838D-D1F89CF8C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EA2D99DE-4463-480A-9DB2-544771FB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40CE3308-2519-43BD-8F22-58E30E2C2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A58D98BD-3751-46C1-AF79-FC2CE9D2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AB71D404-F354-408A-9184-20221F05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F55169C-029D-4F84-8E99-C7D0122569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450BFCC-8983-4EAD-982D-EC5DC53AE94B}"/>
              </a:ext>
            </a:extLst>
          </p:cNvPr>
          <p:cNvSpPr/>
          <p:nvPr/>
        </p:nvSpPr>
        <p:spPr>
          <a:xfrm>
            <a:off x="2361275" y="3814512"/>
            <a:ext cx="13479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624DBCC-4CA1-4137-8B0E-3D250BA4192C}"/>
                  </a:ext>
                </a:extLst>
              </p:cNvPr>
              <p:cNvSpPr/>
              <p:nvPr/>
            </p:nvSpPr>
            <p:spPr>
              <a:xfrm>
                <a:off x="5880902" y="6326275"/>
                <a:ext cx="7296228" cy="98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𝐬𝐢𝐧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∈[−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 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624DBCC-4CA1-4137-8B0E-3D250BA41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902" y="6326275"/>
                <a:ext cx="7296228" cy="988925"/>
              </a:xfrm>
              <a:prstGeom prst="rect">
                <a:avLst/>
              </a:prstGeom>
              <a:blipFill>
                <a:blip r:embed="rId3"/>
                <a:stretch>
                  <a:fillRect l="-3425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B161182B-6333-4DC0-AAAD-33FF6704DDA8}"/>
              </a:ext>
            </a:extLst>
          </p:cNvPr>
          <p:cNvSpPr/>
          <p:nvPr/>
        </p:nvSpPr>
        <p:spPr>
          <a:xfrm>
            <a:off x="5070962" y="9763984"/>
            <a:ext cx="2930038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sz="4400" b="1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BDCED00-D185-401D-A358-A3AF99E3890B}"/>
                  </a:ext>
                </a:extLst>
              </p:cNvPr>
              <p:cNvSpPr/>
              <p:nvPr/>
            </p:nvSpPr>
            <p:spPr>
              <a:xfrm>
                <a:off x="5232021" y="7239000"/>
                <a:ext cx="7569579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BDCED00-D185-401D-A358-A3AF99E38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21" y="7239000"/>
                <a:ext cx="7569579" cy="1829219"/>
              </a:xfrm>
              <a:prstGeom prst="rect">
                <a:avLst/>
              </a:prstGeom>
              <a:blipFill>
                <a:blip r:embed="rId4"/>
                <a:stretch>
                  <a:fillRect b="-1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F1D03CD-1659-4CC9-BB90-5CBD2A3A8069}"/>
                  </a:ext>
                </a:extLst>
              </p:cNvPr>
              <p:cNvSpPr/>
              <p:nvPr/>
            </p:nvSpPr>
            <p:spPr>
              <a:xfrm>
                <a:off x="16096512" y="3733800"/>
                <a:ext cx="5696688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  <a:cs typeface="Chu Văn An (Uni)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F1D03CD-1659-4CC9-BB90-5CBD2A3A8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512" y="3733800"/>
                <a:ext cx="5696688" cy="1028167"/>
              </a:xfrm>
              <a:prstGeom prst="rect">
                <a:avLst/>
              </a:prstGeom>
              <a:blipFill>
                <a:blip r:embed="rId5"/>
                <a:stretch>
                  <a:fillRect l="-4390" r="-3426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F0DF310C-35C5-4A9C-8502-FDCE1A4E91CC}"/>
              </a:ext>
            </a:extLst>
          </p:cNvPr>
          <p:cNvSpPr txBox="1"/>
          <p:nvPr/>
        </p:nvSpPr>
        <p:spPr bwMode="auto">
          <a:xfrm>
            <a:off x="4405094" y="6387531"/>
            <a:ext cx="1386106" cy="7246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534BABA-1C33-4EF2-B9B9-72BF7D1569C3}"/>
                  </a:ext>
                </a:extLst>
              </p:cNvPr>
              <p:cNvSpPr/>
              <p:nvPr/>
            </p:nvSpPr>
            <p:spPr>
              <a:xfrm>
                <a:off x="6705600" y="11252998"/>
                <a:ext cx="8001000" cy="124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43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𝒕</m:t>
                            </m:r>
                          </m:e>
                        </m:func>
                      </m:e>
                    </m:nary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func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|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endParaRPr lang="en-US" sz="4400" b="1" i="1" dirty="0">
                  <a:latin typeface="Cambria Math" panose="02040503050406030204" pitchFamily="18" charset="0"/>
                  <a:ea typeface="Arial" panose="020B0604020202020204" pitchFamily="34" charset="0"/>
                  <a:cs typeface="Chu Văn An (Uni)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534BABA-1C33-4EF2-B9B9-72BF7D156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1252998"/>
                <a:ext cx="8001000" cy="1243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47A983F-1F55-485B-BD07-6AEB8B5DCDAA}"/>
                  </a:ext>
                </a:extLst>
              </p:cNvPr>
              <p:cNvSpPr/>
              <p:nvPr/>
            </p:nvSpPr>
            <p:spPr>
              <a:xfrm>
                <a:off x="13411200" y="11590413"/>
                <a:ext cx="13448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ea typeface="Arial" panose="020B0604020202020204" pitchFamily="34" charset="0"/>
                    <a:cs typeface="Chu Văn An (Uni)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47A983F-1F55-485B-BD07-6AEB8B5DC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11590413"/>
                <a:ext cx="134485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0E03C1F-D938-47AB-8382-76C61B2E756C}"/>
                  </a:ext>
                </a:extLst>
              </p:cNvPr>
              <p:cNvSpPr/>
              <p:nvPr/>
            </p:nvSpPr>
            <p:spPr>
              <a:xfrm>
                <a:off x="13177130" y="6400800"/>
                <a:ext cx="54086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có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𝐜𝐨𝐬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𝒕</m:t>
                        </m:r>
                      </m:e>
                    </m:func>
                    <m:r>
                      <a:rPr lang="vi-VN" sz="4400" b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𝐝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𝒕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0E03C1F-D938-47AB-8382-76C61B2E7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7130" y="6400800"/>
                <a:ext cx="5408660" cy="769441"/>
              </a:xfrm>
              <a:prstGeom prst="rect">
                <a:avLst/>
              </a:prstGeom>
              <a:blipFill>
                <a:blip r:embed="rId8"/>
                <a:stretch>
                  <a:fillRect l="-4622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F6AC53-6EA5-4B37-8CEB-EEDA46EBBB2E}"/>
                  </a:ext>
                </a:extLst>
              </p:cNvPr>
              <p:cNvSpPr txBox="1"/>
              <p:nvPr/>
            </p:nvSpPr>
            <p:spPr>
              <a:xfrm>
                <a:off x="12245873" y="9195045"/>
                <a:ext cx="4039428" cy="1794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|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𝒕</m:t>
                              </m:r>
                            </m:e>
                          </m:func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|</m:t>
                          </m:r>
                        </m:e>
                      </m:nary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𝐝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𝒕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F6AC53-6EA5-4B37-8CEB-EEDA46EBB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873" y="9195045"/>
                <a:ext cx="4039428" cy="1794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ED13DC0-DD19-4048-92FA-411DB81FC443}"/>
                  </a:ext>
                </a:extLst>
              </p:cNvPr>
              <p:cNvSpPr txBox="1"/>
              <p:nvPr/>
            </p:nvSpPr>
            <p:spPr>
              <a:xfrm>
                <a:off x="7199330" y="9336583"/>
                <a:ext cx="4992670" cy="1631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𝑰</m:t>
                      </m:r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𝟏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Chu Văn An (Uni)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𝐝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𝒙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ED13DC0-DD19-4048-92FA-411DB81FC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0" y="9336583"/>
                <a:ext cx="4992670" cy="163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839003"/>
            <a:ext cx="23761892" cy="2439504"/>
            <a:chOff x="311054" y="2912062"/>
            <a:chExt cx="23761892" cy="2439504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8377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62"/>
              <a:ext cx="4134739" cy="900000"/>
              <a:chOff x="1311958" y="3405486"/>
              <a:chExt cx="4110840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51039" y="2241429"/>
                <a:ext cx="793396" cy="335012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282274" y="3445174"/>
                <a:ext cx="3114483" cy="8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3/113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545001"/>
            <a:ext cx="23693540" cy="7839541"/>
            <a:chOff x="1035644" y="5348145"/>
            <a:chExt cx="23730943" cy="5312239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7349C456-AAAB-421C-B009-8AC3216D0C6F}"/>
              </a:ext>
            </a:extLst>
          </p:cNvPr>
          <p:cNvGrpSpPr/>
          <p:nvPr/>
        </p:nvGrpSpPr>
        <p:grpSpPr>
          <a:xfrm>
            <a:off x="1127961" y="177667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4021C0-031D-49C7-9703-D12869964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C58D5A6-7C84-430A-ACB0-6D4063A1DF1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3DE7924-BEE8-4FB4-B2FD-DF98CB4F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B041D725-853F-4171-B62B-81E64A36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94B754F-634C-4A62-A188-46485DF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9C37417-97DF-413F-A3BC-50A9510A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2D1349E4-C407-4ED5-8440-20CB5CE4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27C347C1-6EA3-4306-8EED-D50931EF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872906-0B13-4005-94E5-2881834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8A6666ED-58F9-46D5-838D-D1F89CF8C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EA2D99DE-4463-480A-9DB2-544771FB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40CE3308-2519-43BD-8F22-58E30E2C2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A58D98BD-3751-46C1-AF79-FC2CE9D2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AB71D404-F354-408A-9184-20221F05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F55169C-029D-4F84-8E99-C7D0122569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450BFCC-8983-4EAD-982D-EC5DC53AE94B}"/>
              </a:ext>
            </a:extLst>
          </p:cNvPr>
          <p:cNvSpPr/>
          <p:nvPr/>
        </p:nvSpPr>
        <p:spPr>
          <a:xfrm>
            <a:off x="2361275" y="3814512"/>
            <a:ext cx="13479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2BE9B89-F971-406B-AA58-784564B84FCE}"/>
                  </a:ext>
                </a:extLst>
              </p:cNvPr>
              <p:cNvSpPr/>
              <p:nvPr/>
            </p:nvSpPr>
            <p:spPr>
              <a:xfrm>
                <a:off x="16002000" y="3581400"/>
                <a:ext cx="5062540" cy="1262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pt-BR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𝒙𝒆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  <m:r>
                          <a:rPr lang="pt-B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2BE9B89-F971-406B-AA58-784564B84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0" y="3581400"/>
                <a:ext cx="5062540" cy="1262910"/>
              </a:xfrm>
              <a:prstGeom prst="rect">
                <a:avLst/>
              </a:prstGeom>
              <a:blipFill>
                <a:blip r:embed="rId3"/>
                <a:stretch>
                  <a:fillRect l="-4819" r="-3976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330BE33-5521-4359-B7D9-2245C3778BFA}"/>
                  </a:ext>
                </a:extLst>
              </p:cNvPr>
              <p:cNvSpPr/>
              <p:nvPr/>
            </p:nvSpPr>
            <p:spPr>
              <a:xfrm>
                <a:off x="4485786" y="6400800"/>
                <a:ext cx="10689799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𝒙𝒆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𝒙𝒆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330BE33-5521-4359-B7D9-2245C3778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86" y="6400800"/>
                <a:ext cx="10689799" cy="871008"/>
              </a:xfrm>
              <a:prstGeom prst="rect">
                <a:avLst/>
              </a:prstGeom>
              <a:blipFill>
                <a:blip r:embed="rId4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7570504D-535C-4F05-B9F5-44E27B4A4E6B}"/>
              </a:ext>
            </a:extLst>
          </p:cNvPr>
          <p:cNvSpPr/>
          <p:nvPr/>
        </p:nvSpPr>
        <p:spPr>
          <a:xfrm>
            <a:off x="4572000" y="9866607"/>
            <a:ext cx="16823240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3C358CF-CF00-48F1-8FE4-1EC8A94CEB2D}"/>
                  </a:ext>
                </a:extLst>
              </p:cNvPr>
              <p:cNvSpPr/>
              <p:nvPr/>
            </p:nvSpPr>
            <p:spPr>
              <a:xfrm>
                <a:off x="4572000" y="8131704"/>
                <a:ext cx="1172697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C358CF-CF00-48F1-8FE4-1EC8A94CE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131704"/>
                <a:ext cx="11726978" cy="871008"/>
              </a:xfrm>
              <a:prstGeom prst="rect">
                <a:avLst/>
              </a:prstGeom>
              <a:blipFill rotWithShape="1">
                <a:blip r:embed="rId5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F0FACE99-9BA7-477C-89A3-68903B683CDE}"/>
              </a:ext>
            </a:extLst>
          </p:cNvPr>
          <p:cNvSpPr txBox="1"/>
          <p:nvPr/>
        </p:nvSpPr>
        <p:spPr bwMode="auto">
          <a:xfrm>
            <a:off x="4112079" y="6438459"/>
            <a:ext cx="1386106" cy="7246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400" b="1" kern="12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DF8BD4A-0615-400D-A691-BBF2925352F9}"/>
                  </a:ext>
                </a:extLst>
              </p:cNvPr>
              <p:cNvSpPr/>
              <p:nvPr/>
            </p:nvSpPr>
            <p:spPr>
              <a:xfrm>
                <a:off x="14093484" y="6400800"/>
                <a:ext cx="6023316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DF8BD4A-0615-400D-A691-BBF292535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484" y="6400800"/>
                <a:ext cx="6023316" cy="799963"/>
              </a:xfrm>
              <a:prstGeom prst="rect">
                <a:avLst/>
              </a:prstGeom>
              <a:blipFill>
                <a:blip r:embed="rId6"/>
                <a:stretch>
                  <a:fillRect t="-12214" r="-3138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13BBBAA-30F0-46AB-9B55-59A41F2BA506}"/>
                  </a:ext>
                </a:extLst>
              </p:cNvPr>
              <p:cNvSpPr txBox="1"/>
              <p:nvPr/>
            </p:nvSpPr>
            <p:spPr>
              <a:xfrm>
                <a:off x="13411200" y="9937652"/>
                <a:ext cx="86828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vi-VN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𝒆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𝐥𝐧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3BBBAA-30F0-46AB-9B55-59A41F2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9937652"/>
                <a:ext cx="8682889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A1CA1E0-0837-4C36-BF35-04E46A961F24}"/>
                  </a:ext>
                </a:extLst>
              </p:cNvPr>
              <p:cNvSpPr txBox="1"/>
              <p:nvPr/>
            </p:nvSpPr>
            <p:spPr>
              <a:xfrm>
                <a:off x="9086128" y="9592749"/>
                <a:ext cx="5666961" cy="1339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  <m:t>𝒆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1CA1E0-0837-4C36-BF35-04E46A96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28" y="9592749"/>
                <a:ext cx="5666961" cy="13399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2FECF80-396D-4ED0-8F08-8255601B5FAB}"/>
                  </a:ext>
                </a:extLst>
              </p:cNvPr>
              <p:cNvSpPr txBox="1"/>
              <p:nvPr/>
            </p:nvSpPr>
            <p:spPr>
              <a:xfrm>
                <a:off x="6629400" y="9448800"/>
                <a:ext cx="4487718" cy="16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𝑰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  <m:t>𝒆</m:t>
                          </m:r>
                        </m:sup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𝐝</m:t>
                              </m:r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FECF80-396D-4ED0-8F08-8255601B5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448800"/>
                <a:ext cx="4487718" cy="16278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0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  <p:bldP spid="115" grpId="0"/>
      <p:bldP spid="116" grpId="0"/>
      <p:bldP spid="117" grpId="0"/>
      <p:bldP spid="126" grpId="0"/>
      <p:bldP spid="127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820610"/>
            <a:ext cx="23761892" cy="2725612"/>
            <a:chOff x="311054" y="2912062"/>
            <a:chExt cx="23761892" cy="2725612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216988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62"/>
              <a:ext cx="4134739" cy="900000"/>
              <a:chOff x="1311958" y="3405486"/>
              <a:chExt cx="4110840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51039" y="2241429"/>
                <a:ext cx="793396" cy="335012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282274" y="3445174"/>
                <a:ext cx="311448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4/113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697401"/>
            <a:ext cx="23693540" cy="7485199"/>
            <a:chOff x="1035644" y="5348145"/>
            <a:chExt cx="23730943" cy="5422645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1691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7349C456-AAAB-421C-B009-8AC3216D0C6F}"/>
              </a:ext>
            </a:extLst>
          </p:cNvPr>
          <p:cNvGrpSpPr/>
          <p:nvPr/>
        </p:nvGrpSpPr>
        <p:grpSpPr>
          <a:xfrm>
            <a:off x="1127961" y="177667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4021C0-031D-49C7-9703-D12869964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C58D5A6-7C84-430A-ACB0-6D4063A1DF1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3DE7924-BEE8-4FB4-B2FD-DF98CB4F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B041D725-853F-4171-B62B-81E64A36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94B754F-634C-4A62-A188-46485DF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9C37417-97DF-413F-A3BC-50A9510A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2D1349E4-C407-4ED5-8440-20CB5CE4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27C347C1-6EA3-4306-8EED-D50931EF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872906-0B13-4005-94E5-2881834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8A6666ED-58F9-46D5-838D-D1F89CF8C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EA2D99DE-4463-480A-9DB2-544771FB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40CE3308-2519-43BD-8F22-58E30E2C2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A58D98BD-3751-46C1-AF79-FC2CE9D2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AB71D404-F354-408A-9184-20221F05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F55169C-029D-4F84-8E99-C7D0122569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A5BCD18-5395-4119-898A-A653A3DBEBC7}"/>
              </a:ext>
            </a:extLst>
          </p:cNvPr>
          <p:cNvSpPr/>
          <p:nvPr/>
        </p:nvSpPr>
        <p:spPr>
          <a:xfrm>
            <a:off x="5181600" y="3326591"/>
            <a:ext cx="1632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/>
              <p:nvPr/>
            </p:nvSpPr>
            <p:spPr>
              <a:xfrm>
                <a:off x="8928732" y="4114800"/>
                <a:ext cx="6781800" cy="1155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0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732" y="4114800"/>
                <a:ext cx="6781800" cy="1155637"/>
              </a:xfrm>
              <a:prstGeom prst="rect">
                <a:avLst/>
              </a:prstGeom>
              <a:blipFill>
                <a:blip r:embed="rId3"/>
                <a:stretch>
                  <a:fillRect l="-3687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B6B822-5747-4630-8112-3B81183FC8F3}"/>
                  </a:ext>
                </a:extLst>
              </p:cNvPr>
              <p:cNvSpPr/>
              <p:nvPr/>
            </p:nvSpPr>
            <p:spPr>
              <a:xfrm>
                <a:off x="4619412" y="6248400"/>
                <a:ext cx="6370783" cy="1221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a/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vi-VN" sz="4400" b="1" i="0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B6B822-5747-4630-8112-3B81183FC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12" y="6248400"/>
                <a:ext cx="6370783" cy="1221425"/>
              </a:xfrm>
              <a:prstGeom prst="rect">
                <a:avLst/>
              </a:prstGeom>
              <a:blipFill rotWithShape="1">
                <a:blip r:embed="rId4"/>
                <a:stretch>
                  <a:fillRect l="-3923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616F66A-A9D3-4664-98D4-68F77FF86E98}"/>
                  </a:ext>
                </a:extLst>
              </p:cNvPr>
              <p:cNvSpPr/>
              <p:nvPr/>
            </p:nvSpPr>
            <p:spPr>
              <a:xfrm>
                <a:off x="5524424" y="8395148"/>
                <a:ext cx="10677025" cy="1233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bSup>
                    <m:r>
                      <a:rPr lang="vi-VN" sz="4400" b="1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0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16F66A-A9D3-4664-98D4-68F77FF86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24" y="8395148"/>
                <a:ext cx="10677025" cy="1233607"/>
              </a:xfrm>
              <a:prstGeom prst="rect">
                <a:avLst/>
              </a:prstGeom>
              <a:blipFill rotWithShape="1">
                <a:blip r:embed="rId5"/>
                <a:stretch>
                  <a:fillRect l="-2283" b="-12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2C45EBE-67F0-4CF5-B2D6-0C706944695E}"/>
                  </a:ext>
                </a:extLst>
              </p:cNvPr>
              <p:cNvSpPr/>
              <p:nvPr/>
            </p:nvSpPr>
            <p:spPr>
              <a:xfrm>
                <a:off x="7772400" y="9985293"/>
                <a:ext cx="3703963" cy="150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2C45EBE-67F0-4CF5-B2D6-0C7069446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9985293"/>
                <a:ext cx="3703963" cy="1506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1DEEC6-4BC1-4DCD-9496-50A04736181E}"/>
                  </a:ext>
                </a:extLst>
              </p:cNvPr>
              <p:cNvSpPr/>
              <p:nvPr/>
            </p:nvSpPr>
            <p:spPr>
              <a:xfrm>
                <a:off x="11429647" y="10439400"/>
                <a:ext cx="33502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1DEEC6-4BC1-4DCD-9496-50A047361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647" y="10439400"/>
                <a:ext cx="335021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C2FF3D2-E376-42BD-93F2-902EB813D7D6}"/>
                  </a:ext>
                </a:extLst>
              </p:cNvPr>
              <p:cNvSpPr/>
              <p:nvPr/>
            </p:nvSpPr>
            <p:spPr>
              <a:xfrm>
                <a:off x="10845569" y="6248400"/>
                <a:ext cx="4723537" cy="1235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latin typeface="Cambria Math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2FF3D2-E376-42BD-93F2-902EB813D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569" y="6248400"/>
                <a:ext cx="4723537" cy="12354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5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799842"/>
            <a:ext cx="23761892" cy="2725612"/>
            <a:chOff x="311054" y="2912062"/>
            <a:chExt cx="23761892" cy="2725612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216988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62"/>
              <a:ext cx="4134739" cy="900000"/>
              <a:chOff x="1311958" y="3405486"/>
              <a:chExt cx="4110840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51039" y="2241429"/>
                <a:ext cx="793396" cy="335012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282274" y="3445174"/>
                <a:ext cx="311448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4/113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04800" y="5697401"/>
            <a:ext cx="23693540" cy="7485199"/>
            <a:chOff x="1035644" y="5348145"/>
            <a:chExt cx="23730943" cy="5422645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1691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53" name="Group 47">
            <a:extLst>
              <a:ext uri="{FF2B5EF4-FFF2-40B4-BE49-F238E27FC236}">
                <a16:creationId xmlns:a16="http://schemas.microsoft.com/office/drawing/2014/main" id="{7349C456-AAAB-421C-B009-8AC3216D0C6F}"/>
              </a:ext>
            </a:extLst>
          </p:cNvPr>
          <p:cNvGrpSpPr/>
          <p:nvPr/>
        </p:nvGrpSpPr>
        <p:grpSpPr>
          <a:xfrm>
            <a:off x="1127961" y="1776679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4021C0-031D-49C7-9703-D12869964B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C58D5A6-7C84-430A-ACB0-6D4063A1DF1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3DE7924-BEE8-4FB4-B2FD-DF98CB4FE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B041D725-853F-4171-B62B-81E64A36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94B754F-634C-4A62-A188-46485DF4F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9C37417-97DF-413F-A3BC-50A9510A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2D1349E4-C407-4ED5-8440-20CB5CE4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27C347C1-6EA3-4306-8EED-D50931EF1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872906-0B13-4005-94E5-2881834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8A6666ED-58F9-46D5-838D-D1F89CF8C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EA2D99DE-4463-480A-9DB2-544771FB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40CE3308-2519-43BD-8F22-58E30E2C2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A58D98BD-3751-46C1-AF79-FC2CE9D2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AB71D404-F354-408A-9184-20221F05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F55169C-029D-4F84-8E99-C7D01225693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A5BCD18-5395-4119-898A-A653A3DBEBC7}"/>
              </a:ext>
            </a:extLst>
          </p:cNvPr>
          <p:cNvSpPr/>
          <p:nvPr/>
        </p:nvSpPr>
        <p:spPr>
          <a:xfrm>
            <a:off x="5181600" y="3326591"/>
            <a:ext cx="1632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/>
              <p:nvPr/>
            </p:nvSpPr>
            <p:spPr>
              <a:xfrm>
                <a:off x="8928732" y="4231660"/>
                <a:ext cx="6920868" cy="949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>
                                <a:latin typeface="Cambria Math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>
                            <a:latin typeface="Cambria Math"/>
                          </a:rPr>
                          <m:t>𝐝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ED9B66-1E76-4B19-A5F9-44B7B4E7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732" y="4231660"/>
                <a:ext cx="6920868" cy="949940"/>
              </a:xfrm>
              <a:prstGeom prst="rect">
                <a:avLst/>
              </a:prstGeom>
              <a:blipFill>
                <a:blip r:embed="rId3"/>
                <a:stretch>
                  <a:fillRect l="-3612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3370809-6143-4DBB-8604-2939FE996618}"/>
                  </a:ext>
                </a:extLst>
              </p:cNvPr>
              <p:cNvSpPr/>
              <p:nvPr/>
            </p:nvSpPr>
            <p:spPr>
              <a:xfrm>
                <a:off x="4343400" y="6934200"/>
                <a:ext cx="537429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b/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>
                                    <a:latin typeface="Cambria Math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𝐝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3370809-6143-4DBB-8604-2939FE996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934200"/>
                <a:ext cx="5374292" cy="1602683"/>
              </a:xfrm>
              <a:prstGeom prst="rect">
                <a:avLst/>
              </a:prstGeom>
              <a:blipFill>
                <a:blip r:embed="rId4"/>
                <a:stretch>
                  <a:fillRect l="-4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1F4A24EB-4244-4F44-8021-BF478CDF470A}"/>
              </a:ext>
            </a:extLst>
          </p:cNvPr>
          <p:cNvSpPr/>
          <p:nvPr/>
        </p:nvSpPr>
        <p:spPr>
          <a:xfrm>
            <a:off x="5060242" y="10234792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Khi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F76016-28EC-436D-91F1-962970BD0F2D}"/>
                  </a:ext>
                </a:extLst>
              </p:cNvPr>
              <p:cNvSpPr/>
              <p:nvPr/>
            </p:nvSpPr>
            <p:spPr>
              <a:xfrm>
                <a:off x="14082754" y="9819417"/>
                <a:ext cx="4096378" cy="1762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sup>
                      </m:sSub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F76016-28EC-436D-91F1-962970BD0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754" y="9819417"/>
                <a:ext cx="4096378" cy="1762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4955F92-E16B-4865-BC34-68781194D780}"/>
                  </a:ext>
                </a:extLst>
              </p:cNvPr>
              <p:cNvSpPr/>
              <p:nvPr/>
            </p:nvSpPr>
            <p:spPr>
              <a:xfrm>
                <a:off x="17928347" y="9924511"/>
                <a:ext cx="2950680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4955F92-E16B-4865-BC34-68781194D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347" y="9924511"/>
                <a:ext cx="2950680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920A6BA-5C8B-4FFB-BAA9-85E6F0AEA78C}"/>
                  </a:ext>
                </a:extLst>
              </p:cNvPr>
              <p:cNvSpPr/>
              <p:nvPr/>
            </p:nvSpPr>
            <p:spPr>
              <a:xfrm>
                <a:off x="9772035" y="6172200"/>
                <a:ext cx="3943965" cy="2733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920A6BA-5C8B-4FFB-BAA9-85E6F0AEA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035" y="6172200"/>
                <a:ext cx="3943965" cy="2733762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50DC9B4-DC31-4FCC-999E-4CEE6ADE7AD1}"/>
                  </a:ext>
                </a:extLst>
              </p:cNvPr>
              <p:cNvSpPr txBox="1"/>
              <p:nvPr/>
            </p:nvSpPr>
            <p:spPr>
              <a:xfrm>
                <a:off x="6477000" y="9924511"/>
                <a:ext cx="8230428" cy="1552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𝑰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sup>
                      </m:sSub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/>
                            </a:rPr>
                            <m:t>𝒆</m:t>
                          </m:r>
                        </m:sup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50DC9B4-DC31-4FCC-999E-4CEE6ADE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924511"/>
                <a:ext cx="8230428" cy="1552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4" grpId="0"/>
      <p:bldP spid="79" grpId="0"/>
      <p:bldP spid="83" grpId="0"/>
      <p:bldP spid="84" grpId="0"/>
      <p:bldP spid="114" grpId="0"/>
      <p:bldP spid="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1752</TotalTime>
  <Words>2228</Words>
  <PresentationFormat>Custom</PresentationFormat>
  <Paragraphs>353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2021-09-12T19:42:02Z</dcterms:modified>
</cp:coreProperties>
</file>