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91" r:id="rId3"/>
    <p:sldId id="312" r:id="rId4"/>
    <p:sldId id="313" r:id="rId5"/>
    <p:sldId id="314" r:id="rId6"/>
    <p:sldId id="315" r:id="rId7"/>
    <p:sldId id="327" r:id="rId8"/>
    <p:sldId id="317" r:id="rId9"/>
    <p:sldId id="318" r:id="rId10"/>
    <p:sldId id="319" r:id="rId11"/>
    <p:sldId id="320" r:id="rId12"/>
    <p:sldId id="321" r:id="rId13"/>
    <p:sldId id="322" r:id="rId14"/>
    <p:sldId id="323" r:id="rId15"/>
    <p:sldId id="328" r:id="rId16"/>
    <p:sldId id="325" r:id="rId17"/>
    <p:sldId id="326"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6" d="100"/>
          <a:sy n="76" d="100"/>
        </p:scale>
        <p:origin x="-50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a:defRPr/>
            </a:pPr>
            <a:fld id="{BBF25CAA-ED89-46F7-A4DF-AB72F87F1FB3}" type="slidenum">
              <a:rPr lang="zh-CN" altLang="en-US" smtClean="0">
                <a:solidFill>
                  <a:prstClr val="black"/>
                </a:solidFill>
                <a:latin typeface="等线" panose="020F0502020204030204"/>
              </a:rPr>
              <a:pPr>
                <a:defRPr/>
              </a:pPr>
              <a:t>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71149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717019-9FE0-48DA-B0D8-117C5813B5F0}" type="slidenum">
              <a:rPr lang="zh-CN" altLang="en-US" smtClean="0">
                <a:solidFill>
                  <a:prstClr val="black"/>
                </a:solidFill>
                <a:latin typeface="等线" panose="020F0502020204030204"/>
              </a:rPr>
              <a:pPr>
                <a:defRPr/>
              </a:pPr>
              <a:t>12</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00033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6685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20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515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94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947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79963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47839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895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75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2021/10/1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2021/10/1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2021/10/1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2021/10/1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2021/10/1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2021/10/1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2021/10/1</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4"/>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7"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dinhphuong110993@gmail.com"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t="35313" b="20813"/>
          <a:stretch>
            <a:fillRect/>
          </a:stretch>
        </p:blipFill>
        <p:spPr bwMode="auto">
          <a:xfrm>
            <a:off x="0" y="-202512"/>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a:latin typeface="HP001 4 hàng" panose="020B0603050302020204" pitchFamily="34" charset="0"/>
                <a:ea typeface="字魂17号-萌趣果冻体"/>
                <a:cs typeface="Times New Roman" panose="02020603050405020304" pitchFamily="18" charset="0"/>
              </a:rPr>
              <a:t>Xin chào tất cả các con!</a:t>
            </a:r>
            <a:endParaRPr lang="zh-CN" altLang="en-US" sz="7200" b="1">
              <a:latin typeface="HP001 4 hàng" panose="020B0603050302020204" pitchFamily="34" charset="0"/>
              <a:ea typeface="字魂17号-萌趣果冻体"/>
              <a:cs typeface="Times New Roman" panose="02020603050405020304" pitchFamily="18" charset="0"/>
            </a:endParaRPr>
          </a:p>
        </p:txBody>
      </p:sp>
      <p:pic>
        <p:nvPicPr>
          <p:cNvPr id="6"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2512"/>
            <a:ext cx="1412204"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07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57112F9-C830-489D-A196-7AF9B49F281A}"/>
              </a:ext>
            </a:extLst>
          </p:cNvPr>
          <p:cNvSpPr txBox="1"/>
          <p:nvPr/>
        </p:nvSpPr>
        <p:spPr>
          <a:xfrm>
            <a:off x="798258" y="223970"/>
            <a:ext cx="10420727" cy="1477328"/>
          </a:xfrm>
          <a:prstGeom prst="rect">
            <a:avLst/>
          </a:prstGeom>
          <a:noFill/>
        </p:spPr>
        <p:txBody>
          <a:bodyPr wrap="square" rtlCol="0">
            <a:spAutoFit/>
          </a:bodyPr>
          <a:lstStyle/>
          <a:p>
            <a:pPr algn="ctr" defTabSz="1219170">
              <a:lnSpc>
                <a:spcPct val="150000"/>
              </a:lnSpc>
              <a:buClr>
                <a:srgbClr val="000000"/>
              </a:buClr>
              <a:defRPr/>
            </a:pPr>
            <a:r>
              <a:rPr lang="en-US" sz="32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Tự</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truyện</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thơ</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báo</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thích</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Ghi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những</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hay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hoặc</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những</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nội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dung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bổ</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ích</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2800" b="1" kern="0" dirty="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Oval 2"/>
          <p:cNvSpPr/>
          <p:nvPr/>
        </p:nvSpPr>
        <p:spPr>
          <a:xfrm>
            <a:off x="569658" y="17936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213054"/>
                </a:solidFill>
              </a:rPr>
              <a:t>M</a:t>
            </a:r>
            <a:endParaRPr lang="en-US" b="1" dirty="0">
              <a:solidFill>
                <a:srgbClr val="213054"/>
              </a:solidFill>
            </a:endParaRPr>
          </a:p>
        </p:txBody>
      </p:sp>
      <p:sp>
        <p:nvSpPr>
          <p:cNvPr id="6" name="TextBox 5"/>
          <p:cNvSpPr txBox="1"/>
          <p:nvPr/>
        </p:nvSpPr>
        <p:spPr>
          <a:xfrm>
            <a:off x="1143000" y="1746737"/>
            <a:ext cx="10245969" cy="4031873"/>
          </a:xfrm>
          <a:prstGeom prst="rect">
            <a:avLst/>
          </a:prstGeom>
          <a:noFill/>
        </p:spPr>
        <p:txBody>
          <a:bodyPr wrap="square" rtlCol="0">
            <a:spAutoFit/>
          </a:bodyPr>
          <a:lstStyle/>
          <a:p>
            <a:pPr algn="ctr"/>
            <a:r>
              <a:rPr lang="vi-VN" sz="2800" b="1" dirty="0">
                <a:solidFill>
                  <a:srgbClr val="000000"/>
                </a:solidFill>
                <a:latin typeface="OpenSans"/>
              </a:rPr>
              <a:t>Ngôi trường xanh</a:t>
            </a:r>
            <a:endParaRPr lang="vi-VN" sz="2800" dirty="0">
              <a:solidFill>
                <a:srgbClr val="000000"/>
              </a:solidFill>
              <a:latin typeface="OpenSans"/>
            </a:endParaRPr>
          </a:p>
          <a:p>
            <a:pPr algn="just"/>
            <a:r>
              <a:rPr lang="vi-VN" sz="2400" dirty="0">
                <a:solidFill>
                  <a:srgbClr val="000000"/>
                </a:solidFill>
                <a:latin typeface="OpenSans"/>
              </a:rPr>
              <a:t>Đó là tên một ngôi trường nằm ở giữa rừng, trên hòn đảo du lịch Ba-li nổi tiếng. Toà nhà lớn nhất nổi bật với hình dáng giống nhà sàn, dài 60 mét, được làm bằng tre. Gần như tất cả các vật dụng trong lớp học như bàn, ghế và các công trình khác, bao gồm cả thư viện đều làm từ tre. Thầy cô ở ngôi trường thân thiện với thiên nhiên này rất quan tâm giáo dục cho học sinh ý thức bảo vệ môi trường.</a:t>
            </a:r>
          </a:p>
          <a:p>
            <a:r>
              <a:rPr lang="vi-VN" sz="2400" dirty="0">
                <a:solidFill>
                  <a:srgbClr val="000000"/>
                </a:solidFill>
                <a:latin typeface="OpenSans"/>
              </a:rPr>
              <a:t/>
            </a:r>
            <a:br>
              <a:rPr lang="vi-VN" sz="2400" dirty="0">
                <a:solidFill>
                  <a:srgbClr val="000000"/>
                </a:solidFill>
                <a:latin typeface="OpenSans"/>
              </a:rPr>
            </a:br>
            <a:r>
              <a:rPr lang="vi-VN" sz="2400" dirty="0">
                <a:solidFill>
                  <a:srgbClr val="000000"/>
                </a:solidFill>
                <a:latin typeface="OpenSans"/>
              </a:rPr>
              <a:t/>
            </a:r>
            <a:br>
              <a:rPr lang="vi-VN" sz="2400"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solidFill>
                <a:srgbClr val="213054"/>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197" y="4490810"/>
            <a:ext cx="3938045" cy="236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870" y="4390971"/>
            <a:ext cx="3730344" cy="222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7899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57112F9-C830-489D-A196-7AF9B49F281A}"/>
              </a:ext>
            </a:extLst>
          </p:cNvPr>
          <p:cNvSpPr txBox="1"/>
          <p:nvPr/>
        </p:nvSpPr>
        <p:spPr>
          <a:xfrm>
            <a:off x="798258" y="223970"/>
            <a:ext cx="10420727" cy="1477328"/>
          </a:xfrm>
          <a:prstGeom prst="rect">
            <a:avLst/>
          </a:prstGeom>
          <a:noFill/>
        </p:spPr>
        <p:txBody>
          <a:bodyPr wrap="square" rtlCol="0">
            <a:spAutoFit/>
          </a:bodyPr>
          <a:lstStyle/>
          <a:p>
            <a:pPr algn="ctr" defTabSz="1219170">
              <a:lnSpc>
                <a:spcPct val="150000"/>
              </a:lnSpc>
              <a:buClr>
                <a:srgbClr val="000000"/>
              </a:buClr>
              <a:defRPr/>
            </a:pPr>
            <a:r>
              <a:rPr lang="en-US" sz="32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Tự</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truyện</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thơ</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báo</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thích</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Ghi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những</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hay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hoặc</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những</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nội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dung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bổ</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ích</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2800" b="1" kern="0" dirty="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 name="TextBox 1"/>
          <p:cNvSpPr txBox="1"/>
          <p:nvPr/>
        </p:nvSpPr>
        <p:spPr>
          <a:xfrm>
            <a:off x="2653996" y="5974222"/>
            <a:ext cx="6341801" cy="461665"/>
          </a:xfrm>
          <a:prstGeom prst="rect">
            <a:avLst/>
          </a:prstGeom>
          <a:noFill/>
        </p:spPr>
        <p:txBody>
          <a:bodyPr wrap="none" rtlCol="0">
            <a:spAutoFit/>
          </a:bodyPr>
          <a:lstStyle/>
          <a:p>
            <a:r>
              <a:rPr lang="en-US" sz="2400" dirty="0" smtClean="0">
                <a:solidFill>
                  <a:srgbClr val="FF0000"/>
                </a:solidFill>
              </a:rPr>
              <a:t>Ba- li: </a:t>
            </a:r>
            <a:r>
              <a:rPr lang="en-US" sz="2400" dirty="0" err="1" smtClean="0">
                <a:solidFill>
                  <a:srgbClr val="FF0000"/>
                </a:solidFill>
              </a:rPr>
              <a:t>một</a:t>
            </a:r>
            <a:r>
              <a:rPr lang="en-US" sz="2400" dirty="0" smtClean="0">
                <a:solidFill>
                  <a:srgbClr val="FF0000"/>
                </a:solidFill>
              </a:rPr>
              <a:t> </a:t>
            </a:r>
            <a:r>
              <a:rPr lang="en-US" sz="2400" dirty="0" err="1" smtClean="0">
                <a:solidFill>
                  <a:srgbClr val="FF0000"/>
                </a:solidFill>
              </a:rPr>
              <a:t>hòn</a:t>
            </a:r>
            <a:r>
              <a:rPr lang="en-US" sz="2400" dirty="0" smtClean="0">
                <a:solidFill>
                  <a:srgbClr val="FF0000"/>
                </a:solidFill>
              </a:rPr>
              <a:t> </a:t>
            </a:r>
            <a:r>
              <a:rPr lang="en-US" sz="2400" dirty="0" err="1" smtClean="0">
                <a:solidFill>
                  <a:srgbClr val="FF0000"/>
                </a:solidFill>
              </a:rPr>
              <a:t>đảo</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nước</a:t>
            </a:r>
            <a:r>
              <a:rPr lang="en-US" sz="2400" dirty="0" smtClean="0">
                <a:solidFill>
                  <a:srgbClr val="FF0000"/>
                </a:solidFill>
              </a:rPr>
              <a:t> In-</a:t>
            </a:r>
            <a:r>
              <a:rPr lang="en-US" sz="2400" dirty="0" err="1" smtClean="0">
                <a:solidFill>
                  <a:srgbClr val="FF0000"/>
                </a:solidFill>
              </a:rPr>
              <a:t>đô</a:t>
            </a:r>
            <a:r>
              <a:rPr lang="en-US" sz="2400" dirty="0" smtClean="0">
                <a:solidFill>
                  <a:srgbClr val="FF0000"/>
                </a:solidFill>
              </a:rPr>
              <a:t>- </a:t>
            </a:r>
            <a:r>
              <a:rPr lang="en-US" sz="2400" dirty="0" err="1" smtClean="0">
                <a:solidFill>
                  <a:srgbClr val="FF0000"/>
                </a:solidFill>
              </a:rPr>
              <a:t>nê</a:t>
            </a:r>
            <a:r>
              <a:rPr lang="en-US" sz="2400" dirty="0" smtClean="0">
                <a:solidFill>
                  <a:srgbClr val="FF0000"/>
                </a:solidFill>
              </a:rPr>
              <a:t>- xi- a.</a:t>
            </a:r>
            <a:endParaRPr lang="en-US" sz="2400" dirty="0">
              <a:solidFill>
                <a:srgbClr val="FF0000"/>
              </a:solidFill>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845" y="1925803"/>
            <a:ext cx="6400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234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xmlns=""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pic>
        <p:nvPicPr>
          <p:cNvPr id="16" name="Picture 2" descr="Question icons - 42 Free Question icons | Download PNG &amp; SVG">
            <a:extLst>
              <a:ext uri="{FF2B5EF4-FFF2-40B4-BE49-F238E27FC236}">
                <a16:creationId xmlns:a16="http://schemas.microsoft.com/office/drawing/2014/main" xmlns="" id="{C31EE29A-7F4A-4BB3-8EB3-ADA3D341D96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6041" y="3423903"/>
            <a:ext cx="9232014" cy="1754326"/>
          </a:xfrm>
          <a:prstGeom prst="rect">
            <a:avLst/>
          </a:prstGeom>
          <a:noFill/>
        </p:spPr>
        <p:txBody>
          <a:bodyPr wrap="none" rtlCol="0">
            <a:spAutoFit/>
          </a:bodyPr>
          <a:lstStyle/>
          <a:p>
            <a:r>
              <a:rPr lang="en-US" sz="3600" dirty="0" err="1" smtClean="0">
                <a:latin typeface="Times New Roman" pitchFamily="18" charset="0"/>
                <a:cs typeface="Times New Roman" pitchFamily="18" charset="0"/>
              </a:rPr>
              <a:t>Lựa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cuốn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sách</a:t>
            </a:r>
            <a:r>
              <a:rPr lang="en-US" sz="3600" dirty="0" smtClean="0">
                <a:latin typeface="Times New Roman" pitchFamily="18" charset="0"/>
                <a:cs typeface="Times New Roman" pitchFamily="18" charset="0"/>
              </a:rPr>
              <a:t> </a:t>
            </a:r>
          </a:p>
          <a:p>
            <a:r>
              <a:rPr lang="en-US" sz="3600" dirty="0" err="1" smtClean="0">
                <a:latin typeface="Times New Roman" pitchFamily="18" charset="0"/>
                <a:cs typeface="Times New Roman" pitchFamily="18" charset="0"/>
              </a:rPr>
              <a:t>mà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p>
          <a:p>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2430299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87989F77-F078-4567-8A65-50A68E3E544C}"/>
              </a:ext>
            </a:extLst>
          </p:cNvPr>
          <p:cNvGrpSpPr/>
          <p:nvPr/>
        </p:nvGrpSpPr>
        <p:grpSpPr>
          <a:xfrm>
            <a:off x="2284167" y="846095"/>
            <a:ext cx="7803217" cy="4670216"/>
            <a:chOff x="768927" y="1641595"/>
            <a:chExt cx="5340928" cy="2511698"/>
          </a:xfrm>
        </p:grpSpPr>
        <p:grpSp>
          <p:nvGrpSpPr>
            <p:cNvPr id="9" name="Group 8">
              <a:extLst>
                <a:ext uri="{FF2B5EF4-FFF2-40B4-BE49-F238E27FC236}">
                  <a16:creationId xmlns="" xmlns:a16="http://schemas.microsoft.com/office/drawing/2014/main" id="{8841594E-DFA5-4446-9E39-BCE706D4D788}"/>
                </a:ext>
              </a:extLst>
            </p:cNvPr>
            <p:cNvGrpSpPr/>
            <p:nvPr/>
          </p:nvGrpSpPr>
          <p:grpSpPr>
            <a:xfrm>
              <a:off x="768927" y="1641595"/>
              <a:ext cx="5340928" cy="2511698"/>
              <a:chOff x="768927" y="1641595"/>
              <a:chExt cx="5340928" cy="2511698"/>
            </a:xfrm>
          </p:grpSpPr>
          <p:sp>
            <p:nvSpPr>
              <p:cNvPr id="12" name="Rectangle 14">
                <a:extLst>
                  <a:ext uri="{FF2B5EF4-FFF2-40B4-BE49-F238E27FC236}">
                    <a16:creationId xmlns="" xmlns:a16="http://schemas.microsoft.com/office/drawing/2014/main" id="{2B982613-E5FA-4F7A-982D-9BEFA33B6844}"/>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3" name="Google Shape;1251;p47">
                <a:extLst>
                  <a:ext uri="{FF2B5EF4-FFF2-40B4-BE49-F238E27FC236}">
                    <a16:creationId xmlns="" xmlns:a16="http://schemas.microsoft.com/office/drawing/2014/main" id="{7B7408A3-08E7-42E8-8D73-7CC09797D404}"/>
                  </a:ext>
                </a:extLst>
              </p:cNvPr>
              <p:cNvGrpSpPr/>
              <p:nvPr/>
            </p:nvGrpSpPr>
            <p:grpSpPr>
              <a:xfrm>
                <a:off x="768927" y="1641595"/>
                <a:ext cx="5340928" cy="2511698"/>
                <a:chOff x="4875791" y="946666"/>
                <a:chExt cx="1252993" cy="1443671"/>
              </a:xfrm>
            </p:grpSpPr>
            <p:sp>
              <p:nvSpPr>
                <p:cNvPr id="15" name="Google Shape;1252;p47">
                  <a:extLst>
                    <a:ext uri="{FF2B5EF4-FFF2-40B4-BE49-F238E27FC236}">
                      <a16:creationId xmlns="" xmlns:a16="http://schemas.microsoft.com/office/drawing/2014/main" id="{CCBA1109-11A3-48C9-935D-6608039FA8E7}"/>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53;p47">
                  <a:extLst>
                    <a:ext uri="{FF2B5EF4-FFF2-40B4-BE49-F238E27FC236}">
                      <a16:creationId xmlns="" xmlns:a16="http://schemas.microsoft.com/office/drawing/2014/main" id="{B28F325E-1287-4074-B23D-B29BECB82E6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54;p47">
                  <a:extLst>
                    <a:ext uri="{FF2B5EF4-FFF2-40B4-BE49-F238E27FC236}">
                      <a16:creationId xmlns="" xmlns:a16="http://schemas.microsoft.com/office/drawing/2014/main" id="{9A030AFC-F4D3-4520-BC64-52F53608CC5E}"/>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255;p47">
                  <a:extLst>
                    <a:ext uri="{FF2B5EF4-FFF2-40B4-BE49-F238E27FC236}">
                      <a16:creationId xmlns="" xmlns:a16="http://schemas.microsoft.com/office/drawing/2014/main" id="{5763F274-7D0D-419C-9827-5186DB1972E2}"/>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256;p47">
                  <a:extLst>
                    <a:ext uri="{FF2B5EF4-FFF2-40B4-BE49-F238E27FC236}">
                      <a16:creationId xmlns="" xmlns:a16="http://schemas.microsoft.com/office/drawing/2014/main" id="{FE73D55A-286F-477D-8334-3D8181D0A75F}"/>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257;p47">
                  <a:extLst>
                    <a:ext uri="{FF2B5EF4-FFF2-40B4-BE49-F238E27FC236}">
                      <a16:creationId xmlns="" xmlns:a16="http://schemas.microsoft.com/office/drawing/2014/main" id="{29B570B2-90FB-49DE-9781-4D9120C23078}"/>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258;p47">
                  <a:extLst>
                    <a:ext uri="{FF2B5EF4-FFF2-40B4-BE49-F238E27FC236}">
                      <a16:creationId xmlns="" xmlns:a16="http://schemas.microsoft.com/office/drawing/2014/main" id="{C537AE36-089E-45C7-9DE8-AECE8EA38790}"/>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259;p47">
                  <a:extLst>
                    <a:ext uri="{FF2B5EF4-FFF2-40B4-BE49-F238E27FC236}">
                      <a16:creationId xmlns="" xmlns:a16="http://schemas.microsoft.com/office/drawing/2014/main" id="{E4905894-EFC3-4271-8E12-E711E2348ADB}"/>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260;p47">
                  <a:extLst>
                    <a:ext uri="{FF2B5EF4-FFF2-40B4-BE49-F238E27FC236}">
                      <a16:creationId xmlns="" xmlns:a16="http://schemas.microsoft.com/office/drawing/2014/main" id="{C31A674C-53EC-4EE8-88BC-F46452761019}"/>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261;p47">
                  <a:extLst>
                    <a:ext uri="{FF2B5EF4-FFF2-40B4-BE49-F238E27FC236}">
                      <a16:creationId xmlns="" xmlns:a16="http://schemas.microsoft.com/office/drawing/2014/main" id="{063146C6-DAA6-477F-B096-B41219E9C32B}"/>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4" name="Rectangle 14">
                <a:extLst>
                  <a:ext uri="{FF2B5EF4-FFF2-40B4-BE49-F238E27FC236}">
                    <a16:creationId xmlns="" xmlns:a16="http://schemas.microsoft.com/office/drawing/2014/main" id="{ABD5FDBB-D4E4-4295-9216-65FCBA44133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1" name="TextBox 10">
              <a:extLst>
                <a:ext uri="{FF2B5EF4-FFF2-40B4-BE49-F238E27FC236}">
                  <a16:creationId xmlns="" xmlns:a16="http://schemas.microsoft.com/office/drawing/2014/main" id="{AFBC7510-6EF3-4904-9089-1C741B1D5E04}"/>
                </a:ext>
              </a:extLst>
            </p:cNvPr>
            <p:cNvSpPr txBox="1"/>
            <p:nvPr/>
          </p:nvSpPr>
          <p:spPr>
            <a:xfrm>
              <a:off x="3042838" y="1727227"/>
              <a:ext cx="1129909" cy="438581"/>
            </a:xfrm>
            <a:prstGeom prst="rect">
              <a:avLst/>
            </a:prstGeom>
            <a:noFill/>
          </p:spPr>
          <p:txBody>
            <a:bodyPr wrap="square" rtlCol="0">
              <a:spAutoFit/>
            </a:bodyPr>
            <a:lstStyle/>
            <a:p>
              <a:pPr defTabSz="1219170">
                <a:buClr>
                  <a:srgbClr val="000000"/>
                </a:buClr>
              </a:pP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Gợi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sp>
        <p:nvSpPr>
          <p:cNvPr id="25" name="TextBox 24">
            <a:extLst>
              <a:ext uri="{FF2B5EF4-FFF2-40B4-BE49-F238E27FC236}">
                <a16:creationId xmlns="" xmlns:a16="http://schemas.microsoft.com/office/drawing/2014/main" id="{39F8038D-373D-40B3-A508-9A9CE484C44D}"/>
              </a:ext>
            </a:extLst>
          </p:cNvPr>
          <p:cNvSpPr txBox="1"/>
          <p:nvPr/>
        </p:nvSpPr>
        <p:spPr>
          <a:xfrm>
            <a:off x="3257177" y="2622075"/>
            <a:ext cx="5857196" cy="1118255"/>
          </a:xfrm>
          <a:prstGeom prst="rect">
            <a:avLst/>
          </a:prstGeom>
          <a:noFill/>
        </p:spPr>
        <p:txBody>
          <a:bodyPr wrap="square" rtlCol="0">
            <a:spAutoFit/>
          </a:bodyPr>
          <a:lstStyle/>
          <a:p>
            <a:pPr marL="457189" indent="-457189" defTabSz="1219170">
              <a:lnSpc>
                <a:spcPts val="4000"/>
              </a:lnSpc>
              <a:buClr>
                <a:srgbClr val="000000"/>
              </a:buClr>
              <a:buFontTx/>
              <a:buChar char="-"/>
            </a:pP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Tên</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chuyện</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là</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vi-VN"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457189" indent="-457189" defTabSz="1219170">
              <a:lnSpc>
                <a:spcPts val="4000"/>
              </a:lnSpc>
              <a:buClr>
                <a:srgbClr val="000000"/>
              </a:buClr>
              <a:buFontTx/>
              <a:buChar char="-"/>
            </a:pP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Cuốn</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sách</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đó</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viết</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về</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điều</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vi-VN"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26" name="Google Shape;1029;p42">
            <a:extLst>
              <a:ext uri="{FF2B5EF4-FFF2-40B4-BE49-F238E27FC236}">
                <a16:creationId xmlns="" xmlns:a16="http://schemas.microsoft.com/office/drawing/2014/main" id="{FCC90080-4EE6-433A-9C65-74AEAC6932B9}"/>
              </a:ext>
            </a:extLst>
          </p:cNvPr>
          <p:cNvGrpSpPr/>
          <p:nvPr/>
        </p:nvGrpSpPr>
        <p:grpSpPr>
          <a:xfrm rot="20594821">
            <a:off x="8586667" y="5070848"/>
            <a:ext cx="1566687" cy="1197813"/>
            <a:chOff x="7570574" y="3912596"/>
            <a:chExt cx="1175015" cy="898360"/>
          </a:xfrm>
        </p:grpSpPr>
        <p:grpSp>
          <p:nvGrpSpPr>
            <p:cNvPr id="27" name="Google Shape;1030;p42">
              <a:extLst>
                <a:ext uri="{FF2B5EF4-FFF2-40B4-BE49-F238E27FC236}">
                  <a16:creationId xmlns="" xmlns:a16="http://schemas.microsoft.com/office/drawing/2014/main" id="{259832DC-62F4-4D96-8100-ACBA61B5838B}"/>
                </a:ext>
              </a:extLst>
            </p:cNvPr>
            <p:cNvGrpSpPr/>
            <p:nvPr/>
          </p:nvGrpSpPr>
          <p:grpSpPr>
            <a:xfrm>
              <a:off x="8115957" y="3912596"/>
              <a:ext cx="629632" cy="591794"/>
              <a:chOff x="6528424" y="1260656"/>
              <a:chExt cx="1975626" cy="1856900"/>
            </a:xfrm>
          </p:grpSpPr>
          <p:sp>
            <p:nvSpPr>
              <p:cNvPr id="29" name="Google Shape;1031;p42">
                <a:extLst>
                  <a:ext uri="{FF2B5EF4-FFF2-40B4-BE49-F238E27FC236}">
                    <a16:creationId xmlns="" xmlns:a16="http://schemas.microsoft.com/office/drawing/2014/main" id="{2BBAFBE0-651D-4101-A3DE-FBAE6C696E1D}"/>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Google Shape;1032;p42">
                <a:extLst>
                  <a:ext uri="{FF2B5EF4-FFF2-40B4-BE49-F238E27FC236}">
                    <a16:creationId xmlns="" xmlns:a16="http://schemas.microsoft.com/office/drawing/2014/main" id="{06F0B66A-6E08-40D8-A45D-AA8AD6729B9E}"/>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1" name="Google Shape;1033;p42">
                <a:extLst>
                  <a:ext uri="{FF2B5EF4-FFF2-40B4-BE49-F238E27FC236}">
                    <a16:creationId xmlns="" xmlns:a16="http://schemas.microsoft.com/office/drawing/2014/main" id="{29AE5076-A0DC-491D-A4D4-7BECDD2113E9}"/>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Google Shape;1034;p42">
                <a:extLst>
                  <a:ext uri="{FF2B5EF4-FFF2-40B4-BE49-F238E27FC236}">
                    <a16:creationId xmlns="" xmlns:a16="http://schemas.microsoft.com/office/drawing/2014/main" id="{415ECBF9-90C1-47DB-A14B-1AE732DE044C}"/>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3" name="Google Shape;1035;p42">
                <a:extLst>
                  <a:ext uri="{FF2B5EF4-FFF2-40B4-BE49-F238E27FC236}">
                    <a16:creationId xmlns="" xmlns:a16="http://schemas.microsoft.com/office/drawing/2014/main" id="{E7C94B6F-8228-4DCD-BD7A-55DE1EC841B7}"/>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Google Shape;1036;p42">
                <a:extLst>
                  <a:ext uri="{FF2B5EF4-FFF2-40B4-BE49-F238E27FC236}">
                    <a16:creationId xmlns="" xmlns:a16="http://schemas.microsoft.com/office/drawing/2014/main" id="{9C4B2612-E9F2-49A7-9370-FF70BAABC765}"/>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Google Shape;1037;p42">
                <a:extLst>
                  <a:ext uri="{FF2B5EF4-FFF2-40B4-BE49-F238E27FC236}">
                    <a16:creationId xmlns="" xmlns:a16="http://schemas.microsoft.com/office/drawing/2014/main" id="{C3BF6108-3E96-4E52-B76C-346A13403E2A}"/>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038;p42">
                <a:extLst>
                  <a:ext uri="{FF2B5EF4-FFF2-40B4-BE49-F238E27FC236}">
                    <a16:creationId xmlns="" xmlns:a16="http://schemas.microsoft.com/office/drawing/2014/main" id="{3799EDF1-3746-494E-BA00-F490B87B363B}"/>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039;p42">
                <a:extLst>
                  <a:ext uri="{FF2B5EF4-FFF2-40B4-BE49-F238E27FC236}">
                    <a16:creationId xmlns="" xmlns:a16="http://schemas.microsoft.com/office/drawing/2014/main" id="{2A1C8433-E301-45FD-A14E-73067BB0AD80}"/>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040;p42">
                <a:extLst>
                  <a:ext uri="{FF2B5EF4-FFF2-40B4-BE49-F238E27FC236}">
                    <a16:creationId xmlns="" xmlns:a16="http://schemas.microsoft.com/office/drawing/2014/main" id="{B689D522-AF05-453C-B33C-CA0B6AB5F2D0}"/>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041;p42">
                <a:extLst>
                  <a:ext uri="{FF2B5EF4-FFF2-40B4-BE49-F238E27FC236}">
                    <a16:creationId xmlns="" xmlns:a16="http://schemas.microsoft.com/office/drawing/2014/main" id="{9D42DEDB-A5CC-47A8-A6F2-8E0E87DF46EB}"/>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042;p42">
                <a:extLst>
                  <a:ext uri="{FF2B5EF4-FFF2-40B4-BE49-F238E27FC236}">
                    <a16:creationId xmlns="" xmlns:a16="http://schemas.microsoft.com/office/drawing/2014/main" id="{C8E7CDD5-C52C-447B-859E-62519001F48C}"/>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043;p42">
                <a:extLst>
                  <a:ext uri="{FF2B5EF4-FFF2-40B4-BE49-F238E27FC236}">
                    <a16:creationId xmlns="" xmlns:a16="http://schemas.microsoft.com/office/drawing/2014/main" id="{F0C2A785-518B-4D15-92BD-704A0C58958E}"/>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044;p42">
                <a:extLst>
                  <a:ext uri="{FF2B5EF4-FFF2-40B4-BE49-F238E27FC236}">
                    <a16:creationId xmlns="" xmlns:a16="http://schemas.microsoft.com/office/drawing/2014/main" id="{6725A4F4-AC66-495D-B15B-9601CDC6411D}"/>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045;p42">
                <a:extLst>
                  <a:ext uri="{FF2B5EF4-FFF2-40B4-BE49-F238E27FC236}">
                    <a16:creationId xmlns="" xmlns:a16="http://schemas.microsoft.com/office/drawing/2014/main" id="{006BC873-B71B-455B-B70C-072CE627BB69}"/>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046;p42">
                <a:extLst>
                  <a:ext uri="{FF2B5EF4-FFF2-40B4-BE49-F238E27FC236}">
                    <a16:creationId xmlns="" xmlns:a16="http://schemas.microsoft.com/office/drawing/2014/main" id="{D4C28F63-FA58-487E-98C2-8B33E65B6B2E}"/>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5" name="Google Shape;1047;p42">
                <a:extLst>
                  <a:ext uri="{FF2B5EF4-FFF2-40B4-BE49-F238E27FC236}">
                    <a16:creationId xmlns="" xmlns:a16="http://schemas.microsoft.com/office/drawing/2014/main" id="{4CEEC824-55B0-481E-91A5-65964557D178}"/>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Google Shape;1048;p42">
                <a:extLst>
                  <a:ext uri="{FF2B5EF4-FFF2-40B4-BE49-F238E27FC236}">
                    <a16:creationId xmlns="" xmlns:a16="http://schemas.microsoft.com/office/drawing/2014/main" id="{27C4D04F-DC4E-4279-BEF9-8E4CD4EA32A9}"/>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7" name="Google Shape;1049;p42">
                <a:extLst>
                  <a:ext uri="{FF2B5EF4-FFF2-40B4-BE49-F238E27FC236}">
                    <a16:creationId xmlns="" xmlns:a16="http://schemas.microsoft.com/office/drawing/2014/main" id="{6A45D790-9B37-492C-ACDD-2C84829DB2EF}"/>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8" name="Google Shape;1050;p42">
                <a:extLst>
                  <a:ext uri="{FF2B5EF4-FFF2-40B4-BE49-F238E27FC236}">
                    <a16:creationId xmlns="" xmlns:a16="http://schemas.microsoft.com/office/drawing/2014/main" id="{B2FF3754-E9FB-40F2-9F67-D908E7E9FC59}"/>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9" name="Google Shape;1051;p42">
                <a:extLst>
                  <a:ext uri="{FF2B5EF4-FFF2-40B4-BE49-F238E27FC236}">
                    <a16:creationId xmlns="" xmlns:a16="http://schemas.microsoft.com/office/drawing/2014/main" id="{47A3C8C1-05E4-4E88-A5A7-703F39780BB0}"/>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8" name="Google Shape;1052;p42">
              <a:extLst>
                <a:ext uri="{FF2B5EF4-FFF2-40B4-BE49-F238E27FC236}">
                  <a16:creationId xmlns="" xmlns:a16="http://schemas.microsoft.com/office/drawing/2014/main" id="{1A7F1FDD-A555-4152-908A-7F9B2769355C}"/>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453400441"/>
      </p:ext>
    </p:extLst>
  </p:cSld>
  <p:clrMapOvr>
    <a:masterClrMapping/>
  </p:clrMapOvr>
  <mc:AlternateContent xmlns:mc="http://schemas.openxmlformats.org/markup-compatibility/2006" xmlns:p14="http://schemas.microsoft.com/office/powerpoint/2010/main">
    <mc:Choice Requires="p14">
      <p:transition p14:dur="100" advClick="0" advTm="1000">
        <p:cut/>
      </p:transition>
    </mc:Choice>
    <mc:Fallback xmlns="">
      <p:transition advClick="0" advTm="1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44644" y="540546"/>
            <a:ext cx="7197969" cy="2944251"/>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prstClr val="white"/>
                </a:solidFill>
                <a:latin typeface="Times New Roman" pitchFamily="18" charset="0"/>
                <a:cs typeface="Times New Roman" pitchFamily="18" charset="0"/>
              </a:rPr>
              <a:t>Chia </a:t>
            </a:r>
            <a:r>
              <a:rPr lang="en-US" sz="6600" dirty="0" err="1" smtClean="0">
                <a:solidFill>
                  <a:prstClr val="white"/>
                </a:solidFill>
                <a:latin typeface="Times New Roman" pitchFamily="18" charset="0"/>
                <a:cs typeface="Times New Roman" pitchFamily="18" charset="0"/>
              </a:rPr>
              <a:t>sẻ</a:t>
            </a:r>
            <a:endParaRPr lang="en-US" sz="6600" dirty="0" smtClean="0">
              <a:solidFill>
                <a:prstClr val="white"/>
              </a:solidFill>
              <a:latin typeface="Times New Roman" pitchFamily="18" charset="0"/>
              <a:cs typeface="Times New Roman" pitchFamily="18" charset="0"/>
            </a:endParaRPr>
          </a:p>
          <a:p>
            <a:pPr algn="ctr"/>
            <a:r>
              <a:rPr lang="en-US" sz="6600" dirty="0" err="1" smtClean="0">
                <a:solidFill>
                  <a:prstClr val="white"/>
                </a:solidFill>
                <a:latin typeface="Times New Roman" pitchFamily="18" charset="0"/>
                <a:cs typeface="Times New Roman" pitchFamily="18" charset="0"/>
              </a:rPr>
              <a:t>nhóm</a:t>
            </a:r>
            <a:r>
              <a:rPr lang="en-US" sz="6600" dirty="0" smtClean="0">
                <a:solidFill>
                  <a:prstClr val="white"/>
                </a:solidFill>
                <a:latin typeface="Times New Roman" pitchFamily="18" charset="0"/>
                <a:cs typeface="Times New Roman" pitchFamily="18" charset="0"/>
              </a:rPr>
              <a:t> </a:t>
            </a:r>
            <a:r>
              <a:rPr lang="en-US" sz="6600" dirty="0" err="1" smtClean="0">
                <a:solidFill>
                  <a:prstClr val="white"/>
                </a:solidFill>
                <a:latin typeface="Times New Roman" pitchFamily="18" charset="0"/>
                <a:cs typeface="Times New Roman" pitchFamily="18" charset="0"/>
              </a:rPr>
              <a:t>đôi</a:t>
            </a:r>
            <a:endParaRPr lang="en-US" sz="6600" dirty="0">
              <a:solidFill>
                <a:prstClr val="white"/>
              </a:solidFill>
              <a:latin typeface="Times New Roman" pitchFamily="18" charset="0"/>
              <a:cs typeface="Times New Roman" pitchFamily="18" charset="0"/>
            </a:endParaRPr>
          </a:p>
        </p:txBody>
      </p:sp>
      <p:pic>
        <p:nvPicPr>
          <p:cNvPr id="2052" name="Picture 4" descr="MỘT SỐ KĨ THUẬT DẠY HỌC TÍCH CỰ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622" y="2529444"/>
            <a:ext cx="5754378" cy="432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801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4" name="Clock hand spin">
            <a:extLst>
              <a:ext uri="{FF2B5EF4-FFF2-40B4-BE49-F238E27FC236}">
                <a16:creationId xmlns:a16="http://schemas.microsoft.com/office/drawing/2014/main" xmlns=""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3" name="Group 2">
            <a:extLst>
              <a:ext uri="{FF2B5EF4-FFF2-40B4-BE49-F238E27FC236}">
                <a16:creationId xmlns:a16="http://schemas.microsoft.com/office/drawing/2014/main" xmlns="" id="{A3772A17-BB74-4A75-BA55-D622FE4D0639}"/>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1" name="Rectangle 37"/>
            <p:cNvSpPr>
              <a:spLocks noChangeArrowheads="1"/>
            </p:cNvSpPr>
            <p:nvPr/>
          </p:nvSpPr>
          <p:spPr bwMode="auto">
            <a:xfrm>
              <a:off x="2593975" y="2499116"/>
              <a:ext cx="3222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60</a:t>
              </a:r>
              <a:endParaRPr lang="en-US" altLang="en-US" dirty="0">
                <a:solidFill>
                  <a:prstClr val="black"/>
                </a:solidFill>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5" name="Group 4">
            <a:extLst>
              <a:ext uri="{FF2B5EF4-FFF2-40B4-BE49-F238E27FC236}">
                <a16:creationId xmlns:a16="http://schemas.microsoft.com/office/drawing/2014/main" xmlns="" id="{F02CE7F1-42A5-4819-B9D5-4D6F794C1023}"/>
              </a:ext>
            </a:extLst>
          </p:cNvPr>
          <p:cNvGrpSpPr/>
          <p:nvPr/>
        </p:nvGrpSpPr>
        <p:grpSpPr>
          <a:xfrm>
            <a:off x="3722688" y="3113478"/>
            <a:ext cx="585788" cy="587375"/>
            <a:chOff x="3722688" y="3113478"/>
            <a:chExt cx="585788" cy="587375"/>
          </a:xfrm>
        </p:grpSpPr>
        <p:sp>
          <p:nvSpPr>
            <p:cNvPr id="178"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9"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1"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2"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3" name="Rectangle 49"/>
            <p:cNvSpPr>
              <a:spLocks noChangeArrowheads="1"/>
            </p:cNvSpPr>
            <p:nvPr/>
          </p:nvSpPr>
          <p:spPr bwMode="auto">
            <a:xfrm>
              <a:off x="3886343" y="3216666"/>
              <a:ext cx="2757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10</a:t>
              </a:r>
              <a:endParaRPr lang="en-US" altLang="en-US" dirty="0">
                <a:solidFill>
                  <a:prstClr val="black"/>
                </a:solidFill>
              </a:endParaRPr>
            </a:p>
          </p:txBody>
        </p:sp>
      </p:gr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6" name="Group 5">
            <a:extLst>
              <a:ext uri="{FF2B5EF4-FFF2-40B4-BE49-F238E27FC236}">
                <a16:creationId xmlns:a16="http://schemas.microsoft.com/office/drawing/2014/main" xmlns="" id="{9C879497-4400-4FD9-9864-4EBB91C4A066}"/>
              </a:ext>
            </a:extLst>
          </p:cNvPr>
          <p:cNvGrpSpPr/>
          <p:nvPr/>
        </p:nvGrpSpPr>
        <p:grpSpPr>
          <a:xfrm>
            <a:off x="3754438" y="4585091"/>
            <a:ext cx="566738" cy="568325"/>
            <a:chOff x="3754438" y="4585091"/>
            <a:chExt cx="566738" cy="568325"/>
          </a:xfrm>
        </p:grpSpPr>
        <p:sp>
          <p:nvSpPr>
            <p:cNvPr id="190"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1"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3"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4"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5" name="Rectangle 61"/>
            <p:cNvSpPr>
              <a:spLocks noChangeArrowheads="1"/>
            </p:cNvSpPr>
            <p:nvPr/>
          </p:nvSpPr>
          <p:spPr bwMode="auto">
            <a:xfrm>
              <a:off x="3911600" y="4672403"/>
              <a:ext cx="3029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20</a:t>
              </a:r>
              <a:endParaRPr lang="en-US" altLang="en-US" dirty="0">
                <a:solidFill>
                  <a:prstClr val="black"/>
                </a:solidFill>
              </a:endParaRPr>
            </a:p>
          </p:txBody>
        </p:sp>
      </p:gr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7" name="Group 6">
            <a:extLst>
              <a:ext uri="{FF2B5EF4-FFF2-40B4-BE49-F238E27FC236}">
                <a16:creationId xmlns:a16="http://schemas.microsoft.com/office/drawing/2014/main" xmlns="" id="{A5B54224-AEC3-4916-93C5-08FCBA5BE603}"/>
              </a:ext>
            </a:extLst>
          </p:cNvPr>
          <p:cNvGrpSpPr/>
          <p:nvPr/>
        </p:nvGrpSpPr>
        <p:grpSpPr>
          <a:xfrm>
            <a:off x="2498725" y="5334391"/>
            <a:ext cx="568325" cy="566738"/>
            <a:chOff x="2498725" y="5334391"/>
            <a:chExt cx="568325" cy="566738"/>
          </a:xfrm>
        </p:grpSpPr>
        <p:sp>
          <p:nvSpPr>
            <p:cNvPr id="222"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3"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5"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6"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7" name="Rectangle 93"/>
            <p:cNvSpPr>
              <a:spLocks noChangeArrowheads="1"/>
            </p:cNvSpPr>
            <p:nvPr/>
          </p:nvSpPr>
          <p:spPr bwMode="auto">
            <a:xfrm>
              <a:off x="2665413" y="5421703"/>
              <a:ext cx="3045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30</a:t>
              </a:r>
              <a:endParaRPr lang="en-US" altLang="en-US" dirty="0">
                <a:solidFill>
                  <a:prstClr val="black"/>
                </a:solidFill>
              </a:endParaRPr>
            </a:p>
          </p:txBody>
        </p:sp>
      </p:grpSp>
      <p:grpSp>
        <p:nvGrpSpPr>
          <p:cNvPr id="9" name="Group 8">
            <a:extLst>
              <a:ext uri="{FF2B5EF4-FFF2-40B4-BE49-F238E27FC236}">
                <a16:creationId xmlns:a16="http://schemas.microsoft.com/office/drawing/2014/main" xmlns="" id="{6B9F673D-98D0-4896-AED3-5C9C19FBCE7E}"/>
              </a:ext>
            </a:extLst>
          </p:cNvPr>
          <p:cNvGrpSpPr/>
          <p:nvPr/>
        </p:nvGrpSpPr>
        <p:grpSpPr>
          <a:xfrm>
            <a:off x="1157288" y="3113478"/>
            <a:ext cx="584200" cy="587375"/>
            <a:chOff x="1157288" y="3113478"/>
            <a:chExt cx="584200" cy="587375"/>
          </a:xfrm>
        </p:grpSpPr>
        <p:sp>
          <p:nvSpPr>
            <p:cNvPr id="206" name="Freeform 72"/>
            <p:cNvSpPr>
              <a:spLocks/>
            </p:cNvSpPr>
            <p:nvPr/>
          </p:nvSpPr>
          <p:spPr bwMode="auto">
            <a:xfrm>
              <a:off x="1157288" y="3113478"/>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7" name="Freeform 73"/>
            <p:cNvSpPr>
              <a:spLocks/>
            </p:cNvSpPr>
            <p:nvPr/>
          </p:nvSpPr>
          <p:spPr bwMode="auto">
            <a:xfrm>
              <a:off x="1212850" y="3169041"/>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9" name="Freeform 75"/>
            <p:cNvSpPr>
              <a:spLocks/>
            </p:cNvSpPr>
            <p:nvPr/>
          </p:nvSpPr>
          <p:spPr bwMode="auto">
            <a:xfrm>
              <a:off x="1217613" y="3180153"/>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0" name="Rectangle 96"/>
            <p:cNvSpPr>
              <a:spLocks noChangeArrowheads="1"/>
            </p:cNvSpPr>
            <p:nvPr/>
          </p:nvSpPr>
          <p:spPr bwMode="auto">
            <a:xfrm>
              <a:off x="1311275" y="3330966"/>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1" name="Rectangle 97"/>
            <p:cNvSpPr>
              <a:spLocks noChangeArrowheads="1"/>
            </p:cNvSpPr>
            <p:nvPr/>
          </p:nvSpPr>
          <p:spPr bwMode="auto">
            <a:xfrm>
              <a:off x="1311275" y="3218253"/>
              <a:ext cx="3077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50</a:t>
              </a:r>
              <a:endParaRPr lang="en-US" altLang="en-US" dirty="0">
                <a:solidFill>
                  <a:prstClr val="black"/>
                </a:solidFill>
              </a:endParaRPr>
            </a:p>
          </p:txBody>
        </p:sp>
      </p:grpSp>
      <p:grpSp>
        <p:nvGrpSpPr>
          <p:cNvPr id="8" name="Group 7">
            <a:extLst>
              <a:ext uri="{FF2B5EF4-FFF2-40B4-BE49-F238E27FC236}">
                <a16:creationId xmlns:a16="http://schemas.microsoft.com/office/drawing/2014/main" xmlns="" id="{94D47649-C8EF-4DD0-A9C7-4B148138D432}"/>
              </a:ext>
            </a:extLst>
          </p:cNvPr>
          <p:cNvGrpSpPr/>
          <p:nvPr/>
        </p:nvGrpSpPr>
        <p:grpSpPr>
          <a:xfrm>
            <a:off x="1162050" y="4580328"/>
            <a:ext cx="569913" cy="568325"/>
            <a:chOff x="1162050" y="4580328"/>
            <a:chExt cx="569913" cy="568325"/>
          </a:xfrm>
        </p:grpSpPr>
        <p:sp>
          <p:nvSpPr>
            <p:cNvPr id="214"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5"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7"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4"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5" name="Rectangle 101"/>
            <p:cNvSpPr>
              <a:spLocks noChangeArrowheads="1"/>
            </p:cNvSpPr>
            <p:nvPr/>
          </p:nvSpPr>
          <p:spPr bwMode="auto">
            <a:xfrm>
              <a:off x="1328738" y="4699391"/>
              <a:ext cx="3061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40</a:t>
              </a:r>
              <a:endParaRPr lang="en-US" altLang="en-US" dirty="0">
                <a:solidFill>
                  <a:prstClr val="black"/>
                </a:solidFill>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 name="Rectangle: Rounded Corners 1">
            <a:extLst>
              <a:ext uri="{FF2B5EF4-FFF2-40B4-BE49-F238E27FC236}">
                <a16:creationId xmlns:a16="http://schemas.microsoft.com/office/drawing/2014/main" xmlns="" id="{F12E7EE0-C1E0-4F43-9773-687E84064B9C}"/>
              </a:ext>
            </a:extLst>
          </p:cNvPr>
          <p:cNvSpPr/>
          <p:nvPr/>
        </p:nvSpPr>
        <p:spPr>
          <a:xfrm>
            <a:off x="5248894" y="166255"/>
            <a:ext cx="6943106" cy="33751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6000" dirty="0" smtClean="0">
                <a:solidFill>
                  <a:prstClr val="black"/>
                </a:solidFill>
                <a:latin typeface="Times New Roman" pitchFamily="18" charset="0"/>
                <a:ea typeface="Arial-Rounded" panose="020B0500000000000000" pitchFamily="34" charset="0"/>
                <a:cs typeface="Times New Roman" pitchFamily="18" charset="0"/>
              </a:rPr>
              <a:t>Chia </a:t>
            </a:r>
            <a:r>
              <a:rPr lang="en-US" sz="6000" dirty="0" err="1" smtClean="0">
                <a:solidFill>
                  <a:prstClr val="black"/>
                </a:solidFill>
                <a:latin typeface="Times New Roman" pitchFamily="18" charset="0"/>
                <a:ea typeface="Arial-Rounded" panose="020B0500000000000000" pitchFamily="34" charset="0"/>
                <a:cs typeface="Times New Roman" pitchFamily="18" charset="0"/>
              </a:rPr>
              <a:t>sẻ</a:t>
            </a:r>
            <a:r>
              <a:rPr lang="en-US" sz="6000" dirty="0" smtClean="0">
                <a:solidFill>
                  <a:prstClr val="black"/>
                </a:solidFill>
                <a:latin typeface="Times New Roman" pitchFamily="18" charset="0"/>
                <a:ea typeface="Arial-Rounded" panose="020B0500000000000000" pitchFamily="34" charset="0"/>
                <a:cs typeface="Times New Roman" pitchFamily="18" charset="0"/>
              </a:rPr>
              <a:t> </a:t>
            </a:r>
          </a:p>
          <a:p>
            <a:pPr algn="ctr">
              <a:defRPr/>
            </a:pPr>
            <a:r>
              <a:rPr lang="en-US" sz="6000" dirty="0" err="1" smtClean="0">
                <a:solidFill>
                  <a:prstClr val="black"/>
                </a:solidFill>
                <a:latin typeface="Times New Roman" pitchFamily="18" charset="0"/>
                <a:ea typeface="Arial-Rounded" panose="020B0500000000000000" pitchFamily="34" charset="0"/>
                <a:cs typeface="Times New Roman" pitchFamily="18" charset="0"/>
              </a:rPr>
              <a:t>trước</a:t>
            </a:r>
            <a:r>
              <a:rPr lang="en-US" sz="6000" dirty="0" smtClean="0">
                <a:solidFill>
                  <a:prstClr val="black"/>
                </a:solidFill>
                <a:latin typeface="Times New Roman" pitchFamily="18" charset="0"/>
                <a:ea typeface="Arial-Rounded" panose="020B0500000000000000" pitchFamily="34" charset="0"/>
                <a:cs typeface="Times New Roman" pitchFamily="18" charset="0"/>
              </a:rPr>
              <a:t> </a:t>
            </a:r>
            <a:r>
              <a:rPr lang="en-US" sz="6000" dirty="0" err="1" smtClean="0">
                <a:solidFill>
                  <a:prstClr val="black"/>
                </a:solidFill>
                <a:latin typeface="Times New Roman" pitchFamily="18" charset="0"/>
                <a:ea typeface="Arial-Rounded" panose="020B0500000000000000" pitchFamily="34" charset="0"/>
                <a:cs typeface="Times New Roman" pitchFamily="18" charset="0"/>
              </a:rPr>
              <a:t>lớp</a:t>
            </a:r>
            <a:endParaRPr lang="en-US" sz="6000" dirty="0">
              <a:solidFill>
                <a:prstClr val="black"/>
              </a:solidFill>
              <a:latin typeface="Times New Roman" pitchFamily="18" charset="0"/>
              <a:ea typeface="Arial-Rounded" panose="020B0500000000000000" pitchFamily="34" charset="0"/>
              <a:cs typeface="Times New Roman" pitchFamily="18" charset="0"/>
            </a:endParaRPr>
          </a:p>
        </p:txBody>
      </p:sp>
    </p:spTree>
    <p:custDataLst>
      <p:tags r:id="rId1"/>
    </p:custDataLst>
    <p:extLst>
      <p:ext uri="{BB962C8B-B14F-4D97-AF65-F5344CB8AC3E}">
        <p14:creationId xmlns:p14="http://schemas.microsoft.com/office/powerpoint/2010/main" val="27857609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6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810482" y="2624313"/>
            <a:ext cx="7139354" cy="3200872"/>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4000" b="0"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nghe</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báo</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altLang="en-US" sz="4000" b="0" i="0" u="none" strike="noStrike" kern="1200" cap="none" spc="0" normalizeH="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0" i="0" u="none" strike="noStrike" kern="1200" cap="none" spc="0" normalizeH="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báo</a:t>
            </a:r>
            <a:r>
              <a:rPr lang="en-US" altLang="en-US" sz="4000" noProof="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noProof="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đó</a:t>
            </a:r>
            <a:r>
              <a:rPr lang="en-US" altLang="en-US" sz="4000" noProof="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p:cNvSpPr txBox="1"/>
          <p:nvPr/>
        </p:nvSpPr>
        <p:spPr>
          <a:xfrm>
            <a:off x="2039815" y="1288500"/>
            <a:ext cx="800219" cy="1569660"/>
          </a:xfrm>
          <a:prstGeom prst="rect">
            <a:avLst/>
          </a:prstGeom>
          <a:noFill/>
        </p:spPr>
        <p:txBody>
          <a:bodyPr wrap="none" rtlCol="0">
            <a:spAutoFit/>
          </a:bodyPr>
          <a:lstStyle/>
          <a:p>
            <a:r>
              <a:rPr lang="en-US" sz="9600" dirty="0" smtClean="0">
                <a:latin typeface="Times New Roman" pitchFamily="18" charset="0"/>
                <a:cs typeface="Times New Roman" pitchFamily="18" charset="0"/>
              </a:rPr>
              <a:t>3</a:t>
            </a:r>
            <a:endParaRPr lang="en-US" sz="9600" dirty="0">
              <a:latin typeface="Times New Roman" pitchFamily="18" charset="0"/>
              <a:cs typeface="Times New Roman" pitchFamily="18" charset="0"/>
            </a:endParaRPr>
          </a:p>
        </p:txBody>
      </p:sp>
    </p:spTree>
    <p:extLst>
      <p:ext uri="{BB962C8B-B14F-4D97-AF65-F5344CB8AC3E}">
        <p14:creationId xmlns:p14="http://schemas.microsoft.com/office/powerpoint/2010/main" val="462823898"/>
      </p:ext>
    </p:extLst>
  </p:cSld>
  <p:clrMapOvr>
    <a:masterClrMapping/>
  </p:clrMapOvr>
  <p:transition spd="slow">
    <p:wip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7588"/>
                                        </p:tgtEl>
                                        <p:attrNameLst>
                                          <p:attrName>style.visibility</p:attrName>
                                        </p:attrNameLst>
                                      </p:cBhvr>
                                      <p:to>
                                        <p:strVal val="visible"/>
                                      </p:to>
                                    </p:set>
                                    <p:animEffect transition="in" filter="barn(inVertical)">
                                      <p:cBhvr>
                                        <p:cTn id="21"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3517105" y="3886886"/>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err="1">
                <a:solidFill>
                  <a:schemeClr val="bg1"/>
                </a:solidFill>
                <a:latin typeface="UTM Avo" charset="0"/>
              </a:rPr>
              <a:t>HẸN</a:t>
            </a:r>
            <a:r>
              <a:rPr lang="en-US" sz="6600" dirty="0">
                <a:solidFill>
                  <a:schemeClr val="bg1"/>
                </a:solidFill>
                <a:latin typeface="UTM Avo" charset="0"/>
              </a:rPr>
              <a:t> </a:t>
            </a:r>
            <a:r>
              <a:rPr lang="en-US" sz="6600" dirty="0" err="1">
                <a:solidFill>
                  <a:schemeClr val="bg1"/>
                </a:solidFill>
                <a:latin typeface="UTM Avo" charset="0"/>
              </a:rPr>
              <a:t>GẶP</a:t>
            </a:r>
            <a:r>
              <a:rPr lang="en-US" sz="6600" dirty="0">
                <a:solidFill>
                  <a:schemeClr val="bg1"/>
                </a:solidFill>
                <a:latin typeface="UTM Avo" charset="0"/>
              </a:rPr>
              <a:t> </a:t>
            </a:r>
            <a:r>
              <a:rPr lang="en-US" sz="6600" dirty="0" err="1">
                <a:solidFill>
                  <a:schemeClr val="bg1"/>
                </a:solidFill>
                <a:latin typeface="UTM Avo" charset="0"/>
              </a:rPr>
              <a:t>LẠI</a:t>
            </a:r>
            <a:endParaRPr lang="en-US" sz="6600" dirty="0">
              <a:solidFill>
                <a:schemeClr val="bg1"/>
              </a:solidFill>
              <a:latin typeface="UTM Avo" charset="0"/>
            </a:endParaRPr>
          </a:p>
        </p:txBody>
      </p:sp>
      <p:pic>
        <p:nvPicPr>
          <p:cNvPr id="4"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2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249BC14-F1C4-4295-BEC7-7F47C3886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D500A281-74B2-40ED-953B-2706DC483A72}"/>
              </a:ext>
            </a:extLst>
          </p:cNvPr>
          <p:cNvSpPr txBox="1"/>
          <p:nvPr/>
        </p:nvSpPr>
        <p:spPr>
          <a:xfrm>
            <a:off x="2947386" y="1935332"/>
            <a:ext cx="656059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smtClean="0">
                <a:solidFill>
                  <a:prstClr val="white"/>
                </a:solidFill>
                <a:latin typeface="Times New Roman" panose="02020603050405020304" pitchFamily="18" charset="0"/>
                <a:cs typeface="Times New Roman" panose="02020603050405020304" pitchFamily="18" charset="0"/>
              </a:rPr>
              <a:t>Tự</a:t>
            </a:r>
            <a:r>
              <a:rPr lang="en-US" sz="6600" b="1" dirty="0" smtClean="0">
                <a:solidFill>
                  <a:prstClr val="white"/>
                </a:solidFill>
                <a:latin typeface="Times New Roman" panose="02020603050405020304" pitchFamily="18" charset="0"/>
                <a:cs typeface="Times New Roman" panose="02020603050405020304" pitchFamily="18" charset="0"/>
              </a:rPr>
              <a:t> </a:t>
            </a:r>
            <a:r>
              <a:rPr lang="en-US" sz="6600" b="1" dirty="0" err="1" smtClean="0">
                <a:solidFill>
                  <a:prstClr val="white"/>
                </a:solidFill>
                <a:latin typeface="Times New Roman" panose="02020603050405020304" pitchFamily="18" charset="0"/>
                <a:cs typeface="Times New Roman" panose="02020603050405020304" pitchFamily="18" charset="0"/>
              </a:rPr>
              <a:t>đọc</a:t>
            </a:r>
            <a:r>
              <a:rPr lang="en-US" sz="6600" b="1" dirty="0" smtClean="0">
                <a:solidFill>
                  <a:prstClr val="white"/>
                </a:solidFill>
                <a:latin typeface="Times New Roman" panose="02020603050405020304" pitchFamily="18" charset="0"/>
                <a:cs typeface="Times New Roman" panose="02020603050405020304" pitchFamily="18" charset="0"/>
              </a:rPr>
              <a:t> </a:t>
            </a:r>
            <a:r>
              <a:rPr lang="en-US" sz="6600" b="1" dirty="0" err="1" smtClean="0">
                <a:solidFill>
                  <a:prstClr val="white"/>
                </a:solidFill>
                <a:latin typeface="Times New Roman" panose="02020603050405020304" pitchFamily="18" charset="0"/>
                <a:cs typeface="Times New Roman" panose="02020603050405020304" pitchFamily="18" charset="0"/>
              </a:rPr>
              <a:t>sách</a:t>
            </a:r>
            <a:r>
              <a:rPr lang="en-US" sz="6600" b="1" dirty="0" smtClean="0">
                <a:solidFill>
                  <a:prstClr val="white"/>
                </a:solidFill>
                <a:latin typeface="Times New Roman" panose="02020603050405020304" pitchFamily="18" charset="0"/>
                <a:cs typeface="Times New Roman" panose="02020603050405020304" pitchFamily="18" charset="0"/>
              </a:rPr>
              <a:t> </a:t>
            </a:r>
            <a:r>
              <a:rPr lang="en-US" sz="6600" b="1" dirty="0" err="1" smtClean="0">
                <a:solidFill>
                  <a:prstClr val="white"/>
                </a:solidFill>
                <a:latin typeface="Times New Roman" panose="02020603050405020304" pitchFamily="18" charset="0"/>
                <a:cs typeface="Times New Roman" panose="02020603050405020304" pitchFamily="18" charset="0"/>
              </a:rPr>
              <a:t>báo</a:t>
            </a:r>
            <a:endParaRPr kumimoji="0" lang="en-US" sz="6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prstClr val="white"/>
                </a:solidFill>
                <a:latin typeface="Times New Roman" panose="02020603050405020304" pitchFamily="18" charset="0"/>
                <a:cs typeface="Times New Roman" panose="02020603050405020304" pitchFamily="18" charset="0"/>
              </a:rPr>
              <a:t>(</a:t>
            </a:r>
            <a:r>
              <a:rPr lang="en-US" sz="6600" b="1" dirty="0" err="1">
                <a:solidFill>
                  <a:prstClr val="white"/>
                </a:solidFill>
                <a:latin typeface="Times New Roman" panose="02020603050405020304" pitchFamily="18" charset="0"/>
                <a:cs typeface="Times New Roman" panose="02020603050405020304" pitchFamily="18" charset="0"/>
              </a:rPr>
              <a:t>Tiết</a:t>
            </a:r>
            <a:r>
              <a:rPr lang="en-US" sz="6600" b="1" dirty="0">
                <a:solidFill>
                  <a:prstClr val="white"/>
                </a:solidFill>
                <a:latin typeface="Times New Roman" panose="02020603050405020304" pitchFamily="18" charset="0"/>
                <a:cs typeface="Times New Roman" panose="02020603050405020304" pitchFamily="18" charset="0"/>
              </a:rPr>
              <a:t> </a:t>
            </a:r>
            <a:r>
              <a:rPr lang="en-US" sz="6600" b="1" dirty="0" smtClean="0">
                <a:solidFill>
                  <a:prstClr val="white"/>
                </a:solidFill>
                <a:latin typeface="Times New Roman" panose="02020603050405020304" pitchFamily="18" charset="0"/>
                <a:cs typeface="Times New Roman" panose="02020603050405020304" pitchFamily="18" charset="0"/>
              </a:rPr>
              <a:t>9+10)</a:t>
            </a:r>
            <a:endParaRPr kumimoji="0" lang="en-US" sz="6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10063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2696307" y="105507"/>
            <a:ext cx="6342183" cy="1582615"/>
          </a:xfrm>
          <a:prstGeom prst="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Times New Roman" pitchFamily="18" charset="0"/>
                <a:cs typeface="Times New Roman" pitchFamily="18" charset="0"/>
              </a:rPr>
              <a:t>Đọc</a:t>
            </a:r>
            <a:r>
              <a:rPr lang="en-US" sz="3600" dirty="0">
                <a:solidFill>
                  <a:prstClr val="white"/>
                </a:solidFill>
                <a:latin typeface="Times New Roman" pitchFamily="18" charset="0"/>
                <a:cs typeface="Times New Roman" pitchFamily="18" charset="0"/>
              </a:rPr>
              <a:t> </a:t>
            </a:r>
            <a:r>
              <a:rPr lang="en-US" sz="3600" dirty="0" err="1">
                <a:solidFill>
                  <a:prstClr val="white"/>
                </a:solidFill>
                <a:latin typeface="Times New Roman" pitchFamily="18" charset="0"/>
                <a:cs typeface="Times New Roman" pitchFamily="18" charset="0"/>
              </a:rPr>
              <a:t>sách</a:t>
            </a:r>
            <a:r>
              <a:rPr lang="en-US" sz="3600" dirty="0">
                <a:solidFill>
                  <a:prstClr val="white"/>
                </a:solidFill>
                <a:latin typeface="Times New Roman" pitchFamily="18" charset="0"/>
                <a:cs typeface="Times New Roman" pitchFamily="18" charset="0"/>
              </a:rPr>
              <a:t> </a:t>
            </a:r>
            <a:r>
              <a:rPr lang="en-US" sz="3600" dirty="0" err="1">
                <a:solidFill>
                  <a:prstClr val="white"/>
                </a:solidFill>
                <a:latin typeface="Times New Roman" pitchFamily="18" charset="0"/>
                <a:cs typeface="Times New Roman" pitchFamily="18" charset="0"/>
              </a:rPr>
              <a:t>báo</a:t>
            </a:r>
            <a:r>
              <a:rPr lang="en-US" sz="3600" dirty="0">
                <a:solidFill>
                  <a:prstClr val="white"/>
                </a:solidFill>
                <a:latin typeface="Times New Roman" pitchFamily="18" charset="0"/>
                <a:cs typeface="Times New Roman" pitchFamily="18" charset="0"/>
              </a:rPr>
              <a:t> </a:t>
            </a:r>
            <a:r>
              <a:rPr lang="en-US" sz="3600" dirty="0" err="1">
                <a:solidFill>
                  <a:prstClr val="white"/>
                </a:solidFill>
                <a:latin typeface="Times New Roman" pitchFamily="18" charset="0"/>
                <a:cs typeface="Times New Roman" pitchFamily="18" charset="0"/>
              </a:rPr>
              <a:t>viết</a:t>
            </a:r>
            <a:r>
              <a:rPr lang="en-US" sz="3600" dirty="0">
                <a:solidFill>
                  <a:prstClr val="white"/>
                </a:solidFill>
                <a:latin typeface="Times New Roman" pitchFamily="18" charset="0"/>
                <a:cs typeface="Times New Roman" pitchFamily="18" charset="0"/>
              </a:rPr>
              <a:t> </a:t>
            </a:r>
            <a:r>
              <a:rPr lang="en-US" sz="3600" dirty="0" err="1">
                <a:solidFill>
                  <a:prstClr val="white"/>
                </a:solidFill>
                <a:latin typeface="Times New Roman" pitchFamily="18" charset="0"/>
                <a:cs typeface="Times New Roman" pitchFamily="18" charset="0"/>
              </a:rPr>
              <a:t>về</a:t>
            </a:r>
            <a:r>
              <a:rPr lang="en-US" sz="3600" dirty="0">
                <a:solidFill>
                  <a:prstClr val="white"/>
                </a:solidFill>
                <a:latin typeface="Times New Roman" pitchFamily="18" charset="0"/>
                <a:cs typeface="Times New Roman" pitchFamily="18" charset="0"/>
              </a:rPr>
              <a:t> </a:t>
            </a:r>
            <a:r>
              <a:rPr lang="en-US" sz="3600" dirty="0" err="1" smtClean="0">
                <a:solidFill>
                  <a:prstClr val="white"/>
                </a:solidFill>
                <a:latin typeface="Times New Roman" pitchFamily="18" charset="0"/>
                <a:cs typeface="Times New Roman" pitchFamily="18" charset="0"/>
              </a:rPr>
              <a:t>trường</a:t>
            </a:r>
            <a:r>
              <a:rPr lang="en-US" sz="3600" dirty="0" smtClean="0">
                <a:solidFill>
                  <a:prstClr val="white"/>
                </a:solidFill>
                <a:latin typeface="Times New Roman" pitchFamily="18" charset="0"/>
                <a:cs typeface="Times New Roman" pitchFamily="18" charset="0"/>
              </a:rPr>
              <a:t> </a:t>
            </a:r>
            <a:r>
              <a:rPr lang="en-US" sz="3600" dirty="0" err="1" smtClean="0">
                <a:solidFill>
                  <a:prstClr val="white"/>
                </a:solidFill>
                <a:latin typeface="Times New Roman" pitchFamily="18" charset="0"/>
                <a:cs typeface="Times New Roman" pitchFamily="18" charset="0"/>
              </a:rPr>
              <a:t>học</a:t>
            </a:r>
            <a:endParaRPr lang="en-US" sz="3600" dirty="0">
              <a:solidFill>
                <a:prstClr val="white"/>
              </a:solidFill>
              <a:latin typeface="Times New Roman" pitchFamily="18" charset="0"/>
              <a:cs typeface="Times New Roman" pitchFamily="18" charset="0"/>
            </a:endParaRPr>
          </a:p>
        </p:txBody>
      </p:sp>
      <p:sp>
        <p:nvSpPr>
          <p:cNvPr id="2" name="Cloud 1"/>
          <p:cNvSpPr/>
          <p:nvPr/>
        </p:nvSpPr>
        <p:spPr>
          <a:xfrm>
            <a:off x="1617785" y="2217875"/>
            <a:ext cx="8759782" cy="366711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Tx/>
              <a:buAutoNum type="arabicPeriod"/>
            </a:pP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hãy</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mang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đến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lớp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sách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báo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viết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về</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trường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học</a:t>
            </a:r>
            <a:r>
              <a:rPr lang="en-US" sz="36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1614624598"/>
      </p:ext>
    </p:extLst>
  </p:cSld>
  <p:clrMapOvr>
    <a:masterClrMapping/>
  </p:clrMapOvr>
  <mc:AlternateContent xmlns:mc="http://schemas.openxmlformats.org/markup-compatibility/2006" xmlns:p14="http://schemas.microsoft.com/office/powerpoint/2010/main">
    <mc:Choice Requires="p14">
      <p:transition p14:dur="100" advClick="0" advTm="1000">
        <p:cut/>
      </p:transition>
    </mc:Choice>
    <mc:Fallback xmlns="">
      <p:transition advClick="0" advTm="1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5">
            <a:extLst>
              <a:ext uri="{FF2B5EF4-FFF2-40B4-BE49-F238E27FC236}">
                <a16:creationId xmlns=""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77550" y="-204186"/>
            <a:ext cx="12679661" cy="640322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605032" y="-306521"/>
            <a:ext cx="3406282" cy="3495660"/>
          </a:xfrm>
          <a:prstGeom prst="rect">
            <a:avLst/>
          </a:prstGeom>
        </p:spPr>
      </p:pic>
      <p:pic>
        <p:nvPicPr>
          <p:cNvPr id="36" name="图片 35">
            <a:extLst>
              <a:ext uri="{FF2B5EF4-FFF2-40B4-BE49-F238E27FC236}">
                <a16:creationId xmlns=""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9123529" y="110579"/>
            <a:ext cx="1935225" cy="2873962"/>
          </a:xfrm>
          <a:prstGeom prst="rect">
            <a:avLst/>
          </a:prstGeom>
        </p:spPr>
      </p:pic>
      <p:sp>
        <p:nvSpPr>
          <p:cNvPr id="2" name="Rectangle 1">
            <a:extLst>
              <a:ext uri="{FF2B5EF4-FFF2-40B4-BE49-F238E27FC236}">
                <a16:creationId xmlns="" xmlns:a16="http://schemas.microsoft.com/office/drawing/2014/main" id="{8E7854D3-9C9C-4370-ABE5-4B27E2737DD0}"/>
              </a:ext>
            </a:extLst>
          </p:cNvPr>
          <p:cNvSpPr/>
          <p:nvPr/>
        </p:nvSpPr>
        <p:spPr>
          <a:xfrm>
            <a:off x="1118818" y="1920588"/>
            <a:ext cx="8993032" cy="1754326"/>
          </a:xfrm>
          <a:prstGeom prst="rect">
            <a:avLst/>
          </a:prstGeom>
          <a:noFill/>
        </p:spPr>
        <p:txBody>
          <a:bodyPr wrap="square" lIns="91440" tIns="45720" rIns="91440" bIns="45720">
            <a:spAutoFit/>
          </a:bodyPr>
          <a:lstStyle/>
          <a:p>
            <a:pPr algn="ctr">
              <a:defRPr/>
            </a:pP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Chia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sẻ</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trong</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nhóm</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đôi</a:t>
            </a:r>
            <a:endPar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endParaRPr>
          </a:p>
          <a:p>
            <a:pPr algn="ctr">
              <a:defRPr/>
            </a:pPr>
            <a:r>
              <a:rPr lang="en-US" sz="5400" b="1" dirty="0" err="1">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v</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ề</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cuốn</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sách</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của</a:t>
            </a:r>
            <a:r>
              <a:rPr lang="en-US" sz="5400" b="1" dirty="0"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 </a:t>
            </a:r>
            <a:r>
              <a:rPr lang="en-US" sz="5400" b="1" dirty="0" err="1" smtClean="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rPr>
              <a:t>em</a:t>
            </a:r>
            <a:endParaRPr lang="en-US" sz="5400" b="1" dirty="0">
              <a:ln w="0"/>
              <a:solidFill>
                <a:srgbClr val="4472C4"/>
              </a:solidFill>
              <a:effectLst>
                <a:outerShdw blurRad="38100" dist="25400" dir="5400000" algn="ctr" rotWithShape="0">
                  <a:srgbClr val="6E747A">
                    <a:alpha val="43000"/>
                  </a:srgbClr>
                </a:outerShdw>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212938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87989F77-F078-4567-8A65-50A68E3E544C}"/>
              </a:ext>
            </a:extLst>
          </p:cNvPr>
          <p:cNvGrpSpPr/>
          <p:nvPr/>
        </p:nvGrpSpPr>
        <p:grpSpPr>
          <a:xfrm>
            <a:off x="2284167" y="846095"/>
            <a:ext cx="7803217" cy="4670216"/>
            <a:chOff x="768927" y="1641595"/>
            <a:chExt cx="5340928" cy="2511698"/>
          </a:xfrm>
        </p:grpSpPr>
        <p:grpSp>
          <p:nvGrpSpPr>
            <p:cNvPr id="9" name="Group 8">
              <a:extLst>
                <a:ext uri="{FF2B5EF4-FFF2-40B4-BE49-F238E27FC236}">
                  <a16:creationId xmlns="" xmlns:a16="http://schemas.microsoft.com/office/drawing/2014/main" id="{8841594E-DFA5-4446-9E39-BCE706D4D788}"/>
                </a:ext>
              </a:extLst>
            </p:cNvPr>
            <p:cNvGrpSpPr/>
            <p:nvPr/>
          </p:nvGrpSpPr>
          <p:grpSpPr>
            <a:xfrm>
              <a:off x="768927" y="1641595"/>
              <a:ext cx="5340928" cy="2511698"/>
              <a:chOff x="768927" y="1641595"/>
              <a:chExt cx="5340928" cy="2511698"/>
            </a:xfrm>
          </p:grpSpPr>
          <p:sp>
            <p:nvSpPr>
              <p:cNvPr id="12" name="Rectangle 14">
                <a:extLst>
                  <a:ext uri="{FF2B5EF4-FFF2-40B4-BE49-F238E27FC236}">
                    <a16:creationId xmlns="" xmlns:a16="http://schemas.microsoft.com/office/drawing/2014/main" id="{2B982613-E5FA-4F7A-982D-9BEFA33B6844}"/>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3" name="Google Shape;1251;p47">
                <a:extLst>
                  <a:ext uri="{FF2B5EF4-FFF2-40B4-BE49-F238E27FC236}">
                    <a16:creationId xmlns="" xmlns:a16="http://schemas.microsoft.com/office/drawing/2014/main" id="{7B7408A3-08E7-42E8-8D73-7CC09797D404}"/>
                  </a:ext>
                </a:extLst>
              </p:cNvPr>
              <p:cNvGrpSpPr/>
              <p:nvPr/>
            </p:nvGrpSpPr>
            <p:grpSpPr>
              <a:xfrm>
                <a:off x="768927" y="1641595"/>
                <a:ext cx="5340928" cy="2511698"/>
                <a:chOff x="4875791" y="946666"/>
                <a:chExt cx="1252993" cy="1443671"/>
              </a:xfrm>
            </p:grpSpPr>
            <p:sp>
              <p:nvSpPr>
                <p:cNvPr id="15" name="Google Shape;1252;p47">
                  <a:extLst>
                    <a:ext uri="{FF2B5EF4-FFF2-40B4-BE49-F238E27FC236}">
                      <a16:creationId xmlns="" xmlns:a16="http://schemas.microsoft.com/office/drawing/2014/main" id="{CCBA1109-11A3-48C9-935D-6608039FA8E7}"/>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53;p47">
                  <a:extLst>
                    <a:ext uri="{FF2B5EF4-FFF2-40B4-BE49-F238E27FC236}">
                      <a16:creationId xmlns="" xmlns:a16="http://schemas.microsoft.com/office/drawing/2014/main" id="{B28F325E-1287-4074-B23D-B29BECB82E6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54;p47">
                  <a:extLst>
                    <a:ext uri="{FF2B5EF4-FFF2-40B4-BE49-F238E27FC236}">
                      <a16:creationId xmlns="" xmlns:a16="http://schemas.microsoft.com/office/drawing/2014/main" id="{9A030AFC-F4D3-4520-BC64-52F53608CC5E}"/>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255;p47">
                  <a:extLst>
                    <a:ext uri="{FF2B5EF4-FFF2-40B4-BE49-F238E27FC236}">
                      <a16:creationId xmlns="" xmlns:a16="http://schemas.microsoft.com/office/drawing/2014/main" id="{5763F274-7D0D-419C-9827-5186DB1972E2}"/>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256;p47">
                  <a:extLst>
                    <a:ext uri="{FF2B5EF4-FFF2-40B4-BE49-F238E27FC236}">
                      <a16:creationId xmlns="" xmlns:a16="http://schemas.microsoft.com/office/drawing/2014/main" id="{FE73D55A-286F-477D-8334-3D8181D0A75F}"/>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257;p47">
                  <a:extLst>
                    <a:ext uri="{FF2B5EF4-FFF2-40B4-BE49-F238E27FC236}">
                      <a16:creationId xmlns="" xmlns:a16="http://schemas.microsoft.com/office/drawing/2014/main" id="{29B570B2-90FB-49DE-9781-4D9120C23078}"/>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258;p47">
                  <a:extLst>
                    <a:ext uri="{FF2B5EF4-FFF2-40B4-BE49-F238E27FC236}">
                      <a16:creationId xmlns="" xmlns:a16="http://schemas.microsoft.com/office/drawing/2014/main" id="{C537AE36-089E-45C7-9DE8-AECE8EA38790}"/>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259;p47">
                  <a:extLst>
                    <a:ext uri="{FF2B5EF4-FFF2-40B4-BE49-F238E27FC236}">
                      <a16:creationId xmlns="" xmlns:a16="http://schemas.microsoft.com/office/drawing/2014/main" id="{E4905894-EFC3-4271-8E12-E711E2348ADB}"/>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260;p47">
                  <a:extLst>
                    <a:ext uri="{FF2B5EF4-FFF2-40B4-BE49-F238E27FC236}">
                      <a16:creationId xmlns="" xmlns:a16="http://schemas.microsoft.com/office/drawing/2014/main" id="{C31A674C-53EC-4EE8-88BC-F46452761019}"/>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261;p47">
                  <a:extLst>
                    <a:ext uri="{FF2B5EF4-FFF2-40B4-BE49-F238E27FC236}">
                      <a16:creationId xmlns="" xmlns:a16="http://schemas.microsoft.com/office/drawing/2014/main" id="{063146C6-DAA6-477F-B096-B41219E9C32B}"/>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4" name="Rectangle 14">
                <a:extLst>
                  <a:ext uri="{FF2B5EF4-FFF2-40B4-BE49-F238E27FC236}">
                    <a16:creationId xmlns="" xmlns:a16="http://schemas.microsoft.com/office/drawing/2014/main" id="{ABD5FDBB-D4E4-4295-9216-65FCBA44133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1" name="TextBox 10">
              <a:extLst>
                <a:ext uri="{FF2B5EF4-FFF2-40B4-BE49-F238E27FC236}">
                  <a16:creationId xmlns="" xmlns:a16="http://schemas.microsoft.com/office/drawing/2014/main" id="{AFBC7510-6EF3-4904-9089-1C741B1D5E04}"/>
                </a:ext>
              </a:extLst>
            </p:cNvPr>
            <p:cNvSpPr txBox="1"/>
            <p:nvPr/>
          </p:nvSpPr>
          <p:spPr>
            <a:xfrm>
              <a:off x="3042838" y="1727227"/>
              <a:ext cx="1129909" cy="438581"/>
            </a:xfrm>
            <a:prstGeom prst="rect">
              <a:avLst/>
            </a:prstGeom>
            <a:noFill/>
          </p:spPr>
          <p:txBody>
            <a:bodyPr wrap="square" rtlCol="0">
              <a:spAutoFit/>
            </a:bodyPr>
            <a:lstStyle/>
            <a:p>
              <a:pPr defTabSz="1219170">
                <a:buClr>
                  <a:srgbClr val="000000"/>
                </a:buClr>
              </a:pP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Gợi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sp>
        <p:nvSpPr>
          <p:cNvPr id="25" name="TextBox 24">
            <a:extLst>
              <a:ext uri="{FF2B5EF4-FFF2-40B4-BE49-F238E27FC236}">
                <a16:creationId xmlns="" xmlns:a16="http://schemas.microsoft.com/office/drawing/2014/main" id="{39F8038D-373D-40B3-A508-9A9CE484C44D}"/>
              </a:ext>
            </a:extLst>
          </p:cNvPr>
          <p:cNvSpPr txBox="1"/>
          <p:nvPr/>
        </p:nvSpPr>
        <p:spPr>
          <a:xfrm>
            <a:off x="3133210" y="2123857"/>
            <a:ext cx="5857196" cy="2657138"/>
          </a:xfrm>
          <a:prstGeom prst="rect">
            <a:avLst/>
          </a:prstGeom>
          <a:noFill/>
        </p:spPr>
        <p:txBody>
          <a:bodyPr wrap="square" rtlCol="0">
            <a:spAutoFit/>
          </a:bodyPr>
          <a:lstStyle/>
          <a:p>
            <a:pPr marL="457189" indent="-457189" defTabSz="1219170">
              <a:lnSpc>
                <a:spcPts val="4000"/>
              </a:lnSpc>
              <a:buClr>
                <a:srgbClr val="000000"/>
              </a:buClr>
              <a:buFontTx/>
              <a:buChar char="-"/>
            </a:pP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Tên</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cuốn</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sách</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là</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vi-VN"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457189" indent="-457189" defTabSz="1219170">
              <a:lnSpc>
                <a:spcPts val="4000"/>
              </a:lnSpc>
              <a:buClr>
                <a:srgbClr val="000000"/>
              </a:buClr>
              <a:buFontTx/>
              <a:buChar char="-"/>
            </a:pP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Tác</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giả</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cuốn</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sách</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là</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ai</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457189" indent="-457189" defTabSz="1219170">
              <a:lnSpc>
                <a:spcPts val="4000"/>
              </a:lnSpc>
              <a:buClr>
                <a:srgbClr val="000000"/>
              </a:buClr>
              <a:buFontTx/>
              <a:buChar char="-"/>
            </a:pP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Cuốn</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sách</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xuất</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bản</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vi-VN"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457189" indent="-457189" defTabSz="1219170">
              <a:lnSpc>
                <a:spcPts val="4000"/>
              </a:lnSpc>
              <a:buClr>
                <a:srgbClr val="000000"/>
              </a:buClr>
              <a:buFontTx/>
              <a:buChar char="-"/>
            </a:pP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Cuốn</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sách</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đó</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viết</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về</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điều</a:t>
            </a: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vi-VN"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26" name="Google Shape;1029;p42">
            <a:extLst>
              <a:ext uri="{FF2B5EF4-FFF2-40B4-BE49-F238E27FC236}">
                <a16:creationId xmlns="" xmlns:a16="http://schemas.microsoft.com/office/drawing/2014/main" id="{FCC90080-4EE6-433A-9C65-74AEAC6932B9}"/>
              </a:ext>
            </a:extLst>
          </p:cNvPr>
          <p:cNvGrpSpPr/>
          <p:nvPr/>
        </p:nvGrpSpPr>
        <p:grpSpPr>
          <a:xfrm rot="20594821">
            <a:off x="8586667" y="5070848"/>
            <a:ext cx="1566687" cy="1197813"/>
            <a:chOff x="7570574" y="3912596"/>
            <a:chExt cx="1175015" cy="898360"/>
          </a:xfrm>
        </p:grpSpPr>
        <p:grpSp>
          <p:nvGrpSpPr>
            <p:cNvPr id="27" name="Google Shape;1030;p42">
              <a:extLst>
                <a:ext uri="{FF2B5EF4-FFF2-40B4-BE49-F238E27FC236}">
                  <a16:creationId xmlns="" xmlns:a16="http://schemas.microsoft.com/office/drawing/2014/main" id="{259832DC-62F4-4D96-8100-ACBA61B5838B}"/>
                </a:ext>
              </a:extLst>
            </p:cNvPr>
            <p:cNvGrpSpPr/>
            <p:nvPr/>
          </p:nvGrpSpPr>
          <p:grpSpPr>
            <a:xfrm>
              <a:off x="8115957" y="3912596"/>
              <a:ext cx="629632" cy="591794"/>
              <a:chOff x="6528424" y="1260656"/>
              <a:chExt cx="1975626" cy="1856900"/>
            </a:xfrm>
          </p:grpSpPr>
          <p:sp>
            <p:nvSpPr>
              <p:cNvPr id="29" name="Google Shape;1031;p42">
                <a:extLst>
                  <a:ext uri="{FF2B5EF4-FFF2-40B4-BE49-F238E27FC236}">
                    <a16:creationId xmlns="" xmlns:a16="http://schemas.microsoft.com/office/drawing/2014/main" id="{2BBAFBE0-651D-4101-A3DE-FBAE6C696E1D}"/>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Google Shape;1032;p42">
                <a:extLst>
                  <a:ext uri="{FF2B5EF4-FFF2-40B4-BE49-F238E27FC236}">
                    <a16:creationId xmlns="" xmlns:a16="http://schemas.microsoft.com/office/drawing/2014/main" id="{06F0B66A-6E08-40D8-A45D-AA8AD6729B9E}"/>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1" name="Google Shape;1033;p42">
                <a:extLst>
                  <a:ext uri="{FF2B5EF4-FFF2-40B4-BE49-F238E27FC236}">
                    <a16:creationId xmlns="" xmlns:a16="http://schemas.microsoft.com/office/drawing/2014/main" id="{29AE5076-A0DC-491D-A4D4-7BECDD2113E9}"/>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Google Shape;1034;p42">
                <a:extLst>
                  <a:ext uri="{FF2B5EF4-FFF2-40B4-BE49-F238E27FC236}">
                    <a16:creationId xmlns="" xmlns:a16="http://schemas.microsoft.com/office/drawing/2014/main" id="{415ECBF9-90C1-47DB-A14B-1AE732DE044C}"/>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3" name="Google Shape;1035;p42">
                <a:extLst>
                  <a:ext uri="{FF2B5EF4-FFF2-40B4-BE49-F238E27FC236}">
                    <a16:creationId xmlns="" xmlns:a16="http://schemas.microsoft.com/office/drawing/2014/main" id="{E7C94B6F-8228-4DCD-BD7A-55DE1EC841B7}"/>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Google Shape;1036;p42">
                <a:extLst>
                  <a:ext uri="{FF2B5EF4-FFF2-40B4-BE49-F238E27FC236}">
                    <a16:creationId xmlns="" xmlns:a16="http://schemas.microsoft.com/office/drawing/2014/main" id="{9C4B2612-E9F2-49A7-9370-FF70BAABC765}"/>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Google Shape;1037;p42">
                <a:extLst>
                  <a:ext uri="{FF2B5EF4-FFF2-40B4-BE49-F238E27FC236}">
                    <a16:creationId xmlns="" xmlns:a16="http://schemas.microsoft.com/office/drawing/2014/main" id="{C3BF6108-3E96-4E52-B76C-346A13403E2A}"/>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038;p42">
                <a:extLst>
                  <a:ext uri="{FF2B5EF4-FFF2-40B4-BE49-F238E27FC236}">
                    <a16:creationId xmlns="" xmlns:a16="http://schemas.microsoft.com/office/drawing/2014/main" id="{3799EDF1-3746-494E-BA00-F490B87B363B}"/>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039;p42">
                <a:extLst>
                  <a:ext uri="{FF2B5EF4-FFF2-40B4-BE49-F238E27FC236}">
                    <a16:creationId xmlns="" xmlns:a16="http://schemas.microsoft.com/office/drawing/2014/main" id="{2A1C8433-E301-45FD-A14E-73067BB0AD80}"/>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040;p42">
                <a:extLst>
                  <a:ext uri="{FF2B5EF4-FFF2-40B4-BE49-F238E27FC236}">
                    <a16:creationId xmlns="" xmlns:a16="http://schemas.microsoft.com/office/drawing/2014/main" id="{B689D522-AF05-453C-B33C-CA0B6AB5F2D0}"/>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041;p42">
                <a:extLst>
                  <a:ext uri="{FF2B5EF4-FFF2-40B4-BE49-F238E27FC236}">
                    <a16:creationId xmlns="" xmlns:a16="http://schemas.microsoft.com/office/drawing/2014/main" id="{9D42DEDB-A5CC-47A8-A6F2-8E0E87DF46EB}"/>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042;p42">
                <a:extLst>
                  <a:ext uri="{FF2B5EF4-FFF2-40B4-BE49-F238E27FC236}">
                    <a16:creationId xmlns="" xmlns:a16="http://schemas.microsoft.com/office/drawing/2014/main" id="{C8E7CDD5-C52C-447B-859E-62519001F48C}"/>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043;p42">
                <a:extLst>
                  <a:ext uri="{FF2B5EF4-FFF2-40B4-BE49-F238E27FC236}">
                    <a16:creationId xmlns="" xmlns:a16="http://schemas.microsoft.com/office/drawing/2014/main" id="{F0C2A785-518B-4D15-92BD-704A0C58958E}"/>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044;p42">
                <a:extLst>
                  <a:ext uri="{FF2B5EF4-FFF2-40B4-BE49-F238E27FC236}">
                    <a16:creationId xmlns="" xmlns:a16="http://schemas.microsoft.com/office/drawing/2014/main" id="{6725A4F4-AC66-495D-B15B-9601CDC6411D}"/>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045;p42">
                <a:extLst>
                  <a:ext uri="{FF2B5EF4-FFF2-40B4-BE49-F238E27FC236}">
                    <a16:creationId xmlns="" xmlns:a16="http://schemas.microsoft.com/office/drawing/2014/main" id="{006BC873-B71B-455B-B70C-072CE627BB69}"/>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046;p42">
                <a:extLst>
                  <a:ext uri="{FF2B5EF4-FFF2-40B4-BE49-F238E27FC236}">
                    <a16:creationId xmlns="" xmlns:a16="http://schemas.microsoft.com/office/drawing/2014/main" id="{D4C28F63-FA58-487E-98C2-8B33E65B6B2E}"/>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5" name="Google Shape;1047;p42">
                <a:extLst>
                  <a:ext uri="{FF2B5EF4-FFF2-40B4-BE49-F238E27FC236}">
                    <a16:creationId xmlns="" xmlns:a16="http://schemas.microsoft.com/office/drawing/2014/main" id="{4CEEC824-55B0-481E-91A5-65964557D178}"/>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Google Shape;1048;p42">
                <a:extLst>
                  <a:ext uri="{FF2B5EF4-FFF2-40B4-BE49-F238E27FC236}">
                    <a16:creationId xmlns="" xmlns:a16="http://schemas.microsoft.com/office/drawing/2014/main" id="{27C4D04F-DC4E-4279-BEF9-8E4CD4EA32A9}"/>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7" name="Google Shape;1049;p42">
                <a:extLst>
                  <a:ext uri="{FF2B5EF4-FFF2-40B4-BE49-F238E27FC236}">
                    <a16:creationId xmlns="" xmlns:a16="http://schemas.microsoft.com/office/drawing/2014/main" id="{6A45D790-9B37-492C-ACDD-2C84829DB2EF}"/>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8" name="Google Shape;1050;p42">
                <a:extLst>
                  <a:ext uri="{FF2B5EF4-FFF2-40B4-BE49-F238E27FC236}">
                    <a16:creationId xmlns="" xmlns:a16="http://schemas.microsoft.com/office/drawing/2014/main" id="{B2FF3754-E9FB-40F2-9F67-D908E7E9FC59}"/>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9" name="Google Shape;1051;p42">
                <a:extLst>
                  <a:ext uri="{FF2B5EF4-FFF2-40B4-BE49-F238E27FC236}">
                    <a16:creationId xmlns="" xmlns:a16="http://schemas.microsoft.com/office/drawing/2014/main" id="{47A3C8C1-05E4-4E88-A5A7-703F39780BB0}"/>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8" name="Google Shape;1052;p42">
              <a:extLst>
                <a:ext uri="{FF2B5EF4-FFF2-40B4-BE49-F238E27FC236}">
                  <a16:creationId xmlns="" xmlns:a16="http://schemas.microsoft.com/office/drawing/2014/main" id="{1A7F1FDD-A555-4152-908A-7F9B2769355C}"/>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25536089"/>
      </p:ext>
    </p:extLst>
  </p:cSld>
  <p:clrMapOvr>
    <a:masterClrMapping/>
  </p:clrMapOvr>
  <mc:AlternateContent xmlns:mc="http://schemas.openxmlformats.org/markup-compatibility/2006" xmlns:p14="http://schemas.microsoft.com/office/powerpoint/2010/main">
    <mc:Choice Requires="p14">
      <p:transition p14:dur="100" advClick="0" advTm="1000">
        <p:cut/>
      </p:transition>
    </mc:Choice>
    <mc:Fallback xmlns="">
      <p:transition advClick="0" advTm="1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6246" y="180500"/>
            <a:ext cx="3430747" cy="646331"/>
          </a:xfrm>
          <a:prstGeom prst="rect">
            <a:avLst/>
          </a:prstGeom>
        </p:spPr>
        <p:txBody>
          <a:bodyPr wrap="none">
            <a:spAutoFit/>
          </a:bodyPr>
          <a:lstStyle/>
          <a:p>
            <a:pPr algn="ctr">
              <a:defRPr/>
            </a:pPr>
            <a:r>
              <a:rPr lang="en-US" sz="3600" i="1" dirty="0">
                <a:solidFill>
                  <a:prstClr val="black"/>
                </a:solidFill>
                <a:latin typeface="Times New Roman" pitchFamily="18" charset="0"/>
                <a:ea typeface="Arial-Rounded" panose="020B0500000000000000" pitchFamily="34" charset="0"/>
                <a:cs typeface="Times New Roman" pitchFamily="18" charset="0"/>
              </a:rPr>
              <a:t>Chia </a:t>
            </a:r>
            <a:r>
              <a:rPr lang="en-US" sz="3600" i="1" dirty="0" err="1">
                <a:solidFill>
                  <a:prstClr val="black"/>
                </a:solidFill>
                <a:latin typeface="Times New Roman" pitchFamily="18" charset="0"/>
                <a:ea typeface="Arial-Rounded" panose="020B0500000000000000" pitchFamily="34" charset="0"/>
                <a:cs typeface="Times New Roman" pitchFamily="18" charset="0"/>
              </a:rPr>
              <a:t>sẻ</a:t>
            </a:r>
            <a:r>
              <a:rPr lang="en-US" sz="3600" i="1" dirty="0">
                <a:solidFill>
                  <a:prstClr val="black"/>
                </a:solidFill>
                <a:latin typeface="Times New Roman" pitchFamily="18" charset="0"/>
                <a:ea typeface="Arial-Rounded" panose="020B0500000000000000" pitchFamily="34" charset="0"/>
                <a:cs typeface="Times New Roman" pitchFamily="18" charset="0"/>
              </a:rPr>
              <a:t> </a:t>
            </a:r>
            <a:r>
              <a:rPr lang="en-US" sz="3600" i="1" dirty="0" err="1">
                <a:solidFill>
                  <a:prstClr val="black"/>
                </a:solidFill>
                <a:latin typeface="Times New Roman" pitchFamily="18" charset="0"/>
                <a:ea typeface="Arial-Rounded" panose="020B0500000000000000" pitchFamily="34" charset="0"/>
                <a:cs typeface="Times New Roman" pitchFamily="18" charset="0"/>
              </a:rPr>
              <a:t>trước</a:t>
            </a:r>
            <a:r>
              <a:rPr lang="en-US" sz="3600" i="1" dirty="0">
                <a:solidFill>
                  <a:prstClr val="black"/>
                </a:solidFill>
                <a:latin typeface="Times New Roman" pitchFamily="18" charset="0"/>
                <a:ea typeface="Arial-Rounded" panose="020B0500000000000000" pitchFamily="34" charset="0"/>
                <a:cs typeface="Times New Roman" pitchFamily="18" charset="0"/>
              </a:rPr>
              <a:t> </a:t>
            </a:r>
            <a:r>
              <a:rPr lang="en-US" sz="3600" i="1" dirty="0" err="1">
                <a:solidFill>
                  <a:prstClr val="black"/>
                </a:solidFill>
                <a:latin typeface="Times New Roman" pitchFamily="18" charset="0"/>
                <a:ea typeface="Arial-Rounded" panose="020B0500000000000000" pitchFamily="34" charset="0"/>
                <a:cs typeface="Times New Roman" pitchFamily="18" charset="0"/>
              </a:rPr>
              <a:t>lớp</a:t>
            </a:r>
            <a:endParaRPr lang="en-US" sz="3600" i="1" dirty="0">
              <a:solidFill>
                <a:prstClr val="black"/>
              </a:solidFill>
              <a:latin typeface="Times New Roman" pitchFamily="18" charset="0"/>
              <a:ea typeface="Arial-Rounded" panose="020B0500000000000000" pitchFamily="34" charset="0"/>
              <a:cs typeface="Times New Roman" pitchFamily="18" charset="0"/>
            </a:endParaRPr>
          </a:p>
        </p:txBody>
      </p:sp>
      <p:sp>
        <p:nvSpPr>
          <p:cNvPr id="4" name="AutoShape 6" descr="Nâng cao kết quả học tập lí thuyết môn Giáo dục quốc phòng - an ninh bằng  phương pháp &quot;Thảo luận nhóm&quot; - Sách Giả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61902"/>
            <a:ext cx="12192000" cy="579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5040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57112F9-C830-489D-A196-7AF9B49F281A}"/>
              </a:ext>
            </a:extLst>
          </p:cNvPr>
          <p:cNvSpPr txBox="1"/>
          <p:nvPr/>
        </p:nvSpPr>
        <p:spPr>
          <a:xfrm>
            <a:off x="237506" y="223970"/>
            <a:ext cx="11625943" cy="1477328"/>
          </a:xfrm>
          <a:prstGeom prst="rect">
            <a:avLst/>
          </a:prstGeom>
          <a:noFill/>
        </p:spPr>
        <p:txBody>
          <a:bodyPr wrap="square" rtlCol="0">
            <a:spAutoFit/>
          </a:bodyPr>
          <a:lstStyle/>
          <a:p>
            <a:pPr algn="ctr" defTabSz="1219170">
              <a:lnSpc>
                <a:spcPct val="150000"/>
              </a:lnSpc>
              <a:buClr>
                <a:srgbClr val="000000"/>
              </a:buClr>
              <a:defRPr/>
            </a:pPr>
            <a:r>
              <a:rPr lang="en-US" sz="32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Tự</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truyện</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thơ</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báo</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thích</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Ghi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những</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hay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hoặc</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những</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nội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dung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bổ</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ích</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2800" b="1" kern="0" dirty="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Oval 2"/>
          <p:cNvSpPr/>
          <p:nvPr/>
        </p:nvSpPr>
        <p:spPr>
          <a:xfrm>
            <a:off x="569658" y="17936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t>
            </a:r>
            <a:endParaRPr lang="en-US" b="1" dirty="0">
              <a:solidFill>
                <a:schemeClr val="tx1"/>
              </a:solidFill>
            </a:endParaRPr>
          </a:p>
        </p:txBody>
      </p:sp>
      <p:sp>
        <p:nvSpPr>
          <p:cNvPr id="6" name="TextBox 5"/>
          <p:cNvSpPr txBox="1"/>
          <p:nvPr/>
        </p:nvSpPr>
        <p:spPr>
          <a:xfrm>
            <a:off x="1143000" y="1746737"/>
            <a:ext cx="10245969" cy="3231654"/>
          </a:xfrm>
          <a:prstGeom prst="rect">
            <a:avLst/>
          </a:prstGeom>
          <a:noFill/>
        </p:spPr>
        <p:txBody>
          <a:bodyPr wrap="square" rtlCol="0">
            <a:spAutoFit/>
          </a:bodyPr>
          <a:lstStyle/>
          <a:p>
            <a:pPr algn="ctr"/>
            <a:r>
              <a:rPr lang="vi-VN" sz="2400" b="1" dirty="0">
                <a:solidFill>
                  <a:srgbClr val="000000"/>
                </a:solidFill>
                <a:latin typeface="OpenSans"/>
              </a:rPr>
              <a:t>Đoá hoa rừng</a:t>
            </a:r>
            <a:endParaRPr lang="vi-VN" sz="2400" dirty="0">
              <a:solidFill>
                <a:srgbClr val="000000"/>
              </a:solidFill>
              <a:latin typeface="OpenSans"/>
            </a:endParaRPr>
          </a:p>
          <a:p>
            <a:pPr algn="just"/>
            <a:r>
              <a:rPr lang="vi-VN" sz="2400" dirty="0">
                <a:solidFill>
                  <a:srgbClr val="000000"/>
                </a:solidFill>
                <a:latin typeface="OpenSans"/>
              </a:rPr>
              <a:t>Trường Tiểu học Lũng Luông nằm trên núi cao. Ngôi trường nổi bật với </a:t>
            </a:r>
            <a:endParaRPr lang="en-US" sz="2400" dirty="0" smtClean="0">
              <a:solidFill>
                <a:srgbClr val="000000"/>
              </a:solidFill>
              <a:latin typeface="OpenSans"/>
            </a:endParaRPr>
          </a:p>
          <a:p>
            <a:pPr algn="just"/>
            <a:r>
              <a:rPr lang="vi-VN" sz="2400" dirty="0" smtClean="0">
                <a:solidFill>
                  <a:srgbClr val="000000"/>
                </a:solidFill>
                <a:latin typeface="OpenSans"/>
              </a:rPr>
              <a:t>nhiều </a:t>
            </a:r>
            <a:r>
              <a:rPr lang="vi-VN" sz="2400" dirty="0">
                <a:solidFill>
                  <a:srgbClr val="000000"/>
                </a:solidFill>
                <a:latin typeface="OpenSans"/>
              </a:rPr>
              <a:t>màu sắc rực rỡ, trông như một đoá hoa rừng. Kiến trúc của </a:t>
            </a:r>
            <a:r>
              <a:rPr lang="vi-VN" sz="2400" dirty="0" smtClean="0">
                <a:solidFill>
                  <a:srgbClr val="000000"/>
                </a:solidFill>
                <a:latin typeface="OpenSans"/>
              </a:rPr>
              <a:t>trường</a:t>
            </a:r>
            <a:endParaRPr lang="en-US" sz="2400" dirty="0" smtClean="0">
              <a:solidFill>
                <a:srgbClr val="000000"/>
              </a:solidFill>
              <a:latin typeface="OpenSans"/>
            </a:endParaRPr>
          </a:p>
          <a:p>
            <a:pPr algn="just"/>
            <a:r>
              <a:rPr lang="vi-VN" sz="2400" dirty="0" smtClean="0">
                <a:solidFill>
                  <a:srgbClr val="000000"/>
                </a:solidFill>
                <a:latin typeface="OpenSans"/>
              </a:rPr>
              <a:t> </a:t>
            </a:r>
            <a:r>
              <a:rPr lang="vi-VN" sz="2400" dirty="0">
                <a:solidFill>
                  <a:srgbClr val="000000"/>
                </a:solidFill>
                <a:latin typeface="OpenSans"/>
              </a:rPr>
              <a:t>rất độc đáo. Những dãy hành lang không bằng phẳng mà uốn lượn </a:t>
            </a:r>
            <a:r>
              <a:rPr lang="vi-VN" sz="2400" dirty="0" smtClean="0">
                <a:solidFill>
                  <a:srgbClr val="000000"/>
                </a:solidFill>
                <a:latin typeface="OpenSans"/>
              </a:rPr>
              <a:t>theo</a:t>
            </a:r>
            <a:endParaRPr lang="en-US" sz="2400" dirty="0" smtClean="0">
              <a:solidFill>
                <a:srgbClr val="000000"/>
              </a:solidFill>
              <a:latin typeface="OpenSans"/>
            </a:endParaRPr>
          </a:p>
          <a:p>
            <a:pPr algn="just"/>
            <a:r>
              <a:rPr lang="vi-VN" sz="2400" dirty="0" smtClean="0">
                <a:solidFill>
                  <a:srgbClr val="000000"/>
                </a:solidFill>
                <a:latin typeface="OpenSans"/>
              </a:rPr>
              <a:t> </a:t>
            </a:r>
            <a:r>
              <a:rPr lang="vi-VN" sz="2400" dirty="0">
                <a:solidFill>
                  <a:srgbClr val="000000"/>
                </a:solidFill>
                <a:latin typeface="OpenSans"/>
              </a:rPr>
              <a:t>đường dốc. Chúng nối các khu phòng học, phòng đa năng, thư viện</a:t>
            </a:r>
            <a:r>
              <a:rPr lang="vi-VN" sz="2400" dirty="0" smtClean="0">
                <a:solidFill>
                  <a:srgbClr val="000000"/>
                </a:solidFill>
                <a:latin typeface="OpenSans"/>
              </a:rPr>
              <a:t>,</a:t>
            </a:r>
            <a:endParaRPr lang="en-US" sz="2400" dirty="0" smtClean="0">
              <a:solidFill>
                <a:srgbClr val="000000"/>
              </a:solidFill>
              <a:latin typeface="OpenSans"/>
            </a:endParaRPr>
          </a:p>
          <a:p>
            <a:pPr algn="just"/>
            <a:r>
              <a:rPr lang="vi-VN" sz="2400" dirty="0" smtClean="0">
                <a:solidFill>
                  <a:srgbClr val="000000"/>
                </a:solidFill>
                <a:latin typeface="OpenSans"/>
              </a:rPr>
              <a:t> </a:t>
            </a:r>
            <a:r>
              <a:rPr lang="vi-VN" sz="2400" dirty="0">
                <a:solidFill>
                  <a:srgbClr val="000000"/>
                </a:solidFill>
                <a:latin typeface="OpenSans"/>
              </a:rPr>
              <a:t>phòng y tế, bếp ăn, nhà nội trú, khu vệ sinh. Đây là món quà đầy ý nghĩa </a:t>
            </a:r>
            <a:endParaRPr lang="en-US" sz="2400" dirty="0" smtClean="0">
              <a:solidFill>
                <a:srgbClr val="000000"/>
              </a:solidFill>
              <a:latin typeface="OpenSans"/>
            </a:endParaRPr>
          </a:p>
          <a:p>
            <a:pPr algn="just"/>
            <a:r>
              <a:rPr lang="vi-VN" sz="2400" dirty="0" smtClean="0">
                <a:solidFill>
                  <a:srgbClr val="000000"/>
                </a:solidFill>
                <a:latin typeface="OpenSans"/>
              </a:rPr>
              <a:t>của </a:t>
            </a:r>
            <a:r>
              <a:rPr lang="vi-VN" sz="2400" dirty="0">
                <a:solidFill>
                  <a:srgbClr val="000000"/>
                </a:solidFill>
                <a:latin typeface="OpenSans"/>
              </a:rPr>
              <a:t>Quỹ “Trò nghèo vùng cao” tặng các em học sinh dân tộc thiểu số.</a:t>
            </a:r>
          </a:p>
          <a:p>
            <a:r>
              <a:rPr lang="vi-VN" dirty="0">
                <a:solidFill>
                  <a:srgbClr val="000000"/>
                </a:solidFill>
                <a:latin typeface="OpenSans"/>
              </a:rPr>
              <a:t/>
            </a:r>
            <a:br>
              <a:rPr lang="vi-VN" dirty="0">
                <a:solidFill>
                  <a:srgbClr val="000000"/>
                </a:solidFill>
                <a:latin typeface="OpenSans"/>
              </a:rPr>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630" y="4469952"/>
            <a:ext cx="8475260" cy="238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6453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57112F9-C830-489D-A196-7AF9B49F281A}"/>
              </a:ext>
            </a:extLst>
          </p:cNvPr>
          <p:cNvSpPr txBox="1"/>
          <p:nvPr/>
        </p:nvSpPr>
        <p:spPr>
          <a:xfrm>
            <a:off x="798258" y="223970"/>
            <a:ext cx="10420727" cy="1477328"/>
          </a:xfrm>
          <a:prstGeom prst="rect">
            <a:avLst/>
          </a:prstGeom>
          <a:noFill/>
        </p:spPr>
        <p:txBody>
          <a:bodyPr wrap="square" rtlCol="0">
            <a:spAutoFit/>
          </a:bodyPr>
          <a:lstStyle/>
          <a:p>
            <a:pPr algn="ctr" defTabSz="1219170">
              <a:lnSpc>
                <a:spcPct val="150000"/>
              </a:lnSpc>
              <a:buClr>
                <a:srgbClr val="000000"/>
              </a:buClr>
              <a:defRPr/>
            </a:pPr>
            <a:r>
              <a:rPr lang="en-US" sz="32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Tự</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truyện</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thơ</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báo</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thích</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Ghi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những</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hay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hoặc</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những</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nội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dung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bổ</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ích</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2800" b="1" kern="0" dirty="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1" y="1670050"/>
            <a:ext cx="62865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83139" y="5404514"/>
            <a:ext cx="10027489" cy="400110"/>
          </a:xfrm>
          <a:prstGeom prst="rect">
            <a:avLst/>
          </a:prstGeom>
          <a:noFill/>
        </p:spPr>
        <p:txBody>
          <a:bodyPr wrap="none" rtlCol="0">
            <a:spAutoFit/>
          </a:bodyPr>
          <a:lstStyle/>
          <a:p>
            <a:r>
              <a:rPr lang="en-US" sz="2000" dirty="0" err="1" smtClean="0">
                <a:solidFill>
                  <a:srgbClr val="FF0000"/>
                </a:solidFill>
              </a:rPr>
              <a:t>Lũng</a:t>
            </a:r>
            <a:r>
              <a:rPr lang="en-US" sz="2000" dirty="0" smtClean="0">
                <a:solidFill>
                  <a:srgbClr val="FF0000"/>
                </a:solidFill>
              </a:rPr>
              <a:t> </a:t>
            </a:r>
            <a:r>
              <a:rPr lang="en-US" sz="2000" dirty="0" err="1" smtClean="0">
                <a:solidFill>
                  <a:srgbClr val="FF0000"/>
                </a:solidFill>
              </a:rPr>
              <a:t>Luông</a:t>
            </a:r>
            <a:r>
              <a:rPr lang="en-US" sz="2000" dirty="0" smtClean="0">
                <a:solidFill>
                  <a:srgbClr val="FF0000"/>
                </a:solidFill>
              </a:rPr>
              <a:t>: </a:t>
            </a:r>
            <a:r>
              <a:rPr lang="en-US" sz="2000" dirty="0" err="1" smtClean="0">
                <a:solidFill>
                  <a:srgbClr val="FF0000"/>
                </a:solidFill>
              </a:rPr>
              <a:t>một</a:t>
            </a:r>
            <a:r>
              <a:rPr lang="en-US" sz="2000" dirty="0" smtClean="0">
                <a:solidFill>
                  <a:srgbClr val="FF0000"/>
                </a:solidFill>
              </a:rPr>
              <a:t> </a:t>
            </a:r>
            <a:r>
              <a:rPr lang="en-US" sz="2000" dirty="0" err="1" smtClean="0">
                <a:solidFill>
                  <a:srgbClr val="FF0000"/>
                </a:solidFill>
              </a:rPr>
              <a:t>bản</a:t>
            </a:r>
            <a:r>
              <a:rPr lang="en-US" sz="2000" dirty="0" smtClean="0">
                <a:solidFill>
                  <a:srgbClr val="FF0000"/>
                </a:solidFill>
              </a:rPr>
              <a:t> ( </a:t>
            </a:r>
            <a:r>
              <a:rPr lang="en-US" sz="2000" dirty="0" err="1" smtClean="0">
                <a:solidFill>
                  <a:srgbClr val="FF0000"/>
                </a:solidFill>
              </a:rPr>
              <a:t>xóm</a:t>
            </a:r>
            <a:r>
              <a:rPr lang="en-US" sz="2000" dirty="0" smtClean="0">
                <a:solidFill>
                  <a:srgbClr val="FF0000"/>
                </a:solidFill>
              </a:rPr>
              <a:t>) </a:t>
            </a:r>
            <a:r>
              <a:rPr lang="en-US" sz="2000" dirty="0" err="1" smtClean="0">
                <a:solidFill>
                  <a:srgbClr val="FF0000"/>
                </a:solidFill>
              </a:rPr>
              <a:t>thuộc</a:t>
            </a:r>
            <a:r>
              <a:rPr lang="en-US" sz="2000" dirty="0" smtClean="0">
                <a:solidFill>
                  <a:srgbClr val="FF0000"/>
                </a:solidFill>
              </a:rPr>
              <a:t> </a:t>
            </a:r>
            <a:r>
              <a:rPr lang="en-US" sz="2000" dirty="0" err="1" smtClean="0">
                <a:solidFill>
                  <a:srgbClr val="FF0000"/>
                </a:solidFill>
              </a:rPr>
              <a:t>xã</a:t>
            </a:r>
            <a:r>
              <a:rPr lang="en-US" sz="2000" dirty="0" smtClean="0">
                <a:solidFill>
                  <a:srgbClr val="FF0000"/>
                </a:solidFill>
              </a:rPr>
              <a:t> </a:t>
            </a:r>
            <a:r>
              <a:rPr lang="en-US" sz="2000" dirty="0" err="1" smtClean="0">
                <a:solidFill>
                  <a:srgbClr val="FF0000"/>
                </a:solidFill>
              </a:rPr>
              <a:t>Thượng</a:t>
            </a:r>
            <a:r>
              <a:rPr lang="en-US" sz="2000" dirty="0" smtClean="0">
                <a:solidFill>
                  <a:srgbClr val="FF0000"/>
                </a:solidFill>
              </a:rPr>
              <a:t> </a:t>
            </a:r>
            <a:r>
              <a:rPr lang="en-US" sz="2000" dirty="0" err="1" smtClean="0">
                <a:solidFill>
                  <a:srgbClr val="FF0000"/>
                </a:solidFill>
              </a:rPr>
              <a:t>Nung</a:t>
            </a:r>
            <a:r>
              <a:rPr lang="en-US" sz="2000" dirty="0" smtClean="0">
                <a:solidFill>
                  <a:srgbClr val="FF0000"/>
                </a:solidFill>
              </a:rPr>
              <a:t>, </a:t>
            </a:r>
            <a:r>
              <a:rPr lang="en-US" sz="2000" dirty="0" err="1" smtClean="0">
                <a:solidFill>
                  <a:srgbClr val="FF0000"/>
                </a:solidFill>
              </a:rPr>
              <a:t>huyện</a:t>
            </a:r>
            <a:r>
              <a:rPr lang="en-US" sz="2000" dirty="0" smtClean="0">
                <a:solidFill>
                  <a:srgbClr val="FF0000"/>
                </a:solidFill>
              </a:rPr>
              <a:t> </a:t>
            </a:r>
            <a:r>
              <a:rPr lang="en-US" sz="2000" dirty="0" err="1" smtClean="0">
                <a:solidFill>
                  <a:srgbClr val="FF0000"/>
                </a:solidFill>
              </a:rPr>
              <a:t>Võ</a:t>
            </a:r>
            <a:r>
              <a:rPr lang="en-US" sz="2000" dirty="0" smtClean="0">
                <a:solidFill>
                  <a:srgbClr val="FF0000"/>
                </a:solidFill>
              </a:rPr>
              <a:t> </a:t>
            </a:r>
            <a:r>
              <a:rPr lang="en-US" sz="2000" dirty="0" err="1" smtClean="0">
                <a:solidFill>
                  <a:srgbClr val="FF0000"/>
                </a:solidFill>
              </a:rPr>
              <a:t>Nhat</a:t>
            </a:r>
            <a:r>
              <a:rPr lang="en-US" sz="2000" dirty="0" smtClean="0">
                <a:solidFill>
                  <a:srgbClr val="FF0000"/>
                </a:solidFill>
              </a:rPr>
              <a:t>, </a:t>
            </a:r>
            <a:r>
              <a:rPr lang="en-US" sz="2000" dirty="0" err="1" smtClean="0">
                <a:solidFill>
                  <a:srgbClr val="FF0000"/>
                </a:solidFill>
              </a:rPr>
              <a:t>tỉnh</a:t>
            </a:r>
            <a:r>
              <a:rPr lang="en-US" sz="2000" dirty="0" smtClean="0">
                <a:solidFill>
                  <a:srgbClr val="FF0000"/>
                </a:solidFill>
              </a:rPr>
              <a:t> </a:t>
            </a:r>
            <a:r>
              <a:rPr lang="en-US" sz="2000" dirty="0" err="1" smtClean="0">
                <a:solidFill>
                  <a:srgbClr val="FF0000"/>
                </a:solidFill>
              </a:rPr>
              <a:t>Thái</a:t>
            </a:r>
            <a:r>
              <a:rPr lang="en-US" sz="2000" dirty="0" smtClean="0">
                <a:solidFill>
                  <a:srgbClr val="FF0000"/>
                </a:solidFill>
              </a:rPr>
              <a:t> </a:t>
            </a:r>
            <a:r>
              <a:rPr lang="en-US" sz="2000" dirty="0" err="1" smtClean="0">
                <a:solidFill>
                  <a:srgbClr val="FF0000"/>
                </a:solidFill>
              </a:rPr>
              <a:t>Nguyên</a:t>
            </a:r>
            <a:endParaRPr lang="en-US" sz="2000" dirty="0">
              <a:solidFill>
                <a:srgbClr val="FF0000"/>
              </a:solidFill>
            </a:endParaRPr>
          </a:p>
        </p:txBody>
      </p:sp>
    </p:spTree>
    <p:extLst>
      <p:ext uri="{BB962C8B-B14F-4D97-AF65-F5344CB8AC3E}">
        <p14:creationId xmlns:p14="http://schemas.microsoft.com/office/powerpoint/2010/main" val="301811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57112F9-C830-489D-A196-7AF9B49F281A}"/>
              </a:ext>
            </a:extLst>
          </p:cNvPr>
          <p:cNvSpPr txBox="1"/>
          <p:nvPr/>
        </p:nvSpPr>
        <p:spPr>
          <a:xfrm>
            <a:off x="798258" y="223970"/>
            <a:ext cx="10420727" cy="1477328"/>
          </a:xfrm>
          <a:prstGeom prst="rect">
            <a:avLst/>
          </a:prstGeom>
          <a:noFill/>
        </p:spPr>
        <p:txBody>
          <a:bodyPr wrap="square" rtlCol="0">
            <a:spAutoFit/>
          </a:bodyPr>
          <a:lstStyle/>
          <a:p>
            <a:pPr algn="ctr" defTabSz="1219170">
              <a:lnSpc>
                <a:spcPct val="150000"/>
              </a:lnSpc>
              <a:buClr>
                <a:srgbClr val="000000"/>
              </a:buClr>
              <a:defRPr/>
            </a:pPr>
            <a:r>
              <a:rPr lang="en-US" sz="32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Tự</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truyện</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thơ</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bài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báo</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thích</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Ghi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những</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hay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hoặc</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những</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nội</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dung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bổ</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ích</a:t>
            </a:r>
            <a:r>
              <a:rPr lang="en-US" sz="2800" b="1" kern="0" dirty="0" smtClean="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2800" b="1" kern="0" dirty="0">
              <a:solidFill>
                <a:srgbClr val="FFAB40">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 name="TextBox 1"/>
          <p:cNvSpPr txBox="1"/>
          <p:nvPr/>
        </p:nvSpPr>
        <p:spPr>
          <a:xfrm>
            <a:off x="2653996" y="5974222"/>
            <a:ext cx="6633547" cy="461665"/>
          </a:xfrm>
          <a:prstGeom prst="rect">
            <a:avLst/>
          </a:prstGeom>
          <a:noFill/>
        </p:spPr>
        <p:txBody>
          <a:bodyPr wrap="none" rtlCol="0">
            <a:spAutoFit/>
          </a:bodyPr>
          <a:lstStyle/>
          <a:p>
            <a:r>
              <a:rPr lang="en-US" sz="2400" dirty="0" err="1" smtClean="0">
                <a:solidFill>
                  <a:srgbClr val="FF0000"/>
                </a:solidFill>
              </a:rPr>
              <a:t>Kiến</a:t>
            </a:r>
            <a:r>
              <a:rPr lang="en-US" sz="2400" dirty="0" smtClean="0">
                <a:solidFill>
                  <a:srgbClr val="FF0000"/>
                </a:solidFill>
              </a:rPr>
              <a:t> </a:t>
            </a:r>
            <a:r>
              <a:rPr lang="en-US" sz="2400" dirty="0" err="1" smtClean="0">
                <a:solidFill>
                  <a:srgbClr val="FF0000"/>
                </a:solidFill>
              </a:rPr>
              <a:t>trúc</a:t>
            </a:r>
            <a:r>
              <a:rPr lang="en-US" sz="2400" dirty="0" smtClean="0">
                <a:solidFill>
                  <a:srgbClr val="FF0000"/>
                </a:solidFill>
              </a:rPr>
              <a:t>: </a:t>
            </a:r>
            <a:r>
              <a:rPr lang="en-US" sz="2400" dirty="0" err="1" smtClean="0">
                <a:solidFill>
                  <a:srgbClr val="FF0000"/>
                </a:solidFill>
              </a:rPr>
              <a:t>nghệ</a:t>
            </a:r>
            <a:r>
              <a:rPr lang="en-US" sz="2400" dirty="0" smtClean="0">
                <a:solidFill>
                  <a:srgbClr val="FF0000"/>
                </a:solidFill>
              </a:rPr>
              <a:t> </a:t>
            </a:r>
            <a:r>
              <a:rPr lang="en-US" sz="2400" dirty="0" err="1" smtClean="0">
                <a:solidFill>
                  <a:srgbClr val="FF0000"/>
                </a:solidFill>
              </a:rPr>
              <a:t>thuật</a:t>
            </a:r>
            <a:r>
              <a:rPr lang="en-US" sz="2400" dirty="0" smtClean="0">
                <a:solidFill>
                  <a:srgbClr val="FF0000"/>
                </a:solidFill>
              </a:rPr>
              <a:t> </a:t>
            </a:r>
            <a:r>
              <a:rPr lang="en-US" sz="2400" dirty="0" err="1" smtClean="0">
                <a:solidFill>
                  <a:srgbClr val="FF0000"/>
                </a:solidFill>
              </a:rPr>
              <a:t>thiết</a:t>
            </a:r>
            <a:r>
              <a:rPr lang="en-US" sz="2400" dirty="0" smtClean="0">
                <a:solidFill>
                  <a:srgbClr val="FF0000"/>
                </a:solidFill>
              </a:rPr>
              <a:t> </a:t>
            </a:r>
            <a:r>
              <a:rPr lang="en-US" sz="2400" dirty="0" err="1" smtClean="0">
                <a:solidFill>
                  <a:srgbClr val="FF0000"/>
                </a:solidFill>
              </a:rPr>
              <a:t>kế</a:t>
            </a:r>
            <a:r>
              <a:rPr lang="en-US" sz="2400" dirty="0" smtClean="0">
                <a:solidFill>
                  <a:srgbClr val="FF0000"/>
                </a:solidFill>
              </a:rPr>
              <a:t>, </a:t>
            </a:r>
            <a:r>
              <a:rPr lang="en-US" sz="2400" dirty="0" err="1" smtClean="0">
                <a:solidFill>
                  <a:srgbClr val="FF0000"/>
                </a:solidFill>
              </a:rPr>
              <a:t>trang</a:t>
            </a:r>
            <a:r>
              <a:rPr lang="en-US" sz="2400" dirty="0" smtClean="0">
                <a:solidFill>
                  <a:srgbClr val="FF0000"/>
                </a:solidFill>
              </a:rPr>
              <a:t> </a:t>
            </a:r>
            <a:r>
              <a:rPr lang="en-US" sz="2400" dirty="0" err="1" smtClean="0">
                <a:solidFill>
                  <a:srgbClr val="FF0000"/>
                </a:solidFill>
              </a:rPr>
              <a:t>trí</a:t>
            </a:r>
            <a:r>
              <a:rPr lang="en-US" sz="2400" dirty="0" smtClean="0">
                <a:solidFill>
                  <a:srgbClr val="FF0000"/>
                </a:solidFill>
              </a:rPr>
              <a:t> </a:t>
            </a:r>
            <a:r>
              <a:rPr lang="en-US" sz="2400" dirty="0" err="1" smtClean="0">
                <a:solidFill>
                  <a:srgbClr val="FF0000"/>
                </a:solidFill>
              </a:rPr>
              <a:t>nhà</a:t>
            </a:r>
            <a:r>
              <a:rPr lang="en-US" sz="2400" dirty="0" smtClean="0">
                <a:solidFill>
                  <a:srgbClr val="FF0000"/>
                </a:solidFill>
              </a:rPr>
              <a:t> </a:t>
            </a:r>
            <a:r>
              <a:rPr lang="en-US" sz="2400" dirty="0" err="1" smtClean="0">
                <a:solidFill>
                  <a:srgbClr val="FF0000"/>
                </a:solidFill>
              </a:rPr>
              <a:t>cửa</a:t>
            </a:r>
            <a:r>
              <a:rPr lang="en-US" sz="2400" dirty="0" smtClean="0">
                <a:solidFill>
                  <a:srgbClr val="FF0000"/>
                </a:solidFill>
              </a:rPr>
              <a:t>.</a:t>
            </a:r>
            <a:endParaRPr lang="en-US" sz="2400" dirty="0">
              <a:solidFill>
                <a:srgbClr val="FF0000"/>
              </a:solidFill>
            </a:endParaRPr>
          </a:p>
        </p:txBody>
      </p:sp>
      <p:pic>
        <p:nvPicPr>
          <p:cNvPr id="3074" name="Picture 2" descr="Trường tiểu học Lũng Luông - Bông hoa giữa núi rừng Tây Bắ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996" y="1701298"/>
            <a:ext cx="6709249" cy="41746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p:cNvSpPr txBox="1"/>
          <p:nvPr/>
        </p:nvSpPr>
        <p:spPr>
          <a:xfrm>
            <a:off x="8631081" y="6591656"/>
            <a:ext cx="3560919" cy="307777"/>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ysClr val="windowText" lastClr="000000"/>
                </a:solidFill>
                <a:latin typeface="Times New Roman" pitchFamily="18" charset="0"/>
                <a:cs typeface="Times New Roman" pitchFamily="18" charset="0"/>
                <a:hlinkClick r:id="rId3"/>
              </a:rPr>
              <a:t>dinhphuong110993@gmail.com</a:t>
            </a:r>
            <a:r>
              <a:rPr lang="en-US" sz="1400" dirty="0" smtClean="0">
                <a:solidFill>
                  <a:sysClr val="windowText" lastClr="000000"/>
                </a:solidFill>
                <a:latin typeface="Times New Roman" pitchFamily="18" charset="0"/>
                <a:cs typeface="Times New Roman" pitchFamily="18" charset="0"/>
              </a:rPr>
              <a:t> 0969009554</a:t>
            </a:r>
            <a:endParaRPr lang="en-US" sz="140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834088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606</Words>
  <Application>Microsoft Office PowerPoint</Application>
  <PresentationFormat>Custom</PresentationFormat>
  <Paragraphs>60</Paragraphs>
  <Slides>17</Slides>
  <Notes>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24</cp:revision>
  <dcterms:created xsi:type="dcterms:W3CDTF">2021-06-07T06:59:14Z</dcterms:created>
  <dcterms:modified xsi:type="dcterms:W3CDTF">2021-09-30T17:02:04Z</dcterms:modified>
</cp:coreProperties>
</file>