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30A952-025F-42B0-B844-E71F0D8076E9}">
  <a:tblStyle styleId="{1330A952-025F-42B0-B844-E71F0D807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0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Giáo viên:……………………………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1" descr="Clip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Rul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 descr="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056495" y="2329923"/>
            <a:ext cx="10208913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800" b="1" i="0" u="none" strike="noStrike" cap="none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800" b="1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3.</a:t>
            </a:r>
            <a:r>
              <a:rPr lang="en-US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800" b="1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sz="4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US" sz="4800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4800" i="0" u="none" strike="noStrike" cap="none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4800" i="0" u="none" strike="noStrike" cap="none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48" y="46487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272683" y="815071"/>
            <a:ext cx="87089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Trong các hình vẽ sau, hình nào là hình thoi?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2585796" y="5745749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8821414" y="3244325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2074524" y="584349"/>
            <a:ext cx="88590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Vì sao hình 2 không phải hình thoi?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2539884" y="5827727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8922619" y="3311091"/>
            <a:ext cx="933650" cy="51013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1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78" y="548591"/>
            <a:ext cx="1942211" cy="19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LUYỆN TẬP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  <p:pic>
        <p:nvPicPr>
          <p:cNvPr id="298" name="Google Shape;298;p22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73" y="1522297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descr="A group of children looking at a compu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8679" y="4356311"/>
            <a:ext cx="4841507" cy="24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/>
          <p:nvPr/>
        </p:nvSpPr>
        <p:spPr>
          <a:xfrm>
            <a:off x="2817021" y="1142613"/>
            <a:ext cx="67442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Hãy tìm và viết các vật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có dạng là hình thoi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trong lớp học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36141" y="54868"/>
            <a:ext cx="346587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495509" y="1263288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629588" y="3059781"/>
            <a:ext cx="2233061" cy="567890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DỤNG CỤ</a:t>
            </a:r>
            <a:endParaRPr/>
          </a:p>
        </p:txBody>
      </p:sp>
      <p:pic>
        <p:nvPicPr>
          <p:cNvPr id="317" name="Google Shape;317;p23" descr="A picture containing text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353" y="2525172"/>
            <a:ext cx="2163025" cy="21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 descr="Pencil Vector Resource [Free] | Pencil, Pencil png, Pictur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9761" y="4580391"/>
            <a:ext cx="1318877" cy="13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 descr="Compa Thiên Long C-11 - Khác - Shop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764" y="3429000"/>
            <a:ext cx="1991245" cy="19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50393" y="3059781"/>
            <a:ext cx="26165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Thước thẳng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Bút chì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9" y="3313805"/>
            <a:ext cx="4377788" cy="327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0" y="257214"/>
            <a:ext cx="4200507" cy="2608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230098"/>
            <a:ext cx="3446530" cy="3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4918"/>
            <a:ext cx="363548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4"/>
          <p:cNvGrpSpPr/>
          <p:nvPr/>
        </p:nvGrpSpPr>
        <p:grpSpPr>
          <a:xfrm rot="-5400000">
            <a:off x="7548849" y="1432924"/>
            <a:ext cx="3972404" cy="5329018"/>
            <a:chOff x="1980339" y="223861"/>
            <a:chExt cx="3972404" cy="5329018"/>
          </a:xfrm>
        </p:grpSpPr>
        <p:pic>
          <p:nvPicPr>
            <p:cNvPr id="330" name="Google Shape;33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7906428" y="2043927"/>
            <a:ext cx="3721200" cy="4287912"/>
            <a:chOff x="8137256" y="2043927"/>
            <a:chExt cx="3721200" cy="4287912"/>
          </a:xfrm>
        </p:grpSpPr>
        <p:sp>
          <p:nvSpPr>
            <p:cNvPr id="333" name="Google Shape;333;p24"/>
            <p:cNvSpPr/>
            <p:nvPr/>
          </p:nvSpPr>
          <p:spPr>
            <a:xfrm>
              <a:off x="8137256" y="2480742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483234" y="2043927"/>
              <a:ext cx="2375222" cy="42879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>
            <a:off x="4463098" y="1962364"/>
            <a:ext cx="3980934" cy="4287912"/>
            <a:chOff x="4463098" y="1962364"/>
            <a:chExt cx="3980934" cy="4287912"/>
          </a:xfrm>
        </p:grpSpPr>
        <p:sp>
          <p:nvSpPr>
            <p:cNvPr id="336" name="Google Shape;336;p24"/>
            <p:cNvSpPr/>
            <p:nvPr/>
          </p:nvSpPr>
          <p:spPr>
            <a:xfrm>
              <a:off x="5264328" y="2480743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3098" y="1962364"/>
              <a:ext cx="2375222" cy="42879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4"/>
          <p:cNvSpPr/>
          <p:nvPr/>
        </p:nvSpPr>
        <p:spPr>
          <a:xfrm>
            <a:off x="36141" y="54868"/>
            <a:ext cx="3191115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714580" y="607724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4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4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60086" y="285692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774" y="4040774"/>
            <a:ext cx="3358684" cy="565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1760086" y="338014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pic>
        <p:nvPicPr>
          <p:cNvPr id="354" name="Google Shape;35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-4144881">
            <a:off x="6446167" y="1369694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224" t="17429" b="16798"/>
          <a:stretch/>
        </p:blipFill>
        <p:spPr>
          <a:xfrm rot="-2052810">
            <a:off x="6790583" y="2600026"/>
            <a:ext cx="5477859" cy="40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1738160" y="390336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1760087" y="442658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4756882">
            <a:off x="3115756" y="2884267"/>
            <a:ext cx="413308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 rot="5400000">
            <a:off x="4848478" y="1459558"/>
            <a:ext cx="3972404" cy="5329018"/>
            <a:chOff x="1980339" y="223861"/>
            <a:chExt cx="3972404" cy="5329018"/>
          </a:xfrm>
        </p:grpSpPr>
        <p:pic>
          <p:nvPicPr>
            <p:cNvPr id="360" name="Google Shape;36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" name="Google Shape;362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3272841">
            <a:off x="7478702" y="271027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6843">
            <a:off x="5690848" y="2472382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184906">
            <a:off x="7020731" y="3185556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7586971">
            <a:off x="8665104" y="282939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7491568">
            <a:off x="8589349" y="3707672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17215">
            <a:off x="8247458" y="1881945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82755" y="4802670"/>
            <a:ext cx="380078" cy="29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94111" y="3006468"/>
            <a:ext cx="380078" cy="29368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8022853" y="2656030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8001123" y="5025811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3457409">
            <a:off x="7335008" y="3713355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8838" y="3795084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1836013" y="844879"/>
            <a:ext cx="9105965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 =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AB, BC, CD, DA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83" name="Google Shape;383;p25" descr="Ic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1" y="554305"/>
            <a:ext cx="1896125" cy="18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>
            <a:off x="166671" y="99749"/>
            <a:ext cx="3654343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pic>
        <p:nvPicPr>
          <p:cNvPr id="385" name="Google Shape;385;p25" descr="Thinking Hyuke GIF - Thinking Hyuke Question -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10" y="5147689"/>
            <a:ext cx="1216164" cy="1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1932266" y="5228948"/>
            <a:ext cx="7757166" cy="1192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MNPQ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cm, MP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166671" y="99749"/>
            <a:ext cx="6726665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396" name="Google Shape;396;p26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82" y="1082557"/>
            <a:ext cx="1665407" cy="16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2053389" y="867834"/>
            <a:ext cx="7907045" cy="30770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2525856" y="1265998"/>
            <a:ext cx="696211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dung: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nhiệm vụ </a:t>
            </a:r>
            <a:r>
              <a:rPr lang="en-US" sz="3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5 –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SGK trang 100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phút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thức: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Hoạt động nhóm 4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98" y="4007506"/>
            <a:ext cx="2857951" cy="26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432" y="4007506"/>
            <a:ext cx="2690657" cy="250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3336" y="4577702"/>
            <a:ext cx="2690657" cy="19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329" y="150215"/>
            <a:ext cx="1918563" cy="107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166671" y="99749"/>
            <a:ext cx="6272549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68" y="1924964"/>
            <a:ext cx="4870882" cy="36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 txBox="1"/>
          <p:nvPr/>
        </p:nvSpPr>
        <p:spPr>
          <a:xfrm>
            <a:off x="5258841" y="1438183"/>
            <a:ext cx="60723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020" y="3059425"/>
            <a:ext cx="1559447" cy="59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7520" y="4584198"/>
            <a:ext cx="2219325" cy="12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45" y="2432386"/>
            <a:ext cx="4461898" cy="3820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CỦNG CỐ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446677" y="757194"/>
            <a:ext cx="10721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3: Trên trường của phòng khách có treo một chiếc gương dạng hình thoi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như ở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Hình 18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Tính diện tích của chiếc gương đó, biết mỗi ô vuông có cạnh là 2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5498275" y="2722319"/>
            <a:ext cx="21200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5317213" y="3271733"/>
            <a:ext cx="6065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41128"/>
            <a:ext cx="4273282" cy="114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83518" y="49875"/>
            <a:ext cx="2476802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244204" y="107270"/>
            <a:ext cx="2316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 THÍCH</a:t>
            </a:r>
            <a:endParaRPr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98" name="Google Shape;98;p12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55" y="981019"/>
            <a:ext cx="1343912" cy="14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7813" y="4497516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5723" y="2723502"/>
            <a:ext cx="1746392" cy="174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3953996" y="1465545"/>
            <a:ext cx="398378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cá nhân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4100419" y="3429000"/>
            <a:ext cx="423224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 đôi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4495566" y="5468621"/>
            <a:ext cx="350769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0227"/>
              </p:ext>
            </p:extLst>
          </p:nvPr>
        </p:nvGraphicFramePr>
        <p:xfrm>
          <a:off x="2192665" y="2203853"/>
          <a:ext cx="6092624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1578"/>
                <a:gridCol w="761578"/>
                <a:gridCol w="761578"/>
                <a:gridCol w="761578"/>
                <a:gridCol w="761578"/>
                <a:gridCol w="761578"/>
                <a:gridCol w="761578"/>
                <a:gridCol w="761578"/>
              </a:tblGrid>
              <a:tr h="475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Ă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U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95018"/>
              </p:ext>
            </p:extLst>
          </p:nvPr>
        </p:nvGraphicFramePr>
        <p:xfrm>
          <a:off x="2192665" y="2159903"/>
          <a:ext cx="6126096" cy="61856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5762"/>
                <a:gridCol w="765762"/>
                <a:gridCol w="765762"/>
                <a:gridCol w="765762"/>
                <a:gridCol w="765762"/>
                <a:gridCol w="765762"/>
                <a:gridCol w="765762"/>
                <a:gridCol w="765762"/>
              </a:tblGrid>
              <a:tr h="61856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63"/>
              </p:ext>
            </p:extLst>
          </p:nvPr>
        </p:nvGraphicFramePr>
        <p:xfrm>
          <a:off x="2192665" y="3183494"/>
          <a:ext cx="6133312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6664"/>
                <a:gridCol w="766664"/>
                <a:gridCol w="766664"/>
                <a:gridCol w="766664"/>
                <a:gridCol w="766664"/>
                <a:gridCol w="766664"/>
                <a:gridCol w="766664"/>
                <a:gridCol w="766664"/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Ệ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72920"/>
              </p:ext>
            </p:extLst>
          </p:nvPr>
        </p:nvGraphicFramePr>
        <p:xfrm>
          <a:off x="2224921" y="3132156"/>
          <a:ext cx="6206472" cy="582643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  <a:gridCol w="689608"/>
              </a:tblGrid>
              <a:tr h="58264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9257"/>
              </p:ext>
            </p:extLst>
          </p:nvPr>
        </p:nvGraphicFramePr>
        <p:xfrm>
          <a:off x="2192665" y="4158984"/>
          <a:ext cx="6150696" cy="55133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8837"/>
                <a:gridCol w="768837"/>
                <a:gridCol w="768837"/>
                <a:gridCol w="768837"/>
                <a:gridCol w="768837"/>
                <a:gridCol w="768837"/>
                <a:gridCol w="768837"/>
                <a:gridCol w="768837"/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7776"/>
              </p:ext>
            </p:extLst>
          </p:nvPr>
        </p:nvGraphicFramePr>
        <p:xfrm>
          <a:off x="2192665" y="4133186"/>
          <a:ext cx="6233367" cy="57808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79171"/>
                <a:gridCol w="779171"/>
                <a:gridCol w="779171"/>
                <a:gridCol w="779171"/>
                <a:gridCol w="780927"/>
                <a:gridCol w="777414"/>
                <a:gridCol w="779171"/>
                <a:gridCol w="779171"/>
              </a:tblGrid>
              <a:tr h="578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5152"/>
              </p:ext>
            </p:extLst>
          </p:nvPr>
        </p:nvGraphicFramePr>
        <p:xfrm>
          <a:off x="2192665" y="5108224"/>
          <a:ext cx="6295848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6981"/>
                <a:gridCol w="786981"/>
                <a:gridCol w="786981"/>
                <a:gridCol w="786981"/>
                <a:gridCol w="786981"/>
                <a:gridCol w="786981"/>
                <a:gridCol w="786981"/>
                <a:gridCol w="786981"/>
              </a:tblGrid>
              <a:tr h="486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O</a:t>
                      </a:r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2225"/>
              </p:ext>
            </p:extLst>
          </p:nvPr>
        </p:nvGraphicFramePr>
        <p:xfrm>
          <a:off x="2192665" y="5089786"/>
          <a:ext cx="6260261" cy="54299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2533"/>
                <a:gridCol w="782533"/>
                <a:gridCol w="782533"/>
                <a:gridCol w="782533"/>
                <a:gridCol w="784296"/>
                <a:gridCol w="780767"/>
                <a:gridCol w="782533"/>
                <a:gridCol w="782533"/>
              </a:tblGrid>
              <a:tr h="5429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Google Shape;449;p29">
            <a:hlinkClick r:id="rId2" action="ppaction://hlinksldjump"/>
          </p:cNvPr>
          <p:cNvSpPr/>
          <p:nvPr/>
        </p:nvSpPr>
        <p:spPr>
          <a:xfrm>
            <a:off x="862382" y="206846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DC2215"/>
                </a:solidFill>
              </a:rPr>
              <a:t>1</a:t>
            </a:r>
            <a:endParaRPr dirty="0"/>
          </a:p>
        </p:txBody>
      </p:sp>
      <p:sp>
        <p:nvSpPr>
          <p:cNvPr id="22" name="Google Shape;449;p29">
            <a:hlinkClick r:id="rId3" action="ppaction://hlinksldjump"/>
          </p:cNvPr>
          <p:cNvSpPr/>
          <p:nvPr/>
        </p:nvSpPr>
        <p:spPr>
          <a:xfrm>
            <a:off x="862382" y="3058930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2</a:t>
            </a:r>
            <a:endParaRPr dirty="0"/>
          </a:p>
        </p:txBody>
      </p:sp>
      <p:sp>
        <p:nvSpPr>
          <p:cNvPr id="23" name="Google Shape;449;p29">
            <a:hlinkClick r:id="rId4" action="ppaction://hlinksldjump"/>
          </p:cNvPr>
          <p:cNvSpPr/>
          <p:nvPr/>
        </p:nvSpPr>
        <p:spPr>
          <a:xfrm>
            <a:off x="839474" y="402132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DC2215"/>
                </a:solidFill>
              </a:rPr>
              <a:t>3</a:t>
            </a:r>
            <a:endParaRPr dirty="0"/>
          </a:p>
        </p:txBody>
      </p:sp>
      <p:sp>
        <p:nvSpPr>
          <p:cNvPr id="24" name="Google Shape;449;p29">
            <a:hlinkClick r:id="rId5" action="ppaction://hlinksldjump"/>
          </p:cNvPr>
          <p:cNvSpPr/>
          <p:nvPr/>
        </p:nvSpPr>
        <p:spPr>
          <a:xfrm>
            <a:off x="862382" y="4981427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DC221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4515" y="295441"/>
            <a:ext cx="43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0679"/>
              </p:ext>
            </p:extLst>
          </p:nvPr>
        </p:nvGraphicFramePr>
        <p:xfrm>
          <a:off x="2237722" y="880216"/>
          <a:ext cx="6057192" cy="64813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57149"/>
                <a:gridCol w="757149"/>
                <a:gridCol w="757149"/>
                <a:gridCol w="757149"/>
                <a:gridCol w="757149"/>
                <a:gridCol w="757149"/>
                <a:gridCol w="757149"/>
                <a:gridCol w="757149"/>
              </a:tblGrid>
              <a:tr h="6481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206846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3058930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814823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02132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58" y="880216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418037" y="6005043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808"/>
            <a:ext cx="10645105" cy="12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425230" y="572153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46" y="3131171"/>
            <a:ext cx="2658053" cy="14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9342" y="735289"/>
            <a:ext cx="6617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93144" y="590441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/>
          <p:cNvSpPr txBox="1"/>
          <p:nvPr/>
        </p:nvSpPr>
        <p:spPr>
          <a:xfrm>
            <a:off x="757162" y="1066505"/>
            <a:ext cx="6574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…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21052" y="5381897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9"/>
          <p:cNvSpPr txBox="1"/>
          <p:nvPr/>
        </p:nvSpPr>
        <p:spPr>
          <a:xfrm>
            <a:off x="1345836" y="902353"/>
            <a:ext cx="50383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488641" y="5943599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 DẪN TỰ HỌC Ở NHÀ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1377642" y="1905506"/>
            <a:ext cx="9601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vi,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100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83518" y="49875"/>
            <a:ext cx="2001314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44204" y="107270"/>
            <a:ext cx="18406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0070C0"/>
                </a:solidFill>
                <a:ea typeface="Calibri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ea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a typeface="Calibri"/>
              </a:rPr>
              <a:t>chơi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82037" y="2726584"/>
            <a:ext cx="79613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		   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473639" y="703560"/>
            <a:ext cx="79015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83518" y="799871"/>
            <a:ext cx="4759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  <p:graphicFrame>
        <p:nvGraphicFramePr>
          <p:cNvPr id="132" name="Google Shape;132;p14"/>
          <p:cNvGraphicFramePr/>
          <p:nvPr/>
        </p:nvGraphicFramePr>
        <p:xfrm>
          <a:off x="244204" y="3900401"/>
          <a:ext cx="11338200" cy="2790850"/>
        </p:xfrm>
        <a:graphic>
          <a:graphicData uri="http://schemas.openxmlformats.org/drawingml/2006/table">
            <a:tbl>
              <a:tblPr firstRow="1" bandRow="1">
                <a:noFill/>
                <a:tableStyleId>{1330A952-025F-42B0-B844-E71F0D8076E9}</a:tableStyleId>
              </a:tblPr>
              <a:tblGrid>
                <a:gridCol w="2834550"/>
                <a:gridCol w="2834550"/>
                <a:gridCol w="2834550"/>
                <a:gridCol w="2834550"/>
              </a:tblGrid>
              <a:tr h="279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chữ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nhật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thoi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tam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giác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lục giác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33" name="Google Shape;133;p14"/>
          <p:cNvGrpSpPr/>
          <p:nvPr/>
        </p:nvGrpSpPr>
        <p:grpSpPr>
          <a:xfrm>
            <a:off x="391558" y="1419869"/>
            <a:ext cx="2682693" cy="2458781"/>
            <a:chOff x="391558" y="1493439"/>
            <a:chExt cx="2682693" cy="2458781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3068126" y="1203161"/>
            <a:ext cx="2409231" cy="2675489"/>
            <a:chOff x="3068126" y="1276731"/>
            <a:chExt cx="2409231" cy="2675489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3490343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2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5627788" y="1600191"/>
            <a:ext cx="2409231" cy="2278459"/>
            <a:chOff x="5627788" y="1673761"/>
            <a:chExt cx="2409231" cy="2278459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8291211" y="1419869"/>
            <a:ext cx="2311471" cy="2458781"/>
            <a:chOff x="8291211" y="1419869"/>
            <a:chExt cx="2311471" cy="2458781"/>
          </a:xfrm>
        </p:grpSpPr>
        <p:pic>
          <p:nvPicPr>
            <p:cNvPr id="143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  <p:pic>
        <p:nvPicPr>
          <p:cNvPr id="145" name="Google Shape;14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3893" y="305211"/>
            <a:ext cx="1758789" cy="98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33;p14"/>
          <p:cNvGrpSpPr/>
          <p:nvPr/>
        </p:nvGrpSpPr>
        <p:grpSpPr>
          <a:xfrm>
            <a:off x="3074251" y="4166296"/>
            <a:ext cx="2682693" cy="2458781"/>
            <a:chOff x="391558" y="1493439"/>
            <a:chExt cx="2682693" cy="2458781"/>
          </a:xfrm>
        </p:grpSpPr>
        <p:pic>
          <p:nvPicPr>
            <p:cNvPr id="18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1" y="4158721"/>
            <a:ext cx="24145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139;p14"/>
          <p:cNvGrpSpPr/>
          <p:nvPr/>
        </p:nvGrpSpPr>
        <p:grpSpPr>
          <a:xfrm>
            <a:off x="528288" y="4346618"/>
            <a:ext cx="2409231" cy="2278459"/>
            <a:chOff x="5627788" y="1673761"/>
            <a:chExt cx="2409231" cy="2278459"/>
          </a:xfrm>
        </p:grpSpPr>
        <p:pic>
          <p:nvPicPr>
            <p:cNvPr id="33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35" name="Google Shape;142;p14"/>
          <p:cNvGrpSpPr/>
          <p:nvPr/>
        </p:nvGrpSpPr>
        <p:grpSpPr>
          <a:xfrm>
            <a:off x="6072899" y="4031050"/>
            <a:ext cx="2311471" cy="2458781"/>
            <a:chOff x="8291211" y="1419869"/>
            <a:chExt cx="2311471" cy="2458781"/>
          </a:xfrm>
        </p:grpSpPr>
        <p:pic>
          <p:nvPicPr>
            <p:cNvPr id="36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566946" y="1358431"/>
            <a:ext cx="851139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đôi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99" y="2326854"/>
            <a:ext cx="1746392" cy="174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1" y="99749"/>
            <a:ext cx="1746392" cy="174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19" y="193920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167933" y="1626075"/>
            <a:ext cx="635061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</a:t>
            </a:r>
            <a:r>
              <a:rPr lang="en-US" sz="30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036" y="217353"/>
            <a:ext cx="1682498" cy="94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6"/>
          <p:cNvGrpSpPr/>
          <p:nvPr/>
        </p:nvGrpSpPr>
        <p:grpSpPr>
          <a:xfrm>
            <a:off x="5167933" y="1540641"/>
            <a:ext cx="6087932" cy="591846"/>
            <a:chOff x="-755904" y="-120620"/>
            <a:chExt cx="6087932" cy="591846"/>
          </a:xfrm>
        </p:grpSpPr>
        <p:sp>
          <p:nvSpPr>
            <p:cNvPr id="180" name="Google Shape;180;p16"/>
            <p:cNvSpPr txBox="1"/>
            <p:nvPr/>
          </p:nvSpPr>
          <p:spPr>
            <a:xfrm>
              <a:off x="-755904" y="-120620"/>
              <a:ext cx="6087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a)</a:t>
              </a:r>
              <a:r>
                <a:rPr lang="en-US" sz="3200" dirty="0">
                  <a:solidFill>
                    <a:schemeClr val="tx1"/>
                  </a:solidFill>
                  <a:sym typeface="Arial"/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181" name="Google Shape;18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20965" y="-35186"/>
              <a:ext cx="5019675" cy="506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6"/>
          <p:cNvSpPr txBox="1"/>
          <p:nvPr/>
        </p:nvSpPr>
        <p:spPr>
          <a:xfrm>
            <a:off x="5167933" y="2792233"/>
            <a:ext cx="60879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67933" y="4357155"/>
            <a:ext cx="6442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946" y="192765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519540" y="1659284"/>
            <a:ext cx="60879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</a:pP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BC = CD = DA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 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523315" y="985421"/>
            <a:ext cx="38564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 cạnh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pic>
        <p:nvPicPr>
          <p:cNvPr id="218" name="Google Shape;218;p18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3" y="2478305"/>
            <a:ext cx="1216164" cy="127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49" y="90472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Hãy điền vào dấu (…) nội dung thích hợp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2121162" y="1940396"/>
            <a:ext cx="9222431" cy="221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thoi có: ………… bằng nhau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hai cặp cạnh đối …………. với nhau              		     hai đường chéo ………….. với nhau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33345" y="4549078"/>
            <a:ext cx="10540469" cy="9818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 nhau; song song; vuông góc; góc vuông; bốn cạnh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175" y="305043"/>
            <a:ext cx="1902633" cy="17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1579065" y="768923"/>
            <a:ext cx="7979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trống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6" y="2228370"/>
            <a:ext cx="4984386" cy="36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308095" y="2320274"/>
            <a:ext cx="4943830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= ………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RT …………….. QS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song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…….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 = ST = TQ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  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627</TotalTime>
  <Words>985</Words>
  <PresentationFormat>Custom</PresentationFormat>
  <Paragraphs>169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2021-08-27T04:57:48Z</dcterms:modified>
</cp:coreProperties>
</file>