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65"/>
  </p:notesMasterIdLst>
  <p:sldIdLst>
    <p:sldId id="256" r:id="rId2"/>
    <p:sldId id="763" r:id="rId3"/>
    <p:sldId id="334" r:id="rId4"/>
    <p:sldId id="305" r:id="rId5"/>
    <p:sldId id="327" r:id="rId6"/>
    <p:sldId id="324" r:id="rId7"/>
    <p:sldId id="764" r:id="rId8"/>
    <p:sldId id="309" r:id="rId9"/>
    <p:sldId id="258" r:id="rId10"/>
    <p:sldId id="259" r:id="rId11"/>
    <p:sldId id="765" r:id="rId12"/>
    <p:sldId id="297" r:id="rId13"/>
    <p:sldId id="299" r:id="rId14"/>
    <p:sldId id="330" r:id="rId15"/>
    <p:sldId id="300" r:id="rId16"/>
    <p:sldId id="301" r:id="rId17"/>
    <p:sldId id="270" r:id="rId18"/>
    <p:sldId id="314" r:id="rId19"/>
    <p:sldId id="310" r:id="rId20"/>
    <p:sldId id="315" r:id="rId21"/>
    <p:sldId id="321" r:id="rId22"/>
    <p:sldId id="332" r:id="rId23"/>
    <p:sldId id="318" r:id="rId24"/>
    <p:sldId id="322" r:id="rId25"/>
    <p:sldId id="766" r:id="rId26"/>
    <p:sldId id="312" r:id="rId27"/>
    <p:sldId id="294" r:id="rId28"/>
    <p:sldId id="308" r:id="rId29"/>
    <p:sldId id="295" r:id="rId30"/>
    <p:sldId id="296" r:id="rId31"/>
    <p:sldId id="731" r:id="rId32"/>
    <p:sldId id="759" r:id="rId33"/>
    <p:sldId id="735" r:id="rId34"/>
    <p:sldId id="738" r:id="rId35"/>
    <p:sldId id="769" r:id="rId36"/>
    <p:sldId id="762" r:id="rId37"/>
    <p:sldId id="739" r:id="rId38"/>
    <p:sldId id="257" r:id="rId39"/>
    <p:sldId id="740" r:id="rId40"/>
    <p:sldId id="320" r:id="rId41"/>
    <p:sldId id="742" r:id="rId42"/>
    <p:sldId id="760" r:id="rId43"/>
    <p:sldId id="691" r:id="rId44"/>
    <p:sldId id="747" r:id="rId45"/>
    <p:sldId id="748" r:id="rId46"/>
    <p:sldId id="750" r:id="rId47"/>
    <p:sldId id="282" r:id="rId48"/>
    <p:sldId id="753" r:id="rId49"/>
    <p:sldId id="751" r:id="rId50"/>
    <p:sldId id="754" r:id="rId51"/>
    <p:sldId id="546" r:id="rId52"/>
    <p:sldId id="549" r:id="rId53"/>
    <p:sldId id="553" r:id="rId54"/>
    <p:sldId id="556" r:id="rId55"/>
    <p:sldId id="636" r:id="rId56"/>
    <p:sldId id="611" r:id="rId57"/>
    <p:sldId id="761" r:id="rId58"/>
    <p:sldId id="550" r:id="rId59"/>
    <p:sldId id="261" r:id="rId60"/>
    <p:sldId id="570" r:id="rId61"/>
    <p:sldId id="581" r:id="rId62"/>
    <p:sldId id="572" r:id="rId63"/>
    <p:sldId id="439" r:id="rId64"/>
  </p:sldIdLst>
  <p:sldSz cx="9144000" cy="5143500" type="screen16x9"/>
  <p:notesSz cx="6858000" cy="9144000"/>
  <p:embeddedFontLst>
    <p:embeddedFont>
      <p:font typeface="Fira Sans Medium" panose="020B0604020202020204" charset="0"/>
      <p:regular r:id="rId66"/>
      <p:italic r:id="rId67"/>
    </p:embeddedFont>
    <p:embeddedFont>
      <p:font typeface="Tahoma" panose="020B0604030504040204" pitchFamily="34" charset="0"/>
      <p:regular r:id="rId68"/>
      <p:bold r:id="rId69"/>
    </p:embeddedFont>
    <p:embeddedFont>
      <p:font typeface="Calibri" panose="020F0502020204030204" pitchFamily="34" charset="0"/>
      <p:regular r:id="rId70"/>
      <p:bold r:id="rId71"/>
      <p:italic r:id="rId72"/>
      <p:boldItalic r:id="rId73"/>
    </p:embeddedFont>
    <p:embeddedFont>
      <p:font typeface="Verdana" panose="020B0604030504040204" pitchFamily="34" charset="0"/>
      <p:regular r:id="rId74"/>
      <p:bold r:id="rId75"/>
      <p:italic r:id="rId76"/>
      <p:boldItalic r:id="rId77"/>
    </p:embeddedFont>
    <p:embeddedFont>
      <p:font typeface="Lato Light" panose="020B0604020202020204" charset="0"/>
      <p:regular r:id="rId78"/>
      <p:bold r:id="rId79"/>
      <p:italic r:id="rId80"/>
      <p:boldItalic r:id="rId81"/>
    </p:embeddedFont>
    <p:embeddedFont>
      <p:font typeface="Roboto Slab Light" panose="020B0604020202020204" charset="0"/>
      <p:regular r:id="rId82"/>
      <p:bold r:id="rId83"/>
    </p:embeddedFont>
    <p:embeddedFont>
      <p:font typeface="맑은 고딕" panose="020B0503020000020004" pitchFamily="34" charset="-127"/>
      <p:regular r:id="rId84"/>
      <p:bold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6600"/>
    <a:srgbClr val="339933"/>
    <a:srgbClr val="000000"/>
    <a:srgbClr val="F5ADF7"/>
    <a:srgbClr val="E93BED"/>
    <a:srgbClr val="00CC00"/>
    <a:srgbClr val="FF00FF"/>
    <a:srgbClr val="63DC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C41B29-A009-49A5-A8BC-2566B09D70C4}">
  <a:tblStyle styleId="{EDC41B29-A009-49A5-A8BC-2566B09D70C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1447F3B-1EE9-4594-9D0F-BB1AE4AF9BB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84" Type="http://schemas.openxmlformats.org/officeDocument/2006/relationships/font" Target="fonts/font19.fntdata"/><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font" Target="fonts/font17.fntdata"/><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TỈ LỆ ĐiỂM TRONG ĐỀ THI</c:v>
                </c:pt>
              </c:strCache>
            </c:strRef>
          </c:tx>
          <c:cat>
            <c:strRef>
              <c:f>Sheet1!$A$2:$A$3</c:f>
              <c:strCache>
                <c:ptCount val="2"/>
                <c:pt idx="0">
                  <c:v>Câu 1, NLXH</c:v>
                </c:pt>
                <c:pt idx="1">
                  <c:v>Câu 2, NLVH</c:v>
                </c:pt>
              </c:strCache>
            </c:strRef>
          </c:cat>
          <c:val>
            <c:numRef>
              <c:f>Sheet1!$B$2:$B$3</c:f>
              <c:numCache>
                <c:formatCode>General</c:formatCode>
                <c:ptCount val="2"/>
                <c:pt idx="0">
                  <c:v>6</c:v>
                </c:pt>
                <c:pt idx="1">
                  <c:v>14</c:v>
                </c:pt>
              </c:numCache>
            </c:numRef>
          </c:val>
          <c:extLst>
            <c:ext xmlns:c16="http://schemas.microsoft.com/office/drawing/2014/chart" uri="{C3380CC4-5D6E-409C-BE32-E72D297353CC}">
              <c16:uniqueId val="{00000000-D34C-457A-BC63-EE31A19C77E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0237415126098368"/>
          <c:y val="0.24669969624583443"/>
          <c:w val="0.29762584873901632"/>
          <c:h val="0.57281783597275071"/>
        </c:manualLayout>
      </c:layout>
      <c:overlay val="0"/>
      <c:txPr>
        <a:bodyPr/>
        <a:lstStyle/>
        <a:p>
          <a:pPr>
            <a:defRPr b="1">
              <a:solidFill>
                <a:srgbClr val="000000"/>
              </a:solidFill>
            </a:defRPr>
          </a:pPr>
          <a:endParaRPr lang="en-US"/>
        </a:p>
      </c:txPr>
    </c:legend>
    <c:plotVisOnly val="1"/>
    <c:dispBlanksAs val="gap"/>
    <c:showDLblsOverMax val="0"/>
  </c:chart>
  <c:txPr>
    <a:bodyPr/>
    <a:lstStyle/>
    <a:p>
      <a:pPr>
        <a:defRPr sz="1800">
          <a:latin typeface="Times New Roman" pitchFamily="18" charset="0"/>
          <a:cs typeface="Times New Roman"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D6D14-A8AD-4FE9-8C3C-04143953844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072E6803-7C2F-442D-9CB9-786FA18A5444}">
      <dgm:prSet phldrT="[Text]" custT="1"/>
      <dgm:spPr>
        <a:solidFill>
          <a:srgbClr val="00B050"/>
        </a:solidFill>
      </dgm:spPr>
      <dgm:t>
        <a:bodyPr/>
        <a:lstStyle/>
        <a:p>
          <a:pPr algn="ctr">
            <a:lnSpc>
              <a:spcPct val="90000"/>
            </a:lnSpc>
            <a:spcAft>
              <a:spcPts val="0"/>
            </a:spcAft>
          </a:pPr>
          <a:endParaRPr lang="en-US" sz="1800" b="1" dirty="0">
            <a:latin typeface="Times New Roman" pitchFamily="18" charset="0"/>
            <a:cs typeface="Times New Roman" pitchFamily="18" charset="0"/>
          </a:endParaRPr>
        </a:p>
        <a:p>
          <a:pPr algn="just">
            <a:lnSpc>
              <a:spcPct val="100000"/>
            </a:lnSpc>
            <a:spcAft>
              <a:spcPts val="0"/>
            </a:spcAft>
          </a:pPr>
          <a:endParaRPr lang="en-US" sz="1800" b="1" dirty="0">
            <a:latin typeface="Times New Roman" pitchFamily="18" charset="0"/>
            <a:cs typeface="Times New Roman" pitchFamily="18" charset="0"/>
          </a:endParaRPr>
        </a:p>
      </dgm:t>
    </dgm:pt>
    <dgm:pt modelId="{31BB4724-3CF3-4741-8617-C31ADD309220}" type="parTrans" cxnId="{CAC32739-ABF0-443E-BDB3-FE0D0C9A01D2}">
      <dgm:prSet/>
      <dgm:spPr/>
      <dgm:t>
        <a:bodyPr/>
        <a:lstStyle/>
        <a:p>
          <a:endParaRPr lang="en-US"/>
        </a:p>
      </dgm:t>
    </dgm:pt>
    <dgm:pt modelId="{ADBF1B5A-E05D-4347-84F2-1B338A850712}" type="sibTrans" cxnId="{CAC32739-ABF0-443E-BDB3-FE0D0C9A01D2}">
      <dgm:prSet/>
      <dgm:spPr/>
      <dgm:t>
        <a:bodyPr/>
        <a:lstStyle/>
        <a:p>
          <a:endParaRPr lang="en-US"/>
        </a:p>
      </dgm:t>
    </dgm:pt>
    <dgm:pt modelId="{482271C6-85A3-4740-A018-D3BBB74CF0FF}">
      <dgm:prSet phldrT="[Text]" custT="1"/>
      <dgm:spPr>
        <a:solidFill>
          <a:schemeClr val="accent2">
            <a:lumMod val="75000"/>
          </a:schemeClr>
        </a:solidFill>
      </dgm:spPr>
      <dgm:t>
        <a:bodyPr/>
        <a:lstStyle/>
        <a:p>
          <a:pPr algn="ctr">
            <a:lnSpc>
              <a:spcPct val="90000"/>
            </a:lnSpc>
            <a:spcAft>
              <a:spcPct val="35000"/>
            </a:spcAft>
          </a:pPr>
          <a:endParaRPr lang="en-US" sz="2400" b="1" dirty="0">
            <a:solidFill>
              <a:srgbClr val="FFFF00"/>
            </a:solidFill>
            <a:latin typeface="Times New Roman" pitchFamily="18" charset="0"/>
            <a:cs typeface="Times New Roman" pitchFamily="18" charset="0"/>
          </a:endParaRPr>
        </a:p>
        <a:p>
          <a:pPr algn="ctr">
            <a:lnSpc>
              <a:spcPct val="90000"/>
            </a:lnSpc>
            <a:spcAft>
              <a:spcPct val="35000"/>
            </a:spcAft>
          </a:pPr>
          <a:endParaRPr lang="en-US" sz="2400" b="1" dirty="0">
            <a:solidFill>
              <a:srgbClr val="FFFF00"/>
            </a:solidFill>
            <a:latin typeface="Times New Roman" pitchFamily="18" charset="0"/>
            <a:cs typeface="Times New Roman" pitchFamily="18" charset="0"/>
          </a:endParaRPr>
        </a:p>
        <a:p>
          <a:pPr algn="ctr">
            <a:lnSpc>
              <a:spcPct val="100000"/>
            </a:lnSpc>
            <a:spcAft>
              <a:spcPct val="35000"/>
            </a:spcAft>
          </a:pPr>
          <a:endParaRPr lang="en-US" sz="4700" dirty="0"/>
        </a:p>
      </dgm:t>
    </dgm:pt>
    <dgm:pt modelId="{268C0C8F-3018-415F-8B5A-DD8A52A10405}" type="parTrans" cxnId="{ECAB31E1-F16F-4792-8B01-62E367D18BD7}">
      <dgm:prSet/>
      <dgm:spPr/>
      <dgm:t>
        <a:bodyPr/>
        <a:lstStyle/>
        <a:p>
          <a:endParaRPr lang="en-US"/>
        </a:p>
      </dgm:t>
    </dgm:pt>
    <dgm:pt modelId="{69CC8CD7-06CA-4B3C-B0E8-36E91B56D600}" type="sibTrans" cxnId="{ECAB31E1-F16F-4792-8B01-62E367D18BD7}">
      <dgm:prSet/>
      <dgm:spPr/>
      <dgm:t>
        <a:bodyPr/>
        <a:lstStyle/>
        <a:p>
          <a:endParaRPr lang="en-US"/>
        </a:p>
      </dgm:t>
    </dgm:pt>
    <dgm:pt modelId="{F475308B-29C2-4E4D-B955-33A00F3FAF02}">
      <dgm:prSet phldrT="[Text]" custT="1"/>
      <dgm:spPr/>
      <dgm:t>
        <a:bodyPr/>
        <a:lstStyle/>
        <a:p>
          <a:pPr algn="ctr">
            <a:lnSpc>
              <a:spcPct val="90000"/>
            </a:lnSpc>
            <a:spcAft>
              <a:spcPct val="35000"/>
            </a:spcAft>
          </a:pPr>
          <a:endParaRPr lang="en-US" sz="2000" b="1" dirty="0">
            <a:latin typeface="Times New Roman" pitchFamily="18" charset="0"/>
            <a:cs typeface="Times New Roman" pitchFamily="18" charset="0"/>
          </a:endParaRPr>
        </a:p>
        <a:p>
          <a:pPr algn="ctr">
            <a:lnSpc>
              <a:spcPct val="90000"/>
            </a:lnSpc>
            <a:spcAft>
              <a:spcPct val="35000"/>
            </a:spcAft>
          </a:pPr>
          <a:endParaRPr lang="en-US" sz="2000" b="1" dirty="0">
            <a:solidFill>
              <a:srgbClr val="FFFF00"/>
            </a:solidFill>
            <a:latin typeface="Times New Roman" pitchFamily="18" charset="0"/>
            <a:cs typeface="Times New Roman" pitchFamily="18" charset="0"/>
          </a:endParaRPr>
        </a:p>
        <a:p>
          <a:pPr algn="ctr">
            <a:lnSpc>
              <a:spcPct val="90000"/>
            </a:lnSpc>
            <a:spcAft>
              <a:spcPct val="35000"/>
            </a:spcAft>
          </a:pPr>
          <a:endParaRPr lang="en-US" sz="2000" b="1" dirty="0">
            <a:solidFill>
              <a:srgbClr val="FFFF00"/>
            </a:solidFill>
            <a:latin typeface="Times New Roman" pitchFamily="18" charset="0"/>
            <a:cs typeface="Times New Roman" pitchFamily="18" charset="0"/>
          </a:endParaRPr>
        </a:p>
        <a:p>
          <a:pPr algn="ctr">
            <a:lnSpc>
              <a:spcPct val="90000"/>
            </a:lnSpc>
            <a:spcAft>
              <a:spcPct val="35000"/>
            </a:spcAft>
          </a:pPr>
          <a:endParaRPr lang="en-US" sz="2000" b="1" dirty="0">
            <a:solidFill>
              <a:srgbClr val="FFFF00"/>
            </a:solidFill>
            <a:latin typeface="Times New Roman" pitchFamily="18" charset="0"/>
            <a:cs typeface="Times New Roman" pitchFamily="18" charset="0"/>
          </a:endParaRPr>
        </a:p>
        <a:p>
          <a:pPr algn="ctr">
            <a:lnSpc>
              <a:spcPct val="90000"/>
            </a:lnSpc>
            <a:spcAft>
              <a:spcPct val="35000"/>
            </a:spcAft>
          </a:pPr>
          <a:r>
            <a:rPr lang="en-US" sz="2000" b="1" dirty="0">
              <a:solidFill>
                <a:srgbClr val="FFFF00"/>
              </a:solidFill>
              <a:latin typeface="Times New Roman" pitchFamily="18" charset="0"/>
              <a:cs typeface="Times New Roman" pitchFamily="18" charset="0"/>
            </a:rPr>
            <a:t>PHỐI HỢP VỚI PHHS</a:t>
          </a:r>
        </a:p>
        <a:p>
          <a:pPr algn="just">
            <a:lnSpc>
              <a:spcPct val="100000"/>
            </a:lnSpc>
            <a:spcAft>
              <a:spcPts val="0"/>
            </a:spcAft>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xuyên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đổi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thông</a:t>
          </a:r>
          <a:r>
            <a:rPr lang="en-US" sz="2000" b="1" dirty="0">
              <a:latin typeface="Times New Roman" panose="02020603050405020304" pitchFamily="18" charset="0"/>
              <a:cs typeface="Times New Roman" panose="02020603050405020304" pitchFamily="18" charset="0"/>
            </a:rPr>
            <a:t> tin </a:t>
          </a:r>
          <a:r>
            <a:rPr lang="en-US" sz="2000" b="1" dirty="0" err="1">
              <a:latin typeface="Times New Roman" panose="02020603050405020304" pitchFamily="18" charset="0"/>
              <a:cs typeface="Times New Roman" panose="02020603050405020304" pitchFamily="18" charset="0"/>
            </a:rPr>
            <a:t>về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tập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a:t>
          </a:r>
        </a:p>
        <a:p>
          <a:pPr algn="just">
            <a:lnSpc>
              <a:spcPct val="100000"/>
            </a:lnSpc>
            <a:spcAft>
              <a:spcPts val="0"/>
            </a:spcAft>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lệ</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phụ</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huynh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hỗ</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con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itchFamily="18" charset="0"/>
              <a:cs typeface="Times New Roman" pitchFamily="18" charset="0"/>
            </a:rPr>
            <a:t>.</a:t>
          </a:r>
        </a:p>
        <a:p>
          <a:pPr algn="just">
            <a:lnSpc>
              <a:spcPct val="100000"/>
            </a:lnSpc>
            <a:spcAft>
              <a:spcPts val="0"/>
            </a:spcAft>
          </a:pPr>
          <a:endParaRPr lang="en-US" sz="1800" b="1" dirty="0">
            <a:latin typeface="Times New Roman" pitchFamily="18" charset="0"/>
            <a:cs typeface="Times New Roman" pitchFamily="18" charset="0"/>
          </a:endParaRPr>
        </a:p>
        <a:p>
          <a:pPr algn="ctr">
            <a:lnSpc>
              <a:spcPct val="90000"/>
            </a:lnSpc>
            <a:spcAft>
              <a:spcPct val="35000"/>
            </a:spcAft>
          </a:pPr>
          <a:endParaRPr lang="en-US" sz="2000" b="1" dirty="0">
            <a:latin typeface="Times New Roman" pitchFamily="18" charset="0"/>
            <a:cs typeface="Times New Roman" pitchFamily="18" charset="0"/>
          </a:endParaRPr>
        </a:p>
        <a:p>
          <a:pPr algn="ctr">
            <a:lnSpc>
              <a:spcPct val="90000"/>
            </a:lnSpc>
            <a:spcAft>
              <a:spcPct val="35000"/>
            </a:spcAft>
          </a:pPr>
          <a:endParaRPr lang="en-US" sz="2000" b="1" dirty="0">
            <a:latin typeface="Times New Roman" pitchFamily="18" charset="0"/>
            <a:cs typeface="Times New Roman" pitchFamily="18" charset="0"/>
          </a:endParaRPr>
        </a:p>
        <a:p>
          <a:pPr algn="ctr">
            <a:lnSpc>
              <a:spcPct val="90000"/>
            </a:lnSpc>
            <a:spcAft>
              <a:spcPct val="35000"/>
            </a:spcAft>
          </a:pPr>
          <a:endParaRPr lang="en-US" sz="2000" b="1" dirty="0">
            <a:latin typeface="Times New Roman" pitchFamily="18" charset="0"/>
            <a:cs typeface="Times New Roman" pitchFamily="18" charset="0"/>
          </a:endParaRPr>
        </a:p>
      </dgm:t>
    </dgm:pt>
    <dgm:pt modelId="{8AAF9652-DF2B-40AB-8E2D-3295F86C26A5}" type="parTrans" cxnId="{870080C4-BD88-480D-BC76-59CAAF86E1E9}">
      <dgm:prSet/>
      <dgm:spPr/>
      <dgm:t>
        <a:bodyPr/>
        <a:lstStyle/>
        <a:p>
          <a:endParaRPr lang="en-US"/>
        </a:p>
      </dgm:t>
    </dgm:pt>
    <dgm:pt modelId="{15591A2F-0B89-4F41-926C-912E7E6E9390}" type="sibTrans" cxnId="{870080C4-BD88-480D-BC76-59CAAF86E1E9}">
      <dgm:prSet/>
      <dgm:spPr/>
      <dgm:t>
        <a:bodyPr/>
        <a:lstStyle/>
        <a:p>
          <a:endParaRPr lang="en-US"/>
        </a:p>
      </dgm:t>
    </dgm:pt>
    <dgm:pt modelId="{E16F4472-7357-49F6-BDBF-D59BBA3A15DC}" type="pres">
      <dgm:prSet presAssocID="{80ED6D14-A8AD-4FE9-8C3C-04143953844E}" presName="Name0" presStyleCnt="0">
        <dgm:presLayoutVars>
          <dgm:dir/>
          <dgm:resizeHandles val="exact"/>
        </dgm:presLayoutVars>
      </dgm:prSet>
      <dgm:spPr/>
      <dgm:t>
        <a:bodyPr/>
        <a:lstStyle/>
        <a:p>
          <a:endParaRPr lang="en-US"/>
        </a:p>
      </dgm:t>
    </dgm:pt>
    <dgm:pt modelId="{CCD857F1-77A1-465B-AB81-C5A9B27F0FBC}" type="pres">
      <dgm:prSet presAssocID="{072E6803-7C2F-442D-9CB9-786FA18A5444}" presName="node" presStyleLbl="node1" presStyleIdx="0" presStyleCnt="3" custLinFactNeighborX="-62180" custLinFactNeighborY="-48">
        <dgm:presLayoutVars>
          <dgm:bulletEnabled val="1"/>
        </dgm:presLayoutVars>
      </dgm:prSet>
      <dgm:spPr/>
      <dgm:t>
        <a:bodyPr/>
        <a:lstStyle/>
        <a:p>
          <a:endParaRPr lang="en-US"/>
        </a:p>
      </dgm:t>
    </dgm:pt>
    <dgm:pt modelId="{8F0760DA-5B8B-46D7-BF55-8470AF151A79}" type="pres">
      <dgm:prSet presAssocID="{ADBF1B5A-E05D-4347-84F2-1B338A850712}" presName="sibTrans" presStyleCnt="0"/>
      <dgm:spPr/>
    </dgm:pt>
    <dgm:pt modelId="{0D838799-8A8B-442C-8382-5D69FFC4AE71}" type="pres">
      <dgm:prSet presAssocID="{482271C6-85A3-4740-A018-D3BBB74CF0FF}" presName="node" presStyleLbl="node1" presStyleIdx="1" presStyleCnt="3">
        <dgm:presLayoutVars>
          <dgm:bulletEnabled val="1"/>
        </dgm:presLayoutVars>
      </dgm:prSet>
      <dgm:spPr/>
      <dgm:t>
        <a:bodyPr/>
        <a:lstStyle/>
        <a:p>
          <a:endParaRPr lang="en-US"/>
        </a:p>
      </dgm:t>
    </dgm:pt>
    <dgm:pt modelId="{64AA3CFE-04B1-426D-8473-421C7A062CC5}" type="pres">
      <dgm:prSet presAssocID="{69CC8CD7-06CA-4B3C-B0E8-36E91B56D600}" presName="sibTrans" presStyleCnt="0"/>
      <dgm:spPr/>
    </dgm:pt>
    <dgm:pt modelId="{DFB9746A-B377-46AD-9A53-BB04D1910964}" type="pres">
      <dgm:prSet presAssocID="{F475308B-29C2-4E4D-B955-33A00F3FAF02}" presName="node" presStyleLbl="node1" presStyleIdx="2" presStyleCnt="3">
        <dgm:presLayoutVars>
          <dgm:bulletEnabled val="1"/>
        </dgm:presLayoutVars>
      </dgm:prSet>
      <dgm:spPr/>
      <dgm:t>
        <a:bodyPr/>
        <a:lstStyle/>
        <a:p>
          <a:endParaRPr lang="en-US"/>
        </a:p>
      </dgm:t>
    </dgm:pt>
  </dgm:ptLst>
  <dgm:cxnLst>
    <dgm:cxn modelId="{CAC32739-ABF0-443E-BDB3-FE0D0C9A01D2}" srcId="{80ED6D14-A8AD-4FE9-8C3C-04143953844E}" destId="{072E6803-7C2F-442D-9CB9-786FA18A5444}" srcOrd="0" destOrd="0" parTransId="{31BB4724-3CF3-4741-8617-C31ADD309220}" sibTransId="{ADBF1B5A-E05D-4347-84F2-1B338A850712}"/>
    <dgm:cxn modelId="{2F549292-6DD0-4263-8A9E-4663E9BE45A6}" type="presOf" srcId="{072E6803-7C2F-442D-9CB9-786FA18A5444}" destId="{CCD857F1-77A1-465B-AB81-C5A9B27F0FBC}" srcOrd="0" destOrd="0" presId="urn:microsoft.com/office/officeart/2005/8/layout/hList6"/>
    <dgm:cxn modelId="{13502DE6-1800-4595-AE7C-D81D2158F775}" type="presOf" srcId="{80ED6D14-A8AD-4FE9-8C3C-04143953844E}" destId="{E16F4472-7357-49F6-BDBF-D59BBA3A15DC}" srcOrd="0" destOrd="0" presId="urn:microsoft.com/office/officeart/2005/8/layout/hList6"/>
    <dgm:cxn modelId="{870080C4-BD88-480D-BC76-59CAAF86E1E9}" srcId="{80ED6D14-A8AD-4FE9-8C3C-04143953844E}" destId="{F475308B-29C2-4E4D-B955-33A00F3FAF02}" srcOrd="2" destOrd="0" parTransId="{8AAF9652-DF2B-40AB-8E2D-3295F86C26A5}" sibTransId="{15591A2F-0B89-4F41-926C-912E7E6E9390}"/>
    <dgm:cxn modelId="{003D0CCC-CC5A-4780-AA09-691E00BF75A3}" type="presOf" srcId="{482271C6-85A3-4740-A018-D3BBB74CF0FF}" destId="{0D838799-8A8B-442C-8382-5D69FFC4AE71}" srcOrd="0" destOrd="0" presId="urn:microsoft.com/office/officeart/2005/8/layout/hList6"/>
    <dgm:cxn modelId="{631BEA69-9017-4806-88BD-86F9048D5949}" type="presOf" srcId="{F475308B-29C2-4E4D-B955-33A00F3FAF02}" destId="{DFB9746A-B377-46AD-9A53-BB04D1910964}" srcOrd="0" destOrd="0" presId="urn:microsoft.com/office/officeart/2005/8/layout/hList6"/>
    <dgm:cxn modelId="{ECAB31E1-F16F-4792-8B01-62E367D18BD7}" srcId="{80ED6D14-A8AD-4FE9-8C3C-04143953844E}" destId="{482271C6-85A3-4740-A018-D3BBB74CF0FF}" srcOrd="1" destOrd="0" parTransId="{268C0C8F-3018-415F-8B5A-DD8A52A10405}" sibTransId="{69CC8CD7-06CA-4B3C-B0E8-36E91B56D600}"/>
    <dgm:cxn modelId="{15D5E330-3CC2-4B51-B518-6B8E64D2A99F}" type="presParOf" srcId="{E16F4472-7357-49F6-BDBF-D59BBA3A15DC}" destId="{CCD857F1-77A1-465B-AB81-C5A9B27F0FBC}" srcOrd="0" destOrd="0" presId="urn:microsoft.com/office/officeart/2005/8/layout/hList6"/>
    <dgm:cxn modelId="{061AA2A8-97CC-477A-9178-C7A43C0A6901}" type="presParOf" srcId="{E16F4472-7357-49F6-BDBF-D59BBA3A15DC}" destId="{8F0760DA-5B8B-46D7-BF55-8470AF151A79}" srcOrd="1" destOrd="0" presId="urn:microsoft.com/office/officeart/2005/8/layout/hList6"/>
    <dgm:cxn modelId="{5BF4F096-B23A-4530-8A14-0E40DF8274BD}" type="presParOf" srcId="{E16F4472-7357-49F6-BDBF-D59BBA3A15DC}" destId="{0D838799-8A8B-442C-8382-5D69FFC4AE71}" srcOrd="2" destOrd="0" presId="urn:microsoft.com/office/officeart/2005/8/layout/hList6"/>
    <dgm:cxn modelId="{6C07F06C-9A25-42F9-B2AF-9AD6D8929E69}" type="presParOf" srcId="{E16F4472-7357-49F6-BDBF-D59BBA3A15DC}" destId="{64AA3CFE-04B1-426D-8473-421C7A062CC5}" srcOrd="3" destOrd="0" presId="urn:microsoft.com/office/officeart/2005/8/layout/hList6"/>
    <dgm:cxn modelId="{F3B954DA-101D-4D58-B1F6-01832C9F1C98}" type="presParOf" srcId="{E16F4472-7357-49F6-BDBF-D59BBA3A15DC}" destId="{DFB9746A-B377-46AD-9A53-BB04D191096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E9DD79-1DE8-426C-AA56-530A74EA4BA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6A2AB9F-48A6-46B9-AA61-E353E7E48F5F}">
      <dgm:prSet phldrT="[Text]" custT="1"/>
      <dgm:spPr>
        <a:solidFill>
          <a:srgbClr val="00CC00"/>
        </a:solidFill>
      </dgm:spPr>
      <dgm:t>
        <a:bodyPr/>
        <a:lstStyle/>
        <a:p>
          <a:endParaRPr lang="en-US" sz="2000" b="1" dirty="0">
            <a:solidFill>
              <a:schemeClr val="tx1"/>
            </a:solidFill>
            <a:latin typeface="Times New Roman" pitchFamily="18" charset="0"/>
            <a:cs typeface="Times New Roman" pitchFamily="18" charset="0"/>
          </a:endParaRPr>
        </a:p>
      </dgm:t>
    </dgm:pt>
    <dgm:pt modelId="{7E8844C9-874D-4C72-9144-6BC403A05F26}" type="parTrans" cxnId="{7BE0A659-7797-4D9F-900C-854C2074AE96}">
      <dgm:prSet/>
      <dgm:spPr/>
      <dgm:t>
        <a:bodyPr/>
        <a:lstStyle/>
        <a:p>
          <a:endParaRPr lang="en-US" sz="3200"/>
        </a:p>
      </dgm:t>
    </dgm:pt>
    <dgm:pt modelId="{F2975B68-8916-4CD6-8219-74CD9B8E10B7}" type="sibTrans" cxnId="{7BE0A659-7797-4D9F-900C-854C2074AE96}">
      <dgm:prSet/>
      <dgm:spPr/>
      <dgm:t>
        <a:bodyPr/>
        <a:lstStyle/>
        <a:p>
          <a:endParaRPr lang="en-US" sz="3200"/>
        </a:p>
      </dgm:t>
    </dgm:pt>
    <dgm:pt modelId="{C787644D-24A5-4EE2-810E-0259E6C87A30}">
      <dgm:prSet phldrT="[Text]" custT="1"/>
      <dgm:spPr>
        <a:solidFill>
          <a:srgbClr val="0000FF">
            <a:alpha val="90000"/>
          </a:srgbClr>
        </a:solidFill>
      </dgm:spPr>
      <dgm:t>
        <a:bodyPr/>
        <a:lstStyle/>
        <a:p>
          <a:r>
            <a:rPr lang="en-US" sz="2800" dirty="0" err="1">
              <a:solidFill>
                <a:schemeClr val="bg1"/>
              </a:solidFill>
              <a:latin typeface="Times New Roman" pitchFamily="18" charset="0"/>
              <a:cs typeface="Times New Roman" pitchFamily="18" charset="0"/>
            </a:rPr>
            <a:t>Tâm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trạng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trước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phá</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bom</a:t>
          </a:r>
          <a:endParaRPr lang="en-US" sz="2800" dirty="0">
            <a:solidFill>
              <a:schemeClr val="bg1"/>
            </a:solidFill>
            <a:latin typeface="Times New Roman" pitchFamily="18" charset="0"/>
            <a:cs typeface="Times New Roman" pitchFamily="18" charset="0"/>
          </a:endParaRPr>
        </a:p>
      </dgm:t>
    </dgm:pt>
    <dgm:pt modelId="{F8DA71A0-C9FB-4DC3-BB69-7D0FE37B7E4E}" type="parTrans" cxnId="{2FBACC54-784D-4FF3-8981-7C645919A66E}">
      <dgm:prSet/>
      <dgm:spPr/>
      <dgm:t>
        <a:bodyPr/>
        <a:lstStyle/>
        <a:p>
          <a:endParaRPr lang="en-US" sz="3200"/>
        </a:p>
      </dgm:t>
    </dgm:pt>
    <dgm:pt modelId="{70A537BF-A9E7-4A2A-BB50-D5D646DD957A}" type="sibTrans" cxnId="{2FBACC54-784D-4FF3-8981-7C645919A66E}">
      <dgm:prSet/>
      <dgm:spPr/>
      <dgm:t>
        <a:bodyPr/>
        <a:lstStyle/>
        <a:p>
          <a:endParaRPr lang="en-US" sz="3200"/>
        </a:p>
      </dgm:t>
    </dgm:pt>
    <dgm:pt modelId="{AC9AF8D3-1CBD-4DB9-BC47-8AAE6E34C015}">
      <dgm:prSet phldrT="[Text]" custT="1"/>
      <dgm:spPr>
        <a:solidFill>
          <a:srgbClr val="00CC00"/>
        </a:solidFill>
      </dgm:spPr>
      <dgm:t>
        <a:bodyPr/>
        <a:lstStyle/>
        <a:p>
          <a:endParaRPr lang="en-US" sz="2000" dirty="0">
            <a:solidFill>
              <a:schemeClr val="tx1"/>
            </a:solidFill>
          </a:endParaRPr>
        </a:p>
      </dgm:t>
    </dgm:pt>
    <dgm:pt modelId="{9727DAB9-95D8-4BCE-80B3-DF1475D87604}" type="parTrans" cxnId="{CFE49746-37CB-4FCB-BC20-F691FFC25E4A}">
      <dgm:prSet/>
      <dgm:spPr/>
      <dgm:t>
        <a:bodyPr/>
        <a:lstStyle/>
        <a:p>
          <a:endParaRPr lang="en-US" sz="3200"/>
        </a:p>
      </dgm:t>
    </dgm:pt>
    <dgm:pt modelId="{C32A0476-DAC1-4B6B-B7D0-C4C4BAB4C9A3}" type="sibTrans" cxnId="{CFE49746-37CB-4FCB-BC20-F691FFC25E4A}">
      <dgm:prSet/>
      <dgm:spPr/>
      <dgm:t>
        <a:bodyPr/>
        <a:lstStyle/>
        <a:p>
          <a:endParaRPr lang="en-US" sz="3200"/>
        </a:p>
      </dgm:t>
    </dgm:pt>
    <dgm:pt modelId="{1A3D01D5-F565-4320-A185-AE5433BD349F}">
      <dgm:prSet phldrT="[Text]" custT="1"/>
      <dgm:spPr>
        <a:solidFill>
          <a:srgbClr val="0000FF">
            <a:alpha val="9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dirty="0">
              <a:solidFill>
                <a:schemeClr val="bg1"/>
              </a:solidFill>
              <a:latin typeface="Times New Roman" pitchFamily="18" charset="0"/>
              <a:cs typeface="Times New Roman" pitchFamily="18" charset="0"/>
            </a:rPr>
            <a:t> - </a:t>
          </a:r>
          <a:r>
            <a:rPr lang="en-US" sz="2800" dirty="0" err="1">
              <a:solidFill>
                <a:schemeClr val="bg1"/>
              </a:solidFill>
              <a:latin typeface="Times New Roman" pitchFamily="18" charset="0"/>
              <a:cs typeface="Times New Roman" pitchFamily="18" charset="0"/>
            </a:rPr>
            <a:t>Tâm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trạng</a:t>
          </a:r>
          <a:r>
            <a:rPr lang="en-US" sz="2800" dirty="0">
              <a:solidFill>
                <a:schemeClr val="bg1"/>
              </a:solidFill>
              <a:latin typeface="Times New Roman" pitchFamily="18" charset="0"/>
              <a:cs typeface="Times New Roman" pitchFamily="18" charset="0"/>
            </a:rPr>
            <a:t> trong </a:t>
          </a:r>
          <a:r>
            <a:rPr lang="en-US" sz="2800" dirty="0" err="1">
              <a:solidFill>
                <a:schemeClr val="bg1"/>
              </a:solidFill>
              <a:latin typeface="Times New Roman" pitchFamily="18" charset="0"/>
              <a:cs typeface="Times New Roman" pitchFamily="18" charset="0"/>
            </a:rPr>
            <a:t>khi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phá</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bom</a:t>
          </a:r>
          <a:endParaRPr lang="en-US" sz="2800" dirty="0">
            <a:solidFill>
              <a:schemeClr val="bg1"/>
            </a:solidFill>
            <a:latin typeface="Times New Roman" pitchFamily="18" charset="0"/>
            <a:cs typeface="Times New Roman" pitchFamily="18" charset="0"/>
          </a:endParaRPr>
        </a:p>
        <a:p>
          <a:pPr marL="285750" indent="0" defTabSz="1244600">
            <a:lnSpc>
              <a:spcPct val="90000"/>
            </a:lnSpc>
            <a:spcBef>
              <a:spcPct val="0"/>
            </a:spcBef>
            <a:spcAft>
              <a:spcPct val="15000"/>
            </a:spcAft>
            <a:buNone/>
          </a:pPr>
          <a:endParaRPr lang="en-US" sz="2800" dirty="0">
            <a:solidFill>
              <a:schemeClr val="bg1"/>
            </a:solidFill>
            <a:latin typeface="Times New Roman" pitchFamily="18" charset="0"/>
            <a:cs typeface="Times New Roman" pitchFamily="18" charset="0"/>
          </a:endParaRPr>
        </a:p>
      </dgm:t>
    </dgm:pt>
    <dgm:pt modelId="{5F60C5EC-E6F2-45BD-8528-5BA93E986D15}" type="parTrans" cxnId="{D889A8F4-8C88-4652-9308-746F5B935A72}">
      <dgm:prSet/>
      <dgm:spPr/>
      <dgm:t>
        <a:bodyPr/>
        <a:lstStyle/>
        <a:p>
          <a:endParaRPr lang="en-US" sz="3200"/>
        </a:p>
      </dgm:t>
    </dgm:pt>
    <dgm:pt modelId="{4D2DBDB8-8B27-4903-910A-6E8286C2B514}" type="sibTrans" cxnId="{D889A8F4-8C88-4652-9308-746F5B935A72}">
      <dgm:prSet/>
      <dgm:spPr/>
      <dgm:t>
        <a:bodyPr/>
        <a:lstStyle/>
        <a:p>
          <a:endParaRPr lang="en-US" sz="3200"/>
        </a:p>
      </dgm:t>
    </dgm:pt>
    <dgm:pt modelId="{DF83F9CD-5B68-4293-BEC8-73E98A0566D6}">
      <dgm:prSet phldrT="[Text]" custT="1"/>
      <dgm:spPr>
        <a:solidFill>
          <a:srgbClr val="00CC00"/>
        </a:solidFill>
      </dgm:spPr>
      <dgm:t>
        <a:bodyPr/>
        <a:lstStyle/>
        <a:p>
          <a:endParaRPr lang="en-US" sz="2000" b="1" dirty="0">
            <a:solidFill>
              <a:schemeClr val="tx1"/>
            </a:solidFill>
            <a:latin typeface="Times New Roman" pitchFamily="18" charset="0"/>
            <a:cs typeface="Times New Roman" pitchFamily="18" charset="0"/>
          </a:endParaRPr>
        </a:p>
      </dgm:t>
    </dgm:pt>
    <dgm:pt modelId="{DFD0B8E7-D935-4AE3-93DC-515CDDBCA2B8}" type="parTrans" cxnId="{A2EA211F-8BC1-44C6-BF79-80B5632CA818}">
      <dgm:prSet/>
      <dgm:spPr/>
      <dgm:t>
        <a:bodyPr/>
        <a:lstStyle/>
        <a:p>
          <a:endParaRPr lang="en-US" sz="3200"/>
        </a:p>
      </dgm:t>
    </dgm:pt>
    <dgm:pt modelId="{3AB128AD-6C3E-4982-BA40-9B484FD87B25}" type="sibTrans" cxnId="{A2EA211F-8BC1-44C6-BF79-80B5632CA818}">
      <dgm:prSet/>
      <dgm:spPr/>
      <dgm:t>
        <a:bodyPr/>
        <a:lstStyle/>
        <a:p>
          <a:endParaRPr lang="en-US" sz="3200"/>
        </a:p>
      </dgm:t>
    </dgm:pt>
    <dgm:pt modelId="{106CDDCC-2280-418F-AE60-67CCDF510AE0}">
      <dgm:prSet phldrT="[Text]" custT="1"/>
      <dgm:spPr>
        <a:solidFill>
          <a:srgbClr val="0000FF">
            <a:alpha val="90000"/>
          </a:srgbClr>
        </a:solidFill>
      </dgm:spPr>
      <dgm:t>
        <a:bodyPr/>
        <a:lstStyle/>
        <a:p>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Tâm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trạng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sau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phá</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bom</a:t>
          </a:r>
          <a:endParaRPr lang="en-US" sz="4000" dirty="0">
            <a:solidFill>
              <a:schemeClr val="bg1"/>
            </a:solidFill>
            <a:latin typeface="Times New Roman" pitchFamily="18" charset="0"/>
            <a:cs typeface="Times New Roman" pitchFamily="18" charset="0"/>
          </a:endParaRPr>
        </a:p>
      </dgm:t>
    </dgm:pt>
    <dgm:pt modelId="{A08AB881-D78A-44CA-A217-E519EBD67308}" type="parTrans" cxnId="{52C57DAD-0F73-4ADA-8B66-DF45B10051EC}">
      <dgm:prSet/>
      <dgm:spPr/>
      <dgm:t>
        <a:bodyPr/>
        <a:lstStyle/>
        <a:p>
          <a:endParaRPr lang="en-US" sz="3200"/>
        </a:p>
      </dgm:t>
    </dgm:pt>
    <dgm:pt modelId="{45517FE1-07CA-48C3-B0AA-B21AAE6207A1}" type="sibTrans" cxnId="{52C57DAD-0F73-4ADA-8B66-DF45B10051EC}">
      <dgm:prSet/>
      <dgm:spPr/>
      <dgm:t>
        <a:bodyPr/>
        <a:lstStyle/>
        <a:p>
          <a:endParaRPr lang="en-US" sz="3200"/>
        </a:p>
      </dgm:t>
    </dgm:pt>
    <dgm:pt modelId="{BE8FCF1E-3675-4AAB-8A60-536BE8F653AF}">
      <dgm:prSet phldrT="[Text]" custT="1"/>
      <dgm:spPr>
        <a:solidFill>
          <a:srgbClr val="0000FF">
            <a:alpha val="90000"/>
          </a:srgbClr>
        </a:solidFill>
      </dgm:spPr>
      <dgm:t>
        <a:bodyPr/>
        <a:lstStyle/>
        <a:p>
          <a:pPr marL="285750" indent="0" defTabSz="1244600">
            <a:lnSpc>
              <a:spcPct val="90000"/>
            </a:lnSpc>
            <a:spcBef>
              <a:spcPct val="0"/>
            </a:spcBef>
            <a:spcAft>
              <a:spcPct val="15000"/>
            </a:spcAft>
            <a:buNone/>
          </a:pPr>
          <a:endParaRPr lang="en-US" sz="2800" dirty="0">
            <a:solidFill>
              <a:schemeClr val="bg1"/>
            </a:solidFill>
            <a:latin typeface="Times New Roman" pitchFamily="18" charset="0"/>
            <a:cs typeface="Times New Roman" pitchFamily="18" charset="0"/>
          </a:endParaRPr>
        </a:p>
      </dgm:t>
    </dgm:pt>
    <dgm:pt modelId="{F75CD320-A81D-470B-98E3-0B2659C91704}" type="parTrans" cxnId="{0301B32E-D42D-4809-AB80-32A58BF1539E}">
      <dgm:prSet/>
      <dgm:spPr/>
      <dgm:t>
        <a:bodyPr/>
        <a:lstStyle/>
        <a:p>
          <a:endParaRPr lang="en-US"/>
        </a:p>
      </dgm:t>
    </dgm:pt>
    <dgm:pt modelId="{65316144-ECB5-4408-8E4A-A3F5B89B01F1}" type="sibTrans" cxnId="{0301B32E-D42D-4809-AB80-32A58BF1539E}">
      <dgm:prSet/>
      <dgm:spPr/>
      <dgm:t>
        <a:bodyPr/>
        <a:lstStyle/>
        <a:p>
          <a:endParaRPr lang="en-US"/>
        </a:p>
      </dgm:t>
    </dgm:pt>
    <dgm:pt modelId="{9953200D-82CF-49F1-BC8C-E8454888A6B0}" type="pres">
      <dgm:prSet presAssocID="{60E9DD79-1DE8-426C-AA56-530A74EA4BA5}" presName="linearFlow" presStyleCnt="0">
        <dgm:presLayoutVars>
          <dgm:dir/>
          <dgm:animLvl val="lvl"/>
          <dgm:resizeHandles val="exact"/>
        </dgm:presLayoutVars>
      </dgm:prSet>
      <dgm:spPr/>
      <dgm:t>
        <a:bodyPr/>
        <a:lstStyle/>
        <a:p>
          <a:endParaRPr lang="en-US"/>
        </a:p>
      </dgm:t>
    </dgm:pt>
    <dgm:pt modelId="{110CC742-BA72-49ED-9062-781809FA8F2A}" type="pres">
      <dgm:prSet presAssocID="{06A2AB9F-48A6-46B9-AA61-E353E7E48F5F}" presName="composite" presStyleCnt="0"/>
      <dgm:spPr/>
    </dgm:pt>
    <dgm:pt modelId="{9BCE63A7-2B7F-4E72-B481-4F20F6D44E0D}" type="pres">
      <dgm:prSet presAssocID="{06A2AB9F-48A6-46B9-AA61-E353E7E48F5F}" presName="parentText" presStyleLbl="alignNode1" presStyleIdx="0" presStyleCnt="3" custLinFactNeighborY="6063">
        <dgm:presLayoutVars>
          <dgm:chMax val="1"/>
          <dgm:bulletEnabled val="1"/>
        </dgm:presLayoutVars>
      </dgm:prSet>
      <dgm:spPr/>
      <dgm:t>
        <a:bodyPr/>
        <a:lstStyle/>
        <a:p>
          <a:endParaRPr lang="en-US"/>
        </a:p>
      </dgm:t>
    </dgm:pt>
    <dgm:pt modelId="{E6A1EAB2-8539-48AD-9213-EC0AEEB897A9}" type="pres">
      <dgm:prSet presAssocID="{06A2AB9F-48A6-46B9-AA61-E353E7E48F5F}" presName="descendantText" presStyleLbl="alignAcc1" presStyleIdx="0" presStyleCnt="3" custLinFactNeighborY="22131">
        <dgm:presLayoutVars>
          <dgm:bulletEnabled val="1"/>
        </dgm:presLayoutVars>
      </dgm:prSet>
      <dgm:spPr/>
      <dgm:t>
        <a:bodyPr/>
        <a:lstStyle/>
        <a:p>
          <a:endParaRPr lang="en-US"/>
        </a:p>
      </dgm:t>
    </dgm:pt>
    <dgm:pt modelId="{DFF1A85F-1E33-4D19-AADB-3FFA81C0694A}" type="pres">
      <dgm:prSet presAssocID="{F2975B68-8916-4CD6-8219-74CD9B8E10B7}" presName="sp" presStyleCnt="0"/>
      <dgm:spPr/>
    </dgm:pt>
    <dgm:pt modelId="{A24FDF1B-46AE-407C-84CB-C13C6033CB01}" type="pres">
      <dgm:prSet presAssocID="{AC9AF8D3-1CBD-4DB9-BC47-8AAE6E34C015}" presName="composite" presStyleCnt="0"/>
      <dgm:spPr/>
    </dgm:pt>
    <dgm:pt modelId="{547C1171-433F-4BC2-AE61-95F7090F062F}" type="pres">
      <dgm:prSet presAssocID="{AC9AF8D3-1CBD-4DB9-BC47-8AAE6E34C015}" presName="parentText" presStyleLbl="alignNode1" presStyleIdx="1" presStyleCnt="3" custLinFactNeighborY="2902">
        <dgm:presLayoutVars>
          <dgm:chMax val="1"/>
          <dgm:bulletEnabled val="1"/>
        </dgm:presLayoutVars>
      </dgm:prSet>
      <dgm:spPr/>
      <dgm:t>
        <a:bodyPr/>
        <a:lstStyle/>
        <a:p>
          <a:endParaRPr lang="en-US"/>
        </a:p>
      </dgm:t>
    </dgm:pt>
    <dgm:pt modelId="{717C3855-DA1F-42DB-B11B-C0CE7986456E}" type="pres">
      <dgm:prSet presAssocID="{AC9AF8D3-1CBD-4DB9-BC47-8AAE6E34C015}" presName="descendantText" presStyleLbl="alignAcc1" presStyleIdx="1" presStyleCnt="3" custLinFactNeighborY="26264">
        <dgm:presLayoutVars>
          <dgm:bulletEnabled val="1"/>
        </dgm:presLayoutVars>
      </dgm:prSet>
      <dgm:spPr/>
      <dgm:t>
        <a:bodyPr/>
        <a:lstStyle/>
        <a:p>
          <a:endParaRPr lang="en-US"/>
        </a:p>
      </dgm:t>
    </dgm:pt>
    <dgm:pt modelId="{9F134D54-7FC2-4392-904B-702E3181DBC0}" type="pres">
      <dgm:prSet presAssocID="{C32A0476-DAC1-4B6B-B7D0-C4C4BAB4C9A3}" presName="sp" presStyleCnt="0"/>
      <dgm:spPr/>
    </dgm:pt>
    <dgm:pt modelId="{BC17355A-3D2B-419D-B3B6-F0AC82F0F782}" type="pres">
      <dgm:prSet presAssocID="{DF83F9CD-5B68-4293-BEC8-73E98A0566D6}" presName="composite" presStyleCnt="0"/>
      <dgm:spPr/>
    </dgm:pt>
    <dgm:pt modelId="{33CE7EE4-4E00-4D58-8DED-6C3EC5386447}" type="pres">
      <dgm:prSet presAssocID="{DF83F9CD-5B68-4293-BEC8-73E98A0566D6}" presName="parentText" presStyleLbl="alignNode1" presStyleIdx="2" presStyleCnt="3" custLinFactNeighborY="6385">
        <dgm:presLayoutVars>
          <dgm:chMax val="1"/>
          <dgm:bulletEnabled val="1"/>
        </dgm:presLayoutVars>
      </dgm:prSet>
      <dgm:spPr/>
      <dgm:t>
        <a:bodyPr/>
        <a:lstStyle/>
        <a:p>
          <a:endParaRPr lang="en-US"/>
        </a:p>
      </dgm:t>
    </dgm:pt>
    <dgm:pt modelId="{F272C9B9-98C2-4D80-8B6D-98B4C13E128B}" type="pres">
      <dgm:prSet presAssocID="{DF83F9CD-5B68-4293-BEC8-73E98A0566D6}" presName="descendantText" presStyleLbl="alignAcc1" presStyleIdx="2" presStyleCnt="3" custLinFactNeighborY="67457">
        <dgm:presLayoutVars>
          <dgm:bulletEnabled val="1"/>
        </dgm:presLayoutVars>
      </dgm:prSet>
      <dgm:spPr/>
      <dgm:t>
        <a:bodyPr/>
        <a:lstStyle/>
        <a:p>
          <a:endParaRPr lang="en-US"/>
        </a:p>
      </dgm:t>
    </dgm:pt>
  </dgm:ptLst>
  <dgm:cxnLst>
    <dgm:cxn modelId="{2FBACC54-784D-4FF3-8981-7C645919A66E}" srcId="{06A2AB9F-48A6-46B9-AA61-E353E7E48F5F}" destId="{C787644D-24A5-4EE2-810E-0259E6C87A30}" srcOrd="0" destOrd="0" parTransId="{F8DA71A0-C9FB-4DC3-BB69-7D0FE37B7E4E}" sibTransId="{70A537BF-A9E7-4A2A-BB50-D5D646DD957A}"/>
    <dgm:cxn modelId="{42D66FC6-D8D9-4FC3-B76A-D69069A1AB53}" type="presOf" srcId="{1A3D01D5-F565-4320-A185-AE5433BD349F}" destId="{717C3855-DA1F-42DB-B11B-C0CE7986456E}" srcOrd="0" destOrd="1" presId="urn:microsoft.com/office/officeart/2005/8/layout/chevron2"/>
    <dgm:cxn modelId="{C7EC018A-19D0-45A6-8EC4-972E13D3240D}" type="presOf" srcId="{BE8FCF1E-3675-4AAB-8A60-536BE8F653AF}" destId="{717C3855-DA1F-42DB-B11B-C0CE7986456E}" srcOrd="0" destOrd="0" presId="urn:microsoft.com/office/officeart/2005/8/layout/chevron2"/>
    <dgm:cxn modelId="{3F7689B9-1C5F-428D-BF1F-20276DC6CDA6}" type="presOf" srcId="{106CDDCC-2280-418F-AE60-67CCDF510AE0}" destId="{F272C9B9-98C2-4D80-8B6D-98B4C13E128B}" srcOrd="0" destOrd="0" presId="urn:microsoft.com/office/officeart/2005/8/layout/chevron2"/>
    <dgm:cxn modelId="{4A318067-3038-4A0D-8705-EBF58F10EE86}" type="presOf" srcId="{DF83F9CD-5B68-4293-BEC8-73E98A0566D6}" destId="{33CE7EE4-4E00-4D58-8DED-6C3EC5386447}" srcOrd="0" destOrd="0" presId="urn:microsoft.com/office/officeart/2005/8/layout/chevron2"/>
    <dgm:cxn modelId="{0301B32E-D42D-4809-AB80-32A58BF1539E}" srcId="{AC9AF8D3-1CBD-4DB9-BC47-8AAE6E34C015}" destId="{BE8FCF1E-3675-4AAB-8A60-536BE8F653AF}" srcOrd="0" destOrd="0" parTransId="{F75CD320-A81D-470B-98E3-0B2659C91704}" sibTransId="{65316144-ECB5-4408-8E4A-A3F5B89B01F1}"/>
    <dgm:cxn modelId="{52C57DAD-0F73-4ADA-8B66-DF45B10051EC}" srcId="{DF83F9CD-5B68-4293-BEC8-73E98A0566D6}" destId="{106CDDCC-2280-418F-AE60-67CCDF510AE0}" srcOrd="0" destOrd="0" parTransId="{A08AB881-D78A-44CA-A217-E519EBD67308}" sibTransId="{45517FE1-07CA-48C3-B0AA-B21AAE6207A1}"/>
    <dgm:cxn modelId="{7BE0A659-7797-4D9F-900C-854C2074AE96}" srcId="{60E9DD79-1DE8-426C-AA56-530A74EA4BA5}" destId="{06A2AB9F-48A6-46B9-AA61-E353E7E48F5F}" srcOrd="0" destOrd="0" parTransId="{7E8844C9-874D-4C72-9144-6BC403A05F26}" sibTransId="{F2975B68-8916-4CD6-8219-74CD9B8E10B7}"/>
    <dgm:cxn modelId="{CFE49746-37CB-4FCB-BC20-F691FFC25E4A}" srcId="{60E9DD79-1DE8-426C-AA56-530A74EA4BA5}" destId="{AC9AF8D3-1CBD-4DB9-BC47-8AAE6E34C015}" srcOrd="1" destOrd="0" parTransId="{9727DAB9-95D8-4BCE-80B3-DF1475D87604}" sibTransId="{C32A0476-DAC1-4B6B-B7D0-C4C4BAB4C9A3}"/>
    <dgm:cxn modelId="{D889A8F4-8C88-4652-9308-746F5B935A72}" srcId="{AC9AF8D3-1CBD-4DB9-BC47-8AAE6E34C015}" destId="{1A3D01D5-F565-4320-A185-AE5433BD349F}" srcOrd="1" destOrd="0" parTransId="{5F60C5EC-E6F2-45BD-8528-5BA93E986D15}" sibTransId="{4D2DBDB8-8B27-4903-910A-6E8286C2B514}"/>
    <dgm:cxn modelId="{52ABB0AC-697D-4B05-9435-B8A9A64196BF}" type="presOf" srcId="{AC9AF8D3-1CBD-4DB9-BC47-8AAE6E34C015}" destId="{547C1171-433F-4BC2-AE61-95F7090F062F}" srcOrd="0" destOrd="0" presId="urn:microsoft.com/office/officeart/2005/8/layout/chevron2"/>
    <dgm:cxn modelId="{0FE395E7-8232-48B6-8CF9-0FD3DDFCE136}" type="presOf" srcId="{60E9DD79-1DE8-426C-AA56-530A74EA4BA5}" destId="{9953200D-82CF-49F1-BC8C-E8454888A6B0}" srcOrd="0" destOrd="0" presId="urn:microsoft.com/office/officeart/2005/8/layout/chevron2"/>
    <dgm:cxn modelId="{A779B8DE-1FB4-45DA-9444-76E603E2924F}" type="presOf" srcId="{C787644D-24A5-4EE2-810E-0259E6C87A30}" destId="{E6A1EAB2-8539-48AD-9213-EC0AEEB897A9}" srcOrd="0" destOrd="0" presId="urn:microsoft.com/office/officeart/2005/8/layout/chevron2"/>
    <dgm:cxn modelId="{A2EA211F-8BC1-44C6-BF79-80B5632CA818}" srcId="{60E9DD79-1DE8-426C-AA56-530A74EA4BA5}" destId="{DF83F9CD-5B68-4293-BEC8-73E98A0566D6}" srcOrd="2" destOrd="0" parTransId="{DFD0B8E7-D935-4AE3-93DC-515CDDBCA2B8}" sibTransId="{3AB128AD-6C3E-4982-BA40-9B484FD87B25}"/>
    <dgm:cxn modelId="{1F4B21DD-980F-40B4-AAC5-EC311322682A}" type="presOf" srcId="{06A2AB9F-48A6-46B9-AA61-E353E7E48F5F}" destId="{9BCE63A7-2B7F-4E72-B481-4F20F6D44E0D}" srcOrd="0" destOrd="0" presId="urn:microsoft.com/office/officeart/2005/8/layout/chevron2"/>
    <dgm:cxn modelId="{B64BC318-ECC7-475B-89D5-DDC7DC7C18DA}" type="presParOf" srcId="{9953200D-82CF-49F1-BC8C-E8454888A6B0}" destId="{110CC742-BA72-49ED-9062-781809FA8F2A}" srcOrd="0" destOrd="0" presId="urn:microsoft.com/office/officeart/2005/8/layout/chevron2"/>
    <dgm:cxn modelId="{57CDECEE-D93E-4116-9611-B6A588DCDDC4}" type="presParOf" srcId="{110CC742-BA72-49ED-9062-781809FA8F2A}" destId="{9BCE63A7-2B7F-4E72-B481-4F20F6D44E0D}" srcOrd="0" destOrd="0" presId="urn:microsoft.com/office/officeart/2005/8/layout/chevron2"/>
    <dgm:cxn modelId="{156985F4-88FB-4D3F-8072-63C041877F6F}" type="presParOf" srcId="{110CC742-BA72-49ED-9062-781809FA8F2A}" destId="{E6A1EAB2-8539-48AD-9213-EC0AEEB897A9}" srcOrd="1" destOrd="0" presId="urn:microsoft.com/office/officeart/2005/8/layout/chevron2"/>
    <dgm:cxn modelId="{E58D57FD-F44C-4EDA-8DCD-2D813C50BE60}" type="presParOf" srcId="{9953200D-82CF-49F1-BC8C-E8454888A6B0}" destId="{DFF1A85F-1E33-4D19-AADB-3FFA81C0694A}" srcOrd="1" destOrd="0" presId="urn:microsoft.com/office/officeart/2005/8/layout/chevron2"/>
    <dgm:cxn modelId="{0D18A9BA-1F48-4BF5-8145-82A10308B1DB}" type="presParOf" srcId="{9953200D-82CF-49F1-BC8C-E8454888A6B0}" destId="{A24FDF1B-46AE-407C-84CB-C13C6033CB01}" srcOrd="2" destOrd="0" presId="urn:microsoft.com/office/officeart/2005/8/layout/chevron2"/>
    <dgm:cxn modelId="{C42D1A1E-82D3-42A6-85E8-DD7DD340817A}" type="presParOf" srcId="{A24FDF1B-46AE-407C-84CB-C13C6033CB01}" destId="{547C1171-433F-4BC2-AE61-95F7090F062F}" srcOrd="0" destOrd="0" presId="urn:microsoft.com/office/officeart/2005/8/layout/chevron2"/>
    <dgm:cxn modelId="{2B79B0CC-966C-4BA0-A469-792AA663A70C}" type="presParOf" srcId="{A24FDF1B-46AE-407C-84CB-C13C6033CB01}" destId="{717C3855-DA1F-42DB-B11B-C0CE7986456E}" srcOrd="1" destOrd="0" presId="urn:microsoft.com/office/officeart/2005/8/layout/chevron2"/>
    <dgm:cxn modelId="{956FF375-E92B-4808-996B-FC7D753C96EE}" type="presParOf" srcId="{9953200D-82CF-49F1-BC8C-E8454888A6B0}" destId="{9F134D54-7FC2-4392-904B-702E3181DBC0}" srcOrd="3" destOrd="0" presId="urn:microsoft.com/office/officeart/2005/8/layout/chevron2"/>
    <dgm:cxn modelId="{ED610A20-020B-492D-ABDB-B8826A53BEA9}" type="presParOf" srcId="{9953200D-82CF-49F1-BC8C-E8454888A6B0}" destId="{BC17355A-3D2B-419D-B3B6-F0AC82F0F782}" srcOrd="4" destOrd="0" presId="urn:microsoft.com/office/officeart/2005/8/layout/chevron2"/>
    <dgm:cxn modelId="{E31D231E-C507-4F63-915F-D1757E94B7C5}" type="presParOf" srcId="{BC17355A-3D2B-419D-B3B6-F0AC82F0F782}" destId="{33CE7EE4-4E00-4D58-8DED-6C3EC5386447}" srcOrd="0" destOrd="0" presId="urn:microsoft.com/office/officeart/2005/8/layout/chevron2"/>
    <dgm:cxn modelId="{9D6B974F-D6F7-4AFD-BC6C-E23B6A4C6BD8}" type="presParOf" srcId="{BC17355A-3D2B-419D-B3B6-F0AC82F0F782}" destId="{F272C9B9-98C2-4D80-8B6D-98B4C13E128B}"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202B6D-7586-4106-A3C5-55DF1AAF163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FFAD2FF-8FFB-4BCA-8A40-321B2BF1CC2B}">
      <dgm:prSet phldrT="[Text]" custT="1"/>
      <dgm:spPr>
        <a:solidFill>
          <a:srgbClr val="339933"/>
        </a:solidFill>
      </dgm:spPr>
      <dgm:t>
        <a:bodyPr/>
        <a:lstStyle/>
        <a:p>
          <a:r>
            <a:rPr lang="en-US" sz="28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M</a:t>
          </a:r>
          <a:r>
            <a:rPr lang="en-US" sz="2400" dirty="0" err="1">
              <a:latin typeface="Times New Roman" pitchFamily="18" charset="0"/>
              <a:cs typeface="Times New Roman" pitchFamily="18" charset="0"/>
            </a:rPr>
            <a:t>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chút</a:t>
          </a:r>
          <a:r>
            <a:rPr lang="en-US" sz="2400" dirty="0">
              <a:latin typeface="Times New Roman" pitchFamily="18" charset="0"/>
              <a:cs typeface="Times New Roman" pitchFamily="18" charset="0"/>
            </a:rPr>
            <a:t> lo </a:t>
          </a:r>
          <a:r>
            <a:rPr lang="en-US" sz="2400" dirty="0" err="1">
              <a:latin typeface="Times New Roman" pitchFamily="18" charset="0"/>
              <a:cs typeface="Times New Roman" pitchFamily="18" charset="0"/>
            </a:rPr>
            <a:t>sợ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kịp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tĩnh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giác</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các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cao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xạ</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đang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dõi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theo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lòng</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tự</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trọng</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đã</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chiến</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thắng</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sự</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sợ</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hãi</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sự</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bình</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tĩnh</a:t>
          </a:r>
          <a:r>
            <a:rPr lang="en-US" sz="2400" b="0" u="none" dirty="0">
              <a:solidFill>
                <a:schemeClr val="bg1"/>
              </a:solidFill>
              <a:latin typeface="Times New Roman" pitchFamily="18" charset="0"/>
              <a:cs typeface="Times New Roman" pitchFamily="18" charset="0"/>
            </a:rPr>
            <a:t>, can </a:t>
          </a:r>
          <a:r>
            <a:rPr lang="en-US" sz="2400" b="0" u="none" dirty="0" err="1">
              <a:solidFill>
                <a:schemeClr val="bg1"/>
              </a:solidFill>
              <a:latin typeface="Times New Roman" pitchFamily="18" charset="0"/>
              <a:cs typeface="Times New Roman" pitchFamily="18" charset="0"/>
            </a:rPr>
            <a:t>đảm</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đã</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được</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khích</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lệ</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bằng</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ánh</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mắt</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của</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đồng</a:t>
          </a:r>
          <a:r>
            <a:rPr lang="en-US" sz="2400" b="0" u="none" dirty="0">
              <a:solidFill>
                <a:schemeClr val="bg1"/>
              </a:solidFill>
              <a:latin typeface="Times New Roman" pitchFamily="18" charset="0"/>
              <a:cs typeface="Times New Roman" pitchFamily="18" charset="0"/>
            </a:rPr>
            <a:t> </a:t>
          </a:r>
          <a:r>
            <a:rPr lang="en-US" sz="2400" b="0" u="none" dirty="0" err="1">
              <a:solidFill>
                <a:schemeClr val="bg1"/>
              </a:solidFill>
              <a:latin typeface="Times New Roman" pitchFamily="18" charset="0"/>
              <a:cs typeface="Times New Roman" pitchFamily="18" charset="0"/>
            </a:rPr>
            <a:t>đội</a:t>
          </a:r>
          <a:r>
            <a:rPr lang="en-US" sz="2400" b="0" u="none" dirty="0">
              <a:solidFill>
                <a:schemeClr val="bg1"/>
              </a:solidFill>
              <a:latin typeface="Times New Roman" pitchFamily="18" charset="0"/>
              <a:cs typeface="Times New Roman" pitchFamily="18" charset="0"/>
            </a:rPr>
            <a:t>; </a:t>
          </a:r>
          <a:r>
            <a:rPr lang="en-US" sz="2400" dirty="0" err="1">
              <a:latin typeface="Times New Roman" pitchFamily="18" charset="0"/>
              <a:cs typeface="Times New Roman" pitchFamily="18" charset="0"/>
            </a:rPr>
            <a:t>cô</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nữa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đường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hoàng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bước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tới</a:t>
          </a:r>
          <a:r>
            <a:rPr lang="en-US" sz="2400" i="1" dirty="0">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dgm:t>
    </dgm:pt>
    <dgm:pt modelId="{832F8ABE-D0AB-4AA7-94E6-BA1367387FB2}" type="parTrans" cxnId="{82E681A3-0873-498B-B5B6-490127FC12B8}">
      <dgm:prSet/>
      <dgm:spPr/>
      <dgm:t>
        <a:bodyPr/>
        <a:lstStyle/>
        <a:p>
          <a:endParaRPr lang="en-US" sz="2000"/>
        </a:p>
      </dgm:t>
    </dgm:pt>
    <dgm:pt modelId="{2FE5D875-E985-43FF-AA46-8D353BEE8D41}" type="sibTrans" cxnId="{82E681A3-0873-498B-B5B6-490127FC12B8}">
      <dgm:prSet/>
      <dgm:spPr/>
      <dgm:t>
        <a:bodyPr/>
        <a:lstStyle/>
        <a:p>
          <a:endParaRPr lang="en-US" sz="2000"/>
        </a:p>
      </dgm:t>
    </dgm:pt>
    <dgm:pt modelId="{4ADC9FBA-4596-41AC-A955-AA0CE6C4964C}" type="pres">
      <dgm:prSet presAssocID="{BB202B6D-7586-4106-A3C5-55DF1AAF1636}" presName="Name0" presStyleCnt="0">
        <dgm:presLayoutVars>
          <dgm:chMax val="7"/>
          <dgm:chPref val="7"/>
          <dgm:dir/>
        </dgm:presLayoutVars>
      </dgm:prSet>
      <dgm:spPr/>
      <dgm:t>
        <a:bodyPr/>
        <a:lstStyle/>
        <a:p>
          <a:endParaRPr lang="en-US"/>
        </a:p>
      </dgm:t>
    </dgm:pt>
    <dgm:pt modelId="{FB1A0867-867A-4116-A3F9-50AE19566527}" type="pres">
      <dgm:prSet presAssocID="{BB202B6D-7586-4106-A3C5-55DF1AAF1636}" presName="Name1" presStyleCnt="0"/>
      <dgm:spPr/>
    </dgm:pt>
    <dgm:pt modelId="{B3F6C78E-977B-4A4E-A1E8-999C7F41CAC8}" type="pres">
      <dgm:prSet presAssocID="{BB202B6D-7586-4106-A3C5-55DF1AAF1636}" presName="cycle" presStyleCnt="0"/>
      <dgm:spPr/>
    </dgm:pt>
    <dgm:pt modelId="{19461FB6-CE80-44A0-B990-DC6BF95A7919}" type="pres">
      <dgm:prSet presAssocID="{BB202B6D-7586-4106-A3C5-55DF1AAF1636}" presName="srcNode" presStyleLbl="node1" presStyleIdx="0" presStyleCnt="1"/>
      <dgm:spPr/>
    </dgm:pt>
    <dgm:pt modelId="{F023D13A-AFC2-4DBF-AC8C-005666B3D3BD}" type="pres">
      <dgm:prSet presAssocID="{BB202B6D-7586-4106-A3C5-55DF1AAF1636}" presName="conn" presStyleLbl="parChTrans1D2" presStyleIdx="0" presStyleCnt="1"/>
      <dgm:spPr/>
      <dgm:t>
        <a:bodyPr/>
        <a:lstStyle/>
        <a:p>
          <a:endParaRPr lang="en-US"/>
        </a:p>
      </dgm:t>
    </dgm:pt>
    <dgm:pt modelId="{16504C7F-1138-4248-A6EA-C15CA434A88B}" type="pres">
      <dgm:prSet presAssocID="{BB202B6D-7586-4106-A3C5-55DF1AAF1636}" presName="extraNode" presStyleLbl="node1" presStyleIdx="0" presStyleCnt="1"/>
      <dgm:spPr/>
    </dgm:pt>
    <dgm:pt modelId="{FD914E7D-832E-4D67-A17C-06D209F899FA}" type="pres">
      <dgm:prSet presAssocID="{BB202B6D-7586-4106-A3C5-55DF1AAF1636}" presName="dstNode" presStyleLbl="node1" presStyleIdx="0" presStyleCnt="1"/>
      <dgm:spPr/>
    </dgm:pt>
    <dgm:pt modelId="{C826CD55-0684-48C1-9152-8441C4E89290}" type="pres">
      <dgm:prSet presAssocID="{DFFAD2FF-8FFB-4BCA-8A40-321B2BF1CC2B}" presName="text_1" presStyleLbl="node1" presStyleIdx="0" presStyleCnt="1" custScaleX="101799" custScaleY="138028" custLinFactNeighborX="-6424" custLinFactNeighborY="-2861">
        <dgm:presLayoutVars>
          <dgm:bulletEnabled val="1"/>
        </dgm:presLayoutVars>
      </dgm:prSet>
      <dgm:spPr/>
      <dgm:t>
        <a:bodyPr/>
        <a:lstStyle/>
        <a:p>
          <a:endParaRPr lang="en-US"/>
        </a:p>
      </dgm:t>
    </dgm:pt>
    <dgm:pt modelId="{06742C30-FC43-46CB-8766-F155223881D3}" type="pres">
      <dgm:prSet presAssocID="{DFFAD2FF-8FFB-4BCA-8A40-321B2BF1CC2B}" presName="accent_1" presStyleCnt="0"/>
      <dgm:spPr/>
    </dgm:pt>
    <dgm:pt modelId="{F11B3433-7932-4121-AFAB-E131C722ABAD}" type="pres">
      <dgm:prSet presAssocID="{DFFAD2FF-8FFB-4BCA-8A40-321B2BF1CC2B}" presName="accentRepeatNode" presStyleLbl="solidFgAcc1" presStyleIdx="0" presStyleCnt="1" custScaleX="82385" custLinFactNeighborX="-9388" custLinFactNeighborY="-1242"/>
      <dgm:spPr>
        <a:solidFill>
          <a:schemeClr val="accent6">
            <a:lumMod val="20000"/>
            <a:lumOff val="80000"/>
          </a:schemeClr>
        </a:solidFill>
      </dgm:spPr>
    </dgm:pt>
  </dgm:ptLst>
  <dgm:cxnLst>
    <dgm:cxn modelId="{99F08568-DC2F-4434-A1A7-7E555E51FDEC}" type="presOf" srcId="{2FE5D875-E985-43FF-AA46-8D353BEE8D41}" destId="{F023D13A-AFC2-4DBF-AC8C-005666B3D3BD}" srcOrd="0" destOrd="0" presId="urn:microsoft.com/office/officeart/2008/layout/VerticalCurvedList"/>
    <dgm:cxn modelId="{82E681A3-0873-498B-B5B6-490127FC12B8}" srcId="{BB202B6D-7586-4106-A3C5-55DF1AAF1636}" destId="{DFFAD2FF-8FFB-4BCA-8A40-321B2BF1CC2B}" srcOrd="0" destOrd="0" parTransId="{832F8ABE-D0AB-4AA7-94E6-BA1367387FB2}" sibTransId="{2FE5D875-E985-43FF-AA46-8D353BEE8D41}"/>
    <dgm:cxn modelId="{688211F5-1F15-48D9-A5CE-4C8A93233A21}" type="presOf" srcId="{BB202B6D-7586-4106-A3C5-55DF1AAF1636}" destId="{4ADC9FBA-4596-41AC-A955-AA0CE6C4964C}" srcOrd="0" destOrd="0" presId="urn:microsoft.com/office/officeart/2008/layout/VerticalCurvedList"/>
    <dgm:cxn modelId="{174C2A80-286E-4F2C-B709-1090E5950B16}" type="presOf" srcId="{DFFAD2FF-8FFB-4BCA-8A40-321B2BF1CC2B}" destId="{C826CD55-0684-48C1-9152-8441C4E89290}" srcOrd="0" destOrd="0" presId="urn:microsoft.com/office/officeart/2008/layout/VerticalCurvedList"/>
    <dgm:cxn modelId="{39707E14-4BF7-4137-B480-8C229B71A047}" type="presParOf" srcId="{4ADC9FBA-4596-41AC-A955-AA0CE6C4964C}" destId="{FB1A0867-867A-4116-A3F9-50AE19566527}" srcOrd="0" destOrd="0" presId="urn:microsoft.com/office/officeart/2008/layout/VerticalCurvedList"/>
    <dgm:cxn modelId="{8345A4BD-5689-4306-B591-474059459942}" type="presParOf" srcId="{FB1A0867-867A-4116-A3F9-50AE19566527}" destId="{B3F6C78E-977B-4A4E-A1E8-999C7F41CAC8}" srcOrd="0" destOrd="0" presId="urn:microsoft.com/office/officeart/2008/layout/VerticalCurvedList"/>
    <dgm:cxn modelId="{08D5382E-4F5F-4D59-B1DE-B400996C5C57}" type="presParOf" srcId="{B3F6C78E-977B-4A4E-A1E8-999C7F41CAC8}" destId="{19461FB6-CE80-44A0-B990-DC6BF95A7919}" srcOrd="0" destOrd="0" presId="urn:microsoft.com/office/officeart/2008/layout/VerticalCurvedList"/>
    <dgm:cxn modelId="{AA1864A3-90BC-4E52-BC95-5C709F1A005F}" type="presParOf" srcId="{B3F6C78E-977B-4A4E-A1E8-999C7F41CAC8}" destId="{F023D13A-AFC2-4DBF-AC8C-005666B3D3BD}" srcOrd="1" destOrd="0" presId="urn:microsoft.com/office/officeart/2008/layout/VerticalCurvedList"/>
    <dgm:cxn modelId="{6181E8CE-CB05-4E8B-BECA-26F28CC60261}" type="presParOf" srcId="{B3F6C78E-977B-4A4E-A1E8-999C7F41CAC8}" destId="{16504C7F-1138-4248-A6EA-C15CA434A88B}" srcOrd="2" destOrd="0" presId="urn:microsoft.com/office/officeart/2008/layout/VerticalCurvedList"/>
    <dgm:cxn modelId="{F00D3473-27D0-4F2A-80C8-D6EE7ACAD7EB}" type="presParOf" srcId="{B3F6C78E-977B-4A4E-A1E8-999C7F41CAC8}" destId="{FD914E7D-832E-4D67-A17C-06D209F899FA}" srcOrd="3" destOrd="0" presId="urn:microsoft.com/office/officeart/2008/layout/VerticalCurvedList"/>
    <dgm:cxn modelId="{1DAA12D7-4829-4730-A65B-78852EC6FF1A}" type="presParOf" srcId="{FB1A0867-867A-4116-A3F9-50AE19566527}" destId="{C826CD55-0684-48C1-9152-8441C4E89290}" srcOrd="1" destOrd="0" presId="urn:microsoft.com/office/officeart/2008/layout/VerticalCurvedList"/>
    <dgm:cxn modelId="{C9247563-1307-43F8-AE49-A15E03E40F7F}" type="presParOf" srcId="{FB1A0867-867A-4116-A3F9-50AE19566527}" destId="{06742C30-FC43-46CB-8766-F155223881D3}" srcOrd="2" destOrd="0" presId="urn:microsoft.com/office/officeart/2008/layout/VerticalCurvedList"/>
    <dgm:cxn modelId="{F8506949-2004-48A7-A8F4-875ED7F505CA}" type="presParOf" srcId="{06742C30-FC43-46CB-8766-F155223881D3}" destId="{F11B3433-7932-4121-AFAB-E131C722A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83F548-0DBE-4367-A39E-D13DE46BBA06}"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117BBF8C-18CB-4515-B2D6-029817B94E6C}">
      <dgm:prSet phldrT="[Text]" custT="1"/>
      <dgm:spPr>
        <a:solidFill>
          <a:srgbClr val="339933"/>
        </a:solidFill>
      </dgm:spPr>
      <dgm:t>
        <a:bodyPr/>
        <a:lstStyle/>
        <a:p>
          <a:pPr algn="ctr" rtl="0"/>
          <a:r>
            <a:rPr kumimoji="0" lang="en-US" sz="2200" b="1" i="0" u="sng" strike="noStrike" cap="none" normalizeH="0" baseline="0" dirty="0" err="1">
              <a:ln>
                <a:noFill/>
              </a:ln>
              <a:solidFill>
                <a:schemeClr val="bg1"/>
              </a:solidFill>
              <a:effectLst/>
              <a:latin typeface="Times New Roman" pitchFamily="18" charset="0"/>
              <a:cs typeface="Times New Roman" pitchFamily="18" charset="0"/>
            </a:rPr>
            <a:t>Những</a:t>
          </a:r>
          <a:r>
            <a:rPr kumimoji="0" lang="en-US" sz="2200" b="1" i="0" u="sng" strike="noStrike" cap="none" normalizeH="0" baseline="0" dirty="0">
              <a:ln>
                <a:noFill/>
              </a:ln>
              <a:solidFill>
                <a:schemeClr val="bg1"/>
              </a:solidFill>
              <a:effectLst/>
              <a:latin typeface="Times New Roman" pitchFamily="18" charset="0"/>
              <a:cs typeface="Times New Roman" pitchFamily="18" charset="0"/>
            </a:rPr>
            <a:t> </a:t>
          </a:r>
          <a:r>
            <a:rPr kumimoji="0" lang="en-US" sz="2200" b="1" i="0" u="sng" strike="noStrike" cap="none" normalizeH="0" baseline="0" dirty="0" err="1">
              <a:ln>
                <a:noFill/>
              </a:ln>
              <a:solidFill>
                <a:schemeClr val="bg1"/>
              </a:solidFill>
              <a:effectLst/>
              <a:latin typeface="Times New Roman" pitchFamily="18" charset="0"/>
              <a:cs typeface="Times New Roman" pitchFamily="18" charset="0"/>
            </a:rPr>
            <a:t>cảm</a:t>
          </a:r>
          <a:r>
            <a:rPr kumimoji="0" lang="en-US" sz="2200" b="1" i="0" u="sng" strike="noStrike" cap="none" normalizeH="0" baseline="0" dirty="0">
              <a:ln>
                <a:noFill/>
              </a:ln>
              <a:solidFill>
                <a:schemeClr val="bg1"/>
              </a:solidFill>
              <a:effectLst/>
              <a:latin typeface="Times New Roman" pitchFamily="18" charset="0"/>
              <a:cs typeface="Times New Roman" pitchFamily="18" charset="0"/>
            </a:rPr>
            <a:t> </a:t>
          </a:r>
          <a:r>
            <a:rPr kumimoji="0" lang="en-US" sz="2200" b="1" i="0" u="sng" strike="noStrike" cap="none" normalizeH="0" baseline="0" dirty="0" err="1">
              <a:ln>
                <a:noFill/>
              </a:ln>
              <a:solidFill>
                <a:schemeClr val="bg1"/>
              </a:solidFill>
              <a:effectLst/>
              <a:latin typeface="Times New Roman" pitchFamily="18" charset="0"/>
              <a:cs typeface="Times New Roman" pitchFamily="18" charset="0"/>
            </a:rPr>
            <a:t>giác</a:t>
          </a:r>
          <a:r>
            <a:rPr kumimoji="0" lang="en-US" sz="2400" b="1" i="0" u="sng" strike="noStrike" cap="none" normalizeH="0" baseline="0" dirty="0">
              <a:ln>
                <a:noFill/>
              </a:ln>
              <a:solidFill>
                <a:schemeClr val="bg1"/>
              </a:solidFill>
              <a:effectLst/>
              <a:latin typeface="Times New Roman" pitchFamily="18" charset="0"/>
              <a:cs typeface="Times New Roman" pitchFamily="18" charset="0"/>
            </a:rPr>
            <a:t>:</a:t>
          </a:r>
        </a:p>
        <a:p>
          <a:pPr algn="l" rtl="0"/>
          <a:r>
            <a:rPr kumimoji="0" lang="en-US" sz="24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Lo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lắng</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rùng</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mình</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vì</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sao</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mình</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làm</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quá</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chậm</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a:t>
          </a:r>
        </a:p>
        <a:p>
          <a:pPr algn="l" rtl="0"/>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Căng</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thẳng</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đến</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nghẹt</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thở</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tim</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đập</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không</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cap="none" normalizeH="0" baseline="0" dirty="0" err="1">
              <a:ln>
                <a:noFill/>
              </a:ln>
              <a:solidFill>
                <a:schemeClr val="bg1"/>
              </a:solidFill>
              <a:effectLst/>
              <a:latin typeface="Times New Roman" pitchFamily="18" charset="0"/>
              <a:cs typeface="Times New Roman" pitchFamily="18" charset="0"/>
            </a:rPr>
            <a:t>rõ</a:t>
          </a:r>
          <a:r>
            <a:rPr kumimoji="0" lang="en-US" sz="2200" b="0" i="0" u="none" strike="noStrike" cap="none" normalizeH="0" baseline="0" dirty="0">
              <a:ln>
                <a:noFill/>
              </a:ln>
              <a:solidFill>
                <a:schemeClr val="bg1"/>
              </a:solidFill>
              <a:effectLst/>
              <a:latin typeface="Times New Roman" pitchFamily="18" charset="0"/>
              <a:cs typeface="Times New Roman" pitchFamily="18" charset="0"/>
            </a:rPr>
            <a:t>.</a:t>
          </a:r>
        </a:p>
        <a:p>
          <a:pPr algn="l" rtl="0"/>
          <a:r>
            <a:rPr kumimoji="0" lang="en-US" sz="2200" b="0" i="0" u="none" strike="noStrike" cap="none" normalizeH="0" baseline="0" dirty="0">
              <a:ln>
                <a:noFill/>
              </a:ln>
              <a:solidFill>
                <a:schemeClr val="bg1"/>
              </a:solidFill>
              <a:effectLst/>
              <a:latin typeface="Times New Roman" pitchFamily="18" charset="0"/>
              <a:cs typeface="Times New Roman" pitchFamily="18" charset="0"/>
              <a:sym typeface="Wingdings" pitchFamily="2" charset="2"/>
            </a:rPr>
            <a: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Chân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thực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bình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dị</a:t>
          </a:r>
          <a:endParaRPr lang="en-US" sz="2200" b="1" dirty="0">
            <a:solidFill>
              <a:schemeClr val="bg1"/>
            </a:solidFill>
            <a:latin typeface="Times New Roman" pitchFamily="18" charset="0"/>
            <a:cs typeface="Times New Roman" pitchFamily="18" charset="0"/>
          </a:endParaRPr>
        </a:p>
      </dgm:t>
    </dgm:pt>
    <dgm:pt modelId="{5BDB8C52-CB67-4223-A928-D6F8A925C7DE}" type="parTrans" cxnId="{FE61A5B4-B428-4CF0-B4D1-08C7136C9A29}">
      <dgm:prSet/>
      <dgm:spPr/>
      <dgm:t>
        <a:bodyPr/>
        <a:lstStyle/>
        <a:p>
          <a:endParaRPr lang="en-US"/>
        </a:p>
      </dgm:t>
    </dgm:pt>
    <dgm:pt modelId="{734F7A7A-8B7F-4F9B-9146-88E43185ACC5}" type="sibTrans" cxnId="{FE61A5B4-B428-4CF0-B4D1-08C7136C9A29}">
      <dgm:prSet/>
      <dgm:spPr/>
      <dgm:t>
        <a:bodyPr/>
        <a:lstStyle/>
        <a:p>
          <a:endParaRPr lang="en-US"/>
        </a:p>
      </dgm:t>
    </dgm:pt>
    <dgm:pt modelId="{5E7A2379-F8D6-490E-80D9-58119F97B94A}">
      <dgm:prSet phldrT="[Text]" custT="1"/>
      <dgm:spPr>
        <a:solidFill>
          <a:srgbClr val="339933"/>
        </a:solidFill>
      </dgm:spPr>
      <dgm:t>
        <a:bodyPr/>
        <a:lstStyle/>
        <a:p>
          <a:pPr algn="ctr">
            <a:lnSpc>
              <a:spcPct val="80000"/>
            </a:lnSpc>
          </a:pPr>
          <a:r>
            <a:rPr kumimoji="0" lang="en-US" sz="2100" b="1" i="0" u="sng" strike="noStrike" cap="none" normalizeH="0" baseline="0" dirty="0">
              <a:ln>
                <a:noFill/>
              </a:ln>
              <a:solidFill>
                <a:schemeClr val="bg1"/>
              </a:solidFill>
              <a:effectLst/>
              <a:latin typeface="Times New Roman" pitchFamily="18" charset="0"/>
              <a:cs typeface="Times New Roman" pitchFamily="18" charset="0"/>
            </a:rPr>
            <a:t>  </a:t>
          </a:r>
          <a:r>
            <a:rPr kumimoji="0" lang="en-US" sz="2100" b="1" i="0" u="sng" strike="noStrike" cap="none" normalizeH="0" baseline="0" dirty="0" err="1">
              <a:ln>
                <a:noFill/>
              </a:ln>
              <a:solidFill>
                <a:schemeClr val="bg1"/>
              </a:solidFill>
              <a:effectLst/>
              <a:latin typeface="Times New Roman" pitchFamily="18" charset="0"/>
              <a:cs typeface="Times New Roman" pitchFamily="18" charset="0"/>
            </a:rPr>
            <a:t>Suy</a:t>
          </a:r>
          <a:r>
            <a:rPr kumimoji="0" lang="en-US" sz="2100" b="1" i="0" u="sng" strike="noStrike" cap="none" normalizeH="0" baseline="0" dirty="0">
              <a:ln>
                <a:noFill/>
              </a:ln>
              <a:solidFill>
                <a:schemeClr val="bg1"/>
              </a:solidFill>
              <a:effectLst/>
              <a:latin typeface="Times New Roman" pitchFamily="18" charset="0"/>
              <a:cs typeface="Times New Roman" pitchFamily="18" charset="0"/>
            </a:rPr>
            <a:t> </a:t>
          </a:r>
          <a:r>
            <a:rPr kumimoji="0" lang="en-US" sz="2100" b="1" i="0" u="sng" strike="noStrike" cap="none" normalizeH="0" baseline="0" dirty="0" err="1">
              <a:ln>
                <a:noFill/>
              </a:ln>
              <a:solidFill>
                <a:schemeClr val="bg1"/>
              </a:solidFill>
              <a:effectLst/>
              <a:latin typeface="Times New Roman" pitchFamily="18" charset="0"/>
              <a:cs typeface="Times New Roman" pitchFamily="18" charset="0"/>
            </a:rPr>
            <a:t>nghĩ</a:t>
          </a:r>
          <a:r>
            <a:rPr kumimoji="0" lang="en-US" sz="2100" b="1" i="0" u="sng" strike="noStrike" cap="none" normalizeH="0" baseline="0" dirty="0">
              <a:ln>
                <a:noFill/>
              </a:ln>
              <a:solidFill>
                <a:schemeClr val="bg1"/>
              </a:solidFill>
              <a:effectLst/>
              <a:latin typeface="Times New Roman" pitchFamily="18" charset="0"/>
              <a:cs typeface="Times New Roman" pitchFamily="18" charset="0"/>
            </a:rPr>
            <a:t>, </a:t>
          </a:r>
          <a:r>
            <a:rPr kumimoji="0" lang="en-US" sz="2100" b="1" i="0" u="sng" strike="noStrike" cap="none" normalizeH="0" baseline="0" dirty="0" err="1">
              <a:ln>
                <a:noFill/>
              </a:ln>
              <a:solidFill>
                <a:schemeClr val="bg1"/>
              </a:solidFill>
              <a:effectLst/>
              <a:latin typeface="Times New Roman" pitchFamily="18" charset="0"/>
              <a:cs typeface="Times New Roman" pitchFamily="18" charset="0"/>
            </a:rPr>
            <a:t>hành</a:t>
          </a:r>
          <a:r>
            <a:rPr kumimoji="0" lang="en-US" sz="2100" b="1" i="0" u="sng" strike="noStrike" cap="none" normalizeH="0" baseline="0" dirty="0">
              <a:ln>
                <a:noFill/>
              </a:ln>
              <a:solidFill>
                <a:schemeClr val="bg1"/>
              </a:solidFill>
              <a:effectLst/>
              <a:latin typeface="Times New Roman" pitchFamily="18" charset="0"/>
              <a:cs typeface="Times New Roman" pitchFamily="18" charset="0"/>
            </a:rPr>
            <a:t> </a:t>
          </a:r>
          <a:r>
            <a:rPr kumimoji="0" lang="en-US" sz="2100" b="1" i="0" u="sng" strike="noStrike" cap="none" normalizeH="0" baseline="0" dirty="0" err="1">
              <a:ln>
                <a:noFill/>
              </a:ln>
              <a:solidFill>
                <a:schemeClr val="bg1"/>
              </a:solidFill>
              <a:effectLst/>
              <a:latin typeface="Times New Roman" pitchFamily="18" charset="0"/>
              <a:cs typeface="Times New Roman" pitchFamily="18" charset="0"/>
            </a:rPr>
            <a:t>động</a:t>
          </a:r>
          <a:r>
            <a:rPr kumimoji="0" lang="en-US" sz="2100" b="1" i="0" u="sng" strike="noStrike" cap="none" normalizeH="0" baseline="0" dirty="0">
              <a:ln>
                <a:noFill/>
              </a:ln>
              <a:solidFill>
                <a:schemeClr val="bg1"/>
              </a:solidFill>
              <a:effectLst/>
              <a:latin typeface="Times New Roman" pitchFamily="18" charset="0"/>
              <a:cs typeface="Times New Roman" pitchFamily="18" charset="0"/>
            </a:rPr>
            <a:t>:</a:t>
          </a:r>
        </a:p>
        <a:p>
          <a:pPr algn="l">
            <a:lnSpc>
              <a:spcPct val="80000"/>
            </a:lnSpc>
          </a:pP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Bình</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tĩnh</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thành</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thạo</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bỏ</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gói</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thuốc</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mìn</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vào</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lỗ</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đã</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đào</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a:t>
          </a:r>
        </a:p>
        <a:p>
          <a:pPr algn="l">
            <a:lnSpc>
              <a:spcPct val="80000"/>
            </a:lnSpc>
          </a:pP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Dũng</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cảm</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coi</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cái</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chết</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mờ</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nhạt</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không</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cụ</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thể</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và</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chỉ</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nghĩ</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đến</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làm</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thế</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nào</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châm</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mìn</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lần</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rPr>
            <a:t>hai</a:t>
          </a:r>
          <a:r>
            <a:rPr kumimoji="0" lang="en-US" sz="2100" b="0" i="0" u="none" strike="noStrike" cap="none" normalizeH="0" baseline="0" dirty="0">
              <a:ln>
                <a:noFill/>
              </a:ln>
              <a:solidFill>
                <a:schemeClr val="bg1"/>
              </a:solidFill>
              <a:effectLst/>
              <a:latin typeface="Times New Roman" pitchFamily="18" charset="0"/>
              <a:cs typeface="Times New Roman" pitchFamily="18" charset="0"/>
            </a:rPr>
            <a:t>.</a:t>
          </a:r>
        </a:p>
        <a:p>
          <a:pPr algn="l">
            <a:lnSpc>
              <a:spcPct val="80000"/>
            </a:lnSpc>
          </a:pPr>
          <a:r>
            <a:rPr kumimoji="0" lang="en-US" sz="2100" b="0" i="0" u="none" strike="noStrike" cap="none" normalizeH="0" baseline="0" dirty="0">
              <a:ln>
                <a:noFill/>
              </a:ln>
              <a:solidFill>
                <a:schemeClr val="bg1"/>
              </a:solidFill>
              <a:effectLst/>
              <a:latin typeface="Times New Roman" pitchFamily="18" charset="0"/>
              <a:cs typeface="Times New Roman" pitchFamily="18" charset="0"/>
              <a:sym typeface="Wingdings" pitchFamily="2" charset="2"/>
            </a:rPr>
            <a:t> </a:t>
          </a:r>
          <a:r>
            <a:rPr kumimoji="0" lang="en-US" sz="2100" b="0" i="0" u="none" strike="noStrike" cap="none" normalizeH="0" baseline="0" dirty="0" err="1">
              <a:ln>
                <a:noFill/>
              </a:ln>
              <a:solidFill>
                <a:schemeClr val="bg1"/>
              </a:solidFill>
              <a:effectLst/>
              <a:latin typeface="Times New Roman" pitchFamily="18" charset="0"/>
              <a:cs typeface="Times New Roman" pitchFamily="18" charset="0"/>
              <a:sym typeface="Wingdings" pitchFamily="2" charset="2"/>
            </a:rPr>
            <a:t>D</a:t>
          </a:r>
          <a:r>
            <a:rPr kumimoji="0" lang="en-US" sz="2100" b="1" i="0" u="none" strike="noStrike" cap="none" normalizeH="0" baseline="0" dirty="0" err="1">
              <a:ln>
                <a:noFill/>
              </a:ln>
              <a:solidFill>
                <a:schemeClr val="bg1"/>
              </a:solidFill>
              <a:effectLst/>
              <a:latin typeface="Times New Roman" pitchFamily="18" charset="0"/>
              <a:cs typeface="Times New Roman" pitchFamily="18" charset="0"/>
              <a:sym typeface="Wingdings" pitchFamily="2" charset="2"/>
            </a:rPr>
            <a:t>ũng</a:t>
          </a:r>
          <a:r>
            <a:rPr kumimoji="0" lang="en-US" sz="2100" b="1" i="0" u="none" strike="noStrike" cap="none" normalizeH="0" baseline="0" dirty="0">
              <a:ln>
                <a:noFill/>
              </a:ln>
              <a:solidFill>
                <a:schemeClr val="bg1"/>
              </a:solidFill>
              <a:effectLst/>
              <a:latin typeface="Times New Roman" pitchFamily="18" charset="0"/>
              <a:cs typeface="Times New Roman" pitchFamily="18" charset="0"/>
              <a:sym typeface="Wingdings" pitchFamily="2" charset="2"/>
            </a:rPr>
            <a:t> </a:t>
          </a:r>
          <a:r>
            <a:rPr kumimoji="0" lang="en-US" sz="2100" b="1" i="0" u="none" strike="noStrike" cap="none" normalizeH="0" baseline="0" dirty="0" err="1">
              <a:ln>
                <a:noFill/>
              </a:ln>
              <a:solidFill>
                <a:schemeClr val="bg1"/>
              </a:solidFill>
              <a:effectLst/>
              <a:latin typeface="Times New Roman" pitchFamily="18" charset="0"/>
              <a:cs typeface="Times New Roman" pitchFamily="18" charset="0"/>
              <a:sym typeface="Wingdings" pitchFamily="2" charset="2"/>
            </a:rPr>
            <a:t>cảm</a:t>
          </a:r>
          <a:r>
            <a:rPr kumimoji="0" lang="en-US" sz="2100" b="1" i="0" u="none" strike="noStrike" cap="none" normalizeH="0" baseline="0" dirty="0">
              <a:ln>
                <a:noFill/>
              </a:ln>
              <a:solidFill>
                <a:schemeClr val="bg1"/>
              </a:solidFill>
              <a:effectLst/>
              <a:latin typeface="Times New Roman" pitchFamily="18" charset="0"/>
              <a:cs typeface="Times New Roman" pitchFamily="18" charset="0"/>
              <a:sym typeface="Wingdings" pitchFamily="2" charset="2"/>
            </a:rPr>
            <a:t>, </a:t>
          </a:r>
          <a:r>
            <a:rPr kumimoji="0" lang="en-US" sz="2100" b="1" i="0" u="none" strike="noStrike" cap="none" normalizeH="0" baseline="0" dirty="0" err="1">
              <a:ln>
                <a:noFill/>
              </a:ln>
              <a:solidFill>
                <a:schemeClr val="bg1"/>
              </a:solidFill>
              <a:effectLst/>
              <a:latin typeface="Times New Roman" pitchFamily="18" charset="0"/>
              <a:cs typeface="Times New Roman" pitchFamily="18" charset="0"/>
              <a:sym typeface="Wingdings" pitchFamily="2" charset="2"/>
            </a:rPr>
            <a:t>tinh</a:t>
          </a:r>
          <a:r>
            <a:rPr kumimoji="0" lang="en-US" sz="2100" b="1" i="0" u="none" strike="noStrike" cap="none" normalizeH="0" baseline="0" dirty="0">
              <a:ln>
                <a:noFill/>
              </a:ln>
              <a:solidFill>
                <a:schemeClr val="bg1"/>
              </a:solidFill>
              <a:effectLst/>
              <a:latin typeface="Times New Roman" pitchFamily="18" charset="0"/>
              <a:cs typeface="Times New Roman" pitchFamily="18" charset="0"/>
              <a:sym typeface="Wingdings" pitchFamily="2" charset="2"/>
            </a:rPr>
            <a:t> </a:t>
          </a:r>
          <a:r>
            <a:rPr kumimoji="0" lang="en-US" sz="2100" b="1" i="0" u="none" strike="noStrike" cap="none" normalizeH="0" baseline="0" dirty="0" err="1">
              <a:ln>
                <a:noFill/>
              </a:ln>
              <a:solidFill>
                <a:schemeClr val="bg1"/>
              </a:solidFill>
              <a:effectLst/>
              <a:latin typeface="Times New Roman" pitchFamily="18" charset="0"/>
              <a:cs typeface="Times New Roman" pitchFamily="18" charset="0"/>
              <a:sym typeface="Wingdings" pitchFamily="2" charset="2"/>
            </a:rPr>
            <a:t>thần</a:t>
          </a:r>
          <a:r>
            <a:rPr kumimoji="0" lang="en-US" sz="2100" b="1" i="0" u="none" strike="noStrike" cap="none" normalizeH="0" baseline="0" dirty="0">
              <a:ln>
                <a:noFill/>
              </a:ln>
              <a:solidFill>
                <a:schemeClr val="bg1"/>
              </a:solidFill>
              <a:effectLst/>
              <a:latin typeface="Times New Roman" pitchFamily="18" charset="0"/>
              <a:cs typeface="Times New Roman" pitchFamily="18" charset="0"/>
              <a:sym typeface="Wingdings" pitchFamily="2" charset="2"/>
            </a:rPr>
            <a:t> </a:t>
          </a:r>
          <a:r>
            <a:rPr kumimoji="0" lang="en-US" sz="2100" b="1" i="0" u="none" strike="noStrike" cap="none" normalizeH="0" baseline="0" dirty="0" err="1">
              <a:ln>
                <a:noFill/>
              </a:ln>
              <a:solidFill>
                <a:schemeClr val="bg1"/>
              </a:solidFill>
              <a:effectLst/>
              <a:latin typeface="Times New Roman" pitchFamily="18" charset="0"/>
              <a:cs typeface="Times New Roman" pitchFamily="18" charset="0"/>
              <a:sym typeface="Wingdings" pitchFamily="2" charset="2"/>
            </a:rPr>
            <a:t>trách</a:t>
          </a:r>
          <a:r>
            <a:rPr kumimoji="0" lang="en-US" sz="2100" b="1" i="0" u="none" strike="noStrike" cap="none" normalizeH="0" baseline="0" dirty="0">
              <a:ln>
                <a:noFill/>
              </a:ln>
              <a:solidFill>
                <a:schemeClr val="bg1"/>
              </a:solidFill>
              <a:effectLst/>
              <a:latin typeface="Times New Roman" pitchFamily="18" charset="0"/>
              <a:cs typeface="Times New Roman" pitchFamily="18" charset="0"/>
              <a:sym typeface="Wingdings" pitchFamily="2" charset="2"/>
            </a:rPr>
            <a:t> </a:t>
          </a:r>
          <a:r>
            <a:rPr kumimoji="0" lang="en-US" sz="2100" b="1" i="0" u="none" strike="noStrike" cap="none" normalizeH="0" baseline="0" dirty="0" err="1">
              <a:ln>
                <a:noFill/>
              </a:ln>
              <a:solidFill>
                <a:schemeClr val="bg1"/>
              </a:solidFill>
              <a:effectLst/>
              <a:latin typeface="Times New Roman" pitchFamily="18" charset="0"/>
              <a:cs typeface="Times New Roman" pitchFamily="18" charset="0"/>
              <a:sym typeface="Wingdings" pitchFamily="2" charset="2"/>
            </a:rPr>
            <a:t>nhiệm</a:t>
          </a:r>
          <a:r>
            <a:rPr kumimoji="0" lang="en-US" sz="2100" b="1" i="0" u="none" strike="noStrike" cap="none" normalizeH="0" baseline="0" dirty="0">
              <a:ln>
                <a:noFill/>
              </a:ln>
              <a:solidFill>
                <a:schemeClr val="bg1"/>
              </a:solidFill>
              <a:effectLst/>
              <a:latin typeface="Times New Roman" pitchFamily="18" charset="0"/>
              <a:cs typeface="Times New Roman" pitchFamily="18" charset="0"/>
            </a:rPr>
            <a:t> </a:t>
          </a:r>
          <a:endParaRPr kumimoji="0" lang="en-US" sz="2100" b="0" i="0" u="none" strike="noStrike" cap="none" normalizeH="0" baseline="0" dirty="0">
            <a:ln>
              <a:noFill/>
            </a:ln>
            <a:solidFill>
              <a:schemeClr val="bg1"/>
            </a:solidFill>
            <a:effectLst/>
            <a:latin typeface="Times New Roman" pitchFamily="18" charset="0"/>
            <a:cs typeface="Times New Roman" pitchFamily="18" charset="0"/>
          </a:endParaRPr>
        </a:p>
      </dgm:t>
    </dgm:pt>
    <dgm:pt modelId="{5767AA6E-688B-494A-8937-9ECC6DA405D0}" type="parTrans" cxnId="{C19FCA50-1F25-4D0A-9E51-371C4B0B4487}">
      <dgm:prSet/>
      <dgm:spPr/>
      <dgm:t>
        <a:bodyPr/>
        <a:lstStyle/>
        <a:p>
          <a:endParaRPr lang="en-US"/>
        </a:p>
      </dgm:t>
    </dgm:pt>
    <dgm:pt modelId="{C5E81B22-F443-423A-BE9E-4B3F2996C750}" type="sibTrans" cxnId="{C19FCA50-1F25-4D0A-9E51-371C4B0B4487}">
      <dgm:prSet/>
      <dgm:spPr/>
      <dgm:t>
        <a:bodyPr/>
        <a:lstStyle/>
        <a:p>
          <a:endParaRPr lang="en-US"/>
        </a:p>
      </dgm:t>
    </dgm:pt>
    <dgm:pt modelId="{E6B90A4C-8C6C-462A-8992-AD95CCAE4B0F}" type="pres">
      <dgm:prSet presAssocID="{5883F548-0DBE-4367-A39E-D13DE46BBA06}" presName="Name0" presStyleCnt="0">
        <dgm:presLayoutVars>
          <dgm:chMax val="2"/>
          <dgm:chPref val="2"/>
          <dgm:animLvl val="lvl"/>
        </dgm:presLayoutVars>
      </dgm:prSet>
      <dgm:spPr/>
      <dgm:t>
        <a:bodyPr/>
        <a:lstStyle/>
        <a:p>
          <a:endParaRPr lang="en-US"/>
        </a:p>
      </dgm:t>
    </dgm:pt>
    <dgm:pt modelId="{928ED87B-0ADF-48EE-8D16-7DDB3DF0190F}" type="pres">
      <dgm:prSet presAssocID="{5883F548-0DBE-4367-A39E-D13DE46BBA06}" presName="LeftText" presStyleLbl="revTx" presStyleIdx="0" presStyleCnt="0">
        <dgm:presLayoutVars>
          <dgm:bulletEnabled val="1"/>
        </dgm:presLayoutVars>
      </dgm:prSet>
      <dgm:spPr/>
      <dgm:t>
        <a:bodyPr/>
        <a:lstStyle/>
        <a:p>
          <a:endParaRPr lang="en-US"/>
        </a:p>
      </dgm:t>
    </dgm:pt>
    <dgm:pt modelId="{9C66D1A8-5AAC-4150-A54F-E5ECE24F3CF8}" type="pres">
      <dgm:prSet presAssocID="{5883F548-0DBE-4367-A39E-D13DE46BBA06}" presName="LeftNode" presStyleLbl="bgImgPlace1" presStyleIdx="0" presStyleCnt="2" custScaleX="158364" custScaleY="102870" custLinFactNeighborX="-37626" custLinFactNeighborY="-5451">
        <dgm:presLayoutVars>
          <dgm:chMax val="2"/>
          <dgm:chPref val="2"/>
        </dgm:presLayoutVars>
      </dgm:prSet>
      <dgm:spPr/>
      <dgm:t>
        <a:bodyPr/>
        <a:lstStyle/>
        <a:p>
          <a:endParaRPr lang="en-US"/>
        </a:p>
      </dgm:t>
    </dgm:pt>
    <dgm:pt modelId="{9D478502-DDBF-4B9C-AF2A-93590B2CA2FE}" type="pres">
      <dgm:prSet presAssocID="{5883F548-0DBE-4367-A39E-D13DE46BBA06}" presName="RightText" presStyleLbl="revTx" presStyleIdx="0" presStyleCnt="0">
        <dgm:presLayoutVars>
          <dgm:bulletEnabled val="1"/>
        </dgm:presLayoutVars>
      </dgm:prSet>
      <dgm:spPr/>
      <dgm:t>
        <a:bodyPr/>
        <a:lstStyle/>
        <a:p>
          <a:endParaRPr lang="en-US"/>
        </a:p>
      </dgm:t>
    </dgm:pt>
    <dgm:pt modelId="{BE22509F-3E8F-41F7-9C98-16AA1A61C2D5}" type="pres">
      <dgm:prSet presAssocID="{5883F548-0DBE-4367-A39E-D13DE46BBA06}" presName="RightNode" presStyleLbl="bgImgPlace1" presStyleIdx="1" presStyleCnt="2" custScaleX="161624" custScaleY="107040" custLinFactNeighborX="45327" custLinFactNeighborY="-7536">
        <dgm:presLayoutVars>
          <dgm:chMax val="0"/>
          <dgm:chPref val="0"/>
        </dgm:presLayoutVars>
      </dgm:prSet>
      <dgm:spPr/>
      <dgm:t>
        <a:bodyPr/>
        <a:lstStyle/>
        <a:p>
          <a:endParaRPr lang="en-US"/>
        </a:p>
      </dgm:t>
    </dgm:pt>
    <dgm:pt modelId="{280203B0-5401-4083-96F5-C58666A8BB60}" type="pres">
      <dgm:prSet presAssocID="{5883F548-0DBE-4367-A39E-D13DE46BBA06}" presName="TopArrow" presStyleLbl="node1" presStyleIdx="0" presStyleCnt="2" custScaleX="86765" custScaleY="70102" custLinFactNeighborX="-13819" custLinFactNeighborY="-5776">
        <dgm:style>
          <a:lnRef idx="3">
            <a:schemeClr val="lt1"/>
          </a:lnRef>
          <a:fillRef idx="1">
            <a:schemeClr val="accent2"/>
          </a:fillRef>
          <a:effectRef idx="1">
            <a:schemeClr val="accent2"/>
          </a:effectRef>
          <a:fontRef idx="minor">
            <a:schemeClr val="lt1"/>
          </a:fontRef>
        </dgm:style>
      </dgm:prSet>
      <dgm:spPr/>
    </dgm:pt>
    <dgm:pt modelId="{896AC59C-972C-417E-BCA0-4C293483EF95}" type="pres">
      <dgm:prSet presAssocID="{5883F548-0DBE-4367-A39E-D13DE46BBA06}" presName="BottomArrow" presStyleLbl="node1" presStyleIdx="1" presStyleCnt="2" custScaleY="81173" custLinFactX="100000" custLinFactY="24864" custLinFactNeighborX="154920" custLinFactNeighborY="100000"/>
      <dgm:spPr/>
    </dgm:pt>
  </dgm:ptLst>
  <dgm:cxnLst>
    <dgm:cxn modelId="{CF52FFF9-7360-46BB-86AB-6A47797DA1E4}" type="presOf" srcId="{5883F548-0DBE-4367-A39E-D13DE46BBA06}" destId="{E6B90A4C-8C6C-462A-8992-AD95CCAE4B0F}" srcOrd="0" destOrd="0" presId="urn:microsoft.com/office/officeart/2009/layout/ReverseList"/>
    <dgm:cxn modelId="{1C3533C7-34A6-417A-9A73-1F9FCE28F87C}" type="presOf" srcId="{5E7A2379-F8D6-490E-80D9-58119F97B94A}" destId="{9D478502-DDBF-4B9C-AF2A-93590B2CA2FE}" srcOrd="0" destOrd="0" presId="urn:microsoft.com/office/officeart/2009/layout/ReverseList"/>
    <dgm:cxn modelId="{C19FCA50-1F25-4D0A-9E51-371C4B0B4487}" srcId="{5883F548-0DBE-4367-A39E-D13DE46BBA06}" destId="{5E7A2379-F8D6-490E-80D9-58119F97B94A}" srcOrd="1" destOrd="0" parTransId="{5767AA6E-688B-494A-8937-9ECC6DA405D0}" sibTransId="{C5E81B22-F443-423A-BE9E-4B3F2996C750}"/>
    <dgm:cxn modelId="{8129561D-33D6-4E30-8EF2-38C3B167D96B}" type="presOf" srcId="{117BBF8C-18CB-4515-B2D6-029817B94E6C}" destId="{9C66D1A8-5AAC-4150-A54F-E5ECE24F3CF8}" srcOrd="1" destOrd="0" presId="urn:microsoft.com/office/officeart/2009/layout/ReverseList"/>
    <dgm:cxn modelId="{FE61A5B4-B428-4CF0-B4D1-08C7136C9A29}" srcId="{5883F548-0DBE-4367-A39E-D13DE46BBA06}" destId="{117BBF8C-18CB-4515-B2D6-029817B94E6C}" srcOrd="0" destOrd="0" parTransId="{5BDB8C52-CB67-4223-A928-D6F8A925C7DE}" sibTransId="{734F7A7A-8B7F-4F9B-9146-88E43185ACC5}"/>
    <dgm:cxn modelId="{89B2427F-08BC-42A2-93DA-16E4C88B4F12}" type="presOf" srcId="{5E7A2379-F8D6-490E-80D9-58119F97B94A}" destId="{BE22509F-3E8F-41F7-9C98-16AA1A61C2D5}" srcOrd="1" destOrd="0" presId="urn:microsoft.com/office/officeart/2009/layout/ReverseList"/>
    <dgm:cxn modelId="{8BCB25BB-78B6-4211-BC07-C7AAB3DAF878}" type="presOf" srcId="{117BBF8C-18CB-4515-B2D6-029817B94E6C}" destId="{928ED87B-0ADF-48EE-8D16-7DDB3DF0190F}" srcOrd="0" destOrd="0" presId="urn:microsoft.com/office/officeart/2009/layout/ReverseList"/>
    <dgm:cxn modelId="{2C1DB9C2-4E8B-4BFD-B46B-38C14BA9F682}" type="presParOf" srcId="{E6B90A4C-8C6C-462A-8992-AD95CCAE4B0F}" destId="{928ED87B-0ADF-48EE-8D16-7DDB3DF0190F}" srcOrd="0" destOrd="0" presId="urn:microsoft.com/office/officeart/2009/layout/ReverseList"/>
    <dgm:cxn modelId="{4EC60E7C-2793-4C70-AED0-248BA5633EDE}" type="presParOf" srcId="{E6B90A4C-8C6C-462A-8992-AD95CCAE4B0F}" destId="{9C66D1A8-5AAC-4150-A54F-E5ECE24F3CF8}" srcOrd="1" destOrd="0" presId="urn:microsoft.com/office/officeart/2009/layout/ReverseList"/>
    <dgm:cxn modelId="{33B3A098-6594-48F6-8F94-04C018243271}" type="presParOf" srcId="{E6B90A4C-8C6C-462A-8992-AD95CCAE4B0F}" destId="{9D478502-DDBF-4B9C-AF2A-93590B2CA2FE}" srcOrd="2" destOrd="0" presId="urn:microsoft.com/office/officeart/2009/layout/ReverseList"/>
    <dgm:cxn modelId="{90565CD4-9CE4-4A48-87EA-C92679F3E493}" type="presParOf" srcId="{E6B90A4C-8C6C-462A-8992-AD95CCAE4B0F}" destId="{BE22509F-3E8F-41F7-9C98-16AA1A61C2D5}" srcOrd="3" destOrd="0" presId="urn:microsoft.com/office/officeart/2009/layout/ReverseList"/>
    <dgm:cxn modelId="{F7AADB51-46DE-4CB6-8103-6CFC1E0FE14D}" type="presParOf" srcId="{E6B90A4C-8C6C-462A-8992-AD95CCAE4B0F}" destId="{280203B0-5401-4083-96F5-C58666A8BB60}" srcOrd="4" destOrd="0" presId="urn:microsoft.com/office/officeart/2009/layout/ReverseList"/>
    <dgm:cxn modelId="{DD8D719B-3FA7-4CB0-BBF4-436F8177DD18}" type="presParOf" srcId="{E6B90A4C-8C6C-462A-8992-AD95CCAE4B0F}" destId="{896AC59C-972C-417E-BCA0-4C293483EF95}"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B202B6D-7586-4106-A3C5-55DF1AAF163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FFAD2FF-8FFB-4BCA-8A40-321B2BF1CC2B}">
      <dgm:prSet phldrT="[Text]" custT="1"/>
      <dgm:spPr>
        <a:solidFill>
          <a:srgbClr val="339933"/>
        </a:solidFill>
      </dgm:spPr>
      <dgm:t>
        <a:bodyPr/>
        <a:lstStyle/>
        <a:p>
          <a:r>
            <a:rPr lang="en-US" sz="2800" dirty="0">
              <a:solidFill>
                <a:schemeClr val="bg1"/>
              </a:solidFill>
              <a:latin typeface="Times New Roman" pitchFamily="18" charset="0"/>
              <a:cs typeface="Times New Roman" pitchFamily="18" charset="0"/>
            </a:rPr>
            <a:t> </a:t>
          </a:r>
          <a:r>
            <a:rPr lang="vi-VN" sz="2800" dirty="0">
              <a:latin typeface="Times New Roman" pitchFamily="18" charset="0"/>
              <a:cs typeface="Times New Roman" pitchFamily="18" charset="0"/>
            </a:rPr>
            <a:t>Sau khi quả bom nổ, những nguy hiểm vẫn rình rập: </a:t>
          </a:r>
          <a:r>
            <a:rPr lang="vi-VN" sz="2800" i="1" dirty="0">
              <a:latin typeface="Times New Roman" pitchFamily="18" charset="0"/>
              <a:cs typeface="Times New Roman" pitchFamily="18" charset="0"/>
            </a:rPr>
            <a:t>mảnh bom rít và lao vô hình trên đầu, </a:t>
          </a:r>
          <a:r>
            <a:rPr lang="vi-VN" sz="2800" dirty="0">
              <a:latin typeface="Times New Roman" pitchFamily="18" charset="0"/>
              <a:cs typeface="Times New Roman" pitchFamily="18" charset="0"/>
            </a:rPr>
            <a:t>nhưng Phương Định dành hết sự quan tâm đến người đồng đội của mình</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cô</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lao</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tìm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đồng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sym typeface="Wingdings" pitchFamily="2" charset="2"/>
            </a:rPr>
            <a:t> </a:t>
          </a:r>
          <a:r>
            <a:rPr lang="en-US" sz="2800" dirty="0" err="1">
              <a:solidFill>
                <a:srgbClr val="FFFF00"/>
              </a:solidFill>
              <a:latin typeface="Times New Roman" pitchFamily="18" charset="0"/>
              <a:cs typeface="Times New Roman" pitchFamily="18" charset="0"/>
              <a:sym typeface="Wingdings" pitchFamily="2" charset="2"/>
            </a:rPr>
            <a:t>tình</a:t>
          </a:r>
          <a:r>
            <a:rPr lang="en-US" sz="2800" dirty="0">
              <a:solidFill>
                <a:srgbClr val="FFFF00"/>
              </a:solidFill>
              <a:latin typeface="Times New Roman" pitchFamily="18" charset="0"/>
              <a:cs typeface="Times New Roman" pitchFamily="18" charset="0"/>
              <a:sym typeface="Wingdings" pitchFamily="2" charset="2"/>
            </a:rPr>
            <a:t> </a:t>
          </a:r>
          <a:r>
            <a:rPr lang="en-US" sz="2800" dirty="0" err="1">
              <a:solidFill>
                <a:srgbClr val="FFFF00"/>
              </a:solidFill>
              <a:latin typeface="Times New Roman" pitchFamily="18" charset="0"/>
              <a:cs typeface="Times New Roman" pitchFamily="18" charset="0"/>
              <a:sym typeface="Wingdings" pitchFamily="2" charset="2"/>
            </a:rPr>
            <a:t>đồng</a:t>
          </a:r>
          <a:r>
            <a:rPr lang="en-US" sz="2800" dirty="0">
              <a:solidFill>
                <a:srgbClr val="FFFF00"/>
              </a:solidFill>
              <a:latin typeface="Times New Roman" pitchFamily="18" charset="0"/>
              <a:cs typeface="Times New Roman" pitchFamily="18" charset="0"/>
              <a:sym typeface="Wingdings" pitchFamily="2" charset="2"/>
            </a:rPr>
            <a:t> </a:t>
          </a:r>
          <a:r>
            <a:rPr lang="en-US" sz="2800" dirty="0" err="1">
              <a:solidFill>
                <a:srgbClr val="FFFF00"/>
              </a:solidFill>
              <a:latin typeface="Times New Roman" pitchFamily="18" charset="0"/>
              <a:cs typeface="Times New Roman" pitchFamily="18" charset="0"/>
              <a:sym typeface="Wingdings" pitchFamily="2" charset="2"/>
            </a:rPr>
            <a:t>đội</a:t>
          </a:r>
          <a:r>
            <a:rPr lang="en-US" sz="2800" dirty="0">
              <a:solidFill>
                <a:srgbClr val="FFFF00"/>
              </a:solidFill>
              <a:latin typeface="Times New Roman" pitchFamily="18" charset="0"/>
              <a:cs typeface="Times New Roman" pitchFamily="18" charset="0"/>
              <a:sym typeface="Wingdings" pitchFamily="2" charset="2"/>
            </a:rPr>
            <a:t> </a:t>
          </a:r>
          <a:r>
            <a:rPr lang="en-US" sz="2800" dirty="0" err="1">
              <a:solidFill>
                <a:srgbClr val="FFFF00"/>
              </a:solidFill>
              <a:latin typeface="Times New Roman" pitchFamily="18" charset="0"/>
              <a:cs typeface="Times New Roman" pitchFamily="18" charset="0"/>
              <a:sym typeface="Wingdings" pitchFamily="2" charset="2"/>
            </a:rPr>
            <a:t>cao</a:t>
          </a:r>
          <a:r>
            <a:rPr lang="en-US" sz="2800" dirty="0">
              <a:solidFill>
                <a:srgbClr val="FFFF00"/>
              </a:solidFill>
              <a:latin typeface="Times New Roman" pitchFamily="18" charset="0"/>
              <a:cs typeface="Times New Roman" pitchFamily="18" charset="0"/>
              <a:sym typeface="Wingdings" pitchFamily="2" charset="2"/>
            </a:rPr>
            <a:t> </a:t>
          </a:r>
          <a:r>
            <a:rPr lang="en-US" sz="2800" dirty="0" err="1">
              <a:solidFill>
                <a:srgbClr val="FFFF00"/>
              </a:solidFill>
              <a:latin typeface="Times New Roman" pitchFamily="18" charset="0"/>
              <a:cs typeface="Times New Roman" pitchFamily="18" charset="0"/>
              <a:sym typeface="Wingdings" pitchFamily="2" charset="2"/>
            </a:rPr>
            <a:t>cả</a:t>
          </a:r>
          <a:endParaRPr lang="en-US" sz="2400" dirty="0">
            <a:solidFill>
              <a:schemeClr val="bg1"/>
            </a:solidFill>
            <a:latin typeface="Times New Roman" pitchFamily="18" charset="0"/>
            <a:cs typeface="Times New Roman" pitchFamily="18" charset="0"/>
          </a:endParaRPr>
        </a:p>
      </dgm:t>
    </dgm:pt>
    <dgm:pt modelId="{832F8ABE-D0AB-4AA7-94E6-BA1367387FB2}" type="parTrans" cxnId="{82E681A3-0873-498B-B5B6-490127FC12B8}">
      <dgm:prSet/>
      <dgm:spPr/>
      <dgm:t>
        <a:bodyPr/>
        <a:lstStyle/>
        <a:p>
          <a:endParaRPr lang="en-US" sz="2000"/>
        </a:p>
      </dgm:t>
    </dgm:pt>
    <dgm:pt modelId="{2FE5D875-E985-43FF-AA46-8D353BEE8D41}" type="sibTrans" cxnId="{82E681A3-0873-498B-B5B6-490127FC12B8}">
      <dgm:prSet/>
      <dgm:spPr/>
      <dgm:t>
        <a:bodyPr/>
        <a:lstStyle/>
        <a:p>
          <a:endParaRPr lang="en-US" sz="2000"/>
        </a:p>
      </dgm:t>
    </dgm:pt>
    <dgm:pt modelId="{4ADC9FBA-4596-41AC-A955-AA0CE6C4964C}" type="pres">
      <dgm:prSet presAssocID="{BB202B6D-7586-4106-A3C5-55DF1AAF1636}" presName="Name0" presStyleCnt="0">
        <dgm:presLayoutVars>
          <dgm:chMax val="7"/>
          <dgm:chPref val="7"/>
          <dgm:dir/>
        </dgm:presLayoutVars>
      </dgm:prSet>
      <dgm:spPr/>
      <dgm:t>
        <a:bodyPr/>
        <a:lstStyle/>
        <a:p>
          <a:endParaRPr lang="en-US"/>
        </a:p>
      </dgm:t>
    </dgm:pt>
    <dgm:pt modelId="{FB1A0867-867A-4116-A3F9-50AE19566527}" type="pres">
      <dgm:prSet presAssocID="{BB202B6D-7586-4106-A3C5-55DF1AAF1636}" presName="Name1" presStyleCnt="0"/>
      <dgm:spPr/>
    </dgm:pt>
    <dgm:pt modelId="{B3F6C78E-977B-4A4E-A1E8-999C7F41CAC8}" type="pres">
      <dgm:prSet presAssocID="{BB202B6D-7586-4106-A3C5-55DF1AAF1636}" presName="cycle" presStyleCnt="0"/>
      <dgm:spPr/>
    </dgm:pt>
    <dgm:pt modelId="{19461FB6-CE80-44A0-B990-DC6BF95A7919}" type="pres">
      <dgm:prSet presAssocID="{BB202B6D-7586-4106-A3C5-55DF1AAF1636}" presName="srcNode" presStyleLbl="node1" presStyleIdx="0" presStyleCnt="1"/>
      <dgm:spPr/>
    </dgm:pt>
    <dgm:pt modelId="{F023D13A-AFC2-4DBF-AC8C-005666B3D3BD}" type="pres">
      <dgm:prSet presAssocID="{BB202B6D-7586-4106-A3C5-55DF1AAF1636}" presName="conn" presStyleLbl="parChTrans1D2" presStyleIdx="0" presStyleCnt="1"/>
      <dgm:spPr/>
      <dgm:t>
        <a:bodyPr/>
        <a:lstStyle/>
        <a:p>
          <a:endParaRPr lang="en-US"/>
        </a:p>
      </dgm:t>
    </dgm:pt>
    <dgm:pt modelId="{16504C7F-1138-4248-A6EA-C15CA434A88B}" type="pres">
      <dgm:prSet presAssocID="{BB202B6D-7586-4106-A3C5-55DF1AAF1636}" presName="extraNode" presStyleLbl="node1" presStyleIdx="0" presStyleCnt="1"/>
      <dgm:spPr/>
    </dgm:pt>
    <dgm:pt modelId="{FD914E7D-832E-4D67-A17C-06D209F899FA}" type="pres">
      <dgm:prSet presAssocID="{BB202B6D-7586-4106-A3C5-55DF1AAF1636}" presName="dstNode" presStyleLbl="node1" presStyleIdx="0" presStyleCnt="1"/>
      <dgm:spPr/>
    </dgm:pt>
    <dgm:pt modelId="{C826CD55-0684-48C1-9152-8441C4E89290}" type="pres">
      <dgm:prSet presAssocID="{DFFAD2FF-8FFB-4BCA-8A40-321B2BF1CC2B}" presName="text_1" presStyleLbl="node1" presStyleIdx="0" presStyleCnt="1" custScaleX="101799" custScaleY="138028" custLinFactNeighborX="-6424" custLinFactNeighborY="-2861">
        <dgm:presLayoutVars>
          <dgm:bulletEnabled val="1"/>
        </dgm:presLayoutVars>
      </dgm:prSet>
      <dgm:spPr/>
      <dgm:t>
        <a:bodyPr/>
        <a:lstStyle/>
        <a:p>
          <a:endParaRPr lang="en-US"/>
        </a:p>
      </dgm:t>
    </dgm:pt>
    <dgm:pt modelId="{06742C30-FC43-46CB-8766-F155223881D3}" type="pres">
      <dgm:prSet presAssocID="{DFFAD2FF-8FFB-4BCA-8A40-321B2BF1CC2B}" presName="accent_1" presStyleCnt="0"/>
      <dgm:spPr/>
    </dgm:pt>
    <dgm:pt modelId="{F11B3433-7932-4121-AFAB-E131C722ABAD}" type="pres">
      <dgm:prSet presAssocID="{DFFAD2FF-8FFB-4BCA-8A40-321B2BF1CC2B}" presName="accentRepeatNode" presStyleLbl="solidFgAcc1" presStyleIdx="0" presStyleCnt="1" custScaleX="82385" custLinFactNeighborX="-9388" custLinFactNeighborY="-1242"/>
      <dgm:spPr>
        <a:solidFill>
          <a:srgbClr val="339933"/>
        </a:solidFill>
      </dgm:spPr>
    </dgm:pt>
  </dgm:ptLst>
  <dgm:cxnLst>
    <dgm:cxn modelId="{C08945A1-9A3C-4740-B7B3-DFCB90ECBAD6}" type="presOf" srcId="{BB202B6D-7586-4106-A3C5-55DF1AAF1636}" destId="{4ADC9FBA-4596-41AC-A955-AA0CE6C4964C}" srcOrd="0" destOrd="0" presId="urn:microsoft.com/office/officeart/2008/layout/VerticalCurvedList"/>
    <dgm:cxn modelId="{82E681A3-0873-498B-B5B6-490127FC12B8}" srcId="{BB202B6D-7586-4106-A3C5-55DF1AAF1636}" destId="{DFFAD2FF-8FFB-4BCA-8A40-321B2BF1CC2B}" srcOrd="0" destOrd="0" parTransId="{832F8ABE-D0AB-4AA7-94E6-BA1367387FB2}" sibTransId="{2FE5D875-E985-43FF-AA46-8D353BEE8D41}"/>
    <dgm:cxn modelId="{6C86B40D-704C-4A2C-8499-FCF4796250BE}" type="presOf" srcId="{DFFAD2FF-8FFB-4BCA-8A40-321B2BF1CC2B}" destId="{C826CD55-0684-48C1-9152-8441C4E89290}" srcOrd="0" destOrd="0" presId="urn:microsoft.com/office/officeart/2008/layout/VerticalCurvedList"/>
    <dgm:cxn modelId="{9831AA90-52F1-4167-AA81-05D2B441BB04}" type="presOf" srcId="{2FE5D875-E985-43FF-AA46-8D353BEE8D41}" destId="{F023D13A-AFC2-4DBF-AC8C-005666B3D3BD}" srcOrd="0" destOrd="0" presId="urn:microsoft.com/office/officeart/2008/layout/VerticalCurvedList"/>
    <dgm:cxn modelId="{EB40CDB5-43D5-409B-A55B-F2A21AD758A9}" type="presParOf" srcId="{4ADC9FBA-4596-41AC-A955-AA0CE6C4964C}" destId="{FB1A0867-867A-4116-A3F9-50AE19566527}" srcOrd="0" destOrd="0" presId="urn:microsoft.com/office/officeart/2008/layout/VerticalCurvedList"/>
    <dgm:cxn modelId="{6B2ADF0C-8AFE-4873-BB98-6EAB09B86274}" type="presParOf" srcId="{FB1A0867-867A-4116-A3F9-50AE19566527}" destId="{B3F6C78E-977B-4A4E-A1E8-999C7F41CAC8}" srcOrd="0" destOrd="0" presId="urn:microsoft.com/office/officeart/2008/layout/VerticalCurvedList"/>
    <dgm:cxn modelId="{F29A73F8-F497-4183-AACA-2C690D7F5B79}" type="presParOf" srcId="{B3F6C78E-977B-4A4E-A1E8-999C7F41CAC8}" destId="{19461FB6-CE80-44A0-B990-DC6BF95A7919}" srcOrd="0" destOrd="0" presId="urn:microsoft.com/office/officeart/2008/layout/VerticalCurvedList"/>
    <dgm:cxn modelId="{9CCBE389-5627-4CEA-BFE6-862D8CCE48A5}" type="presParOf" srcId="{B3F6C78E-977B-4A4E-A1E8-999C7F41CAC8}" destId="{F023D13A-AFC2-4DBF-AC8C-005666B3D3BD}" srcOrd="1" destOrd="0" presId="urn:microsoft.com/office/officeart/2008/layout/VerticalCurvedList"/>
    <dgm:cxn modelId="{077C8A52-ED3C-4873-9D99-447D84B486F8}" type="presParOf" srcId="{B3F6C78E-977B-4A4E-A1E8-999C7F41CAC8}" destId="{16504C7F-1138-4248-A6EA-C15CA434A88B}" srcOrd="2" destOrd="0" presId="urn:microsoft.com/office/officeart/2008/layout/VerticalCurvedList"/>
    <dgm:cxn modelId="{FCFDF335-AE0A-4B0A-8972-5DE9A0A70FDA}" type="presParOf" srcId="{B3F6C78E-977B-4A4E-A1E8-999C7F41CAC8}" destId="{FD914E7D-832E-4D67-A17C-06D209F899FA}" srcOrd="3" destOrd="0" presId="urn:microsoft.com/office/officeart/2008/layout/VerticalCurvedList"/>
    <dgm:cxn modelId="{39E62DD4-DC4F-4C95-9E4A-F2FD048BA97A}" type="presParOf" srcId="{FB1A0867-867A-4116-A3F9-50AE19566527}" destId="{C826CD55-0684-48C1-9152-8441C4E89290}" srcOrd="1" destOrd="0" presId="urn:microsoft.com/office/officeart/2008/layout/VerticalCurvedList"/>
    <dgm:cxn modelId="{80F0EA3B-875C-4127-9E8E-4A659813B902}" type="presParOf" srcId="{FB1A0867-867A-4116-A3F9-50AE19566527}" destId="{06742C30-FC43-46CB-8766-F155223881D3}" srcOrd="2" destOrd="0" presId="urn:microsoft.com/office/officeart/2008/layout/VerticalCurvedList"/>
    <dgm:cxn modelId="{736B439A-7197-4B56-BF36-9087F6958A93}" type="presParOf" srcId="{06742C30-FC43-46CB-8766-F155223881D3}" destId="{F11B3433-7932-4121-AFAB-E131C722AB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E9DD79-1DE8-426C-AA56-530A74EA4BA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6A2AB9F-48A6-46B9-AA61-E353E7E48F5F}">
      <dgm:prSet phldrT="[Text]" custT="1"/>
      <dgm:spPr>
        <a:solidFill>
          <a:srgbClr val="3333CC"/>
        </a:solidFill>
      </dgm:spPr>
      <dgm:t>
        <a:bodyPr/>
        <a:lstStyle/>
        <a:p>
          <a:r>
            <a:rPr lang="en-US" sz="2400" b="1" dirty="0">
              <a:solidFill>
                <a:srgbClr val="FFC000"/>
              </a:solidFill>
              <a:latin typeface="Times New Roman" pitchFamily="18" charset="0"/>
              <a:cs typeface="Times New Roman" pitchFamily="18" charset="0"/>
            </a:rPr>
            <a:t>Ý 1</a:t>
          </a:r>
        </a:p>
      </dgm:t>
    </dgm:pt>
    <dgm:pt modelId="{7E8844C9-874D-4C72-9144-6BC403A05F26}" type="parTrans" cxnId="{7BE0A659-7797-4D9F-900C-854C2074AE96}">
      <dgm:prSet/>
      <dgm:spPr/>
      <dgm:t>
        <a:bodyPr/>
        <a:lstStyle/>
        <a:p>
          <a:endParaRPr lang="en-US" sz="1400"/>
        </a:p>
      </dgm:t>
    </dgm:pt>
    <dgm:pt modelId="{F2975B68-8916-4CD6-8219-74CD9B8E10B7}" type="sibTrans" cxnId="{7BE0A659-7797-4D9F-900C-854C2074AE96}">
      <dgm:prSet/>
      <dgm:spPr/>
      <dgm:t>
        <a:bodyPr/>
        <a:lstStyle/>
        <a:p>
          <a:endParaRPr lang="en-US" sz="1400"/>
        </a:p>
      </dgm:t>
    </dgm:pt>
    <dgm:pt modelId="{C787644D-24A5-4EE2-810E-0259E6C87A30}">
      <dgm:prSet phldrT="[Text]" custT="1"/>
      <dgm:spPr/>
      <dgm:t>
        <a:bodyPr/>
        <a:lstStyle/>
        <a:p>
          <a:r>
            <a:rPr lang="en-US" sz="2700" dirty="0" err="1">
              <a:solidFill>
                <a:srgbClr val="000000"/>
              </a:solidFill>
              <a:latin typeface="Times New Roman" pitchFamily="18" charset="0"/>
              <a:cs typeface="Times New Roman" pitchFamily="18" charset="0"/>
            </a:rPr>
            <a:t>Giải</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thích</a:t>
          </a:r>
          <a:r>
            <a:rPr lang="en-US" sz="2700" dirty="0">
              <a:solidFill>
                <a:srgbClr val="000000"/>
              </a:solidFill>
              <a:latin typeface="Times New Roman" pitchFamily="18" charset="0"/>
              <a:cs typeface="Times New Roman" pitchFamily="18" charset="0"/>
            </a:rPr>
            <a:t> ý </a:t>
          </a:r>
          <a:r>
            <a:rPr lang="en-US" sz="2700" dirty="0" err="1">
              <a:solidFill>
                <a:srgbClr val="000000"/>
              </a:solidFill>
              <a:latin typeface="Times New Roman" pitchFamily="18" charset="0"/>
              <a:cs typeface="Times New Roman" pitchFamily="18" charset="0"/>
            </a:rPr>
            <a:t>kiến</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và</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bày</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tỏ</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quan</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điểm</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cá</a:t>
          </a:r>
          <a:r>
            <a:rPr lang="en-US" sz="2700" dirty="0">
              <a:solidFill>
                <a:srgbClr val="000000"/>
              </a:solidFill>
              <a:latin typeface="Times New Roman" pitchFamily="18" charset="0"/>
              <a:cs typeface="Times New Roman" pitchFamily="18" charset="0"/>
            </a:rPr>
            <a:t> </a:t>
          </a:r>
          <a:r>
            <a:rPr lang="en-US" sz="2700" dirty="0" err="1">
              <a:solidFill>
                <a:srgbClr val="000000"/>
              </a:solidFill>
              <a:latin typeface="Times New Roman" pitchFamily="18" charset="0"/>
              <a:cs typeface="Times New Roman" pitchFamily="18" charset="0"/>
            </a:rPr>
            <a:t>nhân</a:t>
          </a:r>
          <a:endParaRPr lang="en-US" sz="2700" dirty="0">
            <a:solidFill>
              <a:srgbClr val="000000"/>
            </a:solidFill>
            <a:latin typeface="Times New Roman" pitchFamily="18" charset="0"/>
            <a:cs typeface="Times New Roman" pitchFamily="18" charset="0"/>
          </a:endParaRPr>
        </a:p>
      </dgm:t>
    </dgm:pt>
    <dgm:pt modelId="{F8DA71A0-C9FB-4DC3-BB69-7D0FE37B7E4E}" type="parTrans" cxnId="{2FBACC54-784D-4FF3-8981-7C645919A66E}">
      <dgm:prSet/>
      <dgm:spPr/>
      <dgm:t>
        <a:bodyPr/>
        <a:lstStyle/>
        <a:p>
          <a:endParaRPr lang="en-US" sz="1400"/>
        </a:p>
      </dgm:t>
    </dgm:pt>
    <dgm:pt modelId="{70A537BF-A9E7-4A2A-BB50-D5D646DD957A}" type="sibTrans" cxnId="{2FBACC54-784D-4FF3-8981-7C645919A66E}">
      <dgm:prSet/>
      <dgm:spPr/>
      <dgm:t>
        <a:bodyPr/>
        <a:lstStyle/>
        <a:p>
          <a:endParaRPr lang="en-US" sz="1400"/>
        </a:p>
      </dgm:t>
    </dgm:pt>
    <dgm:pt modelId="{AC9AF8D3-1CBD-4DB9-BC47-8AAE6E34C015}">
      <dgm:prSet phldrT="[Text]" custT="1"/>
      <dgm:spPr>
        <a:solidFill>
          <a:srgbClr val="3333CC"/>
        </a:solidFill>
      </dgm:spPr>
      <dgm:t>
        <a:bodyPr/>
        <a:lstStyle/>
        <a:p>
          <a:r>
            <a:rPr lang="en-US" sz="2400" b="1" dirty="0">
              <a:solidFill>
                <a:srgbClr val="FFC000"/>
              </a:solidFill>
              <a:latin typeface="Times New Roman" pitchFamily="18" charset="0"/>
              <a:cs typeface="Times New Roman" pitchFamily="18" charset="0"/>
            </a:rPr>
            <a:t>Ý 2</a:t>
          </a:r>
        </a:p>
      </dgm:t>
    </dgm:pt>
    <dgm:pt modelId="{9727DAB9-95D8-4BCE-80B3-DF1475D87604}" type="parTrans" cxnId="{CFE49746-37CB-4FCB-BC20-F691FFC25E4A}">
      <dgm:prSet/>
      <dgm:spPr/>
      <dgm:t>
        <a:bodyPr/>
        <a:lstStyle/>
        <a:p>
          <a:endParaRPr lang="en-US" sz="1400"/>
        </a:p>
      </dgm:t>
    </dgm:pt>
    <dgm:pt modelId="{C32A0476-DAC1-4B6B-B7D0-C4C4BAB4C9A3}" type="sibTrans" cxnId="{CFE49746-37CB-4FCB-BC20-F691FFC25E4A}">
      <dgm:prSet/>
      <dgm:spPr/>
      <dgm:t>
        <a:bodyPr/>
        <a:lstStyle/>
        <a:p>
          <a:endParaRPr lang="en-US" sz="1400"/>
        </a:p>
      </dgm:t>
    </dgm:pt>
    <dgm:pt modelId="{1A3D01D5-F565-4320-A185-AE5433BD349F}">
      <dgm:prSet phldrT="[Text]" custT="1"/>
      <dgm:spPr/>
      <dgm:t>
        <a:bodyPr/>
        <a:lstStyle/>
        <a:p>
          <a:r>
            <a:rPr lang="en-US" sz="2800" dirty="0" err="1">
              <a:solidFill>
                <a:srgbClr val="000000"/>
              </a:solidFill>
              <a:latin typeface="Times New Roman" pitchFamily="18" charset="0"/>
              <a:cs typeface="Times New Roman" pitchFamily="18" charset="0"/>
            </a:rPr>
            <a:t>Bàn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giá</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vai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trò</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dụng</a:t>
          </a:r>
          <a:r>
            <a:rPr lang="en-US" sz="2800" dirty="0">
              <a:solidFill>
                <a:srgbClr val="000000"/>
              </a:solidFill>
              <a:latin typeface="Times New Roman" pitchFamily="18" charset="0"/>
              <a:cs typeface="Times New Roman" pitchFamily="18" charset="0"/>
            </a:rPr>
            <a:t>…</a:t>
          </a:r>
        </a:p>
      </dgm:t>
    </dgm:pt>
    <dgm:pt modelId="{5F60C5EC-E6F2-45BD-8528-5BA93E986D15}" type="parTrans" cxnId="{D889A8F4-8C88-4652-9308-746F5B935A72}">
      <dgm:prSet/>
      <dgm:spPr/>
      <dgm:t>
        <a:bodyPr/>
        <a:lstStyle/>
        <a:p>
          <a:endParaRPr lang="en-US" sz="1400"/>
        </a:p>
      </dgm:t>
    </dgm:pt>
    <dgm:pt modelId="{4D2DBDB8-8B27-4903-910A-6E8286C2B514}" type="sibTrans" cxnId="{D889A8F4-8C88-4652-9308-746F5B935A72}">
      <dgm:prSet/>
      <dgm:spPr/>
      <dgm:t>
        <a:bodyPr/>
        <a:lstStyle/>
        <a:p>
          <a:endParaRPr lang="en-US" sz="1400"/>
        </a:p>
      </dgm:t>
    </dgm:pt>
    <dgm:pt modelId="{DF83F9CD-5B68-4293-BEC8-73E98A0566D6}">
      <dgm:prSet phldrT="[Text]" custT="1"/>
      <dgm:spPr>
        <a:solidFill>
          <a:srgbClr val="3333CC"/>
        </a:solidFill>
      </dgm:spPr>
      <dgm:t>
        <a:bodyPr/>
        <a:lstStyle/>
        <a:p>
          <a:r>
            <a:rPr lang="en-US" sz="2400" b="1" dirty="0">
              <a:solidFill>
                <a:srgbClr val="FFC000"/>
              </a:solidFill>
              <a:latin typeface="Times New Roman" pitchFamily="18" charset="0"/>
              <a:cs typeface="Times New Roman" pitchFamily="18" charset="0"/>
            </a:rPr>
            <a:t>Ý 3</a:t>
          </a:r>
        </a:p>
      </dgm:t>
    </dgm:pt>
    <dgm:pt modelId="{DFD0B8E7-D935-4AE3-93DC-515CDDBCA2B8}" type="parTrans" cxnId="{A2EA211F-8BC1-44C6-BF79-80B5632CA818}">
      <dgm:prSet/>
      <dgm:spPr/>
      <dgm:t>
        <a:bodyPr/>
        <a:lstStyle/>
        <a:p>
          <a:endParaRPr lang="en-US" sz="1400"/>
        </a:p>
      </dgm:t>
    </dgm:pt>
    <dgm:pt modelId="{3AB128AD-6C3E-4982-BA40-9B484FD87B25}" type="sibTrans" cxnId="{A2EA211F-8BC1-44C6-BF79-80B5632CA818}">
      <dgm:prSet/>
      <dgm:spPr/>
      <dgm:t>
        <a:bodyPr/>
        <a:lstStyle/>
        <a:p>
          <a:endParaRPr lang="en-US" sz="1400"/>
        </a:p>
      </dgm:t>
    </dgm:pt>
    <dgm:pt modelId="{106CDDCC-2280-418F-AE60-67CCDF510AE0}">
      <dgm:prSet phldrT="[Text]" custT="1"/>
      <dgm:spPr/>
      <dgm:t>
        <a:bodyPr/>
        <a:lstStyle/>
        <a:p>
          <a:r>
            <a:rPr lang="en-US" sz="2800" dirty="0" err="1">
              <a:solidFill>
                <a:srgbClr val="000000"/>
              </a:solidFill>
              <a:latin typeface="Times New Roman" pitchFamily="18" charset="0"/>
              <a:cs typeface="Times New Roman" pitchFamily="18" charset="0"/>
            </a:rPr>
            <a:t>Bổ</a:t>
          </a:r>
          <a:r>
            <a:rPr lang="en-US" sz="2800" dirty="0">
              <a:solidFill>
                <a:srgbClr val="000000"/>
              </a:solidFill>
              <a:latin typeface="Times New Roman" pitchFamily="18" charset="0"/>
              <a:cs typeface="Times New Roman" pitchFamily="18" charset="0"/>
            </a:rPr>
            <a:t> sung, </a:t>
          </a:r>
          <a:r>
            <a:rPr lang="en-US" sz="2800" dirty="0" err="1">
              <a:solidFill>
                <a:srgbClr val="000000"/>
              </a:solidFill>
              <a:latin typeface="Times New Roman" pitchFamily="18" charset="0"/>
              <a:cs typeface="Times New Roman" pitchFamily="18" charset="0"/>
            </a:rPr>
            <a:t>phản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đề</a:t>
          </a:r>
          <a:endParaRPr lang="en-US" sz="2800" dirty="0">
            <a:solidFill>
              <a:srgbClr val="000000"/>
            </a:solidFill>
            <a:latin typeface="Times New Roman" pitchFamily="18" charset="0"/>
            <a:cs typeface="Times New Roman" pitchFamily="18" charset="0"/>
          </a:endParaRPr>
        </a:p>
      </dgm:t>
    </dgm:pt>
    <dgm:pt modelId="{A08AB881-D78A-44CA-A217-E519EBD67308}" type="parTrans" cxnId="{52C57DAD-0F73-4ADA-8B66-DF45B10051EC}">
      <dgm:prSet/>
      <dgm:spPr/>
      <dgm:t>
        <a:bodyPr/>
        <a:lstStyle/>
        <a:p>
          <a:endParaRPr lang="en-US" sz="1400"/>
        </a:p>
      </dgm:t>
    </dgm:pt>
    <dgm:pt modelId="{45517FE1-07CA-48C3-B0AA-B21AAE6207A1}" type="sibTrans" cxnId="{52C57DAD-0F73-4ADA-8B66-DF45B10051EC}">
      <dgm:prSet/>
      <dgm:spPr/>
      <dgm:t>
        <a:bodyPr/>
        <a:lstStyle/>
        <a:p>
          <a:endParaRPr lang="en-US" sz="1400"/>
        </a:p>
      </dgm:t>
    </dgm:pt>
    <dgm:pt modelId="{9953200D-82CF-49F1-BC8C-E8454888A6B0}" type="pres">
      <dgm:prSet presAssocID="{60E9DD79-1DE8-426C-AA56-530A74EA4BA5}" presName="linearFlow" presStyleCnt="0">
        <dgm:presLayoutVars>
          <dgm:dir/>
          <dgm:animLvl val="lvl"/>
          <dgm:resizeHandles val="exact"/>
        </dgm:presLayoutVars>
      </dgm:prSet>
      <dgm:spPr/>
      <dgm:t>
        <a:bodyPr/>
        <a:lstStyle/>
        <a:p>
          <a:endParaRPr lang="en-US"/>
        </a:p>
      </dgm:t>
    </dgm:pt>
    <dgm:pt modelId="{110CC742-BA72-49ED-9062-781809FA8F2A}" type="pres">
      <dgm:prSet presAssocID="{06A2AB9F-48A6-46B9-AA61-E353E7E48F5F}" presName="composite" presStyleCnt="0"/>
      <dgm:spPr/>
    </dgm:pt>
    <dgm:pt modelId="{9BCE63A7-2B7F-4E72-B481-4F20F6D44E0D}" type="pres">
      <dgm:prSet presAssocID="{06A2AB9F-48A6-46B9-AA61-E353E7E48F5F}" presName="parentText" presStyleLbl="alignNode1" presStyleIdx="0" presStyleCnt="3">
        <dgm:presLayoutVars>
          <dgm:chMax val="1"/>
          <dgm:bulletEnabled val="1"/>
        </dgm:presLayoutVars>
      </dgm:prSet>
      <dgm:spPr/>
      <dgm:t>
        <a:bodyPr/>
        <a:lstStyle/>
        <a:p>
          <a:endParaRPr lang="en-US"/>
        </a:p>
      </dgm:t>
    </dgm:pt>
    <dgm:pt modelId="{E6A1EAB2-8539-48AD-9213-EC0AEEB897A9}" type="pres">
      <dgm:prSet presAssocID="{06A2AB9F-48A6-46B9-AA61-E353E7E48F5F}" presName="descendantText" presStyleLbl="alignAcc1" presStyleIdx="0" presStyleCnt="3" custLinFactNeighborX="0" custLinFactNeighborY="3309">
        <dgm:presLayoutVars>
          <dgm:bulletEnabled val="1"/>
        </dgm:presLayoutVars>
      </dgm:prSet>
      <dgm:spPr/>
      <dgm:t>
        <a:bodyPr/>
        <a:lstStyle/>
        <a:p>
          <a:endParaRPr lang="en-US"/>
        </a:p>
      </dgm:t>
    </dgm:pt>
    <dgm:pt modelId="{DFF1A85F-1E33-4D19-AADB-3FFA81C0694A}" type="pres">
      <dgm:prSet presAssocID="{F2975B68-8916-4CD6-8219-74CD9B8E10B7}" presName="sp" presStyleCnt="0"/>
      <dgm:spPr/>
    </dgm:pt>
    <dgm:pt modelId="{A24FDF1B-46AE-407C-84CB-C13C6033CB01}" type="pres">
      <dgm:prSet presAssocID="{AC9AF8D3-1CBD-4DB9-BC47-8AAE6E34C015}" presName="composite" presStyleCnt="0"/>
      <dgm:spPr/>
    </dgm:pt>
    <dgm:pt modelId="{547C1171-433F-4BC2-AE61-95F7090F062F}" type="pres">
      <dgm:prSet presAssocID="{AC9AF8D3-1CBD-4DB9-BC47-8AAE6E34C015}" presName="parentText" presStyleLbl="alignNode1" presStyleIdx="1" presStyleCnt="3">
        <dgm:presLayoutVars>
          <dgm:chMax val="1"/>
          <dgm:bulletEnabled val="1"/>
        </dgm:presLayoutVars>
      </dgm:prSet>
      <dgm:spPr/>
      <dgm:t>
        <a:bodyPr/>
        <a:lstStyle/>
        <a:p>
          <a:endParaRPr lang="en-US"/>
        </a:p>
      </dgm:t>
    </dgm:pt>
    <dgm:pt modelId="{717C3855-DA1F-42DB-B11B-C0CE7986456E}" type="pres">
      <dgm:prSet presAssocID="{AC9AF8D3-1CBD-4DB9-BC47-8AAE6E34C015}" presName="descendantText" presStyleLbl="alignAcc1" presStyleIdx="1" presStyleCnt="3">
        <dgm:presLayoutVars>
          <dgm:bulletEnabled val="1"/>
        </dgm:presLayoutVars>
      </dgm:prSet>
      <dgm:spPr/>
      <dgm:t>
        <a:bodyPr/>
        <a:lstStyle/>
        <a:p>
          <a:endParaRPr lang="en-US"/>
        </a:p>
      </dgm:t>
    </dgm:pt>
    <dgm:pt modelId="{9F134D54-7FC2-4392-904B-702E3181DBC0}" type="pres">
      <dgm:prSet presAssocID="{C32A0476-DAC1-4B6B-B7D0-C4C4BAB4C9A3}" presName="sp" presStyleCnt="0"/>
      <dgm:spPr/>
    </dgm:pt>
    <dgm:pt modelId="{BC17355A-3D2B-419D-B3B6-F0AC82F0F782}" type="pres">
      <dgm:prSet presAssocID="{DF83F9CD-5B68-4293-BEC8-73E98A0566D6}" presName="composite" presStyleCnt="0"/>
      <dgm:spPr/>
    </dgm:pt>
    <dgm:pt modelId="{33CE7EE4-4E00-4D58-8DED-6C3EC5386447}" type="pres">
      <dgm:prSet presAssocID="{DF83F9CD-5B68-4293-BEC8-73E98A0566D6}" presName="parentText" presStyleLbl="alignNode1" presStyleIdx="2" presStyleCnt="3" custLinFactNeighborY="6424">
        <dgm:presLayoutVars>
          <dgm:chMax val="1"/>
          <dgm:bulletEnabled val="1"/>
        </dgm:presLayoutVars>
      </dgm:prSet>
      <dgm:spPr/>
      <dgm:t>
        <a:bodyPr/>
        <a:lstStyle/>
        <a:p>
          <a:endParaRPr lang="en-US"/>
        </a:p>
      </dgm:t>
    </dgm:pt>
    <dgm:pt modelId="{F272C9B9-98C2-4D80-8B6D-98B4C13E128B}" type="pres">
      <dgm:prSet presAssocID="{DF83F9CD-5B68-4293-BEC8-73E98A0566D6}" presName="descendantText" presStyleLbl="alignAcc1" presStyleIdx="2" presStyleCnt="3" custLinFactNeighborX="-298" custLinFactNeighborY="15527">
        <dgm:presLayoutVars>
          <dgm:bulletEnabled val="1"/>
        </dgm:presLayoutVars>
      </dgm:prSet>
      <dgm:spPr/>
      <dgm:t>
        <a:bodyPr/>
        <a:lstStyle/>
        <a:p>
          <a:endParaRPr lang="en-US"/>
        </a:p>
      </dgm:t>
    </dgm:pt>
  </dgm:ptLst>
  <dgm:cxnLst>
    <dgm:cxn modelId="{C2AC0030-5E86-40C3-BA5D-075DEFA0AEB0}" type="presOf" srcId="{AC9AF8D3-1CBD-4DB9-BC47-8AAE6E34C015}" destId="{547C1171-433F-4BC2-AE61-95F7090F062F}" srcOrd="0" destOrd="0" presId="urn:microsoft.com/office/officeart/2005/8/layout/chevron2"/>
    <dgm:cxn modelId="{2FBACC54-784D-4FF3-8981-7C645919A66E}" srcId="{06A2AB9F-48A6-46B9-AA61-E353E7E48F5F}" destId="{C787644D-24A5-4EE2-810E-0259E6C87A30}" srcOrd="0" destOrd="0" parTransId="{F8DA71A0-C9FB-4DC3-BB69-7D0FE37B7E4E}" sibTransId="{70A537BF-A9E7-4A2A-BB50-D5D646DD957A}"/>
    <dgm:cxn modelId="{4DFE68F7-FD34-49E2-BB73-04F30DDFCC81}" type="presOf" srcId="{C787644D-24A5-4EE2-810E-0259E6C87A30}" destId="{E6A1EAB2-8539-48AD-9213-EC0AEEB897A9}" srcOrd="0" destOrd="0" presId="urn:microsoft.com/office/officeart/2005/8/layout/chevron2"/>
    <dgm:cxn modelId="{52C57DAD-0F73-4ADA-8B66-DF45B10051EC}" srcId="{DF83F9CD-5B68-4293-BEC8-73E98A0566D6}" destId="{106CDDCC-2280-418F-AE60-67CCDF510AE0}" srcOrd="0" destOrd="0" parTransId="{A08AB881-D78A-44CA-A217-E519EBD67308}" sibTransId="{45517FE1-07CA-48C3-B0AA-B21AAE6207A1}"/>
    <dgm:cxn modelId="{C428E5CA-161F-4A59-87F0-3EA14FEA784C}" type="presOf" srcId="{1A3D01D5-F565-4320-A185-AE5433BD349F}" destId="{717C3855-DA1F-42DB-B11B-C0CE7986456E}" srcOrd="0" destOrd="0" presId="urn:microsoft.com/office/officeart/2005/8/layout/chevron2"/>
    <dgm:cxn modelId="{CFE49746-37CB-4FCB-BC20-F691FFC25E4A}" srcId="{60E9DD79-1DE8-426C-AA56-530A74EA4BA5}" destId="{AC9AF8D3-1CBD-4DB9-BC47-8AAE6E34C015}" srcOrd="1" destOrd="0" parTransId="{9727DAB9-95D8-4BCE-80B3-DF1475D87604}" sibTransId="{C32A0476-DAC1-4B6B-B7D0-C4C4BAB4C9A3}"/>
    <dgm:cxn modelId="{7BE0A659-7797-4D9F-900C-854C2074AE96}" srcId="{60E9DD79-1DE8-426C-AA56-530A74EA4BA5}" destId="{06A2AB9F-48A6-46B9-AA61-E353E7E48F5F}" srcOrd="0" destOrd="0" parTransId="{7E8844C9-874D-4C72-9144-6BC403A05F26}" sibTransId="{F2975B68-8916-4CD6-8219-74CD9B8E10B7}"/>
    <dgm:cxn modelId="{9085F60A-E6F9-4D1E-A3CF-6F462CB2023A}" type="presOf" srcId="{106CDDCC-2280-418F-AE60-67CCDF510AE0}" destId="{F272C9B9-98C2-4D80-8B6D-98B4C13E128B}" srcOrd="0" destOrd="0" presId="urn:microsoft.com/office/officeart/2005/8/layout/chevron2"/>
    <dgm:cxn modelId="{D889A8F4-8C88-4652-9308-746F5B935A72}" srcId="{AC9AF8D3-1CBD-4DB9-BC47-8AAE6E34C015}" destId="{1A3D01D5-F565-4320-A185-AE5433BD349F}" srcOrd="0" destOrd="0" parTransId="{5F60C5EC-E6F2-45BD-8528-5BA93E986D15}" sibTransId="{4D2DBDB8-8B27-4903-910A-6E8286C2B514}"/>
    <dgm:cxn modelId="{A2EA211F-8BC1-44C6-BF79-80B5632CA818}" srcId="{60E9DD79-1DE8-426C-AA56-530A74EA4BA5}" destId="{DF83F9CD-5B68-4293-BEC8-73E98A0566D6}" srcOrd="2" destOrd="0" parTransId="{DFD0B8E7-D935-4AE3-93DC-515CDDBCA2B8}" sibTransId="{3AB128AD-6C3E-4982-BA40-9B484FD87B25}"/>
    <dgm:cxn modelId="{2B5C5DF2-1915-4B9B-AA66-D9634F4806C0}" type="presOf" srcId="{60E9DD79-1DE8-426C-AA56-530A74EA4BA5}" destId="{9953200D-82CF-49F1-BC8C-E8454888A6B0}" srcOrd="0" destOrd="0" presId="urn:microsoft.com/office/officeart/2005/8/layout/chevron2"/>
    <dgm:cxn modelId="{37A0545C-9AE1-403A-9651-6313D3F71559}" type="presOf" srcId="{DF83F9CD-5B68-4293-BEC8-73E98A0566D6}" destId="{33CE7EE4-4E00-4D58-8DED-6C3EC5386447}" srcOrd="0" destOrd="0" presId="urn:microsoft.com/office/officeart/2005/8/layout/chevron2"/>
    <dgm:cxn modelId="{7CD668FE-280A-4A2E-9F87-C17301FE469B}" type="presOf" srcId="{06A2AB9F-48A6-46B9-AA61-E353E7E48F5F}" destId="{9BCE63A7-2B7F-4E72-B481-4F20F6D44E0D}" srcOrd="0" destOrd="0" presId="urn:microsoft.com/office/officeart/2005/8/layout/chevron2"/>
    <dgm:cxn modelId="{E7AD7587-0749-4D29-AA13-7E6B667A9B81}" type="presParOf" srcId="{9953200D-82CF-49F1-BC8C-E8454888A6B0}" destId="{110CC742-BA72-49ED-9062-781809FA8F2A}" srcOrd="0" destOrd="0" presId="urn:microsoft.com/office/officeart/2005/8/layout/chevron2"/>
    <dgm:cxn modelId="{94E9F25C-2304-4BB7-AB8F-650F029BA09B}" type="presParOf" srcId="{110CC742-BA72-49ED-9062-781809FA8F2A}" destId="{9BCE63A7-2B7F-4E72-B481-4F20F6D44E0D}" srcOrd="0" destOrd="0" presId="urn:microsoft.com/office/officeart/2005/8/layout/chevron2"/>
    <dgm:cxn modelId="{7F52F855-2021-469A-996F-D8600634211A}" type="presParOf" srcId="{110CC742-BA72-49ED-9062-781809FA8F2A}" destId="{E6A1EAB2-8539-48AD-9213-EC0AEEB897A9}" srcOrd="1" destOrd="0" presId="urn:microsoft.com/office/officeart/2005/8/layout/chevron2"/>
    <dgm:cxn modelId="{4239EB8A-A8A2-462E-9B40-9EDFBEB2E6CE}" type="presParOf" srcId="{9953200D-82CF-49F1-BC8C-E8454888A6B0}" destId="{DFF1A85F-1E33-4D19-AADB-3FFA81C0694A}" srcOrd="1" destOrd="0" presId="urn:microsoft.com/office/officeart/2005/8/layout/chevron2"/>
    <dgm:cxn modelId="{B368CD3B-7CA2-4B81-8B4E-FDF4692BA332}" type="presParOf" srcId="{9953200D-82CF-49F1-BC8C-E8454888A6B0}" destId="{A24FDF1B-46AE-407C-84CB-C13C6033CB01}" srcOrd="2" destOrd="0" presId="urn:microsoft.com/office/officeart/2005/8/layout/chevron2"/>
    <dgm:cxn modelId="{29E406B3-BD52-4662-8BC1-AD47ECBC99CE}" type="presParOf" srcId="{A24FDF1B-46AE-407C-84CB-C13C6033CB01}" destId="{547C1171-433F-4BC2-AE61-95F7090F062F}" srcOrd="0" destOrd="0" presId="urn:microsoft.com/office/officeart/2005/8/layout/chevron2"/>
    <dgm:cxn modelId="{03CC0702-60EE-4F19-854D-88F904A0ED72}" type="presParOf" srcId="{A24FDF1B-46AE-407C-84CB-C13C6033CB01}" destId="{717C3855-DA1F-42DB-B11B-C0CE7986456E}" srcOrd="1" destOrd="0" presId="urn:microsoft.com/office/officeart/2005/8/layout/chevron2"/>
    <dgm:cxn modelId="{3F278F06-D5AF-476E-9F74-583E49AB7A75}" type="presParOf" srcId="{9953200D-82CF-49F1-BC8C-E8454888A6B0}" destId="{9F134D54-7FC2-4392-904B-702E3181DBC0}" srcOrd="3" destOrd="0" presId="urn:microsoft.com/office/officeart/2005/8/layout/chevron2"/>
    <dgm:cxn modelId="{C2807EBC-123D-488E-A8F4-8E8211D0FC11}" type="presParOf" srcId="{9953200D-82CF-49F1-BC8C-E8454888A6B0}" destId="{BC17355A-3D2B-419D-B3B6-F0AC82F0F782}" srcOrd="4" destOrd="0" presId="urn:microsoft.com/office/officeart/2005/8/layout/chevron2"/>
    <dgm:cxn modelId="{625E9229-D776-45D7-A71A-02AAE6E43202}" type="presParOf" srcId="{BC17355A-3D2B-419D-B3B6-F0AC82F0F782}" destId="{33CE7EE4-4E00-4D58-8DED-6C3EC5386447}" srcOrd="0" destOrd="0" presId="urn:microsoft.com/office/officeart/2005/8/layout/chevron2"/>
    <dgm:cxn modelId="{8D017164-A632-4C60-A764-F8FDF8B75619}" type="presParOf" srcId="{BC17355A-3D2B-419D-B3B6-F0AC82F0F782}" destId="{F272C9B9-98C2-4D80-8B6D-98B4C13E128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E9DD79-1DE8-426C-AA56-530A74EA4BA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6A2AB9F-48A6-46B9-AA61-E353E7E48F5F}">
      <dgm:prSet phldrT="[Text]" custT="1"/>
      <dgm:spPr>
        <a:solidFill>
          <a:srgbClr val="3333CC"/>
        </a:solidFill>
      </dgm:spPr>
      <dgm:t>
        <a:bodyPr/>
        <a:lstStyle/>
        <a:p>
          <a:r>
            <a:rPr lang="en-US" sz="2000" b="1" dirty="0">
              <a:solidFill>
                <a:srgbClr val="FFC000"/>
              </a:solidFill>
              <a:latin typeface="Times New Roman" pitchFamily="18" charset="0"/>
              <a:cs typeface="Times New Roman" pitchFamily="18" charset="0"/>
            </a:rPr>
            <a:t>Ý 4</a:t>
          </a:r>
        </a:p>
      </dgm:t>
    </dgm:pt>
    <dgm:pt modelId="{7E8844C9-874D-4C72-9144-6BC403A05F26}" type="parTrans" cxnId="{7BE0A659-7797-4D9F-900C-854C2074AE96}">
      <dgm:prSet/>
      <dgm:spPr/>
      <dgm:t>
        <a:bodyPr/>
        <a:lstStyle/>
        <a:p>
          <a:endParaRPr lang="en-US" sz="1400"/>
        </a:p>
      </dgm:t>
    </dgm:pt>
    <dgm:pt modelId="{F2975B68-8916-4CD6-8219-74CD9B8E10B7}" type="sibTrans" cxnId="{7BE0A659-7797-4D9F-900C-854C2074AE96}">
      <dgm:prSet/>
      <dgm:spPr/>
      <dgm:t>
        <a:bodyPr/>
        <a:lstStyle/>
        <a:p>
          <a:endParaRPr lang="en-US" sz="1400"/>
        </a:p>
      </dgm:t>
    </dgm:pt>
    <dgm:pt modelId="{C787644D-24A5-4EE2-810E-0259E6C87A30}">
      <dgm:prSet phldrT="[Text]" custT="1"/>
      <dgm:spPr/>
      <dgm:t>
        <a:bodyPr/>
        <a:lstStyle/>
        <a:p>
          <a:r>
            <a:rPr lang="en-US" sz="2800" dirty="0" err="1">
              <a:solidFill>
                <a:srgbClr val="000000"/>
              </a:solidFill>
              <a:latin typeface="Times New Roman" pitchFamily="18" charset="0"/>
              <a:cs typeface="Times New Roman" pitchFamily="18" charset="0"/>
            </a:rPr>
            <a:t>Liên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hệ</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rút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bài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học</a:t>
          </a:r>
          <a:r>
            <a:rPr lang="en-US" sz="2800" dirty="0">
              <a:solidFill>
                <a:srgbClr val="000000"/>
              </a:solidFill>
              <a:latin typeface="Times New Roman" pitchFamily="18" charset="0"/>
              <a:cs typeface="Times New Roman" pitchFamily="18" charset="0"/>
            </a:rPr>
            <a:t>                              </a:t>
          </a:r>
        </a:p>
      </dgm:t>
    </dgm:pt>
    <dgm:pt modelId="{F8DA71A0-C9FB-4DC3-BB69-7D0FE37B7E4E}" type="parTrans" cxnId="{2FBACC54-784D-4FF3-8981-7C645919A66E}">
      <dgm:prSet/>
      <dgm:spPr/>
      <dgm:t>
        <a:bodyPr/>
        <a:lstStyle/>
        <a:p>
          <a:endParaRPr lang="en-US" sz="1400"/>
        </a:p>
      </dgm:t>
    </dgm:pt>
    <dgm:pt modelId="{70A537BF-A9E7-4A2A-BB50-D5D646DD957A}" type="sibTrans" cxnId="{2FBACC54-784D-4FF3-8981-7C645919A66E}">
      <dgm:prSet/>
      <dgm:spPr/>
      <dgm:t>
        <a:bodyPr/>
        <a:lstStyle/>
        <a:p>
          <a:endParaRPr lang="en-US" sz="1400"/>
        </a:p>
      </dgm:t>
    </dgm:pt>
    <dgm:pt modelId="{9953200D-82CF-49F1-BC8C-E8454888A6B0}" type="pres">
      <dgm:prSet presAssocID="{60E9DD79-1DE8-426C-AA56-530A74EA4BA5}" presName="linearFlow" presStyleCnt="0">
        <dgm:presLayoutVars>
          <dgm:dir/>
          <dgm:animLvl val="lvl"/>
          <dgm:resizeHandles val="exact"/>
        </dgm:presLayoutVars>
      </dgm:prSet>
      <dgm:spPr/>
      <dgm:t>
        <a:bodyPr/>
        <a:lstStyle/>
        <a:p>
          <a:endParaRPr lang="en-US"/>
        </a:p>
      </dgm:t>
    </dgm:pt>
    <dgm:pt modelId="{110CC742-BA72-49ED-9062-781809FA8F2A}" type="pres">
      <dgm:prSet presAssocID="{06A2AB9F-48A6-46B9-AA61-E353E7E48F5F}" presName="composite" presStyleCnt="0"/>
      <dgm:spPr/>
    </dgm:pt>
    <dgm:pt modelId="{9BCE63A7-2B7F-4E72-B481-4F20F6D44E0D}" type="pres">
      <dgm:prSet presAssocID="{06A2AB9F-48A6-46B9-AA61-E353E7E48F5F}" presName="parentText" presStyleLbl="alignNode1" presStyleIdx="0" presStyleCnt="1">
        <dgm:presLayoutVars>
          <dgm:chMax val="1"/>
          <dgm:bulletEnabled val="1"/>
        </dgm:presLayoutVars>
      </dgm:prSet>
      <dgm:spPr/>
      <dgm:t>
        <a:bodyPr/>
        <a:lstStyle/>
        <a:p>
          <a:endParaRPr lang="en-US"/>
        </a:p>
      </dgm:t>
    </dgm:pt>
    <dgm:pt modelId="{E6A1EAB2-8539-48AD-9213-EC0AEEB897A9}" type="pres">
      <dgm:prSet presAssocID="{06A2AB9F-48A6-46B9-AA61-E353E7E48F5F}" presName="descendantText" presStyleLbl="alignAcc1" presStyleIdx="0" presStyleCnt="1" custAng="0" custScaleX="99914">
        <dgm:presLayoutVars>
          <dgm:bulletEnabled val="1"/>
        </dgm:presLayoutVars>
      </dgm:prSet>
      <dgm:spPr/>
      <dgm:t>
        <a:bodyPr/>
        <a:lstStyle/>
        <a:p>
          <a:endParaRPr lang="en-US"/>
        </a:p>
      </dgm:t>
    </dgm:pt>
  </dgm:ptLst>
  <dgm:cxnLst>
    <dgm:cxn modelId="{9C574A2E-F592-4695-8950-5AF7D9C84A4E}" type="presOf" srcId="{C787644D-24A5-4EE2-810E-0259E6C87A30}" destId="{E6A1EAB2-8539-48AD-9213-EC0AEEB897A9}" srcOrd="0" destOrd="0" presId="urn:microsoft.com/office/officeart/2005/8/layout/chevron2"/>
    <dgm:cxn modelId="{C0800215-1925-45F8-A3A7-E45429B0F1DC}" type="presOf" srcId="{60E9DD79-1DE8-426C-AA56-530A74EA4BA5}" destId="{9953200D-82CF-49F1-BC8C-E8454888A6B0}" srcOrd="0" destOrd="0" presId="urn:microsoft.com/office/officeart/2005/8/layout/chevron2"/>
    <dgm:cxn modelId="{7BE0A659-7797-4D9F-900C-854C2074AE96}" srcId="{60E9DD79-1DE8-426C-AA56-530A74EA4BA5}" destId="{06A2AB9F-48A6-46B9-AA61-E353E7E48F5F}" srcOrd="0" destOrd="0" parTransId="{7E8844C9-874D-4C72-9144-6BC403A05F26}" sibTransId="{F2975B68-8916-4CD6-8219-74CD9B8E10B7}"/>
    <dgm:cxn modelId="{1FC6A2B4-4965-4341-9F21-B634760306F8}" type="presOf" srcId="{06A2AB9F-48A6-46B9-AA61-E353E7E48F5F}" destId="{9BCE63A7-2B7F-4E72-B481-4F20F6D44E0D}" srcOrd="0" destOrd="0" presId="urn:microsoft.com/office/officeart/2005/8/layout/chevron2"/>
    <dgm:cxn modelId="{2FBACC54-784D-4FF3-8981-7C645919A66E}" srcId="{06A2AB9F-48A6-46B9-AA61-E353E7E48F5F}" destId="{C787644D-24A5-4EE2-810E-0259E6C87A30}" srcOrd="0" destOrd="0" parTransId="{F8DA71A0-C9FB-4DC3-BB69-7D0FE37B7E4E}" sibTransId="{70A537BF-A9E7-4A2A-BB50-D5D646DD957A}"/>
    <dgm:cxn modelId="{87E8E8AA-A68F-4B58-8008-C3B6A9347AF1}" type="presParOf" srcId="{9953200D-82CF-49F1-BC8C-E8454888A6B0}" destId="{110CC742-BA72-49ED-9062-781809FA8F2A}" srcOrd="0" destOrd="0" presId="urn:microsoft.com/office/officeart/2005/8/layout/chevron2"/>
    <dgm:cxn modelId="{5113C6C1-A346-4990-B4A4-65A3543E7248}" type="presParOf" srcId="{110CC742-BA72-49ED-9062-781809FA8F2A}" destId="{9BCE63A7-2B7F-4E72-B481-4F20F6D44E0D}" srcOrd="0" destOrd="0" presId="urn:microsoft.com/office/officeart/2005/8/layout/chevron2"/>
    <dgm:cxn modelId="{D6EE70BC-6538-4A45-BF1F-B9A6DFB12686}" type="presParOf" srcId="{110CC742-BA72-49ED-9062-781809FA8F2A}" destId="{E6A1EAB2-8539-48AD-9213-EC0AEEB897A9}"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0B7198-908D-44AE-A6BB-B292045BB3D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3A978E7-BCA2-46FB-8AD6-38EBD6A4C6BA}">
      <dgm:prSet phldrT="[Text]"/>
      <dgm:spPr>
        <a:xfrm>
          <a:off x="2355949" y="818"/>
          <a:ext cx="1384101" cy="692050"/>
        </a:xfrm>
        <a:prstGeom prst="rect">
          <a:avLst/>
        </a:prstGeom>
        <a:solidFill>
          <a:srgbClr val="C00000"/>
        </a:solidFill>
        <a:ln w="25400" cap="flat" cmpd="sng" algn="ctr">
          <a:solidFill>
            <a:sysClr val="window" lastClr="FFFFFF">
              <a:hueOff val="0"/>
              <a:satOff val="0"/>
              <a:lumOff val="0"/>
              <a:alphaOff val="0"/>
            </a:sysClr>
          </a:solidFill>
          <a:prstDash val="solid"/>
        </a:ln>
        <a:effectLst/>
      </dgm:spPr>
      <dgm:t>
        <a:bodyPr/>
        <a:lstStyle/>
        <a:p>
          <a:r>
            <a:rPr lang="en-US" dirty="0" err="1">
              <a:solidFill>
                <a:sysClr val="window" lastClr="FFFFFF"/>
              </a:solidFill>
              <a:latin typeface="Times New Roman" pitchFamily="18" charset="0"/>
              <a:ea typeface="+mn-ea"/>
              <a:cs typeface="Times New Roman" pitchFamily="18" charset="0"/>
            </a:rPr>
            <a:t>Câu</a:t>
          </a:r>
          <a:r>
            <a:rPr lang="en-US" dirty="0">
              <a:solidFill>
                <a:sysClr val="window" lastClr="FFFFFF"/>
              </a:solidFill>
              <a:latin typeface="Times New Roman" pitchFamily="18" charset="0"/>
              <a:ea typeface="+mn-ea"/>
              <a:cs typeface="Times New Roman" pitchFamily="18" charset="0"/>
            </a:rPr>
            <a:t> </a:t>
          </a:r>
          <a:r>
            <a:rPr lang="en-US" dirty="0" err="1">
              <a:solidFill>
                <a:sysClr val="window" lastClr="FFFFFF"/>
              </a:solidFill>
              <a:latin typeface="Times New Roman" pitchFamily="18" charset="0"/>
              <a:ea typeface="+mn-ea"/>
              <a:cs typeface="Times New Roman" pitchFamily="18" charset="0"/>
            </a:rPr>
            <a:t>hỏi</a:t>
          </a:r>
          <a:r>
            <a:rPr lang="en-US" dirty="0">
              <a:solidFill>
                <a:sysClr val="window" lastClr="FFFFFF"/>
              </a:solidFill>
              <a:latin typeface="Times New Roman" pitchFamily="18" charset="0"/>
              <a:ea typeface="+mn-ea"/>
              <a:cs typeface="Times New Roman" pitchFamily="18" charset="0"/>
            </a:rPr>
            <a:t> </a:t>
          </a:r>
          <a:r>
            <a:rPr lang="en-US" dirty="0" err="1">
              <a:solidFill>
                <a:sysClr val="window" lastClr="FFFFFF"/>
              </a:solidFill>
              <a:latin typeface="Times New Roman" pitchFamily="18" charset="0"/>
              <a:ea typeface="+mn-ea"/>
              <a:cs typeface="Times New Roman" pitchFamily="18" charset="0"/>
            </a:rPr>
            <a:t>về</a:t>
          </a:r>
          <a:r>
            <a:rPr lang="en-US" dirty="0">
              <a:solidFill>
                <a:sysClr val="window" lastClr="FFFFFF"/>
              </a:solidFill>
              <a:latin typeface="Times New Roman" pitchFamily="18" charset="0"/>
              <a:ea typeface="+mn-ea"/>
              <a:cs typeface="Times New Roman" pitchFamily="18" charset="0"/>
            </a:rPr>
            <a:t> </a:t>
          </a:r>
          <a:r>
            <a:rPr lang="en-US" dirty="0" err="1">
              <a:solidFill>
                <a:sysClr val="window" lastClr="FFFFFF"/>
              </a:solidFill>
              <a:latin typeface="Times New Roman" pitchFamily="18" charset="0"/>
              <a:ea typeface="+mn-ea"/>
              <a:cs typeface="Times New Roman" pitchFamily="18" charset="0"/>
            </a:rPr>
            <a:t>hoàn</a:t>
          </a:r>
          <a:r>
            <a:rPr lang="en-US" dirty="0">
              <a:solidFill>
                <a:sysClr val="window" lastClr="FFFFFF"/>
              </a:solidFill>
              <a:latin typeface="Times New Roman" pitchFamily="18" charset="0"/>
              <a:ea typeface="+mn-ea"/>
              <a:cs typeface="Times New Roman" pitchFamily="18" charset="0"/>
            </a:rPr>
            <a:t> </a:t>
          </a:r>
          <a:r>
            <a:rPr lang="en-US" dirty="0" err="1">
              <a:solidFill>
                <a:sysClr val="window" lastClr="FFFFFF"/>
              </a:solidFill>
              <a:latin typeface="Times New Roman" pitchFamily="18" charset="0"/>
              <a:ea typeface="+mn-ea"/>
              <a:cs typeface="Times New Roman" pitchFamily="18" charset="0"/>
            </a:rPr>
            <a:t>cảnh</a:t>
          </a:r>
          <a:r>
            <a:rPr lang="en-US" dirty="0">
              <a:solidFill>
                <a:sysClr val="window" lastClr="FFFFFF"/>
              </a:solidFill>
              <a:latin typeface="Times New Roman" pitchFamily="18" charset="0"/>
              <a:ea typeface="+mn-ea"/>
              <a:cs typeface="Times New Roman" pitchFamily="18" charset="0"/>
            </a:rPr>
            <a:t> </a:t>
          </a:r>
          <a:r>
            <a:rPr lang="en-US" dirty="0" err="1">
              <a:solidFill>
                <a:sysClr val="window" lastClr="FFFFFF"/>
              </a:solidFill>
              <a:latin typeface="Times New Roman" pitchFamily="18" charset="0"/>
              <a:ea typeface="+mn-ea"/>
              <a:cs typeface="Times New Roman" pitchFamily="18" charset="0"/>
            </a:rPr>
            <a:t>sáng</a:t>
          </a:r>
          <a:r>
            <a:rPr lang="en-US" dirty="0">
              <a:solidFill>
                <a:sysClr val="window" lastClr="FFFFFF"/>
              </a:solidFill>
              <a:latin typeface="Times New Roman" pitchFamily="18" charset="0"/>
              <a:ea typeface="+mn-ea"/>
              <a:cs typeface="Times New Roman" pitchFamily="18" charset="0"/>
            </a:rPr>
            <a:t> </a:t>
          </a:r>
          <a:r>
            <a:rPr lang="en-US" dirty="0" err="1">
              <a:solidFill>
                <a:sysClr val="window" lastClr="FFFFFF"/>
              </a:solidFill>
              <a:latin typeface="Times New Roman" pitchFamily="18" charset="0"/>
              <a:ea typeface="+mn-ea"/>
              <a:cs typeface="Times New Roman" pitchFamily="18" charset="0"/>
            </a:rPr>
            <a:t>tác</a:t>
          </a:r>
          <a:endParaRPr lang="en-US" dirty="0">
            <a:solidFill>
              <a:sysClr val="window" lastClr="FFFFFF"/>
            </a:solidFill>
            <a:latin typeface="Times New Roman" pitchFamily="18" charset="0"/>
            <a:ea typeface="+mn-ea"/>
            <a:cs typeface="Times New Roman" pitchFamily="18" charset="0"/>
          </a:endParaRPr>
        </a:p>
      </dgm:t>
    </dgm:pt>
    <dgm:pt modelId="{E5CDD34D-33FA-423D-90DF-727CD22F41CD}" type="parTrans" cxnId="{8DA0E629-DD21-4275-B473-B5B2427187E6}">
      <dgm:prSet/>
      <dgm:spPr/>
      <dgm:t>
        <a:bodyPr/>
        <a:lstStyle/>
        <a:p>
          <a:endParaRPr lang="en-US"/>
        </a:p>
      </dgm:t>
    </dgm:pt>
    <dgm:pt modelId="{06FD2C53-B393-4BB2-A771-36D019053979}" type="sibTrans" cxnId="{8DA0E629-DD21-4275-B473-B5B2427187E6}">
      <dgm:prSet/>
      <dgm:spPr/>
      <dgm:t>
        <a:bodyPr/>
        <a:lstStyle/>
        <a:p>
          <a:endParaRPr lang="en-US"/>
        </a:p>
      </dgm:t>
    </dgm:pt>
    <dgm:pt modelId="{A910228F-AA7C-4E15-BB9A-622885DE085D}">
      <dgm:prSet phldrT="[Text]" custT="1"/>
      <dgm:spPr>
        <a:xfrm>
          <a:off x="681186" y="984349"/>
          <a:ext cx="1384101" cy="692050"/>
        </a:xfrm>
        <a:prstGeom prst="rect">
          <a:avLst/>
        </a:prstGeom>
        <a:solidFill>
          <a:srgbClr val="00B0F0"/>
        </a:solidFill>
        <a:ln w="25400" cap="flat" cmpd="sng" algn="ctr">
          <a:solidFill>
            <a:sysClr val="window" lastClr="FFFFFF">
              <a:hueOff val="0"/>
              <a:satOff val="0"/>
              <a:lumOff val="0"/>
              <a:alphaOff val="0"/>
            </a:sysClr>
          </a:solidFill>
          <a:prstDash val="solid"/>
        </a:ln>
        <a:effectLst/>
      </dgm:spPr>
      <dgm:t>
        <a:bodyPr/>
        <a:lstStyle/>
        <a:p>
          <a:r>
            <a:rPr lang="en-US" sz="2400" b="1" dirty="0" err="1">
              <a:solidFill>
                <a:sysClr val="window" lastClr="FFFFFF"/>
              </a:solidFill>
              <a:latin typeface="Times New Roman" pitchFamily="18" charset="0"/>
              <a:ea typeface="+mn-ea"/>
              <a:cs typeface="Times New Roman" pitchFamily="18" charset="0"/>
            </a:rPr>
            <a:t>Ghi</a:t>
          </a:r>
          <a:r>
            <a:rPr lang="en-US" sz="2400" b="1" dirty="0">
              <a:solidFill>
                <a:sysClr val="window" lastClr="FFFFFF"/>
              </a:solidFill>
              <a:latin typeface="Times New Roman" pitchFamily="18" charset="0"/>
              <a:ea typeface="+mn-ea"/>
              <a:cs typeface="Times New Roman" pitchFamily="18" charset="0"/>
            </a:rPr>
            <a:t> </a:t>
          </a:r>
          <a:r>
            <a:rPr lang="en-US" sz="2400" b="1" dirty="0" err="1">
              <a:solidFill>
                <a:sysClr val="window" lastClr="FFFFFF"/>
              </a:solidFill>
              <a:latin typeface="Times New Roman" pitchFamily="18" charset="0"/>
              <a:ea typeface="+mn-ea"/>
              <a:cs typeface="Times New Roman" pitchFamily="18" charset="0"/>
            </a:rPr>
            <a:t>rõ</a:t>
          </a:r>
          <a:r>
            <a:rPr lang="en-US" sz="2400" b="1" dirty="0">
              <a:solidFill>
                <a:sysClr val="window" lastClr="FFFFFF"/>
              </a:solidFill>
              <a:latin typeface="Times New Roman" pitchFamily="18" charset="0"/>
              <a:ea typeface="+mn-ea"/>
              <a:cs typeface="Times New Roman" pitchFamily="18" charset="0"/>
            </a:rPr>
            <a:t> </a:t>
          </a:r>
          <a:r>
            <a:rPr lang="en-US" sz="2400" b="1" dirty="0" err="1">
              <a:solidFill>
                <a:sysClr val="window" lastClr="FFFFFF"/>
              </a:solidFill>
              <a:latin typeface="Times New Roman" pitchFamily="18" charset="0"/>
              <a:ea typeface="+mn-ea"/>
              <a:cs typeface="Times New Roman" pitchFamily="18" charset="0"/>
            </a:rPr>
            <a:t>thời</a:t>
          </a:r>
          <a:r>
            <a:rPr lang="en-US" sz="2400" b="1" dirty="0">
              <a:solidFill>
                <a:sysClr val="window" lastClr="FFFFFF"/>
              </a:solidFill>
              <a:latin typeface="Times New Roman" pitchFamily="18" charset="0"/>
              <a:ea typeface="+mn-ea"/>
              <a:cs typeface="Times New Roman" pitchFamily="18" charset="0"/>
            </a:rPr>
            <a:t> </a:t>
          </a:r>
          <a:r>
            <a:rPr lang="en-US" sz="2400" b="1" dirty="0" err="1">
              <a:solidFill>
                <a:sysClr val="window" lastClr="FFFFFF"/>
              </a:solidFill>
              <a:latin typeface="Times New Roman" pitchFamily="18" charset="0"/>
              <a:ea typeface="+mn-ea"/>
              <a:cs typeface="Times New Roman" pitchFamily="18" charset="0"/>
            </a:rPr>
            <a:t>gian</a:t>
          </a:r>
          <a:endParaRPr lang="en-US" sz="2400" b="1" dirty="0">
            <a:solidFill>
              <a:sysClr val="window" lastClr="FFFFFF"/>
            </a:solidFill>
            <a:latin typeface="Times New Roman" pitchFamily="18" charset="0"/>
            <a:ea typeface="+mn-ea"/>
            <a:cs typeface="Times New Roman" pitchFamily="18" charset="0"/>
          </a:endParaRPr>
        </a:p>
      </dgm:t>
    </dgm:pt>
    <dgm:pt modelId="{1DA6E0A3-EFF5-4BCB-8774-AE4E53D0536D}" type="parTrans" cxnId="{13E99B74-3169-4DFC-8B86-6E56717ECC07}">
      <dgm:prSet/>
      <dgm:spPr>
        <a:xfrm>
          <a:off x="1373237" y="692869"/>
          <a:ext cx="1674762" cy="291479"/>
        </a:xfrm>
        <a:custGeom>
          <a:avLst/>
          <a:gdLst/>
          <a:ahLst/>
          <a:cxnLst/>
          <a:rect l="0" t="0" r="0" b="0"/>
          <a:pathLst>
            <a:path>
              <a:moveTo>
                <a:pt x="1674762" y="0"/>
              </a:moveTo>
              <a:lnTo>
                <a:pt x="1674762" y="146149"/>
              </a:lnTo>
              <a:lnTo>
                <a:pt x="0" y="146149"/>
              </a:lnTo>
              <a:lnTo>
                <a:pt x="0" y="291479"/>
              </a:lnTo>
            </a:path>
          </a:pathLst>
        </a:custGeom>
        <a:noFill/>
        <a:ln w="25400" cap="flat" cmpd="sng" algn="ctr">
          <a:solidFill>
            <a:srgbClr val="002060"/>
          </a:solidFill>
          <a:prstDash val="solid"/>
        </a:ln>
        <a:effectLst/>
      </dgm:spPr>
      <dgm:t>
        <a:bodyPr/>
        <a:lstStyle/>
        <a:p>
          <a:endParaRPr lang="en-US">
            <a:solidFill>
              <a:schemeClr val="bg1"/>
            </a:solidFill>
          </a:endParaRPr>
        </a:p>
      </dgm:t>
    </dgm:pt>
    <dgm:pt modelId="{ABEDF719-12BE-4E32-A81C-740B24B2DCDD}" type="sibTrans" cxnId="{13E99B74-3169-4DFC-8B86-6E56717ECC07}">
      <dgm:prSet/>
      <dgm:spPr/>
      <dgm:t>
        <a:bodyPr/>
        <a:lstStyle/>
        <a:p>
          <a:endParaRPr lang="en-US"/>
        </a:p>
      </dgm:t>
    </dgm:pt>
    <dgm:pt modelId="{44856575-2065-44B5-9639-F47331A0E05C}">
      <dgm:prSet phldrT="[Text]" custT="1"/>
      <dgm:spPr>
        <a:xfrm>
          <a:off x="2355949" y="983530"/>
          <a:ext cx="1384101" cy="692050"/>
        </a:xfrm>
        <a:prstGeom prst="rect">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en-US" sz="2400" b="1" dirty="0" err="1">
              <a:solidFill>
                <a:sysClr val="window" lastClr="FFFFFF"/>
              </a:solidFill>
              <a:latin typeface="Times New Roman" pitchFamily="18" charset="0"/>
              <a:ea typeface="+mn-ea"/>
              <a:cs typeface="Times New Roman" pitchFamily="18" charset="0"/>
            </a:rPr>
            <a:t>Nêu</a:t>
          </a:r>
          <a:r>
            <a:rPr lang="en-US" sz="2400" b="1" dirty="0">
              <a:solidFill>
                <a:sysClr val="window" lastClr="FFFFFF"/>
              </a:solidFill>
              <a:latin typeface="Times New Roman" pitchFamily="18" charset="0"/>
              <a:ea typeface="+mn-ea"/>
              <a:cs typeface="Times New Roman" pitchFamily="18" charset="0"/>
            </a:rPr>
            <a:t> </a:t>
          </a:r>
          <a:r>
            <a:rPr lang="en-US" sz="2400" b="1" dirty="0" err="1">
              <a:solidFill>
                <a:sysClr val="window" lastClr="FFFFFF"/>
              </a:solidFill>
              <a:latin typeface="Times New Roman" pitchFamily="18" charset="0"/>
              <a:ea typeface="+mn-ea"/>
              <a:cs typeface="Times New Roman" pitchFamily="18" charset="0"/>
            </a:rPr>
            <a:t>hoàn</a:t>
          </a:r>
          <a:r>
            <a:rPr lang="en-US" sz="2400" b="1" dirty="0">
              <a:solidFill>
                <a:sysClr val="window" lastClr="FFFFFF"/>
              </a:solidFill>
              <a:latin typeface="Times New Roman" pitchFamily="18" charset="0"/>
              <a:ea typeface="+mn-ea"/>
              <a:cs typeface="Times New Roman" pitchFamily="18" charset="0"/>
            </a:rPr>
            <a:t> </a:t>
          </a:r>
          <a:r>
            <a:rPr lang="en-US" sz="2400" b="1" dirty="0" err="1">
              <a:solidFill>
                <a:sysClr val="window" lastClr="FFFFFF"/>
              </a:solidFill>
              <a:latin typeface="Times New Roman" pitchFamily="18" charset="0"/>
              <a:ea typeface="+mn-ea"/>
              <a:cs typeface="Times New Roman" pitchFamily="18" charset="0"/>
            </a:rPr>
            <a:t>cảnh</a:t>
          </a:r>
          <a:r>
            <a:rPr lang="en-US" sz="2400" b="1" dirty="0">
              <a:solidFill>
                <a:sysClr val="window" lastClr="FFFFFF"/>
              </a:solidFill>
              <a:latin typeface="Times New Roman" pitchFamily="18" charset="0"/>
              <a:ea typeface="+mn-ea"/>
              <a:cs typeface="Times New Roman" pitchFamily="18" charset="0"/>
            </a:rPr>
            <a:t> </a:t>
          </a:r>
          <a:r>
            <a:rPr lang="en-US" sz="2400" b="1" dirty="0" err="1">
              <a:solidFill>
                <a:sysClr val="window" lastClr="FFFFFF"/>
              </a:solidFill>
              <a:latin typeface="Times New Roman" pitchFamily="18" charset="0"/>
              <a:ea typeface="+mn-ea"/>
              <a:cs typeface="Times New Roman" pitchFamily="18" charset="0"/>
            </a:rPr>
            <a:t>chung</a:t>
          </a:r>
          <a:endParaRPr lang="en-US" sz="2400" b="1" dirty="0">
            <a:solidFill>
              <a:sysClr val="window" lastClr="FFFFFF"/>
            </a:solidFill>
            <a:latin typeface="Times New Roman" pitchFamily="18" charset="0"/>
            <a:ea typeface="+mn-ea"/>
            <a:cs typeface="Times New Roman" pitchFamily="18" charset="0"/>
          </a:endParaRPr>
        </a:p>
      </dgm:t>
    </dgm:pt>
    <dgm:pt modelId="{1C0348EB-299D-4A93-8A44-506D2ED7F101}" type="parTrans" cxnId="{ABF9127E-5FF9-49E0-9B70-7DA269DC6E38}">
      <dgm:prSet/>
      <dgm:spPr>
        <a:xfrm>
          <a:off x="3002280" y="692869"/>
          <a:ext cx="91440" cy="290661"/>
        </a:xfrm>
        <a:custGeom>
          <a:avLst/>
          <a:gdLst/>
          <a:ahLst/>
          <a:cxnLst/>
          <a:rect l="0" t="0" r="0" b="0"/>
          <a:pathLst>
            <a:path>
              <a:moveTo>
                <a:pt x="45720" y="0"/>
              </a:moveTo>
              <a:lnTo>
                <a:pt x="45720" y="290661"/>
              </a:lnTo>
            </a:path>
          </a:pathLst>
        </a:custGeom>
        <a:noFill/>
        <a:ln w="25400" cap="flat" cmpd="sng" algn="ctr">
          <a:solidFill>
            <a:srgbClr val="002060"/>
          </a:solidFill>
          <a:prstDash val="solid"/>
        </a:ln>
        <a:effectLst/>
      </dgm:spPr>
      <dgm:t>
        <a:bodyPr/>
        <a:lstStyle/>
        <a:p>
          <a:endParaRPr lang="en-US"/>
        </a:p>
      </dgm:t>
    </dgm:pt>
    <dgm:pt modelId="{360FB68A-1CEB-46D1-ACB2-217E6A81295C}" type="sibTrans" cxnId="{ABF9127E-5FF9-49E0-9B70-7DA269DC6E38}">
      <dgm:prSet/>
      <dgm:spPr/>
      <dgm:t>
        <a:bodyPr/>
        <a:lstStyle/>
        <a:p>
          <a:endParaRPr lang="en-US"/>
        </a:p>
      </dgm:t>
    </dgm:pt>
    <dgm:pt modelId="{35D6C176-4C1A-499E-B5C6-BB9DAB60F05C}">
      <dgm:prSet phldrT="[Text]" custT="1"/>
      <dgm:spPr>
        <a:xfrm>
          <a:off x="4030712" y="983530"/>
          <a:ext cx="1384101" cy="692050"/>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spcAft>
              <a:spcPts val="0"/>
            </a:spcAft>
          </a:pPr>
          <a:r>
            <a:rPr lang="en-US" sz="2400" b="1" dirty="0" err="1">
              <a:solidFill>
                <a:sysClr val="window" lastClr="FFFFFF"/>
              </a:solidFill>
              <a:latin typeface="Times New Roman" pitchFamily="18" charset="0"/>
              <a:ea typeface="+mn-ea"/>
              <a:cs typeface="Times New Roman" pitchFamily="18" charset="0"/>
            </a:rPr>
            <a:t>Nêu</a:t>
          </a:r>
          <a:r>
            <a:rPr lang="en-US" sz="2400" b="1" dirty="0">
              <a:solidFill>
                <a:sysClr val="window" lastClr="FFFFFF"/>
              </a:solidFill>
              <a:latin typeface="Times New Roman" pitchFamily="18" charset="0"/>
              <a:ea typeface="+mn-ea"/>
              <a:cs typeface="Times New Roman" pitchFamily="18" charset="0"/>
            </a:rPr>
            <a:t> </a:t>
          </a:r>
          <a:r>
            <a:rPr lang="en-US" sz="2400" b="1" dirty="0" err="1">
              <a:solidFill>
                <a:sysClr val="window" lastClr="FFFFFF"/>
              </a:solidFill>
              <a:latin typeface="Times New Roman" pitchFamily="18" charset="0"/>
              <a:ea typeface="+mn-ea"/>
              <a:cs typeface="Times New Roman" pitchFamily="18" charset="0"/>
            </a:rPr>
            <a:t>hoàn</a:t>
          </a:r>
          <a:r>
            <a:rPr lang="en-US" sz="2400" b="1" dirty="0">
              <a:solidFill>
                <a:sysClr val="window" lastClr="FFFFFF"/>
              </a:solidFill>
              <a:latin typeface="Times New Roman" pitchFamily="18" charset="0"/>
              <a:ea typeface="+mn-ea"/>
              <a:cs typeface="Times New Roman" pitchFamily="18" charset="0"/>
            </a:rPr>
            <a:t> </a:t>
          </a:r>
          <a:r>
            <a:rPr lang="en-US" sz="2400" b="1" dirty="0" err="1">
              <a:solidFill>
                <a:sysClr val="window" lastClr="FFFFFF"/>
              </a:solidFill>
              <a:latin typeface="Times New Roman" pitchFamily="18" charset="0"/>
              <a:ea typeface="+mn-ea"/>
              <a:cs typeface="Times New Roman" pitchFamily="18" charset="0"/>
            </a:rPr>
            <a:t>cảnh</a:t>
          </a:r>
          <a:r>
            <a:rPr lang="en-US" sz="2400" b="1" dirty="0">
              <a:solidFill>
                <a:sysClr val="window" lastClr="FFFFFF"/>
              </a:solidFill>
              <a:latin typeface="Times New Roman" pitchFamily="18" charset="0"/>
              <a:ea typeface="+mn-ea"/>
              <a:cs typeface="Times New Roman" pitchFamily="18" charset="0"/>
            </a:rPr>
            <a:t> </a:t>
          </a:r>
          <a:r>
            <a:rPr lang="en-US" sz="2400" b="1" dirty="0" err="1">
              <a:solidFill>
                <a:sysClr val="window" lastClr="FFFFFF"/>
              </a:solidFill>
              <a:latin typeface="Times New Roman" pitchFamily="18" charset="0"/>
              <a:ea typeface="+mn-ea"/>
              <a:cs typeface="Times New Roman" pitchFamily="18" charset="0"/>
            </a:rPr>
            <a:t>riêng</a:t>
          </a:r>
          <a:endParaRPr lang="en-US" sz="2400" b="1" dirty="0">
            <a:solidFill>
              <a:sysClr val="window" lastClr="FFFFFF"/>
            </a:solidFill>
            <a:latin typeface="Times New Roman" pitchFamily="18" charset="0"/>
            <a:ea typeface="+mn-ea"/>
            <a:cs typeface="Times New Roman" pitchFamily="18" charset="0"/>
          </a:endParaRPr>
        </a:p>
      </dgm:t>
    </dgm:pt>
    <dgm:pt modelId="{BD2C540A-D958-4558-A782-273511F60700}" type="parTrans" cxnId="{BB5392DF-C578-43FA-9B6D-1B9AF080FE67}">
      <dgm:prSet/>
      <dgm:spPr>
        <a:xfrm>
          <a:off x="3048000" y="692869"/>
          <a:ext cx="1674762" cy="290661"/>
        </a:xfrm>
        <a:custGeom>
          <a:avLst/>
          <a:gdLst/>
          <a:ahLst/>
          <a:cxnLst/>
          <a:rect l="0" t="0" r="0" b="0"/>
          <a:pathLst>
            <a:path>
              <a:moveTo>
                <a:pt x="0" y="0"/>
              </a:moveTo>
              <a:lnTo>
                <a:pt x="0" y="145330"/>
              </a:lnTo>
              <a:lnTo>
                <a:pt x="1674762" y="145330"/>
              </a:lnTo>
              <a:lnTo>
                <a:pt x="1674762" y="290661"/>
              </a:lnTo>
            </a:path>
          </a:pathLst>
        </a:custGeom>
        <a:noFill/>
        <a:ln w="25400" cap="flat" cmpd="sng" algn="ctr">
          <a:solidFill>
            <a:srgbClr val="002060"/>
          </a:solidFill>
          <a:prstDash val="solid"/>
        </a:ln>
        <a:effectLst/>
      </dgm:spPr>
      <dgm:t>
        <a:bodyPr/>
        <a:lstStyle/>
        <a:p>
          <a:endParaRPr lang="en-US">
            <a:solidFill>
              <a:schemeClr val="bg1"/>
            </a:solidFill>
          </a:endParaRPr>
        </a:p>
      </dgm:t>
    </dgm:pt>
    <dgm:pt modelId="{4B82FC68-1B4C-4C6A-8ABB-ABE89DA4736B}" type="sibTrans" cxnId="{BB5392DF-C578-43FA-9B6D-1B9AF080FE67}">
      <dgm:prSet/>
      <dgm:spPr/>
      <dgm:t>
        <a:bodyPr/>
        <a:lstStyle/>
        <a:p>
          <a:endParaRPr lang="en-US"/>
        </a:p>
      </dgm:t>
    </dgm:pt>
    <dgm:pt modelId="{6A41F937-2261-48EA-A7C2-A8017AA33423}" type="pres">
      <dgm:prSet presAssocID="{FB0B7198-908D-44AE-A6BB-B292045BB3D6}" presName="hierChild1" presStyleCnt="0">
        <dgm:presLayoutVars>
          <dgm:orgChart val="1"/>
          <dgm:chPref val="1"/>
          <dgm:dir/>
          <dgm:animOne val="branch"/>
          <dgm:animLvl val="lvl"/>
          <dgm:resizeHandles/>
        </dgm:presLayoutVars>
      </dgm:prSet>
      <dgm:spPr/>
      <dgm:t>
        <a:bodyPr/>
        <a:lstStyle/>
        <a:p>
          <a:endParaRPr lang="en-US"/>
        </a:p>
      </dgm:t>
    </dgm:pt>
    <dgm:pt modelId="{AA07DD5E-DB29-462C-BC10-1E6A3C4D7AD4}" type="pres">
      <dgm:prSet presAssocID="{73A978E7-BCA2-46FB-8AD6-38EBD6A4C6BA}" presName="hierRoot1" presStyleCnt="0">
        <dgm:presLayoutVars>
          <dgm:hierBranch val="init"/>
        </dgm:presLayoutVars>
      </dgm:prSet>
      <dgm:spPr/>
    </dgm:pt>
    <dgm:pt modelId="{1EF9EF7F-39CC-42A0-8F52-2E5068B6CD7A}" type="pres">
      <dgm:prSet presAssocID="{73A978E7-BCA2-46FB-8AD6-38EBD6A4C6BA}" presName="rootComposite1" presStyleCnt="0"/>
      <dgm:spPr/>
    </dgm:pt>
    <dgm:pt modelId="{EA7FEA60-6B3B-4399-B768-136A3C09D171}" type="pres">
      <dgm:prSet presAssocID="{73A978E7-BCA2-46FB-8AD6-38EBD6A4C6BA}" presName="rootText1" presStyleLbl="node0" presStyleIdx="0" presStyleCnt="1" custScaleX="215863">
        <dgm:presLayoutVars>
          <dgm:chPref val="3"/>
        </dgm:presLayoutVars>
      </dgm:prSet>
      <dgm:spPr/>
      <dgm:t>
        <a:bodyPr/>
        <a:lstStyle/>
        <a:p>
          <a:endParaRPr lang="en-US"/>
        </a:p>
      </dgm:t>
    </dgm:pt>
    <dgm:pt modelId="{B0985738-05D9-4DF8-8C5F-BC67A3F3427C}" type="pres">
      <dgm:prSet presAssocID="{73A978E7-BCA2-46FB-8AD6-38EBD6A4C6BA}" presName="rootConnector1" presStyleLbl="node1" presStyleIdx="0" presStyleCnt="0"/>
      <dgm:spPr/>
      <dgm:t>
        <a:bodyPr/>
        <a:lstStyle/>
        <a:p>
          <a:endParaRPr lang="en-US"/>
        </a:p>
      </dgm:t>
    </dgm:pt>
    <dgm:pt modelId="{72905D4A-F18E-435D-A204-216CBE0DB6A5}" type="pres">
      <dgm:prSet presAssocID="{73A978E7-BCA2-46FB-8AD6-38EBD6A4C6BA}" presName="hierChild2" presStyleCnt="0"/>
      <dgm:spPr/>
    </dgm:pt>
    <dgm:pt modelId="{BB31C2E5-47BE-4307-82D5-21FB6AB17800}" type="pres">
      <dgm:prSet presAssocID="{1DA6E0A3-EFF5-4BCB-8774-AE4E53D0536D}" presName="Name37" presStyleLbl="parChTrans1D2" presStyleIdx="0" presStyleCnt="3"/>
      <dgm:spPr/>
      <dgm:t>
        <a:bodyPr/>
        <a:lstStyle/>
        <a:p>
          <a:endParaRPr lang="en-US"/>
        </a:p>
      </dgm:t>
    </dgm:pt>
    <dgm:pt modelId="{12562475-8F50-4DC3-A4A2-096860FAB8E7}" type="pres">
      <dgm:prSet presAssocID="{A910228F-AA7C-4E15-BB9A-622885DE085D}" presName="hierRoot2" presStyleCnt="0">
        <dgm:presLayoutVars>
          <dgm:hierBranch val="init"/>
        </dgm:presLayoutVars>
      </dgm:prSet>
      <dgm:spPr/>
    </dgm:pt>
    <dgm:pt modelId="{01F9E03C-4672-46F7-BAE3-BAFA09D448A8}" type="pres">
      <dgm:prSet presAssocID="{A910228F-AA7C-4E15-BB9A-622885DE085D}" presName="rootComposite" presStyleCnt="0"/>
      <dgm:spPr/>
    </dgm:pt>
    <dgm:pt modelId="{6F44332D-1AF9-4CE4-95CF-AD5815A6BD79}" type="pres">
      <dgm:prSet presAssocID="{A910228F-AA7C-4E15-BB9A-622885DE085D}" presName="rootText" presStyleLbl="node2" presStyleIdx="0" presStyleCnt="3" custLinFactNeighborY="7308">
        <dgm:presLayoutVars>
          <dgm:chPref val="3"/>
        </dgm:presLayoutVars>
      </dgm:prSet>
      <dgm:spPr/>
      <dgm:t>
        <a:bodyPr/>
        <a:lstStyle/>
        <a:p>
          <a:endParaRPr lang="en-US"/>
        </a:p>
      </dgm:t>
    </dgm:pt>
    <dgm:pt modelId="{C8B73876-3429-4D38-A6E0-43BEC1298810}" type="pres">
      <dgm:prSet presAssocID="{A910228F-AA7C-4E15-BB9A-622885DE085D}" presName="rootConnector" presStyleLbl="node2" presStyleIdx="0" presStyleCnt="3"/>
      <dgm:spPr/>
      <dgm:t>
        <a:bodyPr/>
        <a:lstStyle/>
        <a:p>
          <a:endParaRPr lang="en-US"/>
        </a:p>
      </dgm:t>
    </dgm:pt>
    <dgm:pt modelId="{BE1EB20D-C9AF-4BD9-A91D-2C6ACDBC1599}" type="pres">
      <dgm:prSet presAssocID="{A910228F-AA7C-4E15-BB9A-622885DE085D}" presName="hierChild4" presStyleCnt="0"/>
      <dgm:spPr/>
    </dgm:pt>
    <dgm:pt modelId="{8F3F08ED-8868-4ABD-A00D-7A02FE3C008C}" type="pres">
      <dgm:prSet presAssocID="{A910228F-AA7C-4E15-BB9A-622885DE085D}" presName="hierChild5" presStyleCnt="0"/>
      <dgm:spPr/>
    </dgm:pt>
    <dgm:pt modelId="{3DEB1AD8-1D01-47A6-A6B9-ABB1043A49BC}" type="pres">
      <dgm:prSet presAssocID="{1C0348EB-299D-4A93-8A44-506D2ED7F101}" presName="Name37" presStyleLbl="parChTrans1D2" presStyleIdx="1" presStyleCnt="3"/>
      <dgm:spPr/>
      <dgm:t>
        <a:bodyPr/>
        <a:lstStyle/>
        <a:p>
          <a:endParaRPr lang="en-US"/>
        </a:p>
      </dgm:t>
    </dgm:pt>
    <dgm:pt modelId="{194C675B-3B2E-440D-A244-E0FD27458BED}" type="pres">
      <dgm:prSet presAssocID="{44856575-2065-44B5-9639-F47331A0E05C}" presName="hierRoot2" presStyleCnt="0">
        <dgm:presLayoutVars>
          <dgm:hierBranch val="init"/>
        </dgm:presLayoutVars>
      </dgm:prSet>
      <dgm:spPr/>
    </dgm:pt>
    <dgm:pt modelId="{CAC1D017-CADC-4600-A8EA-6EB11E986621}" type="pres">
      <dgm:prSet presAssocID="{44856575-2065-44B5-9639-F47331A0E05C}" presName="rootComposite" presStyleCnt="0"/>
      <dgm:spPr/>
    </dgm:pt>
    <dgm:pt modelId="{9DE411DF-E4C0-455C-B276-5941FF7F9B00}" type="pres">
      <dgm:prSet presAssocID="{44856575-2065-44B5-9639-F47331A0E05C}" presName="rootText" presStyleLbl="node2" presStyleIdx="1" presStyleCnt="3">
        <dgm:presLayoutVars>
          <dgm:chPref val="3"/>
        </dgm:presLayoutVars>
      </dgm:prSet>
      <dgm:spPr/>
      <dgm:t>
        <a:bodyPr/>
        <a:lstStyle/>
        <a:p>
          <a:endParaRPr lang="en-US"/>
        </a:p>
      </dgm:t>
    </dgm:pt>
    <dgm:pt modelId="{A90EE247-0133-49BE-AA13-C6EB59A44FA6}" type="pres">
      <dgm:prSet presAssocID="{44856575-2065-44B5-9639-F47331A0E05C}" presName="rootConnector" presStyleLbl="node2" presStyleIdx="1" presStyleCnt="3"/>
      <dgm:spPr/>
      <dgm:t>
        <a:bodyPr/>
        <a:lstStyle/>
        <a:p>
          <a:endParaRPr lang="en-US"/>
        </a:p>
      </dgm:t>
    </dgm:pt>
    <dgm:pt modelId="{3222732A-432D-47DF-B5C6-92F3F09DD580}" type="pres">
      <dgm:prSet presAssocID="{44856575-2065-44B5-9639-F47331A0E05C}" presName="hierChild4" presStyleCnt="0"/>
      <dgm:spPr/>
    </dgm:pt>
    <dgm:pt modelId="{6657F50E-EB24-486E-8E6A-58FDD349EAC5}" type="pres">
      <dgm:prSet presAssocID="{44856575-2065-44B5-9639-F47331A0E05C}" presName="hierChild5" presStyleCnt="0"/>
      <dgm:spPr/>
    </dgm:pt>
    <dgm:pt modelId="{C68FA94D-6156-4A4C-BD98-44A63DE3E814}" type="pres">
      <dgm:prSet presAssocID="{BD2C540A-D958-4558-A782-273511F60700}" presName="Name37" presStyleLbl="parChTrans1D2" presStyleIdx="2" presStyleCnt="3"/>
      <dgm:spPr/>
      <dgm:t>
        <a:bodyPr/>
        <a:lstStyle/>
        <a:p>
          <a:endParaRPr lang="en-US"/>
        </a:p>
      </dgm:t>
    </dgm:pt>
    <dgm:pt modelId="{0A880BE1-A6A8-440B-B8BC-FC032E8E8AF9}" type="pres">
      <dgm:prSet presAssocID="{35D6C176-4C1A-499E-B5C6-BB9DAB60F05C}" presName="hierRoot2" presStyleCnt="0">
        <dgm:presLayoutVars>
          <dgm:hierBranch val="init"/>
        </dgm:presLayoutVars>
      </dgm:prSet>
      <dgm:spPr/>
    </dgm:pt>
    <dgm:pt modelId="{AF9ADC4F-3A4E-4E79-B71F-C09F78ECC0EC}" type="pres">
      <dgm:prSet presAssocID="{35D6C176-4C1A-499E-B5C6-BB9DAB60F05C}" presName="rootComposite" presStyleCnt="0"/>
      <dgm:spPr/>
    </dgm:pt>
    <dgm:pt modelId="{A8438B65-CEC3-48CE-88BC-F45EE2EBED6D}" type="pres">
      <dgm:prSet presAssocID="{35D6C176-4C1A-499E-B5C6-BB9DAB60F05C}" presName="rootText" presStyleLbl="node2" presStyleIdx="2" presStyleCnt="3">
        <dgm:presLayoutVars>
          <dgm:chPref val="3"/>
        </dgm:presLayoutVars>
      </dgm:prSet>
      <dgm:spPr/>
      <dgm:t>
        <a:bodyPr/>
        <a:lstStyle/>
        <a:p>
          <a:endParaRPr lang="en-US"/>
        </a:p>
      </dgm:t>
    </dgm:pt>
    <dgm:pt modelId="{E3EF770E-E3F2-43F4-9E44-189460B89236}" type="pres">
      <dgm:prSet presAssocID="{35D6C176-4C1A-499E-B5C6-BB9DAB60F05C}" presName="rootConnector" presStyleLbl="node2" presStyleIdx="2" presStyleCnt="3"/>
      <dgm:spPr/>
      <dgm:t>
        <a:bodyPr/>
        <a:lstStyle/>
        <a:p>
          <a:endParaRPr lang="en-US"/>
        </a:p>
      </dgm:t>
    </dgm:pt>
    <dgm:pt modelId="{ED199833-D827-42B5-B818-D5254CDDB620}" type="pres">
      <dgm:prSet presAssocID="{35D6C176-4C1A-499E-B5C6-BB9DAB60F05C}" presName="hierChild4" presStyleCnt="0"/>
      <dgm:spPr/>
    </dgm:pt>
    <dgm:pt modelId="{1AF52B1A-5AF1-4364-99A3-8AF7CFBF8685}" type="pres">
      <dgm:prSet presAssocID="{35D6C176-4C1A-499E-B5C6-BB9DAB60F05C}" presName="hierChild5" presStyleCnt="0"/>
      <dgm:spPr/>
    </dgm:pt>
    <dgm:pt modelId="{984704D1-ABB6-4710-9C0C-357AB2B3412C}" type="pres">
      <dgm:prSet presAssocID="{73A978E7-BCA2-46FB-8AD6-38EBD6A4C6BA}" presName="hierChild3" presStyleCnt="0"/>
      <dgm:spPr/>
    </dgm:pt>
  </dgm:ptLst>
  <dgm:cxnLst>
    <dgm:cxn modelId="{6C219793-05EA-4A2C-B267-153B30DDAFF4}" type="presOf" srcId="{35D6C176-4C1A-499E-B5C6-BB9DAB60F05C}" destId="{E3EF770E-E3F2-43F4-9E44-189460B89236}" srcOrd="1" destOrd="0" presId="urn:microsoft.com/office/officeart/2005/8/layout/orgChart1"/>
    <dgm:cxn modelId="{BB5392DF-C578-43FA-9B6D-1B9AF080FE67}" srcId="{73A978E7-BCA2-46FB-8AD6-38EBD6A4C6BA}" destId="{35D6C176-4C1A-499E-B5C6-BB9DAB60F05C}" srcOrd="2" destOrd="0" parTransId="{BD2C540A-D958-4558-A782-273511F60700}" sibTransId="{4B82FC68-1B4C-4C6A-8ABB-ABE89DA4736B}"/>
    <dgm:cxn modelId="{AE0B2D7B-C526-4EFC-8B81-68995FAAED19}" type="presOf" srcId="{1C0348EB-299D-4A93-8A44-506D2ED7F101}" destId="{3DEB1AD8-1D01-47A6-A6B9-ABB1043A49BC}" srcOrd="0" destOrd="0" presId="urn:microsoft.com/office/officeart/2005/8/layout/orgChart1"/>
    <dgm:cxn modelId="{1D7090B2-4A27-48E2-AAC0-112DC1F1BFD4}" type="presOf" srcId="{44856575-2065-44B5-9639-F47331A0E05C}" destId="{A90EE247-0133-49BE-AA13-C6EB59A44FA6}" srcOrd="1" destOrd="0" presId="urn:microsoft.com/office/officeart/2005/8/layout/orgChart1"/>
    <dgm:cxn modelId="{834312FD-219F-4462-A618-71A2F84C6923}" type="presOf" srcId="{44856575-2065-44B5-9639-F47331A0E05C}" destId="{9DE411DF-E4C0-455C-B276-5941FF7F9B00}" srcOrd="0" destOrd="0" presId="urn:microsoft.com/office/officeart/2005/8/layout/orgChart1"/>
    <dgm:cxn modelId="{5CD4DCE1-C166-4D2A-B02F-7DAD23241C70}" type="presOf" srcId="{BD2C540A-D958-4558-A782-273511F60700}" destId="{C68FA94D-6156-4A4C-BD98-44A63DE3E814}" srcOrd="0" destOrd="0" presId="urn:microsoft.com/office/officeart/2005/8/layout/orgChart1"/>
    <dgm:cxn modelId="{2CF1301B-9E53-4523-9804-AD719D131AD5}" type="presOf" srcId="{FB0B7198-908D-44AE-A6BB-B292045BB3D6}" destId="{6A41F937-2261-48EA-A7C2-A8017AA33423}" srcOrd="0" destOrd="0" presId="urn:microsoft.com/office/officeart/2005/8/layout/orgChart1"/>
    <dgm:cxn modelId="{A14D60C2-8516-41A8-9464-7E6827D3F236}" type="presOf" srcId="{A910228F-AA7C-4E15-BB9A-622885DE085D}" destId="{6F44332D-1AF9-4CE4-95CF-AD5815A6BD79}" srcOrd="0" destOrd="0" presId="urn:microsoft.com/office/officeart/2005/8/layout/orgChart1"/>
    <dgm:cxn modelId="{13E99B74-3169-4DFC-8B86-6E56717ECC07}" srcId="{73A978E7-BCA2-46FB-8AD6-38EBD6A4C6BA}" destId="{A910228F-AA7C-4E15-BB9A-622885DE085D}" srcOrd="0" destOrd="0" parTransId="{1DA6E0A3-EFF5-4BCB-8774-AE4E53D0536D}" sibTransId="{ABEDF719-12BE-4E32-A81C-740B24B2DCDD}"/>
    <dgm:cxn modelId="{9CD8C62F-FCFC-4866-B3DF-412CAB648094}" type="presOf" srcId="{35D6C176-4C1A-499E-B5C6-BB9DAB60F05C}" destId="{A8438B65-CEC3-48CE-88BC-F45EE2EBED6D}" srcOrd="0" destOrd="0" presId="urn:microsoft.com/office/officeart/2005/8/layout/orgChart1"/>
    <dgm:cxn modelId="{E86930EB-455D-44BF-935A-4DF23DBB745D}" type="presOf" srcId="{A910228F-AA7C-4E15-BB9A-622885DE085D}" destId="{C8B73876-3429-4D38-A6E0-43BEC1298810}" srcOrd="1" destOrd="0" presId="urn:microsoft.com/office/officeart/2005/8/layout/orgChart1"/>
    <dgm:cxn modelId="{863C8634-0D75-426C-9C4B-67BEE02D7FE4}" type="presOf" srcId="{73A978E7-BCA2-46FB-8AD6-38EBD6A4C6BA}" destId="{EA7FEA60-6B3B-4399-B768-136A3C09D171}" srcOrd="0" destOrd="0" presId="urn:microsoft.com/office/officeart/2005/8/layout/orgChart1"/>
    <dgm:cxn modelId="{ABF9127E-5FF9-49E0-9B70-7DA269DC6E38}" srcId="{73A978E7-BCA2-46FB-8AD6-38EBD6A4C6BA}" destId="{44856575-2065-44B5-9639-F47331A0E05C}" srcOrd="1" destOrd="0" parTransId="{1C0348EB-299D-4A93-8A44-506D2ED7F101}" sibTransId="{360FB68A-1CEB-46D1-ACB2-217E6A81295C}"/>
    <dgm:cxn modelId="{8DA0E629-DD21-4275-B473-B5B2427187E6}" srcId="{FB0B7198-908D-44AE-A6BB-B292045BB3D6}" destId="{73A978E7-BCA2-46FB-8AD6-38EBD6A4C6BA}" srcOrd="0" destOrd="0" parTransId="{E5CDD34D-33FA-423D-90DF-727CD22F41CD}" sibTransId="{06FD2C53-B393-4BB2-A771-36D019053979}"/>
    <dgm:cxn modelId="{3918C5C7-D867-403F-B36E-86B655997BAD}" type="presOf" srcId="{73A978E7-BCA2-46FB-8AD6-38EBD6A4C6BA}" destId="{B0985738-05D9-4DF8-8C5F-BC67A3F3427C}" srcOrd="1" destOrd="0" presId="urn:microsoft.com/office/officeart/2005/8/layout/orgChart1"/>
    <dgm:cxn modelId="{5589C28F-A510-4941-B506-4D5155221091}" type="presOf" srcId="{1DA6E0A3-EFF5-4BCB-8774-AE4E53D0536D}" destId="{BB31C2E5-47BE-4307-82D5-21FB6AB17800}" srcOrd="0" destOrd="0" presId="urn:microsoft.com/office/officeart/2005/8/layout/orgChart1"/>
    <dgm:cxn modelId="{2EAEF7EF-1C60-4C55-94D8-9EE6AAF1CBB9}" type="presParOf" srcId="{6A41F937-2261-48EA-A7C2-A8017AA33423}" destId="{AA07DD5E-DB29-462C-BC10-1E6A3C4D7AD4}" srcOrd="0" destOrd="0" presId="urn:microsoft.com/office/officeart/2005/8/layout/orgChart1"/>
    <dgm:cxn modelId="{5C53D08A-5518-4057-B245-303A09414142}" type="presParOf" srcId="{AA07DD5E-DB29-462C-BC10-1E6A3C4D7AD4}" destId="{1EF9EF7F-39CC-42A0-8F52-2E5068B6CD7A}" srcOrd="0" destOrd="0" presId="urn:microsoft.com/office/officeart/2005/8/layout/orgChart1"/>
    <dgm:cxn modelId="{7A10CFB1-980D-409B-B8C3-780619DE337B}" type="presParOf" srcId="{1EF9EF7F-39CC-42A0-8F52-2E5068B6CD7A}" destId="{EA7FEA60-6B3B-4399-B768-136A3C09D171}" srcOrd="0" destOrd="0" presId="urn:microsoft.com/office/officeart/2005/8/layout/orgChart1"/>
    <dgm:cxn modelId="{3E143AD5-00AE-47C8-828C-DDEC1CDB04E1}" type="presParOf" srcId="{1EF9EF7F-39CC-42A0-8F52-2E5068B6CD7A}" destId="{B0985738-05D9-4DF8-8C5F-BC67A3F3427C}" srcOrd="1" destOrd="0" presId="urn:microsoft.com/office/officeart/2005/8/layout/orgChart1"/>
    <dgm:cxn modelId="{EC7C03D3-3477-43C1-81B5-B40B08EAB951}" type="presParOf" srcId="{AA07DD5E-DB29-462C-BC10-1E6A3C4D7AD4}" destId="{72905D4A-F18E-435D-A204-216CBE0DB6A5}" srcOrd="1" destOrd="0" presId="urn:microsoft.com/office/officeart/2005/8/layout/orgChart1"/>
    <dgm:cxn modelId="{7FA89DA6-4BC3-43AA-A53A-942A9EAA8CDB}" type="presParOf" srcId="{72905D4A-F18E-435D-A204-216CBE0DB6A5}" destId="{BB31C2E5-47BE-4307-82D5-21FB6AB17800}" srcOrd="0" destOrd="0" presId="urn:microsoft.com/office/officeart/2005/8/layout/orgChart1"/>
    <dgm:cxn modelId="{135A58B1-09FD-4414-A94C-4DECBFEFF3BF}" type="presParOf" srcId="{72905D4A-F18E-435D-A204-216CBE0DB6A5}" destId="{12562475-8F50-4DC3-A4A2-096860FAB8E7}" srcOrd="1" destOrd="0" presId="urn:microsoft.com/office/officeart/2005/8/layout/orgChart1"/>
    <dgm:cxn modelId="{51D8BE33-366E-421E-B93C-1062BC19FD8A}" type="presParOf" srcId="{12562475-8F50-4DC3-A4A2-096860FAB8E7}" destId="{01F9E03C-4672-46F7-BAE3-BAFA09D448A8}" srcOrd="0" destOrd="0" presId="urn:microsoft.com/office/officeart/2005/8/layout/orgChart1"/>
    <dgm:cxn modelId="{60BE4C2F-7BDC-4C1A-BB64-5E6C6EA625EF}" type="presParOf" srcId="{01F9E03C-4672-46F7-BAE3-BAFA09D448A8}" destId="{6F44332D-1AF9-4CE4-95CF-AD5815A6BD79}" srcOrd="0" destOrd="0" presId="urn:microsoft.com/office/officeart/2005/8/layout/orgChart1"/>
    <dgm:cxn modelId="{0E28153A-6A0B-4B6D-BF7C-6B99524340F2}" type="presParOf" srcId="{01F9E03C-4672-46F7-BAE3-BAFA09D448A8}" destId="{C8B73876-3429-4D38-A6E0-43BEC1298810}" srcOrd="1" destOrd="0" presId="urn:microsoft.com/office/officeart/2005/8/layout/orgChart1"/>
    <dgm:cxn modelId="{EBE96C9D-C551-49A3-9565-FC029FF02324}" type="presParOf" srcId="{12562475-8F50-4DC3-A4A2-096860FAB8E7}" destId="{BE1EB20D-C9AF-4BD9-A91D-2C6ACDBC1599}" srcOrd="1" destOrd="0" presId="urn:microsoft.com/office/officeart/2005/8/layout/orgChart1"/>
    <dgm:cxn modelId="{D4298D06-92C7-47A6-B99D-244692FAF64B}" type="presParOf" srcId="{12562475-8F50-4DC3-A4A2-096860FAB8E7}" destId="{8F3F08ED-8868-4ABD-A00D-7A02FE3C008C}" srcOrd="2" destOrd="0" presId="urn:microsoft.com/office/officeart/2005/8/layout/orgChart1"/>
    <dgm:cxn modelId="{653B2BF7-1A02-430D-AAC2-59F71A1C3992}" type="presParOf" srcId="{72905D4A-F18E-435D-A204-216CBE0DB6A5}" destId="{3DEB1AD8-1D01-47A6-A6B9-ABB1043A49BC}" srcOrd="2" destOrd="0" presId="urn:microsoft.com/office/officeart/2005/8/layout/orgChart1"/>
    <dgm:cxn modelId="{A5866389-272B-45C1-9A07-A488FBABD651}" type="presParOf" srcId="{72905D4A-F18E-435D-A204-216CBE0DB6A5}" destId="{194C675B-3B2E-440D-A244-E0FD27458BED}" srcOrd="3" destOrd="0" presId="urn:microsoft.com/office/officeart/2005/8/layout/orgChart1"/>
    <dgm:cxn modelId="{9EA77A40-5007-420E-A1BB-112EBFE86AC2}" type="presParOf" srcId="{194C675B-3B2E-440D-A244-E0FD27458BED}" destId="{CAC1D017-CADC-4600-A8EA-6EB11E986621}" srcOrd="0" destOrd="0" presId="urn:microsoft.com/office/officeart/2005/8/layout/orgChart1"/>
    <dgm:cxn modelId="{CBFDDB4A-28F4-491E-9101-CA566E8E3F3C}" type="presParOf" srcId="{CAC1D017-CADC-4600-A8EA-6EB11E986621}" destId="{9DE411DF-E4C0-455C-B276-5941FF7F9B00}" srcOrd="0" destOrd="0" presId="urn:microsoft.com/office/officeart/2005/8/layout/orgChart1"/>
    <dgm:cxn modelId="{D2019020-742A-4D1C-96E8-4365C9E735AE}" type="presParOf" srcId="{CAC1D017-CADC-4600-A8EA-6EB11E986621}" destId="{A90EE247-0133-49BE-AA13-C6EB59A44FA6}" srcOrd="1" destOrd="0" presId="urn:microsoft.com/office/officeart/2005/8/layout/orgChart1"/>
    <dgm:cxn modelId="{AFAF727D-67A9-4539-B32A-4A103F3DFE01}" type="presParOf" srcId="{194C675B-3B2E-440D-A244-E0FD27458BED}" destId="{3222732A-432D-47DF-B5C6-92F3F09DD580}" srcOrd="1" destOrd="0" presId="urn:microsoft.com/office/officeart/2005/8/layout/orgChart1"/>
    <dgm:cxn modelId="{17C63BCA-3963-4688-97F8-744BE409D148}" type="presParOf" srcId="{194C675B-3B2E-440D-A244-E0FD27458BED}" destId="{6657F50E-EB24-486E-8E6A-58FDD349EAC5}" srcOrd="2" destOrd="0" presId="urn:microsoft.com/office/officeart/2005/8/layout/orgChart1"/>
    <dgm:cxn modelId="{71097CE7-C679-4713-A249-DA18D7AD6FD2}" type="presParOf" srcId="{72905D4A-F18E-435D-A204-216CBE0DB6A5}" destId="{C68FA94D-6156-4A4C-BD98-44A63DE3E814}" srcOrd="4" destOrd="0" presId="urn:microsoft.com/office/officeart/2005/8/layout/orgChart1"/>
    <dgm:cxn modelId="{999593E0-4435-450B-B51F-680D87EB9FCF}" type="presParOf" srcId="{72905D4A-F18E-435D-A204-216CBE0DB6A5}" destId="{0A880BE1-A6A8-440B-B8BC-FC032E8E8AF9}" srcOrd="5" destOrd="0" presId="urn:microsoft.com/office/officeart/2005/8/layout/orgChart1"/>
    <dgm:cxn modelId="{40A5E5D5-4438-42BF-AFF9-49E8C6B2030A}" type="presParOf" srcId="{0A880BE1-A6A8-440B-B8BC-FC032E8E8AF9}" destId="{AF9ADC4F-3A4E-4E79-B71F-C09F78ECC0EC}" srcOrd="0" destOrd="0" presId="urn:microsoft.com/office/officeart/2005/8/layout/orgChart1"/>
    <dgm:cxn modelId="{454044FE-F7CB-4940-ACC6-674C53A55FA1}" type="presParOf" srcId="{AF9ADC4F-3A4E-4E79-B71F-C09F78ECC0EC}" destId="{A8438B65-CEC3-48CE-88BC-F45EE2EBED6D}" srcOrd="0" destOrd="0" presId="urn:microsoft.com/office/officeart/2005/8/layout/orgChart1"/>
    <dgm:cxn modelId="{834F9D64-6A73-4140-B73A-74BA8CF9DFDA}" type="presParOf" srcId="{AF9ADC4F-3A4E-4E79-B71F-C09F78ECC0EC}" destId="{E3EF770E-E3F2-43F4-9E44-189460B89236}" srcOrd="1" destOrd="0" presId="urn:microsoft.com/office/officeart/2005/8/layout/orgChart1"/>
    <dgm:cxn modelId="{51473578-3F16-4761-9364-F03395BB02CC}" type="presParOf" srcId="{0A880BE1-A6A8-440B-B8BC-FC032E8E8AF9}" destId="{ED199833-D827-42B5-B818-D5254CDDB620}" srcOrd="1" destOrd="0" presId="urn:microsoft.com/office/officeart/2005/8/layout/orgChart1"/>
    <dgm:cxn modelId="{F3BBAC8D-D65F-4507-8889-47DAA940187A}" type="presParOf" srcId="{0A880BE1-A6A8-440B-B8BC-FC032E8E8AF9}" destId="{1AF52B1A-5AF1-4364-99A3-8AF7CFBF8685}" srcOrd="2" destOrd="0" presId="urn:microsoft.com/office/officeart/2005/8/layout/orgChart1"/>
    <dgm:cxn modelId="{A8F279AE-1E18-45B0-A15B-199E8EE9A016}" type="presParOf" srcId="{AA07DD5E-DB29-462C-BC10-1E6A3C4D7AD4}" destId="{984704D1-ABB6-4710-9C0C-357AB2B3412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627AA-BE01-4C58-A532-1E932CE2C316}" type="doc">
      <dgm:prSet loTypeId="urn:microsoft.com/office/officeart/2009/layout/CircleArrowProcess" loCatId="cycle" qsTypeId="urn:microsoft.com/office/officeart/2005/8/quickstyle/simple5" qsCatId="simple" csTypeId="urn:microsoft.com/office/officeart/2005/8/colors/colorful4" csCatId="colorful" phldr="1"/>
      <dgm:spPr/>
      <dgm:t>
        <a:bodyPr/>
        <a:lstStyle/>
        <a:p>
          <a:endParaRPr lang="vi-VN"/>
        </a:p>
      </dgm:t>
    </dgm:pt>
    <dgm:pt modelId="{5CAA4229-14FE-4E8B-BA82-7908A989F13F}">
      <dgm:prSet phldrT="[Text]"/>
      <dgm:spPr/>
      <dgm:t>
        <a:bodyPr/>
        <a:lstStyle/>
        <a:p>
          <a:endParaRPr lang="vi-VN" b="1" dirty="0">
            <a:solidFill>
              <a:schemeClr val="bg1"/>
            </a:solidFill>
            <a:latin typeface="Times New Roman" panose="02020603050405020304" pitchFamily="18" charset="0"/>
            <a:cs typeface="Times New Roman" panose="02020603050405020304" pitchFamily="18" charset="0"/>
          </a:endParaRPr>
        </a:p>
      </dgm:t>
    </dgm:pt>
    <dgm:pt modelId="{716AAD33-02CD-4DF5-8116-D2470846CC9D}" type="parTrans" cxnId="{992E0C85-9F28-4A4F-9AFD-B714D06B9EEC}">
      <dgm:prSet/>
      <dgm:spPr/>
      <dgm:t>
        <a:bodyPr/>
        <a:lstStyle/>
        <a:p>
          <a:endParaRPr lang="vi-VN"/>
        </a:p>
      </dgm:t>
    </dgm:pt>
    <dgm:pt modelId="{68A23B55-692B-44D1-A9FE-3EDBF1DAC51C}" type="sibTrans" cxnId="{992E0C85-9F28-4A4F-9AFD-B714D06B9EEC}">
      <dgm:prSet/>
      <dgm:spPr/>
      <dgm:t>
        <a:bodyPr/>
        <a:lstStyle/>
        <a:p>
          <a:endParaRPr lang="vi-VN"/>
        </a:p>
      </dgm:t>
    </dgm:pt>
    <dgm:pt modelId="{EE06684E-ABA6-474F-84A9-A9CC1A82558C}">
      <dgm:prSet/>
      <dgm:spPr/>
      <dgm:t>
        <a:bodyPr/>
        <a:lstStyle/>
        <a:p>
          <a:endParaRPr lang="vi-VN" b="1" dirty="0">
            <a:solidFill>
              <a:schemeClr val="bg1"/>
            </a:solidFill>
            <a:latin typeface="Times New Roman" panose="02020603050405020304" pitchFamily="18" charset="0"/>
            <a:cs typeface="Times New Roman" panose="02020603050405020304" pitchFamily="18" charset="0"/>
          </a:endParaRPr>
        </a:p>
      </dgm:t>
    </dgm:pt>
    <dgm:pt modelId="{3A06EF35-16F8-4F69-8EE8-66662C25471A}" type="parTrans" cxnId="{F5B5A573-48D4-492C-9B75-6107E238BC99}">
      <dgm:prSet/>
      <dgm:spPr/>
      <dgm:t>
        <a:bodyPr/>
        <a:lstStyle/>
        <a:p>
          <a:endParaRPr lang="vi-VN"/>
        </a:p>
      </dgm:t>
    </dgm:pt>
    <dgm:pt modelId="{317F7D3E-5FF4-430B-8CE6-6B458E823AB1}" type="sibTrans" cxnId="{F5B5A573-48D4-492C-9B75-6107E238BC99}">
      <dgm:prSet/>
      <dgm:spPr/>
      <dgm:t>
        <a:bodyPr/>
        <a:lstStyle/>
        <a:p>
          <a:endParaRPr lang="vi-VN"/>
        </a:p>
      </dgm:t>
    </dgm:pt>
    <dgm:pt modelId="{5DC6857F-678D-46A5-9289-31CF4AEDF850}">
      <dgm:prSet phldrT="[Text]"/>
      <dgm:spPr/>
      <dgm:t>
        <a:bodyPr/>
        <a:lstStyle/>
        <a:p>
          <a:endParaRPr lang="vi-VN" dirty="0">
            <a:solidFill>
              <a:schemeClr val="bg1"/>
            </a:solidFill>
          </a:endParaRPr>
        </a:p>
      </dgm:t>
    </dgm:pt>
    <dgm:pt modelId="{B45CCD02-BF11-4115-B8A7-0F21B88227E7}" type="sibTrans" cxnId="{702B9B47-B138-426D-937E-B81EFB082644}">
      <dgm:prSet/>
      <dgm:spPr/>
      <dgm:t>
        <a:bodyPr/>
        <a:lstStyle/>
        <a:p>
          <a:endParaRPr lang="vi-VN"/>
        </a:p>
      </dgm:t>
    </dgm:pt>
    <dgm:pt modelId="{FA8F5F11-4B44-4770-976B-7B3A61051AEF}" type="parTrans" cxnId="{702B9B47-B138-426D-937E-B81EFB082644}">
      <dgm:prSet/>
      <dgm:spPr/>
      <dgm:t>
        <a:bodyPr/>
        <a:lstStyle/>
        <a:p>
          <a:endParaRPr lang="vi-VN"/>
        </a:p>
      </dgm:t>
    </dgm:pt>
    <dgm:pt modelId="{6DFF84EC-53B4-4499-B854-B6DB355399D0}" type="pres">
      <dgm:prSet presAssocID="{A2C627AA-BE01-4C58-A532-1E932CE2C316}" presName="Name0" presStyleCnt="0">
        <dgm:presLayoutVars>
          <dgm:chMax val="7"/>
          <dgm:chPref val="7"/>
          <dgm:dir/>
          <dgm:animLvl val="lvl"/>
        </dgm:presLayoutVars>
      </dgm:prSet>
      <dgm:spPr/>
      <dgm:t>
        <a:bodyPr/>
        <a:lstStyle/>
        <a:p>
          <a:endParaRPr lang="en-US"/>
        </a:p>
      </dgm:t>
    </dgm:pt>
    <dgm:pt modelId="{AE4B3B89-9F5B-403D-BE63-6EA01FEDFC8A}" type="pres">
      <dgm:prSet presAssocID="{5CAA4229-14FE-4E8B-BA82-7908A989F13F}" presName="Accent1" presStyleCnt="0"/>
      <dgm:spPr/>
    </dgm:pt>
    <dgm:pt modelId="{FA207357-AEDF-4C87-BECE-D85FD5D70BCE}" type="pres">
      <dgm:prSet presAssocID="{5CAA4229-14FE-4E8B-BA82-7908A989F13F}" presName="Accent" presStyleLbl="node1" presStyleIdx="0" presStyleCnt="3"/>
      <dgm:spPr>
        <a:solidFill>
          <a:srgbClr val="FFC000"/>
        </a:solidFill>
      </dgm:spPr>
    </dgm:pt>
    <dgm:pt modelId="{11B592D7-B958-4558-ADD4-9F1466F96DB4}" type="pres">
      <dgm:prSet presAssocID="{5CAA4229-14FE-4E8B-BA82-7908A989F13F}" presName="Parent1" presStyleLbl="revTx" presStyleIdx="0" presStyleCnt="3">
        <dgm:presLayoutVars>
          <dgm:chMax val="1"/>
          <dgm:chPref val="1"/>
          <dgm:bulletEnabled val="1"/>
        </dgm:presLayoutVars>
      </dgm:prSet>
      <dgm:spPr/>
      <dgm:t>
        <a:bodyPr/>
        <a:lstStyle/>
        <a:p>
          <a:endParaRPr lang="en-US"/>
        </a:p>
      </dgm:t>
    </dgm:pt>
    <dgm:pt modelId="{03FD1919-55F3-4423-A6F9-36F2FD6CBE2C}" type="pres">
      <dgm:prSet presAssocID="{5DC6857F-678D-46A5-9289-31CF4AEDF850}" presName="Accent2" presStyleCnt="0"/>
      <dgm:spPr/>
    </dgm:pt>
    <dgm:pt modelId="{9F03FD94-3F04-451F-A382-F2983B5A6FF8}" type="pres">
      <dgm:prSet presAssocID="{5DC6857F-678D-46A5-9289-31CF4AEDF850}" presName="Accent" presStyleLbl="node1" presStyleIdx="1" presStyleCnt="3"/>
      <dgm:spPr/>
    </dgm:pt>
    <dgm:pt modelId="{EDF25D58-09FA-4F66-A030-DFD02AA41407}" type="pres">
      <dgm:prSet presAssocID="{5DC6857F-678D-46A5-9289-31CF4AEDF850}" presName="Parent2" presStyleLbl="revTx" presStyleIdx="1" presStyleCnt="3">
        <dgm:presLayoutVars>
          <dgm:chMax val="1"/>
          <dgm:chPref val="1"/>
          <dgm:bulletEnabled val="1"/>
        </dgm:presLayoutVars>
      </dgm:prSet>
      <dgm:spPr/>
      <dgm:t>
        <a:bodyPr/>
        <a:lstStyle/>
        <a:p>
          <a:endParaRPr lang="en-US"/>
        </a:p>
      </dgm:t>
    </dgm:pt>
    <dgm:pt modelId="{7534FCC6-9019-4808-BA15-6ABBA4CD393A}" type="pres">
      <dgm:prSet presAssocID="{EE06684E-ABA6-474F-84A9-A9CC1A82558C}" presName="Accent3" presStyleCnt="0"/>
      <dgm:spPr/>
    </dgm:pt>
    <dgm:pt modelId="{B31AEA1C-56DC-4BB5-88C5-78307781EEC7}" type="pres">
      <dgm:prSet presAssocID="{EE06684E-ABA6-474F-84A9-A9CC1A82558C}" presName="Accent" presStyleLbl="node1" presStyleIdx="2" presStyleCnt="3"/>
      <dgm:spPr/>
    </dgm:pt>
    <dgm:pt modelId="{6ECEF006-CB28-475D-977B-19998181207D}" type="pres">
      <dgm:prSet presAssocID="{EE06684E-ABA6-474F-84A9-A9CC1A82558C}" presName="Parent3" presStyleLbl="revTx" presStyleIdx="2" presStyleCnt="3">
        <dgm:presLayoutVars>
          <dgm:chMax val="1"/>
          <dgm:chPref val="1"/>
          <dgm:bulletEnabled val="1"/>
        </dgm:presLayoutVars>
      </dgm:prSet>
      <dgm:spPr/>
      <dgm:t>
        <a:bodyPr/>
        <a:lstStyle/>
        <a:p>
          <a:endParaRPr lang="en-US"/>
        </a:p>
      </dgm:t>
    </dgm:pt>
  </dgm:ptLst>
  <dgm:cxnLst>
    <dgm:cxn modelId="{702B9B47-B138-426D-937E-B81EFB082644}" srcId="{A2C627AA-BE01-4C58-A532-1E932CE2C316}" destId="{5DC6857F-678D-46A5-9289-31CF4AEDF850}" srcOrd="1" destOrd="0" parTransId="{FA8F5F11-4B44-4770-976B-7B3A61051AEF}" sibTransId="{B45CCD02-BF11-4115-B8A7-0F21B88227E7}"/>
    <dgm:cxn modelId="{B6B71A2A-562A-45B1-B552-1BD6C2C5705D}" type="presOf" srcId="{5CAA4229-14FE-4E8B-BA82-7908A989F13F}" destId="{11B592D7-B958-4558-ADD4-9F1466F96DB4}" srcOrd="0" destOrd="0" presId="urn:microsoft.com/office/officeart/2009/layout/CircleArrowProcess"/>
    <dgm:cxn modelId="{F5B5A573-48D4-492C-9B75-6107E238BC99}" srcId="{A2C627AA-BE01-4C58-A532-1E932CE2C316}" destId="{EE06684E-ABA6-474F-84A9-A9CC1A82558C}" srcOrd="2" destOrd="0" parTransId="{3A06EF35-16F8-4F69-8EE8-66662C25471A}" sibTransId="{317F7D3E-5FF4-430B-8CE6-6B458E823AB1}"/>
    <dgm:cxn modelId="{20B1C4C5-9199-48AB-AE33-0D1979AA9CF1}" type="presOf" srcId="{A2C627AA-BE01-4C58-A532-1E932CE2C316}" destId="{6DFF84EC-53B4-4499-B854-B6DB355399D0}" srcOrd="0" destOrd="0" presId="urn:microsoft.com/office/officeart/2009/layout/CircleArrowProcess"/>
    <dgm:cxn modelId="{992E0C85-9F28-4A4F-9AFD-B714D06B9EEC}" srcId="{A2C627AA-BE01-4C58-A532-1E932CE2C316}" destId="{5CAA4229-14FE-4E8B-BA82-7908A989F13F}" srcOrd="0" destOrd="0" parTransId="{716AAD33-02CD-4DF5-8116-D2470846CC9D}" sibTransId="{68A23B55-692B-44D1-A9FE-3EDBF1DAC51C}"/>
    <dgm:cxn modelId="{537208A3-4C43-419B-9602-E4A68D3C1099}" type="presOf" srcId="{EE06684E-ABA6-474F-84A9-A9CC1A82558C}" destId="{6ECEF006-CB28-475D-977B-19998181207D}" srcOrd="0" destOrd="0" presId="urn:microsoft.com/office/officeart/2009/layout/CircleArrowProcess"/>
    <dgm:cxn modelId="{91AFF2C2-16B6-49FA-B5C4-AC079C38DAC2}" type="presOf" srcId="{5DC6857F-678D-46A5-9289-31CF4AEDF850}" destId="{EDF25D58-09FA-4F66-A030-DFD02AA41407}" srcOrd="0" destOrd="0" presId="urn:microsoft.com/office/officeart/2009/layout/CircleArrowProcess"/>
    <dgm:cxn modelId="{B5EC8EF1-8661-4FD0-B67E-1C054218DB14}" type="presParOf" srcId="{6DFF84EC-53B4-4499-B854-B6DB355399D0}" destId="{AE4B3B89-9F5B-403D-BE63-6EA01FEDFC8A}" srcOrd="0" destOrd="0" presId="urn:microsoft.com/office/officeart/2009/layout/CircleArrowProcess"/>
    <dgm:cxn modelId="{ED2FBD66-ACDA-4A4A-AEE7-B9C0FE4BB4CE}" type="presParOf" srcId="{AE4B3B89-9F5B-403D-BE63-6EA01FEDFC8A}" destId="{FA207357-AEDF-4C87-BECE-D85FD5D70BCE}" srcOrd="0" destOrd="0" presId="urn:microsoft.com/office/officeart/2009/layout/CircleArrowProcess"/>
    <dgm:cxn modelId="{33B62DDC-4249-4A16-9096-180BF84BB9B8}" type="presParOf" srcId="{6DFF84EC-53B4-4499-B854-B6DB355399D0}" destId="{11B592D7-B958-4558-ADD4-9F1466F96DB4}" srcOrd="1" destOrd="0" presId="urn:microsoft.com/office/officeart/2009/layout/CircleArrowProcess"/>
    <dgm:cxn modelId="{EDA6D624-FE70-49A7-BC93-038C74AAE8CA}" type="presParOf" srcId="{6DFF84EC-53B4-4499-B854-B6DB355399D0}" destId="{03FD1919-55F3-4423-A6F9-36F2FD6CBE2C}" srcOrd="2" destOrd="0" presId="urn:microsoft.com/office/officeart/2009/layout/CircleArrowProcess"/>
    <dgm:cxn modelId="{F1F1571D-7CF9-4544-A6F3-5225C06601D3}" type="presParOf" srcId="{03FD1919-55F3-4423-A6F9-36F2FD6CBE2C}" destId="{9F03FD94-3F04-451F-A382-F2983B5A6FF8}" srcOrd="0" destOrd="0" presId="urn:microsoft.com/office/officeart/2009/layout/CircleArrowProcess"/>
    <dgm:cxn modelId="{5CC019B8-B3CA-4079-BF7D-FEA195B7E6A6}" type="presParOf" srcId="{6DFF84EC-53B4-4499-B854-B6DB355399D0}" destId="{EDF25D58-09FA-4F66-A030-DFD02AA41407}" srcOrd="3" destOrd="0" presId="urn:microsoft.com/office/officeart/2009/layout/CircleArrowProcess"/>
    <dgm:cxn modelId="{6BD5558E-8A85-48D6-B7CC-D03BB4F017AE}" type="presParOf" srcId="{6DFF84EC-53B4-4499-B854-B6DB355399D0}" destId="{7534FCC6-9019-4808-BA15-6ABBA4CD393A}" srcOrd="4" destOrd="0" presId="urn:microsoft.com/office/officeart/2009/layout/CircleArrowProcess"/>
    <dgm:cxn modelId="{31758FD9-C9F2-4770-B6A4-88F0B65A7F7D}" type="presParOf" srcId="{7534FCC6-9019-4808-BA15-6ABBA4CD393A}" destId="{B31AEA1C-56DC-4BB5-88C5-78307781EEC7}" srcOrd="0" destOrd="0" presId="urn:microsoft.com/office/officeart/2009/layout/CircleArrowProcess"/>
    <dgm:cxn modelId="{98BB079A-E3F9-4C72-BBAA-91395CE0B452}" type="presParOf" srcId="{6DFF84EC-53B4-4499-B854-B6DB355399D0}" destId="{6ECEF006-CB28-475D-977B-19998181207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6B0BC6-38B5-471C-8AC3-F72C09F26C4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795FE7D-4CC8-4A10-84B3-30767AE050F5}">
      <dgm:prSet phldrT="[Text]" custT="1"/>
      <dgm:spPr>
        <a:solidFill>
          <a:srgbClr val="3333CC"/>
        </a:solidFill>
      </dgm:spPr>
      <dgm:t>
        <a:bodyPr/>
        <a:lstStyle/>
        <a:p>
          <a:endParaRPr lang="en-US" sz="1200" b="1" dirty="0">
            <a:solidFill>
              <a:srgbClr val="FFFF00"/>
            </a:solidFill>
            <a:latin typeface="Times New Roman" pitchFamily="18" charset="0"/>
            <a:cs typeface="Times New Roman" pitchFamily="18" charset="0"/>
          </a:endParaRPr>
        </a:p>
        <a:p>
          <a:r>
            <a:rPr lang="en-US" sz="2100" b="1" dirty="0" err="1">
              <a:solidFill>
                <a:srgbClr val="FFFF00"/>
              </a:solidFill>
              <a:latin typeface="Times New Roman" pitchFamily="18" charset="0"/>
              <a:cs typeface="Times New Roman" pitchFamily="18" charset="0"/>
            </a:rPr>
            <a:t>Suy</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nghĩ</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vấn</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đề</a:t>
          </a:r>
          <a:r>
            <a:rPr lang="en-US" sz="2100" b="1" dirty="0">
              <a:solidFill>
                <a:srgbClr val="FFFF00"/>
              </a:solidFill>
              <a:latin typeface="Times New Roman" pitchFamily="18" charset="0"/>
              <a:cs typeface="Times New Roman" pitchFamily="18" charset="0"/>
            </a:rPr>
            <a:t>  XH</a:t>
          </a:r>
        </a:p>
      </dgm:t>
    </dgm:pt>
    <dgm:pt modelId="{B5BBE4BB-A815-439E-A85A-A387C2EDC532}" type="parTrans" cxnId="{0FAB1D4E-EDB3-40D1-8428-64481B26E513}">
      <dgm:prSet/>
      <dgm:spPr/>
      <dgm:t>
        <a:bodyPr/>
        <a:lstStyle/>
        <a:p>
          <a:endParaRPr lang="en-US" sz="1800" b="1">
            <a:latin typeface="Times New Roman" pitchFamily="18" charset="0"/>
            <a:cs typeface="Times New Roman" pitchFamily="18" charset="0"/>
          </a:endParaRPr>
        </a:p>
      </dgm:t>
    </dgm:pt>
    <dgm:pt modelId="{94942F8D-94A7-457A-BC36-795155B0F259}" type="sibTrans" cxnId="{0FAB1D4E-EDB3-40D1-8428-64481B26E513}">
      <dgm:prSet/>
      <dgm:spPr/>
      <dgm:t>
        <a:bodyPr/>
        <a:lstStyle/>
        <a:p>
          <a:endParaRPr lang="en-US" sz="1800" b="1">
            <a:latin typeface="Times New Roman" pitchFamily="18" charset="0"/>
            <a:cs typeface="Times New Roman" pitchFamily="18" charset="0"/>
          </a:endParaRPr>
        </a:p>
      </dgm:t>
    </dgm:pt>
    <dgm:pt modelId="{9E63FBF7-459F-4569-86A8-1592764209E3}">
      <dgm:prSet phldrT="[Text]" custT="1"/>
      <dgm:spPr>
        <a:solidFill>
          <a:srgbClr val="339933"/>
        </a:solidFill>
      </dgm:spPr>
      <dgm:t>
        <a:bodyPr/>
        <a:lstStyle/>
        <a:p>
          <a:r>
            <a:rPr lang="en-US" sz="2300" b="1" dirty="0" err="1">
              <a:solidFill>
                <a:schemeClr val="bg1"/>
              </a:solidFill>
              <a:latin typeface="Times New Roman" pitchFamily="18" charset="0"/>
              <a:cs typeface="Times New Roman" pitchFamily="18" charset="0"/>
            </a:rPr>
            <a:t>Từ</a:t>
          </a:r>
          <a:r>
            <a:rPr lang="en-US" sz="2300" b="1" dirty="0">
              <a:solidFill>
                <a:schemeClr val="bg1"/>
              </a:solidFill>
              <a:latin typeface="Times New Roman" pitchFamily="18" charset="0"/>
              <a:cs typeface="Times New Roman" pitchFamily="18" charset="0"/>
            </a:rPr>
            <a:t> VB “</a:t>
          </a:r>
          <a:r>
            <a:rPr lang="en-US" sz="2300" b="1" i="1" dirty="0" err="1">
              <a:solidFill>
                <a:schemeClr val="bg1"/>
              </a:solidFill>
              <a:latin typeface="Times New Roman" pitchFamily="18" charset="0"/>
              <a:cs typeface="Times New Roman" pitchFamily="18" charset="0"/>
            </a:rPr>
            <a:t>Chuyện</a:t>
          </a:r>
          <a:r>
            <a:rPr lang="en-US" sz="2300" b="1" i="1" dirty="0">
              <a:solidFill>
                <a:schemeClr val="bg1"/>
              </a:solidFill>
              <a:latin typeface="Times New Roman" pitchFamily="18" charset="0"/>
              <a:cs typeface="Times New Roman" pitchFamily="18" charset="0"/>
            </a:rPr>
            <a:t> </a:t>
          </a:r>
          <a:r>
            <a:rPr lang="en-US" sz="2300" b="1" i="1" dirty="0" err="1">
              <a:solidFill>
                <a:schemeClr val="bg1"/>
              </a:solidFill>
              <a:latin typeface="Times New Roman" pitchFamily="18" charset="0"/>
              <a:cs typeface="Times New Roman" pitchFamily="18" charset="0"/>
            </a:rPr>
            <a:t>người</a:t>
          </a:r>
          <a:r>
            <a:rPr lang="en-US" sz="2300" b="1" i="1" dirty="0">
              <a:solidFill>
                <a:schemeClr val="bg1"/>
              </a:solidFill>
              <a:latin typeface="Times New Roman" pitchFamily="18" charset="0"/>
              <a:cs typeface="Times New Roman" pitchFamily="18" charset="0"/>
            </a:rPr>
            <a:t> con </a:t>
          </a:r>
          <a:r>
            <a:rPr lang="en-US" sz="2300" b="1" i="1" dirty="0" err="1">
              <a:solidFill>
                <a:schemeClr val="bg1"/>
              </a:solidFill>
              <a:latin typeface="Times New Roman" pitchFamily="18" charset="0"/>
              <a:cs typeface="Times New Roman" pitchFamily="18" charset="0"/>
            </a:rPr>
            <a:t>gái</a:t>
          </a:r>
          <a:r>
            <a:rPr lang="en-US" sz="2300" b="1" i="1" dirty="0">
              <a:solidFill>
                <a:schemeClr val="bg1"/>
              </a:solidFill>
              <a:latin typeface="Times New Roman" pitchFamily="18" charset="0"/>
              <a:cs typeface="Times New Roman" pitchFamily="18" charset="0"/>
            </a:rPr>
            <a:t> Nam </a:t>
          </a:r>
          <a:r>
            <a:rPr lang="en-US" sz="2300" b="1" i="1" dirty="0" err="1">
              <a:solidFill>
                <a:schemeClr val="bg1"/>
              </a:solidFill>
              <a:latin typeface="Times New Roman" pitchFamily="18" charset="0"/>
              <a:cs typeface="Times New Roman" pitchFamily="18" charset="0"/>
            </a:rPr>
            <a:t>Xương</a:t>
          </a:r>
          <a:r>
            <a:rPr lang="en-US" sz="2300" b="1" i="1" dirty="0">
              <a:solidFill>
                <a:schemeClr val="bg1"/>
              </a:solidFill>
              <a:latin typeface="Times New Roman" pitchFamily="18" charset="0"/>
              <a:cs typeface="Times New Roman" pitchFamily="18" charset="0"/>
            </a:rPr>
            <a:t>”</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nêu</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suy</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nghĩ</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của</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em</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về</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vai</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trò</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của</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người</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phụ</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nữ</a:t>
          </a:r>
          <a:r>
            <a:rPr lang="en-US" sz="2300" b="1" i="0" dirty="0">
              <a:solidFill>
                <a:schemeClr val="bg1"/>
              </a:solidFill>
              <a:latin typeface="Times New Roman" pitchFamily="18" charset="0"/>
              <a:cs typeface="Times New Roman" pitchFamily="18" charset="0"/>
            </a:rPr>
            <a:t> trong </a:t>
          </a:r>
          <a:r>
            <a:rPr lang="en-US" sz="2300" b="1" i="0" dirty="0" err="1">
              <a:solidFill>
                <a:schemeClr val="bg1"/>
              </a:solidFill>
              <a:latin typeface="Times New Roman" pitchFamily="18" charset="0"/>
              <a:cs typeface="Times New Roman" pitchFamily="18" charset="0"/>
            </a:rPr>
            <a:t>xã</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hội</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hiện</a:t>
          </a:r>
          <a:r>
            <a:rPr lang="en-US" sz="2300" b="1" i="0" dirty="0">
              <a:solidFill>
                <a:schemeClr val="bg1"/>
              </a:solidFill>
              <a:latin typeface="Times New Roman" pitchFamily="18" charset="0"/>
              <a:cs typeface="Times New Roman" pitchFamily="18" charset="0"/>
            </a:rPr>
            <a:t> </a:t>
          </a:r>
          <a:r>
            <a:rPr lang="en-US" sz="2300" b="1" i="0" dirty="0" err="1">
              <a:solidFill>
                <a:schemeClr val="bg1"/>
              </a:solidFill>
              <a:latin typeface="Times New Roman" pitchFamily="18" charset="0"/>
              <a:cs typeface="Times New Roman" pitchFamily="18" charset="0"/>
            </a:rPr>
            <a:t>đại</a:t>
          </a:r>
          <a:r>
            <a:rPr lang="en-US" sz="2300" b="1" i="0" dirty="0">
              <a:solidFill>
                <a:schemeClr val="bg1"/>
              </a:solidFill>
              <a:latin typeface="Times New Roman" pitchFamily="18" charset="0"/>
              <a:cs typeface="Times New Roman" pitchFamily="18" charset="0"/>
            </a:rPr>
            <a:t>.</a:t>
          </a:r>
          <a:endParaRPr lang="en-US" sz="2300" b="1" dirty="0">
            <a:solidFill>
              <a:schemeClr val="bg1"/>
            </a:solidFill>
            <a:latin typeface="Times New Roman" pitchFamily="18" charset="0"/>
            <a:cs typeface="Times New Roman" pitchFamily="18" charset="0"/>
          </a:endParaRPr>
        </a:p>
      </dgm:t>
    </dgm:pt>
    <dgm:pt modelId="{A0A5F36C-C600-4F9E-8876-F8D611C7BF75}" type="parTrans" cxnId="{85AE3760-D0C5-45F5-9FCA-8DA2F5F8E730}">
      <dgm:prSet/>
      <dgm:spPr/>
      <dgm:t>
        <a:bodyPr/>
        <a:lstStyle/>
        <a:p>
          <a:endParaRPr lang="en-US" sz="1800" b="1">
            <a:latin typeface="Times New Roman" pitchFamily="18" charset="0"/>
            <a:cs typeface="Times New Roman" pitchFamily="18" charset="0"/>
          </a:endParaRPr>
        </a:p>
      </dgm:t>
    </dgm:pt>
    <dgm:pt modelId="{B06AFF71-0087-4F74-ADB2-9B3FD415ED29}" type="sibTrans" cxnId="{85AE3760-D0C5-45F5-9FCA-8DA2F5F8E730}">
      <dgm:prSet/>
      <dgm:spPr/>
      <dgm:t>
        <a:bodyPr/>
        <a:lstStyle/>
        <a:p>
          <a:endParaRPr lang="en-US" sz="1800" b="1">
            <a:latin typeface="Times New Roman" pitchFamily="18" charset="0"/>
            <a:cs typeface="Times New Roman" pitchFamily="18" charset="0"/>
          </a:endParaRPr>
        </a:p>
      </dgm:t>
    </dgm:pt>
    <dgm:pt modelId="{50E6648A-4E7E-4066-9D96-5E740C4ED5BD}">
      <dgm:prSet phldrT="[Text]" custT="1"/>
      <dgm:spPr>
        <a:solidFill>
          <a:srgbClr val="3333CC"/>
        </a:solidFill>
      </dgm:spPr>
      <dgm:t>
        <a:bodyPr/>
        <a:lstStyle/>
        <a:p>
          <a:r>
            <a:rPr lang="en-US" sz="2100" b="1" dirty="0">
              <a:solidFill>
                <a:srgbClr val="FFFF00"/>
              </a:solidFill>
              <a:latin typeface="Times New Roman" pitchFamily="18" charset="0"/>
              <a:cs typeface="Times New Roman" pitchFamily="18" charset="0"/>
            </a:rPr>
            <a:t>Chia </a:t>
          </a:r>
          <a:r>
            <a:rPr lang="en-US" sz="2100" b="1" dirty="0" err="1">
              <a:solidFill>
                <a:srgbClr val="FFFF00"/>
              </a:solidFill>
              <a:latin typeface="Times New Roman" pitchFamily="18" charset="0"/>
              <a:cs typeface="Times New Roman" pitchFamily="18" charset="0"/>
            </a:rPr>
            <a:t>sẻ</a:t>
          </a:r>
          <a:endParaRPr lang="en-US" sz="2100" b="1" dirty="0">
            <a:solidFill>
              <a:srgbClr val="FFFF00"/>
            </a:solidFill>
            <a:latin typeface="Times New Roman" pitchFamily="18" charset="0"/>
            <a:cs typeface="Times New Roman" pitchFamily="18" charset="0"/>
          </a:endParaRPr>
        </a:p>
      </dgm:t>
    </dgm:pt>
    <dgm:pt modelId="{23CA8AEB-B460-47BB-80F8-2796AF16521F}" type="parTrans" cxnId="{6903FBAB-A617-4548-AD14-05B938AE506D}">
      <dgm:prSet/>
      <dgm:spPr/>
      <dgm:t>
        <a:bodyPr/>
        <a:lstStyle/>
        <a:p>
          <a:endParaRPr lang="en-US" sz="1800" b="1">
            <a:latin typeface="Times New Roman" pitchFamily="18" charset="0"/>
            <a:cs typeface="Times New Roman" pitchFamily="18" charset="0"/>
          </a:endParaRPr>
        </a:p>
      </dgm:t>
    </dgm:pt>
    <dgm:pt modelId="{AEC60B63-98C4-4584-B671-26BC0F3F1E63}" type="sibTrans" cxnId="{6903FBAB-A617-4548-AD14-05B938AE506D}">
      <dgm:prSet/>
      <dgm:spPr/>
      <dgm:t>
        <a:bodyPr/>
        <a:lstStyle/>
        <a:p>
          <a:endParaRPr lang="en-US" sz="1800" b="1">
            <a:latin typeface="Times New Roman" pitchFamily="18" charset="0"/>
            <a:cs typeface="Times New Roman" pitchFamily="18" charset="0"/>
          </a:endParaRPr>
        </a:p>
      </dgm:t>
    </dgm:pt>
    <dgm:pt modelId="{983600CC-25C5-4EBE-B469-DFF26684CB74}">
      <dgm:prSet phldrT="[Text]" custT="1"/>
      <dgm:spPr>
        <a:solidFill>
          <a:srgbClr val="3333CC"/>
        </a:solidFill>
      </dgm:spPr>
      <dgm:t>
        <a:bodyPr/>
        <a:lstStyle/>
        <a:p>
          <a:r>
            <a:rPr lang="en-US" sz="2100" b="1" dirty="0" err="1">
              <a:solidFill>
                <a:srgbClr val="FFFF00"/>
              </a:solidFill>
              <a:latin typeface="Times New Roman" pitchFamily="18" charset="0"/>
              <a:cs typeface="Times New Roman" pitchFamily="18" charset="0"/>
            </a:rPr>
            <a:t>Tình</a:t>
          </a:r>
          <a:r>
            <a:rPr lang="en-US" sz="2100" b="1" dirty="0">
              <a:solidFill>
                <a:srgbClr val="FFFF00"/>
              </a:solidFill>
              <a:latin typeface="Times New Roman" pitchFamily="18" charset="0"/>
              <a:cs typeface="Times New Roman" pitchFamily="18" charset="0"/>
            </a:rPr>
            <a:t> </a:t>
          </a:r>
          <a:r>
            <a:rPr lang="en-US" sz="2100" b="1" dirty="0" err="1">
              <a:solidFill>
                <a:srgbClr val="FFFF00"/>
              </a:solidFill>
              <a:latin typeface="Times New Roman" pitchFamily="18" charset="0"/>
              <a:cs typeface="Times New Roman" pitchFamily="18" charset="0"/>
            </a:rPr>
            <a:t>huống</a:t>
          </a:r>
          <a:endParaRPr lang="en-US" sz="2100" b="1" dirty="0">
            <a:solidFill>
              <a:srgbClr val="FFFF00"/>
            </a:solidFill>
            <a:latin typeface="Times New Roman" pitchFamily="18" charset="0"/>
            <a:cs typeface="Times New Roman" pitchFamily="18" charset="0"/>
          </a:endParaRPr>
        </a:p>
      </dgm:t>
    </dgm:pt>
    <dgm:pt modelId="{545B6E94-620A-485C-96FB-835733A964D5}" type="parTrans" cxnId="{D43052A8-D4F3-4ED1-8673-B7FD1A7D7F65}">
      <dgm:prSet/>
      <dgm:spPr/>
      <dgm:t>
        <a:bodyPr/>
        <a:lstStyle/>
        <a:p>
          <a:endParaRPr lang="en-US" sz="1800" b="1">
            <a:latin typeface="Times New Roman" pitchFamily="18" charset="0"/>
            <a:cs typeface="Times New Roman" pitchFamily="18" charset="0"/>
          </a:endParaRPr>
        </a:p>
      </dgm:t>
    </dgm:pt>
    <dgm:pt modelId="{253A7490-4CD6-4C1F-9F11-1B2DE8501C05}" type="sibTrans" cxnId="{D43052A8-D4F3-4ED1-8673-B7FD1A7D7F65}">
      <dgm:prSet/>
      <dgm:spPr/>
      <dgm:t>
        <a:bodyPr/>
        <a:lstStyle/>
        <a:p>
          <a:endParaRPr lang="en-US" sz="1800" b="1">
            <a:latin typeface="Times New Roman" pitchFamily="18" charset="0"/>
            <a:cs typeface="Times New Roman" pitchFamily="18" charset="0"/>
          </a:endParaRPr>
        </a:p>
      </dgm:t>
    </dgm:pt>
    <dgm:pt modelId="{DA5B7EA4-BBD9-465F-B58C-CA6F60B19BAF}">
      <dgm:prSet phldrT="[Text]" custT="1"/>
      <dgm:spPr>
        <a:solidFill>
          <a:srgbClr val="339933"/>
        </a:solidFill>
      </dgm:spPr>
      <dgm:t>
        <a:bodyPr/>
        <a:lstStyle/>
        <a:p>
          <a:r>
            <a:rPr lang="en-US" sz="2400" b="1" dirty="0">
              <a:solidFill>
                <a:schemeClr val="bg1"/>
              </a:solidFill>
              <a:latin typeface="Times New Roman" pitchFamily="18" charset="0"/>
              <a:cs typeface="Times New Roman" pitchFamily="18" charset="0"/>
            </a:rPr>
            <a:t>Sau </a:t>
          </a:r>
          <a:r>
            <a:rPr lang="en-US" sz="2400" b="1" dirty="0" err="1">
              <a:solidFill>
                <a:schemeClr val="bg1"/>
              </a:solidFill>
              <a:latin typeface="Times New Roman" pitchFamily="18" charset="0"/>
              <a:cs typeface="Times New Roman" pitchFamily="18" charset="0"/>
            </a:rPr>
            <a:t>khi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học</a:t>
          </a:r>
          <a:r>
            <a:rPr lang="en-US" sz="2400" b="1" dirty="0">
              <a:solidFill>
                <a:schemeClr val="bg1"/>
              </a:solidFill>
              <a:latin typeface="Times New Roman" pitchFamily="18" charset="0"/>
              <a:cs typeface="Times New Roman" pitchFamily="18" charset="0"/>
            </a:rPr>
            <a:t> VB “</a:t>
          </a:r>
          <a:r>
            <a:rPr lang="en-US" sz="2400" b="1" i="1" dirty="0" err="1">
              <a:solidFill>
                <a:schemeClr val="bg1"/>
              </a:solidFill>
              <a:latin typeface="Times New Roman" pitchFamily="18" charset="0"/>
              <a:cs typeface="Times New Roman" pitchFamily="18" charset="0"/>
            </a:rPr>
            <a:t>Bố</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của</a:t>
          </a:r>
          <a:r>
            <a:rPr lang="en-US" sz="2400" b="1" i="1" dirty="0">
              <a:solidFill>
                <a:schemeClr val="bg1"/>
              </a:solidFill>
              <a:latin typeface="Times New Roman" pitchFamily="18" charset="0"/>
              <a:cs typeface="Times New Roman" pitchFamily="18" charset="0"/>
            </a:rPr>
            <a:t> Xi-</a:t>
          </a:r>
          <a:r>
            <a:rPr lang="en-US" sz="2400" b="1" i="1" dirty="0" err="1">
              <a:solidFill>
                <a:schemeClr val="bg1"/>
              </a:solidFill>
              <a:latin typeface="Times New Roman" pitchFamily="18" charset="0"/>
              <a:cs typeface="Times New Roman" pitchFamily="18" charset="0"/>
            </a:rPr>
            <a:t>mông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nếu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gặp</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người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có</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cảnh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ngộ</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éo</a:t>
          </a:r>
          <a:r>
            <a:rPr lang="en-US" sz="2400" b="1" dirty="0">
              <a:solidFill>
                <a:schemeClr val="bg1"/>
              </a:solidFill>
              <a:latin typeface="Times New Roman" pitchFamily="18" charset="0"/>
              <a:cs typeface="Times New Roman" pitchFamily="18" charset="0"/>
            </a:rPr>
            <a:t> le, </a:t>
          </a:r>
          <a:r>
            <a:rPr lang="en-US" sz="2400" b="1" dirty="0" err="1">
              <a:solidFill>
                <a:schemeClr val="bg1"/>
              </a:solidFill>
              <a:latin typeface="Times New Roman" pitchFamily="18" charset="0"/>
              <a:cs typeface="Times New Roman" pitchFamily="18" charset="0"/>
            </a:rPr>
            <a:t>bất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hạnh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em</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sẽ</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ứng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xử</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như</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thế</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nào</a:t>
          </a:r>
          <a:r>
            <a:rPr lang="en-US" sz="2400" b="1" dirty="0">
              <a:solidFill>
                <a:schemeClr val="bg1"/>
              </a:solidFill>
              <a:latin typeface="Times New Roman" pitchFamily="18" charset="0"/>
              <a:cs typeface="Times New Roman" pitchFamily="18" charset="0"/>
            </a:rPr>
            <a:t>? </a:t>
          </a:r>
        </a:p>
      </dgm:t>
    </dgm:pt>
    <dgm:pt modelId="{0FE6BE3C-837E-4AC0-8627-2C33AC847590}" type="parTrans" cxnId="{24747CEB-8102-4342-8396-A7BBD9148F02}">
      <dgm:prSet/>
      <dgm:spPr/>
      <dgm:t>
        <a:bodyPr/>
        <a:lstStyle/>
        <a:p>
          <a:endParaRPr lang="en-US" sz="1800" b="1">
            <a:latin typeface="Times New Roman" pitchFamily="18" charset="0"/>
            <a:cs typeface="Times New Roman" pitchFamily="18" charset="0"/>
          </a:endParaRPr>
        </a:p>
      </dgm:t>
    </dgm:pt>
    <dgm:pt modelId="{7AA33852-6457-493E-977F-BC8055BDEB09}" type="sibTrans" cxnId="{24747CEB-8102-4342-8396-A7BBD9148F02}">
      <dgm:prSet/>
      <dgm:spPr/>
      <dgm:t>
        <a:bodyPr/>
        <a:lstStyle/>
        <a:p>
          <a:endParaRPr lang="en-US" sz="1800" b="1">
            <a:latin typeface="Times New Roman" pitchFamily="18" charset="0"/>
            <a:cs typeface="Times New Roman" pitchFamily="18" charset="0"/>
          </a:endParaRPr>
        </a:p>
      </dgm:t>
    </dgm:pt>
    <dgm:pt modelId="{338D5D63-2A79-4F36-B52A-1DECF178D988}">
      <dgm:prSet phldrT="[Text]" custT="1"/>
      <dgm:spPr>
        <a:solidFill>
          <a:srgbClr val="339933"/>
        </a:solidFill>
      </dgm:spPr>
      <dgm:t>
        <a:bodyPr/>
        <a:lstStyle/>
        <a:p>
          <a:r>
            <a:rPr lang="en-US" sz="2200" b="1" dirty="0">
              <a:solidFill>
                <a:schemeClr val="bg1"/>
              </a:solidFill>
              <a:latin typeface="Times New Roman" pitchFamily="18" charset="0"/>
              <a:cs typeface="Times New Roman" pitchFamily="18" charset="0"/>
            </a:rPr>
            <a:t>Sau </a:t>
          </a:r>
          <a:r>
            <a:rPr lang="en-US" sz="2200" b="1" dirty="0" err="1">
              <a:solidFill>
                <a:schemeClr val="bg1"/>
              </a:solidFill>
              <a:latin typeface="Times New Roman" pitchFamily="18" charset="0"/>
              <a:cs typeface="Times New Roman" pitchFamily="18" charset="0"/>
            </a:rPr>
            <a:t>khi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học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văn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bản</a:t>
          </a:r>
          <a:r>
            <a:rPr lang="en-US" sz="2200" b="1" dirty="0">
              <a:solidFill>
                <a:schemeClr val="bg1"/>
              </a:solidFill>
              <a:latin typeface="Times New Roman" pitchFamily="18" charset="0"/>
              <a:cs typeface="Times New Roman" pitchFamily="18" charset="0"/>
            </a:rPr>
            <a:t> “</a:t>
          </a:r>
          <a:r>
            <a:rPr lang="en-US" sz="2200" b="1" i="1" dirty="0" err="1">
              <a:solidFill>
                <a:schemeClr val="bg1"/>
              </a:solidFill>
              <a:latin typeface="Times New Roman" pitchFamily="18" charset="0"/>
              <a:cs typeface="Times New Roman" pitchFamily="18" charset="0"/>
            </a:rPr>
            <a:t>Chiếc</a:t>
          </a:r>
          <a:r>
            <a:rPr lang="en-US" sz="2200" b="1" i="1" dirty="0">
              <a:solidFill>
                <a:schemeClr val="bg1"/>
              </a:solidFill>
              <a:latin typeface="Times New Roman" pitchFamily="18" charset="0"/>
              <a:cs typeface="Times New Roman" pitchFamily="18" charset="0"/>
            </a:rPr>
            <a:t> </a:t>
          </a:r>
          <a:r>
            <a:rPr lang="en-US" sz="2200" b="1" i="1" dirty="0" err="1">
              <a:solidFill>
                <a:schemeClr val="bg1"/>
              </a:solidFill>
              <a:latin typeface="Times New Roman" pitchFamily="18" charset="0"/>
              <a:cs typeface="Times New Roman" pitchFamily="18" charset="0"/>
            </a:rPr>
            <a:t>lược</a:t>
          </a:r>
          <a:r>
            <a:rPr lang="en-US" sz="2200" b="1" i="1" dirty="0">
              <a:solidFill>
                <a:schemeClr val="bg1"/>
              </a:solidFill>
              <a:latin typeface="Times New Roman" pitchFamily="18" charset="0"/>
              <a:cs typeface="Times New Roman" pitchFamily="18" charset="0"/>
            </a:rPr>
            <a:t> </a:t>
          </a:r>
          <a:r>
            <a:rPr lang="en-US" sz="2200" b="1" i="1" dirty="0" err="1">
              <a:solidFill>
                <a:schemeClr val="bg1"/>
              </a:solidFill>
              <a:latin typeface="Times New Roman" pitchFamily="18" charset="0"/>
              <a:cs typeface="Times New Roman" pitchFamily="18" charset="0"/>
            </a:rPr>
            <a:t>ngà</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em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hãy</a:t>
          </a:r>
          <a:r>
            <a:rPr lang="en-US" sz="2200" b="1" dirty="0">
              <a:solidFill>
                <a:schemeClr val="bg1"/>
              </a:solidFill>
              <a:latin typeface="Times New Roman" pitchFamily="18" charset="0"/>
              <a:cs typeface="Times New Roman" pitchFamily="18" charset="0"/>
            </a:rPr>
            <a:t> chia </a:t>
          </a:r>
          <a:r>
            <a:rPr lang="en-US" sz="2200" b="1" dirty="0" err="1">
              <a:solidFill>
                <a:schemeClr val="bg1"/>
              </a:solidFill>
              <a:latin typeface="Times New Roman" pitchFamily="18" charset="0"/>
              <a:cs typeface="Times New Roman" pitchFamily="18" charset="0"/>
            </a:rPr>
            <a:t>sẻ</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một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khoảnh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khắc</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bình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yên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quí</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giá</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bên</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gia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đình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của</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mình</a:t>
          </a:r>
          <a:r>
            <a:rPr lang="en-US" sz="2200" b="1" dirty="0">
              <a:solidFill>
                <a:schemeClr val="bg1"/>
              </a:solidFill>
              <a:latin typeface="Times New Roman" pitchFamily="18" charset="0"/>
              <a:cs typeface="Times New Roman" pitchFamily="18" charset="0"/>
            </a:rPr>
            <a:t>. </a:t>
          </a:r>
        </a:p>
      </dgm:t>
    </dgm:pt>
    <dgm:pt modelId="{E0EC92B6-6D2F-4F7D-BD66-86D0BFF44C4E}" type="parTrans" cxnId="{AE3C19FF-9352-489B-8CF0-1FD227C786EC}">
      <dgm:prSet/>
      <dgm:spPr/>
      <dgm:t>
        <a:bodyPr/>
        <a:lstStyle/>
        <a:p>
          <a:endParaRPr lang="en-US" sz="1800"/>
        </a:p>
      </dgm:t>
    </dgm:pt>
    <dgm:pt modelId="{B2A82280-FF43-4FE4-A604-C19E9F0BAC83}" type="sibTrans" cxnId="{AE3C19FF-9352-489B-8CF0-1FD227C786EC}">
      <dgm:prSet/>
      <dgm:spPr/>
      <dgm:t>
        <a:bodyPr/>
        <a:lstStyle/>
        <a:p>
          <a:endParaRPr lang="en-US" sz="1800"/>
        </a:p>
      </dgm:t>
    </dgm:pt>
    <dgm:pt modelId="{9E66769B-E5E5-4EB8-ABFC-AD4D78FE0FC7}">
      <dgm:prSet phldrT="[Text]" custT="1"/>
      <dgm:spPr>
        <a:solidFill>
          <a:srgbClr val="339933"/>
        </a:solidFill>
      </dgm:spPr>
      <dgm:t>
        <a:bodyPr/>
        <a:lstStyle/>
        <a:p>
          <a:r>
            <a:rPr lang="en-US" sz="2200" b="1" dirty="0" err="1">
              <a:solidFill>
                <a:schemeClr val="bg1"/>
              </a:solidFill>
              <a:latin typeface="Times New Roman" pitchFamily="18" charset="0"/>
              <a:cs typeface="Times New Roman" pitchFamily="18" charset="0"/>
            </a:rPr>
            <a:t>Giả</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sử</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là</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người</a:t>
          </a:r>
          <a:r>
            <a:rPr lang="en-US" sz="2200" b="1" dirty="0">
              <a:solidFill>
                <a:schemeClr val="bg1"/>
              </a:solidFill>
              <a:latin typeface="Times New Roman" pitchFamily="18" charset="0"/>
              <a:cs typeface="Times New Roman" pitchFamily="18" charset="0"/>
            </a:rPr>
            <a:t> con trong </a:t>
          </a:r>
          <a:r>
            <a:rPr lang="en-US" sz="2200" b="1" dirty="0" err="1">
              <a:solidFill>
                <a:schemeClr val="bg1"/>
              </a:solidFill>
              <a:latin typeface="Times New Roman" pitchFamily="18" charset="0"/>
              <a:cs typeface="Times New Roman" pitchFamily="18" charset="0"/>
            </a:rPr>
            <a:t>bài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thơ</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Nói</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với</a:t>
          </a:r>
          <a:r>
            <a:rPr lang="en-US" sz="2200" b="1" dirty="0">
              <a:solidFill>
                <a:schemeClr val="bg1"/>
              </a:solidFill>
              <a:latin typeface="Times New Roman" pitchFamily="18" charset="0"/>
              <a:cs typeface="Times New Roman" pitchFamily="18" charset="0"/>
            </a:rPr>
            <a:t> con”, </a:t>
          </a:r>
          <a:r>
            <a:rPr lang="en-US" sz="2200" b="1" dirty="0" err="1">
              <a:solidFill>
                <a:schemeClr val="bg1"/>
              </a:solidFill>
              <a:latin typeface="Times New Roman" pitchFamily="18" charset="0"/>
              <a:cs typeface="Times New Roman" pitchFamily="18" charset="0"/>
            </a:rPr>
            <a:t>em</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viết</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thư</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trả</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lời</a:t>
          </a:r>
          <a:r>
            <a:rPr lang="en-US" sz="2200" b="1" dirty="0">
              <a:solidFill>
                <a:schemeClr val="bg1"/>
              </a:solidFill>
              <a:latin typeface="Times New Roman" pitchFamily="18" charset="0"/>
              <a:cs typeface="Times New Roman" pitchFamily="18" charset="0"/>
            </a:rPr>
            <a:t> cha </a:t>
          </a:r>
          <a:r>
            <a:rPr lang="en-US" sz="2200" b="1" dirty="0" err="1">
              <a:solidFill>
                <a:schemeClr val="bg1"/>
              </a:solidFill>
              <a:latin typeface="Times New Roman" pitchFamily="18" charset="0"/>
              <a:cs typeface="Times New Roman" pitchFamily="18" charset="0"/>
            </a:rPr>
            <a:t>như</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thế</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nào</a:t>
          </a:r>
          <a:r>
            <a:rPr lang="en-US" sz="2200" b="1" dirty="0">
              <a:solidFill>
                <a:schemeClr val="bg1"/>
              </a:solidFill>
              <a:latin typeface="Times New Roman" pitchFamily="18" charset="0"/>
              <a:cs typeface="Times New Roman" pitchFamily="18" charset="0"/>
            </a:rPr>
            <a:t>? </a:t>
          </a:r>
        </a:p>
      </dgm:t>
    </dgm:pt>
    <dgm:pt modelId="{255D6F7E-7CC1-4662-B3C6-287F54632E05}" type="parTrans" cxnId="{D4353472-579D-4CA3-88E5-30353D41BCE6}">
      <dgm:prSet/>
      <dgm:spPr/>
      <dgm:t>
        <a:bodyPr/>
        <a:lstStyle/>
        <a:p>
          <a:endParaRPr lang="en-US"/>
        </a:p>
      </dgm:t>
    </dgm:pt>
    <dgm:pt modelId="{F65C534D-189B-476F-B233-6612DB7A1E1D}" type="sibTrans" cxnId="{D4353472-579D-4CA3-88E5-30353D41BCE6}">
      <dgm:prSet/>
      <dgm:spPr/>
      <dgm:t>
        <a:bodyPr/>
        <a:lstStyle/>
        <a:p>
          <a:endParaRPr lang="en-US"/>
        </a:p>
      </dgm:t>
    </dgm:pt>
    <dgm:pt modelId="{15A3B809-9484-48AD-AF11-45F6FD655437}" type="pres">
      <dgm:prSet presAssocID="{AA6B0BC6-38B5-471C-8AC3-F72C09F26C40}" presName="linearFlow" presStyleCnt="0">
        <dgm:presLayoutVars>
          <dgm:dir/>
          <dgm:animLvl val="lvl"/>
          <dgm:resizeHandles val="exact"/>
        </dgm:presLayoutVars>
      </dgm:prSet>
      <dgm:spPr/>
      <dgm:t>
        <a:bodyPr/>
        <a:lstStyle/>
        <a:p>
          <a:endParaRPr lang="en-US"/>
        </a:p>
      </dgm:t>
    </dgm:pt>
    <dgm:pt modelId="{0D82E34D-0EAB-4014-9CD9-A306B5AE7D0B}" type="pres">
      <dgm:prSet presAssocID="{1795FE7D-4CC8-4A10-84B3-30767AE050F5}" presName="composite" presStyleCnt="0"/>
      <dgm:spPr/>
    </dgm:pt>
    <dgm:pt modelId="{F30C41B8-9DE9-4975-9D23-5340A6940591}" type="pres">
      <dgm:prSet presAssocID="{1795FE7D-4CC8-4A10-84B3-30767AE050F5}" presName="parentText" presStyleLbl="alignNode1" presStyleIdx="0" presStyleCnt="3" custScaleX="137791" custScaleY="134708" custLinFactNeighborX="-17502">
        <dgm:presLayoutVars>
          <dgm:chMax val="1"/>
          <dgm:bulletEnabled val="1"/>
        </dgm:presLayoutVars>
      </dgm:prSet>
      <dgm:spPr/>
      <dgm:t>
        <a:bodyPr/>
        <a:lstStyle/>
        <a:p>
          <a:endParaRPr lang="en-US"/>
        </a:p>
      </dgm:t>
    </dgm:pt>
    <dgm:pt modelId="{EF5ADB77-FE9C-41D1-8EAB-8EEE9A526090}" type="pres">
      <dgm:prSet presAssocID="{1795FE7D-4CC8-4A10-84B3-30767AE050F5}" presName="descendantText" presStyleLbl="alignAcc1" presStyleIdx="0" presStyleCnt="3" custScaleY="138464" custLinFactNeighborX="3104" custLinFactNeighborY="2863">
        <dgm:presLayoutVars>
          <dgm:bulletEnabled val="1"/>
        </dgm:presLayoutVars>
      </dgm:prSet>
      <dgm:spPr/>
      <dgm:t>
        <a:bodyPr/>
        <a:lstStyle/>
        <a:p>
          <a:endParaRPr lang="en-US"/>
        </a:p>
      </dgm:t>
    </dgm:pt>
    <dgm:pt modelId="{6D535389-F2E7-4B23-BFB9-EA44B135CABC}" type="pres">
      <dgm:prSet presAssocID="{94942F8D-94A7-457A-BC36-795155B0F259}" presName="sp" presStyleCnt="0"/>
      <dgm:spPr/>
    </dgm:pt>
    <dgm:pt modelId="{E69B9B5E-B890-40AF-B0BA-F821EE9A9715}" type="pres">
      <dgm:prSet presAssocID="{50E6648A-4E7E-4066-9D96-5E740C4ED5BD}" presName="composite" presStyleCnt="0"/>
      <dgm:spPr/>
    </dgm:pt>
    <dgm:pt modelId="{546FE11C-F6B4-4F5E-8244-9704B0424812}" type="pres">
      <dgm:prSet presAssocID="{50E6648A-4E7E-4066-9D96-5E740C4ED5BD}" presName="parentText" presStyleLbl="alignNode1" presStyleIdx="1" presStyleCnt="3" custScaleX="126743" custScaleY="147142" custLinFactNeighborX="-4433" custLinFactNeighborY="-7326">
        <dgm:presLayoutVars>
          <dgm:chMax val="1"/>
          <dgm:bulletEnabled val="1"/>
        </dgm:presLayoutVars>
      </dgm:prSet>
      <dgm:spPr/>
      <dgm:t>
        <a:bodyPr/>
        <a:lstStyle/>
        <a:p>
          <a:endParaRPr lang="en-US"/>
        </a:p>
      </dgm:t>
    </dgm:pt>
    <dgm:pt modelId="{5E4A4D87-0885-4AC6-BB57-7AFB1D02ECD5}" type="pres">
      <dgm:prSet presAssocID="{50E6648A-4E7E-4066-9D96-5E740C4ED5BD}" presName="descendantText" presStyleLbl="alignAcc1" presStyleIdx="1" presStyleCnt="3" custScaleY="231849" custLinFactNeighborX="1980" custLinFactNeighborY="-10935">
        <dgm:presLayoutVars>
          <dgm:bulletEnabled val="1"/>
        </dgm:presLayoutVars>
      </dgm:prSet>
      <dgm:spPr/>
      <dgm:t>
        <a:bodyPr/>
        <a:lstStyle/>
        <a:p>
          <a:endParaRPr lang="en-US"/>
        </a:p>
      </dgm:t>
    </dgm:pt>
    <dgm:pt modelId="{78093A68-2F39-4F4E-908A-90A98042169B}" type="pres">
      <dgm:prSet presAssocID="{AEC60B63-98C4-4584-B671-26BC0F3F1E63}" presName="sp" presStyleCnt="0"/>
      <dgm:spPr/>
    </dgm:pt>
    <dgm:pt modelId="{BABC323B-B334-4F02-AC8A-1E53955DF120}" type="pres">
      <dgm:prSet presAssocID="{983600CC-25C5-4EBE-B469-DFF26684CB74}" presName="composite" presStyleCnt="0"/>
      <dgm:spPr/>
    </dgm:pt>
    <dgm:pt modelId="{AE9E95B2-FBB4-43EC-B5E7-3EA9F78B6504}" type="pres">
      <dgm:prSet presAssocID="{983600CC-25C5-4EBE-B469-DFF26684CB74}" presName="parentText" presStyleLbl="alignNode1" presStyleIdx="2" presStyleCnt="3" custLinFactNeighborX="9933" custLinFactNeighborY="-1789">
        <dgm:presLayoutVars>
          <dgm:chMax val="1"/>
          <dgm:bulletEnabled val="1"/>
        </dgm:presLayoutVars>
      </dgm:prSet>
      <dgm:spPr/>
      <dgm:t>
        <a:bodyPr/>
        <a:lstStyle/>
        <a:p>
          <a:endParaRPr lang="en-US"/>
        </a:p>
      </dgm:t>
    </dgm:pt>
    <dgm:pt modelId="{9018816B-B23B-45B5-808A-9A95C85CFA76}" type="pres">
      <dgm:prSet presAssocID="{983600CC-25C5-4EBE-B469-DFF26684CB74}" presName="descendantText" presStyleLbl="alignAcc1" presStyleIdx="2" presStyleCnt="3" custScaleY="153230" custLinFactNeighborX="4613" custLinFactNeighborY="27827">
        <dgm:presLayoutVars>
          <dgm:bulletEnabled val="1"/>
        </dgm:presLayoutVars>
      </dgm:prSet>
      <dgm:spPr/>
      <dgm:t>
        <a:bodyPr/>
        <a:lstStyle/>
        <a:p>
          <a:endParaRPr lang="en-US"/>
        </a:p>
      </dgm:t>
    </dgm:pt>
  </dgm:ptLst>
  <dgm:cxnLst>
    <dgm:cxn modelId="{6903FBAB-A617-4548-AD14-05B938AE506D}" srcId="{AA6B0BC6-38B5-471C-8AC3-F72C09F26C40}" destId="{50E6648A-4E7E-4066-9D96-5E740C4ED5BD}" srcOrd="1" destOrd="0" parTransId="{23CA8AEB-B460-47BB-80F8-2796AF16521F}" sibTransId="{AEC60B63-98C4-4584-B671-26BC0F3F1E63}"/>
    <dgm:cxn modelId="{F6212BA2-6DD5-45DA-8438-58D7FCB127D0}" type="presOf" srcId="{9E66769B-E5E5-4EB8-ABFC-AD4D78FE0FC7}" destId="{5E4A4D87-0885-4AC6-BB57-7AFB1D02ECD5}" srcOrd="0" destOrd="1" presId="urn:microsoft.com/office/officeart/2005/8/layout/chevron2"/>
    <dgm:cxn modelId="{A052C943-9519-4E99-A016-CD8EFFEF787E}" type="presOf" srcId="{DA5B7EA4-BBD9-465F-B58C-CA6F60B19BAF}" destId="{9018816B-B23B-45B5-808A-9A95C85CFA76}" srcOrd="0" destOrd="0" presId="urn:microsoft.com/office/officeart/2005/8/layout/chevron2"/>
    <dgm:cxn modelId="{D43052A8-D4F3-4ED1-8673-B7FD1A7D7F65}" srcId="{AA6B0BC6-38B5-471C-8AC3-F72C09F26C40}" destId="{983600CC-25C5-4EBE-B469-DFF26684CB74}" srcOrd="2" destOrd="0" parTransId="{545B6E94-620A-485C-96FB-835733A964D5}" sibTransId="{253A7490-4CD6-4C1F-9F11-1B2DE8501C05}"/>
    <dgm:cxn modelId="{85AE3760-D0C5-45F5-9FCA-8DA2F5F8E730}" srcId="{1795FE7D-4CC8-4A10-84B3-30767AE050F5}" destId="{9E63FBF7-459F-4569-86A8-1592764209E3}" srcOrd="0" destOrd="0" parTransId="{A0A5F36C-C600-4F9E-8876-F8D611C7BF75}" sibTransId="{B06AFF71-0087-4F74-ADB2-9B3FD415ED29}"/>
    <dgm:cxn modelId="{5A12B8FA-A442-40C0-9A03-9B174C26F7A1}" type="presOf" srcId="{9E63FBF7-459F-4569-86A8-1592764209E3}" destId="{EF5ADB77-FE9C-41D1-8EAB-8EEE9A526090}" srcOrd="0" destOrd="0" presId="urn:microsoft.com/office/officeart/2005/8/layout/chevron2"/>
    <dgm:cxn modelId="{BA6B1DBC-6A32-45E4-BD0C-3FA55850DFD4}" type="presOf" srcId="{983600CC-25C5-4EBE-B469-DFF26684CB74}" destId="{AE9E95B2-FBB4-43EC-B5E7-3EA9F78B6504}" srcOrd="0" destOrd="0" presId="urn:microsoft.com/office/officeart/2005/8/layout/chevron2"/>
    <dgm:cxn modelId="{0FAB1D4E-EDB3-40D1-8428-64481B26E513}" srcId="{AA6B0BC6-38B5-471C-8AC3-F72C09F26C40}" destId="{1795FE7D-4CC8-4A10-84B3-30767AE050F5}" srcOrd="0" destOrd="0" parTransId="{B5BBE4BB-A815-439E-A85A-A387C2EDC532}" sibTransId="{94942F8D-94A7-457A-BC36-795155B0F259}"/>
    <dgm:cxn modelId="{EA7D283E-075D-4AFA-A4F5-251A80CB62BE}" type="presOf" srcId="{1795FE7D-4CC8-4A10-84B3-30767AE050F5}" destId="{F30C41B8-9DE9-4975-9D23-5340A6940591}" srcOrd="0" destOrd="0" presId="urn:microsoft.com/office/officeart/2005/8/layout/chevron2"/>
    <dgm:cxn modelId="{D4353472-579D-4CA3-88E5-30353D41BCE6}" srcId="{50E6648A-4E7E-4066-9D96-5E740C4ED5BD}" destId="{9E66769B-E5E5-4EB8-ABFC-AD4D78FE0FC7}" srcOrd="1" destOrd="0" parTransId="{255D6F7E-7CC1-4662-B3C6-287F54632E05}" sibTransId="{F65C534D-189B-476F-B233-6612DB7A1E1D}"/>
    <dgm:cxn modelId="{92D35CF0-A6CE-4FFF-9633-F82B10C0922A}" type="presOf" srcId="{338D5D63-2A79-4F36-B52A-1DECF178D988}" destId="{5E4A4D87-0885-4AC6-BB57-7AFB1D02ECD5}" srcOrd="0" destOrd="0" presId="urn:microsoft.com/office/officeart/2005/8/layout/chevron2"/>
    <dgm:cxn modelId="{24747CEB-8102-4342-8396-A7BBD9148F02}" srcId="{983600CC-25C5-4EBE-B469-DFF26684CB74}" destId="{DA5B7EA4-BBD9-465F-B58C-CA6F60B19BAF}" srcOrd="0" destOrd="0" parTransId="{0FE6BE3C-837E-4AC0-8627-2C33AC847590}" sibTransId="{7AA33852-6457-493E-977F-BC8055BDEB09}"/>
    <dgm:cxn modelId="{908ADD5A-1A4D-4F4F-AE23-EBF712A1F5A8}" type="presOf" srcId="{50E6648A-4E7E-4066-9D96-5E740C4ED5BD}" destId="{546FE11C-F6B4-4F5E-8244-9704B0424812}" srcOrd="0" destOrd="0" presId="urn:microsoft.com/office/officeart/2005/8/layout/chevron2"/>
    <dgm:cxn modelId="{1C2B24A1-FF1E-475C-875A-636590A1DBC6}" type="presOf" srcId="{AA6B0BC6-38B5-471C-8AC3-F72C09F26C40}" destId="{15A3B809-9484-48AD-AF11-45F6FD655437}" srcOrd="0" destOrd="0" presId="urn:microsoft.com/office/officeart/2005/8/layout/chevron2"/>
    <dgm:cxn modelId="{AE3C19FF-9352-489B-8CF0-1FD227C786EC}" srcId="{50E6648A-4E7E-4066-9D96-5E740C4ED5BD}" destId="{338D5D63-2A79-4F36-B52A-1DECF178D988}" srcOrd="0" destOrd="0" parTransId="{E0EC92B6-6D2F-4F7D-BD66-86D0BFF44C4E}" sibTransId="{B2A82280-FF43-4FE4-A604-C19E9F0BAC83}"/>
    <dgm:cxn modelId="{F25DD2AA-B069-4B11-BA9A-B7C383159BC9}" type="presParOf" srcId="{15A3B809-9484-48AD-AF11-45F6FD655437}" destId="{0D82E34D-0EAB-4014-9CD9-A306B5AE7D0B}" srcOrd="0" destOrd="0" presId="urn:microsoft.com/office/officeart/2005/8/layout/chevron2"/>
    <dgm:cxn modelId="{3B694223-B412-4BBD-B7A4-726A1A74ECB5}" type="presParOf" srcId="{0D82E34D-0EAB-4014-9CD9-A306B5AE7D0B}" destId="{F30C41B8-9DE9-4975-9D23-5340A6940591}" srcOrd="0" destOrd="0" presId="urn:microsoft.com/office/officeart/2005/8/layout/chevron2"/>
    <dgm:cxn modelId="{0E1F9C69-AAC7-4C1A-B018-8E89F61E3586}" type="presParOf" srcId="{0D82E34D-0EAB-4014-9CD9-A306B5AE7D0B}" destId="{EF5ADB77-FE9C-41D1-8EAB-8EEE9A526090}" srcOrd="1" destOrd="0" presId="urn:microsoft.com/office/officeart/2005/8/layout/chevron2"/>
    <dgm:cxn modelId="{F9071F89-1112-447B-9279-14108A492E73}" type="presParOf" srcId="{15A3B809-9484-48AD-AF11-45F6FD655437}" destId="{6D535389-F2E7-4B23-BFB9-EA44B135CABC}" srcOrd="1" destOrd="0" presId="urn:microsoft.com/office/officeart/2005/8/layout/chevron2"/>
    <dgm:cxn modelId="{03CF077E-453E-4070-93A0-0FC742F0A9B4}" type="presParOf" srcId="{15A3B809-9484-48AD-AF11-45F6FD655437}" destId="{E69B9B5E-B890-40AF-B0BA-F821EE9A9715}" srcOrd="2" destOrd="0" presId="urn:microsoft.com/office/officeart/2005/8/layout/chevron2"/>
    <dgm:cxn modelId="{1821AC00-8245-4DD3-9576-DF34BB4ED76E}" type="presParOf" srcId="{E69B9B5E-B890-40AF-B0BA-F821EE9A9715}" destId="{546FE11C-F6B4-4F5E-8244-9704B0424812}" srcOrd="0" destOrd="0" presId="urn:microsoft.com/office/officeart/2005/8/layout/chevron2"/>
    <dgm:cxn modelId="{75DF006E-74D1-45A7-8D98-7B9F955B7AC0}" type="presParOf" srcId="{E69B9B5E-B890-40AF-B0BA-F821EE9A9715}" destId="{5E4A4D87-0885-4AC6-BB57-7AFB1D02ECD5}" srcOrd="1" destOrd="0" presId="urn:microsoft.com/office/officeart/2005/8/layout/chevron2"/>
    <dgm:cxn modelId="{6AC3E81D-786A-4D8F-911E-614A288C1110}" type="presParOf" srcId="{15A3B809-9484-48AD-AF11-45F6FD655437}" destId="{78093A68-2F39-4F4E-908A-90A98042169B}" srcOrd="3" destOrd="0" presId="urn:microsoft.com/office/officeart/2005/8/layout/chevron2"/>
    <dgm:cxn modelId="{F1B20EFA-8FFF-484D-9FF5-E709CB324CD4}" type="presParOf" srcId="{15A3B809-9484-48AD-AF11-45F6FD655437}" destId="{BABC323B-B334-4F02-AC8A-1E53955DF120}" srcOrd="4" destOrd="0" presId="urn:microsoft.com/office/officeart/2005/8/layout/chevron2"/>
    <dgm:cxn modelId="{34205941-8B54-4953-B385-C732DEF8644E}" type="presParOf" srcId="{BABC323B-B334-4F02-AC8A-1E53955DF120}" destId="{AE9E95B2-FBB4-43EC-B5E7-3EA9F78B6504}" srcOrd="0" destOrd="0" presId="urn:microsoft.com/office/officeart/2005/8/layout/chevron2"/>
    <dgm:cxn modelId="{ADDAD41E-FAF5-402E-B396-1C02376D5172}" type="presParOf" srcId="{BABC323B-B334-4F02-AC8A-1E53955DF120}" destId="{9018816B-B23B-45B5-808A-9A95C85CFA76}" srcOrd="1" destOrd="0" presId="urn:microsoft.com/office/officeart/2005/8/layout/chevr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C627AA-BE01-4C58-A532-1E932CE2C316}" type="doc">
      <dgm:prSet loTypeId="urn:microsoft.com/office/officeart/2009/layout/CircleArrowProcess" loCatId="cycle" qsTypeId="urn:microsoft.com/office/officeart/2005/8/quickstyle/simple5" qsCatId="simple" csTypeId="urn:microsoft.com/office/officeart/2005/8/colors/colorful4" csCatId="colorful" phldr="1"/>
      <dgm:spPr/>
      <dgm:t>
        <a:bodyPr/>
        <a:lstStyle/>
        <a:p>
          <a:endParaRPr lang="vi-VN"/>
        </a:p>
      </dgm:t>
    </dgm:pt>
    <dgm:pt modelId="{5CAA4229-14FE-4E8B-BA82-7908A989F13F}">
      <dgm:prSet phldrT="[Text]" custT="1"/>
      <dgm:spPr/>
      <dgm:t>
        <a:bodyPr/>
        <a:lstStyle/>
        <a:p>
          <a:r>
            <a:rPr lang="en-US" sz="2800" b="1" dirty="0" err="1">
              <a:solidFill>
                <a:srgbClr val="FF0000"/>
              </a:solidFill>
              <a:latin typeface="Times New Roman" panose="02020603050405020304" pitchFamily="18" charset="0"/>
              <a:cs typeface="Times New Roman" panose="02020603050405020304" pitchFamily="18" charset="0"/>
            </a:rPr>
            <a:t>Khoảnh</a:t>
          </a:r>
          <a:endParaRPr lang="vi-VN" sz="2800" b="1" dirty="0">
            <a:solidFill>
              <a:srgbClr val="FF0000"/>
            </a:solidFill>
            <a:latin typeface="Times New Roman" panose="02020603050405020304" pitchFamily="18" charset="0"/>
            <a:cs typeface="Times New Roman" panose="02020603050405020304" pitchFamily="18" charset="0"/>
          </a:endParaRPr>
        </a:p>
      </dgm:t>
    </dgm:pt>
    <dgm:pt modelId="{716AAD33-02CD-4DF5-8116-D2470846CC9D}" type="parTrans" cxnId="{992E0C85-9F28-4A4F-9AFD-B714D06B9EEC}">
      <dgm:prSet/>
      <dgm:spPr/>
      <dgm:t>
        <a:bodyPr/>
        <a:lstStyle/>
        <a:p>
          <a:endParaRPr lang="vi-VN"/>
        </a:p>
      </dgm:t>
    </dgm:pt>
    <dgm:pt modelId="{68A23B55-692B-44D1-A9FE-3EDBF1DAC51C}" type="sibTrans" cxnId="{992E0C85-9F28-4A4F-9AFD-B714D06B9EEC}">
      <dgm:prSet/>
      <dgm:spPr/>
      <dgm:t>
        <a:bodyPr/>
        <a:lstStyle/>
        <a:p>
          <a:endParaRPr lang="vi-VN"/>
        </a:p>
      </dgm:t>
    </dgm:pt>
    <dgm:pt modelId="{5DC6857F-678D-46A5-9289-31CF4AEDF850}">
      <dgm:prSet phldrT="[Text]"/>
      <dgm:spPr/>
      <dgm:t>
        <a:bodyPr/>
        <a:lstStyle/>
        <a:p>
          <a:r>
            <a:rPr lang="en-US" b="1" dirty="0" err="1">
              <a:solidFill>
                <a:srgbClr val="FF0000"/>
              </a:solidFill>
              <a:latin typeface="Times New Roman" panose="02020603050405020304" pitchFamily="18" charset="0"/>
              <a:cs typeface="Times New Roman" panose="02020603050405020304" pitchFamily="18" charset="0"/>
            </a:rPr>
            <a:t>Khắc</a:t>
          </a:r>
          <a:r>
            <a:rPr lang="en-US" b="1" dirty="0">
              <a:solidFill>
                <a:srgbClr val="FF0000"/>
              </a:solidFill>
              <a:latin typeface="Times New Roman" panose="02020603050405020304" pitchFamily="18" charset="0"/>
              <a:cs typeface="Times New Roman" panose="02020603050405020304" pitchFamily="18" charset="0"/>
            </a:rPr>
            <a:t> </a:t>
          </a:r>
          <a:endParaRPr lang="vi-VN" dirty="0">
            <a:solidFill>
              <a:srgbClr val="FF0000"/>
            </a:solidFill>
          </a:endParaRPr>
        </a:p>
      </dgm:t>
    </dgm:pt>
    <dgm:pt modelId="{FA8F5F11-4B44-4770-976B-7B3A61051AEF}" type="parTrans" cxnId="{702B9B47-B138-426D-937E-B81EFB082644}">
      <dgm:prSet/>
      <dgm:spPr/>
      <dgm:t>
        <a:bodyPr/>
        <a:lstStyle/>
        <a:p>
          <a:endParaRPr lang="vi-VN"/>
        </a:p>
      </dgm:t>
    </dgm:pt>
    <dgm:pt modelId="{B45CCD02-BF11-4115-B8A7-0F21B88227E7}" type="sibTrans" cxnId="{702B9B47-B138-426D-937E-B81EFB082644}">
      <dgm:prSet/>
      <dgm:spPr/>
      <dgm:t>
        <a:bodyPr/>
        <a:lstStyle/>
        <a:p>
          <a:endParaRPr lang="vi-VN"/>
        </a:p>
      </dgm:t>
    </dgm:pt>
    <dgm:pt modelId="{558227A7-9256-4A29-8F68-6A631A019448}">
      <dgm:prSet phldrT="[Text]"/>
      <dgm:spPr/>
      <dgm:t>
        <a:bodyPr/>
        <a:lstStyle/>
        <a:p>
          <a:r>
            <a:rPr lang="en-US" b="1" dirty="0" err="1">
              <a:solidFill>
                <a:srgbClr val="FF0000"/>
              </a:solidFill>
              <a:latin typeface="Times New Roman" panose="02020603050405020304" pitchFamily="18" charset="0"/>
              <a:cs typeface="Times New Roman" panose="02020603050405020304" pitchFamily="18" charset="0"/>
            </a:rPr>
            <a:t>Yên</a:t>
          </a:r>
          <a:endParaRPr lang="vi-VN" dirty="0">
            <a:solidFill>
              <a:srgbClr val="FF0000"/>
            </a:solidFill>
          </a:endParaRPr>
        </a:p>
      </dgm:t>
    </dgm:pt>
    <dgm:pt modelId="{CE6947D7-E2A3-4E07-B758-55F7BF34C32E}" type="parTrans" cxnId="{67C6AB6A-2E5C-467A-A4F6-516E8D05A2ED}">
      <dgm:prSet/>
      <dgm:spPr/>
      <dgm:t>
        <a:bodyPr/>
        <a:lstStyle/>
        <a:p>
          <a:endParaRPr lang="vi-VN"/>
        </a:p>
      </dgm:t>
    </dgm:pt>
    <dgm:pt modelId="{9D7E475B-51F0-44A1-9C83-0FD8CA1DC6F7}" type="sibTrans" cxnId="{67C6AB6A-2E5C-467A-A4F6-516E8D05A2ED}">
      <dgm:prSet/>
      <dgm:spPr/>
      <dgm:t>
        <a:bodyPr/>
        <a:lstStyle/>
        <a:p>
          <a:endParaRPr lang="vi-VN"/>
        </a:p>
      </dgm:t>
    </dgm:pt>
    <dgm:pt modelId="{EE06684E-ABA6-474F-84A9-A9CC1A82558C}">
      <dgm:prSet/>
      <dgm:spPr/>
      <dgm:t>
        <a:bodyPr/>
        <a:lstStyle/>
        <a:p>
          <a:r>
            <a:rPr lang="en-US" b="1" dirty="0" err="1">
              <a:solidFill>
                <a:srgbClr val="FF0000"/>
              </a:solidFill>
              <a:latin typeface="Times New Roman" panose="02020603050405020304" pitchFamily="18" charset="0"/>
              <a:cs typeface="Times New Roman" panose="02020603050405020304" pitchFamily="18" charset="0"/>
            </a:rPr>
            <a:t>Bình</a:t>
          </a:r>
          <a:r>
            <a:rPr lang="en-US" b="1" dirty="0">
              <a:solidFill>
                <a:srgbClr val="FF0000"/>
              </a:solidFill>
              <a:latin typeface="Times New Roman" panose="02020603050405020304" pitchFamily="18" charset="0"/>
              <a:cs typeface="Times New Roman" panose="02020603050405020304" pitchFamily="18" charset="0"/>
            </a:rPr>
            <a:t> </a:t>
          </a:r>
          <a:endParaRPr lang="vi-VN" b="1" dirty="0">
            <a:solidFill>
              <a:srgbClr val="FF0000"/>
            </a:solidFill>
            <a:latin typeface="Times New Roman" panose="02020603050405020304" pitchFamily="18" charset="0"/>
            <a:cs typeface="Times New Roman" panose="02020603050405020304" pitchFamily="18" charset="0"/>
          </a:endParaRPr>
        </a:p>
      </dgm:t>
    </dgm:pt>
    <dgm:pt modelId="{3A06EF35-16F8-4F69-8EE8-66662C25471A}" type="parTrans" cxnId="{F5B5A573-48D4-492C-9B75-6107E238BC99}">
      <dgm:prSet/>
      <dgm:spPr/>
      <dgm:t>
        <a:bodyPr/>
        <a:lstStyle/>
        <a:p>
          <a:endParaRPr lang="vi-VN"/>
        </a:p>
      </dgm:t>
    </dgm:pt>
    <dgm:pt modelId="{317F7D3E-5FF4-430B-8CE6-6B458E823AB1}" type="sibTrans" cxnId="{F5B5A573-48D4-492C-9B75-6107E238BC99}">
      <dgm:prSet/>
      <dgm:spPr/>
      <dgm:t>
        <a:bodyPr/>
        <a:lstStyle/>
        <a:p>
          <a:endParaRPr lang="vi-VN"/>
        </a:p>
      </dgm:t>
    </dgm:pt>
    <dgm:pt modelId="{6DFF84EC-53B4-4499-B854-B6DB355399D0}" type="pres">
      <dgm:prSet presAssocID="{A2C627AA-BE01-4C58-A532-1E932CE2C316}" presName="Name0" presStyleCnt="0">
        <dgm:presLayoutVars>
          <dgm:chMax val="7"/>
          <dgm:chPref val="7"/>
          <dgm:dir/>
          <dgm:animLvl val="lvl"/>
        </dgm:presLayoutVars>
      </dgm:prSet>
      <dgm:spPr/>
      <dgm:t>
        <a:bodyPr/>
        <a:lstStyle/>
        <a:p>
          <a:endParaRPr lang="en-US"/>
        </a:p>
      </dgm:t>
    </dgm:pt>
    <dgm:pt modelId="{AE4B3B89-9F5B-403D-BE63-6EA01FEDFC8A}" type="pres">
      <dgm:prSet presAssocID="{5CAA4229-14FE-4E8B-BA82-7908A989F13F}" presName="Accent1" presStyleCnt="0"/>
      <dgm:spPr/>
    </dgm:pt>
    <dgm:pt modelId="{FA207357-AEDF-4C87-BECE-D85FD5D70BCE}" type="pres">
      <dgm:prSet presAssocID="{5CAA4229-14FE-4E8B-BA82-7908A989F13F}" presName="Accent" presStyleLbl="node1" presStyleIdx="0" presStyleCnt="4" custScaleX="113311"/>
      <dgm:spPr/>
    </dgm:pt>
    <dgm:pt modelId="{11B592D7-B958-4558-ADD4-9F1466F96DB4}" type="pres">
      <dgm:prSet presAssocID="{5CAA4229-14FE-4E8B-BA82-7908A989F13F}" presName="Parent1" presStyleLbl="revTx" presStyleIdx="0" presStyleCnt="4" custScaleX="153078" custLinFactNeighborX="-3564" custLinFactNeighborY="-10246">
        <dgm:presLayoutVars>
          <dgm:chMax val="1"/>
          <dgm:chPref val="1"/>
          <dgm:bulletEnabled val="1"/>
        </dgm:presLayoutVars>
      </dgm:prSet>
      <dgm:spPr/>
      <dgm:t>
        <a:bodyPr/>
        <a:lstStyle/>
        <a:p>
          <a:endParaRPr lang="en-US"/>
        </a:p>
      </dgm:t>
    </dgm:pt>
    <dgm:pt modelId="{03FD1919-55F3-4423-A6F9-36F2FD6CBE2C}" type="pres">
      <dgm:prSet presAssocID="{5DC6857F-678D-46A5-9289-31CF4AEDF850}" presName="Accent2" presStyleCnt="0"/>
      <dgm:spPr/>
    </dgm:pt>
    <dgm:pt modelId="{9F03FD94-3F04-451F-A382-F2983B5A6FF8}" type="pres">
      <dgm:prSet presAssocID="{5DC6857F-678D-46A5-9289-31CF4AEDF850}" presName="Accent" presStyleLbl="node1" presStyleIdx="1" presStyleCnt="4"/>
      <dgm:spPr/>
    </dgm:pt>
    <dgm:pt modelId="{EDF25D58-09FA-4F66-A030-DFD02AA41407}" type="pres">
      <dgm:prSet presAssocID="{5DC6857F-678D-46A5-9289-31CF4AEDF850}" presName="Parent2" presStyleLbl="revTx" presStyleIdx="1" presStyleCnt="4">
        <dgm:presLayoutVars>
          <dgm:chMax val="1"/>
          <dgm:chPref val="1"/>
          <dgm:bulletEnabled val="1"/>
        </dgm:presLayoutVars>
      </dgm:prSet>
      <dgm:spPr/>
      <dgm:t>
        <a:bodyPr/>
        <a:lstStyle/>
        <a:p>
          <a:endParaRPr lang="en-US"/>
        </a:p>
      </dgm:t>
    </dgm:pt>
    <dgm:pt modelId="{7534FCC6-9019-4808-BA15-6ABBA4CD393A}" type="pres">
      <dgm:prSet presAssocID="{EE06684E-ABA6-474F-84A9-A9CC1A82558C}" presName="Accent3" presStyleCnt="0"/>
      <dgm:spPr/>
    </dgm:pt>
    <dgm:pt modelId="{B31AEA1C-56DC-4BB5-88C5-78307781EEC7}" type="pres">
      <dgm:prSet presAssocID="{EE06684E-ABA6-474F-84A9-A9CC1A82558C}" presName="Accent" presStyleLbl="node1" presStyleIdx="2" presStyleCnt="4"/>
      <dgm:spPr/>
    </dgm:pt>
    <dgm:pt modelId="{6ECEF006-CB28-475D-977B-19998181207D}" type="pres">
      <dgm:prSet presAssocID="{EE06684E-ABA6-474F-84A9-A9CC1A82558C}" presName="Parent3" presStyleLbl="revTx" presStyleIdx="2" presStyleCnt="4">
        <dgm:presLayoutVars>
          <dgm:chMax val="1"/>
          <dgm:chPref val="1"/>
          <dgm:bulletEnabled val="1"/>
        </dgm:presLayoutVars>
      </dgm:prSet>
      <dgm:spPr/>
      <dgm:t>
        <a:bodyPr/>
        <a:lstStyle/>
        <a:p>
          <a:endParaRPr lang="en-US"/>
        </a:p>
      </dgm:t>
    </dgm:pt>
    <dgm:pt modelId="{95DEFD8B-EC89-42B3-B2EB-AE259B8FC73D}" type="pres">
      <dgm:prSet presAssocID="{558227A7-9256-4A29-8F68-6A631A019448}" presName="Accent4" presStyleCnt="0"/>
      <dgm:spPr/>
    </dgm:pt>
    <dgm:pt modelId="{B6CEC154-D856-4F71-BA40-3DF90BFF56CC}" type="pres">
      <dgm:prSet presAssocID="{558227A7-9256-4A29-8F68-6A631A019448}" presName="Accent" presStyleLbl="node1" presStyleIdx="3" presStyleCnt="4"/>
      <dgm:spPr/>
    </dgm:pt>
    <dgm:pt modelId="{A700E719-2343-452A-BDC2-D680E2C4602C}" type="pres">
      <dgm:prSet presAssocID="{558227A7-9256-4A29-8F68-6A631A019448}" presName="Parent4" presStyleLbl="revTx" presStyleIdx="3" presStyleCnt="4">
        <dgm:presLayoutVars>
          <dgm:chMax val="1"/>
          <dgm:chPref val="1"/>
          <dgm:bulletEnabled val="1"/>
        </dgm:presLayoutVars>
      </dgm:prSet>
      <dgm:spPr/>
      <dgm:t>
        <a:bodyPr/>
        <a:lstStyle/>
        <a:p>
          <a:endParaRPr lang="en-US"/>
        </a:p>
      </dgm:t>
    </dgm:pt>
  </dgm:ptLst>
  <dgm:cxnLst>
    <dgm:cxn modelId="{764A7678-1C4B-49F8-881B-7B0B25A0E49F}" type="presOf" srcId="{A2C627AA-BE01-4C58-A532-1E932CE2C316}" destId="{6DFF84EC-53B4-4499-B854-B6DB355399D0}" srcOrd="0" destOrd="0" presId="urn:microsoft.com/office/officeart/2009/layout/CircleArrowProcess"/>
    <dgm:cxn modelId="{0AD5ED63-A740-45EB-86BD-E27D09868F50}" type="presOf" srcId="{5CAA4229-14FE-4E8B-BA82-7908A989F13F}" destId="{11B592D7-B958-4558-ADD4-9F1466F96DB4}" srcOrd="0" destOrd="0" presId="urn:microsoft.com/office/officeart/2009/layout/CircleArrowProcess"/>
    <dgm:cxn modelId="{F5B5A573-48D4-492C-9B75-6107E238BC99}" srcId="{A2C627AA-BE01-4C58-A532-1E932CE2C316}" destId="{EE06684E-ABA6-474F-84A9-A9CC1A82558C}" srcOrd="2" destOrd="0" parTransId="{3A06EF35-16F8-4F69-8EE8-66662C25471A}" sibTransId="{317F7D3E-5FF4-430B-8CE6-6B458E823AB1}"/>
    <dgm:cxn modelId="{992E0C85-9F28-4A4F-9AFD-B714D06B9EEC}" srcId="{A2C627AA-BE01-4C58-A532-1E932CE2C316}" destId="{5CAA4229-14FE-4E8B-BA82-7908A989F13F}" srcOrd="0" destOrd="0" parTransId="{716AAD33-02CD-4DF5-8116-D2470846CC9D}" sibTransId="{68A23B55-692B-44D1-A9FE-3EDBF1DAC51C}"/>
    <dgm:cxn modelId="{702B9B47-B138-426D-937E-B81EFB082644}" srcId="{A2C627AA-BE01-4C58-A532-1E932CE2C316}" destId="{5DC6857F-678D-46A5-9289-31CF4AEDF850}" srcOrd="1" destOrd="0" parTransId="{FA8F5F11-4B44-4770-976B-7B3A61051AEF}" sibTransId="{B45CCD02-BF11-4115-B8A7-0F21B88227E7}"/>
    <dgm:cxn modelId="{B338C729-B6A6-4D48-95A2-E80C1DF92FCE}" type="presOf" srcId="{558227A7-9256-4A29-8F68-6A631A019448}" destId="{A700E719-2343-452A-BDC2-D680E2C4602C}" srcOrd="0" destOrd="0" presId="urn:microsoft.com/office/officeart/2009/layout/CircleArrowProcess"/>
    <dgm:cxn modelId="{67C6AB6A-2E5C-467A-A4F6-516E8D05A2ED}" srcId="{A2C627AA-BE01-4C58-A532-1E932CE2C316}" destId="{558227A7-9256-4A29-8F68-6A631A019448}" srcOrd="3" destOrd="0" parTransId="{CE6947D7-E2A3-4E07-B758-55F7BF34C32E}" sibTransId="{9D7E475B-51F0-44A1-9C83-0FD8CA1DC6F7}"/>
    <dgm:cxn modelId="{1F0D47C8-E925-4CB2-BC5A-50E26353B5DF}" type="presOf" srcId="{EE06684E-ABA6-474F-84A9-A9CC1A82558C}" destId="{6ECEF006-CB28-475D-977B-19998181207D}" srcOrd="0" destOrd="0" presId="urn:microsoft.com/office/officeart/2009/layout/CircleArrowProcess"/>
    <dgm:cxn modelId="{E48F2F36-36E6-48A3-8FEB-4071839E18D8}" type="presOf" srcId="{5DC6857F-678D-46A5-9289-31CF4AEDF850}" destId="{EDF25D58-09FA-4F66-A030-DFD02AA41407}" srcOrd="0" destOrd="0" presId="urn:microsoft.com/office/officeart/2009/layout/CircleArrowProcess"/>
    <dgm:cxn modelId="{FAAFFF28-46AA-4A03-BD4D-7E1BD70FFAAF}" type="presParOf" srcId="{6DFF84EC-53B4-4499-B854-B6DB355399D0}" destId="{AE4B3B89-9F5B-403D-BE63-6EA01FEDFC8A}" srcOrd="0" destOrd="0" presId="urn:microsoft.com/office/officeart/2009/layout/CircleArrowProcess"/>
    <dgm:cxn modelId="{D5BF434D-ADDD-4B8F-80AA-B51773A76D07}" type="presParOf" srcId="{AE4B3B89-9F5B-403D-BE63-6EA01FEDFC8A}" destId="{FA207357-AEDF-4C87-BECE-D85FD5D70BCE}" srcOrd="0" destOrd="0" presId="urn:microsoft.com/office/officeart/2009/layout/CircleArrowProcess"/>
    <dgm:cxn modelId="{6758DAEC-B960-4B4C-A116-898778B13CFD}" type="presParOf" srcId="{6DFF84EC-53B4-4499-B854-B6DB355399D0}" destId="{11B592D7-B958-4558-ADD4-9F1466F96DB4}" srcOrd="1" destOrd="0" presId="urn:microsoft.com/office/officeart/2009/layout/CircleArrowProcess"/>
    <dgm:cxn modelId="{E5C81F6E-0C18-44E4-B6E9-3A4FBF94754D}" type="presParOf" srcId="{6DFF84EC-53B4-4499-B854-B6DB355399D0}" destId="{03FD1919-55F3-4423-A6F9-36F2FD6CBE2C}" srcOrd="2" destOrd="0" presId="urn:microsoft.com/office/officeart/2009/layout/CircleArrowProcess"/>
    <dgm:cxn modelId="{CB3F96DC-3006-4FDB-B1BE-264FA033564D}" type="presParOf" srcId="{03FD1919-55F3-4423-A6F9-36F2FD6CBE2C}" destId="{9F03FD94-3F04-451F-A382-F2983B5A6FF8}" srcOrd="0" destOrd="0" presId="urn:microsoft.com/office/officeart/2009/layout/CircleArrowProcess"/>
    <dgm:cxn modelId="{BAD67CA8-1E4F-4802-9300-63ABFF0BD393}" type="presParOf" srcId="{6DFF84EC-53B4-4499-B854-B6DB355399D0}" destId="{EDF25D58-09FA-4F66-A030-DFD02AA41407}" srcOrd="3" destOrd="0" presId="urn:microsoft.com/office/officeart/2009/layout/CircleArrowProcess"/>
    <dgm:cxn modelId="{3C8FDA76-7BCF-4A49-B9D9-3C987FCB6793}" type="presParOf" srcId="{6DFF84EC-53B4-4499-B854-B6DB355399D0}" destId="{7534FCC6-9019-4808-BA15-6ABBA4CD393A}" srcOrd="4" destOrd="0" presId="urn:microsoft.com/office/officeart/2009/layout/CircleArrowProcess"/>
    <dgm:cxn modelId="{BB76672C-64AD-4D49-99BF-CD3E1E27BF92}" type="presParOf" srcId="{7534FCC6-9019-4808-BA15-6ABBA4CD393A}" destId="{B31AEA1C-56DC-4BB5-88C5-78307781EEC7}" srcOrd="0" destOrd="0" presId="urn:microsoft.com/office/officeart/2009/layout/CircleArrowProcess"/>
    <dgm:cxn modelId="{889F3F99-3C6D-469A-8702-BE3AACF8A365}" type="presParOf" srcId="{6DFF84EC-53B4-4499-B854-B6DB355399D0}" destId="{6ECEF006-CB28-475D-977B-19998181207D}" srcOrd="5" destOrd="0" presId="urn:microsoft.com/office/officeart/2009/layout/CircleArrowProcess"/>
    <dgm:cxn modelId="{3D673D2D-162D-4FA2-AE90-C4E9D8BE89A2}" type="presParOf" srcId="{6DFF84EC-53B4-4499-B854-B6DB355399D0}" destId="{95DEFD8B-EC89-42B3-B2EB-AE259B8FC73D}" srcOrd="6" destOrd="0" presId="urn:microsoft.com/office/officeart/2009/layout/CircleArrowProcess"/>
    <dgm:cxn modelId="{6E30F978-CCB1-4C6F-A170-F3510801A0D2}" type="presParOf" srcId="{95DEFD8B-EC89-42B3-B2EB-AE259B8FC73D}" destId="{B6CEC154-D856-4F71-BA40-3DF90BFF56CC}" srcOrd="0" destOrd="0" presId="urn:microsoft.com/office/officeart/2009/layout/CircleArrowProcess"/>
    <dgm:cxn modelId="{2BDAE1F8-2853-4D09-B082-BF6D1FE7F969}" type="presParOf" srcId="{6DFF84EC-53B4-4499-B854-B6DB355399D0}" destId="{A700E719-2343-452A-BDC2-D680E2C4602C}"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202B6D-7586-4106-A3C5-55DF1AAF163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FFAD2FF-8FFB-4BCA-8A40-321B2BF1CC2B}">
      <dgm:prSet phldrT="[Text]" custT="1"/>
      <dgm:spPr>
        <a:solidFill>
          <a:srgbClr val="339933"/>
        </a:solidFill>
        <a:ln>
          <a:solidFill>
            <a:schemeClr val="bg1"/>
          </a:solidFill>
        </a:ln>
      </dgm:spPr>
      <dgm:t>
        <a:bodyPr/>
        <a:lstStyle/>
        <a:p>
          <a:pPr algn="just"/>
          <a:endParaRPr lang="en-US" sz="2800" dirty="0">
            <a:solidFill>
              <a:schemeClr val="bg1"/>
            </a:solidFill>
            <a:latin typeface="Times New Roman" pitchFamily="18" charset="0"/>
            <a:cs typeface="Times New Roman" pitchFamily="18" charset="0"/>
          </a:endParaRPr>
        </a:p>
      </dgm:t>
    </dgm:pt>
    <dgm:pt modelId="{832F8ABE-D0AB-4AA7-94E6-BA1367387FB2}" type="parTrans" cxnId="{82E681A3-0873-498B-B5B6-490127FC12B8}">
      <dgm:prSet/>
      <dgm:spPr/>
      <dgm:t>
        <a:bodyPr/>
        <a:lstStyle/>
        <a:p>
          <a:endParaRPr lang="en-US" sz="2000"/>
        </a:p>
      </dgm:t>
    </dgm:pt>
    <dgm:pt modelId="{2FE5D875-E985-43FF-AA46-8D353BEE8D41}" type="sibTrans" cxnId="{82E681A3-0873-498B-B5B6-490127FC12B8}">
      <dgm:prSet/>
      <dgm:spPr/>
      <dgm:t>
        <a:bodyPr/>
        <a:lstStyle/>
        <a:p>
          <a:endParaRPr lang="en-US" sz="2000"/>
        </a:p>
      </dgm:t>
    </dgm:pt>
    <dgm:pt modelId="{7CBDE2C9-10F0-4C45-BDF7-1FB1E3E8ABAC}">
      <dgm:prSet phldrT="[Text]" custT="1"/>
      <dgm:spPr>
        <a:solidFill>
          <a:srgbClr val="339933"/>
        </a:solidFill>
      </dgm:spPr>
      <dgm:t>
        <a:bodyPr/>
        <a:lstStyle/>
        <a:p>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dgm:t>
    </dgm:pt>
    <dgm:pt modelId="{2A4FEC47-DF2C-474B-84E1-2A494D3BEBA7}" type="parTrans" cxnId="{17C91486-EC10-4250-AC9C-35AF6DA70ABF}">
      <dgm:prSet/>
      <dgm:spPr/>
      <dgm:t>
        <a:bodyPr/>
        <a:lstStyle/>
        <a:p>
          <a:endParaRPr lang="en-US" sz="2000"/>
        </a:p>
      </dgm:t>
    </dgm:pt>
    <dgm:pt modelId="{350E970C-3BA5-480C-9D9A-557E05185661}" type="sibTrans" cxnId="{17C91486-EC10-4250-AC9C-35AF6DA70ABF}">
      <dgm:prSet/>
      <dgm:spPr/>
      <dgm:t>
        <a:bodyPr/>
        <a:lstStyle/>
        <a:p>
          <a:endParaRPr lang="en-US" sz="2000"/>
        </a:p>
      </dgm:t>
    </dgm:pt>
    <dgm:pt modelId="{4ADC9FBA-4596-41AC-A955-AA0CE6C4964C}" type="pres">
      <dgm:prSet presAssocID="{BB202B6D-7586-4106-A3C5-55DF1AAF1636}" presName="Name0" presStyleCnt="0">
        <dgm:presLayoutVars>
          <dgm:chMax val="7"/>
          <dgm:chPref val="7"/>
          <dgm:dir/>
        </dgm:presLayoutVars>
      </dgm:prSet>
      <dgm:spPr/>
      <dgm:t>
        <a:bodyPr/>
        <a:lstStyle/>
        <a:p>
          <a:endParaRPr lang="en-US"/>
        </a:p>
      </dgm:t>
    </dgm:pt>
    <dgm:pt modelId="{FB1A0867-867A-4116-A3F9-50AE19566527}" type="pres">
      <dgm:prSet presAssocID="{BB202B6D-7586-4106-A3C5-55DF1AAF1636}" presName="Name1" presStyleCnt="0"/>
      <dgm:spPr/>
    </dgm:pt>
    <dgm:pt modelId="{B3F6C78E-977B-4A4E-A1E8-999C7F41CAC8}" type="pres">
      <dgm:prSet presAssocID="{BB202B6D-7586-4106-A3C5-55DF1AAF1636}" presName="cycle" presStyleCnt="0"/>
      <dgm:spPr/>
    </dgm:pt>
    <dgm:pt modelId="{19461FB6-CE80-44A0-B990-DC6BF95A7919}" type="pres">
      <dgm:prSet presAssocID="{BB202B6D-7586-4106-A3C5-55DF1AAF1636}" presName="srcNode" presStyleLbl="node1" presStyleIdx="0" presStyleCnt="2"/>
      <dgm:spPr/>
    </dgm:pt>
    <dgm:pt modelId="{F023D13A-AFC2-4DBF-AC8C-005666B3D3BD}" type="pres">
      <dgm:prSet presAssocID="{BB202B6D-7586-4106-A3C5-55DF1AAF1636}" presName="conn" presStyleLbl="parChTrans1D2" presStyleIdx="0" presStyleCnt="1"/>
      <dgm:spPr/>
      <dgm:t>
        <a:bodyPr/>
        <a:lstStyle/>
        <a:p>
          <a:endParaRPr lang="en-US"/>
        </a:p>
      </dgm:t>
    </dgm:pt>
    <dgm:pt modelId="{16504C7F-1138-4248-A6EA-C15CA434A88B}" type="pres">
      <dgm:prSet presAssocID="{BB202B6D-7586-4106-A3C5-55DF1AAF1636}" presName="extraNode" presStyleLbl="node1" presStyleIdx="0" presStyleCnt="2"/>
      <dgm:spPr/>
    </dgm:pt>
    <dgm:pt modelId="{FD914E7D-832E-4D67-A17C-06D209F899FA}" type="pres">
      <dgm:prSet presAssocID="{BB202B6D-7586-4106-A3C5-55DF1AAF1636}" presName="dstNode" presStyleLbl="node1" presStyleIdx="0" presStyleCnt="2"/>
      <dgm:spPr/>
    </dgm:pt>
    <dgm:pt modelId="{C826CD55-0684-48C1-9152-8441C4E89290}" type="pres">
      <dgm:prSet presAssocID="{DFFAD2FF-8FFB-4BCA-8A40-321B2BF1CC2B}" presName="text_1" presStyleLbl="node1" presStyleIdx="0" presStyleCnt="2" custScaleY="154082" custLinFactNeighborY="-8099">
        <dgm:presLayoutVars>
          <dgm:bulletEnabled val="1"/>
        </dgm:presLayoutVars>
      </dgm:prSet>
      <dgm:spPr/>
      <dgm:t>
        <a:bodyPr/>
        <a:lstStyle/>
        <a:p>
          <a:endParaRPr lang="en-US"/>
        </a:p>
      </dgm:t>
    </dgm:pt>
    <dgm:pt modelId="{06742C30-FC43-46CB-8766-F155223881D3}" type="pres">
      <dgm:prSet presAssocID="{DFFAD2FF-8FFB-4BCA-8A40-321B2BF1CC2B}" presName="accent_1" presStyleCnt="0"/>
      <dgm:spPr/>
    </dgm:pt>
    <dgm:pt modelId="{F11B3433-7932-4121-AFAB-E131C722ABAD}" type="pres">
      <dgm:prSet presAssocID="{DFFAD2FF-8FFB-4BCA-8A40-321B2BF1CC2B}" presName="accentRepeatNode" presStyleLbl="solidFgAcc1" presStyleIdx="0" presStyleCnt="2" custScaleX="61013" custLinFactNeighborX="-22861" custLinFactNeighborY="3512"/>
      <dgm:spPr>
        <a:solidFill>
          <a:schemeClr val="accent6">
            <a:lumMod val="40000"/>
            <a:lumOff val="60000"/>
          </a:schemeClr>
        </a:solidFill>
      </dgm:spPr>
    </dgm:pt>
    <dgm:pt modelId="{E593049E-73C3-482E-B593-694D2446C5D1}" type="pres">
      <dgm:prSet presAssocID="{7CBDE2C9-10F0-4C45-BDF7-1FB1E3E8ABAC}" presName="text_2" presStyleLbl="node1" presStyleIdx="1" presStyleCnt="2" custScaleY="146184" custLinFactNeighborX="-124" custLinFactNeighborY="5683">
        <dgm:presLayoutVars>
          <dgm:bulletEnabled val="1"/>
        </dgm:presLayoutVars>
      </dgm:prSet>
      <dgm:spPr/>
      <dgm:t>
        <a:bodyPr/>
        <a:lstStyle/>
        <a:p>
          <a:endParaRPr lang="en-US"/>
        </a:p>
      </dgm:t>
    </dgm:pt>
    <dgm:pt modelId="{86A389AB-196F-4304-B9CE-9E329198A81A}" type="pres">
      <dgm:prSet presAssocID="{7CBDE2C9-10F0-4C45-BDF7-1FB1E3E8ABAC}" presName="accent_2" presStyleCnt="0"/>
      <dgm:spPr/>
    </dgm:pt>
    <dgm:pt modelId="{DD4915B4-2835-4185-8034-EC5CEFB9FFBF}" type="pres">
      <dgm:prSet presAssocID="{7CBDE2C9-10F0-4C45-BDF7-1FB1E3E8ABAC}" presName="accentRepeatNode" presStyleLbl="solidFgAcc1" presStyleIdx="1" presStyleCnt="2" custScaleX="56509" custLinFactNeighborX="-18530" custLinFactNeighborY="12706"/>
      <dgm:spPr>
        <a:solidFill>
          <a:schemeClr val="accent6">
            <a:lumMod val="40000"/>
            <a:lumOff val="60000"/>
          </a:schemeClr>
        </a:solidFill>
      </dgm:spPr>
    </dgm:pt>
  </dgm:ptLst>
  <dgm:cxnLst>
    <dgm:cxn modelId="{4790CF16-D1C8-40FF-8353-6680C0BC03B6}" type="presOf" srcId="{DFFAD2FF-8FFB-4BCA-8A40-321B2BF1CC2B}" destId="{C826CD55-0684-48C1-9152-8441C4E89290}" srcOrd="0" destOrd="0" presId="urn:microsoft.com/office/officeart/2008/layout/VerticalCurvedList"/>
    <dgm:cxn modelId="{82E681A3-0873-498B-B5B6-490127FC12B8}" srcId="{BB202B6D-7586-4106-A3C5-55DF1AAF1636}" destId="{DFFAD2FF-8FFB-4BCA-8A40-321B2BF1CC2B}" srcOrd="0" destOrd="0" parTransId="{832F8ABE-D0AB-4AA7-94E6-BA1367387FB2}" sibTransId="{2FE5D875-E985-43FF-AA46-8D353BEE8D41}"/>
    <dgm:cxn modelId="{17C91486-EC10-4250-AC9C-35AF6DA70ABF}" srcId="{BB202B6D-7586-4106-A3C5-55DF1AAF1636}" destId="{7CBDE2C9-10F0-4C45-BDF7-1FB1E3E8ABAC}" srcOrd="1" destOrd="0" parTransId="{2A4FEC47-DF2C-474B-84E1-2A494D3BEBA7}" sibTransId="{350E970C-3BA5-480C-9D9A-557E05185661}"/>
    <dgm:cxn modelId="{3553C819-FD9C-49E5-BD80-14BDB8EF809F}" type="presOf" srcId="{7CBDE2C9-10F0-4C45-BDF7-1FB1E3E8ABAC}" destId="{E593049E-73C3-482E-B593-694D2446C5D1}" srcOrd="0" destOrd="0" presId="urn:microsoft.com/office/officeart/2008/layout/VerticalCurvedList"/>
    <dgm:cxn modelId="{E7B7BE0A-73C5-4433-97A7-22ADAC4C0874}" type="presOf" srcId="{2FE5D875-E985-43FF-AA46-8D353BEE8D41}" destId="{F023D13A-AFC2-4DBF-AC8C-005666B3D3BD}" srcOrd="0" destOrd="0" presId="urn:microsoft.com/office/officeart/2008/layout/VerticalCurvedList"/>
    <dgm:cxn modelId="{1FD8D4FE-AC07-4105-9D9F-65A63981F5D5}" type="presOf" srcId="{BB202B6D-7586-4106-A3C5-55DF1AAF1636}" destId="{4ADC9FBA-4596-41AC-A955-AA0CE6C4964C}" srcOrd="0" destOrd="0" presId="urn:microsoft.com/office/officeart/2008/layout/VerticalCurvedList"/>
    <dgm:cxn modelId="{165B1DA6-E789-4709-83B9-5A801A36477B}" type="presParOf" srcId="{4ADC9FBA-4596-41AC-A955-AA0CE6C4964C}" destId="{FB1A0867-867A-4116-A3F9-50AE19566527}" srcOrd="0" destOrd="0" presId="urn:microsoft.com/office/officeart/2008/layout/VerticalCurvedList"/>
    <dgm:cxn modelId="{B75A2BF3-423D-437F-8732-C2EFBD6C0B09}" type="presParOf" srcId="{FB1A0867-867A-4116-A3F9-50AE19566527}" destId="{B3F6C78E-977B-4A4E-A1E8-999C7F41CAC8}" srcOrd="0" destOrd="0" presId="urn:microsoft.com/office/officeart/2008/layout/VerticalCurvedList"/>
    <dgm:cxn modelId="{4AC8DF00-7C59-46BE-B6C1-43D6A0CB1143}" type="presParOf" srcId="{B3F6C78E-977B-4A4E-A1E8-999C7F41CAC8}" destId="{19461FB6-CE80-44A0-B990-DC6BF95A7919}" srcOrd="0" destOrd="0" presId="urn:microsoft.com/office/officeart/2008/layout/VerticalCurvedList"/>
    <dgm:cxn modelId="{0B2F84BC-3FBA-4FA0-8CB7-64F7E5D1899C}" type="presParOf" srcId="{B3F6C78E-977B-4A4E-A1E8-999C7F41CAC8}" destId="{F023D13A-AFC2-4DBF-AC8C-005666B3D3BD}" srcOrd="1" destOrd="0" presId="urn:microsoft.com/office/officeart/2008/layout/VerticalCurvedList"/>
    <dgm:cxn modelId="{E308B7F3-3E78-4A53-9735-9494BEB2163B}" type="presParOf" srcId="{B3F6C78E-977B-4A4E-A1E8-999C7F41CAC8}" destId="{16504C7F-1138-4248-A6EA-C15CA434A88B}" srcOrd="2" destOrd="0" presId="urn:microsoft.com/office/officeart/2008/layout/VerticalCurvedList"/>
    <dgm:cxn modelId="{76DF8834-D5E5-49B6-AE78-4BD9EE31F732}" type="presParOf" srcId="{B3F6C78E-977B-4A4E-A1E8-999C7F41CAC8}" destId="{FD914E7D-832E-4D67-A17C-06D209F899FA}" srcOrd="3" destOrd="0" presId="urn:microsoft.com/office/officeart/2008/layout/VerticalCurvedList"/>
    <dgm:cxn modelId="{4EF8C107-5BD6-43B1-8371-2C4DAC441485}" type="presParOf" srcId="{FB1A0867-867A-4116-A3F9-50AE19566527}" destId="{C826CD55-0684-48C1-9152-8441C4E89290}" srcOrd="1" destOrd="0" presId="urn:microsoft.com/office/officeart/2008/layout/VerticalCurvedList"/>
    <dgm:cxn modelId="{DF28EF19-EE79-47EB-A534-510BEECD10EF}" type="presParOf" srcId="{FB1A0867-867A-4116-A3F9-50AE19566527}" destId="{06742C30-FC43-46CB-8766-F155223881D3}" srcOrd="2" destOrd="0" presId="urn:microsoft.com/office/officeart/2008/layout/VerticalCurvedList"/>
    <dgm:cxn modelId="{2422FF70-BD22-404F-937B-CA47B02ADE41}" type="presParOf" srcId="{06742C30-FC43-46CB-8766-F155223881D3}" destId="{F11B3433-7932-4121-AFAB-E131C722ABAD}" srcOrd="0" destOrd="0" presId="urn:microsoft.com/office/officeart/2008/layout/VerticalCurvedList"/>
    <dgm:cxn modelId="{DBA4A980-62A2-4E96-B39B-3246E4A23266}" type="presParOf" srcId="{FB1A0867-867A-4116-A3F9-50AE19566527}" destId="{E593049E-73C3-482E-B593-694D2446C5D1}" srcOrd="3" destOrd="0" presId="urn:microsoft.com/office/officeart/2008/layout/VerticalCurvedList"/>
    <dgm:cxn modelId="{1C64F187-BBF7-4292-870C-12AF24A61542}" type="presParOf" srcId="{FB1A0867-867A-4116-A3F9-50AE19566527}" destId="{86A389AB-196F-4304-B9CE-9E329198A81A}" srcOrd="4" destOrd="0" presId="urn:microsoft.com/office/officeart/2008/layout/VerticalCurvedList"/>
    <dgm:cxn modelId="{F3E83F1E-347F-4FDA-808D-007262100612}" type="presParOf" srcId="{86A389AB-196F-4304-B9CE-9E329198A81A}" destId="{DD4915B4-2835-4185-8034-EC5CEFB9FF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7987B4-B9EE-42F8-8A9F-C436C74817B6}"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E135B8A8-586B-41C3-B8AB-B50A3F227FE7}">
      <dgm:prSet phldrT="[Text]" custT="1"/>
      <dgm:spPr>
        <a:solidFill>
          <a:srgbClr val="339933"/>
        </a:solidFill>
      </dgm:spPr>
      <dgm:t>
        <a:bodyPr/>
        <a:lstStyle/>
        <a:p>
          <a:r>
            <a:rPr lang="en-US" sz="2200" b="1" dirty="0" err="1">
              <a:solidFill>
                <a:schemeClr val="bg1"/>
              </a:solidFill>
              <a:latin typeface="Times New Roman" pitchFamily="18" charset="0"/>
              <a:cs typeface="Times New Roman" pitchFamily="18" charset="0"/>
            </a:rPr>
            <a:t>Cơ</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sở</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tình</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đồng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chí</a:t>
          </a:r>
          <a:endParaRPr lang="en-US" sz="2200" b="1" dirty="0">
            <a:solidFill>
              <a:schemeClr val="bg1"/>
            </a:solidFill>
            <a:latin typeface="Times New Roman" pitchFamily="18" charset="0"/>
            <a:cs typeface="Times New Roman" pitchFamily="18" charset="0"/>
          </a:endParaRPr>
        </a:p>
      </dgm:t>
    </dgm:pt>
    <dgm:pt modelId="{BB2628EE-F480-43A5-8FCE-969BF746B24E}" type="parTrans" cxnId="{3041819B-D717-43B2-9650-BF81375F4E6F}">
      <dgm:prSet/>
      <dgm:spPr/>
      <dgm:t>
        <a:bodyPr/>
        <a:lstStyle/>
        <a:p>
          <a:endParaRPr lang="en-US" sz="2200">
            <a:solidFill>
              <a:schemeClr val="tx1"/>
            </a:solidFill>
          </a:endParaRPr>
        </a:p>
      </dgm:t>
    </dgm:pt>
    <dgm:pt modelId="{BC2C1B1B-5F4A-4E5B-99CC-A3894F044A9C}" type="sibTrans" cxnId="{3041819B-D717-43B2-9650-BF81375F4E6F}">
      <dgm:prSet/>
      <dgm:spPr/>
      <dgm:t>
        <a:bodyPr/>
        <a:lstStyle/>
        <a:p>
          <a:endParaRPr lang="en-US" sz="2200">
            <a:solidFill>
              <a:schemeClr val="tx1"/>
            </a:solidFill>
          </a:endParaRPr>
        </a:p>
      </dgm:t>
    </dgm:pt>
    <dgm:pt modelId="{29643066-DBC6-4352-933C-75D50C5FAEB3}">
      <dgm:prSet phldrT="[Text]" custT="1"/>
      <dgm:spPr>
        <a:solidFill>
          <a:srgbClr val="3333CC"/>
        </a:solidFill>
      </dgm:spPr>
      <dgm:t>
        <a:bodyPr/>
        <a:lstStyle/>
        <a:p>
          <a:r>
            <a:rPr lang="en-US" sz="2200" b="1" dirty="0" err="1">
              <a:solidFill>
                <a:schemeClr val="bg1"/>
              </a:solidFill>
              <a:latin typeface="Times New Roman" pitchFamily="18" charset="0"/>
              <a:cs typeface="Times New Roman" pitchFamily="18" charset="0"/>
            </a:rPr>
            <a:t>Đồng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cảnh</a:t>
          </a:r>
          <a:endParaRPr lang="en-US" sz="2200" b="1" dirty="0">
            <a:solidFill>
              <a:schemeClr val="bg1"/>
            </a:solidFill>
            <a:latin typeface="Times New Roman" pitchFamily="18" charset="0"/>
            <a:cs typeface="Times New Roman" pitchFamily="18" charset="0"/>
          </a:endParaRPr>
        </a:p>
      </dgm:t>
    </dgm:pt>
    <dgm:pt modelId="{E7318AB1-C6E4-47DB-A82A-FFCA3462BA05}" type="parTrans" cxnId="{07EF50C5-FFDC-467B-AD35-B2DCE03E4B4D}">
      <dgm:prSet/>
      <dgm:spPr/>
      <dgm:t>
        <a:bodyPr/>
        <a:lstStyle/>
        <a:p>
          <a:endParaRPr lang="en-US" sz="2200">
            <a:solidFill>
              <a:schemeClr val="tx1"/>
            </a:solidFill>
          </a:endParaRPr>
        </a:p>
      </dgm:t>
    </dgm:pt>
    <dgm:pt modelId="{EB3F61A7-B129-4C4C-B4D7-D8FECF855E0E}" type="sibTrans" cxnId="{07EF50C5-FFDC-467B-AD35-B2DCE03E4B4D}">
      <dgm:prSet/>
      <dgm:spPr/>
      <dgm:t>
        <a:bodyPr/>
        <a:lstStyle/>
        <a:p>
          <a:endParaRPr lang="en-US" sz="2200">
            <a:solidFill>
              <a:schemeClr val="tx1"/>
            </a:solidFill>
          </a:endParaRPr>
        </a:p>
      </dgm:t>
    </dgm:pt>
    <dgm:pt modelId="{423215A7-86A9-4B54-B655-8B8D5CCE1F69}">
      <dgm:prSet phldrT="[Text]" custT="1"/>
      <dgm:spPr>
        <a:solidFill>
          <a:srgbClr val="3333CC"/>
        </a:solidFill>
      </dgm:spPr>
      <dgm:t>
        <a:bodyPr/>
        <a:lstStyle/>
        <a:p>
          <a:pPr algn="ctr"/>
          <a:r>
            <a:rPr lang="en-US" sz="2200" b="1" dirty="0" err="1">
              <a:solidFill>
                <a:schemeClr val="bg1"/>
              </a:solidFill>
              <a:latin typeface="Times New Roman" pitchFamily="18" charset="0"/>
              <a:cs typeface="Times New Roman" pitchFamily="18" charset="0"/>
            </a:rPr>
            <a:t>Đồng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ngũ</a:t>
          </a:r>
          <a:endParaRPr lang="en-US" sz="2200" b="1" dirty="0">
            <a:solidFill>
              <a:schemeClr val="bg1"/>
            </a:solidFill>
            <a:latin typeface="Times New Roman" pitchFamily="18" charset="0"/>
            <a:cs typeface="Times New Roman" pitchFamily="18" charset="0"/>
          </a:endParaRPr>
        </a:p>
      </dgm:t>
    </dgm:pt>
    <dgm:pt modelId="{1273D793-F204-440A-B0FA-F87649414442}" type="parTrans" cxnId="{9BDE92D4-93C2-4AD2-B8AD-722AB41A44C0}">
      <dgm:prSet/>
      <dgm:spPr/>
      <dgm:t>
        <a:bodyPr/>
        <a:lstStyle/>
        <a:p>
          <a:endParaRPr lang="en-US" sz="2200">
            <a:solidFill>
              <a:schemeClr val="tx1"/>
            </a:solidFill>
          </a:endParaRPr>
        </a:p>
      </dgm:t>
    </dgm:pt>
    <dgm:pt modelId="{5667CCDB-61FA-4F82-ADB4-9CCA8866E906}" type="sibTrans" cxnId="{9BDE92D4-93C2-4AD2-B8AD-722AB41A44C0}">
      <dgm:prSet/>
      <dgm:spPr/>
      <dgm:t>
        <a:bodyPr/>
        <a:lstStyle/>
        <a:p>
          <a:endParaRPr lang="en-US" sz="2200">
            <a:solidFill>
              <a:schemeClr val="tx1"/>
            </a:solidFill>
          </a:endParaRPr>
        </a:p>
      </dgm:t>
    </dgm:pt>
    <dgm:pt modelId="{8B0135DD-2A02-4BDD-84CB-9EB9FA86CB46}">
      <dgm:prSet phldrT="[Text]" custT="1"/>
      <dgm:spPr>
        <a:solidFill>
          <a:srgbClr val="3333CC"/>
        </a:solidFill>
        <a:ln>
          <a:solidFill>
            <a:srgbClr val="7030A0"/>
          </a:solidFill>
        </a:ln>
      </dgm:spPr>
      <dgm:t>
        <a:bodyPr/>
        <a:lstStyle/>
        <a:p>
          <a:r>
            <a:rPr lang="en-US" sz="2200" b="1" dirty="0" err="1">
              <a:solidFill>
                <a:schemeClr val="bg1"/>
              </a:solidFill>
              <a:latin typeface="Times New Roman" pitchFamily="18" charset="0"/>
              <a:cs typeface="Times New Roman" pitchFamily="18" charset="0"/>
            </a:rPr>
            <a:t>Đồng</a:t>
          </a:r>
          <a:r>
            <a:rPr lang="en-US" sz="2200" b="1" dirty="0">
              <a:solidFill>
                <a:schemeClr val="bg1"/>
              </a:solidFill>
              <a:latin typeface="Times New Roman" pitchFamily="18" charset="0"/>
              <a:cs typeface="Times New Roman" pitchFamily="18" charset="0"/>
            </a:rPr>
            <a:t> cam </a:t>
          </a:r>
          <a:r>
            <a:rPr lang="en-US" sz="2200" b="1" dirty="0" err="1">
              <a:solidFill>
                <a:schemeClr val="bg1"/>
              </a:solidFill>
              <a:latin typeface="Times New Roman" pitchFamily="18" charset="0"/>
              <a:cs typeface="Times New Roman" pitchFamily="18" charset="0"/>
            </a:rPr>
            <a:t>cộng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khổ</a:t>
          </a:r>
          <a:endParaRPr lang="en-US" sz="2200" b="1" dirty="0">
            <a:solidFill>
              <a:schemeClr val="bg1"/>
            </a:solidFill>
            <a:latin typeface="Times New Roman" pitchFamily="18" charset="0"/>
            <a:cs typeface="Times New Roman" pitchFamily="18" charset="0"/>
          </a:endParaRPr>
        </a:p>
      </dgm:t>
    </dgm:pt>
    <dgm:pt modelId="{A8A438E6-27E7-488A-851F-35827630C651}" type="parTrans" cxnId="{D3049B10-CACE-441A-A156-960AAAF27BB2}">
      <dgm:prSet/>
      <dgm:spPr/>
      <dgm:t>
        <a:bodyPr/>
        <a:lstStyle/>
        <a:p>
          <a:endParaRPr lang="en-US" sz="2200">
            <a:solidFill>
              <a:schemeClr val="tx1"/>
            </a:solidFill>
          </a:endParaRPr>
        </a:p>
      </dgm:t>
    </dgm:pt>
    <dgm:pt modelId="{205D5453-F160-48A3-82C1-3E22479A0FB5}" type="sibTrans" cxnId="{D3049B10-CACE-441A-A156-960AAAF27BB2}">
      <dgm:prSet/>
      <dgm:spPr/>
      <dgm:t>
        <a:bodyPr/>
        <a:lstStyle/>
        <a:p>
          <a:endParaRPr lang="en-US" sz="2200">
            <a:solidFill>
              <a:schemeClr val="tx1"/>
            </a:solidFill>
          </a:endParaRPr>
        </a:p>
      </dgm:t>
    </dgm:pt>
    <dgm:pt modelId="{5F795225-77E2-4B15-92DF-7316B9ABA623}">
      <dgm:prSet phldrT="[Text]" custT="1"/>
      <dgm:spPr>
        <a:solidFill>
          <a:srgbClr val="3333CC"/>
        </a:solidFill>
      </dgm:spPr>
      <dgm:t>
        <a:bodyPr/>
        <a:lstStyle/>
        <a:p>
          <a:r>
            <a:rPr lang="en-US" sz="2200" b="1" dirty="0" err="1">
              <a:solidFill>
                <a:schemeClr val="bg1"/>
              </a:solidFill>
              <a:latin typeface="Times New Roman" pitchFamily="18" charset="0"/>
              <a:cs typeface="Times New Roman" pitchFamily="18" charset="0"/>
            </a:rPr>
            <a:t>Đồng</a:t>
          </a:r>
          <a:r>
            <a:rPr lang="en-US" sz="2200" b="1" dirty="0">
              <a:solidFill>
                <a:schemeClr val="bg1"/>
              </a:solidFill>
              <a:latin typeface="Times New Roman" pitchFamily="18" charset="0"/>
              <a:cs typeface="Times New Roman" pitchFamily="18" charset="0"/>
            </a:rPr>
            <a:t> </a:t>
          </a:r>
          <a:r>
            <a:rPr lang="en-US" sz="2200" b="1" dirty="0" err="1">
              <a:solidFill>
                <a:schemeClr val="bg1"/>
              </a:solidFill>
              <a:latin typeface="Times New Roman" pitchFamily="18" charset="0"/>
              <a:cs typeface="Times New Roman" pitchFamily="18" charset="0"/>
            </a:rPr>
            <a:t>cảm</a:t>
          </a:r>
          <a:endParaRPr lang="en-US" sz="2200" b="1" dirty="0">
            <a:solidFill>
              <a:schemeClr val="bg1"/>
            </a:solidFill>
            <a:latin typeface="Times New Roman" pitchFamily="18" charset="0"/>
            <a:cs typeface="Times New Roman" pitchFamily="18" charset="0"/>
          </a:endParaRPr>
        </a:p>
      </dgm:t>
    </dgm:pt>
    <dgm:pt modelId="{8AF8A2CE-30BB-486F-B7D8-A8C4B1DED089}" type="parTrans" cxnId="{5FC410F0-DF0E-403D-8771-3131064B2D38}">
      <dgm:prSet/>
      <dgm:spPr/>
      <dgm:t>
        <a:bodyPr/>
        <a:lstStyle/>
        <a:p>
          <a:endParaRPr lang="en-US" sz="2200">
            <a:solidFill>
              <a:schemeClr val="tx1"/>
            </a:solidFill>
          </a:endParaRPr>
        </a:p>
      </dgm:t>
    </dgm:pt>
    <dgm:pt modelId="{6554F54C-2A0F-4F00-AAD6-BE552958D52E}" type="sibTrans" cxnId="{5FC410F0-DF0E-403D-8771-3131064B2D38}">
      <dgm:prSet/>
      <dgm:spPr/>
      <dgm:t>
        <a:bodyPr/>
        <a:lstStyle/>
        <a:p>
          <a:endParaRPr lang="en-US" sz="2200">
            <a:solidFill>
              <a:schemeClr val="tx1"/>
            </a:solidFill>
          </a:endParaRPr>
        </a:p>
      </dgm:t>
    </dgm:pt>
    <dgm:pt modelId="{3B959B33-0267-4E55-A905-4792CA2C15F1}" type="pres">
      <dgm:prSet presAssocID="{967987B4-B9EE-42F8-8A9F-C436C74817B6}" presName="Name0" presStyleCnt="0">
        <dgm:presLayoutVars>
          <dgm:chMax val="1"/>
          <dgm:dir/>
          <dgm:animLvl val="ctr"/>
          <dgm:resizeHandles val="exact"/>
        </dgm:presLayoutVars>
      </dgm:prSet>
      <dgm:spPr/>
      <dgm:t>
        <a:bodyPr/>
        <a:lstStyle/>
        <a:p>
          <a:endParaRPr lang="en-US"/>
        </a:p>
      </dgm:t>
    </dgm:pt>
    <dgm:pt modelId="{5747D82D-8961-4561-810A-42177325A9CC}" type="pres">
      <dgm:prSet presAssocID="{E135B8A8-586B-41C3-B8AB-B50A3F227FE7}" presName="centerShape" presStyleLbl="node0" presStyleIdx="0" presStyleCnt="1" custScaleX="105071" custScaleY="102170" custLinFactNeighborX="-165" custLinFactNeighborY="-565"/>
      <dgm:spPr/>
      <dgm:t>
        <a:bodyPr/>
        <a:lstStyle/>
        <a:p>
          <a:endParaRPr lang="en-US"/>
        </a:p>
      </dgm:t>
    </dgm:pt>
    <dgm:pt modelId="{4B4CD431-7E3A-46DD-B865-42ABD4F32394}" type="pres">
      <dgm:prSet presAssocID="{29643066-DBC6-4352-933C-75D50C5FAEB3}" presName="node" presStyleLbl="node1" presStyleIdx="0" presStyleCnt="4" custScaleX="181243" custScaleY="93267" custRadScaleRad="99560" custRadScaleInc="-5575">
        <dgm:presLayoutVars>
          <dgm:bulletEnabled val="1"/>
        </dgm:presLayoutVars>
      </dgm:prSet>
      <dgm:spPr/>
      <dgm:t>
        <a:bodyPr/>
        <a:lstStyle/>
        <a:p>
          <a:endParaRPr lang="en-US"/>
        </a:p>
      </dgm:t>
    </dgm:pt>
    <dgm:pt modelId="{6D072979-6D99-428B-A25B-184868474144}" type="pres">
      <dgm:prSet presAssocID="{29643066-DBC6-4352-933C-75D50C5FAEB3}" presName="dummy" presStyleCnt="0"/>
      <dgm:spPr/>
    </dgm:pt>
    <dgm:pt modelId="{4FDCA2BD-8BC0-4887-ADF7-9FF5199993CE}" type="pres">
      <dgm:prSet presAssocID="{EB3F61A7-B129-4C4C-B4D7-D8FECF855E0E}" presName="sibTrans" presStyleLbl="sibTrans2D1" presStyleIdx="0" presStyleCnt="4"/>
      <dgm:spPr/>
      <dgm:t>
        <a:bodyPr/>
        <a:lstStyle/>
        <a:p>
          <a:endParaRPr lang="en-US"/>
        </a:p>
      </dgm:t>
    </dgm:pt>
    <dgm:pt modelId="{E06D83F0-82B7-4067-B001-E3B4CA1CA1F4}" type="pres">
      <dgm:prSet presAssocID="{423215A7-86A9-4B54-B655-8B8D5CCE1F69}" presName="node" presStyleLbl="node1" presStyleIdx="1" presStyleCnt="4" custScaleX="119736" custScaleY="122248" custRadScaleRad="134165" custRadScaleInc="-16224">
        <dgm:presLayoutVars>
          <dgm:bulletEnabled val="1"/>
        </dgm:presLayoutVars>
      </dgm:prSet>
      <dgm:spPr/>
      <dgm:t>
        <a:bodyPr/>
        <a:lstStyle/>
        <a:p>
          <a:endParaRPr lang="en-US"/>
        </a:p>
      </dgm:t>
    </dgm:pt>
    <dgm:pt modelId="{92B4FAD9-F61C-4C7C-B7FA-99F880C5E919}" type="pres">
      <dgm:prSet presAssocID="{423215A7-86A9-4B54-B655-8B8D5CCE1F69}" presName="dummy" presStyleCnt="0"/>
      <dgm:spPr/>
    </dgm:pt>
    <dgm:pt modelId="{E3A968C3-A5D2-4665-B3FC-5C4D2C45C404}" type="pres">
      <dgm:prSet presAssocID="{5667CCDB-61FA-4F82-ADB4-9CCA8866E906}" presName="sibTrans" presStyleLbl="sibTrans2D1" presStyleIdx="1" presStyleCnt="4"/>
      <dgm:spPr/>
      <dgm:t>
        <a:bodyPr/>
        <a:lstStyle/>
        <a:p>
          <a:endParaRPr lang="en-US"/>
        </a:p>
      </dgm:t>
    </dgm:pt>
    <dgm:pt modelId="{0E3D6F31-25AD-4CA2-A0DE-258F74A0FD1F}" type="pres">
      <dgm:prSet presAssocID="{8B0135DD-2A02-4BDD-84CB-9EB9FA86CB46}" presName="node" presStyleLbl="node1" presStyleIdx="2" presStyleCnt="4" custScaleX="204042" custScaleY="87632" custRadScaleRad="98507" custRadScaleInc="-14595">
        <dgm:presLayoutVars>
          <dgm:bulletEnabled val="1"/>
        </dgm:presLayoutVars>
      </dgm:prSet>
      <dgm:spPr/>
      <dgm:t>
        <a:bodyPr/>
        <a:lstStyle/>
        <a:p>
          <a:endParaRPr lang="en-US"/>
        </a:p>
      </dgm:t>
    </dgm:pt>
    <dgm:pt modelId="{450F6D79-F773-4CDD-A6EC-B5C507AE1A64}" type="pres">
      <dgm:prSet presAssocID="{8B0135DD-2A02-4BDD-84CB-9EB9FA86CB46}" presName="dummy" presStyleCnt="0"/>
      <dgm:spPr/>
    </dgm:pt>
    <dgm:pt modelId="{B5D53DC6-4CBF-4A04-857E-72F000001A43}" type="pres">
      <dgm:prSet presAssocID="{205D5453-F160-48A3-82C1-3E22479A0FB5}" presName="sibTrans" presStyleLbl="sibTrans2D1" presStyleIdx="2" presStyleCnt="4"/>
      <dgm:spPr/>
      <dgm:t>
        <a:bodyPr/>
        <a:lstStyle/>
        <a:p>
          <a:endParaRPr lang="en-US"/>
        </a:p>
      </dgm:t>
    </dgm:pt>
    <dgm:pt modelId="{535ED604-3E5A-4825-A925-BD727600F578}" type="pres">
      <dgm:prSet presAssocID="{5F795225-77E2-4B15-92DF-7316B9ABA623}" presName="node" presStyleLbl="node1" presStyleIdx="3" presStyleCnt="4" custScaleX="104187" custScaleY="112230" custRadScaleRad="128556" custRadScaleInc="-1059">
        <dgm:presLayoutVars>
          <dgm:bulletEnabled val="1"/>
        </dgm:presLayoutVars>
      </dgm:prSet>
      <dgm:spPr/>
      <dgm:t>
        <a:bodyPr/>
        <a:lstStyle/>
        <a:p>
          <a:endParaRPr lang="en-US"/>
        </a:p>
      </dgm:t>
    </dgm:pt>
    <dgm:pt modelId="{9EED960B-C370-443A-8441-473AF5D04314}" type="pres">
      <dgm:prSet presAssocID="{5F795225-77E2-4B15-92DF-7316B9ABA623}" presName="dummy" presStyleCnt="0"/>
      <dgm:spPr/>
    </dgm:pt>
    <dgm:pt modelId="{5EC17C8E-7FD2-4E8A-BCE2-FD99E5D4B793}" type="pres">
      <dgm:prSet presAssocID="{6554F54C-2A0F-4F00-AAD6-BE552958D52E}" presName="sibTrans" presStyleLbl="sibTrans2D1" presStyleIdx="3" presStyleCnt="4"/>
      <dgm:spPr/>
      <dgm:t>
        <a:bodyPr/>
        <a:lstStyle/>
        <a:p>
          <a:endParaRPr lang="en-US"/>
        </a:p>
      </dgm:t>
    </dgm:pt>
  </dgm:ptLst>
  <dgm:cxnLst>
    <dgm:cxn modelId="{7E400A05-13E4-493F-AA83-4DF438D6E1DF}" type="presOf" srcId="{29643066-DBC6-4352-933C-75D50C5FAEB3}" destId="{4B4CD431-7E3A-46DD-B865-42ABD4F32394}" srcOrd="0" destOrd="0" presId="urn:microsoft.com/office/officeart/2005/8/layout/radial6"/>
    <dgm:cxn modelId="{5F93F59B-9A4B-4E09-A1FA-AC13D97CB4AD}" type="presOf" srcId="{423215A7-86A9-4B54-B655-8B8D5CCE1F69}" destId="{E06D83F0-82B7-4067-B001-E3B4CA1CA1F4}" srcOrd="0" destOrd="0" presId="urn:microsoft.com/office/officeart/2005/8/layout/radial6"/>
    <dgm:cxn modelId="{D3049B10-CACE-441A-A156-960AAAF27BB2}" srcId="{E135B8A8-586B-41C3-B8AB-B50A3F227FE7}" destId="{8B0135DD-2A02-4BDD-84CB-9EB9FA86CB46}" srcOrd="2" destOrd="0" parTransId="{A8A438E6-27E7-488A-851F-35827630C651}" sibTransId="{205D5453-F160-48A3-82C1-3E22479A0FB5}"/>
    <dgm:cxn modelId="{0C9DAF30-D7D4-4114-8463-7C16B3EE13CD}" type="presOf" srcId="{8B0135DD-2A02-4BDD-84CB-9EB9FA86CB46}" destId="{0E3D6F31-25AD-4CA2-A0DE-258F74A0FD1F}" srcOrd="0" destOrd="0" presId="urn:microsoft.com/office/officeart/2005/8/layout/radial6"/>
    <dgm:cxn modelId="{A4FBDDA4-B2AB-459F-ABA7-F6F746823515}" type="presOf" srcId="{6554F54C-2A0F-4F00-AAD6-BE552958D52E}" destId="{5EC17C8E-7FD2-4E8A-BCE2-FD99E5D4B793}" srcOrd="0" destOrd="0" presId="urn:microsoft.com/office/officeart/2005/8/layout/radial6"/>
    <dgm:cxn modelId="{5FC410F0-DF0E-403D-8771-3131064B2D38}" srcId="{E135B8A8-586B-41C3-B8AB-B50A3F227FE7}" destId="{5F795225-77E2-4B15-92DF-7316B9ABA623}" srcOrd="3" destOrd="0" parTransId="{8AF8A2CE-30BB-486F-B7D8-A8C4B1DED089}" sibTransId="{6554F54C-2A0F-4F00-AAD6-BE552958D52E}"/>
    <dgm:cxn modelId="{9A23BE49-AECD-4F4C-B46B-4E338805E3E1}" type="presOf" srcId="{5F795225-77E2-4B15-92DF-7316B9ABA623}" destId="{535ED604-3E5A-4825-A925-BD727600F578}" srcOrd="0" destOrd="0" presId="urn:microsoft.com/office/officeart/2005/8/layout/radial6"/>
    <dgm:cxn modelId="{9C113816-4FCB-47B4-A4B2-7760A4B7F8E9}" type="presOf" srcId="{205D5453-F160-48A3-82C1-3E22479A0FB5}" destId="{B5D53DC6-4CBF-4A04-857E-72F000001A43}" srcOrd="0" destOrd="0" presId="urn:microsoft.com/office/officeart/2005/8/layout/radial6"/>
    <dgm:cxn modelId="{3041819B-D717-43B2-9650-BF81375F4E6F}" srcId="{967987B4-B9EE-42F8-8A9F-C436C74817B6}" destId="{E135B8A8-586B-41C3-B8AB-B50A3F227FE7}" srcOrd="0" destOrd="0" parTransId="{BB2628EE-F480-43A5-8FCE-969BF746B24E}" sibTransId="{BC2C1B1B-5F4A-4E5B-99CC-A3894F044A9C}"/>
    <dgm:cxn modelId="{4142FA38-A5A6-4F38-B901-F035891DDF02}" type="presOf" srcId="{E135B8A8-586B-41C3-B8AB-B50A3F227FE7}" destId="{5747D82D-8961-4561-810A-42177325A9CC}" srcOrd="0" destOrd="0" presId="urn:microsoft.com/office/officeart/2005/8/layout/radial6"/>
    <dgm:cxn modelId="{6B0CA1AC-2E5B-41FD-84F8-F8B11BC702D3}" type="presOf" srcId="{5667CCDB-61FA-4F82-ADB4-9CCA8866E906}" destId="{E3A968C3-A5D2-4665-B3FC-5C4D2C45C404}" srcOrd="0" destOrd="0" presId="urn:microsoft.com/office/officeart/2005/8/layout/radial6"/>
    <dgm:cxn modelId="{07EF50C5-FFDC-467B-AD35-B2DCE03E4B4D}" srcId="{E135B8A8-586B-41C3-B8AB-B50A3F227FE7}" destId="{29643066-DBC6-4352-933C-75D50C5FAEB3}" srcOrd="0" destOrd="0" parTransId="{E7318AB1-C6E4-47DB-A82A-FFCA3462BA05}" sibTransId="{EB3F61A7-B129-4C4C-B4D7-D8FECF855E0E}"/>
    <dgm:cxn modelId="{705BC28C-0162-406B-8180-1B614634A20D}" type="presOf" srcId="{EB3F61A7-B129-4C4C-B4D7-D8FECF855E0E}" destId="{4FDCA2BD-8BC0-4887-ADF7-9FF5199993CE}" srcOrd="0" destOrd="0" presId="urn:microsoft.com/office/officeart/2005/8/layout/radial6"/>
    <dgm:cxn modelId="{9BDE92D4-93C2-4AD2-B8AD-722AB41A44C0}" srcId="{E135B8A8-586B-41C3-B8AB-B50A3F227FE7}" destId="{423215A7-86A9-4B54-B655-8B8D5CCE1F69}" srcOrd="1" destOrd="0" parTransId="{1273D793-F204-440A-B0FA-F87649414442}" sibTransId="{5667CCDB-61FA-4F82-ADB4-9CCA8866E906}"/>
    <dgm:cxn modelId="{82310650-3B4B-4FCF-AF4B-F071B12FC7D2}" type="presOf" srcId="{967987B4-B9EE-42F8-8A9F-C436C74817B6}" destId="{3B959B33-0267-4E55-A905-4792CA2C15F1}" srcOrd="0" destOrd="0" presId="urn:microsoft.com/office/officeart/2005/8/layout/radial6"/>
    <dgm:cxn modelId="{7FE9C2E4-7576-4067-8FBB-54E0B0AC32C5}" type="presParOf" srcId="{3B959B33-0267-4E55-A905-4792CA2C15F1}" destId="{5747D82D-8961-4561-810A-42177325A9CC}" srcOrd="0" destOrd="0" presId="urn:microsoft.com/office/officeart/2005/8/layout/radial6"/>
    <dgm:cxn modelId="{3DED44E6-CD56-434A-A218-241AD14EBF13}" type="presParOf" srcId="{3B959B33-0267-4E55-A905-4792CA2C15F1}" destId="{4B4CD431-7E3A-46DD-B865-42ABD4F32394}" srcOrd="1" destOrd="0" presId="urn:microsoft.com/office/officeart/2005/8/layout/radial6"/>
    <dgm:cxn modelId="{29659469-6823-46F2-B17D-A33A5967EE73}" type="presParOf" srcId="{3B959B33-0267-4E55-A905-4792CA2C15F1}" destId="{6D072979-6D99-428B-A25B-184868474144}" srcOrd="2" destOrd="0" presId="urn:microsoft.com/office/officeart/2005/8/layout/radial6"/>
    <dgm:cxn modelId="{8196CB9B-D0C2-42B8-AB56-1D1B8358F86D}" type="presParOf" srcId="{3B959B33-0267-4E55-A905-4792CA2C15F1}" destId="{4FDCA2BD-8BC0-4887-ADF7-9FF5199993CE}" srcOrd="3" destOrd="0" presId="urn:microsoft.com/office/officeart/2005/8/layout/radial6"/>
    <dgm:cxn modelId="{CCC1C910-AFAC-46FB-9134-6C84D497DFA4}" type="presParOf" srcId="{3B959B33-0267-4E55-A905-4792CA2C15F1}" destId="{E06D83F0-82B7-4067-B001-E3B4CA1CA1F4}" srcOrd="4" destOrd="0" presId="urn:microsoft.com/office/officeart/2005/8/layout/radial6"/>
    <dgm:cxn modelId="{4B057A66-4EA1-4531-BDA4-EA44AE437FD3}" type="presParOf" srcId="{3B959B33-0267-4E55-A905-4792CA2C15F1}" destId="{92B4FAD9-F61C-4C7C-B7FA-99F880C5E919}" srcOrd="5" destOrd="0" presId="urn:microsoft.com/office/officeart/2005/8/layout/radial6"/>
    <dgm:cxn modelId="{2B0B2D8D-FD60-49C4-BC61-0B92B1F5158E}" type="presParOf" srcId="{3B959B33-0267-4E55-A905-4792CA2C15F1}" destId="{E3A968C3-A5D2-4665-B3FC-5C4D2C45C404}" srcOrd="6" destOrd="0" presId="urn:microsoft.com/office/officeart/2005/8/layout/radial6"/>
    <dgm:cxn modelId="{0ADA434E-D7F7-4946-A97B-2126A963B238}" type="presParOf" srcId="{3B959B33-0267-4E55-A905-4792CA2C15F1}" destId="{0E3D6F31-25AD-4CA2-A0DE-258F74A0FD1F}" srcOrd="7" destOrd="0" presId="urn:microsoft.com/office/officeart/2005/8/layout/radial6"/>
    <dgm:cxn modelId="{46A9C650-B634-4DB6-9B41-7B0E27CB180E}" type="presParOf" srcId="{3B959B33-0267-4E55-A905-4792CA2C15F1}" destId="{450F6D79-F773-4CDD-A6EC-B5C507AE1A64}" srcOrd="8" destOrd="0" presId="urn:microsoft.com/office/officeart/2005/8/layout/radial6"/>
    <dgm:cxn modelId="{578365DB-C859-4838-9D5C-85250FFA3D64}" type="presParOf" srcId="{3B959B33-0267-4E55-A905-4792CA2C15F1}" destId="{B5D53DC6-4CBF-4A04-857E-72F000001A43}" srcOrd="9" destOrd="0" presId="urn:microsoft.com/office/officeart/2005/8/layout/radial6"/>
    <dgm:cxn modelId="{CD8B41D4-54B9-48B1-8CB3-43196986C0BD}" type="presParOf" srcId="{3B959B33-0267-4E55-A905-4792CA2C15F1}" destId="{535ED604-3E5A-4825-A925-BD727600F578}" srcOrd="10" destOrd="0" presId="urn:microsoft.com/office/officeart/2005/8/layout/radial6"/>
    <dgm:cxn modelId="{D29FB3A8-18DE-4A9B-8378-5E4ACBA2E8B2}" type="presParOf" srcId="{3B959B33-0267-4E55-A905-4792CA2C15F1}" destId="{9EED960B-C370-443A-8441-473AF5D04314}" srcOrd="11" destOrd="0" presId="urn:microsoft.com/office/officeart/2005/8/layout/radial6"/>
    <dgm:cxn modelId="{58D0F2EB-DAE3-4B28-A453-76A110E5C469}" type="presParOf" srcId="{3B959B33-0267-4E55-A905-4792CA2C15F1}" destId="{5EC17C8E-7FD2-4E8A-BCE2-FD99E5D4B79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7AEAC0-9F68-4110-839E-78DB261A98F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D565EBB-4EF5-4DAE-8B39-E2700A907CE3}">
      <dgm:prSet phldrT="[Text]" custT="1"/>
      <dgm:spPr>
        <a:solidFill>
          <a:srgbClr val="FFFF00"/>
        </a:solidFill>
      </dgm:spPr>
      <dgm:t>
        <a:bodyPr/>
        <a:lstStyle/>
        <a:p>
          <a:r>
            <a:rPr lang="en-US" sz="2000" b="1" dirty="0" err="1">
              <a:solidFill>
                <a:srgbClr val="FF0000"/>
              </a:solidFill>
              <a:latin typeface="Times New Roman" pitchFamily="18" charset="0"/>
              <a:cs typeface="Times New Roman" pitchFamily="18" charset="0"/>
            </a:rPr>
            <a:t>Viết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đoạn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văn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phân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tích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nhân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vật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anh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thanh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niên</a:t>
          </a:r>
          <a:r>
            <a:rPr lang="en-US" sz="2000" b="1" dirty="0">
              <a:solidFill>
                <a:srgbClr val="FF0000"/>
              </a:solidFill>
              <a:latin typeface="Times New Roman" pitchFamily="18" charset="0"/>
              <a:cs typeface="Times New Roman" pitchFamily="18" charset="0"/>
            </a:rPr>
            <a:t> trong “</a:t>
          </a:r>
          <a:r>
            <a:rPr lang="en-US" sz="2000" b="1" dirty="0" err="1">
              <a:solidFill>
                <a:srgbClr val="FF0000"/>
              </a:solidFill>
              <a:latin typeface="Times New Roman" pitchFamily="18" charset="0"/>
              <a:cs typeface="Times New Roman" pitchFamily="18" charset="0"/>
            </a:rPr>
            <a:t>Lặng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lẽ</a:t>
          </a:r>
          <a:r>
            <a:rPr lang="en-US" sz="2000" b="1" dirty="0">
              <a:solidFill>
                <a:srgbClr val="FF0000"/>
              </a:solidFill>
              <a:latin typeface="Times New Roman" pitchFamily="18" charset="0"/>
              <a:cs typeface="Times New Roman" pitchFamily="18" charset="0"/>
            </a:rPr>
            <a:t> Sa Pa”</a:t>
          </a:r>
        </a:p>
      </dgm:t>
    </dgm:pt>
    <dgm:pt modelId="{9862CBA8-926A-4F48-A6DD-F2E504F1E7F9}" type="parTrans" cxnId="{5C72BE56-A2EB-4B8E-93E0-EE3058556BB2}">
      <dgm:prSet/>
      <dgm:spPr/>
      <dgm:t>
        <a:bodyPr/>
        <a:lstStyle/>
        <a:p>
          <a:endParaRPr lang="en-US" sz="2800" b="1"/>
        </a:p>
      </dgm:t>
    </dgm:pt>
    <dgm:pt modelId="{F3F0398B-5ED7-45F9-9251-9F29797B8F33}" type="sibTrans" cxnId="{5C72BE56-A2EB-4B8E-93E0-EE3058556BB2}">
      <dgm:prSet/>
      <dgm:spPr/>
      <dgm:t>
        <a:bodyPr/>
        <a:lstStyle/>
        <a:p>
          <a:endParaRPr lang="en-US" sz="2800" b="1"/>
        </a:p>
      </dgm:t>
    </dgm:pt>
    <dgm:pt modelId="{BADC5C6F-8C7B-42C4-874B-B88054517C03}">
      <dgm:prSet phldrT="[Text]" custT="1"/>
      <dgm:spPr>
        <a:solidFill>
          <a:srgbClr val="0000FF"/>
        </a:solidFill>
      </dgm:spPr>
      <dgm:t>
        <a:bodyPr/>
        <a:lstStyle/>
        <a:p>
          <a:r>
            <a:rPr lang="en-US" sz="2400" b="1" dirty="0" err="1">
              <a:latin typeface="Times New Roman" pitchFamily="18" charset="0"/>
              <a:cs typeface="Times New Roman" pitchFamily="18" charset="0"/>
            </a:rPr>
            <a:t>Khát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hiến</a:t>
          </a:r>
          <a:endParaRPr lang="en-US" sz="2400" b="1" dirty="0">
            <a:latin typeface="Times New Roman" pitchFamily="18" charset="0"/>
            <a:cs typeface="Times New Roman" pitchFamily="18" charset="0"/>
          </a:endParaRPr>
        </a:p>
      </dgm:t>
    </dgm:pt>
    <dgm:pt modelId="{1894B2AD-BF9B-4B88-A07C-FA50974864AC}" type="parTrans" cxnId="{7390FFDC-B743-4420-BBF1-4596F76FF55E}">
      <dgm:prSet custT="1"/>
      <dgm:spPr/>
      <dgm:t>
        <a:bodyPr/>
        <a:lstStyle/>
        <a:p>
          <a:endParaRPr lang="en-US" sz="800" b="1"/>
        </a:p>
      </dgm:t>
    </dgm:pt>
    <dgm:pt modelId="{6BA40D7F-8B8D-48D0-B2A2-02A5BE5AF54C}" type="sibTrans" cxnId="{7390FFDC-B743-4420-BBF1-4596F76FF55E}">
      <dgm:prSet/>
      <dgm:spPr/>
      <dgm:t>
        <a:bodyPr/>
        <a:lstStyle/>
        <a:p>
          <a:endParaRPr lang="en-US" sz="2800" b="1"/>
        </a:p>
      </dgm:t>
    </dgm:pt>
    <dgm:pt modelId="{43682179-8A5A-4C5B-9524-EC00A43DF322}">
      <dgm:prSet phldrT="[Text]" custT="1"/>
      <dgm:spPr>
        <a:solidFill>
          <a:srgbClr val="0000FF"/>
        </a:solidFill>
      </dgm:spPr>
      <dgm:t>
        <a:bodyPr/>
        <a:lstStyle/>
        <a:p>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nhiệm</a:t>
          </a:r>
          <a:r>
            <a:rPr lang="en-US" sz="2400" b="1" dirty="0">
              <a:latin typeface="Times New Roman" pitchFamily="18" charset="0"/>
              <a:cs typeface="Times New Roman" pitchFamily="18" charset="0"/>
            </a:rPr>
            <a:t> </a:t>
          </a:r>
        </a:p>
      </dgm:t>
    </dgm:pt>
    <dgm:pt modelId="{1DC2DAAA-9BBE-4409-B2AA-390017374C4F}" type="parTrans" cxnId="{060609F7-58F1-4426-B9DA-FCF345BEAD41}">
      <dgm:prSet custT="1"/>
      <dgm:spPr/>
      <dgm:t>
        <a:bodyPr/>
        <a:lstStyle/>
        <a:p>
          <a:endParaRPr lang="en-US" sz="800" b="1"/>
        </a:p>
      </dgm:t>
    </dgm:pt>
    <dgm:pt modelId="{41EE57BC-F2E5-468C-9103-379088F816CE}" type="sibTrans" cxnId="{060609F7-58F1-4426-B9DA-FCF345BEAD41}">
      <dgm:prSet/>
      <dgm:spPr/>
      <dgm:t>
        <a:bodyPr/>
        <a:lstStyle/>
        <a:p>
          <a:endParaRPr lang="en-US" sz="2800" b="1"/>
        </a:p>
      </dgm:t>
    </dgm:pt>
    <dgm:pt modelId="{AED56AF9-D027-49FB-98B6-CACE3A65D263}">
      <dgm:prSet phldrT="[Text]" custT="1"/>
      <dgm:spPr>
        <a:solidFill>
          <a:srgbClr val="0000FF"/>
        </a:solidFill>
      </dgm:spPr>
      <dgm:t>
        <a:bodyPr/>
        <a:lstStyle/>
        <a:p>
          <a:r>
            <a:rPr lang="en-US" sz="2400" b="1" dirty="0" err="1">
              <a:latin typeface="Times New Roman" pitchFamily="18" charset="0"/>
              <a:cs typeface="Times New Roman" pitchFamily="18" charset="0"/>
            </a:rPr>
            <a:t>Sống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cởi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mở</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khách</a:t>
          </a:r>
          <a:r>
            <a:rPr lang="en-US" sz="2400" b="1" dirty="0">
              <a:latin typeface="Times New Roman" pitchFamily="18" charset="0"/>
              <a:cs typeface="Times New Roman" pitchFamily="18" charset="0"/>
            </a:rPr>
            <a:t>, chu </a:t>
          </a:r>
          <a:r>
            <a:rPr lang="en-US" sz="2400" b="1" dirty="0" err="1">
              <a:latin typeface="Times New Roman" pitchFamily="18" charset="0"/>
              <a:cs typeface="Times New Roman" pitchFamily="18" charset="0"/>
            </a:rPr>
            <a:t>đáo</a:t>
          </a:r>
          <a:endParaRPr lang="en-US" sz="2400" b="1" dirty="0">
            <a:latin typeface="Times New Roman" pitchFamily="18" charset="0"/>
            <a:cs typeface="Times New Roman" pitchFamily="18" charset="0"/>
          </a:endParaRPr>
        </a:p>
      </dgm:t>
    </dgm:pt>
    <dgm:pt modelId="{5D80F706-3872-47DB-A2FF-143CCBE04574}" type="parTrans" cxnId="{D27B586E-8379-435E-828C-B581A61847A2}">
      <dgm:prSet custT="1"/>
      <dgm:spPr/>
      <dgm:t>
        <a:bodyPr/>
        <a:lstStyle/>
        <a:p>
          <a:endParaRPr lang="en-US" sz="800" b="1"/>
        </a:p>
      </dgm:t>
    </dgm:pt>
    <dgm:pt modelId="{03A8BF7B-6F85-469C-A4CE-4D5A69D251DA}" type="sibTrans" cxnId="{D27B586E-8379-435E-828C-B581A61847A2}">
      <dgm:prSet/>
      <dgm:spPr/>
      <dgm:t>
        <a:bodyPr/>
        <a:lstStyle/>
        <a:p>
          <a:endParaRPr lang="en-US" sz="2800" b="1"/>
        </a:p>
      </dgm:t>
    </dgm:pt>
    <dgm:pt modelId="{D93B68A9-A897-4329-A719-D6AB280225EB}">
      <dgm:prSet phldrT="[Text]" custT="1"/>
      <dgm:spPr>
        <a:solidFill>
          <a:srgbClr val="0000FF"/>
        </a:solidFill>
      </dgm:spPr>
      <dgm:t>
        <a:bodyPr/>
        <a:lstStyle/>
        <a:p>
          <a:r>
            <a:rPr lang="en-US" sz="2400" b="1" dirty="0" err="1">
              <a:latin typeface="Times New Roman" pitchFamily="18" charset="0"/>
              <a:cs typeface="Times New Roman" pitchFamily="18" charset="0"/>
            </a:rPr>
            <a:t>Khiêm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tốn</a:t>
          </a:r>
          <a:endParaRPr lang="en-US" sz="2400" b="1" dirty="0">
            <a:latin typeface="Times New Roman" pitchFamily="18" charset="0"/>
            <a:cs typeface="Times New Roman" pitchFamily="18" charset="0"/>
          </a:endParaRPr>
        </a:p>
      </dgm:t>
    </dgm:pt>
    <dgm:pt modelId="{9ECF8B76-1EE7-4C9B-A37F-11D955837AF5}" type="parTrans" cxnId="{85A039F0-1426-4398-8381-92C6561455AE}">
      <dgm:prSet custT="1"/>
      <dgm:spPr/>
      <dgm:t>
        <a:bodyPr/>
        <a:lstStyle/>
        <a:p>
          <a:endParaRPr lang="en-US" sz="800" b="1"/>
        </a:p>
      </dgm:t>
    </dgm:pt>
    <dgm:pt modelId="{9F8975F2-A8F6-4FAB-9645-15345888AEAA}" type="sibTrans" cxnId="{85A039F0-1426-4398-8381-92C6561455AE}">
      <dgm:prSet/>
      <dgm:spPr/>
      <dgm:t>
        <a:bodyPr/>
        <a:lstStyle/>
        <a:p>
          <a:endParaRPr lang="en-US" sz="2800" b="1"/>
        </a:p>
      </dgm:t>
    </dgm:pt>
    <dgm:pt modelId="{6FF089E1-AC72-4854-A713-7ECB1BD46100}" type="pres">
      <dgm:prSet presAssocID="{607AEAC0-9F68-4110-839E-78DB261A98FB}" presName="cycle" presStyleCnt="0">
        <dgm:presLayoutVars>
          <dgm:chMax val="1"/>
          <dgm:dir/>
          <dgm:animLvl val="ctr"/>
          <dgm:resizeHandles val="exact"/>
        </dgm:presLayoutVars>
      </dgm:prSet>
      <dgm:spPr/>
      <dgm:t>
        <a:bodyPr/>
        <a:lstStyle/>
        <a:p>
          <a:endParaRPr lang="en-US"/>
        </a:p>
      </dgm:t>
    </dgm:pt>
    <dgm:pt modelId="{5A97BCC2-BC1B-46D5-8AD7-A0D12F8AA67F}" type="pres">
      <dgm:prSet presAssocID="{7D565EBB-4EF5-4DAE-8B39-E2700A907CE3}" presName="centerShape" presStyleLbl="node0" presStyleIdx="0" presStyleCnt="1" custScaleX="191564" custScaleY="124350" custLinFactNeighborX="-630" custLinFactNeighborY="-5053"/>
      <dgm:spPr/>
      <dgm:t>
        <a:bodyPr/>
        <a:lstStyle/>
        <a:p>
          <a:endParaRPr lang="en-US"/>
        </a:p>
      </dgm:t>
    </dgm:pt>
    <dgm:pt modelId="{0A25A18B-C49C-4F9B-AF4B-7042122D2D4D}" type="pres">
      <dgm:prSet presAssocID="{1894B2AD-BF9B-4B88-A07C-FA50974864AC}" presName="Name9" presStyleLbl="parChTrans1D2" presStyleIdx="0" presStyleCnt="4"/>
      <dgm:spPr/>
      <dgm:t>
        <a:bodyPr/>
        <a:lstStyle/>
        <a:p>
          <a:endParaRPr lang="en-US"/>
        </a:p>
      </dgm:t>
    </dgm:pt>
    <dgm:pt modelId="{0CF993EE-266A-4CC5-8A18-4B40EEF6A5EB}" type="pres">
      <dgm:prSet presAssocID="{1894B2AD-BF9B-4B88-A07C-FA50974864AC}" presName="connTx" presStyleLbl="parChTrans1D2" presStyleIdx="0" presStyleCnt="4"/>
      <dgm:spPr/>
      <dgm:t>
        <a:bodyPr/>
        <a:lstStyle/>
        <a:p>
          <a:endParaRPr lang="en-US"/>
        </a:p>
      </dgm:t>
    </dgm:pt>
    <dgm:pt modelId="{7606B63C-1BAD-46C6-92BF-97739FABC406}" type="pres">
      <dgm:prSet presAssocID="{BADC5C6F-8C7B-42C4-874B-B88054517C03}" presName="node" presStyleLbl="node1" presStyleIdx="0" presStyleCnt="4" custScaleX="204234" custScaleY="63710">
        <dgm:presLayoutVars>
          <dgm:bulletEnabled val="1"/>
        </dgm:presLayoutVars>
      </dgm:prSet>
      <dgm:spPr/>
      <dgm:t>
        <a:bodyPr/>
        <a:lstStyle/>
        <a:p>
          <a:endParaRPr lang="en-US"/>
        </a:p>
      </dgm:t>
    </dgm:pt>
    <dgm:pt modelId="{5BD750F3-6667-4AAA-A82F-30F192E08CFE}" type="pres">
      <dgm:prSet presAssocID="{1DC2DAAA-9BBE-4409-B2AA-390017374C4F}" presName="Name9" presStyleLbl="parChTrans1D2" presStyleIdx="1" presStyleCnt="4"/>
      <dgm:spPr/>
      <dgm:t>
        <a:bodyPr/>
        <a:lstStyle/>
        <a:p>
          <a:endParaRPr lang="en-US"/>
        </a:p>
      </dgm:t>
    </dgm:pt>
    <dgm:pt modelId="{5D61F339-A346-49DE-83CD-79AB5B6683C6}" type="pres">
      <dgm:prSet presAssocID="{1DC2DAAA-9BBE-4409-B2AA-390017374C4F}" presName="connTx" presStyleLbl="parChTrans1D2" presStyleIdx="1" presStyleCnt="4"/>
      <dgm:spPr/>
      <dgm:t>
        <a:bodyPr/>
        <a:lstStyle/>
        <a:p>
          <a:endParaRPr lang="en-US"/>
        </a:p>
      </dgm:t>
    </dgm:pt>
    <dgm:pt modelId="{B6F3158E-11A8-416B-A667-9193222A181A}" type="pres">
      <dgm:prSet presAssocID="{43682179-8A5A-4C5B-9524-EC00A43DF322}" presName="node" presStyleLbl="node1" presStyleIdx="1" presStyleCnt="4" custScaleX="131366" custScaleY="131133" custRadScaleRad="161901" custRadScaleInc="-1140">
        <dgm:presLayoutVars>
          <dgm:bulletEnabled val="1"/>
        </dgm:presLayoutVars>
      </dgm:prSet>
      <dgm:spPr/>
      <dgm:t>
        <a:bodyPr/>
        <a:lstStyle/>
        <a:p>
          <a:endParaRPr lang="en-US"/>
        </a:p>
      </dgm:t>
    </dgm:pt>
    <dgm:pt modelId="{1C8B329E-6B50-47F1-9237-89AEF146FD9F}" type="pres">
      <dgm:prSet presAssocID="{5D80F706-3872-47DB-A2FF-143CCBE04574}" presName="Name9" presStyleLbl="parChTrans1D2" presStyleIdx="2" presStyleCnt="4"/>
      <dgm:spPr/>
      <dgm:t>
        <a:bodyPr/>
        <a:lstStyle/>
        <a:p>
          <a:endParaRPr lang="en-US"/>
        </a:p>
      </dgm:t>
    </dgm:pt>
    <dgm:pt modelId="{496F678E-5FDC-441E-A515-CBEE95405C93}" type="pres">
      <dgm:prSet presAssocID="{5D80F706-3872-47DB-A2FF-143CCBE04574}" presName="connTx" presStyleLbl="parChTrans1D2" presStyleIdx="2" presStyleCnt="4"/>
      <dgm:spPr/>
      <dgm:t>
        <a:bodyPr/>
        <a:lstStyle/>
        <a:p>
          <a:endParaRPr lang="en-US"/>
        </a:p>
      </dgm:t>
    </dgm:pt>
    <dgm:pt modelId="{CC5DF17D-64EA-4E0E-854E-A3E5A0283D05}" type="pres">
      <dgm:prSet presAssocID="{AED56AF9-D027-49FB-98B6-CACE3A65D263}" presName="node" presStyleLbl="node1" presStyleIdx="2" presStyleCnt="4" custScaleX="174106" custScaleY="110567" custRadScaleRad="94712" custRadScaleInc="-5931">
        <dgm:presLayoutVars>
          <dgm:bulletEnabled val="1"/>
        </dgm:presLayoutVars>
      </dgm:prSet>
      <dgm:spPr/>
      <dgm:t>
        <a:bodyPr/>
        <a:lstStyle/>
        <a:p>
          <a:endParaRPr lang="en-US"/>
        </a:p>
      </dgm:t>
    </dgm:pt>
    <dgm:pt modelId="{39F2A866-2B36-400C-A1DA-61E7286D33C6}" type="pres">
      <dgm:prSet presAssocID="{9ECF8B76-1EE7-4C9B-A37F-11D955837AF5}" presName="Name9" presStyleLbl="parChTrans1D2" presStyleIdx="3" presStyleCnt="4"/>
      <dgm:spPr/>
      <dgm:t>
        <a:bodyPr/>
        <a:lstStyle/>
        <a:p>
          <a:endParaRPr lang="en-US"/>
        </a:p>
      </dgm:t>
    </dgm:pt>
    <dgm:pt modelId="{4E1106FE-650F-4117-8FA7-DC1DEADEBD1F}" type="pres">
      <dgm:prSet presAssocID="{9ECF8B76-1EE7-4C9B-A37F-11D955837AF5}" presName="connTx" presStyleLbl="parChTrans1D2" presStyleIdx="3" presStyleCnt="4"/>
      <dgm:spPr/>
      <dgm:t>
        <a:bodyPr/>
        <a:lstStyle/>
        <a:p>
          <a:endParaRPr lang="en-US"/>
        </a:p>
      </dgm:t>
    </dgm:pt>
    <dgm:pt modelId="{D6A85648-F0C3-4D96-A814-322BCFD6DAE8}" type="pres">
      <dgm:prSet presAssocID="{D93B68A9-A897-4329-A719-D6AB280225EB}" presName="node" presStyleLbl="node1" presStyleIdx="3" presStyleCnt="4" custScaleX="143799" custScaleY="123237" custRadScaleRad="163469" custRadScaleInc="-3018">
        <dgm:presLayoutVars>
          <dgm:bulletEnabled val="1"/>
        </dgm:presLayoutVars>
      </dgm:prSet>
      <dgm:spPr/>
      <dgm:t>
        <a:bodyPr/>
        <a:lstStyle/>
        <a:p>
          <a:endParaRPr lang="en-US"/>
        </a:p>
      </dgm:t>
    </dgm:pt>
  </dgm:ptLst>
  <dgm:cxnLst>
    <dgm:cxn modelId="{85A039F0-1426-4398-8381-92C6561455AE}" srcId="{7D565EBB-4EF5-4DAE-8B39-E2700A907CE3}" destId="{D93B68A9-A897-4329-A719-D6AB280225EB}" srcOrd="3" destOrd="0" parTransId="{9ECF8B76-1EE7-4C9B-A37F-11D955837AF5}" sibTransId="{9F8975F2-A8F6-4FAB-9645-15345888AEAA}"/>
    <dgm:cxn modelId="{8124A43C-5F2F-492E-82AE-1E02B06A1743}" type="presOf" srcId="{43682179-8A5A-4C5B-9524-EC00A43DF322}" destId="{B6F3158E-11A8-416B-A667-9193222A181A}" srcOrd="0" destOrd="0" presId="urn:microsoft.com/office/officeart/2005/8/layout/radial1"/>
    <dgm:cxn modelId="{3ACBF0B4-DA59-4083-A959-1E76AB1EE0DA}" type="presOf" srcId="{1DC2DAAA-9BBE-4409-B2AA-390017374C4F}" destId="{5D61F339-A346-49DE-83CD-79AB5B6683C6}" srcOrd="1" destOrd="0" presId="urn:microsoft.com/office/officeart/2005/8/layout/radial1"/>
    <dgm:cxn modelId="{7390FFDC-B743-4420-BBF1-4596F76FF55E}" srcId="{7D565EBB-4EF5-4DAE-8B39-E2700A907CE3}" destId="{BADC5C6F-8C7B-42C4-874B-B88054517C03}" srcOrd="0" destOrd="0" parTransId="{1894B2AD-BF9B-4B88-A07C-FA50974864AC}" sibTransId="{6BA40D7F-8B8D-48D0-B2A2-02A5BE5AF54C}"/>
    <dgm:cxn modelId="{F9F43C1D-DFC6-42DA-A8F5-3059BB352CF5}" type="presOf" srcId="{607AEAC0-9F68-4110-839E-78DB261A98FB}" destId="{6FF089E1-AC72-4854-A713-7ECB1BD46100}" srcOrd="0" destOrd="0" presId="urn:microsoft.com/office/officeart/2005/8/layout/radial1"/>
    <dgm:cxn modelId="{4D5413C9-9126-438B-8ED8-E3E5B7EDF719}" type="presOf" srcId="{5D80F706-3872-47DB-A2FF-143CCBE04574}" destId="{496F678E-5FDC-441E-A515-CBEE95405C93}" srcOrd="1" destOrd="0" presId="urn:microsoft.com/office/officeart/2005/8/layout/radial1"/>
    <dgm:cxn modelId="{EE15913A-0B77-4029-8EFF-F5AC48C7AD82}" type="presOf" srcId="{7D565EBB-4EF5-4DAE-8B39-E2700A907CE3}" destId="{5A97BCC2-BC1B-46D5-8AD7-A0D12F8AA67F}" srcOrd="0" destOrd="0" presId="urn:microsoft.com/office/officeart/2005/8/layout/radial1"/>
    <dgm:cxn modelId="{C20E0C9D-CCBD-497C-8BF5-B144FBFE9D39}" type="presOf" srcId="{1DC2DAAA-9BBE-4409-B2AA-390017374C4F}" destId="{5BD750F3-6667-4AAA-A82F-30F192E08CFE}" srcOrd="0" destOrd="0" presId="urn:microsoft.com/office/officeart/2005/8/layout/radial1"/>
    <dgm:cxn modelId="{C54F5875-0EB5-4D08-A43C-E4DB9EBCD4B6}" type="presOf" srcId="{9ECF8B76-1EE7-4C9B-A37F-11D955837AF5}" destId="{4E1106FE-650F-4117-8FA7-DC1DEADEBD1F}" srcOrd="1" destOrd="0" presId="urn:microsoft.com/office/officeart/2005/8/layout/radial1"/>
    <dgm:cxn modelId="{5C72BE56-A2EB-4B8E-93E0-EE3058556BB2}" srcId="{607AEAC0-9F68-4110-839E-78DB261A98FB}" destId="{7D565EBB-4EF5-4DAE-8B39-E2700A907CE3}" srcOrd="0" destOrd="0" parTransId="{9862CBA8-926A-4F48-A6DD-F2E504F1E7F9}" sibTransId="{F3F0398B-5ED7-45F9-9251-9F29797B8F33}"/>
    <dgm:cxn modelId="{9C690507-952C-4BAC-95E8-847F011DD64B}" type="presOf" srcId="{BADC5C6F-8C7B-42C4-874B-B88054517C03}" destId="{7606B63C-1BAD-46C6-92BF-97739FABC406}" srcOrd="0" destOrd="0" presId="urn:microsoft.com/office/officeart/2005/8/layout/radial1"/>
    <dgm:cxn modelId="{81E7CDA3-25EE-42BD-AB4E-337FAB21BAA7}" type="presOf" srcId="{D93B68A9-A897-4329-A719-D6AB280225EB}" destId="{D6A85648-F0C3-4D96-A814-322BCFD6DAE8}" srcOrd="0" destOrd="0" presId="urn:microsoft.com/office/officeart/2005/8/layout/radial1"/>
    <dgm:cxn modelId="{060609F7-58F1-4426-B9DA-FCF345BEAD41}" srcId="{7D565EBB-4EF5-4DAE-8B39-E2700A907CE3}" destId="{43682179-8A5A-4C5B-9524-EC00A43DF322}" srcOrd="1" destOrd="0" parTransId="{1DC2DAAA-9BBE-4409-B2AA-390017374C4F}" sibTransId="{41EE57BC-F2E5-468C-9103-379088F816CE}"/>
    <dgm:cxn modelId="{D27B586E-8379-435E-828C-B581A61847A2}" srcId="{7D565EBB-4EF5-4DAE-8B39-E2700A907CE3}" destId="{AED56AF9-D027-49FB-98B6-CACE3A65D263}" srcOrd="2" destOrd="0" parTransId="{5D80F706-3872-47DB-A2FF-143CCBE04574}" sibTransId="{03A8BF7B-6F85-469C-A4CE-4D5A69D251DA}"/>
    <dgm:cxn modelId="{44DBF597-3C9C-424E-AE3B-0EB683DEA336}" type="presOf" srcId="{AED56AF9-D027-49FB-98B6-CACE3A65D263}" destId="{CC5DF17D-64EA-4E0E-854E-A3E5A0283D05}" srcOrd="0" destOrd="0" presId="urn:microsoft.com/office/officeart/2005/8/layout/radial1"/>
    <dgm:cxn modelId="{674FFA63-E850-40D7-B784-BD4CF744C1B8}" type="presOf" srcId="{9ECF8B76-1EE7-4C9B-A37F-11D955837AF5}" destId="{39F2A866-2B36-400C-A1DA-61E7286D33C6}" srcOrd="0" destOrd="0" presId="urn:microsoft.com/office/officeart/2005/8/layout/radial1"/>
    <dgm:cxn modelId="{0584A181-17EA-41CA-A436-0017D7601A5E}" type="presOf" srcId="{5D80F706-3872-47DB-A2FF-143CCBE04574}" destId="{1C8B329E-6B50-47F1-9237-89AEF146FD9F}" srcOrd="0" destOrd="0" presId="urn:microsoft.com/office/officeart/2005/8/layout/radial1"/>
    <dgm:cxn modelId="{224F2BD4-4C36-4EC7-B067-F4C0923A8608}" type="presOf" srcId="{1894B2AD-BF9B-4B88-A07C-FA50974864AC}" destId="{0A25A18B-C49C-4F9B-AF4B-7042122D2D4D}" srcOrd="0" destOrd="0" presId="urn:microsoft.com/office/officeart/2005/8/layout/radial1"/>
    <dgm:cxn modelId="{741BC9E7-D042-4A15-B56C-6F45E3DE6C28}" type="presOf" srcId="{1894B2AD-BF9B-4B88-A07C-FA50974864AC}" destId="{0CF993EE-266A-4CC5-8A18-4B40EEF6A5EB}" srcOrd="1" destOrd="0" presId="urn:microsoft.com/office/officeart/2005/8/layout/radial1"/>
    <dgm:cxn modelId="{25F85400-DED3-4ED7-9617-13F306FDBB68}" type="presParOf" srcId="{6FF089E1-AC72-4854-A713-7ECB1BD46100}" destId="{5A97BCC2-BC1B-46D5-8AD7-A0D12F8AA67F}" srcOrd="0" destOrd="0" presId="urn:microsoft.com/office/officeart/2005/8/layout/radial1"/>
    <dgm:cxn modelId="{03958D84-FBDA-4949-8404-3228B14FA2CD}" type="presParOf" srcId="{6FF089E1-AC72-4854-A713-7ECB1BD46100}" destId="{0A25A18B-C49C-4F9B-AF4B-7042122D2D4D}" srcOrd="1" destOrd="0" presId="urn:microsoft.com/office/officeart/2005/8/layout/radial1"/>
    <dgm:cxn modelId="{A9F4A6FA-F16D-4098-90F9-BE229F40019A}" type="presParOf" srcId="{0A25A18B-C49C-4F9B-AF4B-7042122D2D4D}" destId="{0CF993EE-266A-4CC5-8A18-4B40EEF6A5EB}" srcOrd="0" destOrd="0" presId="urn:microsoft.com/office/officeart/2005/8/layout/radial1"/>
    <dgm:cxn modelId="{D7392AB0-147E-4A22-98A8-DBC7238A84A9}" type="presParOf" srcId="{6FF089E1-AC72-4854-A713-7ECB1BD46100}" destId="{7606B63C-1BAD-46C6-92BF-97739FABC406}" srcOrd="2" destOrd="0" presId="urn:microsoft.com/office/officeart/2005/8/layout/radial1"/>
    <dgm:cxn modelId="{5B3E98B6-A917-478B-B3AF-EF4229CA4ED6}" type="presParOf" srcId="{6FF089E1-AC72-4854-A713-7ECB1BD46100}" destId="{5BD750F3-6667-4AAA-A82F-30F192E08CFE}" srcOrd="3" destOrd="0" presId="urn:microsoft.com/office/officeart/2005/8/layout/radial1"/>
    <dgm:cxn modelId="{762478FB-8A01-4BCC-8E96-38168F011355}" type="presParOf" srcId="{5BD750F3-6667-4AAA-A82F-30F192E08CFE}" destId="{5D61F339-A346-49DE-83CD-79AB5B6683C6}" srcOrd="0" destOrd="0" presId="urn:microsoft.com/office/officeart/2005/8/layout/radial1"/>
    <dgm:cxn modelId="{AC22E53D-6159-4803-B52E-91674947A9C8}" type="presParOf" srcId="{6FF089E1-AC72-4854-A713-7ECB1BD46100}" destId="{B6F3158E-11A8-416B-A667-9193222A181A}" srcOrd="4" destOrd="0" presId="urn:microsoft.com/office/officeart/2005/8/layout/radial1"/>
    <dgm:cxn modelId="{D2559350-9EFE-400D-A2C2-CEB2F0CCC07D}" type="presParOf" srcId="{6FF089E1-AC72-4854-A713-7ECB1BD46100}" destId="{1C8B329E-6B50-47F1-9237-89AEF146FD9F}" srcOrd="5" destOrd="0" presId="urn:microsoft.com/office/officeart/2005/8/layout/radial1"/>
    <dgm:cxn modelId="{859FA096-B3AC-4B55-B553-E536EC5462B2}" type="presParOf" srcId="{1C8B329E-6B50-47F1-9237-89AEF146FD9F}" destId="{496F678E-5FDC-441E-A515-CBEE95405C93}" srcOrd="0" destOrd="0" presId="urn:microsoft.com/office/officeart/2005/8/layout/radial1"/>
    <dgm:cxn modelId="{FD326F22-8F27-4695-94CB-BE312E06DDD5}" type="presParOf" srcId="{6FF089E1-AC72-4854-A713-7ECB1BD46100}" destId="{CC5DF17D-64EA-4E0E-854E-A3E5A0283D05}" srcOrd="6" destOrd="0" presId="urn:microsoft.com/office/officeart/2005/8/layout/radial1"/>
    <dgm:cxn modelId="{19AA54BE-51FF-42D8-933B-9C0958052156}" type="presParOf" srcId="{6FF089E1-AC72-4854-A713-7ECB1BD46100}" destId="{39F2A866-2B36-400C-A1DA-61E7286D33C6}" srcOrd="7" destOrd="0" presId="urn:microsoft.com/office/officeart/2005/8/layout/radial1"/>
    <dgm:cxn modelId="{1498D711-0414-4477-9CD8-3C72CB56C681}" type="presParOf" srcId="{39F2A866-2B36-400C-A1DA-61E7286D33C6}" destId="{4E1106FE-650F-4117-8FA7-DC1DEADEBD1F}" srcOrd="0" destOrd="0" presId="urn:microsoft.com/office/officeart/2005/8/layout/radial1"/>
    <dgm:cxn modelId="{4B1A9C3E-2522-4E60-98B1-E8E99FD9AF33}" type="presParOf" srcId="{6FF089E1-AC72-4854-A713-7ECB1BD46100}" destId="{D6A85648-F0C3-4D96-A814-322BCFD6DAE8}"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7AEAC0-9F68-4110-839E-78DB261A98F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7D565EBB-4EF5-4DAE-8B39-E2700A907CE3}">
      <dgm:prSet phldrT="[Text]" custT="1"/>
      <dgm:spPr>
        <a:solidFill>
          <a:srgbClr val="FFFF00"/>
        </a:solidFill>
      </dgm:spPr>
      <dgm:t>
        <a:bodyPr/>
        <a:lstStyle/>
        <a:p>
          <a:r>
            <a:rPr lang="en-US" sz="2000" b="1" dirty="0" err="1">
              <a:solidFill>
                <a:srgbClr val="FF0000"/>
              </a:solidFill>
              <a:latin typeface="Times New Roman" pitchFamily="18" charset="0"/>
              <a:cs typeface="Times New Roman" pitchFamily="18" charset="0"/>
            </a:rPr>
            <a:t>Viết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đoạn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văn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phân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tích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nhân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vật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anh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thanh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niên</a:t>
          </a:r>
          <a:r>
            <a:rPr lang="en-US" sz="2000" b="1" dirty="0">
              <a:solidFill>
                <a:srgbClr val="FF0000"/>
              </a:solidFill>
              <a:latin typeface="Times New Roman" pitchFamily="18" charset="0"/>
              <a:cs typeface="Times New Roman" pitchFamily="18" charset="0"/>
            </a:rPr>
            <a:t> trong “</a:t>
          </a:r>
          <a:r>
            <a:rPr lang="en-US" sz="2000" b="1" dirty="0" err="1">
              <a:solidFill>
                <a:srgbClr val="FF0000"/>
              </a:solidFill>
              <a:latin typeface="Times New Roman" pitchFamily="18" charset="0"/>
              <a:cs typeface="Times New Roman" pitchFamily="18" charset="0"/>
            </a:rPr>
            <a:t>Lặng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lẽ</a:t>
          </a:r>
          <a:r>
            <a:rPr lang="en-US" sz="2000" b="1" dirty="0">
              <a:solidFill>
                <a:srgbClr val="FF0000"/>
              </a:solidFill>
              <a:latin typeface="Times New Roman" pitchFamily="18" charset="0"/>
              <a:cs typeface="Times New Roman" pitchFamily="18" charset="0"/>
            </a:rPr>
            <a:t> Sa Pa”</a:t>
          </a:r>
        </a:p>
      </dgm:t>
    </dgm:pt>
    <dgm:pt modelId="{9862CBA8-926A-4F48-A6DD-F2E504F1E7F9}" type="parTrans" cxnId="{5C72BE56-A2EB-4B8E-93E0-EE3058556BB2}">
      <dgm:prSet/>
      <dgm:spPr/>
      <dgm:t>
        <a:bodyPr/>
        <a:lstStyle/>
        <a:p>
          <a:endParaRPr lang="en-US" sz="2800" b="1"/>
        </a:p>
      </dgm:t>
    </dgm:pt>
    <dgm:pt modelId="{F3F0398B-5ED7-45F9-9251-9F29797B8F33}" type="sibTrans" cxnId="{5C72BE56-A2EB-4B8E-93E0-EE3058556BB2}">
      <dgm:prSet/>
      <dgm:spPr/>
      <dgm:t>
        <a:bodyPr/>
        <a:lstStyle/>
        <a:p>
          <a:endParaRPr lang="en-US" sz="2800" b="1"/>
        </a:p>
      </dgm:t>
    </dgm:pt>
    <dgm:pt modelId="{BADC5C6F-8C7B-42C4-874B-B88054517C03}">
      <dgm:prSet phldrT="[Text]" custT="1"/>
      <dgm:spPr>
        <a:solidFill>
          <a:srgbClr val="0000FF"/>
        </a:solidFill>
      </dgm:spPr>
      <dgm:t>
        <a:bodyPr/>
        <a:lstStyle/>
        <a:p>
          <a:r>
            <a:rPr lang="en-US" sz="2800" b="1" dirty="0" err="1">
              <a:latin typeface="Times New Roman" pitchFamily="18" charset="0"/>
              <a:cs typeface="Times New Roman" pitchFamily="18" charset="0"/>
            </a:rPr>
            <a:t>Lí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tưởng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đẹp</a:t>
          </a:r>
          <a:endParaRPr lang="en-US" sz="2800" b="1" dirty="0">
            <a:latin typeface="Times New Roman" pitchFamily="18" charset="0"/>
            <a:cs typeface="Times New Roman" pitchFamily="18" charset="0"/>
          </a:endParaRPr>
        </a:p>
      </dgm:t>
    </dgm:pt>
    <dgm:pt modelId="{1894B2AD-BF9B-4B88-A07C-FA50974864AC}" type="parTrans" cxnId="{7390FFDC-B743-4420-BBF1-4596F76FF55E}">
      <dgm:prSet custT="1"/>
      <dgm:spPr/>
      <dgm:t>
        <a:bodyPr/>
        <a:lstStyle/>
        <a:p>
          <a:endParaRPr lang="en-US" sz="800" b="1"/>
        </a:p>
      </dgm:t>
    </dgm:pt>
    <dgm:pt modelId="{6BA40D7F-8B8D-48D0-B2A2-02A5BE5AF54C}" type="sibTrans" cxnId="{7390FFDC-B743-4420-BBF1-4596F76FF55E}">
      <dgm:prSet/>
      <dgm:spPr/>
      <dgm:t>
        <a:bodyPr/>
        <a:lstStyle/>
        <a:p>
          <a:endParaRPr lang="en-US" sz="2800" b="1"/>
        </a:p>
      </dgm:t>
    </dgm:pt>
    <dgm:pt modelId="{43682179-8A5A-4C5B-9524-EC00A43DF322}">
      <dgm:prSet phldrT="[Text]" custT="1"/>
      <dgm:spPr>
        <a:solidFill>
          <a:srgbClr val="0000FF"/>
        </a:solidFill>
      </dgm:spPr>
      <dgm:t>
        <a:bodyPr/>
        <a:lstStyle/>
        <a:p>
          <a:r>
            <a:rPr lang="en-US" sz="2800" b="1" dirty="0" err="1">
              <a:latin typeface="Times New Roman" pitchFamily="18" charset="0"/>
              <a:cs typeface="Times New Roman" pitchFamily="18" charset="0"/>
            </a:rPr>
            <a:t>Suy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đẹp</a:t>
          </a:r>
          <a:r>
            <a:rPr lang="en-US" sz="2800" b="1" dirty="0">
              <a:latin typeface="Times New Roman" pitchFamily="18" charset="0"/>
              <a:cs typeface="Times New Roman" pitchFamily="18" charset="0"/>
            </a:rPr>
            <a:t> </a:t>
          </a:r>
        </a:p>
      </dgm:t>
    </dgm:pt>
    <dgm:pt modelId="{1DC2DAAA-9BBE-4409-B2AA-390017374C4F}" type="parTrans" cxnId="{060609F7-58F1-4426-B9DA-FCF345BEAD41}">
      <dgm:prSet custT="1"/>
      <dgm:spPr/>
      <dgm:t>
        <a:bodyPr/>
        <a:lstStyle/>
        <a:p>
          <a:endParaRPr lang="en-US" sz="800" b="1"/>
        </a:p>
      </dgm:t>
    </dgm:pt>
    <dgm:pt modelId="{41EE57BC-F2E5-468C-9103-379088F816CE}" type="sibTrans" cxnId="{060609F7-58F1-4426-B9DA-FCF345BEAD41}">
      <dgm:prSet/>
      <dgm:spPr/>
      <dgm:t>
        <a:bodyPr/>
        <a:lstStyle/>
        <a:p>
          <a:endParaRPr lang="en-US" sz="2800" b="1"/>
        </a:p>
      </dgm:t>
    </dgm:pt>
    <dgm:pt modelId="{AED56AF9-D027-49FB-98B6-CACE3A65D263}">
      <dgm:prSet phldrT="[Text]" custT="1"/>
      <dgm:spPr>
        <a:solidFill>
          <a:srgbClr val="0000FF"/>
        </a:solidFill>
      </dgm:spPr>
      <dgm:t>
        <a:bodyPr/>
        <a:lstStyle/>
        <a:p>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endParaRPr lang="en-US" sz="2400" b="1" dirty="0">
            <a:latin typeface="Times New Roman" pitchFamily="18" charset="0"/>
            <a:cs typeface="Times New Roman" pitchFamily="18" charset="0"/>
          </a:endParaRPr>
        </a:p>
      </dgm:t>
    </dgm:pt>
    <dgm:pt modelId="{5D80F706-3872-47DB-A2FF-143CCBE04574}" type="parTrans" cxnId="{D27B586E-8379-435E-828C-B581A61847A2}">
      <dgm:prSet custT="1"/>
      <dgm:spPr/>
      <dgm:t>
        <a:bodyPr/>
        <a:lstStyle/>
        <a:p>
          <a:endParaRPr lang="en-US" sz="800" b="1"/>
        </a:p>
      </dgm:t>
    </dgm:pt>
    <dgm:pt modelId="{03A8BF7B-6F85-469C-A4CE-4D5A69D251DA}" type="sibTrans" cxnId="{D27B586E-8379-435E-828C-B581A61847A2}">
      <dgm:prSet/>
      <dgm:spPr/>
      <dgm:t>
        <a:bodyPr/>
        <a:lstStyle/>
        <a:p>
          <a:endParaRPr lang="en-US" sz="2800" b="1"/>
        </a:p>
      </dgm:t>
    </dgm:pt>
    <dgm:pt modelId="{D93B68A9-A897-4329-A719-D6AB280225EB}">
      <dgm:prSet phldrT="[Text]" custT="1"/>
      <dgm:spPr>
        <a:solidFill>
          <a:srgbClr val="0000FF"/>
        </a:solidFill>
      </dgm:spPr>
      <dgm:t>
        <a:bodyPr/>
        <a:lstStyle/>
        <a:p>
          <a:r>
            <a:rPr lang="en-US" sz="2400" b="1" dirty="0" err="1">
              <a:latin typeface="Times New Roman" pitchFamily="18" charset="0"/>
              <a:cs typeface="Times New Roman" pitchFamily="18" charset="0"/>
            </a:rPr>
            <a:t>Phong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endParaRPr lang="en-US" sz="2400" b="1" dirty="0">
            <a:latin typeface="Times New Roman" pitchFamily="18" charset="0"/>
            <a:cs typeface="Times New Roman" pitchFamily="18" charset="0"/>
          </a:endParaRPr>
        </a:p>
      </dgm:t>
    </dgm:pt>
    <dgm:pt modelId="{9ECF8B76-1EE7-4C9B-A37F-11D955837AF5}" type="parTrans" cxnId="{85A039F0-1426-4398-8381-92C6561455AE}">
      <dgm:prSet custT="1"/>
      <dgm:spPr/>
      <dgm:t>
        <a:bodyPr/>
        <a:lstStyle/>
        <a:p>
          <a:endParaRPr lang="en-US" sz="800" b="1"/>
        </a:p>
      </dgm:t>
    </dgm:pt>
    <dgm:pt modelId="{9F8975F2-A8F6-4FAB-9645-15345888AEAA}" type="sibTrans" cxnId="{85A039F0-1426-4398-8381-92C6561455AE}">
      <dgm:prSet/>
      <dgm:spPr/>
      <dgm:t>
        <a:bodyPr/>
        <a:lstStyle/>
        <a:p>
          <a:endParaRPr lang="en-US" sz="2800" b="1"/>
        </a:p>
      </dgm:t>
    </dgm:pt>
    <dgm:pt modelId="{6FF089E1-AC72-4854-A713-7ECB1BD46100}" type="pres">
      <dgm:prSet presAssocID="{607AEAC0-9F68-4110-839E-78DB261A98FB}" presName="cycle" presStyleCnt="0">
        <dgm:presLayoutVars>
          <dgm:chMax val="1"/>
          <dgm:dir/>
          <dgm:animLvl val="ctr"/>
          <dgm:resizeHandles val="exact"/>
        </dgm:presLayoutVars>
      </dgm:prSet>
      <dgm:spPr/>
      <dgm:t>
        <a:bodyPr/>
        <a:lstStyle/>
        <a:p>
          <a:endParaRPr lang="en-US"/>
        </a:p>
      </dgm:t>
    </dgm:pt>
    <dgm:pt modelId="{5A97BCC2-BC1B-46D5-8AD7-A0D12F8AA67F}" type="pres">
      <dgm:prSet presAssocID="{7D565EBB-4EF5-4DAE-8B39-E2700A907CE3}" presName="centerShape" presStyleLbl="node0" presStyleIdx="0" presStyleCnt="1" custScaleX="191564" custScaleY="142110"/>
      <dgm:spPr/>
      <dgm:t>
        <a:bodyPr/>
        <a:lstStyle/>
        <a:p>
          <a:endParaRPr lang="en-US"/>
        </a:p>
      </dgm:t>
    </dgm:pt>
    <dgm:pt modelId="{0A25A18B-C49C-4F9B-AF4B-7042122D2D4D}" type="pres">
      <dgm:prSet presAssocID="{1894B2AD-BF9B-4B88-A07C-FA50974864AC}" presName="Name9" presStyleLbl="parChTrans1D2" presStyleIdx="0" presStyleCnt="4"/>
      <dgm:spPr/>
      <dgm:t>
        <a:bodyPr/>
        <a:lstStyle/>
        <a:p>
          <a:endParaRPr lang="en-US"/>
        </a:p>
      </dgm:t>
    </dgm:pt>
    <dgm:pt modelId="{0CF993EE-266A-4CC5-8A18-4B40EEF6A5EB}" type="pres">
      <dgm:prSet presAssocID="{1894B2AD-BF9B-4B88-A07C-FA50974864AC}" presName="connTx" presStyleLbl="parChTrans1D2" presStyleIdx="0" presStyleCnt="4"/>
      <dgm:spPr/>
      <dgm:t>
        <a:bodyPr/>
        <a:lstStyle/>
        <a:p>
          <a:endParaRPr lang="en-US"/>
        </a:p>
      </dgm:t>
    </dgm:pt>
    <dgm:pt modelId="{7606B63C-1BAD-46C6-92BF-97739FABC406}" type="pres">
      <dgm:prSet presAssocID="{BADC5C6F-8C7B-42C4-874B-B88054517C03}" presName="node" presStyleLbl="node1" presStyleIdx="0" presStyleCnt="4" custScaleX="204234">
        <dgm:presLayoutVars>
          <dgm:bulletEnabled val="1"/>
        </dgm:presLayoutVars>
      </dgm:prSet>
      <dgm:spPr/>
      <dgm:t>
        <a:bodyPr/>
        <a:lstStyle/>
        <a:p>
          <a:endParaRPr lang="en-US"/>
        </a:p>
      </dgm:t>
    </dgm:pt>
    <dgm:pt modelId="{5BD750F3-6667-4AAA-A82F-30F192E08CFE}" type="pres">
      <dgm:prSet presAssocID="{1DC2DAAA-9BBE-4409-B2AA-390017374C4F}" presName="Name9" presStyleLbl="parChTrans1D2" presStyleIdx="1" presStyleCnt="4"/>
      <dgm:spPr/>
      <dgm:t>
        <a:bodyPr/>
        <a:lstStyle/>
        <a:p>
          <a:endParaRPr lang="en-US"/>
        </a:p>
      </dgm:t>
    </dgm:pt>
    <dgm:pt modelId="{5D61F339-A346-49DE-83CD-79AB5B6683C6}" type="pres">
      <dgm:prSet presAssocID="{1DC2DAAA-9BBE-4409-B2AA-390017374C4F}" presName="connTx" presStyleLbl="parChTrans1D2" presStyleIdx="1" presStyleCnt="4"/>
      <dgm:spPr/>
      <dgm:t>
        <a:bodyPr/>
        <a:lstStyle/>
        <a:p>
          <a:endParaRPr lang="en-US"/>
        </a:p>
      </dgm:t>
    </dgm:pt>
    <dgm:pt modelId="{B6F3158E-11A8-416B-A667-9193222A181A}" type="pres">
      <dgm:prSet presAssocID="{43682179-8A5A-4C5B-9524-EC00A43DF322}" presName="node" presStyleLbl="node1" presStyleIdx="1" presStyleCnt="4" custScaleX="131366" custScaleY="131133" custRadScaleRad="161901" custRadScaleInc="-1140">
        <dgm:presLayoutVars>
          <dgm:bulletEnabled val="1"/>
        </dgm:presLayoutVars>
      </dgm:prSet>
      <dgm:spPr/>
      <dgm:t>
        <a:bodyPr/>
        <a:lstStyle/>
        <a:p>
          <a:endParaRPr lang="en-US"/>
        </a:p>
      </dgm:t>
    </dgm:pt>
    <dgm:pt modelId="{1C8B329E-6B50-47F1-9237-89AEF146FD9F}" type="pres">
      <dgm:prSet presAssocID="{5D80F706-3872-47DB-A2FF-143CCBE04574}" presName="Name9" presStyleLbl="parChTrans1D2" presStyleIdx="2" presStyleCnt="4"/>
      <dgm:spPr/>
      <dgm:t>
        <a:bodyPr/>
        <a:lstStyle/>
        <a:p>
          <a:endParaRPr lang="en-US"/>
        </a:p>
      </dgm:t>
    </dgm:pt>
    <dgm:pt modelId="{496F678E-5FDC-441E-A515-CBEE95405C93}" type="pres">
      <dgm:prSet presAssocID="{5D80F706-3872-47DB-A2FF-143CCBE04574}" presName="connTx" presStyleLbl="parChTrans1D2" presStyleIdx="2" presStyleCnt="4"/>
      <dgm:spPr/>
      <dgm:t>
        <a:bodyPr/>
        <a:lstStyle/>
        <a:p>
          <a:endParaRPr lang="en-US"/>
        </a:p>
      </dgm:t>
    </dgm:pt>
    <dgm:pt modelId="{CC5DF17D-64EA-4E0E-854E-A3E5A0283D05}" type="pres">
      <dgm:prSet presAssocID="{AED56AF9-D027-49FB-98B6-CACE3A65D263}" presName="node" presStyleLbl="node1" presStyleIdx="2" presStyleCnt="4" custScaleX="174106" custScaleY="75843" custRadScaleRad="95180" custRadScaleInc="-1844">
        <dgm:presLayoutVars>
          <dgm:bulletEnabled val="1"/>
        </dgm:presLayoutVars>
      </dgm:prSet>
      <dgm:spPr/>
      <dgm:t>
        <a:bodyPr/>
        <a:lstStyle/>
        <a:p>
          <a:endParaRPr lang="en-US"/>
        </a:p>
      </dgm:t>
    </dgm:pt>
    <dgm:pt modelId="{39F2A866-2B36-400C-A1DA-61E7286D33C6}" type="pres">
      <dgm:prSet presAssocID="{9ECF8B76-1EE7-4C9B-A37F-11D955837AF5}" presName="Name9" presStyleLbl="parChTrans1D2" presStyleIdx="3" presStyleCnt="4"/>
      <dgm:spPr/>
      <dgm:t>
        <a:bodyPr/>
        <a:lstStyle/>
        <a:p>
          <a:endParaRPr lang="en-US"/>
        </a:p>
      </dgm:t>
    </dgm:pt>
    <dgm:pt modelId="{4E1106FE-650F-4117-8FA7-DC1DEADEBD1F}" type="pres">
      <dgm:prSet presAssocID="{9ECF8B76-1EE7-4C9B-A37F-11D955837AF5}" presName="connTx" presStyleLbl="parChTrans1D2" presStyleIdx="3" presStyleCnt="4"/>
      <dgm:spPr/>
      <dgm:t>
        <a:bodyPr/>
        <a:lstStyle/>
        <a:p>
          <a:endParaRPr lang="en-US"/>
        </a:p>
      </dgm:t>
    </dgm:pt>
    <dgm:pt modelId="{D6A85648-F0C3-4D96-A814-322BCFD6DAE8}" type="pres">
      <dgm:prSet presAssocID="{D93B68A9-A897-4329-A719-D6AB280225EB}" presName="node" presStyleLbl="node1" presStyleIdx="3" presStyleCnt="4" custScaleX="143799" custScaleY="123237" custRadScaleRad="163469" custRadScaleInc="-3018">
        <dgm:presLayoutVars>
          <dgm:bulletEnabled val="1"/>
        </dgm:presLayoutVars>
      </dgm:prSet>
      <dgm:spPr/>
      <dgm:t>
        <a:bodyPr/>
        <a:lstStyle/>
        <a:p>
          <a:endParaRPr lang="en-US"/>
        </a:p>
      </dgm:t>
    </dgm:pt>
  </dgm:ptLst>
  <dgm:cxnLst>
    <dgm:cxn modelId="{85A039F0-1426-4398-8381-92C6561455AE}" srcId="{7D565EBB-4EF5-4DAE-8B39-E2700A907CE3}" destId="{D93B68A9-A897-4329-A719-D6AB280225EB}" srcOrd="3" destOrd="0" parTransId="{9ECF8B76-1EE7-4C9B-A37F-11D955837AF5}" sibTransId="{9F8975F2-A8F6-4FAB-9645-15345888AEAA}"/>
    <dgm:cxn modelId="{8124A43C-5F2F-492E-82AE-1E02B06A1743}" type="presOf" srcId="{43682179-8A5A-4C5B-9524-EC00A43DF322}" destId="{B6F3158E-11A8-416B-A667-9193222A181A}" srcOrd="0" destOrd="0" presId="urn:microsoft.com/office/officeart/2005/8/layout/radial1"/>
    <dgm:cxn modelId="{3ACBF0B4-DA59-4083-A959-1E76AB1EE0DA}" type="presOf" srcId="{1DC2DAAA-9BBE-4409-B2AA-390017374C4F}" destId="{5D61F339-A346-49DE-83CD-79AB5B6683C6}" srcOrd="1" destOrd="0" presId="urn:microsoft.com/office/officeart/2005/8/layout/radial1"/>
    <dgm:cxn modelId="{7390FFDC-B743-4420-BBF1-4596F76FF55E}" srcId="{7D565EBB-4EF5-4DAE-8B39-E2700A907CE3}" destId="{BADC5C6F-8C7B-42C4-874B-B88054517C03}" srcOrd="0" destOrd="0" parTransId="{1894B2AD-BF9B-4B88-A07C-FA50974864AC}" sibTransId="{6BA40D7F-8B8D-48D0-B2A2-02A5BE5AF54C}"/>
    <dgm:cxn modelId="{F9F43C1D-DFC6-42DA-A8F5-3059BB352CF5}" type="presOf" srcId="{607AEAC0-9F68-4110-839E-78DB261A98FB}" destId="{6FF089E1-AC72-4854-A713-7ECB1BD46100}" srcOrd="0" destOrd="0" presId="urn:microsoft.com/office/officeart/2005/8/layout/radial1"/>
    <dgm:cxn modelId="{4D5413C9-9126-438B-8ED8-E3E5B7EDF719}" type="presOf" srcId="{5D80F706-3872-47DB-A2FF-143CCBE04574}" destId="{496F678E-5FDC-441E-A515-CBEE95405C93}" srcOrd="1" destOrd="0" presId="urn:microsoft.com/office/officeart/2005/8/layout/radial1"/>
    <dgm:cxn modelId="{EE15913A-0B77-4029-8EFF-F5AC48C7AD82}" type="presOf" srcId="{7D565EBB-4EF5-4DAE-8B39-E2700A907CE3}" destId="{5A97BCC2-BC1B-46D5-8AD7-A0D12F8AA67F}" srcOrd="0" destOrd="0" presId="urn:microsoft.com/office/officeart/2005/8/layout/radial1"/>
    <dgm:cxn modelId="{C20E0C9D-CCBD-497C-8BF5-B144FBFE9D39}" type="presOf" srcId="{1DC2DAAA-9BBE-4409-B2AA-390017374C4F}" destId="{5BD750F3-6667-4AAA-A82F-30F192E08CFE}" srcOrd="0" destOrd="0" presId="urn:microsoft.com/office/officeart/2005/8/layout/radial1"/>
    <dgm:cxn modelId="{C54F5875-0EB5-4D08-A43C-E4DB9EBCD4B6}" type="presOf" srcId="{9ECF8B76-1EE7-4C9B-A37F-11D955837AF5}" destId="{4E1106FE-650F-4117-8FA7-DC1DEADEBD1F}" srcOrd="1" destOrd="0" presId="urn:microsoft.com/office/officeart/2005/8/layout/radial1"/>
    <dgm:cxn modelId="{5C72BE56-A2EB-4B8E-93E0-EE3058556BB2}" srcId="{607AEAC0-9F68-4110-839E-78DB261A98FB}" destId="{7D565EBB-4EF5-4DAE-8B39-E2700A907CE3}" srcOrd="0" destOrd="0" parTransId="{9862CBA8-926A-4F48-A6DD-F2E504F1E7F9}" sibTransId="{F3F0398B-5ED7-45F9-9251-9F29797B8F33}"/>
    <dgm:cxn modelId="{9C690507-952C-4BAC-95E8-847F011DD64B}" type="presOf" srcId="{BADC5C6F-8C7B-42C4-874B-B88054517C03}" destId="{7606B63C-1BAD-46C6-92BF-97739FABC406}" srcOrd="0" destOrd="0" presId="urn:microsoft.com/office/officeart/2005/8/layout/radial1"/>
    <dgm:cxn modelId="{81E7CDA3-25EE-42BD-AB4E-337FAB21BAA7}" type="presOf" srcId="{D93B68A9-A897-4329-A719-D6AB280225EB}" destId="{D6A85648-F0C3-4D96-A814-322BCFD6DAE8}" srcOrd="0" destOrd="0" presId="urn:microsoft.com/office/officeart/2005/8/layout/radial1"/>
    <dgm:cxn modelId="{060609F7-58F1-4426-B9DA-FCF345BEAD41}" srcId="{7D565EBB-4EF5-4DAE-8B39-E2700A907CE3}" destId="{43682179-8A5A-4C5B-9524-EC00A43DF322}" srcOrd="1" destOrd="0" parTransId="{1DC2DAAA-9BBE-4409-B2AA-390017374C4F}" sibTransId="{41EE57BC-F2E5-468C-9103-379088F816CE}"/>
    <dgm:cxn modelId="{D27B586E-8379-435E-828C-B581A61847A2}" srcId="{7D565EBB-4EF5-4DAE-8B39-E2700A907CE3}" destId="{AED56AF9-D027-49FB-98B6-CACE3A65D263}" srcOrd="2" destOrd="0" parTransId="{5D80F706-3872-47DB-A2FF-143CCBE04574}" sibTransId="{03A8BF7B-6F85-469C-A4CE-4D5A69D251DA}"/>
    <dgm:cxn modelId="{44DBF597-3C9C-424E-AE3B-0EB683DEA336}" type="presOf" srcId="{AED56AF9-D027-49FB-98B6-CACE3A65D263}" destId="{CC5DF17D-64EA-4E0E-854E-A3E5A0283D05}" srcOrd="0" destOrd="0" presId="urn:microsoft.com/office/officeart/2005/8/layout/radial1"/>
    <dgm:cxn modelId="{674FFA63-E850-40D7-B784-BD4CF744C1B8}" type="presOf" srcId="{9ECF8B76-1EE7-4C9B-A37F-11D955837AF5}" destId="{39F2A866-2B36-400C-A1DA-61E7286D33C6}" srcOrd="0" destOrd="0" presId="urn:microsoft.com/office/officeart/2005/8/layout/radial1"/>
    <dgm:cxn modelId="{0584A181-17EA-41CA-A436-0017D7601A5E}" type="presOf" srcId="{5D80F706-3872-47DB-A2FF-143CCBE04574}" destId="{1C8B329E-6B50-47F1-9237-89AEF146FD9F}" srcOrd="0" destOrd="0" presId="urn:microsoft.com/office/officeart/2005/8/layout/radial1"/>
    <dgm:cxn modelId="{224F2BD4-4C36-4EC7-B067-F4C0923A8608}" type="presOf" srcId="{1894B2AD-BF9B-4B88-A07C-FA50974864AC}" destId="{0A25A18B-C49C-4F9B-AF4B-7042122D2D4D}" srcOrd="0" destOrd="0" presId="urn:microsoft.com/office/officeart/2005/8/layout/radial1"/>
    <dgm:cxn modelId="{741BC9E7-D042-4A15-B56C-6F45E3DE6C28}" type="presOf" srcId="{1894B2AD-BF9B-4B88-A07C-FA50974864AC}" destId="{0CF993EE-266A-4CC5-8A18-4B40EEF6A5EB}" srcOrd="1" destOrd="0" presId="urn:microsoft.com/office/officeart/2005/8/layout/radial1"/>
    <dgm:cxn modelId="{25F85400-DED3-4ED7-9617-13F306FDBB68}" type="presParOf" srcId="{6FF089E1-AC72-4854-A713-7ECB1BD46100}" destId="{5A97BCC2-BC1B-46D5-8AD7-A0D12F8AA67F}" srcOrd="0" destOrd="0" presId="urn:microsoft.com/office/officeart/2005/8/layout/radial1"/>
    <dgm:cxn modelId="{03958D84-FBDA-4949-8404-3228B14FA2CD}" type="presParOf" srcId="{6FF089E1-AC72-4854-A713-7ECB1BD46100}" destId="{0A25A18B-C49C-4F9B-AF4B-7042122D2D4D}" srcOrd="1" destOrd="0" presId="urn:microsoft.com/office/officeart/2005/8/layout/radial1"/>
    <dgm:cxn modelId="{A9F4A6FA-F16D-4098-90F9-BE229F40019A}" type="presParOf" srcId="{0A25A18B-C49C-4F9B-AF4B-7042122D2D4D}" destId="{0CF993EE-266A-4CC5-8A18-4B40EEF6A5EB}" srcOrd="0" destOrd="0" presId="urn:microsoft.com/office/officeart/2005/8/layout/radial1"/>
    <dgm:cxn modelId="{D7392AB0-147E-4A22-98A8-DBC7238A84A9}" type="presParOf" srcId="{6FF089E1-AC72-4854-A713-7ECB1BD46100}" destId="{7606B63C-1BAD-46C6-92BF-97739FABC406}" srcOrd="2" destOrd="0" presId="urn:microsoft.com/office/officeart/2005/8/layout/radial1"/>
    <dgm:cxn modelId="{5B3E98B6-A917-478B-B3AF-EF4229CA4ED6}" type="presParOf" srcId="{6FF089E1-AC72-4854-A713-7ECB1BD46100}" destId="{5BD750F3-6667-4AAA-A82F-30F192E08CFE}" srcOrd="3" destOrd="0" presId="urn:microsoft.com/office/officeart/2005/8/layout/radial1"/>
    <dgm:cxn modelId="{762478FB-8A01-4BCC-8E96-38168F011355}" type="presParOf" srcId="{5BD750F3-6667-4AAA-A82F-30F192E08CFE}" destId="{5D61F339-A346-49DE-83CD-79AB5B6683C6}" srcOrd="0" destOrd="0" presId="urn:microsoft.com/office/officeart/2005/8/layout/radial1"/>
    <dgm:cxn modelId="{AC22E53D-6159-4803-B52E-91674947A9C8}" type="presParOf" srcId="{6FF089E1-AC72-4854-A713-7ECB1BD46100}" destId="{B6F3158E-11A8-416B-A667-9193222A181A}" srcOrd="4" destOrd="0" presId="urn:microsoft.com/office/officeart/2005/8/layout/radial1"/>
    <dgm:cxn modelId="{D2559350-9EFE-400D-A2C2-CEB2F0CCC07D}" type="presParOf" srcId="{6FF089E1-AC72-4854-A713-7ECB1BD46100}" destId="{1C8B329E-6B50-47F1-9237-89AEF146FD9F}" srcOrd="5" destOrd="0" presId="urn:microsoft.com/office/officeart/2005/8/layout/radial1"/>
    <dgm:cxn modelId="{859FA096-B3AC-4B55-B553-E536EC5462B2}" type="presParOf" srcId="{1C8B329E-6B50-47F1-9237-89AEF146FD9F}" destId="{496F678E-5FDC-441E-A515-CBEE95405C93}" srcOrd="0" destOrd="0" presId="urn:microsoft.com/office/officeart/2005/8/layout/radial1"/>
    <dgm:cxn modelId="{FD326F22-8F27-4695-94CB-BE312E06DDD5}" type="presParOf" srcId="{6FF089E1-AC72-4854-A713-7ECB1BD46100}" destId="{CC5DF17D-64EA-4E0E-854E-A3E5A0283D05}" srcOrd="6" destOrd="0" presId="urn:microsoft.com/office/officeart/2005/8/layout/radial1"/>
    <dgm:cxn modelId="{19AA54BE-51FF-42D8-933B-9C0958052156}" type="presParOf" srcId="{6FF089E1-AC72-4854-A713-7ECB1BD46100}" destId="{39F2A866-2B36-400C-A1DA-61E7286D33C6}" srcOrd="7" destOrd="0" presId="urn:microsoft.com/office/officeart/2005/8/layout/radial1"/>
    <dgm:cxn modelId="{1498D711-0414-4477-9CD8-3C72CB56C681}" type="presParOf" srcId="{39F2A866-2B36-400C-A1DA-61E7286D33C6}" destId="{4E1106FE-650F-4117-8FA7-DC1DEADEBD1F}" srcOrd="0" destOrd="0" presId="urn:microsoft.com/office/officeart/2005/8/layout/radial1"/>
    <dgm:cxn modelId="{4B1A9C3E-2522-4E60-98B1-E8E99FD9AF33}" type="presParOf" srcId="{6FF089E1-AC72-4854-A713-7ECB1BD46100}" destId="{D6A85648-F0C3-4D96-A814-322BCFD6DAE8}"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857F1-77A1-465B-AB81-C5A9B27F0FBC}">
      <dsp:nvSpPr>
        <dsp:cNvPr id="0" name=""/>
        <dsp:cNvSpPr/>
      </dsp:nvSpPr>
      <dsp:spPr>
        <a:xfrm rot="16200000">
          <a:off x="-639285" y="639285"/>
          <a:ext cx="4020602" cy="2742030"/>
        </a:xfrm>
        <a:prstGeom prst="flowChartManualOperati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ts val="0"/>
            </a:spcAft>
          </a:pPr>
          <a:endParaRPr lang="en-US" sz="1800" b="1" kern="1200" dirty="0">
            <a:latin typeface="Times New Roman" pitchFamily="18" charset="0"/>
            <a:cs typeface="Times New Roman" pitchFamily="18" charset="0"/>
          </a:endParaRPr>
        </a:p>
        <a:p>
          <a:pPr lvl="0" algn="just" defTabSz="800100">
            <a:lnSpc>
              <a:spcPct val="100000"/>
            </a:lnSpc>
            <a:spcBef>
              <a:spcPct val="0"/>
            </a:spcBef>
            <a:spcAft>
              <a:spcPts val="0"/>
            </a:spcAft>
          </a:pPr>
          <a:endParaRPr lang="en-US" sz="1800" b="1" kern="1200" dirty="0">
            <a:latin typeface="Times New Roman" pitchFamily="18" charset="0"/>
            <a:cs typeface="Times New Roman" pitchFamily="18" charset="0"/>
          </a:endParaRPr>
        </a:p>
      </dsp:txBody>
      <dsp:txXfrm rot="5400000">
        <a:off x="1" y="804119"/>
        <a:ext cx="2742030" cy="2412362"/>
      </dsp:txXfrm>
    </dsp:sp>
    <dsp:sp modelId="{0D838799-8A8B-442C-8382-5D69FFC4AE71}">
      <dsp:nvSpPr>
        <dsp:cNvPr id="0" name=""/>
        <dsp:cNvSpPr/>
      </dsp:nvSpPr>
      <dsp:spPr>
        <a:xfrm rot="16200000">
          <a:off x="2309451" y="639285"/>
          <a:ext cx="4020602" cy="2742030"/>
        </a:xfrm>
        <a:prstGeom prst="flowChartManualOperati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endParaRPr lang="en-US" sz="2400" b="1" kern="1200" dirty="0">
            <a:solidFill>
              <a:srgbClr val="FFFF00"/>
            </a:solidFill>
            <a:latin typeface="Times New Roman" pitchFamily="18" charset="0"/>
            <a:cs typeface="Times New Roman" pitchFamily="18" charset="0"/>
          </a:endParaRPr>
        </a:p>
        <a:p>
          <a:pPr lvl="0" algn="ctr" defTabSz="1066800">
            <a:lnSpc>
              <a:spcPct val="90000"/>
            </a:lnSpc>
            <a:spcBef>
              <a:spcPct val="0"/>
            </a:spcBef>
            <a:spcAft>
              <a:spcPct val="35000"/>
            </a:spcAft>
          </a:pPr>
          <a:endParaRPr lang="en-US" sz="2400" b="1" kern="1200" dirty="0">
            <a:solidFill>
              <a:srgbClr val="FFFF00"/>
            </a:solidFill>
            <a:latin typeface="Times New Roman" pitchFamily="18" charset="0"/>
            <a:cs typeface="Times New Roman" pitchFamily="18" charset="0"/>
          </a:endParaRPr>
        </a:p>
        <a:p>
          <a:pPr lvl="0" algn="ctr" defTabSz="1066800">
            <a:lnSpc>
              <a:spcPct val="100000"/>
            </a:lnSpc>
            <a:spcBef>
              <a:spcPct val="0"/>
            </a:spcBef>
            <a:spcAft>
              <a:spcPct val="35000"/>
            </a:spcAft>
          </a:pPr>
          <a:endParaRPr lang="en-US" sz="4700" kern="1200" dirty="0"/>
        </a:p>
      </dsp:txBody>
      <dsp:txXfrm rot="5400000">
        <a:off x="2948737" y="804119"/>
        <a:ext cx="2742030" cy="2412362"/>
      </dsp:txXfrm>
    </dsp:sp>
    <dsp:sp modelId="{DFB9746A-B377-46AD-9A53-BB04D1910964}">
      <dsp:nvSpPr>
        <dsp:cNvPr id="0" name=""/>
        <dsp:cNvSpPr/>
      </dsp:nvSpPr>
      <dsp:spPr>
        <a:xfrm rot="16200000">
          <a:off x="5257133" y="639285"/>
          <a:ext cx="4020602" cy="2742030"/>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endParaRPr lang="en-US" sz="2000" b="1" kern="1200" dirty="0">
            <a:latin typeface="Times New Roman" pitchFamily="18" charset="0"/>
            <a:cs typeface="Times New Roman" pitchFamily="18" charset="0"/>
          </a:endParaRPr>
        </a:p>
        <a:p>
          <a:pPr lvl="0" algn="ctr" defTabSz="889000">
            <a:lnSpc>
              <a:spcPct val="90000"/>
            </a:lnSpc>
            <a:spcBef>
              <a:spcPct val="0"/>
            </a:spcBef>
            <a:spcAft>
              <a:spcPct val="35000"/>
            </a:spcAft>
          </a:pPr>
          <a:endParaRPr lang="en-US" sz="2000" b="1" kern="1200" dirty="0">
            <a:solidFill>
              <a:srgbClr val="FFFF00"/>
            </a:solidFill>
            <a:latin typeface="Times New Roman" pitchFamily="18" charset="0"/>
            <a:cs typeface="Times New Roman" pitchFamily="18" charset="0"/>
          </a:endParaRPr>
        </a:p>
        <a:p>
          <a:pPr lvl="0" algn="ctr" defTabSz="889000">
            <a:lnSpc>
              <a:spcPct val="90000"/>
            </a:lnSpc>
            <a:spcBef>
              <a:spcPct val="0"/>
            </a:spcBef>
            <a:spcAft>
              <a:spcPct val="35000"/>
            </a:spcAft>
          </a:pPr>
          <a:endParaRPr lang="en-US" sz="2000" b="1" kern="1200" dirty="0">
            <a:solidFill>
              <a:srgbClr val="FFFF00"/>
            </a:solidFill>
            <a:latin typeface="Times New Roman" pitchFamily="18" charset="0"/>
            <a:cs typeface="Times New Roman" pitchFamily="18" charset="0"/>
          </a:endParaRPr>
        </a:p>
        <a:p>
          <a:pPr lvl="0" algn="ctr" defTabSz="889000">
            <a:lnSpc>
              <a:spcPct val="90000"/>
            </a:lnSpc>
            <a:spcBef>
              <a:spcPct val="0"/>
            </a:spcBef>
            <a:spcAft>
              <a:spcPct val="35000"/>
            </a:spcAft>
          </a:pPr>
          <a:endParaRPr lang="en-US" sz="2000" b="1" kern="1200" dirty="0">
            <a:solidFill>
              <a:srgbClr val="FFFF00"/>
            </a:solidFill>
            <a:latin typeface="Times New Roman" pitchFamily="18" charset="0"/>
            <a:cs typeface="Times New Roman" pitchFamily="18" charset="0"/>
          </a:endParaRPr>
        </a:p>
        <a:p>
          <a:pPr lvl="0" algn="ctr" defTabSz="889000">
            <a:lnSpc>
              <a:spcPct val="90000"/>
            </a:lnSpc>
            <a:spcBef>
              <a:spcPct val="0"/>
            </a:spcBef>
            <a:spcAft>
              <a:spcPct val="35000"/>
            </a:spcAft>
          </a:pPr>
          <a:r>
            <a:rPr lang="en-US" sz="2000" b="1" kern="1200" dirty="0">
              <a:solidFill>
                <a:srgbClr val="FFFF00"/>
              </a:solidFill>
              <a:latin typeface="Times New Roman" pitchFamily="18" charset="0"/>
              <a:cs typeface="Times New Roman" pitchFamily="18" charset="0"/>
            </a:rPr>
            <a:t>PHỐI HỢP VỚI PHHS</a:t>
          </a:r>
        </a:p>
        <a:p>
          <a:pPr lvl="0" algn="just" defTabSz="889000">
            <a:lnSpc>
              <a:spcPct val="100000"/>
            </a:lnSpc>
            <a:spcBef>
              <a:spcPct val="0"/>
            </a:spcBef>
            <a:spcAft>
              <a:spcPts val="0"/>
            </a:spcAft>
          </a:pP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Thường</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xuyên</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được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trao</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đổi</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thông</a:t>
          </a:r>
          <a:r>
            <a:rPr lang="en-US" sz="2000" b="1" kern="1200" dirty="0">
              <a:latin typeface="Times New Roman" pitchFamily="18" charset="0"/>
              <a:cs typeface="Times New Roman" pitchFamily="18" charset="0"/>
            </a:rPr>
            <a:t> tin </a:t>
          </a:r>
          <a:r>
            <a:rPr lang="en-US" sz="2000" b="1" kern="1200" dirty="0" err="1">
              <a:latin typeface="Times New Roman" pitchFamily="18" charset="0"/>
              <a:cs typeface="Times New Roman" pitchFamily="18" charset="0"/>
            </a:rPr>
            <a:t>về</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tình</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hình</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học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tập</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của</a:t>
          </a:r>
          <a:r>
            <a:rPr lang="en-US" sz="2000" b="1" kern="1200" dirty="0">
              <a:latin typeface="Times New Roman" pitchFamily="18" charset="0"/>
              <a:cs typeface="Times New Roman" pitchFamily="18" charset="0"/>
            </a:rPr>
            <a:t> con </a:t>
          </a:r>
          <a:r>
            <a:rPr lang="en-US" sz="2000" b="1" kern="1200" dirty="0" err="1">
              <a:latin typeface="Times New Roman" pitchFamily="18" charset="0"/>
              <a:cs typeface="Times New Roman" pitchFamily="18" charset="0"/>
            </a:rPr>
            <a:t>em</a:t>
          </a:r>
          <a:r>
            <a:rPr lang="en-US" sz="2000" b="1" kern="1200" dirty="0">
              <a:latin typeface="Times New Roman" pitchFamily="18" charset="0"/>
              <a:cs typeface="Times New Roman" pitchFamily="18" charset="0"/>
            </a:rPr>
            <a:t>.</a:t>
          </a:r>
        </a:p>
        <a:p>
          <a:pPr lvl="0" algn="just" defTabSz="889000">
            <a:lnSpc>
              <a:spcPct val="100000"/>
            </a:lnSpc>
            <a:spcBef>
              <a:spcPct val="0"/>
            </a:spcBef>
            <a:spcAft>
              <a:spcPts val="0"/>
            </a:spcAft>
          </a:pP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Khích</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lệ</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phụ</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huynh</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hỗ</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trợ</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kiểm</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tra</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giám</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sát</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việc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học</a:t>
          </a:r>
          <a:r>
            <a:rPr lang="en-US" sz="2000" b="1" kern="1200" dirty="0">
              <a:latin typeface="Times New Roman" pitchFamily="18" charset="0"/>
              <a:cs typeface="Times New Roman" pitchFamily="18" charset="0"/>
            </a:rPr>
            <a:t> </a:t>
          </a:r>
          <a:r>
            <a:rPr lang="en-US" sz="2000" b="1" kern="1200" dirty="0" err="1">
              <a:latin typeface="Times New Roman" pitchFamily="18" charset="0"/>
              <a:cs typeface="Times New Roman" pitchFamily="18" charset="0"/>
            </a:rPr>
            <a:t>của</a:t>
          </a:r>
          <a:r>
            <a:rPr lang="en-US" sz="2000" b="1" kern="1200" dirty="0">
              <a:latin typeface="Times New Roman" pitchFamily="18" charset="0"/>
              <a:cs typeface="Times New Roman" pitchFamily="18" charset="0"/>
            </a:rPr>
            <a:t> con </a:t>
          </a:r>
          <a:r>
            <a:rPr lang="en-US" sz="2000" b="1" kern="1200" dirty="0" err="1">
              <a:latin typeface="Times New Roman" pitchFamily="18" charset="0"/>
              <a:cs typeface="Times New Roman" pitchFamily="18" charset="0"/>
            </a:rPr>
            <a:t>em</a:t>
          </a:r>
          <a:r>
            <a:rPr lang="en-US" sz="2000" b="1" kern="1200" dirty="0">
              <a:latin typeface="Times New Roman" pitchFamily="18" charset="0"/>
              <a:cs typeface="Times New Roman" pitchFamily="18" charset="0"/>
            </a:rPr>
            <a:t>.</a:t>
          </a:r>
        </a:p>
        <a:p>
          <a:pPr lvl="0" algn="just" defTabSz="889000">
            <a:lnSpc>
              <a:spcPct val="100000"/>
            </a:lnSpc>
            <a:spcBef>
              <a:spcPct val="0"/>
            </a:spcBef>
            <a:spcAft>
              <a:spcPts val="0"/>
            </a:spcAft>
          </a:pPr>
          <a:endParaRPr lang="en-US" sz="1800" b="1" kern="1200" dirty="0">
            <a:latin typeface="Times New Roman" pitchFamily="18" charset="0"/>
            <a:cs typeface="Times New Roman" pitchFamily="18" charset="0"/>
          </a:endParaRPr>
        </a:p>
        <a:p>
          <a:pPr lvl="0" algn="ctr" defTabSz="889000">
            <a:lnSpc>
              <a:spcPct val="90000"/>
            </a:lnSpc>
            <a:spcBef>
              <a:spcPct val="0"/>
            </a:spcBef>
            <a:spcAft>
              <a:spcPct val="35000"/>
            </a:spcAft>
          </a:pPr>
          <a:endParaRPr lang="en-US" sz="2000" b="1" kern="1200" dirty="0">
            <a:latin typeface="Times New Roman" pitchFamily="18" charset="0"/>
            <a:cs typeface="Times New Roman" pitchFamily="18" charset="0"/>
          </a:endParaRPr>
        </a:p>
        <a:p>
          <a:pPr lvl="0" algn="ctr" defTabSz="889000">
            <a:lnSpc>
              <a:spcPct val="90000"/>
            </a:lnSpc>
            <a:spcBef>
              <a:spcPct val="0"/>
            </a:spcBef>
            <a:spcAft>
              <a:spcPct val="35000"/>
            </a:spcAft>
          </a:pPr>
          <a:endParaRPr lang="en-US" sz="2000" b="1" kern="1200" dirty="0">
            <a:latin typeface="Times New Roman" pitchFamily="18" charset="0"/>
            <a:cs typeface="Times New Roman" pitchFamily="18" charset="0"/>
          </a:endParaRPr>
        </a:p>
        <a:p>
          <a:pPr lvl="0" algn="ctr" defTabSz="889000">
            <a:lnSpc>
              <a:spcPct val="90000"/>
            </a:lnSpc>
            <a:spcBef>
              <a:spcPct val="0"/>
            </a:spcBef>
            <a:spcAft>
              <a:spcPct val="35000"/>
            </a:spcAft>
          </a:pPr>
          <a:endParaRPr lang="en-US" sz="2000" b="1" kern="1200" dirty="0">
            <a:latin typeface="Times New Roman" pitchFamily="18" charset="0"/>
            <a:cs typeface="Times New Roman" pitchFamily="18" charset="0"/>
          </a:endParaRPr>
        </a:p>
      </dsp:txBody>
      <dsp:txXfrm rot="5400000">
        <a:off x="5896419" y="804119"/>
        <a:ext cx="2742030" cy="24123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E63A7-2B7F-4E72-B481-4F20F6D44E0D}">
      <dsp:nvSpPr>
        <dsp:cNvPr id="0" name=""/>
        <dsp:cNvSpPr/>
      </dsp:nvSpPr>
      <dsp:spPr>
        <a:xfrm rot="5400000">
          <a:off x="-183649" y="259848"/>
          <a:ext cx="1224328" cy="857029"/>
        </a:xfrm>
        <a:prstGeom prst="chevron">
          <a:avLst/>
        </a:prstGeom>
        <a:solidFill>
          <a:srgbClr val="00CC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b="1" kern="1200" dirty="0">
            <a:solidFill>
              <a:schemeClr val="tx1"/>
            </a:solidFill>
            <a:latin typeface="Times New Roman" pitchFamily="18" charset="0"/>
            <a:cs typeface="Times New Roman" pitchFamily="18" charset="0"/>
          </a:endParaRPr>
        </a:p>
      </dsp:txBody>
      <dsp:txXfrm rot="-5400000">
        <a:off x="1" y="504714"/>
        <a:ext cx="857029" cy="367299"/>
      </dsp:txXfrm>
    </dsp:sp>
    <dsp:sp modelId="{E6A1EAB2-8539-48AD-9213-EC0AEEB897A9}">
      <dsp:nvSpPr>
        <dsp:cNvPr id="0" name=""/>
        <dsp:cNvSpPr/>
      </dsp:nvSpPr>
      <dsp:spPr>
        <a:xfrm rot="5400000">
          <a:off x="3745358" y="-2710238"/>
          <a:ext cx="795813" cy="6572470"/>
        </a:xfrm>
        <a:prstGeom prst="round2SameRect">
          <a:avLst/>
        </a:prstGeom>
        <a:solidFill>
          <a:srgbClr val="0000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solidFill>
                <a:schemeClr val="bg1"/>
              </a:solidFill>
              <a:latin typeface="Times New Roman" pitchFamily="18" charset="0"/>
              <a:cs typeface="Times New Roman" pitchFamily="18" charset="0"/>
            </a:rPr>
            <a:t>Tâm</a:t>
          </a: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trạng</a:t>
          </a: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trước</a:t>
          </a: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khi</a:t>
          </a: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phá</a:t>
          </a: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bom</a:t>
          </a:r>
          <a:endParaRPr lang="en-US" sz="2800" kern="1200" dirty="0">
            <a:solidFill>
              <a:schemeClr val="bg1"/>
            </a:solidFill>
            <a:latin typeface="Times New Roman" pitchFamily="18" charset="0"/>
            <a:cs typeface="Times New Roman" pitchFamily="18" charset="0"/>
          </a:endParaRPr>
        </a:p>
      </dsp:txBody>
      <dsp:txXfrm rot="-5400000">
        <a:off x="857030" y="216938"/>
        <a:ext cx="6533622" cy="718117"/>
      </dsp:txXfrm>
    </dsp:sp>
    <dsp:sp modelId="{547C1171-433F-4BC2-AE61-95F7090F062F}">
      <dsp:nvSpPr>
        <dsp:cNvPr id="0" name=""/>
        <dsp:cNvSpPr/>
      </dsp:nvSpPr>
      <dsp:spPr>
        <a:xfrm rot="5400000">
          <a:off x="-183649" y="1245315"/>
          <a:ext cx="1224328" cy="857029"/>
        </a:xfrm>
        <a:prstGeom prst="chevron">
          <a:avLst/>
        </a:prstGeom>
        <a:solidFill>
          <a:srgbClr val="00CC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endParaRPr>
        </a:p>
      </dsp:txBody>
      <dsp:txXfrm rot="-5400000">
        <a:off x="1" y="1490181"/>
        <a:ext cx="857029" cy="367299"/>
      </dsp:txXfrm>
    </dsp:sp>
    <dsp:sp modelId="{717C3855-DA1F-42DB-B11B-C0CE7986456E}">
      <dsp:nvSpPr>
        <dsp:cNvPr id="0" name=""/>
        <dsp:cNvSpPr/>
      </dsp:nvSpPr>
      <dsp:spPr>
        <a:xfrm rot="5400000">
          <a:off x="3745358" y="-1653180"/>
          <a:ext cx="795813" cy="6572470"/>
        </a:xfrm>
        <a:prstGeom prst="round2SameRect">
          <a:avLst/>
        </a:prstGeom>
        <a:solidFill>
          <a:srgbClr val="0000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0" algn="l" defTabSz="1244600">
            <a:lnSpc>
              <a:spcPct val="90000"/>
            </a:lnSpc>
            <a:spcBef>
              <a:spcPct val="0"/>
            </a:spcBef>
            <a:spcAft>
              <a:spcPct val="15000"/>
            </a:spcAft>
            <a:buChar char="••"/>
          </a:pPr>
          <a:endParaRPr lang="en-US" sz="2800" kern="1200" dirty="0">
            <a:solidFill>
              <a:schemeClr val="bg1"/>
            </a:solidFill>
            <a:latin typeface="Times New Roman" pitchFamily="18" charset="0"/>
            <a:cs typeface="Times New Roman" pitchFamily="18" charset="0"/>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en-US" sz="2800" kern="1200" dirty="0">
              <a:solidFill>
                <a:schemeClr val="bg1"/>
              </a:solidFill>
              <a:latin typeface="Times New Roman" pitchFamily="18" charset="0"/>
              <a:cs typeface="Times New Roman" pitchFamily="18" charset="0"/>
            </a:rPr>
            <a:t> - </a:t>
          </a:r>
          <a:r>
            <a:rPr lang="en-US" sz="2800" kern="1200" dirty="0" err="1">
              <a:solidFill>
                <a:schemeClr val="bg1"/>
              </a:solidFill>
              <a:latin typeface="Times New Roman" pitchFamily="18" charset="0"/>
              <a:cs typeface="Times New Roman" pitchFamily="18" charset="0"/>
            </a:rPr>
            <a:t>Tâm</a:t>
          </a: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trạng</a:t>
          </a:r>
          <a:r>
            <a:rPr lang="en-US" sz="2800" kern="1200" dirty="0">
              <a:solidFill>
                <a:schemeClr val="bg1"/>
              </a:solidFill>
              <a:latin typeface="Times New Roman" pitchFamily="18" charset="0"/>
              <a:cs typeface="Times New Roman" pitchFamily="18" charset="0"/>
            </a:rPr>
            <a:t> trong </a:t>
          </a:r>
          <a:r>
            <a:rPr lang="en-US" sz="2800" kern="1200" dirty="0" err="1">
              <a:solidFill>
                <a:schemeClr val="bg1"/>
              </a:solidFill>
              <a:latin typeface="Times New Roman" pitchFamily="18" charset="0"/>
              <a:cs typeface="Times New Roman" pitchFamily="18" charset="0"/>
            </a:rPr>
            <a:t>khi</a:t>
          </a: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phá</a:t>
          </a: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bom</a:t>
          </a:r>
          <a:endParaRPr lang="en-US" sz="2800" kern="1200" dirty="0">
            <a:solidFill>
              <a:schemeClr val="bg1"/>
            </a:solidFill>
            <a:latin typeface="Times New Roman" pitchFamily="18" charset="0"/>
            <a:cs typeface="Times New Roman" pitchFamily="18" charset="0"/>
          </a:endParaRPr>
        </a:p>
        <a:p>
          <a:pPr marL="285750" lvl="1" indent="0" algn="l" defTabSz="1244600">
            <a:lnSpc>
              <a:spcPct val="90000"/>
            </a:lnSpc>
            <a:spcBef>
              <a:spcPct val="0"/>
            </a:spcBef>
            <a:spcAft>
              <a:spcPct val="15000"/>
            </a:spcAft>
            <a:buChar char="••"/>
          </a:pPr>
          <a:endParaRPr lang="en-US" sz="2800" kern="1200" dirty="0">
            <a:solidFill>
              <a:schemeClr val="bg1"/>
            </a:solidFill>
            <a:latin typeface="Times New Roman" pitchFamily="18" charset="0"/>
            <a:cs typeface="Times New Roman" pitchFamily="18" charset="0"/>
          </a:endParaRPr>
        </a:p>
      </dsp:txBody>
      <dsp:txXfrm rot="-5400000">
        <a:off x="857030" y="1273996"/>
        <a:ext cx="6533622" cy="718117"/>
      </dsp:txXfrm>
    </dsp:sp>
    <dsp:sp modelId="{33CE7EE4-4E00-4D58-8DED-6C3EC5386447}">
      <dsp:nvSpPr>
        <dsp:cNvPr id="0" name=""/>
        <dsp:cNvSpPr/>
      </dsp:nvSpPr>
      <dsp:spPr>
        <a:xfrm rot="5400000">
          <a:off x="-183649" y="2235920"/>
          <a:ext cx="1224328" cy="857029"/>
        </a:xfrm>
        <a:prstGeom prst="chevron">
          <a:avLst/>
        </a:prstGeom>
        <a:solidFill>
          <a:srgbClr val="00CC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b="1" kern="1200" dirty="0">
            <a:solidFill>
              <a:schemeClr val="tx1"/>
            </a:solidFill>
            <a:latin typeface="Times New Roman" pitchFamily="18" charset="0"/>
            <a:cs typeface="Times New Roman" pitchFamily="18" charset="0"/>
          </a:endParaRPr>
        </a:p>
      </dsp:txBody>
      <dsp:txXfrm rot="-5400000">
        <a:off x="1" y="2480786"/>
        <a:ext cx="857029" cy="367299"/>
      </dsp:txXfrm>
    </dsp:sp>
    <dsp:sp modelId="{F272C9B9-98C2-4D80-8B6D-98B4C13E128B}">
      <dsp:nvSpPr>
        <dsp:cNvPr id="0" name=""/>
        <dsp:cNvSpPr/>
      </dsp:nvSpPr>
      <dsp:spPr>
        <a:xfrm rot="5400000">
          <a:off x="3745358" y="-407541"/>
          <a:ext cx="795813" cy="6572470"/>
        </a:xfrm>
        <a:prstGeom prst="round2SameRect">
          <a:avLst/>
        </a:prstGeom>
        <a:solidFill>
          <a:srgbClr val="0000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Tâm</a:t>
          </a: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trạng</a:t>
          </a: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sau</a:t>
          </a: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khi</a:t>
          </a: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phá</a:t>
          </a:r>
          <a:r>
            <a:rPr lang="en-US" sz="2800" kern="1200" dirty="0">
              <a:solidFill>
                <a:schemeClr val="bg1"/>
              </a:solidFill>
              <a:latin typeface="Times New Roman" pitchFamily="18" charset="0"/>
              <a:cs typeface="Times New Roman" pitchFamily="18" charset="0"/>
            </a:rPr>
            <a:t> </a:t>
          </a:r>
          <a:r>
            <a:rPr lang="en-US" sz="2800" kern="1200" dirty="0" err="1">
              <a:solidFill>
                <a:schemeClr val="bg1"/>
              </a:solidFill>
              <a:latin typeface="Times New Roman" pitchFamily="18" charset="0"/>
              <a:cs typeface="Times New Roman" pitchFamily="18" charset="0"/>
            </a:rPr>
            <a:t>bom</a:t>
          </a:r>
          <a:endParaRPr lang="en-US" sz="4000" kern="1200" dirty="0">
            <a:solidFill>
              <a:schemeClr val="bg1"/>
            </a:solidFill>
            <a:latin typeface="Times New Roman" pitchFamily="18" charset="0"/>
            <a:cs typeface="Times New Roman" pitchFamily="18" charset="0"/>
          </a:endParaRPr>
        </a:p>
      </dsp:txBody>
      <dsp:txXfrm rot="-5400000">
        <a:off x="857030" y="2519635"/>
        <a:ext cx="6533622" cy="7181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3D13A-AFC2-4DBF-AC8C-005666B3D3BD}">
      <dsp:nvSpPr>
        <dsp:cNvPr id="0" name=""/>
        <dsp:cNvSpPr/>
      </dsp:nvSpPr>
      <dsp:spPr>
        <a:xfrm>
          <a:off x="-4353464" y="-703315"/>
          <a:ext cx="5464281" cy="5464281"/>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6CD55-0684-48C1-9152-8441C4E89290}">
      <dsp:nvSpPr>
        <dsp:cNvPr id="0" name=""/>
        <dsp:cNvSpPr/>
      </dsp:nvSpPr>
      <dsp:spPr>
        <a:xfrm>
          <a:off x="541545" y="628656"/>
          <a:ext cx="7448492" cy="2688868"/>
        </a:xfrm>
        <a:prstGeom prst="rect">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0380" tIns="71120" rIns="71120" bIns="71120" numCol="1" spcCol="1270" anchor="ctr" anchorCtr="0">
          <a:noAutofit/>
        </a:bodyPr>
        <a:lstStyle/>
        <a:p>
          <a:pPr lvl="0" algn="l" defTabSz="1244600">
            <a:lnSpc>
              <a:spcPct val="90000"/>
            </a:lnSpc>
            <a:spcBef>
              <a:spcPct val="0"/>
            </a:spcBef>
            <a:spcAft>
              <a:spcPct val="35000"/>
            </a:spcAft>
          </a:pPr>
          <a:r>
            <a:rPr lang="en-US" sz="2800" kern="1200" dirty="0">
              <a:solidFill>
                <a:schemeClr val="bg1"/>
              </a:solidFill>
              <a:latin typeface="Times New Roman" pitchFamily="18" charset="0"/>
              <a:cs typeface="Times New Roman" pitchFamily="18" charset="0"/>
            </a:rPr>
            <a:t> </a:t>
          </a:r>
          <a:r>
            <a:rPr lang="en-US" sz="2400" kern="1200" dirty="0" err="1">
              <a:solidFill>
                <a:schemeClr val="bg1"/>
              </a:solidFill>
              <a:latin typeface="Times New Roman" pitchFamily="18" charset="0"/>
              <a:cs typeface="Times New Roman" pitchFamily="18" charset="0"/>
            </a:rPr>
            <a:t>M</a:t>
          </a:r>
          <a:r>
            <a:rPr lang="en-US" sz="2400" kern="1200" dirty="0" err="1">
              <a:latin typeface="Times New Roman" pitchFamily="18" charset="0"/>
              <a:cs typeface="Times New Roman" pitchFamily="18" charset="0"/>
            </a:rPr>
            <a:t>ặc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dù</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thoáng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chút</a:t>
          </a:r>
          <a:r>
            <a:rPr lang="en-US" sz="2400" kern="1200" dirty="0">
              <a:latin typeface="Times New Roman" pitchFamily="18" charset="0"/>
              <a:cs typeface="Times New Roman" pitchFamily="18" charset="0"/>
            </a:rPr>
            <a:t> lo </a:t>
          </a:r>
          <a:r>
            <a:rPr lang="en-US" sz="2400" kern="1200" dirty="0" err="1">
              <a:latin typeface="Times New Roman" pitchFamily="18" charset="0"/>
              <a:cs typeface="Times New Roman" pitchFamily="18" charset="0"/>
            </a:rPr>
            <a:t>sợ</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nhưng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cô</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kịp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trấn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tĩnh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khi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cảm</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giác</a:t>
          </a:r>
          <a:r>
            <a:rPr lang="en-US" sz="2400"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các</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anh</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cao</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xạ</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đang</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dõi</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theo</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mình</a:t>
          </a:r>
          <a:r>
            <a:rPr lang="en-US" sz="2400" kern="1200" dirty="0">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lòng</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tự</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trọng</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đã</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chiến</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thắng</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sự</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sợ</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hãi</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sự</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bình</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tĩnh</a:t>
          </a:r>
          <a:r>
            <a:rPr lang="en-US" sz="2400" b="0" u="none" kern="1200" dirty="0">
              <a:solidFill>
                <a:schemeClr val="bg1"/>
              </a:solidFill>
              <a:latin typeface="Times New Roman" pitchFamily="18" charset="0"/>
              <a:cs typeface="Times New Roman" pitchFamily="18" charset="0"/>
            </a:rPr>
            <a:t>, can </a:t>
          </a:r>
          <a:r>
            <a:rPr lang="en-US" sz="2400" b="0" u="none" kern="1200" dirty="0" err="1">
              <a:solidFill>
                <a:schemeClr val="bg1"/>
              </a:solidFill>
              <a:latin typeface="Times New Roman" pitchFamily="18" charset="0"/>
              <a:cs typeface="Times New Roman" pitchFamily="18" charset="0"/>
            </a:rPr>
            <a:t>đảm</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đã</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được</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khích</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lệ</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bằng</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ánh</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mắt</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của</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đồng</a:t>
          </a:r>
          <a:r>
            <a:rPr lang="en-US" sz="2400" b="0" u="none" kern="1200" dirty="0">
              <a:solidFill>
                <a:schemeClr val="bg1"/>
              </a:solidFill>
              <a:latin typeface="Times New Roman" pitchFamily="18" charset="0"/>
              <a:cs typeface="Times New Roman" pitchFamily="18" charset="0"/>
            </a:rPr>
            <a:t> </a:t>
          </a:r>
          <a:r>
            <a:rPr lang="en-US" sz="2400" b="0" u="none" kern="1200" dirty="0" err="1">
              <a:solidFill>
                <a:schemeClr val="bg1"/>
              </a:solidFill>
              <a:latin typeface="Times New Roman" pitchFamily="18" charset="0"/>
              <a:cs typeface="Times New Roman" pitchFamily="18" charset="0"/>
            </a:rPr>
            <a:t>đội</a:t>
          </a:r>
          <a:r>
            <a:rPr lang="en-US" sz="2400" b="0" u="none" kern="1200" dirty="0">
              <a:solidFill>
                <a:schemeClr val="bg1"/>
              </a:solidFill>
              <a:latin typeface="Times New Roman" pitchFamily="18" charset="0"/>
              <a:cs typeface="Times New Roman" pitchFamily="18" charset="0"/>
            </a:rPr>
            <a:t>; </a:t>
          </a:r>
          <a:r>
            <a:rPr lang="en-US" sz="2400" kern="1200" dirty="0" err="1">
              <a:latin typeface="Times New Roman" pitchFamily="18" charset="0"/>
              <a:cs typeface="Times New Roman" pitchFamily="18" charset="0"/>
            </a:rPr>
            <a:t>cô</a:t>
          </a:r>
          <a:r>
            <a:rPr lang="en-US" sz="2400"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không</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sợ</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nữa</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mà</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đường</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hoàng</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mà</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bước</a:t>
          </a:r>
          <a:r>
            <a:rPr lang="en-US" sz="2400" i="1" kern="1200" dirty="0">
              <a:latin typeface="Times New Roman" pitchFamily="18" charset="0"/>
              <a:cs typeface="Times New Roman" pitchFamily="18" charset="0"/>
            </a:rPr>
            <a:t> </a:t>
          </a:r>
          <a:r>
            <a:rPr lang="en-US" sz="2400" i="1" kern="1200" dirty="0" err="1">
              <a:latin typeface="Times New Roman" pitchFamily="18" charset="0"/>
              <a:cs typeface="Times New Roman" pitchFamily="18" charset="0"/>
            </a:rPr>
            <a:t>tới</a:t>
          </a:r>
          <a:r>
            <a:rPr lang="en-US" sz="2400" i="1" kern="1200" dirty="0">
              <a:latin typeface="Times New Roman" pitchFamily="18" charset="0"/>
              <a:cs typeface="Times New Roman" pitchFamily="18" charset="0"/>
            </a:rPr>
            <a:t>.</a:t>
          </a:r>
          <a:endParaRPr lang="en-US" sz="2400" kern="1200" dirty="0">
            <a:solidFill>
              <a:schemeClr val="bg1"/>
            </a:solidFill>
            <a:latin typeface="Times New Roman" pitchFamily="18" charset="0"/>
            <a:cs typeface="Times New Roman" pitchFamily="18" charset="0"/>
          </a:endParaRPr>
        </a:p>
      </dsp:txBody>
      <dsp:txXfrm>
        <a:off x="541545" y="628656"/>
        <a:ext cx="7448492" cy="2688868"/>
      </dsp:txXfrm>
    </dsp:sp>
    <dsp:sp modelId="{F11B3433-7932-4121-AFAB-E131C722ABAD}">
      <dsp:nvSpPr>
        <dsp:cNvPr id="0" name=""/>
        <dsp:cNvSpPr/>
      </dsp:nvSpPr>
      <dsp:spPr>
        <a:xfrm>
          <a:off x="0" y="781043"/>
          <a:ext cx="2006137" cy="2435075"/>
        </a:xfrm>
        <a:prstGeom prst="ellipse">
          <a:avLst/>
        </a:prstGeom>
        <a:solidFill>
          <a:schemeClr val="accent6">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6D1A8-5AAC-4150-A54F-E5ECE24F3CF8}">
      <dsp:nvSpPr>
        <dsp:cNvPr id="0" name=""/>
        <dsp:cNvSpPr/>
      </dsp:nvSpPr>
      <dsp:spPr>
        <a:xfrm rot="16200000">
          <a:off x="1158221" y="692463"/>
          <a:ext cx="3212678" cy="3022397"/>
        </a:xfrm>
        <a:prstGeom prst="round2SameRect">
          <a:avLst>
            <a:gd name="adj1" fmla="val 16670"/>
            <a:gd name="adj2" fmla="val 0"/>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139700" rIns="125730" bIns="139700" numCol="1" spcCol="1270" anchor="t" anchorCtr="0">
          <a:noAutofit/>
        </a:bodyPr>
        <a:lstStyle/>
        <a:p>
          <a:pPr lvl="0" algn="ctr" defTabSz="977900" rtl="0">
            <a:lnSpc>
              <a:spcPct val="90000"/>
            </a:lnSpc>
            <a:spcBef>
              <a:spcPct val="0"/>
            </a:spcBef>
            <a:spcAft>
              <a:spcPct val="35000"/>
            </a:spcAft>
          </a:pPr>
          <a:r>
            <a:rPr kumimoji="0" lang="en-US" sz="2200" b="1" i="0" u="sng" strike="noStrike" kern="1200" cap="none" normalizeH="0" baseline="0" dirty="0" err="1">
              <a:ln>
                <a:noFill/>
              </a:ln>
              <a:solidFill>
                <a:schemeClr val="bg1"/>
              </a:solidFill>
              <a:effectLst/>
              <a:latin typeface="Times New Roman" pitchFamily="18" charset="0"/>
              <a:cs typeface="Times New Roman" pitchFamily="18" charset="0"/>
            </a:rPr>
            <a:t>Những</a:t>
          </a:r>
          <a:r>
            <a:rPr kumimoji="0" lang="en-US" sz="2200" b="1" i="0" u="sng"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1" i="0" u="sng" strike="noStrike" kern="1200" cap="none" normalizeH="0" baseline="0" dirty="0" err="1">
              <a:ln>
                <a:noFill/>
              </a:ln>
              <a:solidFill>
                <a:schemeClr val="bg1"/>
              </a:solidFill>
              <a:effectLst/>
              <a:latin typeface="Times New Roman" pitchFamily="18" charset="0"/>
              <a:cs typeface="Times New Roman" pitchFamily="18" charset="0"/>
            </a:rPr>
            <a:t>cảm</a:t>
          </a:r>
          <a:r>
            <a:rPr kumimoji="0" lang="en-US" sz="2200" b="1" i="0" u="sng"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1" i="0" u="sng" strike="noStrike" kern="1200" cap="none" normalizeH="0" baseline="0" dirty="0" err="1">
              <a:ln>
                <a:noFill/>
              </a:ln>
              <a:solidFill>
                <a:schemeClr val="bg1"/>
              </a:solidFill>
              <a:effectLst/>
              <a:latin typeface="Times New Roman" pitchFamily="18" charset="0"/>
              <a:cs typeface="Times New Roman" pitchFamily="18" charset="0"/>
            </a:rPr>
            <a:t>giác</a:t>
          </a:r>
          <a:r>
            <a:rPr kumimoji="0" lang="en-US" sz="2400" b="1" i="0" u="sng" strike="noStrike" kern="1200" cap="none" normalizeH="0" baseline="0" dirty="0">
              <a:ln>
                <a:noFill/>
              </a:ln>
              <a:solidFill>
                <a:schemeClr val="bg1"/>
              </a:solidFill>
              <a:effectLst/>
              <a:latin typeface="Times New Roman" pitchFamily="18" charset="0"/>
              <a:cs typeface="Times New Roman" pitchFamily="18" charset="0"/>
            </a:rPr>
            <a:t>:</a:t>
          </a:r>
        </a:p>
        <a:p>
          <a:pPr lvl="0" algn="l" defTabSz="977900" rtl="0">
            <a:lnSpc>
              <a:spcPct val="90000"/>
            </a:lnSpc>
            <a:spcBef>
              <a:spcPct val="0"/>
            </a:spcBef>
            <a:spcAft>
              <a:spcPct val="35000"/>
            </a:spcAft>
          </a:pPr>
          <a:r>
            <a:rPr kumimoji="0" lang="en-US" sz="24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Lo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lắng</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rùng</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mình</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vì</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sao</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mình</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làm</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quá</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chậm</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a:t>
          </a:r>
        </a:p>
        <a:p>
          <a:pPr lvl="0" algn="l" defTabSz="977900" rtl="0">
            <a:lnSpc>
              <a:spcPct val="90000"/>
            </a:lnSpc>
            <a:spcBef>
              <a:spcPct val="0"/>
            </a:spcBef>
            <a:spcAft>
              <a:spcPct val="35000"/>
            </a:spcAft>
          </a:pP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Căng</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thẳng</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đến</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nghẹt</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thở</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tim</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đập</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không</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200" b="0" i="0" u="none" strike="noStrike" kern="1200" cap="none" normalizeH="0" baseline="0" dirty="0" err="1">
              <a:ln>
                <a:noFill/>
              </a:ln>
              <a:solidFill>
                <a:schemeClr val="bg1"/>
              </a:solidFill>
              <a:effectLst/>
              <a:latin typeface="Times New Roman" pitchFamily="18" charset="0"/>
              <a:cs typeface="Times New Roman" pitchFamily="18" charset="0"/>
            </a:rPr>
            <a:t>rõ</a:t>
          </a: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rPr>
            <a:t>.</a:t>
          </a:r>
        </a:p>
        <a:p>
          <a:pPr lvl="0" algn="l" defTabSz="977900" rtl="0">
            <a:lnSpc>
              <a:spcPct val="90000"/>
            </a:lnSpc>
            <a:spcBef>
              <a:spcPct val="0"/>
            </a:spcBef>
            <a:spcAft>
              <a:spcPct val="35000"/>
            </a:spcAft>
          </a:pPr>
          <a:r>
            <a:rPr kumimoji="0" lang="en-US" sz="2200" b="0" i="0" u="none" strike="noStrike" kern="1200" cap="none" normalizeH="0" baseline="0" dirty="0">
              <a:ln>
                <a:noFill/>
              </a:ln>
              <a:solidFill>
                <a:schemeClr val="bg1"/>
              </a:solidFill>
              <a:effectLst/>
              <a:latin typeface="Times New Roman" pitchFamily="18" charset="0"/>
              <a:cs typeface="Times New Roman" pitchFamily="18" charset="0"/>
              <a:sym typeface="Wingdings" pitchFamily="2" charset="2"/>
            </a:rPr>
            <a:t></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Chân</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thực</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bình</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dị</a:t>
          </a:r>
          <a:endParaRPr lang="en-US" sz="2200" b="1" kern="1200" dirty="0">
            <a:solidFill>
              <a:schemeClr val="bg1"/>
            </a:solidFill>
            <a:latin typeface="Times New Roman" pitchFamily="18" charset="0"/>
            <a:cs typeface="Times New Roman" pitchFamily="18" charset="0"/>
          </a:endParaRPr>
        </a:p>
      </dsp:txBody>
      <dsp:txXfrm rot="5400000">
        <a:off x="1400929" y="744891"/>
        <a:ext cx="2874829" cy="2917542"/>
      </dsp:txXfrm>
    </dsp:sp>
    <dsp:sp modelId="{BE22509F-3E8F-41F7-9C98-16AA1A61C2D5}">
      <dsp:nvSpPr>
        <dsp:cNvPr id="0" name=""/>
        <dsp:cNvSpPr/>
      </dsp:nvSpPr>
      <dsp:spPr>
        <a:xfrm rot="5400000">
          <a:off x="4671449" y="596238"/>
          <a:ext cx="3342910" cy="3084615"/>
        </a:xfrm>
        <a:prstGeom prst="round2SameRect">
          <a:avLst>
            <a:gd name="adj1" fmla="val 16670"/>
            <a:gd name="adj2" fmla="val 0"/>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015" tIns="133350" rIns="80010" bIns="133350" numCol="1" spcCol="1270" anchor="t" anchorCtr="0">
          <a:noAutofit/>
        </a:bodyPr>
        <a:lstStyle/>
        <a:p>
          <a:pPr lvl="0" algn="ctr" defTabSz="933450">
            <a:lnSpc>
              <a:spcPct val="80000"/>
            </a:lnSpc>
            <a:spcBef>
              <a:spcPct val="0"/>
            </a:spcBef>
            <a:spcAft>
              <a:spcPct val="35000"/>
            </a:spcAft>
          </a:pPr>
          <a:r>
            <a:rPr kumimoji="0" lang="en-US" sz="2100" b="1" i="0" u="sng"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1" i="0" u="sng" strike="noStrike" kern="1200" cap="none" normalizeH="0" baseline="0" dirty="0" err="1">
              <a:ln>
                <a:noFill/>
              </a:ln>
              <a:solidFill>
                <a:schemeClr val="bg1"/>
              </a:solidFill>
              <a:effectLst/>
              <a:latin typeface="Times New Roman" pitchFamily="18" charset="0"/>
              <a:cs typeface="Times New Roman" pitchFamily="18" charset="0"/>
            </a:rPr>
            <a:t>Suy</a:t>
          </a:r>
          <a:r>
            <a:rPr kumimoji="0" lang="en-US" sz="2100" b="1" i="0" u="sng"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1" i="0" u="sng" strike="noStrike" kern="1200" cap="none" normalizeH="0" baseline="0" dirty="0" err="1">
              <a:ln>
                <a:noFill/>
              </a:ln>
              <a:solidFill>
                <a:schemeClr val="bg1"/>
              </a:solidFill>
              <a:effectLst/>
              <a:latin typeface="Times New Roman" pitchFamily="18" charset="0"/>
              <a:cs typeface="Times New Roman" pitchFamily="18" charset="0"/>
            </a:rPr>
            <a:t>nghĩ</a:t>
          </a:r>
          <a:r>
            <a:rPr kumimoji="0" lang="en-US" sz="2100" b="1" i="0" u="sng"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1" i="0" u="sng" strike="noStrike" kern="1200" cap="none" normalizeH="0" baseline="0" dirty="0" err="1">
              <a:ln>
                <a:noFill/>
              </a:ln>
              <a:solidFill>
                <a:schemeClr val="bg1"/>
              </a:solidFill>
              <a:effectLst/>
              <a:latin typeface="Times New Roman" pitchFamily="18" charset="0"/>
              <a:cs typeface="Times New Roman" pitchFamily="18" charset="0"/>
            </a:rPr>
            <a:t>hành</a:t>
          </a:r>
          <a:r>
            <a:rPr kumimoji="0" lang="en-US" sz="2100" b="1" i="0" u="sng"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1" i="0" u="sng" strike="noStrike" kern="1200" cap="none" normalizeH="0" baseline="0" dirty="0" err="1">
              <a:ln>
                <a:noFill/>
              </a:ln>
              <a:solidFill>
                <a:schemeClr val="bg1"/>
              </a:solidFill>
              <a:effectLst/>
              <a:latin typeface="Times New Roman" pitchFamily="18" charset="0"/>
              <a:cs typeface="Times New Roman" pitchFamily="18" charset="0"/>
            </a:rPr>
            <a:t>động</a:t>
          </a:r>
          <a:r>
            <a:rPr kumimoji="0" lang="en-US" sz="2100" b="1" i="0" u="sng" strike="noStrike" kern="1200" cap="none" normalizeH="0" baseline="0" dirty="0">
              <a:ln>
                <a:noFill/>
              </a:ln>
              <a:solidFill>
                <a:schemeClr val="bg1"/>
              </a:solidFill>
              <a:effectLst/>
              <a:latin typeface="Times New Roman" pitchFamily="18" charset="0"/>
              <a:cs typeface="Times New Roman" pitchFamily="18" charset="0"/>
            </a:rPr>
            <a:t>:</a:t>
          </a:r>
        </a:p>
        <a:p>
          <a:pPr lvl="0" algn="l" defTabSz="933450">
            <a:lnSpc>
              <a:spcPct val="80000"/>
            </a:lnSpc>
            <a:spcBef>
              <a:spcPct val="0"/>
            </a:spcBef>
            <a:spcAft>
              <a:spcPct val="35000"/>
            </a:spcAft>
          </a:pP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Bình</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tĩnh</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thành</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thạo</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bỏ</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gói</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thuốc</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mìn</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vào</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lỗ</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đã</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đào</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a:t>
          </a:r>
        </a:p>
        <a:p>
          <a:pPr lvl="0" algn="l" defTabSz="933450">
            <a:lnSpc>
              <a:spcPct val="80000"/>
            </a:lnSpc>
            <a:spcBef>
              <a:spcPct val="0"/>
            </a:spcBef>
            <a:spcAft>
              <a:spcPct val="35000"/>
            </a:spcAft>
          </a:pP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Dũng</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cảm</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coi</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cái</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chết</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mờ</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nhạt</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không</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cụ</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thể</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và</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chỉ</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nghĩ</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đến</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làm</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thế</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nào</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châm</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mìn</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lần</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rPr>
            <a:t>hai</a:t>
          </a: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rPr>
            <a:t>.</a:t>
          </a:r>
        </a:p>
        <a:p>
          <a:pPr lvl="0" algn="l" defTabSz="933450">
            <a:lnSpc>
              <a:spcPct val="80000"/>
            </a:lnSpc>
            <a:spcBef>
              <a:spcPct val="0"/>
            </a:spcBef>
            <a:spcAft>
              <a:spcPct val="35000"/>
            </a:spcAft>
          </a:pPr>
          <a:r>
            <a:rPr kumimoji="0" lang="en-US" sz="2100" b="0" i="0" u="none" strike="noStrike" kern="1200" cap="none" normalizeH="0" baseline="0" dirty="0">
              <a:ln>
                <a:noFill/>
              </a:ln>
              <a:solidFill>
                <a:schemeClr val="bg1"/>
              </a:solidFill>
              <a:effectLst/>
              <a:latin typeface="Times New Roman" pitchFamily="18" charset="0"/>
              <a:cs typeface="Times New Roman" pitchFamily="18" charset="0"/>
              <a:sym typeface="Wingdings" pitchFamily="2" charset="2"/>
            </a:rPr>
            <a:t> </a:t>
          </a:r>
          <a:r>
            <a:rPr kumimoji="0" lang="en-US" sz="2100" b="0" i="0" u="none" strike="noStrike" kern="1200" cap="none" normalizeH="0" baseline="0" dirty="0" err="1">
              <a:ln>
                <a:noFill/>
              </a:ln>
              <a:solidFill>
                <a:schemeClr val="bg1"/>
              </a:solidFill>
              <a:effectLst/>
              <a:latin typeface="Times New Roman" pitchFamily="18" charset="0"/>
              <a:cs typeface="Times New Roman" pitchFamily="18" charset="0"/>
              <a:sym typeface="Wingdings" pitchFamily="2" charset="2"/>
            </a:rPr>
            <a:t>D</a:t>
          </a:r>
          <a:r>
            <a:rPr kumimoji="0" lang="en-US" sz="2100" b="1" i="0" u="none" strike="noStrike" kern="1200" cap="none" normalizeH="0" baseline="0" dirty="0" err="1">
              <a:ln>
                <a:noFill/>
              </a:ln>
              <a:solidFill>
                <a:schemeClr val="bg1"/>
              </a:solidFill>
              <a:effectLst/>
              <a:latin typeface="Times New Roman" pitchFamily="18" charset="0"/>
              <a:cs typeface="Times New Roman" pitchFamily="18" charset="0"/>
              <a:sym typeface="Wingdings" pitchFamily="2" charset="2"/>
            </a:rPr>
            <a:t>ũng</a:t>
          </a:r>
          <a:r>
            <a:rPr kumimoji="0" lang="en-US" sz="2100" b="1" i="0" u="none" strike="noStrike" kern="1200" cap="none" normalizeH="0" baseline="0" dirty="0">
              <a:ln>
                <a:noFill/>
              </a:ln>
              <a:solidFill>
                <a:schemeClr val="bg1"/>
              </a:solidFill>
              <a:effectLst/>
              <a:latin typeface="Times New Roman" pitchFamily="18" charset="0"/>
              <a:cs typeface="Times New Roman" pitchFamily="18" charset="0"/>
              <a:sym typeface="Wingdings" pitchFamily="2" charset="2"/>
            </a:rPr>
            <a:t> </a:t>
          </a:r>
          <a:r>
            <a:rPr kumimoji="0" lang="en-US" sz="2100" b="1" i="0" u="none" strike="noStrike" kern="1200" cap="none" normalizeH="0" baseline="0" dirty="0" err="1">
              <a:ln>
                <a:noFill/>
              </a:ln>
              <a:solidFill>
                <a:schemeClr val="bg1"/>
              </a:solidFill>
              <a:effectLst/>
              <a:latin typeface="Times New Roman" pitchFamily="18" charset="0"/>
              <a:cs typeface="Times New Roman" pitchFamily="18" charset="0"/>
              <a:sym typeface="Wingdings" pitchFamily="2" charset="2"/>
            </a:rPr>
            <a:t>cảm</a:t>
          </a:r>
          <a:r>
            <a:rPr kumimoji="0" lang="en-US" sz="2100" b="1" i="0" u="none" strike="noStrike" kern="1200" cap="none" normalizeH="0" baseline="0" dirty="0">
              <a:ln>
                <a:noFill/>
              </a:ln>
              <a:solidFill>
                <a:schemeClr val="bg1"/>
              </a:solidFill>
              <a:effectLst/>
              <a:latin typeface="Times New Roman" pitchFamily="18" charset="0"/>
              <a:cs typeface="Times New Roman" pitchFamily="18" charset="0"/>
              <a:sym typeface="Wingdings" pitchFamily="2" charset="2"/>
            </a:rPr>
            <a:t>, </a:t>
          </a:r>
          <a:r>
            <a:rPr kumimoji="0" lang="en-US" sz="2100" b="1" i="0" u="none" strike="noStrike" kern="1200" cap="none" normalizeH="0" baseline="0" dirty="0" err="1">
              <a:ln>
                <a:noFill/>
              </a:ln>
              <a:solidFill>
                <a:schemeClr val="bg1"/>
              </a:solidFill>
              <a:effectLst/>
              <a:latin typeface="Times New Roman" pitchFamily="18" charset="0"/>
              <a:cs typeface="Times New Roman" pitchFamily="18" charset="0"/>
              <a:sym typeface="Wingdings" pitchFamily="2" charset="2"/>
            </a:rPr>
            <a:t>tinh</a:t>
          </a:r>
          <a:r>
            <a:rPr kumimoji="0" lang="en-US" sz="2100" b="1" i="0" u="none" strike="noStrike" kern="1200" cap="none" normalizeH="0" baseline="0" dirty="0">
              <a:ln>
                <a:noFill/>
              </a:ln>
              <a:solidFill>
                <a:schemeClr val="bg1"/>
              </a:solidFill>
              <a:effectLst/>
              <a:latin typeface="Times New Roman" pitchFamily="18" charset="0"/>
              <a:cs typeface="Times New Roman" pitchFamily="18" charset="0"/>
              <a:sym typeface="Wingdings" pitchFamily="2" charset="2"/>
            </a:rPr>
            <a:t> </a:t>
          </a:r>
          <a:r>
            <a:rPr kumimoji="0" lang="en-US" sz="2100" b="1" i="0" u="none" strike="noStrike" kern="1200" cap="none" normalizeH="0" baseline="0" dirty="0" err="1">
              <a:ln>
                <a:noFill/>
              </a:ln>
              <a:solidFill>
                <a:schemeClr val="bg1"/>
              </a:solidFill>
              <a:effectLst/>
              <a:latin typeface="Times New Roman" pitchFamily="18" charset="0"/>
              <a:cs typeface="Times New Roman" pitchFamily="18" charset="0"/>
              <a:sym typeface="Wingdings" pitchFamily="2" charset="2"/>
            </a:rPr>
            <a:t>thần</a:t>
          </a:r>
          <a:r>
            <a:rPr kumimoji="0" lang="en-US" sz="2100" b="1" i="0" u="none" strike="noStrike" kern="1200" cap="none" normalizeH="0" baseline="0" dirty="0">
              <a:ln>
                <a:noFill/>
              </a:ln>
              <a:solidFill>
                <a:schemeClr val="bg1"/>
              </a:solidFill>
              <a:effectLst/>
              <a:latin typeface="Times New Roman" pitchFamily="18" charset="0"/>
              <a:cs typeface="Times New Roman" pitchFamily="18" charset="0"/>
              <a:sym typeface="Wingdings" pitchFamily="2" charset="2"/>
            </a:rPr>
            <a:t> </a:t>
          </a:r>
          <a:r>
            <a:rPr kumimoji="0" lang="en-US" sz="2100" b="1" i="0" u="none" strike="noStrike" kern="1200" cap="none" normalizeH="0" baseline="0" dirty="0" err="1">
              <a:ln>
                <a:noFill/>
              </a:ln>
              <a:solidFill>
                <a:schemeClr val="bg1"/>
              </a:solidFill>
              <a:effectLst/>
              <a:latin typeface="Times New Roman" pitchFamily="18" charset="0"/>
              <a:cs typeface="Times New Roman" pitchFamily="18" charset="0"/>
              <a:sym typeface="Wingdings" pitchFamily="2" charset="2"/>
            </a:rPr>
            <a:t>trách</a:t>
          </a:r>
          <a:r>
            <a:rPr kumimoji="0" lang="en-US" sz="2100" b="1" i="0" u="none" strike="noStrike" kern="1200" cap="none" normalizeH="0" baseline="0" dirty="0">
              <a:ln>
                <a:noFill/>
              </a:ln>
              <a:solidFill>
                <a:schemeClr val="bg1"/>
              </a:solidFill>
              <a:effectLst/>
              <a:latin typeface="Times New Roman" pitchFamily="18" charset="0"/>
              <a:cs typeface="Times New Roman" pitchFamily="18" charset="0"/>
              <a:sym typeface="Wingdings" pitchFamily="2" charset="2"/>
            </a:rPr>
            <a:t> </a:t>
          </a:r>
          <a:r>
            <a:rPr kumimoji="0" lang="en-US" sz="2100" b="1" i="0" u="none" strike="noStrike" kern="1200" cap="none" normalizeH="0" baseline="0" dirty="0" err="1">
              <a:ln>
                <a:noFill/>
              </a:ln>
              <a:solidFill>
                <a:schemeClr val="bg1"/>
              </a:solidFill>
              <a:effectLst/>
              <a:latin typeface="Times New Roman" pitchFamily="18" charset="0"/>
              <a:cs typeface="Times New Roman" pitchFamily="18" charset="0"/>
              <a:sym typeface="Wingdings" pitchFamily="2" charset="2"/>
            </a:rPr>
            <a:t>nhiệm</a:t>
          </a:r>
          <a:r>
            <a:rPr kumimoji="0" lang="en-US" sz="2100" b="1" i="0" u="none" strike="noStrike" kern="1200" cap="none" normalizeH="0" baseline="0" dirty="0">
              <a:ln>
                <a:noFill/>
              </a:ln>
              <a:solidFill>
                <a:schemeClr val="bg1"/>
              </a:solidFill>
              <a:effectLst/>
              <a:latin typeface="Times New Roman" pitchFamily="18" charset="0"/>
              <a:cs typeface="Times New Roman" pitchFamily="18" charset="0"/>
            </a:rPr>
            <a:t> </a:t>
          </a:r>
          <a:endParaRPr kumimoji="0" lang="en-US" sz="2100" b="0" i="0" u="none" strike="noStrike" kern="1200" cap="none" normalizeH="0" baseline="0" dirty="0">
            <a:ln>
              <a:noFill/>
            </a:ln>
            <a:solidFill>
              <a:schemeClr val="bg1"/>
            </a:solidFill>
            <a:effectLst/>
            <a:latin typeface="Times New Roman" pitchFamily="18" charset="0"/>
            <a:cs typeface="Times New Roman" pitchFamily="18" charset="0"/>
          </a:endParaRPr>
        </a:p>
      </dsp:txBody>
      <dsp:txXfrm rot="-5400000">
        <a:off x="4800596" y="617697"/>
        <a:ext cx="2934009" cy="3041698"/>
      </dsp:txXfrm>
    </dsp:sp>
    <dsp:sp modelId="{280203B0-5401-4083-96F5-C58666A8BB60}">
      <dsp:nvSpPr>
        <dsp:cNvPr id="0" name=""/>
        <dsp:cNvSpPr/>
      </dsp:nvSpPr>
      <dsp:spPr>
        <a:xfrm>
          <a:off x="3338780" y="127789"/>
          <a:ext cx="1731113" cy="1398589"/>
        </a:xfrm>
        <a:prstGeom prst="circularArrow">
          <a:avLst>
            <a:gd name="adj1" fmla="val 12500"/>
            <a:gd name="adj2" fmla="val 1142322"/>
            <a:gd name="adj3" fmla="val 20457678"/>
            <a:gd name="adj4" fmla="val 10800000"/>
            <a:gd name="adj5" fmla="val 125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sp>
    <dsp:sp modelId="{896AC59C-972C-417E-BCA0-4C293483EF95}">
      <dsp:nvSpPr>
        <dsp:cNvPr id="0" name=""/>
        <dsp:cNvSpPr/>
      </dsp:nvSpPr>
      <dsp:spPr>
        <a:xfrm rot="10800000">
          <a:off x="7994012" y="4048017"/>
          <a:ext cx="1995174" cy="161946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3D13A-AFC2-4DBF-AC8C-005666B3D3BD}">
      <dsp:nvSpPr>
        <dsp:cNvPr id="0" name=""/>
        <dsp:cNvSpPr/>
      </dsp:nvSpPr>
      <dsp:spPr>
        <a:xfrm>
          <a:off x="-4353464" y="-703315"/>
          <a:ext cx="5464281" cy="5464281"/>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6CD55-0684-48C1-9152-8441C4E89290}">
      <dsp:nvSpPr>
        <dsp:cNvPr id="0" name=""/>
        <dsp:cNvSpPr/>
      </dsp:nvSpPr>
      <dsp:spPr>
        <a:xfrm>
          <a:off x="541545" y="628656"/>
          <a:ext cx="7448492" cy="2688868"/>
        </a:xfrm>
        <a:prstGeom prst="rect">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0380" tIns="71120" rIns="71120" bIns="71120" numCol="1" spcCol="1270" anchor="ctr" anchorCtr="0">
          <a:noAutofit/>
        </a:bodyPr>
        <a:lstStyle/>
        <a:p>
          <a:pPr lvl="0" algn="l" defTabSz="1244600">
            <a:lnSpc>
              <a:spcPct val="90000"/>
            </a:lnSpc>
            <a:spcBef>
              <a:spcPct val="0"/>
            </a:spcBef>
            <a:spcAft>
              <a:spcPct val="35000"/>
            </a:spcAft>
          </a:pPr>
          <a:r>
            <a:rPr lang="en-US" sz="2800" kern="1200" dirty="0">
              <a:solidFill>
                <a:schemeClr val="bg1"/>
              </a:solidFill>
              <a:latin typeface="Times New Roman" pitchFamily="18" charset="0"/>
              <a:cs typeface="Times New Roman" pitchFamily="18" charset="0"/>
            </a:rPr>
            <a:t> </a:t>
          </a:r>
          <a:r>
            <a:rPr lang="vi-VN" sz="2800" kern="1200" dirty="0">
              <a:latin typeface="Times New Roman" pitchFamily="18" charset="0"/>
              <a:cs typeface="Times New Roman" pitchFamily="18" charset="0"/>
            </a:rPr>
            <a:t>Sau khi quả bom nổ, những nguy hiểm vẫn rình rập: </a:t>
          </a:r>
          <a:r>
            <a:rPr lang="vi-VN" sz="2800" i="1" kern="1200" dirty="0">
              <a:latin typeface="Times New Roman" pitchFamily="18" charset="0"/>
              <a:cs typeface="Times New Roman" pitchFamily="18" charset="0"/>
            </a:rPr>
            <a:t>mảnh bom rít và lao vô hình trên đầu, </a:t>
          </a:r>
          <a:r>
            <a:rPr lang="vi-VN" sz="2800" kern="1200" dirty="0">
              <a:latin typeface="Times New Roman" pitchFamily="18" charset="0"/>
              <a:cs typeface="Times New Roman" pitchFamily="18" charset="0"/>
            </a:rPr>
            <a:t>nhưng Phương Định dành hết sự quan tâm đến người đồng đội của mình</a:t>
          </a:r>
          <a:r>
            <a:rPr lang="en-US" sz="2800" kern="1200" dirty="0">
              <a:latin typeface="Times New Roman" pitchFamily="18" charset="0"/>
              <a:cs typeface="Times New Roman" pitchFamily="18" charset="0"/>
            </a:rPr>
            <a:t>: </a:t>
          </a:r>
          <a:r>
            <a:rPr lang="en-US" sz="2800" i="1" kern="1200" dirty="0" err="1">
              <a:latin typeface="Times New Roman" pitchFamily="18" charset="0"/>
              <a:cs typeface="Times New Roman" pitchFamily="18" charset="0"/>
            </a:rPr>
            <a:t>cô</a:t>
          </a:r>
          <a:r>
            <a:rPr lang="en-US" sz="2800" i="1" kern="1200" dirty="0">
              <a:latin typeface="Times New Roman" pitchFamily="18" charset="0"/>
              <a:cs typeface="Times New Roman" pitchFamily="18" charset="0"/>
            </a:rPr>
            <a:t> </a:t>
          </a:r>
          <a:r>
            <a:rPr lang="en-US" sz="2800" i="1" kern="1200" dirty="0" err="1">
              <a:latin typeface="Times New Roman" pitchFamily="18" charset="0"/>
              <a:cs typeface="Times New Roman" pitchFamily="18" charset="0"/>
            </a:rPr>
            <a:t>lao</a:t>
          </a:r>
          <a:r>
            <a:rPr lang="en-US" sz="2800" i="1" kern="1200" dirty="0">
              <a:latin typeface="Times New Roman" pitchFamily="18" charset="0"/>
              <a:cs typeface="Times New Roman" pitchFamily="18" charset="0"/>
            </a:rPr>
            <a:t> </a:t>
          </a:r>
          <a:r>
            <a:rPr lang="en-US" sz="2800" i="1" kern="1200" dirty="0" err="1">
              <a:latin typeface="Times New Roman" pitchFamily="18" charset="0"/>
              <a:cs typeface="Times New Roman" pitchFamily="18" charset="0"/>
            </a:rPr>
            <a:t>đi</a:t>
          </a:r>
          <a:r>
            <a:rPr lang="en-US" sz="2800" i="1" kern="1200" dirty="0">
              <a:latin typeface="Times New Roman" pitchFamily="18" charset="0"/>
              <a:cs typeface="Times New Roman" pitchFamily="18" charset="0"/>
            </a:rPr>
            <a:t> </a:t>
          </a:r>
          <a:r>
            <a:rPr lang="en-US" sz="2800" i="1" kern="1200" dirty="0" err="1">
              <a:latin typeface="Times New Roman" pitchFamily="18" charset="0"/>
              <a:cs typeface="Times New Roman" pitchFamily="18" charset="0"/>
            </a:rPr>
            <a:t>tìm</a:t>
          </a:r>
          <a:r>
            <a:rPr lang="en-US" sz="2800" i="1" kern="1200" dirty="0">
              <a:latin typeface="Times New Roman" pitchFamily="18" charset="0"/>
              <a:cs typeface="Times New Roman" pitchFamily="18" charset="0"/>
            </a:rPr>
            <a:t> </a:t>
          </a:r>
          <a:r>
            <a:rPr lang="en-US" sz="2800" i="1" kern="1200" dirty="0" err="1">
              <a:latin typeface="Times New Roman" pitchFamily="18" charset="0"/>
              <a:cs typeface="Times New Roman" pitchFamily="18" charset="0"/>
            </a:rPr>
            <a:t>đồng</a:t>
          </a:r>
          <a:r>
            <a:rPr lang="en-US" sz="2800" i="1" kern="1200" dirty="0">
              <a:latin typeface="Times New Roman" pitchFamily="18" charset="0"/>
              <a:cs typeface="Times New Roman" pitchFamily="18" charset="0"/>
            </a:rPr>
            <a:t> </a:t>
          </a:r>
          <a:r>
            <a:rPr lang="en-US" sz="2800" i="1" kern="1200" dirty="0" err="1">
              <a:latin typeface="Times New Roman" pitchFamily="18" charset="0"/>
              <a:cs typeface="Times New Roman" pitchFamily="18" charset="0"/>
            </a:rPr>
            <a:t>đội</a:t>
          </a:r>
          <a:r>
            <a:rPr lang="en-US" sz="2800" kern="1200" dirty="0">
              <a:latin typeface="Times New Roman" pitchFamily="18" charset="0"/>
              <a:cs typeface="Times New Roman" pitchFamily="18" charset="0"/>
            </a:rPr>
            <a:t> </a:t>
          </a:r>
        </a:p>
        <a:p>
          <a:pPr lvl="0" algn="l" defTabSz="1244600">
            <a:lnSpc>
              <a:spcPct val="90000"/>
            </a:lnSpc>
            <a:spcBef>
              <a:spcPct val="0"/>
            </a:spcBef>
            <a:spcAft>
              <a:spcPct val="35000"/>
            </a:spcAft>
          </a:pPr>
          <a:r>
            <a:rPr lang="en-US" sz="2800" kern="1200" dirty="0">
              <a:latin typeface="Times New Roman" pitchFamily="18" charset="0"/>
              <a:cs typeface="Times New Roman" pitchFamily="18" charset="0"/>
              <a:sym typeface="Wingdings" pitchFamily="2" charset="2"/>
            </a:rPr>
            <a:t> </a:t>
          </a:r>
          <a:r>
            <a:rPr lang="en-US" sz="2800" kern="1200" dirty="0" err="1">
              <a:solidFill>
                <a:srgbClr val="FFFF00"/>
              </a:solidFill>
              <a:latin typeface="Times New Roman" pitchFamily="18" charset="0"/>
              <a:cs typeface="Times New Roman" pitchFamily="18" charset="0"/>
              <a:sym typeface="Wingdings" pitchFamily="2" charset="2"/>
            </a:rPr>
            <a:t>tình</a:t>
          </a:r>
          <a:r>
            <a:rPr lang="en-US" sz="2800" kern="1200" dirty="0">
              <a:solidFill>
                <a:srgbClr val="FFFF00"/>
              </a:solidFill>
              <a:latin typeface="Times New Roman" pitchFamily="18" charset="0"/>
              <a:cs typeface="Times New Roman" pitchFamily="18" charset="0"/>
              <a:sym typeface="Wingdings" pitchFamily="2" charset="2"/>
            </a:rPr>
            <a:t> </a:t>
          </a:r>
          <a:r>
            <a:rPr lang="en-US" sz="2800" kern="1200" dirty="0" err="1">
              <a:solidFill>
                <a:srgbClr val="FFFF00"/>
              </a:solidFill>
              <a:latin typeface="Times New Roman" pitchFamily="18" charset="0"/>
              <a:cs typeface="Times New Roman" pitchFamily="18" charset="0"/>
              <a:sym typeface="Wingdings" pitchFamily="2" charset="2"/>
            </a:rPr>
            <a:t>đồng</a:t>
          </a:r>
          <a:r>
            <a:rPr lang="en-US" sz="2800" kern="1200" dirty="0">
              <a:solidFill>
                <a:srgbClr val="FFFF00"/>
              </a:solidFill>
              <a:latin typeface="Times New Roman" pitchFamily="18" charset="0"/>
              <a:cs typeface="Times New Roman" pitchFamily="18" charset="0"/>
              <a:sym typeface="Wingdings" pitchFamily="2" charset="2"/>
            </a:rPr>
            <a:t> </a:t>
          </a:r>
          <a:r>
            <a:rPr lang="en-US" sz="2800" kern="1200" dirty="0" err="1">
              <a:solidFill>
                <a:srgbClr val="FFFF00"/>
              </a:solidFill>
              <a:latin typeface="Times New Roman" pitchFamily="18" charset="0"/>
              <a:cs typeface="Times New Roman" pitchFamily="18" charset="0"/>
              <a:sym typeface="Wingdings" pitchFamily="2" charset="2"/>
            </a:rPr>
            <a:t>đội</a:t>
          </a:r>
          <a:r>
            <a:rPr lang="en-US" sz="2800" kern="1200" dirty="0">
              <a:solidFill>
                <a:srgbClr val="FFFF00"/>
              </a:solidFill>
              <a:latin typeface="Times New Roman" pitchFamily="18" charset="0"/>
              <a:cs typeface="Times New Roman" pitchFamily="18" charset="0"/>
              <a:sym typeface="Wingdings" pitchFamily="2" charset="2"/>
            </a:rPr>
            <a:t> </a:t>
          </a:r>
          <a:r>
            <a:rPr lang="en-US" sz="2800" kern="1200" dirty="0" err="1">
              <a:solidFill>
                <a:srgbClr val="FFFF00"/>
              </a:solidFill>
              <a:latin typeface="Times New Roman" pitchFamily="18" charset="0"/>
              <a:cs typeface="Times New Roman" pitchFamily="18" charset="0"/>
              <a:sym typeface="Wingdings" pitchFamily="2" charset="2"/>
            </a:rPr>
            <a:t>cao</a:t>
          </a:r>
          <a:r>
            <a:rPr lang="en-US" sz="2800" kern="1200" dirty="0">
              <a:solidFill>
                <a:srgbClr val="FFFF00"/>
              </a:solidFill>
              <a:latin typeface="Times New Roman" pitchFamily="18" charset="0"/>
              <a:cs typeface="Times New Roman" pitchFamily="18" charset="0"/>
              <a:sym typeface="Wingdings" pitchFamily="2" charset="2"/>
            </a:rPr>
            <a:t> </a:t>
          </a:r>
          <a:r>
            <a:rPr lang="en-US" sz="2800" kern="1200" dirty="0" err="1">
              <a:solidFill>
                <a:srgbClr val="FFFF00"/>
              </a:solidFill>
              <a:latin typeface="Times New Roman" pitchFamily="18" charset="0"/>
              <a:cs typeface="Times New Roman" pitchFamily="18" charset="0"/>
              <a:sym typeface="Wingdings" pitchFamily="2" charset="2"/>
            </a:rPr>
            <a:t>cả</a:t>
          </a:r>
          <a:endParaRPr lang="en-US" sz="2400" kern="1200" dirty="0">
            <a:solidFill>
              <a:schemeClr val="bg1"/>
            </a:solidFill>
            <a:latin typeface="Times New Roman" pitchFamily="18" charset="0"/>
            <a:cs typeface="Times New Roman" pitchFamily="18" charset="0"/>
          </a:endParaRPr>
        </a:p>
      </dsp:txBody>
      <dsp:txXfrm>
        <a:off x="541545" y="628656"/>
        <a:ext cx="7448492" cy="2688868"/>
      </dsp:txXfrm>
    </dsp:sp>
    <dsp:sp modelId="{F11B3433-7932-4121-AFAB-E131C722ABAD}">
      <dsp:nvSpPr>
        <dsp:cNvPr id="0" name=""/>
        <dsp:cNvSpPr/>
      </dsp:nvSpPr>
      <dsp:spPr>
        <a:xfrm>
          <a:off x="0" y="781043"/>
          <a:ext cx="2006137" cy="2435075"/>
        </a:xfrm>
        <a:prstGeom prst="ellipse">
          <a:avLst/>
        </a:prstGeom>
        <a:solidFill>
          <a:srgbClr val="33993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E63A7-2B7F-4E72-B481-4F20F6D44E0D}">
      <dsp:nvSpPr>
        <dsp:cNvPr id="0" name=""/>
        <dsp:cNvSpPr/>
      </dsp:nvSpPr>
      <dsp:spPr>
        <a:xfrm rot="5400000">
          <a:off x="-163963" y="166164"/>
          <a:ext cx="1093087" cy="765161"/>
        </a:xfrm>
        <a:prstGeom prst="chevron">
          <a:avLst/>
        </a:prstGeom>
        <a:solidFill>
          <a:srgbClr val="3333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rgbClr val="FFC000"/>
              </a:solidFill>
              <a:latin typeface="Times New Roman" pitchFamily="18" charset="0"/>
              <a:cs typeface="Times New Roman" pitchFamily="18" charset="0"/>
            </a:rPr>
            <a:t>Ý 1</a:t>
          </a:r>
        </a:p>
      </dsp:txBody>
      <dsp:txXfrm rot="-5400000">
        <a:off x="1" y="384782"/>
        <a:ext cx="765161" cy="327926"/>
      </dsp:txXfrm>
    </dsp:sp>
    <dsp:sp modelId="{E6A1EAB2-8539-48AD-9213-EC0AEEB897A9}">
      <dsp:nvSpPr>
        <dsp:cNvPr id="0" name=""/>
        <dsp:cNvSpPr/>
      </dsp:nvSpPr>
      <dsp:spPr>
        <a:xfrm rot="5400000">
          <a:off x="3684740" y="-2893854"/>
          <a:ext cx="710880" cy="65500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err="1">
              <a:solidFill>
                <a:srgbClr val="000000"/>
              </a:solidFill>
              <a:latin typeface="Times New Roman" pitchFamily="18" charset="0"/>
              <a:cs typeface="Times New Roman" pitchFamily="18" charset="0"/>
            </a:rPr>
            <a:t>Giải</a:t>
          </a:r>
          <a:r>
            <a:rPr lang="en-US" sz="2700" kern="1200" dirty="0">
              <a:solidFill>
                <a:srgbClr val="000000"/>
              </a:solidFill>
              <a:latin typeface="Times New Roman" pitchFamily="18" charset="0"/>
              <a:cs typeface="Times New Roman" pitchFamily="18" charset="0"/>
            </a:rPr>
            <a:t> </a:t>
          </a:r>
          <a:r>
            <a:rPr lang="en-US" sz="2700" kern="1200" dirty="0" err="1">
              <a:solidFill>
                <a:srgbClr val="000000"/>
              </a:solidFill>
              <a:latin typeface="Times New Roman" pitchFamily="18" charset="0"/>
              <a:cs typeface="Times New Roman" pitchFamily="18" charset="0"/>
            </a:rPr>
            <a:t>thích</a:t>
          </a:r>
          <a:r>
            <a:rPr lang="en-US" sz="2700" kern="1200" dirty="0">
              <a:solidFill>
                <a:srgbClr val="000000"/>
              </a:solidFill>
              <a:latin typeface="Times New Roman" pitchFamily="18" charset="0"/>
              <a:cs typeface="Times New Roman" pitchFamily="18" charset="0"/>
            </a:rPr>
            <a:t> ý </a:t>
          </a:r>
          <a:r>
            <a:rPr lang="en-US" sz="2700" kern="1200" dirty="0" err="1">
              <a:solidFill>
                <a:srgbClr val="000000"/>
              </a:solidFill>
              <a:latin typeface="Times New Roman" pitchFamily="18" charset="0"/>
              <a:cs typeface="Times New Roman" pitchFamily="18" charset="0"/>
            </a:rPr>
            <a:t>kiến</a:t>
          </a:r>
          <a:r>
            <a:rPr lang="en-US" sz="2700" kern="1200" dirty="0">
              <a:solidFill>
                <a:srgbClr val="000000"/>
              </a:solidFill>
              <a:latin typeface="Times New Roman" pitchFamily="18" charset="0"/>
              <a:cs typeface="Times New Roman" pitchFamily="18" charset="0"/>
            </a:rPr>
            <a:t> </a:t>
          </a:r>
          <a:r>
            <a:rPr lang="en-US" sz="2700" kern="1200" dirty="0" err="1">
              <a:solidFill>
                <a:srgbClr val="000000"/>
              </a:solidFill>
              <a:latin typeface="Times New Roman" pitchFamily="18" charset="0"/>
              <a:cs typeface="Times New Roman" pitchFamily="18" charset="0"/>
            </a:rPr>
            <a:t>và</a:t>
          </a:r>
          <a:r>
            <a:rPr lang="en-US" sz="2700" kern="1200" dirty="0">
              <a:solidFill>
                <a:srgbClr val="000000"/>
              </a:solidFill>
              <a:latin typeface="Times New Roman" pitchFamily="18" charset="0"/>
              <a:cs typeface="Times New Roman" pitchFamily="18" charset="0"/>
            </a:rPr>
            <a:t> </a:t>
          </a:r>
          <a:r>
            <a:rPr lang="en-US" sz="2700" kern="1200" dirty="0" err="1">
              <a:solidFill>
                <a:srgbClr val="000000"/>
              </a:solidFill>
              <a:latin typeface="Times New Roman" pitchFamily="18" charset="0"/>
              <a:cs typeface="Times New Roman" pitchFamily="18" charset="0"/>
            </a:rPr>
            <a:t>bày</a:t>
          </a:r>
          <a:r>
            <a:rPr lang="en-US" sz="2700" kern="1200" dirty="0">
              <a:solidFill>
                <a:srgbClr val="000000"/>
              </a:solidFill>
              <a:latin typeface="Times New Roman" pitchFamily="18" charset="0"/>
              <a:cs typeface="Times New Roman" pitchFamily="18" charset="0"/>
            </a:rPr>
            <a:t> </a:t>
          </a:r>
          <a:r>
            <a:rPr lang="en-US" sz="2700" kern="1200" dirty="0" err="1">
              <a:solidFill>
                <a:srgbClr val="000000"/>
              </a:solidFill>
              <a:latin typeface="Times New Roman" pitchFamily="18" charset="0"/>
              <a:cs typeface="Times New Roman" pitchFamily="18" charset="0"/>
            </a:rPr>
            <a:t>tỏ</a:t>
          </a:r>
          <a:r>
            <a:rPr lang="en-US" sz="2700" kern="1200" dirty="0">
              <a:solidFill>
                <a:srgbClr val="000000"/>
              </a:solidFill>
              <a:latin typeface="Times New Roman" pitchFamily="18" charset="0"/>
              <a:cs typeface="Times New Roman" pitchFamily="18" charset="0"/>
            </a:rPr>
            <a:t> </a:t>
          </a:r>
          <a:r>
            <a:rPr lang="en-US" sz="2700" kern="1200" dirty="0" err="1">
              <a:solidFill>
                <a:srgbClr val="000000"/>
              </a:solidFill>
              <a:latin typeface="Times New Roman" pitchFamily="18" charset="0"/>
              <a:cs typeface="Times New Roman" pitchFamily="18" charset="0"/>
            </a:rPr>
            <a:t>quan</a:t>
          </a:r>
          <a:r>
            <a:rPr lang="en-US" sz="2700" kern="1200" dirty="0">
              <a:solidFill>
                <a:srgbClr val="000000"/>
              </a:solidFill>
              <a:latin typeface="Times New Roman" pitchFamily="18" charset="0"/>
              <a:cs typeface="Times New Roman" pitchFamily="18" charset="0"/>
            </a:rPr>
            <a:t> </a:t>
          </a:r>
          <a:r>
            <a:rPr lang="en-US" sz="2700" kern="1200" dirty="0" err="1">
              <a:solidFill>
                <a:srgbClr val="000000"/>
              </a:solidFill>
              <a:latin typeface="Times New Roman" pitchFamily="18" charset="0"/>
              <a:cs typeface="Times New Roman" pitchFamily="18" charset="0"/>
            </a:rPr>
            <a:t>điểm</a:t>
          </a:r>
          <a:r>
            <a:rPr lang="en-US" sz="2700" kern="1200" dirty="0">
              <a:solidFill>
                <a:srgbClr val="000000"/>
              </a:solidFill>
              <a:latin typeface="Times New Roman" pitchFamily="18" charset="0"/>
              <a:cs typeface="Times New Roman" pitchFamily="18" charset="0"/>
            </a:rPr>
            <a:t> </a:t>
          </a:r>
          <a:r>
            <a:rPr lang="en-US" sz="2700" kern="1200" dirty="0" err="1">
              <a:solidFill>
                <a:srgbClr val="000000"/>
              </a:solidFill>
              <a:latin typeface="Times New Roman" pitchFamily="18" charset="0"/>
              <a:cs typeface="Times New Roman" pitchFamily="18" charset="0"/>
            </a:rPr>
            <a:t>cá</a:t>
          </a:r>
          <a:r>
            <a:rPr lang="en-US" sz="2700" kern="1200" dirty="0">
              <a:solidFill>
                <a:srgbClr val="000000"/>
              </a:solidFill>
              <a:latin typeface="Times New Roman" pitchFamily="18" charset="0"/>
              <a:cs typeface="Times New Roman" pitchFamily="18" charset="0"/>
            </a:rPr>
            <a:t> </a:t>
          </a:r>
          <a:r>
            <a:rPr lang="en-US" sz="2700" kern="1200" dirty="0" err="1">
              <a:solidFill>
                <a:srgbClr val="000000"/>
              </a:solidFill>
              <a:latin typeface="Times New Roman" pitchFamily="18" charset="0"/>
              <a:cs typeface="Times New Roman" pitchFamily="18" charset="0"/>
            </a:rPr>
            <a:t>nhân</a:t>
          </a:r>
          <a:endParaRPr lang="en-US" sz="2700" kern="1200" dirty="0">
            <a:solidFill>
              <a:srgbClr val="000000"/>
            </a:solidFill>
            <a:latin typeface="Times New Roman" pitchFamily="18" charset="0"/>
            <a:cs typeface="Times New Roman" pitchFamily="18" charset="0"/>
          </a:endParaRPr>
        </a:p>
      </dsp:txBody>
      <dsp:txXfrm rot="-5400000">
        <a:off x="765161" y="60427"/>
        <a:ext cx="6515336" cy="641476"/>
      </dsp:txXfrm>
    </dsp:sp>
    <dsp:sp modelId="{547C1171-433F-4BC2-AE61-95F7090F062F}">
      <dsp:nvSpPr>
        <dsp:cNvPr id="0" name=""/>
        <dsp:cNvSpPr/>
      </dsp:nvSpPr>
      <dsp:spPr>
        <a:xfrm rot="5400000">
          <a:off x="-163963" y="1055694"/>
          <a:ext cx="1093087" cy="765161"/>
        </a:xfrm>
        <a:prstGeom prst="chevron">
          <a:avLst/>
        </a:prstGeom>
        <a:solidFill>
          <a:srgbClr val="3333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rgbClr val="FFC000"/>
              </a:solidFill>
              <a:latin typeface="Times New Roman" pitchFamily="18" charset="0"/>
              <a:cs typeface="Times New Roman" pitchFamily="18" charset="0"/>
            </a:rPr>
            <a:t>Ý 2</a:t>
          </a:r>
        </a:p>
      </dsp:txBody>
      <dsp:txXfrm rot="-5400000">
        <a:off x="1" y="1274312"/>
        <a:ext cx="765161" cy="327926"/>
      </dsp:txXfrm>
    </dsp:sp>
    <dsp:sp modelId="{717C3855-DA1F-42DB-B11B-C0CE7986456E}">
      <dsp:nvSpPr>
        <dsp:cNvPr id="0" name=""/>
        <dsp:cNvSpPr/>
      </dsp:nvSpPr>
      <dsp:spPr>
        <a:xfrm rot="5400000">
          <a:off x="3684927" y="-2028034"/>
          <a:ext cx="710507" cy="65500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solidFill>
                <a:srgbClr val="000000"/>
              </a:solidFill>
              <a:latin typeface="Times New Roman" pitchFamily="18" charset="0"/>
              <a:cs typeface="Times New Roman" pitchFamily="18" charset="0"/>
            </a:rPr>
            <a:t>Bàn</a:t>
          </a:r>
          <a:r>
            <a:rPr lang="en-US" sz="2800" kern="1200" dirty="0">
              <a:solidFill>
                <a:srgbClr val="000000"/>
              </a:solidFill>
              <a:latin typeface="Times New Roman" pitchFamily="18" charset="0"/>
              <a:cs typeface="Times New Roman" pitchFamily="18" charset="0"/>
            </a:rPr>
            <a:t> </a:t>
          </a:r>
          <a:r>
            <a:rPr lang="en-US" sz="2800" kern="1200" dirty="0" err="1">
              <a:solidFill>
                <a:srgbClr val="000000"/>
              </a:solidFill>
              <a:latin typeface="Times New Roman" pitchFamily="18" charset="0"/>
              <a:cs typeface="Times New Roman" pitchFamily="18" charset="0"/>
            </a:rPr>
            <a:t>bạc</a:t>
          </a:r>
          <a:r>
            <a:rPr lang="en-US" sz="2800" kern="1200" dirty="0">
              <a:solidFill>
                <a:srgbClr val="000000"/>
              </a:solidFill>
              <a:latin typeface="Times New Roman" pitchFamily="18" charset="0"/>
              <a:cs typeface="Times New Roman" pitchFamily="18" charset="0"/>
            </a:rPr>
            <a:t>, </a:t>
          </a:r>
          <a:r>
            <a:rPr lang="en-US" sz="2800" kern="1200" dirty="0" err="1">
              <a:solidFill>
                <a:srgbClr val="000000"/>
              </a:solidFill>
              <a:latin typeface="Times New Roman" pitchFamily="18" charset="0"/>
              <a:cs typeface="Times New Roman" pitchFamily="18" charset="0"/>
            </a:rPr>
            <a:t>đánh</a:t>
          </a:r>
          <a:r>
            <a:rPr lang="en-US" sz="2800" kern="1200" dirty="0">
              <a:solidFill>
                <a:srgbClr val="000000"/>
              </a:solidFill>
              <a:latin typeface="Times New Roman" pitchFamily="18" charset="0"/>
              <a:cs typeface="Times New Roman" pitchFamily="18" charset="0"/>
            </a:rPr>
            <a:t> </a:t>
          </a:r>
          <a:r>
            <a:rPr lang="en-US" sz="2800" kern="1200" dirty="0" err="1">
              <a:solidFill>
                <a:srgbClr val="000000"/>
              </a:solidFill>
              <a:latin typeface="Times New Roman" pitchFamily="18" charset="0"/>
              <a:cs typeface="Times New Roman" pitchFamily="18" charset="0"/>
            </a:rPr>
            <a:t>giá</a:t>
          </a:r>
          <a:r>
            <a:rPr lang="en-US" sz="2800" kern="1200" dirty="0">
              <a:solidFill>
                <a:srgbClr val="000000"/>
              </a:solidFill>
              <a:latin typeface="Times New Roman" pitchFamily="18" charset="0"/>
              <a:cs typeface="Times New Roman" pitchFamily="18" charset="0"/>
            </a:rPr>
            <a:t>: </a:t>
          </a:r>
          <a:r>
            <a:rPr lang="en-US" sz="2800" kern="1200" dirty="0" err="1">
              <a:solidFill>
                <a:srgbClr val="000000"/>
              </a:solidFill>
              <a:latin typeface="Times New Roman" pitchFamily="18" charset="0"/>
              <a:cs typeface="Times New Roman" pitchFamily="18" charset="0"/>
            </a:rPr>
            <a:t>vai</a:t>
          </a:r>
          <a:r>
            <a:rPr lang="en-US" sz="2800" kern="1200" dirty="0">
              <a:solidFill>
                <a:srgbClr val="000000"/>
              </a:solidFill>
              <a:latin typeface="Times New Roman" pitchFamily="18" charset="0"/>
              <a:cs typeface="Times New Roman" pitchFamily="18" charset="0"/>
            </a:rPr>
            <a:t> </a:t>
          </a:r>
          <a:r>
            <a:rPr lang="en-US" sz="2800" kern="1200" dirty="0" err="1">
              <a:solidFill>
                <a:srgbClr val="000000"/>
              </a:solidFill>
              <a:latin typeface="Times New Roman" pitchFamily="18" charset="0"/>
              <a:cs typeface="Times New Roman" pitchFamily="18" charset="0"/>
            </a:rPr>
            <a:t>trò</a:t>
          </a:r>
          <a:r>
            <a:rPr lang="en-US" sz="2800" kern="1200" dirty="0">
              <a:solidFill>
                <a:srgbClr val="000000"/>
              </a:solidFill>
              <a:latin typeface="Times New Roman" pitchFamily="18" charset="0"/>
              <a:cs typeface="Times New Roman" pitchFamily="18" charset="0"/>
            </a:rPr>
            <a:t>, </a:t>
          </a:r>
          <a:r>
            <a:rPr lang="en-US" sz="2800" kern="1200" dirty="0" err="1">
              <a:solidFill>
                <a:srgbClr val="000000"/>
              </a:solidFill>
              <a:latin typeface="Times New Roman" pitchFamily="18" charset="0"/>
              <a:cs typeface="Times New Roman" pitchFamily="18" charset="0"/>
            </a:rPr>
            <a:t>tác</a:t>
          </a:r>
          <a:r>
            <a:rPr lang="en-US" sz="2800" kern="1200" dirty="0">
              <a:solidFill>
                <a:srgbClr val="000000"/>
              </a:solidFill>
              <a:latin typeface="Times New Roman" pitchFamily="18" charset="0"/>
              <a:cs typeface="Times New Roman" pitchFamily="18" charset="0"/>
            </a:rPr>
            <a:t> </a:t>
          </a:r>
          <a:r>
            <a:rPr lang="en-US" sz="2800" kern="1200" dirty="0" err="1">
              <a:solidFill>
                <a:srgbClr val="000000"/>
              </a:solidFill>
              <a:latin typeface="Times New Roman" pitchFamily="18" charset="0"/>
              <a:cs typeface="Times New Roman" pitchFamily="18" charset="0"/>
            </a:rPr>
            <a:t>dụng</a:t>
          </a:r>
          <a:r>
            <a:rPr lang="en-US" sz="2800" kern="1200" dirty="0">
              <a:solidFill>
                <a:srgbClr val="000000"/>
              </a:solidFill>
              <a:latin typeface="Times New Roman" pitchFamily="18" charset="0"/>
              <a:cs typeface="Times New Roman" pitchFamily="18" charset="0"/>
            </a:rPr>
            <a:t>…</a:t>
          </a:r>
        </a:p>
      </dsp:txBody>
      <dsp:txXfrm rot="-5400000">
        <a:off x="765162" y="926415"/>
        <a:ext cx="6515354" cy="641139"/>
      </dsp:txXfrm>
    </dsp:sp>
    <dsp:sp modelId="{33CE7EE4-4E00-4D58-8DED-6C3EC5386447}">
      <dsp:nvSpPr>
        <dsp:cNvPr id="0" name=""/>
        <dsp:cNvSpPr/>
      </dsp:nvSpPr>
      <dsp:spPr>
        <a:xfrm rot="5400000">
          <a:off x="-163963" y="1947425"/>
          <a:ext cx="1093087" cy="765161"/>
        </a:xfrm>
        <a:prstGeom prst="chevron">
          <a:avLst/>
        </a:prstGeom>
        <a:solidFill>
          <a:srgbClr val="3333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solidFill>
                <a:srgbClr val="FFC000"/>
              </a:solidFill>
              <a:latin typeface="Times New Roman" pitchFamily="18" charset="0"/>
              <a:cs typeface="Times New Roman" pitchFamily="18" charset="0"/>
            </a:rPr>
            <a:t>Ý 3</a:t>
          </a:r>
        </a:p>
      </dsp:txBody>
      <dsp:txXfrm rot="-5400000">
        <a:off x="1" y="2166043"/>
        <a:ext cx="765161" cy="327926"/>
      </dsp:txXfrm>
    </dsp:sp>
    <dsp:sp modelId="{F272C9B9-98C2-4D80-8B6D-98B4C13E128B}">
      <dsp:nvSpPr>
        <dsp:cNvPr id="0" name=""/>
        <dsp:cNvSpPr/>
      </dsp:nvSpPr>
      <dsp:spPr>
        <a:xfrm rot="5400000">
          <a:off x="3665408" y="-1028184"/>
          <a:ext cx="710507" cy="655003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solidFill>
                <a:srgbClr val="000000"/>
              </a:solidFill>
              <a:latin typeface="Times New Roman" pitchFamily="18" charset="0"/>
              <a:cs typeface="Times New Roman" pitchFamily="18" charset="0"/>
            </a:rPr>
            <a:t>Bổ</a:t>
          </a:r>
          <a:r>
            <a:rPr lang="en-US" sz="2800" kern="1200" dirty="0">
              <a:solidFill>
                <a:srgbClr val="000000"/>
              </a:solidFill>
              <a:latin typeface="Times New Roman" pitchFamily="18" charset="0"/>
              <a:cs typeface="Times New Roman" pitchFamily="18" charset="0"/>
            </a:rPr>
            <a:t> sung, </a:t>
          </a:r>
          <a:r>
            <a:rPr lang="en-US" sz="2800" kern="1200" dirty="0" err="1">
              <a:solidFill>
                <a:srgbClr val="000000"/>
              </a:solidFill>
              <a:latin typeface="Times New Roman" pitchFamily="18" charset="0"/>
              <a:cs typeface="Times New Roman" pitchFamily="18" charset="0"/>
            </a:rPr>
            <a:t>phản</a:t>
          </a:r>
          <a:r>
            <a:rPr lang="en-US" sz="2800" kern="1200" dirty="0">
              <a:solidFill>
                <a:srgbClr val="000000"/>
              </a:solidFill>
              <a:latin typeface="Times New Roman" pitchFamily="18" charset="0"/>
              <a:cs typeface="Times New Roman" pitchFamily="18" charset="0"/>
            </a:rPr>
            <a:t> </a:t>
          </a:r>
          <a:r>
            <a:rPr lang="en-US" sz="2800" kern="1200" dirty="0" err="1">
              <a:solidFill>
                <a:srgbClr val="000000"/>
              </a:solidFill>
              <a:latin typeface="Times New Roman" pitchFamily="18" charset="0"/>
              <a:cs typeface="Times New Roman" pitchFamily="18" charset="0"/>
            </a:rPr>
            <a:t>đề</a:t>
          </a:r>
          <a:endParaRPr lang="en-US" sz="2800" kern="1200" dirty="0">
            <a:solidFill>
              <a:srgbClr val="000000"/>
            </a:solidFill>
            <a:latin typeface="Times New Roman" pitchFamily="18" charset="0"/>
            <a:cs typeface="Times New Roman" pitchFamily="18" charset="0"/>
          </a:endParaRPr>
        </a:p>
      </dsp:txBody>
      <dsp:txXfrm rot="-5400000">
        <a:off x="745643" y="1926265"/>
        <a:ext cx="6515354" cy="64113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E63A7-2B7F-4E72-B481-4F20F6D44E0D}">
      <dsp:nvSpPr>
        <dsp:cNvPr id="0" name=""/>
        <dsp:cNvSpPr/>
      </dsp:nvSpPr>
      <dsp:spPr>
        <a:xfrm rot="5400000">
          <a:off x="-144289" y="145732"/>
          <a:ext cx="971550" cy="680085"/>
        </a:xfrm>
        <a:prstGeom prst="chevron">
          <a:avLst/>
        </a:prstGeom>
        <a:solidFill>
          <a:srgbClr val="3333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rgbClr val="FFC000"/>
              </a:solidFill>
              <a:latin typeface="Times New Roman" pitchFamily="18" charset="0"/>
              <a:cs typeface="Times New Roman" pitchFamily="18" charset="0"/>
            </a:rPr>
            <a:t>Ý 4</a:t>
          </a:r>
        </a:p>
      </dsp:txBody>
      <dsp:txXfrm rot="-5400000">
        <a:off x="1444" y="340043"/>
        <a:ext cx="680085" cy="291465"/>
      </dsp:txXfrm>
    </dsp:sp>
    <dsp:sp modelId="{E6A1EAB2-8539-48AD-9213-EC0AEEB897A9}">
      <dsp:nvSpPr>
        <dsp:cNvPr id="0" name=""/>
        <dsp:cNvSpPr/>
      </dsp:nvSpPr>
      <dsp:spPr>
        <a:xfrm rot="5400000">
          <a:off x="3721431" y="-3037017"/>
          <a:ext cx="631507" cy="670554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solidFill>
                <a:srgbClr val="000000"/>
              </a:solidFill>
              <a:latin typeface="Times New Roman" pitchFamily="18" charset="0"/>
              <a:cs typeface="Times New Roman" pitchFamily="18" charset="0"/>
            </a:rPr>
            <a:t>Liên</a:t>
          </a:r>
          <a:r>
            <a:rPr lang="en-US" sz="2800" kern="1200" dirty="0">
              <a:solidFill>
                <a:srgbClr val="000000"/>
              </a:solidFill>
              <a:latin typeface="Times New Roman" pitchFamily="18" charset="0"/>
              <a:cs typeface="Times New Roman" pitchFamily="18" charset="0"/>
            </a:rPr>
            <a:t> </a:t>
          </a:r>
          <a:r>
            <a:rPr lang="en-US" sz="2800" kern="1200" dirty="0" err="1">
              <a:solidFill>
                <a:srgbClr val="000000"/>
              </a:solidFill>
              <a:latin typeface="Times New Roman" pitchFamily="18" charset="0"/>
              <a:cs typeface="Times New Roman" pitchFamily="18" charset="0"/>
            </a:rPr>
            <a:t>hệ</a:t>
          </a:r>
          <a:r>
            <a:rPr lang="en-US" sz="2800" kern="1200" dirty="0">
              <a:solidFill>
                <a:srgbClr val="000000"/>
              </a:solidFill>
              <a:latin typeface="Times New Roman" pitchFamily="18" charset="0"/>
              <a:cs typeface="Times New Roman" pitchFamily="18" charset="0"/>
            </a:rPr>
            <a:t>, </a:t>
          </a:r>
          <a:r>
            <a:rPr lang="en-US" sz="2800" kern="1200" dirty="0" err="1">
              <a:solidFill>
                <a:srgbClr val="000000"/>
              </a:solidFill>
              <a:latin typeface="Times New Roman" pitchFamily="18" charset="0"/>
              <a:cs typeface="Times New Roman" pitchFamily="18" charset="0"/>
            </a:rPr>
            <a:t>rút</a:t>
          </a:r>
          <a:r>
            <a:rPr lang="en-US" sz="2800" kern="1200" dirty="0">
              <a:solidFill>
                <a:srgbClr val="000000"/>
              </a:solidFill>
              <a:latin typeface="Times New Roman" pitchFamily="18" charset="0"/>
              <a:cs typeface="Times New Roman" pitchFamily="18" charset="0"/>
            </a:rPr>
            <a:t> </a:t>
          </a:r>
          <a:r>
            <a:rPr lang="en-US" sz="2800" kern="1200" dirty="0" err="1">
              <a:solidFill>
                <a:srgbClr val="000000"/>
              </a:solidFill>
              <a:latin typeface="Times New Roman" pitchFamily="18" charset="0"/>
              <a:cs typeface="Times New Roman" pitchFamily="18" charset="0"/>
            </a:rPr>
            <a:t>ra</a:t>
          </a:r>
          <a:r>
            <a:rPr lang="en-US" sz="2800" kern="1200" dirty="0">
              <a:solidFill>
                <a:srgbClr val="000000"/>
              </a:solidFill>
              <a:latin typeface="Times New Roman" pitchFamily="18" charset="0"/>
              <a:cs typeface="Times New Roman" pitchFamily="18" charset="0"/>
            </a:rPr>
            <a:t> </a:t>
          </a:r>
          <a:r>
            <a:rPr lang="en-US" sz="2800" kern="1200" dirty="0" err="1">
              <a:solidFill>
                <a:srgbClr val="000000"/>
              </a:solidFill>
              <a:latin typeface="Times New Roman" pitchFamily="18" charset="0"/>
              <a:cs typeface="Times New Roman" pitchFamily="18" charset="0"/>
            </a:rPr>
            <a:t>bài</a:t>
          </a:r>
          <a:r>
            <a:rPr lang="en-US" sz="2800" kern="1200" dirty="0">
              <a:solidFill>
                <a:srgbClr val="000000"/>
              </a:solidFill>
              <a:latin typeface="Times New Roman" pitchFamily="18" charset="0"/>
              <a:cs typeface="Times New Roman" pitchFamily="18" charset="0"/>
            </a:rPr>
            <a:t> </a:t>
          </a:r>
          <a:r>
            <a:rPr lang="en-US" sz="2800" kern="1200" dirty="0" err="1">
              <a:solidFill>
                <a:srgbClr val="000000"/>
              </a:solidFill>
              <a:latin typeface="Times New Roman" pitchFamily="18" charset="0"/>
              <a:cs typeface="Times New Roman" pitchFamily="18" charset="0"/>
            </a:rPr>
            <a:t>học</a:t>
          </a:r>
          <a:r>
            <a:rPr lang="en-US" sz="2800" kern="1200" dirty="0">
              <a:solidFill>
                <a:srgbClr val="000000"/>
              </a:solidFill>
              <a:latin typeface="Times New Roman" pitchFamily="18" charset="0"/>
              <a:cs typeface="Times New Roman" pitchFamily="18" charset="0"/>
            </a:rPr>
            <a:t>                              </a:t>
          </a:r>
        </a:p>
      </dsp:txBody>
      <dsp:txXfrm rot="-5400000">
        <a:off x="684413" y="30829"/>
        <a:ext cx="6674715" cy="569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FA94D-6156-4A4C-BD98-44A63DE3E814}">
      <dsp:nvSpPr>
        <dsp:cNvPr id="0" name=""/>
        <dsp:cNvSpPr/>
      </dsp:nvSpPr>
      <dsp:spPr>
        <a:xfrm>
          <a:off x="3048000" y="1503718"/>
          <a:ext cx="2156482" cy="374265"/>
        </a:xfrm>
        <a:custGeom>
          <a:avLst/>
          <a:gdLst/>
          <a:ahLst/>
          <a:cxnLst/>
          <a:rect l="0" t="0" r="0" b="0"/>
          <a:pathLst>
            <a:path>
              <a:moveTo>
                <a:pt x="0" y="0"/>
              </a:moveTo>
              <a:lnTo>
                <a:pt x="0" y="145330"/>
              </a:lnTo>
              <a:lnTo>
                <a:pt x="1674762" y="145330"/>
              </a:lnTo>
              <a:lnTo>
                <a:pt x="1674762" y="290661"/>
              </a:lnTo>
            </a:path>
          </a:pathLst>
        </a:cu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3DEB1AD8-1D01-47A6-A6B9-ABB1043A49BC}">
      <dsp:nvSpPr>
        <dsp:cNvPr id="0" name=""/>
        <dsp:cNvSpPr/>
      </dsp:nvSpPr>
      <dsp:spPr>
        <a:xfrm>
          <a:off x="3002280" y="1503718"/>
          <a:ext cx="91440" cy="374265"/>
        </a:xfrm>
        <a:custGeom>
          <a:avLst/>
          <a:gdLst/>
          <a:ahLst/>
          <a:cxnLst/>
          <a:rect l="0" t="0" r="0" b="0"/>
          <a:pathLst>
            <a:path>
              <a:moveTo>
                <a:pt x="45720" y="0"/>
              </a:moveTo>
              <a:lnTo>
                <a:pt x="45720" y="290661"/>
              </a:lnTo>
            </a:path>
          </a:pathLst>
        </a:cu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BB31C2E5-47BE-4307-82D5-21FB6AB17800}">
      <dsp:nvSpPr>
        <dsp:cNvPr id="0" name=""/>
        <dsp:cNvSpPr/>
      </dsp:nvSpPr>
      <dsp:spPr>
        <a:xfrm>
          <a:off x="891517" y="1503718"/>
          <a:ext cx="2156482" cy="439387"/>
        </a:xfrm>
        <a:custGeom>
          <a:avLst/>
          <a:gdLst/>
          <a:ahLst/>
          <a:cxnLst/>
          <a:rect l="0" t="0" r="0" b="0"/>
          <a:pathLst>
            <a:path>
              <a:moveTo>
                <a:pt x="1674762" y="0"/>
              </a:moveTo>
              <a:lnTo>
                <a:pt x="1674762" y="146149"/>
              </a:lnTo>
              <a:lnTo>
                <a:pt x="0" y="146149"/>
              </a:lnTo>
              <a:lnTo>
                <a:pt x="0" y="291479"/>
              </a:lnTo>
            </a:path>
          </a:pathLst>
        </a:custGeom>
        <a:noFill/>
        <a:ln w="25400" cap="flat" cmpd="sng" algn="ctr">
          <a:solidFill>
            <a:srgbClr val="002060"/>
          </a:solidFill>
          <a:prstDash val="solid"/>
        </a:ln>
        <a:effectLst/>
      </dsp:spPr>
      <dsp:style>
        <a:lnRef idx="2">
          <a:scrgbClr r="0" g="0" b="0"/>
        </a:lnRef>
        <a:fillRef idx="0">
          <a:scrgbClr r="0" g="0" b="0"/>
        </a:fillRef>
        <a:effectRef idx="0">
          <a:scrgbClr r="0" g="0" b="0"/>
        </a:effectRef>
        <a:fontRef idx="minor"/>
      </dsp:style>
    </dsp:sp>
    <dsp:sp modelId="{EA7FEA60-6B3B-4399-B768-136A3C09D171}">
      <dsp:nvSpPr>
        <dsp:cNvPr id="0" name=""/>
        <dsp:cNvSpPr/>
      </dsp:nvSpPr>
      <dsp:spPr>
        <a:xfrm>
          <a:off x="1124426" y="612610"/>
          <a:ext cx="3847146" cy="891108"/>
        </a:xfrm>
        <a:prstGeom prst="rect">
          <a:avLst/>
        </a:prstGeom>
        <a:solidFill>
          <a:srgbClr val="C00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a:solidFill>
                <a:sysClr val="window" lastClr="FFFFFF"/>
              </a:solidFill>
              <a:latin typeface="Times New Roman" pitchFamily="18" charset="0"/>
              <a:ea typeface="+mn-ea"/>
              <a:cs typeface="Times New Roman" pitchFamily="18" charset="0"/>
            </a:rPr>
            <a:t>Câu</a:t>
          </a:r>
          <a:r>
            <a:rPr lang="en-US" sz="3200" kern="1200" dirty="0">
              <a:solidFill>
                <a:sysClr val="window" lastClr="FFFFFF"/>
              </a:solidFill>
              <a:latin typeface="Times New Roman" pitchFamily="18" charset="0"/>
              <a:ea typeface="+mn-ea"/>
              <a:cs typeface="Times New Roman" pitchFamily="18" charset="0"/>
            </a:rPr>
            <a:t> </a:t>
          </a:r>
          <a:r>
            <a:rPr lang="en-US" sz="3200" kern="1200" dirty="0" err="1">
              <a:solidFill>
                <a:sysClr val="window" lastClr="FFFFFF"/>
              </a:solidFill>
              <a:latin typeface="Times New Roman" pitchFamily="18" charset="0"/>
              <a:ea typeface="+mn-ea"/>
              <a:cs typeface="Times New Roman" pitchFamily="18" charset="0"/>
            </a:rPr>
            <a:t>hỏi</a:t>
          </a:r>
          <a:r>
            <a:rPr lang="en-US" sz="3200" kern="1200" dirty="0">
              <a:solidFill>
                <a:sysClr val="window" lastClr="FFFFFF"/>
              </a:solidFill>
              <a:latin typeface="Times New Roman" pitchFamily="18" charset="0"/>
              <a:ea typeface="+mn-ea"/>
              <a:cs typeface="Times New Roman" pitchFamily="18" charset="0"/>
            </a:rPr>
            <a:t> </a:t>
          </a:r>
          <a:r>
            <a:rPr lang="en-US" sz="3200" kern="1200" dirty="0" err="1">
              <a:solidFill>
                <a:sysClr val="window" lastClr="FFFFFF"/>
              </a:solidFill>
              <a:latin typeface="Times New Roman" pitchFamily="18" charset="0"/>
              <a:ea typeface="+mn-ea"/>
              <a:cs typeface="Times New Roman" pitchFamily="18" charset="0"/>
            </a:rPr>
            <a:t>về</a:t>
          </a:r>
          <a:r>
            <a:rPr lang="en-US" sz="3200" kern="1200" dirty="0">
              <a:solidFill>
                <a:sysClr val="window" lastClr="FFFFFF"/>
              </a:solidFill>
              <a:latin typeface="Times New Roman" pitchFamily="18" charset="0"/>
              <a:ea typeface="+mn-ea"/>
              <a:cs typeface="Times New Roman" pitchFamily="18" charset="0"/>
            </a:rPr>
            <a:t> </a:t>
          </a:r>
          <a:r>
            <a:rPr lang="en-US" sz="3200" kern="1200" dirty="0" err="1">
              <a:solidFill>
                <a:sysClr val="window" lastClr="FFFFFF"/>
              </a:solidFill>
              <a:latin typeface="Times New Roman" pitchFamily="18" charset="0"/>
              <a:ea typeface="+mn-ea"/>
              <a:cs typeface="Times New Roman" pitchFamily="18" charset="0"/>
            </a:rPr>
            <a:t>hoàn</a:t>
          </a:r>
          <a:r>
            <a:rPr lang="en-US" sz="3200" kern="1200" dirty="0">
              <a:solidFill>
                <a:sysClr val="window" lastClr="FFFFFF"/>
              </a:solidFill>
              <a:latin typeface="Times New Roman" pitchFamily="18" charset="0"/>
              <a:ea typeface="+mn-ea"/>
              <a:cs typeface="Times New Roman" pitchFamily="18" charset="0"/>
            </a:rPr>
            <a:t> </a:t>
          </a:r>
          <a:r>
            <a:rPr lang="en-US" sz="3200" kern="1200" dirty="0" err="1">
              <a:solidFill>
                <a:sysClr val="window" lastClr="FFFFFF"/>
              </a:solidFill>
              <a:latin typeface="Times New Roman" pitchFamily="18" charset="0"/>
              <a:ea typeface="+mn-ea"/>
              <a:cs typeface="Times New Roman" pitchFamily="18" charset="0"/>
            </a:rPr>
            <a:t>cảnh</a:t>
          </a:r>
          <a:r>
            <a:rPr lang="en-US" sz="3200" kern="1200" dirty="0">
              <a:solidFill>
                <a:sysClr val="window" lastClr="FFFFFF"/>
              </a:solidFill>
              <a:latin typeface="Times New Roman" pitchFamily="18" charset="0"/>
              <a:ea typeface="+mn-ea"/>
              <a:cs typeface="Times New Roman" pitchFamily="18" charset="0"/>
            </a:rPr>
            <a:t> </a:t>
          </a:r>
          <a:r>
            <a:rPr lang="en-US" sz="3200" kern="1200" dirty="0" err="1">
              <a:solidFill>
                <a:sysClr val="window" lastClr="FFFFFF"/>
              </a:solidFill>
              <a:latin typeface="Times New Roman" pitchFamily="18" charset="0"/>
              <a:ea typeface="+mn-ea"/>
              <a:cs typeface="Times New Roman" pitchFamily="18" charset="0"/>
            </a:rPr>
            <a:t>sáng</a:t>
          </a:r>
          <a:r>
            <a:rPr lang="en-US" sz="3200" kern="1200" dirty="0">
              <a:solidFill>
                <a:sysClr val="window" lastClr="FFFFFF"/>
              </a:solidFill>
              <a:latin typeface="Times New Roman" pitchFamily="18" charset="0"/>
              <a:ea typeface="+mn-ea"/>
              <a:cs typeface="Times New Roman" pitchFamily="18" charset="0"/>
            </a:rPr>
            <a:t> </a:t>
          </a:r>
          <a:r>
            <a:rPr lang="en-US" sz="3200" kern="1200" dirty="0" err="1">
              <a:solidFill>
                <a:sysClr val="window" lastClr="FFFFFF"/>
              </a:solidFill>
              <a:latin typeface="Times New Roman" pitchFamily="18" charset="0"/>
              <a:ea typeface="+mn-ea"/>
              <a:cs typeface="Times New Roman" pitchFamily="18" charset="0"/>
            </a:rPr>
            <a:t>tác</a:t>
          </a:r>
          <a:endParaRPr lang="en-US" sz="3200" kern="1200" dirty="0">
            <a:solidFill>
              <a:sysClr val="window" lastClr="FFFFFF"/>
            </a:solidFill>
            <a:latin typeface="Times New Roman" pitchFamily="18" charset="0"/>
            <a:ea typeface="+mn-ea"/>
            <a:cs typeface="Times New Roman" pitchFamily="18" charset="0"/>
          </a:endParaRPr>
        </a:p>
      </dsp:txBody>
      <dsp:txXfrm>
        <a:off x="1124426" y="612610"/>
        <a:ext cx="3847146" cy="891108"/>
      </dsp:txXfrm>
    </dsp:sp>
    <dsp:sp modelId="{6F44332D-1AF9-4CE4-95CF-AD5815A6BD79}">
      <dsp:nvSpPr>
        <dsp:cNvPr id="0" name=""/>
        <dsp:cNvSpPr/>
      </dsp:nvSpPr>
      <dsp:spPr>
        <a:xfrm>
          <a:off x="409" y="1943106"/>
          <a:ext cx="1782216" cy="891108"/>
        </a:xfrm>
        <a:prstGeom prst="rect">
          <a:avLst/>
        </a:prstGeom>
        <a:solidFill>
          <a:srgbClr val="00B0F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ysClr val="window" lastClr="FFFFFF"/>
              </a:solidFill>
              <a:latin typeface="Times New Roman" pitchFamily="18" charset="0"/>
              <a:ea typeface="+mn-ea"/>
              <a:cs typeface="Times New Roman" pitchFamily="18" charset="0"/>
            </a:rPr>
            <a:t>Ghi</a:t>
          </a:r>
          <a:r>
            <a:rPr lang="en-US" sz="2400" b="1" kern="1200" dirty="0">
              <a:solidFill>
                <a:sysClr val="window" lastClr="FFFFFF"/>
              </a:solidFill>
              <a:latin typeface="Times New Roman" pitchFamily="18" charset="0"/>
              <a:ea typeface="+mn-ea"/>
              <a:cs typeface="Times New Roman" pitchFamily="18" charset="0"/>
            </a:rPr>
            <a:t> </a:t>
          </a:r>
          <a:r>
            <a:rPr lang="en-US" sz="2400" b="1" kern="1200" dirty="0" err="1">
              <a:solidFill>
                <a:sysClr val="window" lastClr="FFFFFF"/>
              </a:solidFill>
              <a:latin typeface="Times New Roman" pitchFamily="18" charset="0"/>
              <a:ea typeface="+mn-ea"/>
              <a:cs typeface="Times New Roman" pitchFamily="18" charset="0"/>
            </a:rPr>
            <a:t>rõ</a:t>
          </a:r>
          <a:r>
            <a:rPr lang="en-US" sz="2400" b="1" kern="1200" dirty="0">
              <a:solidFill>
                <a:sysClr val="window" lastClr="FFFFFF"/>
              </a:solidFill>
              <a:latin typeface="Times New Roman" pitchFamily="18" charset="0"/>
              <a:ea typeface="+mn-ea"/>
              <a:cs typeface="Times New Roman" pitchFamily="18" charset="0"/>
            </a:rPr>
            <a:t> </a:t>
          </a:r>
          <a:r>
            <a:rPr lang="en-US" sz="2400" b="1" kern="1200" dirty="0" err="1">
              <a:solidFill>
                <a:sysClr val="window" lastClr="FFFFFF"/>
              </a:solidFill>
              <a:latin typeface="Times New Roman" pitchFamily="18" charset="0"/>
              <a:ea typeface="+mn-ea"/>
              <a:cs typeface="Times New Roman" pitchFamily="18" charset="0"/>
            </a:rPr>
            <a:t>thời</a:t>
          </a:r>
          <a:r>
            <a:rPr lang="en-US" sz="2400" b="1" kern="1200" dirty="0">
              <a:solidFill>
                <a:sysClr val="window" lastClr="FFFFFF"/>
              </a:solidFill>
              <a:latin typeface="Times New Roman" pitchFamily="18" charset="0"/>
              <a:ea typeface="+mn-ea"/>
              <a:cs typeface="Times New Roman" pitchFamily="18" charset="0"/>
            </a:rPr>
            <a:t> </a:t>
          </a:r>
          <a:r>
            <a:rPr lang="en-US" sz="2400" b="1" kern="1200" dirty="0" err="1">
              <a:solidFill>
                <a:sysClr val="window" lastClr="FFFFFF"/>
              </a:solidFill>
              <a:latin typeface="Times New Roman" pitchFamily="18" charset="0"/>
              <a:ea typeface="+mn-ea"/>
              <a:cs typeface="Times New Roman" pitchFamily="18" charset="0"/>
            </a:rPr>
            <a:t>gian</a:t>
          </a:r>
          <a:endParaRPr lang="en-US" sz="2400" b="1" kern="1200" dirty="0">
            <a:solidFill>
              <a:sysClr val="window" lastClr="FFFFFF"/>
            </a:solidFill>
            <a:latin typeface="Times New Roman" pitchFamily="18" charset="0"/>
            <a:ea typeface="+mn-ea"/>
            <a:cs typeface="Times New Roman" pitchFamily="18" charset="0"/>
          </a:endParaRPr>
        </a:p>
      </dsp:txBody>
      <dsp:txXfrm>
        <a:off x="409" y="1943106"/>
        <a:ext cx="1782216" cy="891108"/>
      </dsp:txXfrm>
    </dsp:sp>
    <dsp:sp modelId="{9DE411DF-E4C0-455C-B276-5941FF7F9B00}">
      <dsp:nvSpPr>
        <dsp:cNvPr id="0" name=""/>
        <dsp:cNvSpPr/>
      </dsp:nvSpPr>
      <dsp:spPr>
        <a:xfrm>
          <a:off x="2156891" y="1877984"/>
          <a:ext cx="1782216" cy="891108"/>
        </a:xfrm>
        <a:prstGeom prst="rect">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solidFill>
                <a:sysClr val="window" lastClr="FFFFFF"/>
              </a:solidFill>
              <a:latin typeface="Times New Roman" pitchFamily="18" charset="0"/>
              <a:ea typeface="+mn-ea"/>
              <a:cs typeface="Times New Roman" pitchFamily="18" charset="0"/>
            </a:rPr>
            <a:t>Nêu</a:t>
          </a:r>
          <a:r>
            <a:rPr lang="en-US" sz="2400" b="1" kern="1200" dirty="0">
              <a:solidFill>
                <a:sysClr val="window" lastClr="FFFFFF"/>
              </a:solidFill>
              <a:latin typeface="Times New Roman" pitchFamily="18" charset="0"/>
              <a:ea typeface="+mn-ea"/>
              <a:cs typeface="Times New Roman" pitchFamily="18" charset="0"/>
            </a:rPr>
            <a:t> </a:t>
          </a:r>
          <a:r>
            <a:rPr lang="en-US" sz="2400" b="1" kern="1200" dirty="0" err="1">
              <a:solidFill>
                <a:sysClr val="window" lastClr="FFFFFF"/>
              </a:solidFill>
              <a:latin typeface="Times New Roman" pitchFamily="18" charset="0"/>
              <a:ea typeface="+mn-ea"/>
              <a:cs typeface="Times New Roman" pitchFamily="18" charset="0"/>
            </a:rPr>
            <a:t>hoàn</a:t>
          </a:r>
          <a:r>
            <a:rPr lang="en-US" sz="2400" b="1" kern="1200" dirty="0">
              <a:solidFill>
                <a:sysClr val="window" lastClr="FFFFFF"/>
              </a:solidFill>
              <a:latin typeface="Times New Roman" pitchFamily="18" charset="0"/>
              <a:ea typeface="+mn-ea"/>
              <a:cs typeface="Times New Roman" pitchFamily="18" charset="0"/>
            </a:rPr>
            <a:t> </a:t>
          </a:r>
          <a:r>
            <a:rPr lang="en-US" sz="2400" b="1" kern="1200" dirty="0" err="1">
              <a:solidFill>
                <a:sysClr val="window" lastClr="FFFFFF"/>
              </a:solidFill>
              <a:latin typeface="Times New Roman" pitchFamily="18" charset="0"/>
              <a:ea typeface="+mn-ea"/>
              <a:cs typeface="Times New Roman" pitchFamily="18" charset="0"/>
            </a:rPr>
            <a:t>cảnh</a:t>
          </a:r>
          <a:r>
            <a:rPr lang="en-US" sz="2400" b="1" kern="1200" dirty="0">
              <a:solidFill>
                <a:sysClr val="window" lastClr="FFFFFF"/>
              </a:solidFill>
              <a:latin typeface="Times New Roman" pitchFamily="18" charset="0"/>
              <a:ea typeface="+mn-ea"/>
              <a:cs typeface="Times New Roman" pitchFamily="18" charset="0"/>
            </a:rPr>
            <a:t> </a:t>
          </a:r>
          <a:r>
            <a:rPr lang="en-US" sz="2400" b="1" kern="1200" dirty="0" err="1">
              <a:solidFill>
                <a:sysClr val="window" lastClr="FFFFFF"/>
              </a:solidFill>
              <a:latin typeface="Times New Roman" pitchFamily="18" charset="0"/>
              <a:ea typeface="+mn-ea"/>
              <a:cs typeface="Times New Roman" pitchFamily="18" charset="0"/>
            </a:rPr>
            <a:t>chung</a:t>
          </a:r>
          <a:endParaRPr lang="en-US" sz="2400" b="1" kern="1200" dirty="0">
            <a:solidFill>
              <a:sysClr val="window" lastClr="FFFFFF"/>
            </a:solidFill>
            <a:latin typeface="Times New Roman" pitchFamily="18" charset="0"/>
            <a:ea typeface="+mn-ea"/>
            <a:cs typeface="Times New Roman" pitchFamily="18" charset="0"/>
          </a:endParaRPr>
        </a:p>
      </dsp:txBody>
      <dsp:txXfrm>
        <a:off x="2156891" y="1877984"/>
        <a:ext cx="1782216" cy="891108"/>
      </dsp:txXfrm>
    </dsp:sp>
    <dsp:sp modelId="{A8438B65-CEC3-48CE-88BC-F45EE2EBED6D}">
      <dsp:nvSpPr>
        <dsp:cNvPr id="0" name=""/>
        <dsp:cNvSpPr/>
      </dsp:nvSpPr>
      <dsp:spPr>
        <a:xfrm>
          <a:off x="4313373" y="1877984"/>
          <a:ext cx="1782216" cy="891108"/>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en-US" sz="2400" b="1" kern="1200" dirty="0" err="1">
              <a:solidFill>
                <a:sysClr val="window" lastClr="FFFFFF"/>
              </a:solidFill>
              <a:latin typeface="Times New Roman" pitchFamily="18" charset="0"/>
              <a:ea typeface="+mn-ea"/>
              <a:cs typeface="Times New Roman" pitchFamily="18" charset="0"/>
            </a:rPr>
            <a:t>Nêu</a:t>
          </a:r>
          <a:r>
            <a:rPr lang="en-US" sz="2400" b="1" kern="1200" dirty="0">
              <a:solidFill>
                <a:sysClr val="window" lastClr="FFFFFF"/>
              </a:solidFill>
              <a:latin typeface="Times New Roman" pitchFamily="18" charset="0"/>
              <a:ea typeface="+mn-ea"/>
              <a:cs typeface="Times New Roman" pitchFamily="18" charset="0"/>
            </a:rPr>
            <a:t> </a:t>
          </a:r>
          <a:r>
            <a:rPr lang="en-US" sz="2400" b="1" kern="1200" dirty="0" err="1">
              <a:solidFill>
                <a:sysClr val="window" lastClr="FFFFFF"/>
              </a:solidFill>
              <a:latin typeface="Times New Roman" pitchFamily="18" charset="0"/>
              <a:ea typeface="+mn-ea"/>
              <a:cs typeface="Times New Roman" pitchFamily="18" charset="0"/>
            </a:rPr>
            <a:t>hoàn</a:t>
          </a:r>
          <a:r>
            <a:rPr lang="en-US" sz="2400" b="1" kern="1200" dirty="0">
              <a:solidFill>
                <a:sysClr val="window" lastClr="FFFFFF"/>
              </a:solidFill>
              <a:latin typeface="Times New Roman" pitchFamily="18" charset="0"/>
              <a:ea typeface="+mn-ea"/>
              <a:cs typeface="Times New Roman" pitchFamily="18" charset="0"/>
            </a:rPr>
            <a:t> </a:t>
          </a:r>
          <a:r>
            <a:rPr lang="en-US" sz="2400" b="1" kern="1200" dirty="0" err="1">
              <a:solidFill>
                <a:sysClr val="window" lastClr="FFFFFF"/>
              </a:solidFill>
              <a:latin typeface="Times New Roman" pitchFamily="18" charset="0"/>
              <a:ea typeface="+mn-ea"/>
              <a:cs typeface="Times New Roman" pitchFamily="18" charset="0"/>
            </a:rPr>
            <a:t>cảnh</a:t>
          </a:r>
          <a:r>
            <a:rPr lang="en-US" sz="2400" b="1" kern="1200" dirty="0">
              <a:solidFill>
                <a:sysClr val="window" lastClr="FFFFFF"/>
              </a:solidFill>
              <a:latin typeface="Times New Roman" pitchFamily="18" charset="0"/>
              <a:ea typeface="+mn-ea"/>
              <a:cs typeface="Times New Roman" pitchFamily="18" charset="0"/>
            </a:rPr>
            <a:t> </a:t>
          </a:r>
          <a:r>
            <a:rPr lang="en-US" sz="2400" b="1" kern="1200" dirty="0" err="1">
              <a:solidFill>
                <a:sysClr val="window" lastClr="FFFFFF"/>
              </a:solidFill>
              <a:latin typeface="Times New Roman" pitchFamily="18" charset="0"/>
              <a:ea typeface="+mn-ea"/>
              <a:cs typeface="Times New Roman" pitchFamily="18" charset="0"/>
            </a:rPr>
            <a:t>riêng</a:t>
          </a:r>
          <a:endParaRPr lang="en-US" sz="2400" b="1" kern="1200" dirty="0">
            <a:solidFill>
              <a:sysClr val="window" lastClr="FFFFFF"/>
            </a:solidFill>
            <a:latin typeface="Times New Roman" pitchFamily="18" charset="0"/>
            <a:ea typeface="+mn-ea"/>
            <a:cs typeface="Times New Roman" pitchFamily="18" charset="0"/>
          </a:endParaRPr>
        </a:p>
      </dsp:txBody>
      <dsp:txXfrm>
        <a:off x="4313373" y="1877984"/>
        <a:ext cx="1782216" cy="891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07357-AEDF-4C87-BECE-D85FD5D70BCE}">
      <dsp:nvSpPr>
        <dsp:cNvPr id="0" name=""/>
        <dsp:cNvSpPr/>
      </dsp:nvSpPr>
      <dsp:spPr>
        <a:xfrm>
          <a:off x="2506778" y="0"/>
          <a:ext cx="1498702" cy="1498930"/>
        </a:xfrm>
        <a:prstGeom prst="circularArrow">
          <a:avLst>
            <a:gd name="adj1" fmla="val 10980"/>
            <a:gd name="adj2" fmla="val 1142322"/>
            <a:gd name="adj3" fmla="val 4500000"/>
            <a:gd name="adj4" fmla="val 10800000"/>
            <a:gd name="adj5" fmla="val 1250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B592D7-B958-4558-ADD4-9F1466F96DB4}">
      <dsp:nvSpPr>
        <dsp:cNvPr id="0" name=""/>
        <dsp:cNvSpPr/>
      </dsp:nvSpPr>
      <dsp:spPr>
        <a:xfrm>
          <a:off x="2838040" y="541159"/>
          <a:ext cx="832800" cy="41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vi-VN" sz="2800" b="1" kern="1200" dirty="0">
            <a:solidFill>
              <a:schemeClr val="bg1"/>
            </a:solidFill>
            <a:latin typeface="Times New Roman" panose="02020603050405020304" pitchFamily="18" charset="0"/>
            <a:cs typeface="Times New Roman" panose="02020603050405020304" pitchFamily="18" charset="0"/>
          </a:endParaRPr>
        </a:p>
      </dsp:txBody>
      <dsp:txXfrm>
        <a:off x="2838040" y="541159"/>
        <a:ext cx="832800" cy="416300"/>
      </dsp:txXfrm>
    </dsp:sp>
    <dsp:sp modelId="{9F03FD94-3F04-451F-A382-F2983B5A6FF8}">
      <dsp:nvSpPr>
        <dsp:cNvPr id="0" name=""/>
        <dsp:cNvSpPr/>
      </dsp:nvSpPr>
      <dsp:spPr>
        <a:xfrm>
          <a:off x="2090518" y="861246"/>
          <a:ext cx="1498702" cy="1498930"/>
        </a:xfrm>
        <a:prstGeom prst="leftCircularArrow">
          <a:avLst>
            <a:gd name="adj1" fmla="val 10980"/>
            <a:gd name="adj2" fmla="val 1142322"/>
            <a:gd name="adj3" fmla="val 6300000"/>
            <a:gd name="adj4" fmla="val 18900000"/>
            <a:gd name="adj5" fmla="val 12500"/>
          </a:avLst>
        </a:prstGeom>
        <a:gradFill rotWithShape="0">
          <a:gsLst>
            <a:gs pos="0">
              <a:schemeClr val="accent4">
                <a:hueOff val="10378281"/>
                <a:satOff val="-239"/>
                <a:lumOff val="-4019"/>
                <a:alphaOff val="0"/>
                <a:tint val="100000"/>
                <a:shade val="100000"/>
                <a:satMod val="130000"/>
              </a:schemeClr>
            </a:gs>
            <a:gs pos="100000">
              <a:schemeClr val="accent4">
                <a:hueOff val="10378281"/>
                <a:satOff val="-239"/>
                <a:lumOff val="-401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DF25D58-09FA-4F66-A030-DFD02AA41407}">
      <dsp:nvSpPr>
        <dsp:cNvPr id="0" name=""/>
        <dsp:cNvSpPr/>
      </dsp:nvSpPr>
      <dsp:spPr>
        <a:xfrm>
          <a:off x="2423470" y="1407388"/>
          <a:ext cx="832800" cy="41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vi-VN" sz="2800" kern="1200" dirty="0">
            <a:solidFill>
              <a:schemeClr val="bg1"/>
            </a:solidFill>
          </a:endParaRPr>
        </a:p>
      </dsp:txBody>
      <dsp:txXfrm>
        <a:off x="2423470" y="1407388"/>
        <a:ext cx="832800" cy="416300"/>
      </dsp:txXfrm>
    </dsp:sp>
    <dsp:sp modelId="{B31AEA1C-56DC-4BB5-88C5-78307781EEC7}">
      <dsp:nvSpPr>
        <dsp:cNvPr id="0" name=""/>
        <dsp:cNvSpPr/>
      </dsp:nvSpPr>
      <dsp:spPr>
        <a:xfrm>
          <a:off x="2613446" y="1825557"/>
          <a:ext cx="1287617" cy="1288133"/>
        </a:xfrm>
        <a:prstGeom prst="blockArc">
          <a:avLst>
            <a:gd name="adj1" fmla="val 13500000"/>
            <a:gd name="adj2" fmla="val 10800000"/>
            <a:gd name="adj3" fmla="val 12740"/>
          </a:avLst>
        </a:prstGeom>
        <a:gradFill rotWithShape="0">
          <a:gsLst>
            <a:gs pos="0">
              <a:schemeClr val="accent4">
                <a:hueOff val="20756561"/>
                <a:satOff val="-478"/>
                <a:lumOff val="-8039"/>
                <a:alphaOff val="0"/>
                <a:tint val="100000"/>
                <a:shade val="100000"/>
                <a:satMod val="130000"/>
              </a:schemeClr>
            </a:gs>
            <a:gs pos="100000">
              <a:schemeClr val="accent4">
                <a:hueOff val="20756561"/>
                <a:satOff val="-478"/>
                <a:lumOff val="-803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ECEF006-CB28-475D-977B-19998181207D}">
      <dsp:nvSpPr>
        <dsp:cNvPr id="0" name=""/>
        <dsp:cNvSpPr/>
      </dsp:nvSpPr>
      <dsp:spPr>
        <a:xfrm>
          <a:off x="2840011" y="2274862"/>
          <a:ext cx="832800" cy="416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vi-VN" sz="2800" b="1" kern="1200" dirty="0">
            <a:solidFill>
              <a:schemeClr val="bg1"/>
            </a:solidFill>
            <a:latin typeface="Times New Roman" panose="02020603050405020304" pitchFamily="18" charset="0"/>
            <a:cs typeface="Times New Roman" panose="02020603050405020304" pitchFamily="18" charset="0"/>
          </a:endParaRPr>
        </a:p>
      </dsp:txBody>
      <dsp:txXfrm>
        <a:off x="2840011" y="2274862"/>
        <a:ext cx="832800" cy="416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C41B8-9DE9-4975-9D23-5340A6940591}">
      <dsp:nvSpPr>
        <dsp:cNvPr id="0" name=""/>
        <dsp:cNvSpPr/>
      </dsp:nvSpPr>
      <dsp:spPr>
        <a:xfrm rot="5400000">
          <a:off x="-33333" y="218146"/>
          <a:ext cx="1500767" cy="1074580"/>
        </a:xfrm>
        <a:prstGeom prst="chevron">
          <a:avLst/>
        </a:prstGeom>
        <a:solidFill>
          <a:srgbClr val="3333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a:solidFill>
              <a:srgbClr val="FFFF00"/>
            </a:solidFill>
            <a:latin typeface="Times New Roman" pitchFamily="18" charset="0"/>
            <a:cs typeface="Times New Roman" pitchFamily="18" charset="0"/>
          </a:endParaRPr>
        </a:p>
        <a:p>
          <a:pPr lvl="0" algn="ctr" defTabSz="533400">
            <a:lnSpc>
              <a:spcPct val="90000"/>
            </a:lnSpc>
            <a:spcBef>
              <a:spcPct val="0"/>
            </a:spcBef>
            <a:spcAft>
              <a:spcPct val="35000"/>
            </a:spcAft>
          </a:pPr>
          <a:r>
            <a:rPr lang="en-US" sz="2100" b="1" kern="1200" dirty="0" err="1">
              <a:solidFill>
                <a:srgbClr val="FFFF00"/>
              </a:solidFill>
              <a:latin typeface="Times New Roman" pitchFamily="18" charset="0"/>
              <a:cs typeface="Times New Roman" pitchFamily="18" charset="0"/>
            </a:rPr>
            <a:t>Suy</a:t>
          </a:r>
          <a:r>
            <a:rPr lang="en-US" sz="2100" b="1" kern="1200" dirty="0">
              <a:solidFill>
                <a:srgbClr val="FFFF00"/>
              </a:solidFill>
              <a:latin typeface="Times New Roman" pitchFamily="18" charset="0"/>
              <a:cs typeface="Times New Roman" pitchFamily="18" charset="0"/>
            </a:rPr>
            <a:t> </a:t>
          </a:r>
          <a:r>
            <a:rPr lang="en-US" sz="2100" b="1" kern="1200" dirty="0" err="1">
              <a:solidFill>
                <a:srgbClr val="FFFF00"/>
              </a:solidFill>
              <a:latin typeface="Times New Roman" pitchFamily="18" charset="0"/>
              <a:cs typeface="Times New Roman" pitchFamily="18" charset="0"/>
            </a:rPr>
            <a:t>nghĩ</a:t>
          </a:r>
          <a:r>
            <a:rPr lang="en-US" sz="2100" b="1" kern="1200" dirty="0">
              <a:solidFill>
                <a:srgbClr val="FFFF00"/>
              </a:solidFill>
              <a:latin typeface="Times New Roman" pitchFamily="18" charset="0"/>
              <a:cs typeface="Times New Roman" pitchFamily="18" charset="0"/>
            </a:rPr>
            <a:t> </a:t>
          </a:r>
          <a:r>
            <a:rPr lang="en-US" sz="2100" b="1" kern="1200" dirty="0" err="1">
              <a:solidFill>
                <a:srgbClr val="FFFF00"/>
              </a:solidFill>
              <a:latin typeface="Times New Roman" pitchFamily="18" charset="0"/>
              <a:cs typeface="Times New Roman" pitchFamily="18" charset="0"/>
            </a:rPr>
            <a:t>vấn</a:t>
          </a:r>
          <a:r>
            <a:rPr lang="en-US" sz="2100" b="1" kern="1200" dirty="0">
              <a:solidFill>
                <a:srgbClr val="FFFF00"/>
              </a:solidFill>
              <a:latin typeface="Times New Roman" pitchFamily="18" charset="0"/>
              <a:cs typeface="Times New Roman" pitchFamily="18" charset="0"/>
            </a:rPr>
            <a:t> </a:t>
          </a:r>
          <a:r>
            <a:rPr lang="en-US" sz="2100" b="1" kern="1200" dirty="0" err="1">
              <a:solidFill>
                <a:srgbClr val="FFFF00"/>
              </a:solidFill>
              <a:latin typeface="Times New Roman" pitchFamily="18" charset="0"/>
              <a:cs typeface="Times New Roman" pitchFamily="18" charset="0"/>
            </a:rPr>
            <a:t>đề</a:t>
          </a:r>
          <a:r>
            <a:rPr lang="en-US" sz="2100" b="1" kern="1200" dirty="0">
              <a:solidFill>
                <a:srgbClr val="FFFF00"/>
              </a:solidFill>
              <a:latin typeface="Times New Roman" pitchFamily="18" charset="0"/>
              <a:cs typeface="Times New Roman" pitchFamily="18" charset="0"/>
            </a:rPr>
            <a:t>  XH</a:t>
          </a:r>
        </a:p>
      </dsp:txBody>
      <dsp:txXfrm rot="-5400000">
        <a:off x="179761" y="542342"/>
        <a:ext cx="1074580" cy="426187"/>
      </dsp:txXfrm>
    </dsp:sp>
    <dsp:sp modelId="{EF5ADB77-FE9C-41D1-8EAB-8EEE9A526090}">
      <dsp:nvSpPr>
        <dsp:cNvPr id="0" name=""/>
        <dsp:cNvSpPr/>
      </dsp:nvSpPr>
      <dsp:spPr>
        <a:xfrm rot="5400000">
          <a:off x="4324559" y="-2791833"/>
          <a:ext cx="1002698" cy="6746074"/>
        </a:xfrm>
        <a:prstGeom prst="round2SameRect">
          <a:avLst/>
        </a:prstGeom>
        <a:solidFill>
          <a:srgbClr val="33993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err="1">
              <a:solidFill>
                <a:schemeClr val="bg1"/>
              </a:solidFill>
              <a:latin typeface="Times New Roman" pitchFamily="18" charset="0"/>
              <a:cs typeface="Times New Roman" pitchFamily="18" charset="0"/>
            </a:rPr>
            <a:t>Từ</a:t>
          </a:r>
          <a:r>
            <a:rPr lang="en-US" sz="2300" b="1" kern="1200" dirty="0">
              <a:solidFill>
                <a:schemeClr val="bg1"/>
              </a:solidFill>
              <a:latin typeface="Times New Roman" pitchFamily="18" charset="0"/>
              <a:cs typeface="Times New Roman" pitchFamily="18" charset="0"/>
            </a:rPr>
            <a:t> VB “</a:t>
          </a:r>
          <a:r>
            <a:rPr lang="en-US" sz="2300" b="1" i="1" kern="1200" dirty="0" err="1">
              <a:solidFill>
                <a:schemeClr val="bg1"/>
              </a:solidFill>
              <a:latin typeface="Times New Roman" pitchFamily="18" charset="0"/>
              <a:cs typeface="Times New Roman" pitchFamily="18" charset="0"/>
            </a:rPr>
            <a:t>Chuyện</a:t>
          </a:r>
          <a:r>
            <a:rPr lang="en-US" sz="2300" b="1" i="1" kern="1200" dirty="0">
              <a:solidFill>
                <a:schemeClr val="bg1"/>
              </a:solidFill>
              <a:latin typeface="Times New Roman" pitchFamily="18" charset="0"/>
              <a:cs typeface="Times New Roman" pitchFamily="18" charset="0"/>
            </a:rPr>
            <a:t> </a:t>
          </a:r>
          <a:r>
            <a:rPr lang="en-US" sz="2300" b="1" i="1" kern="1200" dirty="0" err="1">
              <a:solidFill>
                <a:schemeClr val="bg1"/>
              </a:solidFill>
              <a:latin typeface="Times New Roman" pitchFamily="18" charset="0"/>
              <a:cs typeface="Times New Roman" pitchFamily="18" charset="0"/>
            </a:rPr>
            <a:t>người</a:t>
          </a:r>
          <a:r>
            <a:rPr lang="en-US" sz="2300" b="1" i="1" kern="1200" dirty="0">
              <a:solidFill>
                <a:schemeClr val="bg1"/>
              </a:solidFill>
              <a:latin typeface="Times New Roman" pitchFamily="18" charset="0"/>
              <a:cs typeface="Times New Roman" pitchFamily="18" charset="0"/>
            </a:rPr>
            <a:t> con </a:t>
          </a:r>
          <a:r>
            <a:rPr lang="en-US" sz="2300" b="1" i="1" kern="1200" dirty="0" err="1">
              <a:solidFill>
                <a:schemeClr val="bg1"/>
              </a:solidFill>
              <a:latin typeface="Times New Roman" pitchFamily="18" charset="0"/>
              <a:cs typeface="Times New Roman" pitchFamily="18" charset="0"/>
            </a:rPr>
            <a:t>gái</a:t>
          </a:r>
          <a:r>
            <a:rPr lang="en-US" sz="2300" b="1" i="1" kern="1200" dirty="0">
              <a:solidFill>
                <a:schemeClr val="bg1"/>
              </a:solidFill>
              <a:latin typeface="Times New Roman" pitchFamily="18" charset="0"/>
              <a:cs typeface="Times New Roman" pitchFamily="18" charset="0"/>
            </a:rPr>
            <a:t> Nam </a:t>
          </a:r>
          <a:r>
            <a:rPr lang="en-US" sz="2300" b="1" i="1" kern="1200" dirty="0" err="1">
              <a:solidFill>
                <a:schemeClr val="bg1"/>
              </a:solidFill>
              <a:latin typeface="Times New Roman" pitchFamily="18" charset="0"/>
              <a:cs typeface="Times New Roman" pitchFamily="18" charset="0"/>
            </a:rPr>
            <a:t>Xương</a:t>
          </a:r>
          <a:r>
            <a:rPr lang="en-US" sz="2300" b="1" i="1" kern="1200" dirty="0">
              <a:solidFill>
                <a:schemeClr val="bg1"/>
              </a:solidFill>
              <a:latin typeface="Times New Roman" pitchFamily="18" charset="0"/>
              <a:cs typeface="Times New Roman" pitchFamily="18" charset="0"/>
            </a:rPr>
            <a:t>”</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nêu</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suy</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nghĩ</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của</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em</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về</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vai</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trò</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của</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người</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phụ</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nữ</a:t>
          </a:r>
          <a:r>
            <a:rPr lang="en-US" sz="2300" b="1" i="0" kern="1200" dirty="0">
              <a:solidFill>
                <a:schemeClr val="bg1"/>
              </a:solidFill>
              <a:latin typeface="Times New Roman" pitchFamily="18" charset="0"/>
              <a:cs typeface="Times New Roman" pitchFamily="18" charset="0"/>
            </a:rPr>
            <a:t> trong </a:t>
          </a:r>
          <a:r>
            <a:rPr lang="en-US" sz="2300" b="1" i="0" kern="1200" dirty="0" err="1">
              <a:solidFill>
                <a:schemeClr val="bg1"/>
              </a:solidFill>
              <a:latin typeface="Times New Roman" pitchFamily="18" charset="0"/>
              <a:cs typeface="Times New Roman" pitchFamily="18" charset="0"/>
            </a:rPr>
            <a:t>xã</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hội</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hiện</a:t>
          </a:r>
          <a:r>
            <a:rPr lang="en-US" sz="2300" b="1" i="0" kern="1200" dirty="0">
              <a:solidFill>
                <a:schemeClr val="bg1"/>
              </a:solidFill>
              <a:latin typeface="Times New Roman" pitchFamily="18" charset="0"/>
              <a:cs typeface="Times New Roman" pitchFamily="18" charset="0"/>
            </a:rPr>
            <a:t> </a:t>
          </a:r>
          <a:r>
            <a:rPr lang="en-US" sz="2300" b="1" i="0" kern="1200" dirty="0" err="1">
              <a:solidFill>
                <a:schemeClr val="bg1"/>
              </a:solidFill>
              <a:latin typeface="Times New Roman" pitchFamily="18" charset="0"/>
              <a:cs typeface="Times New Roman" pitchFamily="18" charset="0"/>
            </a:rPr>
            <a:t>đại</a:t>
          </a:r>
          <a:r>
            <a:rPr lang="en-US" sz="2300" b="1" i="0" kern="1200" dirty="0">
              <a:solidFill>
                <a:schemeClr val="bg1"/>
              </a:solidFill>
              <a:latin typeface="Times New Roman" pitchFamily="18" charset="0"/>
              <a:cs typeface="Times New Roman" pitchFamily="18" charset="0"/>
            </a:rPr>
            <a:t>.</a:t>
          </a:r>
          <a:endParaRPr lang="en-US" sz="2300" b="1" kern="1200" dirty="0">
            <a:solidFill>
              <a:schemeClr val="bg1"/>
            </a:solidFill>
            <a:latin typeface="Times New Roman" pitchFamily="18" charset="0"/>
            <a:cs typeface="Times New Roman" pitchFamily="18" charset="0"/>
          </a:endParaRPr>
        </a:p>
      </dsp:txBody>
      <dsp:txXfrm rot="-5400000">
        <a:off x="1452871" y="128803"/>
        <a:ext cx="6697126" cy="904802"/>
      </dsp:txXfrm>
    </dsp:sp>
    <dsp:sp modelId="{546FE11C-F6B4-4F5E-8244-9704B0424812}">
      <dsp:nvSpPr>
        <dsp:cNvPr id="0" name=""/>
        <dsp:cNvSpPr/>
      </dsp:nvSpPr>
      <dsp:spPr>
        <a:xfrm rot="5400000">
          <a:off x="-43755" y="1828815"/>
          <a:ext cx="1639293" cy="988421"/>
        </a:xfrm>
        <a:prstGeom prst="chevron">
          <a:avLst/>
        </a:prstGeom>
        <a:solidFill>
          <a:srgbClr val="3333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a:solidFill>
                <a:srgbClr val="FFFF00"/>
              </a:solidFill>
              <a:latin typeface="Times New Roman" pitchFamily="18" charset="0"/>
              <a:cs typeface="Times New Roman" pitchFamily="18" charset="0"/>
            </a:rPr>
            <a:t>Chia </a:t>
          </a:r>
          <a:r>
            <a:rPr lang="en-US" sz="2100" b="1" kern="1200" dirty="0" err="1">
              <a:solidFill>
                <a:srgbClr val="FFFF00"/>
              </a:solidFill>
              <a:latin typeface="Times New Roman" pitchFamily="18" charset="0"/>
              <a:cs typeface="Times New Roman" pitchFamily="18" charset="0"/>
            </a:rPr>
            <a:t>sẻ</a:t>
          </a:r>
          <a:endParaRPr lang="en-US" sz="2100" b="1" kern="1200" dirty="0">
            <a:solidFill>
              <a:srgbClr val="FFFF00"/>
            </a:solidFill>
            <a:latin typeface="Times New Roman" pitchFamily="18" charset="0"/>
            <a:cs typeface="Times New Roman" pitchFamily="18" charset="0"/>
          </a:endParaRPr>
        </a:p>
      </dsp:txBody>
      <dsp:txXfrm rot="-5400000">
        <a:off x="281682" y="1997590"/>
        <a:ext cx="988421" cy="650872"/>
      </dsp:txXfrm>
    </dsp:sp>
    <dsp:sp modelId="{5E4A4D87-0885-4AC6-BB57-7AFB1D02ECD5}">
      <dsp:nvSpPr>
        <dsp:cNvPr id="0" name=""/>
        <dsp:cNvSpPr/>
      </dsp:nvSpPr>
      <dsp:spPr>
        <a:xfrm rot="5400000">
          <a:off x="3867526" y="-1242545"/>
          <a:ext cx="1678953" cy="6746074"/>
        </a:xfrm>
        <a:prstGeom prst="round2SameRect">
          <a:avLst/>
        </a:prstGeom>
        <a:solidFill>
          <a:srgbClr val="33993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a:solidFill>
                <a:schemeClr val="bg1"/>
              </a:solidFill>
              <a:latin typeface="Times New Roman" pitchFamily="18" charset="0"/>
              <a:cs typeface="Times New Roman" pitchFamily="18" charset="0"/>
            </a:rPr>
            <a:t>Sau </a:t>
          </a:r>
          <a:r>
            <a:rPr lang="en-US" sz="2200" b="1" kern="1200" dirty="0" err="1">
              <a:solidFill>
                <a:schemeClr val="bg1"/>
              </a:solidFill>
              <a:latin typeface="Times New Roman" pitchFamily="18" charset="0"/>
              <a:cs typeface="Times New Roman" pitchFamily="18" charset="0"/>
            </a:rPr>
            <a:t>khi</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học</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văn</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bản</a:t>
          </a:r>
          <a:r>
            <a:rPr lang="en-US" sz="2200" b="1" kern="1200" dirty="0">
              <a:solidFill>
                <a:schemeClr val="bg1"/>
              </a:solidFill>
              <a:latin typeface="Times New Roman" pitchFamily="18" charset="0"/>
              <a:cs typeface="Times New Roman" pitchFamily="18" charset="0"/>
            </a:rPr>
            <a:t> “</a:t>
          </a:r>
          <a:r>
            <a:rPr lang="en-US" sz="2200" b="1" i="1" kern="1200" dirty="0" err="1">
              <a:solidFill>
                <a:schemeClr val="bg1"/>
              </a:solidFill>
              <a:latin typeface="Times New Roman" pitchFamily="18" charset="0"/>
              <a:cs typeface="Times New Roman" pitchFamily="18" charset="0"/>
            </a:rPr>
            <a:t>Chiếc</a:t>
          </a:r>
          <a:r>
            <a:rPr lang="en-US" sz="2200" b="1" i="1" kern="1200" dirty="0">
              <a:solidFill>
                <a:schemeClr val="bg1"/>
              </a:solidFill>
              <a:latin typeface="Times New Roman" pitchFamily="18" charset="0"/>
              <a:cs typeface="Times New Roman" pitchFamily="18" charset="0"/>
            </a:rPr>
            <a:t> </a:t>
          </a:r>
          <a:r>
            <a:rPr lang="en-US" sz="2200" b="1" i="1" kern="1200" dirty="0" err="1">
              <a:solidFill>
                <a:schemeClr val="bg1"/>
              </a:solidFill>
              <a:latin typeface="Times New Roman" pitchFamily="18" charset="0"/>
              <a:cs typeface="Times New Roman" pitchFamily="18" charset="0"/>
            </a:rPr>
            <a:t>lược</a:t>
          </a:r>
          <a:r>
            <a:rPr lang="en-US" sz="2200" b="1" i="1" kern="1200" dirty="0">
              <a:solidFill>
                <a:schemeClr val="bg1"/>
              </a:solidFill>
              <a:latin typeface="Times New Roman" pitchFamily="18" charset="0"/>
              <a:cs typeface="Times New Roman" pitchFamily="18" charset="0"/>
            </a:rPr>
            <a:t> </a:t>
          </a:r>
          <a:r>
            <a:rPr lang="en-US" sz="2200" b="1" i="1" kern="1200" dirty="0" err="1">
              <a:solidFill>
                <a:schemeClr val="bg1"/>
              </a:solidFill>
              <a:latin typeface="Times New Roman" pitchFamily="18" charset="0"/>
              <a:cs typeface="Times New Roman" pitchFamily="18" charset="0"/>
            </a:rPr>
            <a:t>ngà</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em</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hãy</a:t>
          </a:r>
          <a:r>
            <a:rPr lang="en-US" sz="2200" b="1" kern="1200" dirty="0">
              <a:solidFill>
                <a:schemeClr val="bg1"/>
              </a:solidFill>
              <a:latin typeface="Times New Roman" pitchFamily="18" charset="0"/>
              <a:cs typeface="Times New Roman" pitchFamily="18" charset="0"/>
            </a:rPr>
            <a:t> chia </a:t>
          </a:r>
          <a:r>
            <a:rPr lang="en-US" sz="2200" b="1" kern="1200" dirty="0" err="1">
              <a:solidFill>
                <a:schemeClr val="bg1"/>
              </a:solidFill>
              <a:latin typeface="Times New Roman" pitchFamily="18" charset="0"/>
              <a:cs typeface="Times New Roman" pitchFamily="18" charset="0"/>
            </a:rPr>
            <a:t>sẻ</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một</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khoảnh</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khắc</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bình</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yên</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quí</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giá</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bên</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gia</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đình</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của</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mình</a:t>
          </a:r>
          <a:r>
            <a:rPr lang="en-US" sz="2200" b="1" kern="1200" dirty="0">
              <a:solidFill>
                <a:schemeClr val="bg1"/>
              </a:solidFill>
              <a:latin typeface="Times New Roman" pitchFamily="18" charset="0"/>
              <a:cs typeface="Times New Roman" pitchFamily="18" charset="0"/>
            </a:rPr>
            <a:t>. </a:t>
          </a:r>
        </a:p>
        <a:p>
          <a:pPr marL="228600" lvl="1" indent="-228600" algn="l" defTabSz="977900">
            <a:lnSpc>
              <a:spcPct val="90000"/>
            </a:lnSpc>
            <a:spcBef>
              <a:spcPct val="0"/>
            </a:spcBef>
            <a:spcAft>
              <a:spcPct val="15000"/>
            </a:spcAft>
            <a:buChar char="••"/>
          </a:pPr>
          <a:r>
            <a:rPr lang="en-US" sz="2200" b="1" kern="1200" dirty="0" err="1">
              <a:solidFill>
                <a:schemeClr val="bg1"/>
              </a:solidFill>
              <a:latin typeface="Times New Roman" pitchFamily="18" charset="0"/>
              <a:cs typeface="Times New Roman" pitchFamily="18" charset="0"/>
            </a:rPr>
            <a:t>Giả</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sử</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là</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người</a:t>
          </a:r>
          <a:r>
            <a:rPr lang="en-US" sz="2200" b="1" kern="1200" dirty="0">
              <a:solidFill>
                <a:schemeClr val="bg1"/>
              </a:solidFill>
              <a:latin typeface="Times New Roman" pitchFamily="18" charset="0"/>
              <a:cs typeface="Times New Roman" pitchFamily="18" charset="0"/>
            </a:rPr>
            <a:t> con trong </a:t>
          </a:r>
          <a:r>
            <a:rPr lang="en-US" sz="2200" b="1" kern="1200" dirty="0" err="1">
              <a:solidFill>
                <a:schemeClr val="bg1"/>
              </a:solidFill>
              <a:latin typeface="Times New Roman" pitchFamily="18" charset="0"/>
              <a:cs typeface="Times New Roman" pitchFamily="18" charset="0"/>
            </a:rPr>
            <a:t>bài</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thơ</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Nói</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với</a:t>
          </a:r>
          <a:r>
            <a:rPr lang="en-US" sz="2200" b="1" kern="1200" dirty="0">
              <a:solidFill>
                <a:schemeClr val="bg1"/>
              </a:solidFill>
              <a:latin typeface="Times New Roman" pitchFamily="18" charset="0"/>
              <a:cs typeface="Times New Roman" pitchFamily="18" charset="0"/>
            </a:rPr>
            <a:t> con”, </a:t>
          </a:r>
          <a:r>
            <a:rPr lang="en-US" sz="2200" b="1" kern="1200" dirty="0" err="1">
              <a:solidFill>
                <a:schemeClr val="bg1"/>
              </a:solidFill>
              <a:latin typeface="Times New Roman" pitchFamily="18" charset="0"/>
              <a:cs typeface="Times New Roman" pitchFamily="18" charset="0"/>
            </a:rPr>
            <a:t>em</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viết</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thư</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trả</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lời</a:t>
          </a:r>
          <a:r>
            <a:rPr lang="en-US" sz="2200" b="1" kern="1200" dirty="0">
              <a:solidFill>
                <a:schemeClr val="bg1"/>
              </a:solidFill>
              <a:latin typeface="Times New Roman" pitchFamily="18" charset="0"/>
              <a:cs typeface="Times New Roman" pitchFamily="18" charset="0"/>
            </a:rPr>
            <a:t> cha </a:t>
          </a:r>
          <a:r>
            <a:rPr lang="en-US" sz="2200" b="1" kern="1200" dirty="0" err="1">
              <a:solidFill>
                <a:schemeClr val="bg1"/>
              </a:solidFill>
              <a:latin typeface="Times New Roman" pitchFamily="18" charset="0"/>
              <a:cs typeface="Times New Roman" pitchFamily="18" charset="0"/>
            </a:rPr>
            <a:t>như</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thế</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nào</a:t>
          </a:r>
          <a:r>
            <a:rPr lang="en-US" sz="2200" b="1" kern="1200" dirty="0">
              <a:solidFill>
                <a:schemeClr val="bg1"/>
              </a:solidFill>
              <a:latin typeface="Times New Roman" pitchFamily="18" charset="0"/>
              <a:cs typeface="Times New Roman" pitchFamily="18" charset="0"/>
            </a:rPr>
            <a:t>? </a:t>
          </a:r>
        </a:p>
      </dsp:txBody>
      <dsp:txXfrm rot="-5400000">
        <a:off x="1333966" y="1372975"/>
        <a:ext cx="6664114" cy="1515033"/>
      </dsp:txXfrm>
    </dsp:sp>
    <dsp:sp modelId="{AE9E95B2-FBB4-43EC-B5E7-3EA9F78B6504}">
      <dsp:nvSpPr>
        <dsp:cNvPr id="0" name=""/>
        <dsp:cNvSpPr/>
      </dsp:nvSpPr>
      <dsp:spPr>
        <a:xfrm rot="5400000">
          <a:off x="226602" y="3428589"/>
          <a:ext cx="1114089" cy="779862"/>
        </a:xfrm>
        <a:prstGeom prst="chevron">
          <a:avLst/>
        </a:prstGeom>
        <a:solidFill>
          <a:srgbClr val="3333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err="1">
              <a:solidFill>
                <a:srgbClr val="FFFF00"/>
              </a:solidFill>
              <a:latin typeface="Times New Roman" pitchFamily="18" charset="0"/>
              <a:cs typeface="Times New Roman" pitchFamily="18" charset="0"/>
            </a:rPr>
            <a:t>Tình</a:t>
          </a:r>
          <a:r>
            <a:rPr lang="en-US" sz="2100" b="1" kern="1200" dirty="0">
              <a:solidFill>
                <a:srgbClr val="FFFF00"/>
              </a:solidFill>
              <a:latin typeface="Times New Roman" pitchFamily="18" charset="0"/>
              <a:cs typeface="Times New Roman" pitchFamily="18" charset="0"/>
            </a:rPr>
            <a:t> </a:t>
          </a:r>
          <a:r>
            <a:rPr lang="en-US" sz="2100" b="1" kern="1200" dirty="0" err="1">
              <a:solidFill>
                <a:srgbClr val="FFFF00"/>
              </a:solidFill>
              <a:latin typeface="Times New Roman" pitchFamily="18" charset="0"/>
              <a:cs typeface="Times New Roman" pitchFamily="18" charset="0"/>
            </a:rPr>
            <a:t>huống</a:t>
          </a:r>
          <a:endParaRPr lang="en-US" sz="2100" b="1" kern="1200" dirty="0">
            <a:solidFill>
              <a:srgbClr val="FFFF00"/>
            </a:solidFill>
            <a:latin typeface="Times New Roman" pitchFamily="18" charset="0"/>
            <a:cs typeface="Times New Roman" pitchFamily="18" charset="0"/>
          </a:endParaRPr>
        </a:p>
      </dsp:txBody>
      <dsp:txXfrm rot="-5400000">
        <a:off x="393716" y="3651406"/>
        <a:ext cx="779862" cy="334227"/>
      </dsp:txXfrm>
    </dsp:sp>
    <dsp:sp modelId="{9018816B-B23B-45B5-808A-9A95C85CFA76}">
      <dsp:nvSpPr>
        <dsp:cNvPr id="0" name=""/>
        <dsp:cNvSpPr/>
      </dsp:nvSpPr>
      <dsp:spPr>
        <a:xfrm rot="5400000">
          <a:off x="4225534" y="471960"/>
          <a:ext cx="1109627" cy="6746074"/>
        </a:xfrm>
        <a:prstGeom prst="round2SameRect">
          <a:avLst/>
        </a:prstGeom>
        <a:solidFill>
          <a:srgbClr val="33993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bg1"/>
              </a:solidFill>
              <a:latin typeface="Times New Roman" pitchFamily="18" charset="0"/>
              <a:cs typeface="Times New Roman" pitchFamily="18" charset="0"/>
            </a:rPr>
            <a:t>Sau </a:t>
          </a:r>
          <a:r>
            <a:rPr lang="en-US" sz="2400" b="1" kern="1200" dirty="0" err="1">
              <a:solidFill>
                <a:schemeClr val="bg1"/>
              </a:solidFill>
              <a:latin typeface="Times New Roman" pitchFamily="18" charset="0"/>
              <a:cs typeface="Times New Roman" pitchFamily="18" charset="0"/>
            </a:rPr>
            <a:t>khi</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học</a:t>
          </a:r>
          <a:r>
            <a:rPr lang="en-US" sz="2400" b="1" kern="1200" dirty="0">
              <a:solidFill>
                <a:schemeClr val="bg1"/>
              </a:solidFill>
              <a:latin typeface="Times New Roman" pitchFamily="18" charset="0"/>
              <a:cs typeface="Times New Roman" pitchFamily="18" charset="0"/>
            </a:rPr>
            <a:t> VB “</a:t>
          </a:r>
          <a:r>
            <a:rPr lang="en-US" sz="2400" b="1" i="1" kern="1200" dirty="0" err="1">
              <a:solidFill>
                <a:schemeClr val="bg1"/>
              </a:solidFill>
              <a:latin typeface="Times New Roman" pitchFamily="18" charset="0"/>
              <a:cs typeface="Times New Roman" pitchFamily="18" charset="0"/>
            </a:rPr>
            <a:t>Bố</a:t>
          </a:r>
          <a:r>
            <a:rPr lang="en-US" sz="2400" b="1" i="1" kern="1200" dirty="0">
              <a:solidFill>
                <a:schemeClr val="bg1"/>
              </a:solidFill>
              <a:latin typeface="Times New Roman" pitchFamily="18" charset="0"/>
              <a:cs typeface="Times New Roman" pitchFamily="18" charset="0"/>
            </a:rPr>
            <a:t> </a:t>
          </a:r>
          <a:r>
            <a:rPr lang="en-US" sz="2400" b="1" i="1" kern="1200" dirty="0" err="1">
              <a:solidFill>
                <a:schemeClr val="bg1"/>
              </a:solidFill>
              <a:latin typeface="Times New Roman" pitchFamily="18" charset="0"/>
              <a:cs typeface="Times New Roman" pitchFamily="18" charset="0"/>
            </a:rPr>
            <a:t>của</a:t>
          </a:r>
          <a:r>
            <a:rPr lang="en-US" sz="2400" b="1" i="1" kern="1200" dirty="0">
              <a:solidFill>
                <a:schemeClr val="bg1"/>
              </a:solidFill>
              <a:latin typeface="Times New Roman" pitchFamily="18" charset="0"/>
              <a:cs typeface="Times New Roman" pitchFamily="18" charset="0"/>
            </a:rPr>
            <a:t> Xi-</a:t>
          </a:r>
          <a:r>
            <a:rPr lang="en-US" sz="2400" b="1" i="1" kern="1200" dirty="0" err="1">
              <a:solidFill>
                <a:schemeClr val="bg1"/>
              </a:solidFill>
              <a:latin typeface="Times New Roman" pitchFamily="18" charset="0"/>
              <a:cs typeface="Times New Roman" pitchFamily="18" charset="0"/>
            </a:rPr>
            <a:t>mông</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nếu</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gặp</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một</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người</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có</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cảnh</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ngộ</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éo</a:t>
          </a:r>
          <a:r>
            <a:rPr lang="en-US" sz="2400" b="1" kern="1200" dirty="0">
              <a:solidFill>
                <a:schemeClr val="bg1"/>
              </a:solidFill>
              <a:latin typeface="Times New Roman" pitchFamily="18" charset="0"/>
              <a:cs typeface="Times New Roman" pitchFamily="18" charset="0"/>
            </a:rPr>
            <a:t> le, </a:t>
          </a:r>
          <a:r>
            <a:rPr lang="en-US" sz="2400" b="1" kern="1200" dirty="0" err="1">
              <a:solidFill>
                <a:schemeClr val="bg1"/>
              </a:solidFill>
              <a:latin typeface="Times New Roman" pitchFamily="18" charset="0"/>
              <a:cs typeface="Times New Roman" pitchFamily="18" charset="0"/>
            </a:rPr>
            <a:t>bất</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hạnh</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em</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sẽ</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ứng</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xử</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như</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thế</a:t>
          </a:r>
          <a:r>
            <a:rPr lang="en-US" sz="2400" b="1" kern="1200" dirty="0">
              <a:solidFill>
                <a:schemeClr val="bg1"/>
              </a:solidFill>
              <a:latin typeface="Times New Roman" pitchFamily="18" charset="0"/>
              <a:cs typeface="Times New Roman" pitchFamily="18" charset="0"/>
            </a:rPr>
            <a:t> </a:t>
          </a:r>
          <a:r>
            <a:rPr lang="en-US" sz="2400" b="1" kern="1200" dirty="0" err="1">
              <a:solidFill>
                <a:schemeClr val="bg1"/>
              </a:solidFill>
              <a:latin typeface="Times New Roman" pitchFamily="18" charset="0"/>
              <a:cs typeface="Times New Roman" pitchFamily="18" charset="0"/>
            </a:rPr>
            <a:t>nào</a:t>
          </a:r>
          <a:r>
            <a:rPr lang="en-US" sz="2400" b="1" kern="1200" dirty="0">
              <a:solidFill>
                <a:schemeClr val="bg1"/>
              </a:solidFill>
              <a:latin typeface="Times New Roman" pitchFamily="18" charset="0"/>
              <a:cs typeface="Times New Roman" pitchFamily="18" charset="0"/>
            </a:rPr>
            <a:t>? </a:t>
          </a:r>
        </a:p>
      </dsp:txBody>
      <dsp:txXfrm rot="-5400000">
        <a:off x="1407311" y="3344351"/>
        <a:ext cx="6691906" cy="1001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07357-AEDF-4C87-BECE-D85FD5D70BCE}">
      <dsp:nvSpPr>
        <dsp:cNvPr id="0" name=""/>
        <dsp:cNvSpPr/>
      </dsp:nvSpPr>
      <dsp:spPr>
        <a:xfrm>
          <a:off x="2341683" y="0"/>
          <a:ext cx="1736353" cy="1532534"/>
        </a:xfrm>
        <a:prstGeom prst="circularArrow">
          <a:avLst>
            <a:gd name="adj1" fmla="val 10980"/>
            <a:gd name="adj2" fmla="val 1142322"/>
            <a:gd name="adj3" fmla="val 4500000"/>
            <a:gd name="adj4" fmla="val 10800000"/>
            <a:gd name="adj5" fmla="val 125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1B592D7-B958-4558-ADD4-9F1466F96DB4}">
      <dsp:nvSpPr>
        <dsp:cNvPr id="0" name=""/>
        <dsp:cNvSpPr/>
      </dsp:nvSpPr>
      <dsp:spPr>
        <a:xfrm>
          <a:off x="2524569" y="510930"/>
          <a:ext cx="1309052"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rgbClr val="FF0000"/>
              </a:solidFill>
              <a:latin typeface="Times New Roman" panose="02020603050405020304" pitchFamily="18" charset="0"/>
              <a:cs typeface="Times New Roman" panose="02020603050405020304" pitchFamily="18" charset="0"/>
            </a:rPr>
            <a:t>Khoảnh</a:t>
          </a:r>
          <a:endParaRPr lang="vi-VN" sz="2800" b="1" kern="1200" dirty="0">
            <a:solidFill>
              <a:srgbClr val="FF0000"/>
            </a:solidFill>
            <a:latin typeface="Times New Roman" panose="02020603050405020304" pitchFamily="18" charset="0"/>
            <a:cs typeface="Times New Roman" panose="02020603050405020304" pitchFamily="18" charset="0"/>
          </a:endParaRPr>
        </a:p>
      </dsp:txBody>
      <dsp:txXfrm>
        <a:off x="2524569" y="510930"/>
        <a:ext cx="1309052" cy="427532"/>
      </dsp:txXfrm>
    </dsp:sp>
    <dsp:sp modelId="{9F03FD94-3F04-451F-A382-F2983B5A6FF8}">
      <dsp:nvSpPr>
        <dsp:cNvPr id="0" name=""/>
        <dsp:cNvSpPr/>
      </dsp:nvSpPr>
      <dsp:spPr>
        <a:xfrm>
          <a:off x="2017962" y="880668"/>
          <a:ext cx="1532378" cy="1532534"/>
        </a:xfrm>
        <a:prstGeom prst="leftCircularArrow">
          <a:avLst>
            <a:gd name="adj1" fmla="val 10980"/>
            <a:gd name="adj2" fmla="val 1142322"/>
            <a:gd name="adj3" fmla="val 6300000"/>
            <a:gd name="adj4" fmla="val 18900000"/>
            <a:gd name="adj5" fmla="val 12500"/>
          </a:avLst>
        </a:prstGeom>
        <a:gradFill rotWithShape="0">
          <a:gsLst>
            <a:gs pos="0">
              <a:schemeClr val="accent4">
                <a:hueOff val="6918854"/>
                <a:satOff val="-159"/>
                <a:lumOff val="-2680"/>
                <a:alphaOff val="0"/>
                <a:tint val="100000"/>
                <a:shade val="100000"/>
                <a:satMod val="130000"/>
              </a:schemeClr>
            </a:gs>
            <a:gs pos="100000">
              <a:schemeClr val="accent4">
                <a:hueOff val="6918854"/>
                <a:satOff val="-159"/>
                <a:lumOff val="-268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DF25D58-09FA-4F66-A030-DFD02AA41407}">
      <dsp:nvSpPr>
        <dsp:cNvPr id="0" name=""/>
        <dsp:cNvSpPr/>
      </dsp:nvSpPr>
      <dsp:spPr>
        <a:xfrm>
          <a:off x="2354562" y="1437030"/>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rgbClr val="FF0000"/>
              </a:solidFill>
              <a:latin typeface="Times New Roman" panose="02020603050405020304" pitchFamily="18" charset="0"/>
              <a:cs typeface="Times New Roman" panose="02020603050405020304" pitchFamily="18" charset="0"/>
            </a:rPr>
            <a:t>Khắc</a:t>
          </a:r>
          <a:r>
            <a:rPr lang="en-US" sz="2800" b="1" kern="1200" dirty="0">
              <a:solidFill>
                <a:srgbClr val="FF0000"/>
              </a:solidFill>
              <a:latin typeface="Times New Roman" panose="02020603050405020304" pitchFamily="18" charset="0"/>
              <a:cs typeface="Times New Roman" panose="02020603050405020304" pitchFamily="18" charset="0"/>
            </a:rPr>
            <a:t> </a:t>
          </a:r>
          <a:endParaRPr lang="vi-VN" sz="2800" kern="1200" dirty="0">
            <a:solidFill>
              <a:srgbClr val="FF0000"/>
            </a:solidFill>
          </a:endParaRPr>
        </a:p>
      </dsp:txBody>
      <dsp:txXfrm>
        <a:off x="2354562" y="1437030"/>
        <a:ext cx="855153" cy="427532"/>
      </dsp:txXfrm>
    </dsp:sp>
    <dsp:sp modelId="{B31AEA1C-56DC-4BB5-88C5-78307781EEC7}">
      <dsp:nvSpPr>
        <dsp:cNvPr id="0" name=""/>
        <dsp:cNvSpPr/>
      </dsp:nvSpPr>
      <dsp:spPr>
        <a:xfrm>
          <a:off x="2443671" y="1764588"/>
          <a:ext cx="1532378" cy="1532534"/>
        </a:xfrm>
        <a:prstGeom prst="circularArrow">
          <a:avLst>
            <a:gd name="adj1" fmla="val 10980"/>
            <a:gd name="adj2" fmla="val 1142322"/>
            <a:gd name="adj3" fmla="val 4500000"/>
            <a:gd name="adj4" fmla="val 13500000"/>
            <a:gd name="adj5" fmla="val 12500"/>
          </a:avLst>
        </a:prstGeom>
        <a:gradFill rotWithShape="0">
          <a:gsLst>
            <a:gs pos="0">
              <a:schemeClr val="accent4">
                <a:hueOff val="13837708"/>
                <a:satOff val="-319"/>
                <a:lumOff val="-5359"/>
                <a:alphaOff val="0"/>
                <a:tint val="100000"/>
                <a:shade val="100000"/>
                <a:satMod val="130000"/>
              </a:schemeClr>
            </a:gs>
            <a:gs pos="100000">
              <a:schemeClr val="accent4">
                <a:hueOff val="13837708"/>
                <a:satOff val="-319"/>
                <a:lumOff val="-535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ECEF006-CB28-475D-977B-19998181207D}">
      <dsp:nvSpPr>
        <dsp:cNvPr id="0" name=""/>
        <dsp:cNvSpPr/>
      </dsp:nvSpPr>
      <dsp:spPr>
        <a:xfrm>
          <a:off x="2781996" y="2319324"/>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rgbClr val="FF0000"/>
              </a:solidFill>
              <a:latin typeface="Times New Roman" panose="02020603050405020304" pitchFamily="18" charset="0"/>
              <a:cs typeface="Times New Roman" panose="02020603050405020304" pitchFamily="18" charset="0"/>
            </a:rPr>
            <a:t>Bình</a:t>
          </a:r>
          <a:r>
            <a:rPr lang="en-US" sz="2800" b="1" kern="1200" dirty="0">
              <a:solidFill>
                <a:srgbClr val="FF0000"/>
              </a:solidFill>
              <a:latin typeface="Times New Roman" panose="02020603050405020304" pitchFamily="18" charset="0"/>
              <a:cs typeface="Times New Roman" panose="02020603050405020304" pitchFamily="18" charset="0"/>
            </a:rPr>
            <a:t> </a:t>
          </a:r>
          <a:endParaRPr lang="vi-VN" sz="2800" b="1" kern="1200" dirty="0">
            <a:solidFill>
              <a:srgbClr val="FF0000"/>
            </a:solidFill>
            <a:latin typeface="Times New Roman" panose="02020603050405020304" pitchFamily="18" charset="0"/>
            <a:cs typeface="Times New Roman" panose="02020603050405020304" pitchFamily="18" charset="0"/>
          </a:endParaRPr>
        </a:p>
      </dsp:txBody>
      <dsp:txXfrm>
        <a:off x="2781996" y="2319324"/>
        <a:ext cx="855153" cy="427532"/>
      </dsp:txXfrm>
    </dsp:sp>
    <dsp:sp modelId="{B6CEC154-D856-4F71-BA40-3DF90BFF56CC}">
      <dsp:nvSpPr>
        <dsp:cNvPr id="0" name=""/>
        <dsp:cNvSpPr/>
      </dsp:nvSpPr>
      <dsp:spPr>
        <a:xfrm>
          <a:off x="2127192" y="2746857"/>
          <a:ext cx="1316505" cy="1317142"/>
        </a:xfrm>
        <a:prstGeom prst="blockArc">
          <a:avLst>
            <a:gd name="adj1" fmla="val 0"/>
            <a:gd name="adj2" fmla="val 18900000"/>
            <a:gd name="adj3" fmla="val 12740"/>
          </a:avLst>
        </a:prstGeom>
        <a:gradFill rotWithShape="0">
          <a:gsLst>
            <a:gs pos="0">
              <a:schemeClr val="accent4">
                <a:hueOff val="20756561"/>
                <a:satOff val="-478"/>
                <a:lumOff val="-8039"/>
                <a:alphaOff val="0"/>
                <a:tint val="100000"/>
                <a:shade val="100000"/>
                <a:satMod val="130000"/>
              </a:schemeClr>
            </a:gs>
            <a:gs pos="100000">
              <a:schemeClr val="accent4">
                <a:hueOff val="20756561"/>
                <a:satOff val="-478"/>
                <a:lumOff val="-803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700E719-2343-452A-BDC2-D680E2C4602C}">
      <dsp:nvSpPr>
        <dsp:cNvPr id="0" name=""/>
        <dsp:cNvSpPr/>
      </dsp:nvSpPr>
      <dsp:spPr>
        <a:xfrm>
          <a:off x="2354562" y="3201619"/>
          <a:ext cx="855153" cy="427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solidFill>
                <a:srgbClr val="FF0000"/>
              </a:solidFill>
              <a:latin typeface="Times New Roman" panose="02020603050405020304" pitchFamily="18" charset="0"/>
              <a:cs typeface="Times New Roman" panose="02020603050405020304" pitchFamily="18" charset="0"/>
            </a:rPr>
            <a:t>Yên</a:t>
          </a:r>
          <a:endParaRPr lang="vi-VN" sz="2800" kern="1200" dirty="0">
            <a:solidFill>
              <a:srgbClr val="FF0000"/>
            </a:solidFill>
          </a:endParaRPr>
        </a:p>
      </dsp:txBody>
      <dsp:txXfrm>
        <a:off x="2354562" y="3201619"/>
        <a:ext cx="855153" cy="4275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3D13A-AFC2-4DBF-AC8C-005666B3D3BD}">
      <dsp:nvSpPr>
        <dsp:cNvPr id="0" name=""/>
        <dsp:cNvSpPr/>
      </dsp:nvSpPr>
      <dsp:spPr>
        <a:xfrm>
          <a:off x="-5578581" y="-854039"/>
          <a:ext cx="6642028" cy="6642028"/>
        </a:xfrm>
        <a:prstGeom prst="blockArc">
          <a:avLst>
            <a:gd name="adj1" fmla="val 18900000"/>
            <a:gd name="adj2" fmla="val 2700000"/>
            <a:gd name="adj3" fmla="val 32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6CD55-0684-48C1-9152-8441C4E89290}">
      <dsp:nvSpPr>
        <dsp:cNvPr id="0" name=""/>
        <dsp:cNvSpPr/>
      </dsp:nvSpPr>
      <dsp:spPr>
        <a:xfrm>
          <a:off x="864083" y="209554"/>
          <a:ext cx="6458390" cy="2171833"/>
        </a:xfrm>
        <a:prstGeom prst="rect">
          <a:avLst/>
        </a:prstGeom>
        <a:solidFill>
          <a:srgbClr val="33993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8815" tIns="71120" rIns="71120" bIns="71120" numCol="1" spcCol="1270" anchor="ctr" anchorCtr="0">
          <a:noAutofit/>
        </a:bodyPr>
        <a:lstStyle/>
        <a:p>
          <a:pPr lvl="0" algn="just" defTabSz="1244600">
            <a:lnSpc>
              <a:spcPct val="90000"/>
            </a:lnSpc>
            <a:spcBef>
              <a:spcPct val="0"/>
            </a:spcBef>
            <a:spcAft>
              <a:spcPct val="35000"/>
            </a:spcAft>
          </a:pPr>
          <a:endParaRPr lang="en-US" sz="2800" kern="1200" dirty="0">
            <a:solidFill>
              <a:schemeClr val="bg1"/>
            </a:solidFill>
            <a:latin typeface="Times New Roman" pitchFamily="18" charset="0"/>
            <a:cs typeface="Times New Roman" pitchFamily="18" charset="0"/>
          </a:endParaRPr>
        </a:p>
      </dsp:txBody>
      <dsp:txXfrm>
        <a:off x="864083" y="209554"/>
        <a:ext cx="6458390" cy="2171833"/>
      </dsp:txXfrm>
    </dsp:sp>
    <dsp:sp modelId="{F11B3433-7932-4121-AFAB-E131C722ABAD}">
      <dsp:nvSpPr>
        <dsp:cNvPr id="0" name=""/>
        <dsp:cNvSpPr/>
      </dsp:nvSpPr>
      <dsp:spPr>
        <a:xfrm>
          <a:off x="0" y="590551"/>
          <a:ext cx="1074996" cy="1761913"/>
        </a:xfrm>
        <a:prstGeom prst="ellipse">
          <a:avLst/>
        </a:prstGeom>
        <a:solidFill>
          <a:schemeClr val="accent6">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93049E-73C3-482E-B593-694D2446C5D1}">
      <dsp:nvSpPr>
        <dsp:cNvPr id="0" name=""/>
        <dsp:cNvSpPr/>
      </dsp:nvSpPr>
      <dsp:spPr>
        <a:xfrm>
          <a:off x="856075" y="2574169"/>
          <a:ext cx="6458390" cy="2060508"/>
        </a:xfrm>
        <a:prstGeom prst="rect">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8815" tIns="71120" rIns="71120" bIns="71120" numCol="1" spcCol="1270" anchor="ctr" anchorCtr="0">
          <a:noAutofit/>
        </a:bodyPr>
        <a:lstStyle/>
        <a:p>
          <a:pPr lvl="0" algn="l" defTabSz="1244600">
            <a:lnSpc>
              <a:spcPct val="90000"/>
            </a:lnSpc>
            <a:spcBef>
              <a:spcPct val="0"/>
            </a:spcBef>
            <a:spcAft>
              <a:spcPct val="35000"/>
            </a:spcAft>
          </a:pPr>
          <a:endParaRPr lang="en-US" sz="2800" kern="1200" dirty="0">
            <a:latin typeface="Times New Roman" pitchFamily="18" charset="0"/>
            <a:cs typeface="Times New Roman" pitchFamily="18" charset="0"/>
          </a:endParaRPr>
        </a:p>
        <a:p>
          <a:pPr lvl="0" algn="l" defTabSz="1244600">
            <a:lnSpc>
              <a:spcPct val="90000"/>
            </a:lnSpc>
            <a:spcBef>
              <a:spcPct val="0"/>
            </a:spcBef>
            <a:spcAft>
              <a:spcPct val="35000"/>
            </a:spcAft>
          </a:pPr>
          <a:endParaRPr lang="en-US" sz="2800" kern="1200" dirty="0">
            <a:latin typeface="Times New Roman" pitchFamily="18" charset="0"/>
            <a:cs typeface="Times New Roman" pitchFamily="18" charset="0"/>
          </a:endParaRPr>
        </a:p>
      </dsp:txBody>
      <dsp:txXfrm>
        <a:off x="856075" y="2574169"/>
        <a:ext cx="6458390" cy="2060508"/>
      </dsp:txXfrm>
    </dsp:sp>
    <dsp:sp modelId="{DD4915B4-2835-4185-8034-EC5CEFB9FFBF}">
      <dsp:nvSpPr>
        <dsp:cNvPr id="0" name=""/>
        <dsp:cNvSpPr/>
      </dsp:nvSpPr>
      <dsp:spPr>
        <a:xfrm>
          <a:off x="39780" y="2867232"/>
          <a:ext cx="995639" cy="1761913"/>
        </a:xfrm>
        <a:prstGeom prst="ellipse">
          <a:avLst/>
        </a:prstGeom>
        <a:solidFill>
          <a:schemeClr val="accent6">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17C8E-7FD2-4E8A-BCE2-FD99E5D4B793}">
      <dsp:nvSpPr>
        <dsp:cNvPr id="0" name=""/>
        <dsp:cNvSpPr/>
      </dsp:nvSpPr>
      <dsp:spPr>
        <a:xfrm>
          <a:off x="465096" y="455472"/>
          <a:ext cx="2975505" cy="2975505"/>
        </a:xfrm>
        <a:prstGeom prst="blockArc">
          <a:avLst>
            <a:gd name="adj1" fmla="val 10766358"/>
            <a:gd name="adj2" fmla="val 16620790"/>
            <a:gd name="adj3" fmla="val 4642"/>
          </a:avLst>
        </a:prstGeom>
        <a:solidFill>
          <a:schemeClr val="accent5">
            <a:hueOff val="-8716090"/>
            <a:satOff val="-72433"/>
            <a:lumOff val="10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D53DC6-4CBF-4A04-857E-72F000001A43}">
      <dsp:nvSpPr>
        <dsp:cNvPr id="0" name=""/>
        <dsp:cNvSpPr/>
      </dsp:nvSpPr>
      <dsp:spPr>
        <a:xfrm>
          <a:off x="465165" y="471165"/>
          <a:ext cx="2975505" cy="2975505"/>
        </a:xfrm>
        <a:prstGeom prst="blockArc">
          <a:avLst>
            <a:gd name="adj1" fmla="val 4615193"/>
            <a:gd name="adj2" fmla="val 10803480"/>
            <a:gd name="adj3" fmla="val 4642"/>
          </a:avLst>
        </a:prstGeom>
        <a:solidFill>
          <a:schemeClr val="accent5">
            <a:hueOff val="-5810727"/>
            <a:satOff val="-48289"/>
            <a:lumOff val="66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A968C3-A5D2-4665-B3FC-5C4D2C45C404}">
      <dsp:nvSpPr>
        <dsp:cNvPr id="0" name=""/>
        <dsp:cNvSpPr/>
      </dsp:nvSpPr>
      <dsp:spPr>
        <a:xfrm>
          <a:off x="911534" y="438217"/>
          <a:ext cx="2975505" cy="2975505"/>
        </a:xfrm>
        <a:prstGeom prst="blockArc">
          <a:avLst>
            <a:gd name="adj1" fmla="val 21258059"/>
            <a:gd name="adj2" fmla="val 5678230"/>
            <a:gd name="adj3" fmla="val 4642"/>
          </a:avLst>
        </a:prstGeom>
        <a:solidFill>
          <a:schemeClr val="accent5">
            <a:hueOff val="-2905364"/>
            <a:satOff val="-24144"/>
            <a:lumOff val="3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DCA2BD-8BC0-4887-ADF7-9FF5199993CE}">
      <dsp:nvSpPr>
        <dsp:cNvPr id="0" name=""/>
        <dsp:cNvSpPr/>
      </dsp:nvSpPr>
      <dsp:spPr>
        <a:xfrm>
          <a:off x="911833" y="441175"/>
          <a:ext cx="2975505" cy="2975505"/>
        </a:xfrm>
        <a:prstGeom prst="blockArc">
          <a:avLst>
            <a:gd name="adj1" fmla="val 15559235"/>
            <a:gd name="adj2" fmla="val 21251027"/>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47D82D-8961-4561-810A-42177325A9CC}">
      <dsp:nvSpPr>
        <dsp:cNvPr id="0" name=""/>
        <dsp:cNvSpPr/>
      </dsp:nvSpPr>
      <dsp:spPr>
        <a:xfrm>
          <a:off x="1447804" y="1230631"/>
          <a:ext cx="1439824" cy="1400071"/>
        </a:xfrm>
        <a:prstGeom prst="ellipse">
          <a:avLst/>
        </a:prstGeom>
        <a:solidFill>
          <a:srgbClr val="33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err="1">
              <a:solidFill>
                <a:schemeClr val="bg1"/>
              </a:solidFill>
              <a:latin typeface="Times New Roman" pitchFamily="18" charset="0"/>
              <a:cs typeface="Times New Roman" pitchFamily="18" charset="0"/>
            </a:rPr>
            <a:t>Cơ</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sở</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tình</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đồng</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chí</a:t>
          </a:r>
          <a:endParaRPr lang="en-US" sz="2200" b="1" kern="1200" dirty="0">
            <a:solidFill>
              <a:schemeClr val="bg1"/>
            </a:solidFill>
            <a:latin typeface="Times New Roman" pitchFamily="18" charset="0"/>
            <a:cs typeface="Times New Roman" pitchFamily="18" charset="0"/>
          </a:endParaRPr>
        </a:p>
      </dsp:txBody>
      <dsp:txXfrm>
        <a:off x="1658661" y="1435667"/>
        <a:ext cx="1018110" cy="989999"/>
      </dsp:txXfrm>
    </dsp:sp>
    <dsp:sp modelId="{4B4CD431-7E3A-46DD-B865-42ABD4F32394}">
      <dsp:nvSpPr>
        <dsp:cNvPr id="0" name=""/>
        <dsp:cNvSpPr/>
      </dsp:nvSpPr>
      <dsp:spPr>
        <a:xfrm>
          <a:off x="1261011" y="53553"/>
          <a:ext cx="1738545" cy="894649"/>
        </a:xfrm>
        <a:prstGeom prst="ellipse">
          <a:avLst/>
        </a:prstGeom>
        <a:solidFill>
          <a:srgbClr val="33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err="1">
              <a:solidFill>
                <a:schemeClr val="bg1"/>
              </a:solidFill>
              <a:latin typeface="Times New Roman" pitchFamily="18" charset="0"/>
              <a:cs typeface="Times New Roman" pitchFamily="18" charset="0"/>
            </a:rPr>
            <a:t>Đồng</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cảnh</a:t>
          </a:r>
          <a:endParaRPr lang="en-US" sz="2200" b="1" kern="1200" dirty="0">
            <a:solidFill>
              <a:schemeClr val="bg1"/>
            </a:solidFill>
            <a:latin typeface="Times New Roman" pitchFamily="18" charset="0"/>
            <a:cs typeface="Times New Roman" pitchFamily="18" charset="0"/>
          </a:endParaRPr>
        </a:p>
      </dsp:txBody>
      <dsp:txXfrm>
        <a:off x="1515615" y="184571"/>
        <a:ext cx="1229337" cy="632613"/>
      </dsp:txXfrm>
    </dsp:sp>
    <dsp:sp modelId="{E06D83F0-82B7-4067-B001-E3B4CA1CA1F4}">
      <dsp:nvSpPr>
        <dsp:cNvPr id="0" name=""/>
        <dsp:cNvSpPr/>
      </dsp:nvSpPr>
      <dsp:spPr>
        <a:xfrm>
          <a:off x="3271051" y="1195339"/>
          <a:ext cx="1148548" cy="1172644"/>
        </a:xfrm>
        <a:prstGeom prst="ellipse">
          <a:avLst/>
        </a:prstGeom>
        <a:solidFill>
          <a:srgbClr val="33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err="1">
              <a:solidFill>
                <a:schemeClr val="bg1"/>
              </a:solidFill>
              <a:latin typeface="Times New Roman" pitchFamily="18" charset="0"/>
              <a:cs typeface="Times New Roman" pitchFamily="18" charset="0"/>
            </a:rPr>
            <a:t>Đồng</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ngũ</a:t>
          </a:r>
          <a:endParaRPr lang="en-US" sz="2200" b="1" kern="1200" dirty="0">
            <a:solidFill>
              <a:schemeClr val="bg1"/>
            </a:solidFill>
            <a:latin typeface="Times New Roman" pitchFamily="18" charset="0"/>
            <a:cs typeface="Times New Roman" pitchFamily="18" charset="0"/>
          </a:endParaRPr>
        </a:p>
      </dsp:txBody>
      <dsp:txXfrm>
        <a:off x="3439252" y="1367069"/>
        <a:ext cx="812146" cy="829184"/>
      </dsp:txXfrm>
    </dsp:sp>
    <dsp:sp modelId="{0E3D6F31-25AD-4CA2-A0DE-258F74A0FD1F}">
      <dsp:nvSpPr>
        <dsp:cNvPr id="0" name=""/>
        <dsp:cNvSpPr/>
      </dsp:nvSpPr>
      <dsp:spPr>
        <a:xfrm>
          <a:off x="1303181" y="2954136"/>
          <a:ext cx="1957241" cy="840596"/>
        </a:xfrm>
        <a:prstGeom prst="ellipse">
          <a:avLst/>
        </a:prstGeom>
        <a:solidFill>
          <a:srgbClr val="3333CC"/>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err="1">
              <a:solidFill>
                <a:schemeClr val="bg1"/>
              </a:solidFill>
              <a:latin typeface="Times New Roman" pitchFamily="18" charset="0"/>
              <a:cs typeface="Times New Roman" pitchFamily="18" charset="0"/>
            </a:rPr>
            <a:t>Đồng</a:t>
          </a:r>
          <a:r>
            <a:rPr lang="en-US" sz="2200" b="1" kern="1200" dirty="0">
              <a:solidFill>
                <a:schemeClr val="bg1"/>
              </a:solidFill>
              <a:latin typeface="Times New Roman" pitchFamily="18" charset="0"/>
              <a:cs typeface="Times New Roman" pitchFamily="18" charset="0"/>
            </a:rPr>
            <a:t> cam </a:t>
          </a:r>
          <a:r>
            <a:rPr lang="en-US" sz="2200" b="1" kern="1200" dirty="0" err="1">
              <a:solidFill>
                <a:schemeClr val="bg1"/>
              </a:solidFill>
              <a:latin typeface="Times New Roman" pitchFamily="18" charset="0"/>
              <a:cs typeface="Times New Roman" pitchFamily="18" charset="0"/>
            </a:rPr>
            <a:t>cộng</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khổ</a:t>
          </a:r>
          <a:endParaRPr lang="en-US" sz="2200" b="1" kern="1200" dirty="0">
            <a:solidFill>
              <a:schemeClr val="bg1"/>
            </a:solidFill>
            <a:latin typeface="Times New Roman" pitchFamily="18" charset="0"/>
            <a:cs typeface="Times New Roman" pitchFamily="18" charset="0"/>
          </a:endParaRPr>
        </a:p>
      </dsp:txBody>
      <dsp:txXfrm>
        <a:off x="1589812" y="3077238"/>
        <a:ext cx="1383979" cy="594392"/>
      </dsp:txXfrm>
    </dsp:sp>
    <dsp:sp modelId="{535ED604-3E5A-4825-A925-BD727600F578}">
      <dsp:nvSpPr>
        <dsp:cNvPr id="0" name=""/>
        <dsp:cNvSpPr/>
      </dsp:nvSpPr>
      <dsp:spPr>
        <a:xfrm>
          <a:off x="0" y="1419172"/>
          <a:ext cx="999397" cy="1076548"/>
        </a:xfrm>
        <a:prstGeom prst="ellipse">
          <a:avLst/>
        </a:prstGeom>
        <a:solidFill>
          <a:srgbClr val="33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err="1">
              <a:solidFill>
                <a:schemeClr val="bg1"/>
              </a:solidFill>
              <a:latin typeface="Times New Roman" pitchFamily="18" charset="0"/>
              <a:cs typeface="Times New Roman" pitchFamily="18" charset="0"/>
            </a:rPr>
            <a:t>Đồng</a:t>
          </a:r>
          <a:r>
            <a:rPr lang="en-US" sz="2200" b="1" kern="1200" dirty="0">
              <a:solidFill>
                <a:schemeClr val="bg1"/>
              </a:solidFill>
              <a:latin typeface="Times New Roman" pitchFamily="18" charset="0"/>
              <a:cs typeface="Times New Roman" pitchFamily="18" charset="0"/>
            </a:rPr>
            <a:t> </a:t>
          </a:r>
          <a:r>
            <a:rPr lang="en-US" sz="2200" b="1" kern="1200" dirty="0" err="1">
              <a:solidFill>
                <a:schemeClr val="bg1"/>
              </a:solidFill>
              <a:latin typeface="Times New Roman" pitchFamily="18" charset="0"/>
              <a:cs typeface="Times New Roman" pitchFamily="18" charset="0"/>
            </a:rPr>
            <a:t>cảm</a:t>
          </a:r>
          <a:endParaRPr lang="en-US" sz="2200" b="1" kern="1200" dirty="0">
            <a:solidFill>
              <a:schemeClr val="bg1"/>
            </a:solidFill>
            <a:latin typeface="Times New Roman" pitchFamily="18" charset="0"/>
            <a:cs typeface="Times New Roman" pitchFamily="18" charset="0"/>
          </a:endParaRPr>
        </a:p>
      </dsp:txBody>
      <dsp:txXfrm>
        <a:off x="146358" y="1576829"/>
        <a:ext cx="706681" cy="761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7BCC2-BC1B-46D5-8AD7-A0D12F8AA67F}">
      <dsp:nvSpPr>
        <dsp:cNvPr id="0" name=""/>
        <dsp:cNvSpPr/>
      </dsp:nvSpPr>
      <dsp:spPr>
        <a:xfrm>
          <a:off x="2520392" y="1262762"/>
          <a:ext cx="2592498" cy="1682869"/>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a:solidFill>
                <a:srgbClr val="FF0000"/>
              </a:solidFill>
              <a:latin typeface="Times New Roman" pitchFamily="18" charset="0"/>
              <a:cs typeface="Times New Roman" pitchFamily="18" charset="0"/>
            </a:rPr>
            <a:t>Viết</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đoạn</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văn</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phân</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tích</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nhân</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vật</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anh</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thanh</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niên</a:t>
          </a:r>
          <a:r>
            <a:rPr lang="en-US" sz="2000" b="1" kern="1200" dirty="0">
              <a:solidFill>
                <a:srgbClr val="FF0000"/>
              </a:solidFill>
              <a:latin typeface="Times New Roman" pitchFamily="18" charset="0"/>
              <a:cs typeface="Times New Roman" pitchFamily="18" charset="0"/>
            </a:rPr>
            <a:t> trong “</a:t>
          </a:r>
          <a:r>
            <a:rPr lang="en-US" sz="2000" b="1" kern="1200" dirty="0" err="1">
              <a:solidFill>
                <a:srgbClr val="FF0000"/>
              </a:solidFill>
              <a:latin typeface="Times New Roman" pitchFamily="18" charset="0"/>
              <a:cs typeface="Times New Roman" pitchFamily="18" charset="0"/>
            </a:rPr>
            <a:t>Lặng</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lẽ</a:t>
          </a:r>
          <a:r>
            <a:rPr lang="en-US" sz="2000" b="1" kern="1200" dirty="0">
              <a:solidFill>
                <a:srgbClr val="FF0000"/>
              </a:solidFill>
              <a:latin typeface="Times New Roman" pitchFamily="18" charset="0"/>
              <a:cs typeface="Times New Roman" pitchFamily="18" charset="0"/>
            </a:rPr>
            <a:t> Sa Pa”</a:t>
          </a:r>
        </a:p>
      </dsp:txBody>
      <dsp:txXfrm>
        <a:off x="2900055" y="1509212"/>
        <a:ext cx="1833172" cy="1189969"/>
      </dsp:txXfrm>
    </dsp:sp>
    <dsp:sp modelId="{0A25A18B-C49C-4F9B-AF4B-7042122D2D4D}">
      <dsp:nvSpPr>
        <dsp:cNvPr id="0" name=""/>
        <dsp:cNvSpPr/>
      </dsp:nvSpPr>
      <dsp:spPr>
        <a:xfrm rot="16248182">
          <a:off x="3675959" y="1092129"/>
          <a:ext cx="309286" cy="32080"/>
        </a:xfrm>
        <a:custGeom>
          <a:avLst/>
          <a:gdLst/>
          <a:ahLst/>
          <a:cxnLst/>
          <a:rect l="0" t="0" r="0" b="0"/>
          <a:pathLst>
            <a:path>
              <a:moveTo>
                <a:pt x="0" y="16040"/>
              </a:moveTo>
              <a:lnTo>
                <a:pt x="309286"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3822870" y="1100437"/>
        <a:ext cx="15464" cy="15464"/>
      </dsp:txXfrm>
    </dsp:sp>
    <dsp:sp modelId="{7606B63C-1BAD-46C6-92BF-97739FABC406}">
      <dsp:nvSpPr>
        <dsp:cNvPr id="0" name=""/>
        <dsp:cNvSpPr/>
      </dsp:nvSpPr>
      <dsp:spPr>
        <a:xfrm>
          <a:off x="2456829" y="91336"/>
          <a:ext cx="2763966" cy="862208"/>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Khát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vọng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sống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cống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hiến</a:t>
          </a:r>
          <a:endParaRPr lang="en-US" sz="2400" b="1" kern="1200" dirty="0">
            <a:latin typeface="Times New Roman" pitchFamily="18" charset="0"/>
            <a:cs typeface="Times New Roman" pitchFamily="18" charset="0"/>
          </a:endParaRPr>
        </a:p>
      </dsp:txBody>
      <dsp:txXfrm>
        <a:off x="2861602" y="217603"/>
        <a:ext cx="1954420" cy="609674"/>
      </dsp:txXfrm>
    </dsp:sp>
    <dsp:sp modelId="{5BD750F3-6667-4AAA-A82F-30F192E08CFE}">
      <dsp:nvSpPr>
        <dsp:cNvPr id="0" name=""/>
        <dsp:cNvSpPr/>
      </dsp:nvSpPr>
      <dsp:spPr>
        <a:xfrm rot="182224">
          <a:off x="5108097" y="2175040"/>
          <a:ext cx="692207" cy="32080"/>
        </a:xfrm>
        <a:custGeom>
          <a:avLst/>
          <a:gdLst/>
          <a:ahLst/>
          <a:cxnLst/>
          <a:rect l="0" t="0" r="0" b="0"/>
          <a:pathLst>
            <a:path>
              <a:moveTo>
                <a:pt x="0" y="16040"/>
              </a:moveTo>
              <a:lnTo>
                <a:pt x="692207"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5436896" y="2173775"/>
        <a:ext cx="34610" cy="34610"/>
      </dsp:txXfrm>
    </dsp:sp>
    <dsp:sp modelId="{B6F3158E-11A8-416B-A667-9193222A181A}">
      <dsp:nvSpPr>
        <dsp:cNvPr id="0" name=""/>
        <dsp:cNvSpPr/>
      </dsp:nvSpPr>
      <dsp:spPr>
        <a:xfrm>
          <a:off x="5798566" y="1369181"/>
          <a:ext cx="1777819" cy="1774666"/>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Yêu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nghề</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có</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tinh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thần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trách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nhiệm</a:t>
          </a:r>
          <a:r>
            <a:rPr lang="en-US" sz="2400" b="1" kern="1200" dirty="0">
              <a:latin typeface="Times New Roman" pitchFamily="18" charset="0"/>
              <a:cs typeface="Times New Roman" pitchFamily="18" charset="0"/>
            </a:rPr>
            <a:t> </a:t>
          </a:r>
        </a:p>
      </dsp:txBody>
      <dsp:txXfrm>
        <a:off x="6058922" y="1629075"/>
        <a:ext cx="1257107" cy="1254878"/>
      </dsp:txXfrm>
    </dsp:sp>
    <dsp:sp modelId="{1C8B329E-6B50-47F1-9237-89AEF146FD9F}">
      <dsp:nvSpPr>
        <dsp:cNvPr id="0" name=""/>
        <dsp:cNvSpPr/>
      </dsp:nvSpPr>
      <dsp:spPr>
        <a:xfrm rot="5214029">
          <a:off x="3741913" y="3056025"/>
          <a:ext cx="254277" cy="32080"/>
        </a:xfrm>
        <a:custGeom>
          <a:avLst/>
          <a:gdLst/>
          <a:ahLst/>
          <a:cxnLst/>
          <a:rect l="0" t="0" r="0" b="0"/>
          <a:pathLst>
            <a:path>
              <a:moveTo>
                <a:pt x="0" y="16040"/>
              </a:moveTo>
              <a:lnTo>
                <a:pt x="254277"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3862694" y="3065708"/>
        <a:ext cx="12713" cy="12713"/>
      </dsp:txXfrm>
    </dsp:sp>
    <dsp:sp modelId="{CC5DF17D-64EA-4E0E-854E-A3E5A0283D05}">
      <dsp:nvSpPr>
        <dsp:cNvPr id="0" name=""/>
        <dsp:cNvSpPr/>
      </dsp:nvSpPr>
      <dsp:spPr>
        <a:xfrm>
          <a:off x="2738298" y="3198576"/>
          <a:ext cx="2356234" cy="1496339"/>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Sống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cởi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mở</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hiếu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khách</a:t>
          </a:r>
          <a:r>
            <a:rPr lang="en-US" sz="2400" b="1" kern="1200" dirty="0">
              <a:latin typeface="Times New Roman" pitchFamily="18" charset="0"/>
              <a:cs typeface="Times New Roman" pitchFamily="18" charset="0"/>
            </a:rPr>
            <a:t>, chu </a:t>
          </a:r>
          <a:r>
            <a:rPr lang="en-US" sz="2400" b="1" kern="1200" dirty="0" err="1">
              <a:latin typeface="Times New Roman" pitchFamily="18" charset="0"/>
              <a:cs typeface="Times New Roman" pitchFamily="18" charset="0"/>
            </a:rPr>
            <a:t>đáo</a:t>
          </a:r>
          <a:endParaRPr lang="en-US" sz="2400" b="1" kern="1200" dirty="0">
            <a:latin typeface="Times New Roman" pitchFamily="18" charset="0"/>
            <a:cs typeface="Times New Roman" pitchFamily="18" charset="0"/>
          </a:endParaRPr>
        </a:p>
      </dsp:txBody>
      <dsp:txXfrm>
        <a:off x="3083360" y="3417710"/>
        <a:ext cx="1666110" cy="1058071"/>
      </dsp:txXfrm>
    </dsp:sp>
    <dsp:sp modelId="{39F2A866-2B36-400C-A1DA-61E7286D33C6}">
      <dsp:nvSpPr>
        <dsp:cNvPr id="0" name=""/>
        <dsp:cNvSpPr/>
      </dsp:nvSpPr>
      <dsp:spPr>
        <a:xfrm rot="10503344">
          <a:off x="1940056" y="2224857"/>
          <a:ext cx="592798" cy="32080"/>
        </a:xfrm>
        <a:custGeom>
          <a:avLst/>
          <a:gdLst/>
          <a:ahLst/>
          <a:cxnLst/>
          <a:rect l="0" t="0" r="0" b="0"/>
          <a:pathLst>
            <a:path>
              <a:moveTo>
                <a:pt x="0" y="16040"/>
              </a:moveTo>
              <a:lnTo>
                <a:pt x="592798"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rot="10800000">
        <a:off x="2221636" y="2226077"/>
        <a:ext cx="29639" cy="29639"/>
      </dsp:txXfrm>
    </dsp:sp>
    <dsp:sp modelId="{D6A85648-F0C3-4D96-A814-322BCFD6DAE8}">
      <dsp:nvSpPr>
        <dsp:cNvPr id="0" name=""/>
        <dsp:cNvSpPr/>
      </dsp:nvSpPr>
      <dsp:spPr>
        <a:xfrm>
          <a:off x="0" y="1516290"/>
          <a:ext cx="1946079" cy="1667807"/>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Khiêm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tốn</a:t>
          </a:r>
          <a:endParaRPr lang="en-US" sz="2400" b="1" kern="1200" dirty="0">
            <a:latin typeface="Times New Roman" pitchFamily="18" charset="0"/>
            <a:cs typeface="Times New Roman" pitchFamily="18" charset="0"/>
          </a:endParaRPr>
        </a:p>
      </dsp:txBody>
      <dsp:txXfrm>
        <a:off x="284997" y="1760535"/>
        <a:ext cx="1376085" cy="11793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7BCC2-BC1B-46D5-8AD7-A0D12F8AA67F}">
      <dsp:nvSpPr>
        <dsp:cNvPr id="0" name=""/>
        <dsp:cNvSpPr/>
      </dsp:nvSpPr>
      <dsp:spPr>
        <a:xfrm>
          <a:off x="2542563" y="1560673"/>
          <a:ext cx="2592498" cy="1923221"/>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a:solidFill>
                <a:srgbClr val="FF0000"/>
              </a:solidFill>
              <a:latin typeface="Times New Roman" pitchFamily="18" charset="0"/>
              <a:cs typeface="Times New Roman" pitchFamily="18" charset="0"/>
            </a:rPr>
            <a:t>Viết</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đoạn</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văn</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phân</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tích</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nhân</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vật</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anh</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thanh</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niên</a:t>
          </a:r>
          <a:r>
            <a:rPr lang="en-US" sz="2000" b="1" kern="1200" dirty="0">
              <a:solidFill>
                <a:srgbClr val="FF0000"/>
              </a:solidFill>
              <a:latin typeface="Times New Roman" pitchFamily="18" charset="0"/>
              <a:cs typeface="Times New Roman" pitchFamily="18" charset="0"/>
            </a:rPr>
            <a:t> trong “</a:t>
          </a:r>
          <a:r>
            <a:rPr lang="en-US" sz="2000" b="1" kern="1200" dirty="0" err="1">
              <a:solidFill>
                <a:srgbClr val="FF0000"/>
              </a:solidFill>
              <a:latin typeface="Times New Roman" pitchFamily="18" charset="0"/>
              <a:cs typeface="Times New Roman" pitchFamily="18" charset="0"/>
            </a:rPr>
            <a:t>Lặng</a:t>
          </a:r>
          <a:r>
            <a:rPr lang="en-US" sz="2000" b="1" kern="1200" dirty="0">
              <a:solidFill>
                <a:srgbClr val="FF0000"/>
              </a:solidFill>
              <a:latin typeface="Times New Roman" pitchFamily="18" charset="0"/>
              <a:cs typeface="Times New Roman" pitchFamily="18" charset="0"/>
            </a:rPr>
            <a:t> </a:t>
          </a:r>
          <a:r>
            <a:rPr lang="en-US" sz="2000" b="1" kern="1200" dirty="0" err="1">
              <a:solidFill>
                <a:srgbClr val="FF0000"/>
              </a:solidFill>
              <a:latin typeface="Times New Roman" pitchFamily="18" charset="0"/>
              <a:cs typeface="Times New Roman" pitchFamily="18" charset="0"/>
            </a:rPr>
            <a:t>lẽ</a:t>
          </a:r>
          <a:r>
            <a:rPr lang="en-US" sz="2000" b="1" kern="1200" dirty="0">
              <a:solidFill>
                <a:srgbClr val="FF0000"/>
              </a:solidFill>
              <a:latin typeface="Times New Roman" pitchFamily="18" charset="0"/>
              <a:cs typeface="Times New Roman" pitchFamily="18" charset="0"/>
            </a:rPr>
            <a:t> Sa Pa”</a:t>
          </a:r>
        </a:p>
      </dsp:txBody>
      <dsp:txXfrm>
        <a:off x="2922226" y="1842322"/>
        <a:ext cx="1833172" cy="1359923"/>
      </dsp:txXfrm>
    </dsp:sp>
    <dsp:sp modelId="{0A25A18B-C49C-4F9B-AF4B-7042122D2D4D}">
      <dsp:nvSpPr>
        <dsp:cNvPr id="0" name=""/>
        <dsp:cNvSpPr/>
      </dsp:nvSpPr>
      <dsp:spPr>
        <a:xfrm rot="16200000">
          <a:off x="3778161" y="1483982"/>
          <a:ext cx="121302" cy="32080"/>
        </a:xfrm>
        <a:custGeom>
          <a:avLst/>
          <a:gdLst/>
          <a:ahLst/>
          <a:cxnLst/>
          <a:rect l="0" t="0" r="0" b="0"/>
          <a:pathLst>
            <a:path>
              <a:moveTo>
                <a:pt x="0" y="16040"/>
              </a:moveTo>
              <a:lnTo>
                <a:pt x="121302"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3835780" y="1496990"/>
        <a:ext cx="6065" cy="6065"/>
      </dsp:txXfrm>
    </dsp:sp>
    <dsp:sp modelId="{7606B63C-1BAD-46C6-92BF-97739FABC406}">
      <dsp:nvSpPr>
        <dsp:cNvPr id="0" name=""/>
        <dsp:cNvSpPr/>
      </dsp:nvSpPr>
      <dsp:spPr>
        <a:xfrm>
          <a:off x="2456829" y="86038"/>
          <a:ext cx="2763966" cy="1353333"/>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itchFamily="18" charset="0"/>
              <a:cs typeface="Times New Roman" pitchFamily="18" charset="0"/>
            </a:rPr>
            <a:t>Lí</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tưởng</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sống</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đẹp</a:t>
          </a:r>
          <a:endParaRPr lang="en-US" sz="2800" b="1" kern="1200" dirty="0">
            <a:latin typeface="Times New Roman" pitchFamily="18" charset="0"/>
            <a:cs typeface="Times New Roman" pitchFamily="18" charset="0"/>
          </a:endParaRPr>
        </a:p>
      </dsp:txBody>
      <dsp:txXfrm>
        <a:off x="2861602" y="284229"/>
        <a:ext cx="1954420" cy="956951"/>
      </dsp:txXfrm>
    </dsp:sp>
    <dsp:sp modelId="{5BD750F3-6667-4AAA-A82F-30F192E08CFE}">
      <dsp:nvSpPr>
        <dsp:cNvPr id="0" name=""/>
        <dsp:cNvSpPr/>
      </dsp:nvSpPr>
      <dsp:spPr>
        <a:xfrm rot="21569220">
          <a:off x="5134954" y="2491668"/>
          <a:ext cx="663660" cy="32080"/>
        </a:xfrm>
        <a:custGeom>
          <a:avLst/>
          <a:gdLst/>
          <a:ahLst/>
          <a:cxnLst/>
          <a:rect l="0" t="0" r="0" b="0"/>
          <a:pathLst>
            <a:path>
              <a:moveTo>
                <a:pt x="0" y="16040"/>
              </a:moveTo>
              <a:lnTo>
                <a:pt x="663660"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5450193" y="2491116"/>
        <a:ext cx="33183" cy="33183"/>
      </dsp:txXfrm>
    </dsp:sp>
    <dsp:sp modelId="{B6F3158E-11A8-416B-A667-9193222A181A}">
      <dsp:nvSpPr>
        <dsp:cNvPr id="0" name=""/>
        <dsp:cNvSpPr/>
      </dsp:nvSpPr>
      <dsp:spPr>
        <a:xfrm>
          <a:off x="5798566" y="1609445"/>
          <a:ext cx="1777819" cy="1774666"/>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itchFamily="18" charset="0"/>
              <a:cs typeface="Times New Roman" pitchFamily="18" charset="0"/>
            </a:rPr>
            <a:t>Suy</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nghĩ</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đẹp</a:t>
          </a:r>
          <a:r>
            <a:rPr lang="en-US" sz="2800" b="1" kern="1200" dirty="0">
              <a:latin typeface="Times New Roman" pitchFamily="18" charset="0"/>
              <a:cs typeface="Times New Roman" pitchFamily="18" charset="0"/>
            </a:rPr>
            <a:t> </a:t>
          </a:r>
        </a:p>
      </dsp:txBody>
      <dsp:txXfrm>
        <a:off x="6058922" y="1869339"/>
        <a:ext cx="1257107" cy="1254878"/>
      </dsp:txXfrm>
    </dsp:sp>
    <dsp:sp modelId="{1C8B329E-6B50-47F1-9237-89AEF146FD9F}">
      <dsp:nvSpPr>
        <dsp:cNvPr id="0" name=""/>
        <dsp:cNvSpPr/>
      </dsp:nvSpPr>
      <dsp:spPr>
        <a:xfrm rot="5350212">
          <a:off x="3754255" y="3567721"/>
          <a:ext cx="199864" cy="32080"/>
        </a:xfrm>
        <a:custGeom>
          <a:avLst/>
          <a:gdLst/>
          <a:ahLst/>
          <a:cxnLst/>
          <a:rect l="0" t="0" r="0" b="0"/>
          <a:pathLst>
            <a:path>
              <a:moveTo>
                <a:pt x="0" y="16040"/>
              </a:moveTo>
              <a:lnTo>
                <a:pt x="199864"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a:off x="3849190" y="3578764"/>
        <a:ext cx="9993" cy="9993"/>
      </dsp:txXfrm>
    </dsp:sp>
    <dsp:sp modelId="{CC5DF17D-64EA-4E0E-854E-A3E5A0283D05}">
      <dsp:nvSpPr>
        <dsp:cNvPr id="0" name=""/>
        <dsp:cNvSpPr/>
      </dsp:nvSpPr>
      <dsp:spPr>
        <a:xfrm>
          <a:off x="2684950" y="3683672"/>
          <a:ext cx="2356234" cy="1026408"/>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Hành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động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đẹp</a:t>
          </a:r>
          <a:endParaRPr lang="en-US" sz="2400" b="1" kern="1200" dirty="0">
            <a:latin typeface="Times New Roman" pitchFamily="18" charset="0"/>
            <a:cs typeface="Times New Roman" pitchFamily="18" charset="0"/>
          </a:endParaRPr>
        </a:p>
      </dsp:txBody>
      <dsp:txXfrm>
        <a:off x="3030012" y="3833986"/>
        <a:ext cx="1666110" cy="725780"/>
      </dsp:txXfrm>
    </dsp:sp>
    <dsp:sp modelId="{39F2A866-2B36-400C-A1DA-61E7286D33C6}">
      <dsp:nvSpPr>
        <dsp:cNvPr id="0" name=""/>
        <dsp:cNvSpPr/>
      </dsp:nvSpPr>
      <dsp:spPr>
        <a:xfrm rot="10718236">
          <a:off x="1945620" y="2544172"/>
          <a:ext cx="597693" cy="32080"/>
        </a:xfrm>
        <a:custGeom>
          <a:avLst/>
          <a:gdLst/>
          <a:ahLst/>
          <a:cxnLst/>
          <a:rect l="0" t="0" r="0" b="0"/>
          <a:pathLst>
            <a:path>
              <a:moveTo>
                <a:pt x="0" y="16040"/>
              </a:moveTo>
              <a:lnTo>
                <a:pt x="597693" y="160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b="1" kern="1200"/>
        </a:p>
      </dsp:txBody>
      <dsp:txXfrm rot="10800000">
        <a:off x="2229524" y="2545269"/>
        <a:ext cx="29884" cy="29884"/>
      </dsp:txXfrm>
    </dsp:sp>
    <dsp:sp modelId="{D6A85648-F0C3-4D96-A814-322BCFD6DAE8}">
      <dsp:nvSpPr>
        <dsp:cNvPr id="0" name=""/>
        <dsp:cNvSpPr/>
      </dsp:nvSpPr>
      <dsp:spPr>
        <a:xfrm>
          <a:off x="0" y="1756554"/>
          <a:ext cx="1946079" cy="1667807"/>
        </a:xfrm>
        <a:prstGeom prst="ellipse">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itchFamily="18" charset="0"/>
              <a:cs typeface="Times New Roman" pitchFamily="18" charset="0"/>
            </a:rPr>
            <a:t>Phong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cách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sống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đẹp</a:t>
          </a:r>
          <a:endParaRPr lang="en-US" sz="2400" b="1" kern="1200" dirty="0">
            <a:latin typeface="Times New Roman" pitchFamily="18" charset="0"/>
            <a:cs typeface="Times New Roman" pitchFamily="18" charset="0"/>
          </a:endParaRPr>
        </a:p>
      </dsp:txBody>
      <dsp:txXfrm>
        <a:off x="284997" y="2000799"/>
        <a:ext cx="1376085" cy="117931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023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347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98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48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6593e87ac2_35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6593e87ac2_35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ca6fcf8b1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ca6fcf8b1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635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ca6fcf8b1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ca6fcf8b1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5454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ca6fcf8b1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ca6fcf8b1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92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98C792-52E6-4BC0-ADB9-F6DF7DBE7115}"/>
              </a:ext>
            </a:extLst>
          </p:cNvPr>
          <p:cNvSpPr>
            <a:spLocks noGrp="1" noRot="1" noChangeAspect="1" noChangeArrowheads="1" noTextEdit="1"/>
          </p:cNvSpPr>
          <p:nvPr>
            <p:ph type="sldImg"/>
          </p:nvPr>
        </p:nvSpPr>
        <p:spPr>
          <a:xfrm>
            <a:off x="381000" y="685800"/>
            <a:ext cx="6096000" cy="3429000"/>
          </a:xfrm>
          <a:ln/>
        </p:spPr>
      </p:sp>
      <p:sp>
        <p:nvSpPr>
          <p:cNvPr id="26627" name="Notes Placeholder 2">
            <a:extLst>
              <a:ext uri="{FF2B5EF4-FFF2-40B4-BE49-F238E27FC236}">
                <a16:creationId xmlns:a16="http://schemas.microsoft.com/office/drawing/2014/main" id="{6714DB36-A3D2-4FD9-8F14-D085611E6C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D05EBBC5-E688-4BB0-9AC5-2EB56871C4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5A7F6D-BF76-4A3A-911E-11841B148AB2}" type="slidenum">
              <a:rPr lang="en-US" altLang="en-US"/>
              <a:pPr/>
              <a:t>43</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ADDF07A-271E-4C46-A808-5A56EFB52405}"/>
              </a:ext>
            </a:extLst>
          </p:cNvPr>
          <p:cNvSpPr>
            <a:spLocks noGrp="1" noRot="1" noChangeAspect="1" noChangeArrowheads="1" noTextEdit="1"/>
          </p:cNvSpPr>
          <p:nvPr>
            <p:ph type="sldImg"/>
          </p:nvPr>
        </p:nvSpPr>
        <p:spPr>
          <a:xfrm>
            <a:off x="381000" y="685800"/>
            <a:ext cx="6096000" cy="3429000"/>
          </a:xfrm>
          <a:ln/>
        </p:spPr>
      </p:sp>
      <p:sp>
        <p:nvSpPr>
          <p:cNvPr id="17411" name="Notes Placeholder 2">
            <a:extLst>
              <a:ext uri="{FF2B5EF4-FFF2-40B4-BE49-F238E27FC236}">
                <a16:creationId xmlns:a16="http://schemas.microsoft.com/office/drawing/2014/main" id="{3B7C4B83-4289-4517-8A16-EB9246009E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35363665-0B9B-459C-BE3D-A40D5016EE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BA2A7F-A261-413B-9307-838A25AE5DF5}" type="slidenum">
              <a:rPr lang="en-US" altLang="en-US"/>
              <a:pPr/>
              <a:t>45</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D98C792-52E6-4BC0-ADB9-F6DF7DBE7115}"/>
              </a:ext>
            </a:extLst>
          </p:cNvPr>
          <p:cNvSpPr>
            <a:spLocks noGrp="1" noRot="1" noChangeAspect="1" noChangeArrowheads="1" noTextEdit="1"/>
          </p:cNvSpPr>
          <p:nvPr>
            <p:ph type="sldImg"/>
          </p:nvPr>
        </p:nvSpPr>
        <p:spPr>
          <a:xfrm>
            <a:off x="381000" y="685800"/>
            <a:ext cx="6096000" cy="3429000"/>
          </a:xfrm>
          <a:ln/>
        </p:spPr>
      </p:sp>
      <p:sp>
        <p:nvSpPr>
          <p:cNvPr id="26627" name="Notes Placeholder 2">
            <a:extLst>
              <a:ext uri="{FF2B5EF4-FFF2-40B4-BE49-F238E27FC236}">
                <a16:creationId xmlns:a16="http://schemas.microsoft.com/office/drawing/2014/main" id="{6714DB36-A3D2-4FD9-8F14-D085611E6C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D05EBBC5-E688-4BB0-9AC5-2EB56871C4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5A7F6D-BF76-4A3A-911E-11841B148AB2}" type="slidenum">
              <a:rPr lang="en-US" altLang="en-US"/>
              <a:pPr/>
              <a:t>46</a:t>
            </a:fld>
            <a:endParaRPr lang="en-US" altLang="en-US"/>
          </a:p>
        </p:txBody>
      </p:sp>
    </p:spTree>
    <p:extLst>
      <p:ext uri="{BB962C8B-B14F-4D97-AF65-F5344CB8AC3E}">
        <p14:creationId xmlns:p14="http://schemas.microsoft.com/office/powerpoint/2010/main" val="652380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ca6fcf8b10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ca6fcf8b1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1800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032D1CA-73D4-4AF3-BA21-B443727B6C28}" type="slidenum">
              <a:rPr lang="zh-CN" altLang="en-US" smtClean="0"/>
              <a:t>63</a:t>
            </a:fld>
            <a:endParaRPr lang="zh-CN" altLang="en-US"/>
          </a:p>
        </p:txBody>
      </p:sp>
    </p:spTree>
    <p:extLst>
      <p:ext uri="{BB962C8B-B14F-4D97-AF65-F5344CB8AC3E}">
        <p14:creationId xmlns:p14="http://schemas.microsoft.com/office/powerpoint/2010/main" val="348159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027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75f449325_7_109:notes"/>
          <p:cNvSpPr>
            <a:spLocks noGrp="1" noRot="1" noChangeAspect="1"/>
          </p:cNvSpPr>
          <p:nvPr>
            <p:ph type="sldImg" idx="2"/>
          </p:nvPr>
        </p:nvSpPr>
        <p:spPr>
          <a:xfrm>
            <a:off x="80963" y="741363"/>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75f449325_7_109:notes"/>
          <p:cNvSpPr txBox="1">
            <a:spLocks noGrp="1"/>
          </p:cNvSpPr>
          <p:nvPr>
            <p:ph type="body" idx="1"/>
          </p:nvPr>
        </p:nvSpPr>
        <p:spPr>
          <a:xfrm>
            <a:off x="674212" y="4691023"/>
            <a:ext cx="5393690" cy="44441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8609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890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47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1"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3"/>
          <p:cNvSpPr/>
          <p:nvPr/>
        </p:nvSpPr>
        <p:spPr>
          <a:xfrm>
            <a:off x="2630451"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3"/>
          <p:cNvSpPr/>
          <p:nvPr/>
        </p:nvSpPr>
        <p:spPr>
          <a:xfrm>
            <a:off x="5430351"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3"/>
          <p:cNvSpPr/>
          <p:nvPr/>
        </p:nvSpPr>
        <p:spPr>
          <a:xfrm>
            <a:off x="5908251"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 name="Google Shape;42;p3"/>
          <p:cNvSpPr/>
          <p:nvPr/>
        </p:nvSpPr>
        <p:spPr>
          <a:xfrm>
            <a:off x="2706651"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 name="Google Shape;43;p3"/>
          <p:cNvSpPr/>
          <p:nvPr/>
        </p:nvSpPr>
        <p:spPr>
          <a:xfrm>
            <a:off x="2081695"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45;p3"/>
          <p:cNvSpPr/>
          <p:nvPr/>
        </p:nvSpPr>
        <p:spPr>
          <a:xfrm>
            <a:off x="2420477"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3"/>
          <p:cNvSpPr/>
          <p:nvPr/>
        </p:nvSpPr>
        <p:spPr>
          <a:xfrm>
            <a:off x="6818462"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48;p3"/>
          <p:cNvSpPr/>
          <p:nvPr/>
        </p:nvSpPr>
        <p:spPr>
          <a:xfrm>
            <a:off x="6163990"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49;p3"/>
          <p:cNvSpPr/>
          <p:nvPr/>
        </p:nvSpPr>
        <p:spPr>
          <a:xfrm>
            <a:off x="2300613" y="990192"/>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0" name="Google Shape;50;p3"/>
          <p:cNvGrpSpPr/>
          <p:nvPr/>
        </p:nvGrpSpPr>
        <p:grpSpPr>
          <a:xfrm>
            <a:off x="3001076" y="4182125"/>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53" name="Google Shape;53;p3"/>
          <p:cNvGrpSpPr/>
          <p:nvPr/>
        </p:nvGrpSpPr>
        <p:grpSpPr>
          <a:xfrm>
            <a:off x="5861770" y="506561"/>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5" name="Google Shape;65;p3"/>
          <p:cNvSpPr txBox="1">
            <a:spLocks noGrp="1"/>
          </p:cNvSpPr>
          <p:nvPr>
            <p:ph type="ctrTitle"/>
          </p:nvPr>
        </p:nvSpPr>
        <p:spPr>
          <a:xfrm>
            <a:off x="2886101"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1"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Yellow">
  <p:cSld name="Blank Yellow">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24762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8366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1"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5"/>
          <p:cNvSpPr/>
          <p:nvPr/>
        </p:nvSpPr>
        <p:spPr>
          <a:xfrm>
            <a:off x="1704598"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5"/>
          <p:cNvSpPr/>
          <p:nvPr/>
        </p:nvSpPr>
        <p:spPr>
          <a:xfrm>
            <a:off x="7847951"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5"/>
          <p:cNvSpPr/>
          <p:nvPr/>
        </p:nvSpPr>
        <p:spPr>
          <a:xfrm>
            <a:off x="8507495"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5"/>
          <p:cNvSpPr/>
          <p:nvPr/>
        </p:nvSpPr>
        <p:spPr>
          <a:xfrm>
            <a:off x="7550023"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 name="Google Shape;109;p5"/>
          <p:cNvSpPr/>
          <p:nvPr/>
        </p:nvSpPr>
        <p:spPr>
          <a:xfrm>
            <a:off x="7325662"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 name="Google Shape;111;p5"/>
          <p:cNvSpPr/>
          <p:nvPr/>
        </p:nvSpPr>
        <p:spPr>
          <a:xfrm>
            <a:off x="8726413"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2" name="Google Shape;112;p5"/>
          <p:cNvGrpSpPr/>
          <p:nvPr/>
        </p:nvGrpSpPr>
        <p:grpSpPr>
          <a:xfrm>
            <a:off x="8142376" y="4477575"/>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15" name="Google Shape;115;p5"/>
          <p:cNvGrpSpPr/>
          <p:nvPr/>
        </p:nvGrpSpPr>
        <p:grpSpPr>
          <a:xfrm>
            <a:off x="2139871" y="482540"/>
            <a:ext cx="398659"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5"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1"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8" name="Google Shape;248;p10"/>
          <p:cNvSpPr/>
          <p:nvPr/>
        </p:nvSpPr>
        <p:spPr>
          <a:xfrm>
            <a:off x="217851"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9" name="Google Shape;249;p10"/>
          <p:cNvSpPr/>
          <p:nvPr/>
        </p:nvSpPr>
        <p:spPr>
          <a:xfrm>
            <a:off x="1156977"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2" name="Google Shape;252;p10"/>
          <p:cNvSpPr/>
          <p:nvPr/>
        </p:nvSpPr>
        <p:spPr>
          <a:xfrm>
            <a:off x="7847951"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3" name="Google Shape;253;p10"/>
          <p:cNvSpPr/>
          <p:nvPr/>
        </p:nvSpPr>
        <p:spPr>
          <a:xfrm>
            <a:off x="8507495"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6" name="Google Shape;256;p10"/>
          <p:cNvSpPr/>
          <p:nvPr/>
        </p:nvSpPr>
        <p:spPr>
          <a:xfrm>
            <a:off x="7550023"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7" name="Google Shape;257;p10"/>
          <p:cNvSpPr/>
          <p:nvPr/>
        </p:nvSpPr>
        <p:spPr>
          <a:xfrm>
            <a:off x="7325662"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8" name="Google Shape;258;p10"/>
          <p:cNvSpPr/>
          <p:nvPr/>
        </p:nvSpPr>
        <p:spPr>
          <a:xfrm>
            <a:off x="258290"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9" name="Google Shape;259;p10"/>
          <p:cNvSpPr/>
          <p:nvPr/>
        </p:nvSpPr>
        <p:spPr>
          <a:xfrm>
            <a:off x="8726413"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60" name="Google Shape;260;p10"/>
          <p:cNvGrpSpPr/>
          <p:nvPr/>
        </p:nvGrpSpPr>
        <p:grpSpPr>
          <a:xfrm>
            <a:off x="8142376" y="4477575"/>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63" name="Google Shape;263;p10"/>
          <p:cNvGrpSpPr/>
          <p:nvPr/>
        </p:nvGrpSpPr>
        <p:grpSpPr>
          <a:xfrm>
            <a:off x="545621" y="382390"/>
            <a:ext cx="398659"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72" name="Google Shape;272;p10"/>
          <p:cNvSpPr txBox="1">
            <a:spLocks noGrp="1"/>
          </p:cNvSpPr>
          <p:nvPr>
            <p:ph type="sldNum" idx="12"/>
          </p:nvPr>
        </p:nvSpPr>
        <p:spPr>
          <a:xfrm>
            <a:off x="8117985"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18D2C6-E7F2-41C9-AF98-05C1A2FDC9E2}" type="datetime2">
              <a:rPr lang="en-US"/>
              <a:pPr>
                <a:defRPr/>
              </a:pPr>
              <a:t>Thursday, April 6, 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165C51-1D17-4C28-A817-58D3187D6A25}" type="slidenum">
              <a:rPr lang="en-US" altLang="en-US"/>
              <a:pPr>
                <a:defRPr/>
              </a:pPr>
              <a:t>‹#›</a:t>
            </a:fld>
            <a:endParaRPr lang="en-US" altLang="en-US"/>
          </a:p>
        </p:txBody>
      </p:sp>
    </p:spTree>
    <p:extLst>
      <p:ext uri="{BB962C8B-B14F-4D97-AF65-F5344CB8AC3E}">
        <p14:creationId xmlns:p14="http://schemas.microsoft.com/office/powerpoint/2010/main" val="202787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sic Layout">
    <p:bg>
      <p:bgPr>
        <a:solidFill>
          <a:schemeClr val="accent1"/>
        </a:solidFill>
        <a:effectLst/>
      </p:bgPr>
    </p:bg>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id="{B8721DC2-5188-4BB5-96DF-E862B5F1DF72}"/>
              </a:ext>
            </a:extLst>
          </p:cNvPr>
          <p:cNvSpPr/>
          <p:nvPr userDrawn="1"/>
        </p:nvSpPr>
        <p:spPr>
          <a:xfrm rot="10800000">
            <a:off x="8460432" y="3958405"/>
            <a:ext cx="503984" cy="1043112"/>
          </a:xfrm>
          <a:custGeom>
            <a:avLst/>
            <a:gdLst>
              <a:gd name="connsiteX0" fmla="*/ 1102413 w 1725923"/>
              <a:gd name="connsiteY0" fmla="*/ 1964795 h 3572198"/>
              <a:gd name="connsiteX1" fmla="*/ 619087 w 1725923"/>
              <a:gd name="connsiteY1" fmla="*/ 1964795 h 3572198"/>
              <a:gd name="connsiteX2" fmla="*/ 619087 w 1725923"/>
              <a:gd name="connsiteY2" fmla="*/ 143855 h 3572198"/>
              <a:gd name="connsiteX3" fmla="*/ 619087 w 1725923"/>
              <a:gd name="connsiteY3" fmla="*/ 140749 h 3572198"/>
              <a:gd name="connsiteX4" fmla="*/ 622193 w 1725923"/>
              <a:gd name="connsiteY4" fmla="*/ 140749 h 3572198"/>
              <a:gd name="connsiteX5" fmla="*/ 762942 w 1725923"/>
              <a:gd name="connsiteY5" fmla="*/ 0 h 3572198"/>
              <a:gd name="connsiteX6" fmla="*/ 753417 w 1725923"/>
              <a:gd name="connsiteY6" fmla="*/ 1825378 h 3572198"/>
              <a:gd name="connsiteX7" fmla="*/ 784462 w 1725923"/>
              <a:gd name="connsiteY7" fmla="*/ 1856423 h 3572198"/>
              <a:gd name="connsiteX8" fmla="*/ 815507 w 1725923"/>
              <a:gd name="connsiteY8" fmla="*/ 1825378 h 3572198"/>
              <a:gd name="connsiteX9" fmla="*/ 826256 w 1725923"/>
              <a:gd name="connsiteY9" fmla="*/ 0 h 3572198"/>
              <a:gd name="connsiteX10" fmla="*/ 898897 w 1725923"/>
              <a:gd name="connsiteY10" fmla="*/ 0 h 3572198"/>
              <a:gd name="connsiteX11" fmla="*/ 1102413 w 1725923"/>
              <a:gd name="connsiteY11" fmla="*/ 257962 h 3572198"/>
              <a:gd name="connsiteX12" fmla="*/ 1102413 w 1725923"/>
              <a:gd name="connsiteY12" fmla="*/ 435134 h 3572198"/>
              <a:gd name="connsiteX13" fmla="*/ 974435 w 1725923"/>
              <a:gd name="connsiteY13" fmla="*/ 554280 h 3572198"/>
              <a:gd name="connsiteX14" fmla="*/ 1102413 w 1725923"/>
              <a:gd name="connsiteY14" fmla="*/ 673428 h 3572198"/>
              <a:gd name="connsiteX15" fmla="*/ 1102413 w 1725923"/>
              <a:gd name="connsiteY15" fmla="*/ 802506 h 3572198"/>
              <a:gd name="connsiteX16" fmla="*/ 982216 w 1725923"/>
              <a:gd name="connsiteY16" fmla="*/ 921506 h 3572198"/>
              <a:gd name="connsiteX17" fmla="*/ 1102413 w 1725923"/>
              <a:gd name="connsiteY17" fmla="*/ 1040506 h 3572198"/>
              <a:gd name="connsiteX18" fmla="*/ 1102413 w 1725923"/>
              <a:gd name="connsiteY18" fmla="*/ 1148198 h 3572198"/>
              <a:gd name="connsiteX19" fmla="*/ 1016431 w 1725923"/>
              <a:gd name="connsiteY19" fmla="*/ 1262985 h 3572198"/>
              <a:gd name="connsiteX20" fmla="*/ 1102413 w 1725923"/>
              <a:gd name="connsiteY20" fmla="*/ 1377772 h 3572198"/>
              <a:gd name="connsiteX21" fmla="*/ 1102413 w 1725923"/>
              <a:gd name="connsiteY21" fmla="*/ 1511810 h 3572198"/>
              <a:gd name="connsiteX22" fmla="*/ 926889 w 1725923"/>
              <a:gd name="connsiteY22" fmla="*/ 1668154 h 3572198"/>
              <a:gd name="connsiteX23" fmla="*/ 1102413 w 1725923"/>
              <a:gd name="connsiteY23" fmla="*/ 1824498 h 3572198"/>
              <a:gd name="connsiteX24" fmla="*/ 831837 w 1725923"/>
              <a:gd name="connsiteY24" fmla="*/ 2445070 h 3572198"/>
              <a:gd name="connsiteX25" fmla="*/ 831837 w 1725923"/>
              <a:gd name="connsiteY25" fmla="*/ 2193610 h 3572198"/>
              <a:gd name="connsiteX26" fmla="*/ 579837 w 1725923"/>
              <a:gd name="connsiteY26" fmla="*/ 2193610 h 3572198"/>
              <a:gd name="connsiteX27" fmla="*/ 579837 w 1725923"/>
              <a:gd name="connsiteY27" fmla="*/ 2445070 h 3572198"/>
              <a:gd name="connsiteX28" fmla="*/ 1135469 w 1725923"/>
              <a:gd name="connsiteY28" fmla="*/ 2445070 h 3572198"/>
              <a:gd name="connsiteX29" fmla="*/ 1135469 w 1725923"/>
              <a:gd name="connsiteY29" fmla="*/ 2193610 h 3572198"/>
              <a:gd name="connsiteX30" fmla="*/ 883469 w 1725923"/>
              <a:gd name="connsiteY30" fmla="*/ 2193610 h 3572198"/>
              <a:gd name="connsiteX31" fmla="*/ 883469 w 1725923"/>
              <a:gd name="connsiteY31" fmla="*/ 2445070 h 3572198"/>
              <a:gd name="connsiteX32" fmla="*/ 831837 w 1725923"/>
              <a:gd name="connsiteY32" fmla="*/ 2738767 h 3572198"/>
              <a:gd name="connsiteX33" fmla="*/ 831837 w 1725923"/>
              <a:gd name="connsiteY33" fmla="*/ 2487307 h 3572198"/>
              <a:gd name="connsiteX34" fmla="*/ 579837 w 1725923"/>
              <a:gd name="connsiteY34" fmla="*/ 2487307 h 3572198"/>
              <a:gd name="connsiteX35" fmla="*/ 579837 w 1725923"/>
              <a:gd name="connsiteY35" fmla="*/ 2738767 h 3572198"/>
              <a:gd name="connsiteX36" fmla="*/ 1135469 w 1725923"/>
              <a:gd name="connsiteY36" fmla="*/ 2738767 h 3572198"/>
              <a:gd name="connsiteX37" fmla="*/ 1135469 w 1725923"/>
              <a:gd name="connsiteY37" fmla="*/ 2487307 h 3572198"/>
              <a:gd name="connsiteX38" fmla="*/ 883469 w 1725923"/>
              <a:gd name="connsiteY38" fmla="*/ 2487307 h 3572198"/>
              <a:gd name="connsiteX39" fmla="*/ 883469 w 1725923"/>
              <a:gd name="connsiteY39" fmla="*/ 2738767 h 3572198"/>
              <a:gd name="connsiteX40" fmla="*/ 858795 w 1725923"/>
              <a:gd name="connsiteY40" fmla="*/ 3306895 h 3572198"/>
              <a:gd name="connsiteX41" fmla="*/ 300360 w 1725923"/>
              <a:gd name="connsiteY41" fmla="*/ 2750307 h 3572198"/>
              <a:gd name="connsiteX42" fmla="*/ 302749 w 1725923"/>
              <a:gd name="connsiteY42" fmla="*/ 2750307 h 3572198"/>
              <a:gd name="connsiteX43" fmla="*/ 302749 w 1725923"/>
              <a:gd name="connsiteY43" fmla="*/ 2131254 h 3572198"/>
              <a:gd name="connsiteX44" fmla="*/ 387566 w 1725923"/>
              <a:gd name="connsiteY44" fmla="*/ 2046437 h 3572198"/>
              <a:gd name="connsiteX45" fmla="*/ 547717 w 1725923"/>
              <a:gd name="connsiteY45" fmla="*/ 2046437 h 3572198"/>
              <a:gd name="connsiteX46" fmla="*/ 568126 w 1725923"/>
              <a:gd name="connsiteY46" fmla="*/ 1964796 h 3572198"/>
              <a:gd name="connsiteX47" fmla="*/ 1153373 w 1725923"/>
              <a:gd name="connsiteY47" fmla="*/ 1964796 h 3572198"/>
              <a:gd name="connsiteX48" fmla="*/ 1173782 w 1725923"/>
              <a:gd name="connsiteY48" fmla="*/ 2046437 h 3572198"/>
              <a:gd name="connsiteX49" fmla="*/ 1333932 w 1725923"/>
              <a:gd name="connsiteY49" fmla="*/ 2046437 h 3572198"/>
              <a:gd name="connsiteX50" fmla="*/ 1418749 w 1725923"/>
              <a:gd name="connsiteY50" fmla="*/ 2131254 h 3572198"/>
              <a:gd name="connsiteX51" fmla="*/ 1418749 w 1725923"/>
              <a:gd name="connsiteY51" fmla="*/ 2751832 h 3572198"/>
              <a:gd name="connsiteX52" fmla="*/ 1414832 w 1725923"/>
              <a:gd name="connsiteY52" fmla="*/ 2751832 h 3572198"/>
              <a:gd name="connsiteX53" fmla="*/ 863754 w 1725923"/>
              <a:gd name="connsiteY53" fmla="*/ 3572198 h 3572198"/>
              <a:gd name="connsiteX54" fmla="*/ 862962 w 1725923"/>
              <a:gd name="connsiteY54" fmla="*/ 3572044 h 3572198"/>
              <a:gd name="connsiteX55" fmla="*/ 862170 w 1725923"/>
              <a:gd name="connsiteY55" fmla="*/ 3572198 h 3572198"/>
              <a:gd name="connsiteX56" fmla="*/ 800003 w 1725923"/>
              <a:gd name="connsiteY56" fmla="*/ 3546448 h 3572198"/>
              <a:gd name="connsiteX57" fmla="*/ 796872 w 1725923"/>
              <a:gd name="connsiteY57" fmla="*/ 3541733 h 3572198"/>
              <a:gd name="connsiteX58" fmla="*/ 25750 w 1725923"/>
              <a:gd name="connsiteY58" fmla="*/ 2770611 h 3572198"/>
              <a:gd name="connsiteX59" fmla="*/ 25750 w 1725923"/>
              <a:gd name="connsiteY59" fmla="*/ 2646277 h 3572198"/>
              <a:gd name="connsiteX60" fmla="*/ 150083 w 1725923"/>
              <a:gd name="connsiteY60" fmla="*/ 2646277 h 3572198"/>
              <a:gd name="connsiteX61" fmla="*/ 862962 w 1725923"/>
              <a:gd name="connsiteY61" fmla="*/ 3359155 h 3572198"/>
              <a:gd name="connsiteX62" fmla="*/ 1575840 w 1725923"/>
              <a:gd name="connsiteY62" fmla="*/ 2646277 h 3572198"/>
              <a:gd name="connsiteX63" fmla="*/ 1700173 w 1725923"/>
              <a:gd name="connsiteY63" fmla="*/ 2646277 h 3572198"/>
              <a:gd name="connsiteX64" fmla="*/ 1700173 w 1725923"/>
              <a:gd name="connsiteY64" fmla="*/ 2770611 h 3572198"/>
              <a:gd name="connsiteX65" fmla="*/ 929051 w 1725923"/>
              <a:gd name="connsiteY65" fmla="*/ 3541733 h 3572198"/>
              <a:gd name="connsiteX66" fmla="*/ 925920 w 1725923"/>
              <a:gd name="connsiteY66" fmla="*/ 3546448 h 3572198"/>
              <a:gd name="connsiteX67" fmla="*/ 863754 w 1725923"/>
              <a:gd name="connsiteY67" fmla="*/ 3572198 h 357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25923" h="3572198">
                <a:moveTo>
                  <a:pt x="1102413" y="1964795"/>
                </a:moveTo>
                <a:lnTo>
                  <a:pt x="619087" y="1964795"/>
                </a:lnTo>
                <a:lnTo>
                  <a:pt x="619087" y="143855"/>
                </a:lnTo>
                <a:lnTo>
                  <a:pt x="619087" y="140749"/>
                </a:lnTo>
                <a:lnTo>
                  <a:pt x="622193" y="140749"/>
                </a:lnTo>
                <a:lnTo>
                  <a:pt x="762942" y="0"/>
                </a:lnTo>
                <a:lnTo>
                  <a:pt x="753417" y="1825378"/>
                </a:lnTo>
                <a:cubicBezTo>
                  <a:pt x="753417" y="1842524"/>
                  <a:pt x="767316" y="1856423"/>
                  <a:pt x="784462" y="1856423"/>
                </a:cubicBezTo>
                <a:cubicBezTo>
                  <a:pt x="801608" y="1856423"/>
                  <a:pt x="815507" y="1842524"/>
                  <a:pt x="815507" y="1825378"/>
                </a:cubicBezTo>
                <a:cubicBezTo>
                  <a:pt x="816913" y="1216919"/>
                  <a:pt x="824850" y="608459"/>
                  <a:pt x="826256" y="0"/>
                </a:cubicBezTo>
                <a:lnTo>
                  <a:pt x="898897" y="0"/>
                </a:lnTo>
                <a:lnTo>
                  <a:pt x="1102413" y="257962"/>
                </a:lnTo>
                <a:lnTo>
                  <a:pt x="1102413" y="435134"/>
                </a:lnTo>
                <a:lnTo>
                  <a:pt x="974435" y="554280"/>
                </a:lnTo>
                <a:lnTo>
                  <a:pt x="1102413" y="673428"/>
                </a:lnTo>
                <a:lnTo>
                  <a:pt x="1102413" y="802506"/>
                </a:lnTo>
                <a:lnTo>
                  <a:pt x="982216" y="921506"/>
                </a:lnTo>
                <a:lnTo>
                  <a:pt x="1102413" y="1040506"/>
                </a:lnTo>
                <a:lnTo>
                  <a:pt x="1102413" y="1148198"/>
                </a:lnTo>
                <a:lnTo>
                  <a:pt x="1016431" y="1262985"/>
                </a:lnTo>
                <a:lnTo>
                  <a:pt x="1102413" y="1377772"/>
                </a:lnTo>
                <a:lnTo>
                  <a:pt x="1102413" y="1511810"/>
                </a:lnTo>
                <a:lnTo>
                  <a:pt x="926889" y="1668154"/>
                </a:lnTo>
                <a:lnTo>
                  <a:pt x="1102413" y="1824498"/>
                </a:lnTo>
                <a:close/>
                <a:moveTo>
                  <a:pt x="831837" y="2445070"/>
                </a:moveTo>
                <a:lnTo>
                  <a:pt x="831837" y="2193610"/>
                </a:lnTo>
                <a:lnTo>
                  <a:pt x="579837" y="2193610"/>
                </a:lnTo>
                <a:lnTo>
                  <a:pt x="579837" y="2445070"/>
                </a:lnTo>
                <a:close/>
                <a:moveTo>
                  <a:pt x="1135469" y="2445070"/>
                </a:moveTo>
                <a:lnTo>
                  <a:pt x="1135469" y="2193610"/>
                </a:lnTo>
                <a:lnTo>
                  <a:pt x="883469" y="2193610"/>
                </a:lnTo>
                <a:lnTo>
                  <a:pt x="883469" y="2445070"/>
                </a:lnTo>
                <a:close/>
                <a:moveTo>
                  <a:pt x="831837" y="2738767"/>
                </a:moveTo>
                <a:lnTo>
                  <a:pt x="831837" y="2487307"/>
                </a:lnTo>
                <a:lnTo>
                  <a:pt x="579837" y="2487307"/>
                </a:lnTo>
                <a:lnTo>
                  <a:pt x="579837" y="2738767"/>
                </a:lnTo>
                <a:close/>
                <a:moveTo>
                  <a:pt x="1135469" y="2738767"/>
                </a:moveTo>
                <a:lnTo>
                  <a:pt x="1135469" y="2487307"/>
                </a:lnTo>
                <a:lnTo>
                  <a:pt x="883469" y="2487307"/>
                </a:lnTo>
                <a:lnTo>
                  <a:pt x="883469" y="2738767"/>
                </a:lnTo>
                <a:close/>
                <a:moveTo>
                  <a:pt x="858795" y="3306895"/>
                </a:moveTo>
                <a:lnTo>
                  <a:pt x="300360" y="2750307"/>
                </a:lnTo>
                <a:lnTo>
                  <a:pt x="302749" y="2750307"/>
                </a:lnTo>
                <a:lnTo>
                  <a:pt x="302749" y="2131254"/>
                </a:lnTo>
                <a:cubicBezTo>
                  <a:pt x="302749" y="2084411"/>
                  <a:pt x="340723" y="2046437"/>
                  <a:pt x="387566" y="2046437"/>
                </a:cubicBezTo>
                <a:lnTo>
                  <a:pt x="547717" y="2046437"/>
                </a:lnTo>
                <a:lnTo>
                  <a:pt x="568126" y="1964796"/>
                </a:lnTo>
                <a:lnTo>
                  <a:pt x="1153373" y="1964796"/>
                </a:lnTo>
                <a:lnTo>
                  <a:pt x="1173782" y="2046437"/>
                </a:lnTo>
                <a:lnTo>
                  <a:pt x="1333932" y="2046437"/>
                </a:lnTo>
                <a:cubicBezTo>
                  <a:pt x="1380775" y="2046437"/>
                  <a:pt x="1418749" y="2084411"/>
                  <a:pt x="1418749" y="2131254"/>
                </a:cubicBezTo>
                <a:lnTo>
                  <a:pt x="1418749" y="2751832"/>
                </a:lnTo>
                <a:lnTo>
                  <a:pt x="1414832" y="2751832"/>
                </a:lnTo>
                <a:close/>
                <a:moveTo>
                  <a:pt x="863754" y="3572198"/>
                </a:moveTo>
                <a:lnTo>
                  <a:pt x="862962" y="3572044"/>
                </a:lnTo>
                <a:lnTo>
                  <a:pt x="862170" y="3572198"/>
                </a:lnTo>
                <a:cubicBezTo>
                  <a:pt x="839670" y="3572198"/>
                  <a:pt x="817170" y="3563614"/>
                  <a:pt x="800003" y="3546448"/>
                </a:cubicBezTo>
                <a:lnTo>
                  <a:pt x="796872" y="3541733"/>
                </a:lnTo>
                <a:lnTo>
                  <a:pt x="25750" y="2770611"/>
                </a:lnTo>
                <a:cubicBezTo>
                  <a:pt x="-8584" y="2736277"/>
                  <a:pt x="-8584" y="2680611"/>
                  <a:pt x="25750" y="2646277"/>
                </a:cubicBezTo>
                <a:cubicBezTo>
                  <a:pt x="60083" y="2611944"/>
                  <a:pt x="115750" y="2611944"/>
                  <a:pt x="150083" y="2646277"/>
                </a:cubicBezTo>
                <a:lnTo>
                  <a:pt x="862962" y="3359155"/>
                </a:lnTo>
                <a:lnTo>
                  <a:pt x="1575840" y="2646277"/>
                </a:lnTo>
                <a:cubicBezTo>
                  <a:pt x="1610173" y="2611944"/>
                  <a:pt x="1665840" y="2611944"/>
                  <a:pt x="1700173" y="2646277"/>
                </a:cubicBezTo>
                <a:cubicBezTo>
                  <a:pt x="1734507" y="2680611"/>
                  <a:pt x="1734507" y="2736277"/>
                  <a:pt x="1700173" y="2770611"/>
                </a:cubicBezTo>
                <a:lnTo>
                  <a:pt x="929051" y="3541733"/>
                </a:lnTo>
                <a:lnTo>
                  <a:pt x="925920" y="3546448"/>
                </a:lnTo>
                <a:cubicBezTo>
                  <a:pt x="908753" y="3563614"/>
                  <a:pt x="886253" y="3572198"/>
                  <a:pt x="863754" y="357219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1"/>
            <a:endParaRPr lang="ko-KR" altLang="en-US" sz="1350">
              <a:solidFill>
                <a:prstClr val="white"/>
              </a:solidFill>
            </a:endParaRPr>
          </a:p>
        </p:txBody>
      </p:sp>
      <p:sp>
        <p:nvSpPr>
          <p:cNvPr id="10" name="Text Placeholder 9"/>
          <p:cNvSpPr>
            <a:spLocks noGrp="1"/>
          </p:cNvSpPr>
          <p:nvPr>
            <p:ph type="body" sz="quarter" idx="10" hasCustomPrompt="1"/>
          </p:nvPr>
        </p:nvSpPr>
        <p:spPr>
          <a:xfrm>
            <a:off x="0" y="123480"/>
            <a:ext cx="9144000" cy="576064"/>
          </a:xfrm>
          <a:prstGeom prst="rect">
            <a:avLst/>
          </a:prstGeom>
        </p:spPr>
        <p:txBody>
          <a:bodyPr anchor="ctr"/>
          <a:lstStyle>
            <a:lvl1pPr marL="0" indent="0" algn="ctr">
              <a:buNone/>
              <a:defRPr sz="30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4"/>
            <a:ext cx="9144000" cy="288032"/>
          </a:xfrm>
          <a:prstGeom prst="rect">
            <a:avLst/>
          </a:prstGeom>
        </p:spPr>
        <p:txBody>
          <a:bodyPr anchor="ctr"/>
          <a:lstStyle>
            <a:lvl1pPr marL="0" indent="0" algn="ctr">
              <a:buNone/>
              <a:defRPr sz="1050"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27085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220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0450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1491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DBF0F7-40A8-4349-8F08-C4158DF2D66D}"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6106A-1D96-45B7-AD53-0F5E99CEAC45}" type="slidenum">
              <a:rPr lang="en-US" smtClean="0"/>
              <a:t>‹#›</a:t>
            </a:fld>
            <a:endParaRPr lang="en-US"/>
          </a:p>
        </p:txBody>
      </p:sp>
    </p:spTree>
    <p:extLst>
      <p:ext uri="{BB962C8B-B14F-4D97-AF65-F5344CB8AC3E}">
        <p14:creationId xmlns:p14="http://schemas.microsoft.com/office/powerpoint/2010/main" val="322540899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1pPr>
            <a:lvl2pPr lvl="1">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2pPr>
            <a:lvl3pPr lvl="2">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3pPr>
            <a:lvl4pPr lvl="3">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4pPr>
            <a:lvl5pPr lvl="4">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5pPr>
            <a:lvl6pPr lvl="5">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6pPr>
            <a:lvl7pPr lvl="6">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7pPr>
            <a:lvl8pPr lvl="7">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8pPr>
            <a:lvl9pPr lvl="8">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9pPr>
          </a:lstStyle>
          <a:p>
            <a:endParaRPr/>
          </a:p>
        </p:txBody>
      </p:sp>
      <p:sp>
        <p:nvSpPr>
          <p:cNvPr id="8" name="Google Shape;8;p1"/>
          <p:cNvSpPr txBox="1">
            <a:spLocks noGrp="1"/>
          </p:cNvSpPr>
          <p:nvPr>
            <p:ph type="sldNum" idx="12"/>
          </p:nvPr>
        </p:nvSpPr>
        <p:spPr>
          <a:xfrm>
            <a:off x="8117985"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6" r:id="rId3"/>
    <p:sldLayoutId id="2147483662" r:id="rId4"/>
    <p:sldLayoutId id="2147483669" r:id="rId5"/>
    <p:sldLayoutId id="2147483670" r:id="rId6"/>
    <p:sldLayoutId id="2147483671" r:id="rId7"/>
    <p:sldLayoutId id="2147483672" r:id="rId8"/>
    <p:sldLayoutId id="2147483673" r:id="rId9"/>
    <p:sldLayoutId id="2147483674" r:id="rId10"/>
    <p:sldLayoutId id="2147483675"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 name="10-Point Star 2"/>
          <p:cNvSpPr/>
          <p:nvPr/>
        </p:nvSpPr>
        <p:spPr>
          <a:xfrm>
            <a:off x="1474076" y="141543"/>
            <a:ext cx="1710558" cy="1639614"/>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 name="Google Shape;389;p15"/>
          <p:cNvSpPr txBox="1">
            <a:spLocks noGrp="1"/>
          </p:cNvSpPr>
          <p:nvPr>
            <p:ph type="ctrTitle"/>
          </p:nvPr>
        </p:nvSpPr>
        <p:spPr>
          <a:xfrm>
            <a:off x="2577663" y="961350"/>
            <a:ext cx="4035972" cy="3220800"/>
          </a:xfrm>
          <a:prstGeom prst="rect">
            <a:avLst/>
          </a:prstGeom>
        </p:spPr>
        <p:txBody>
          <a:bodyPr spcFirstLastPara="1" wrap="square" lIns="91425" tIns="91425" rIns="91425" bIns="91425" anchor="ctr" anchorCtr="0">
            <a:noAutofit/>
          </a:bodyPr>
          <a:lstStyle/>
          <a:p>
            <a:pPr lvl="0">
              <a:buClr>
                <a:srgbClr val="000000"/>
              </a:buClr>
              <a:buSzTx/>
            </a:pPr>
            <a:r>
              <a:rPr lang="en-US" sz="3200" b="1" dirty="0">
                <a:solidFill>
                  <a:schemeClr val="bg1"/>
                </a:solidFill>
                <a:latin typeface="Times New Roman" pitchFamily="18" charset="0"/>
                <a:cs typeface="Times New Roman" pitchFamily="18" charset="0"/>
                <a:sym typeface="Arial"/>
              </a:rPr>
              <a:t>NÂNG CAO CHẤT LƯỢNG ÔN THI VÀO LỚP 10 </a:t>
            </a:r>
            <a:br>
              <a:rPr lang="en-US" sz="3200" b="1" dirty="0">
                <a:solidFill>
                  <a:schemeClr val="bg1"/>
                </a:solidFill>
                <a:latin typeface="Times New Roman" pitchFamily="18" charset="0"/>
                <a:cs typeface="Times New Roman" pitchFamily="18" charset="0"/>
                <a:sym typeface="Arial"/>
              </a:rPr>
            </a:br>
            <a:r>
              <a:rPr lang="en-US" sz="3200" b="1" dirty="0">
                <a:solidFill>
                  <a:schemeClr val="bg1"/>
                </a:solidFill>
                <a:latin typeface="Times New Roman" pitchFamily="18" charset="0"/>
                <a:cs typeface="Times New Roman" pitchFamily="18" charset="0"/>
                <a:sym typeface="Arial"/>
              </a:rPr>
              <a:t>MÔN NGỮ VĂN</a:t>
            </a:r>
          </a:p>
        </p:txBody>
      </p:sp>
      <p:sp>
        <p:nvSpPr>
          <p:cNvPr id="2" name="TextBox 1"/>
          <p:cNvSpPr txBox="1"/>
          <p:nvPr/>
        </p:nvSpPr>
        <p:spPr>
          <a:xfrm>
            <a:off x="1292770" y="580828"/>
            <a:ext cx="1891863" cy="1200329"/>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 CHUYÊN ĐỀ</a:t>
            </a:r>
            <a:br>
              <a:rPr lang="en-US" sz="2400" b="1" dirty="0">
                <a:solidFill>
                  <a:srgbClr val="FF0000"/>
                </a:solidFill>
                <a:latin typeface="Times New Roman" pitchFamily="18" charset="0"/>
                <a:cs typeface="Times New Roman" pitchFamily="18" charset="0"/>
              </a:rPr>
            </a:br>
            <a:endParaRPr lang="en-US" sz="2400" dirty="0"/>
          </a:p>
        </p:txBody>
      </p:sp>
      <p:sp>
        <p:nvSpPr>
          <p:cNvPr id="4" name="TextBox 3"/>
          <p:cNvSpPr txBox="1"/>
          <p:nvPr/>
        </p:nvSpPr>
        <p:spPr>
          <a:xfrm>
            <a:off x="4327634" y="4054840"/>
            <a:ext cx="4816366" cy="1015663"/>
          </a:xfrm>
          <a:prstGeom prst="rect">
            <a:avLst/>
          </a:prstGeom>
          <a:solidFill>
            <a:schemeClr val="accent5">
              <a:lumMod val="75000"/>
            </a:schemeClr>
          </a:solidFill>
        </p:spPr>
        <p:txBody>
          <a:bodyPr wrap="square" rtlCol="0">
            <a:spAutoFit/>
          </a:bodyPr>
          <a:lstStyle/>
          <a:p>
            <a:r>
              <a:rPr lang="en-US" sz="2000" b="1" dirty="0" err="1" smtClean="0">
                <a:solidFill>
                  <a:schemeClr val="bg1"/>
                </a:solidFill>
                <a:latin typeface="Times New Roman" panose="02020603050405020304" pitchFamily="18" charset="0"/>
                <a:cs typeface="Times New Roman" panose="02020603050405020304" pitchFamily="18" charset="0"/>
              </a:rPr>
              <a:t>Báo</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cáo</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viên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Trịnh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Ngọc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Ánh</a:t>
            </a:r>
            <a:r>
              <a:rPr lang="en-US" sz="2000" dirty="0" smtClean="0">
                <a:solidFill>
                  <a:schemeClr val="bg1"/>
                </a:solidFill>
                <a:latin typeface="Times New Roman" panose="02020603050405020304" pitchFamily="18" charset="0"/>
                <a:cs typeface="Times New Roman" panose="02020603050405020304" pitchFamily="18" charset="0"/>
              </a:rPr>
              <a:t> </a:t>
            </a:r>
          </a:p>
          <a:p>
            <a:r>
              <a:rPr lang="en-US" sz="2000" dirty="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Hoàng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Thị</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Phương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Ngọc</a:t>
            </a:r>
            <a:endParaRPr lang="en-US" sz="2000" dirty="0" smtClean="0">
              <a:solidFill>
                <a:schemeClr val="bg1"/>
              </a:solidFill>
              <a:latin typeface="Times New Roman" panose="02020603050405020304" pitchFamily="18" charset="0"/>
              <a:cs typeface="Times New Roman" panose="02020603050405020304" pitchFamily="18" charset="0"/>
            </a:endParaRPr>
          </a:p>
          <a:p>
            <a:r>
              <a:rPr lang="en-US" sz="2000" b="1" dirty="0" err="1" smtClean="0">
                <a:solidFill>
                  <a:schemeClr val="bg1"/>
                </a:solidFill>
                <a:latin typeface="Times New Roman" panose="02020603050405020304" pitchFamily="18" charset="0"/>
                <a:cs typeface="Times New Roman" panose="02020603050405020304" pitchFamily="18" charset="0"/>
              </a:rPr>
              <a:t>Trường</a:t>
            </a:r>
            <a:r>
              <a:rPr lang="en-US" sz="2000" b="1" dirty="0" smtClean="0">
                <a:solidFill>
                  <a:schemeClr val="bg1"/>
                </a:solidFill>
                <a:latin typeface="Times New Roman" panose="02020603050405020304" pitchFamily="18" charset="0"/>
                <a:cs typeface="Times New Roman" panose="02020603050405020304" pitchFamily="18" charset="0"/>
              </a:rPr>
              <a:t> THCS </a:t>
            </a:r>
            <a:r>
              <a:rPr lang="en-US" sz="2000" b="1" dirty="0" err="1" smtClean="0">
                <a:solidFill>
                  <a:schemeClr val="bg1"/>
                </a:solidFill>
                <a:latin typeface="Times New Roman" panose="02020603050405020304" pitchFamily="18" charset="0"/>
                <a:cs typeface="Times New Roman" panose="02020603050405020304" pitchFamily="18" charset="0"/>
              </a:rPr>
              <a:t>Cầu</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Giấy</a:t>
            </a:r>
            <a:endParaRPr 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2" name="Rectangle 1"/>
          <p:cNvSpPr/>
          <p:nvPr/>
        </p:nvSpPr>
        <p:spPr>
          <a:xfrm>
            <a:off x="2900856" y="1122511"/>
            <a:ext cx="3358055" cy="2973122"/>
          </a:xfrm>
          <a:prstGeom prst="rect">
            <a:avLst/>
          </a:prstGeom>
        </p:spPr>
        <p:txBody>
          <a:bodyPr wrap="square">
            <a:spAutoFit/>
          </a:bodyPr>
          <a:lstStyle/>
          <a:p>
            <a:pPr algn="ctr">
              <a:lnSpc>
                <a:spcPct val="130000"/>
              </a:lnSpc>
            </a:pP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KĨ NĂNG </a:t>
            </a:r>
          </a:p>
          <a:p>
            <a:pPr algn="ctr">
              <a:lnSpc>
                <a:spcPct val="130000"/>
              </a:lnSpc>
            </a:pP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GIẢI QUYẾT MỘT SỐ DẠNG CÂU HỎI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30000"/>
              </a:lnSpc>
            </a:pP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TRONG ĐỀ THI VÀO LỚP 10 THPT MÔN NGỮ VĂN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102476" y="969579"/>
            <a:ext cx="2672255" cy="2251826"/>
          </a:xfrm>
          <a:prstGeom prst="rect">
            <a:avLst/>
          </a:prstGeom>
        </p:spPr>
        <p:txBody>
          <a:bodyPr spcFirstLastPara="1" wrap="square" lIns="91425" tIns="91425" rIns="91425" bIns="91425" anchor="ctr" anchorCtr="0">
            <a:noAutofit/>
          </a:bodyPr>
          <a:lstStyle/>
          <a:p>
            <a:pPr algn="ctr">
              <a:lnSpc>
                <a:spcPct val="130000"/>
              </a:lnSpc>
            </a:pPr>
            <a:r>
              <a:rPr lang="en-GB"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hỏi</a:t>
            </a:r>
            <a:r>
              <a:rPr lang="en-GB" sz="2800" b="1" dirty="0">
                <a:latin typeface="Times New Roman" panose="02020603050405020304" pitchFamily="18" charset="0"/>
                <a:ea typeface="Calibri" panose="020F0502020204030204" pitchFamily="34" charset="0"/>
                <a:cs typeface="Times New Roman" panose="02020603050405020304" pitchFamily="18" charset="0"/>
              </a:rPr>
              <a:t> ở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mức</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độ</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latin typeface="Calibri" panose="020F0502020204030204" pitchFamily="34" charset="0"/>
                <a:ea typeface="Calibri" panose="020F0502020204030204" pitchFamily="34" charset="0"/>
                <a:cs typeface="Times New Roman" panose="02020603050405020304" pitchFamily="18" charset="0"/>
              </a:rPr>
              <a:t/>
            </a:r>
            <a:br>
              <a:rPr lang="en-US" sz="2800" b="1" dirty="0">
                <a:latin typeface="Calibri" panose="020F0502020204030204" pitchFamily="34" charset="0"/>
                <a:ea typeface="Calibri" panose="020F0502020204030204" pitchFamily="34" charset="0"/>
                <a:cs typeface="Times New Roman" panose="02020603050405020304" pitchFamily="18" charset="0"/>
              </a:rPr>
            </a:br>
            <a:endParaRPr lang="en-US" sz="2800" b="1" dirty="0"/>
          </a:p>
        </p:txBody>
      </p:sp>
      <p:sp>
        <p:nvSpPr>
          <p:cNvPr id="424" name="Google Shape;424;p20"/>
          <p:cNvSpPr txBox="1">
            <a:spLocks noGrp="1"/>
          </p:cNvSpPr>
          <p:nvPr>
            <p:ph type="body" idx="1"/>
          </p:nvPr>
        </p:nvSpPr>
        <p:spPr>
          <a:xfrm>
            <a:off x="2301765" y="717608"/>
            <a:ext cx="6258911" cy="4012047"/>
          </a:xfrm>
          <a:prstGeom prst="rect">
            <a:avLst/>
          </a:prstGeom>
        </p:spPr>
        <p:txBody>
          <a:bodyPr spcFirstLastPara="1" wrap="square" lIns="91425" tIns="91425" rIns="91425" bIns="91425" anchor="t" anchorCtr="0">
            <a:noAutofit/>
          </a:bodyPr>
          <a:lstStyle/>
          <a:p>
            <a:pPr marL="101600" indent="0" algn="just">
              <a:buNone/>
            </a:pP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hỏi</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ở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mức</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nhận</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thường</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động</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từ</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nêu</a:t>
            </a:r>
            <a:r>
              <a:rPr lang="en-GB"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nhận</a:t>
            </a:r>
            <a:r>
              <a:rPr lang="en-GB"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GB"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en-GB"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en-GB"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chỉ</a:t>
            </a:r>
            <a:r>
              <a:rPr lang="en-GB"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ra</a:t>
            </a:r>
            <a:r>
              <a:rPr lang="en-GB"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a:t>
            </a:r>
            <a:endPar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101600" indent="0" algn="just">
              <a:buNone/>
            </a:pP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hỏi</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ở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mức</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nhận</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thường</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gặp</a:t>
            </a:r>
            <a:r>
              <a:rPr lang="en-GB"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101600" indent="411163" algn="just">
              <a:buNone/>
            </a:pP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Nêu</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tên</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giả</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xuất</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xứ</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hoàn</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cảnh</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sáng</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tác</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101600" indent="411163" algn="just">
              <a:buNone/>
            </a:pP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phương</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thức</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biểu</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đạt</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phép</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liên</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kết</a:t>
            </a:r>
            <a:endPar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101600" indent="411163" algn="just">
              <a:buNone/>
            </a:pP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Đặc</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trưng</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loại</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loại</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ngôi</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kể</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tình</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huống</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bố</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cục</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mạch</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cảm</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xúc</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marL="101600" indent="411163" algn="just">
              <a:buNone/>
            </a:pP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Chỉ</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ra</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phép</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liên</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kết</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văn</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bản</a:t>
            </a:r>
            <a:endParaRPr lang="en-U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101600" indent="411163" algn="just">
              <a:buNone/>
            </a:pP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từ</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loại</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biện</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pháp</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tu</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từ</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kiểu</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phần</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phương</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châm</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hội</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thoại</a:t>
            </a:r>
            <a:r>
              <a:rPr lang="en-GB"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a:p>
            <a:pPr marL="101600" indent="411163" algn="just">
              <a:buNone/>
            </a:pPr>
            <a:endParaRPr lang="en-US"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101600" lvl="0" indent="0" algn="l" rtl="0">
              <a:spcBef>
                <a:spcPts val="0"/>
              </a:spcBef>
              <a:spcAft>
                <a:spcPts val="0"/>
              </a:spcAft>
              <a:buSzPts val="2000"/>
              <a:buNone/>
            </a:pPr>
            <a:endParaRPr dirty="0"/>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102476" y="969579"/>
            <a:ext cx="2672255" cy="2251826"/>
          </a:xfrm>
          <a:prstGeom prst="rect">
            <a:avLst/>
          </a:prstGeom>
        </p:spPr>
        <p:txBody>
          <a:bodyPr spcFirstLastPara="1" wrap="square" lIns="91425" tIns="91425" rIns="91425" bIns="91425" anchor="ctr" anchorCtr="0">
            <a:noAutofit/>
          </a:bodyPr>
          <a:lstStyle/>
          <a:p>
            <a:pPr algn="ctr">
              <a:lnSpc>
                <a:spcPct val="130000"/>
              </a:lnSpc>
            </a:pPr>
            <a:r>
              <a:rPr lang="en-GB"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hỏi</a:t>
            </a:r>
            <a:r>
              <a:rPr lang="en-GB" sz="2800" b="1" dirty="0">
                <a:latin typeface="Times New Roman" panose="02020603050405020304" pitchFamily="18" charset="0"/>
                <a:ea typeface="Calibri" panose="020F0502020204030204" pitchFamily="34" charset="0"/>
                <a:cs typeface="Times New Roman" panose="02020603050405020304" pitchFamily="18" charset="0"/>
              </a:rPr>
              <a:t> ở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mức</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độ</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latin typeface="Calibri" panose="020F0502020204030204" pitchFamily="34" charset="0"/>
                <a:ea typeface="Calibri" panose="020F0502020204030204" pitchFamily="34" charset="0"/>
                <a:cs typeface="Times New Roman" panose="02020603050405020304" pitchFamily="18" charset="0"/>
              </a:rPr>
              <a:t/>
            </a:r>
            <a:br>
              <a:rPr lang="en-US" sz="2800" b="1" dirty="0">
                <a:latin typeface="Calibri" panose="020F0502020204030204" pitchFamily="34" charset="0"/>
                <a:ea typeface="Calibri" panose="020F0502020204030204" pitchFamily="34" charset="0"/>
                <a:cs typeface="Times New Roman" panose="02020603050405020304" pitchFamily="18" charset="0"/>
              </a:rPr>
            </a:br>
            <a:endParaRPr lang="en-US" sz="2800" b="1" dirty="0"/>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200" b="0" i="0" u="none" strike="noStrike" kern="0" cap="none" spc="0" normalizeH="0" baseline="0" noProof="0">
              <a:ln>
                <a:noFill/>
              </a:ln>
              <a:solidFill>
                <a:srgbClr val="A6BCC9"/>
              </a:solidFill>
              <a:effectLst/>
              <a:uLnTx/>
              <a:uFillTx/>
              <a:latin typeface="Lato Light"/>
              <a:sym typeface="Lato Light"/>
            </a:endParaRPr>
          </a:p>
        </p:txBody>
      </p:sp>
      <p:sp>
        <p:nvSpPr>
          <p:cNvPr id="424" name="Google Shape;424;p20"/>
          <p:cNvSpPr txBox="1">
            <a:spLocks noGrp="1"/>
          </p:cNvSpPr>
          <p:nvPr>
            <p:ph type="body" idx="1"/>
          </p:nvPr>
        </p:nvSpPr>
        <p:spPr>
          <a:xfrm>
            <a:off x="2467303" y="969579"/>
            <a:ext cx="6258911" cy="2916343"/>
          </a:xfrm>
          <a:prstGeom prst="rect">
            <a:avLst/>
          </a:prstGeom>
        </p:spPr>
        <p:txBody>
          <a:bodyPr spcFirstLastPara="1" wrap="square" lIns="91425" tIns="91425" rIns="91425" bIns="91425" anchor="t" anchorCtr="0">
            <a:noAutofit/>
          </a:bodyPr>
          <a:lstStyle/>
          <a:p>
            <a:pPr marL="101600" indent="0" algn="just">
              <a:lnSpc>
                <a:spcPct val="130000"/>
              </a:lnSpc>
              <a:buNone/>
            </a:pPr>
            <a:r>
              <a:rPr lang="en-GB"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Kĩ</a:t>
            </a:r>
            <a:r>
              <a:rPr lang="en-GB"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năng</a:t>
            </a:r>
            <a:r>
              <a:rPr lang="en-GB"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giải</a:t>
            </a:r>
            <a:r>
              <a:rPr lang="en-GB"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quyết</a:t>
            </a:r>
            <a:r>
              <a:rPr lang="en-GB"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01600" indent="0" algn="just">
              <a:lnSpc>
                <a:spcPct val="130000"/>
              </a:lnSpc>
              <a:buNone/>
            </a:pP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kĩ</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câu</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hỏi</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xác</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định</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đúng</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yêu</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cầu</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đề</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01600" indent="0" algn="just">
              <a:lnSpc>
                <a:spcPct val="130000"/>
              </a:lnSpc>
              <a:buNone/>
            </a:pP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Trả</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lời</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ngắn</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gọn</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chính</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xác</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đúng</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trọng</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tâm</a:t>
            </a:r>
            <a:r>
              <a:rPr lang="en-GB"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8826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102476" y="969579"/>
            <a:ext cx="2672255" cy="2251826"/>
          </a:xfrm>
          <a:prstGeom prst="rect">
            <a:avLst/>
          </a:prstGeom>
        </p:spPr>
        <p:txBody>
          <a:bodyPr spcFirstLastPara="1" wrap="square" lIns="91425" tIns="91425" rIns="91425" bIns="91425" anchor="ctr" anchorCtr="0">
            <a:noAutofit/>
          </a:bodyPr>
          <a:lstStyle/>
          <a:p>
            <a:pPr algn="ctr">
              <a:lnSpc>
                <a:spcPct val="130000"/>
              </a:lnSpc>
            </a:pPr>
            <a:r>
              <a:rPr lang="en-GB"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hỏi</a:t>
            </a:r>
            <a:r>
              <a:rPr lang="en-GB" sz="2800" b="1" dirty="0">
                <a:latin typeface="Times New Roman" panose="02020603050405020304" pitchFamily="18" charset="0"/>
                <a:ea typeface="Calibri" panose="020F0502020204030204" pitchFamily="34" charset="0"/>
                <a:cs typeface="Times New Roman" panose="02020603050405020304" pitchFamily="18" charset="0"/>
              </a:rPr>
              <a:t> ở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mức</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độ</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latin typeface="Calibri" panose="020F0502020204030204" pitchFamily="34" charset="0"/>
                <a:ea typeface="Calibri" panose="020F0502020204030204" pitchFamily="34" charset="0"/>
                <a:cs typeface="Times New Roman" panose="02020603050405020304" pitchFamily="18" charset="0"/>
              </a:rPr>
              <a:t/>
            </a:r>
            <a:br>
              <a:rPr lang="en-US" sz="2800" b="1" dirty="0">
                <a:latin typeface="Calibri" panose="020F0502020204030204" pitchFamily="34" charset="0"/>
                <a:ea typeface="Calibri" panose="020F0502020204030204" pitchFamily="34" charset="0"/>
                <a:cs typeface="Times New Roman" panose="02020603050405020304" pitchFamily="18" charset="0"/>
              </a:rPr>
            </a:br>
            <a:endParaRPr lang="en-US" sz="2800" b="1" dirty="0"/>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a:ln>
                <a:noFill/>
              </a:ln>
              <a:solidFill>
                <a:srgbClr val="A6BCC9"/>
              </a:solidFill>
              <a:effectLst/>
              <a:uLnTx/>
              <a:uFillTx/>
              <a:latin typeface="Lato Light"/>
              <a:sym typeface="Lato Light"/>
            </a:endParaRPr>
          </a:p>
        </p:txBody>
      </p:sp>
      <p:graphicFrame>
        <p:nvGraphicFramePr>
          <p:cNvPr id="9" name="Diagram 8"/>
          <p:cNvGraphicFramePr/>
          <p:nvPr/>
        </p:nvGraphicFramePr>
        <p:xfrm>
          <a:off x="2296334" y="654269"/>
          <a:ext cx="6096000" cy="3381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0953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102476" y="969579"/>
            <a:ext cx="2672255" cy="2251826"/>
          </a:xfrm>
          <a:prstGeom prst="rect">
            <a:avLst/>
          </a:prstGeom>
        </p:spPr>
        <p:txBody>
          <a:bodyPr spcFirstLastPara="1" wrap="square" lIns="91425" tIns="91425" rIns="91425" bIns="91425" anchor="ctr" anchorCtr="0">
            <a:noAutofit/>
          </a:bodyPr>
          <a:lstStyle/>
          <a:p>
            <a:pPr algn="ctr">
              <a:lnSpc>
                <a:spcPct val="130000"/>
              </a:lnSpc>
            </a:pPr>
            <a:r>
              <a:rPr lang="en-GB"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hỏi</a:t>
            </a:r>
            <a:r>
              <a:rPr lang="en-GB" sz="2800" b="1" dirty="0">
                <a:latin typeface="Times New Roman" panose="02020603050405020304" pitchFamily="18" charset="0"/>
                <a:ea typeface="Calibri" panose="020F0502020204030204" pitchFamily="34" charset="0"/>
                <a:cs typeface="Times New Roman" panose="02020603050405020304" pitchFamily="18" charset="0"/>
              </a:rPr>
              <a:t> ở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mức</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độ</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latin typeface="Calibri" panose="020F0502020204030204" pitchFamily="34" charset="0"/>
                <a:ea typeface="Calibri" panose="020F0502020204030204" pitchFamily="34" charset="0"/>
                <a:cs typeface="Times New Roman" panose="02020603050405020304" pitchFamily="18" charset="0"/>
              </a:rPr>
              <a:t/>
            </a:r>
            <a:br>
              <a:rPr lang="en-US" sz="2800" b="1" dirty="0">
                <a:latin typeface="Calibri" panose="020F0502020204030204" pitchFamily="34" charset="0"/>
                <a:ea typeface="Calibri" panose="020F0502020204030204" pitchFamily="34" charset="0"/>
                <a:cs typeface="Times New Roman" panose="02020603050405020304" pitchFamily="18" charset="0"/>
              </a:rPr>
            </a:br>
            <a:endParaRPr lang="en-US" sz="2800" b="1" dirty="0"/>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200" b="0" i="0" u="none" strike="noStrike" kern="0" cap="none" spc="0" normalizeH="0" baseline="0" noProof="0">
              <a:ln>
                <a:noFill/>
              </a:ln>
              <a:solidFill>
                <a:srgbClr val="A6BCC9"/>
              </a:solidFill>
              <a:effectLst/>
              <a:uLnTx/>
              <a:uFillTx/>
              <a:latin typeface="Lato Light"/>
              <a:sym typeface="Lato Light"/>
            </a:endParaRPr>
          </a:p>
        </p:txBody>
      </p:sp>
      <p:sp>
        <p:nvSpPr>
          <p:cNvPr id="2" name="Rectangle 1"/>
          <p:cNvSpPr/>
          <p:nvPr/>
        </p:nvSpPr>
        <p:spPr>
          <a:xfrm>
            <a:off x="2569779" y="1115217"/>
            <a:ext cx="5975131" cy="2231380"/>
          </a:xfrm>
          <a:prstGeom prst="rect">
            <a:avLst/>
          </a:prstGeom>
          <a:solidFill>
            <a:schemeClr val="bg1"/>
          </a:solidFill>
        </p:spPr>
        <p:txBody>
          <a:bodyPr wrap="square">
            <a:spAutoFit/>
          </a:bodyPr>
          <a:lstStyle/>
          <a:p>
            <a:pPr marL="101600" lvl="0">
              <a:spcBef>
                <a:spcPts val="600"/>
              </a:spcBef>
              <a:buClr>
                <a:srgbClr val="A6BCC9"/>
              </a:buClr>
              <a:buSzPts val="2000"/>
            </a:pPr>
            <a:r>
              <a:rPr lang="en-US" sz="2400" b="1" dirty="0" err="1">
                <a:solidFill>
                  <a:srgbClr val="0070C0"/>
                </a:solidFill>
                <a:latin typeface="Times New Roman" panose="02020603050405020304" pitchFamily="18" charset="0"/>
                <a:cs typeface="Times New Roman" panose="02020603050405020304" pitchFamily="18" charset="0"/>
                <a:sym typeface="Lato Light"/>
              </a:rPr>
              <a:t>Ví</a:t>
            </a:r>
            <a:r>
              <a:rPr lang="en-US" sz="2400" b="1" dirty="0">
                <a:solidFill>
                  <a:srgbClr val="0070C0"/>
                </a:solidFill>
                <a:latin typeface="Times New Roman" panose="02020603050405020304" pitchFamily="18" charset="0"/>
                <a:cs typeface="Times New Roman" panose="02020603050405020304" pitchFamily="18" charset="0"/>
                <a:sym typeface="Lato Light"/>
              </a:rPr>
              <a:t> </a:t>
            </a:r>
            <a:r>
              <a:rPr lang="en-US" sz="2400" b="1" dirty="0" err="1">
                <a:solidFill>
                  <a:srgbClr val="0070C0"/>
                </a:solidFill>
                <a:latin typeface="Times New Roman" panose="02020603050405020304" pitchFamily="18" charset="0"/>
                <a:cs typeface="Times New Roman" panose="02020603050405020304" pitchFamily="18" charset="0"/>
                <a:sym typeface="Lato Light"/>
              </a:rPr>
              <a:t>dụ</a:t>
            </a:r>
            <a:r>
              <a:rPr lang="en-US" sz="2400" b="1" dirty="0">
                <a:solidFill>
                  <a:srgbClr val="0070C0"/>
                </a:solidFill>
                <a:latin typeface="Times New Roman" panose="02020603050405020304" pitchFamily="18" charset="0"/>
                <a:cs typeface="Times New Roman" panose="02020603050405020304" pitchFamily="18" charset="0"/>
                <a:sym typeface="Lato Light"/>
              </a:rPr>
              <a:t>: </a:t>
            </a:r>
          </a:p>
          <a:p>
            <a:pPr marL="101600" lvl="0">
              <a:spcBef>
                <a:spcPts val="600"/>
              </a:spcBef>
              <a:buClr>
                <a:srgbClr val="A6BCC9"/>
              </a:buClr>
              <a:buSzPts val="2000"/>
            </a:pPr>
            <a:r>
              <a:rPr lang="en-US" sz="2400" dirty="0" err="1">
                <a:solidFill>
                  <a:srgbClr val="0070C0"/>
                </a:solidFill>
                <a:latin typeface="Times New Roman" panose="02020603050405020304" pitchFamily="18" charset="0"/>
                <a:cs typeface="Times New Roman" panose="02020603050405020304" pitchFamily="18" charset="0"/>
                <a:sym typeface="Lato Light"/>
              </a:rPr>
              <a:t>Ghi</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lại</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u="sng" dirty="0" err="1">
                <a:solidFill>
                  <a:srgbClr val="0070C0"/>
                </a:solidFill>
                <a:latin typeface="Times New Roman" panose="02020603050405020304" pitchFamily="18" charset="0"/>
                <a:cs typeface="Times New Roman" panose="02020603050405020304" pitchFamily="18" charset="0"/>
                <a:sym typeface="Lato Light"/>
              </a:rPr>
              <a:t>năm</a:t>
            </a:r>
            <a:r>
              <a:rPr lang="en-US" sz="2400" u="sng" dirty="0">
                <a:solidFill>
                  <a:srgbClr val="0070C0"/>
                </a:solidFill>
                <a:latin typeface="Times New Roman" panose="02020603050405020304" pitchFamily="18" charset="0"/>
                <a:cs typeface="Times New Roman" panose="02020603050405020304" pitchFamily="18" charset="0"/>
                <a:sym typeface="Lato Light"/>
              </a:rPr>
              <a:t> </a:t>
            </a:r>
            <a:r>
              <a:rPr lang="en-US" sz="2400" u="sng" dirty="0" err="1">
                <a:solidFill>
                  <a:srgbClr val="0070C0"/>
                </a:solidFill>
                <a:latin typeface="Times New Roman" panose="02020603050405020304" pitchFamily="18" charset="0"/>
                <a:cs typeface="Times New Roman" panose="02020603050405020304" pitchFamily="18" charset="0"/>
                <a:sym typeface="Lato Light"/>
              </a:rPr>
              <a:t>sáng</a:t>
            </a:r>
            <a:r>
              <a:rPr lang="en-US" sz="2400" u="sng" dirty="0">
                <a:solidFill>
                  <a:srgbClr val="0070C0"/>
                </a:solidFill>
                <a:latin typeface="Times New Roman" panose="02020603050405020304" pitchFamily="18" charset="0"/>
                <a:cs typeface="Times New Roman" panose="02020603050405020304" pitchFamily="18" charset="0"/>
                <a:sym typeface="Lato Light"/>
              </a:rPr>
              <a:t> </a:t>
            </a:r>
            <a:r>
              <a:rPr lang="en-US" sz="2400" u="sng" dirty="0" err="1">
                <a:solidFill>
                  <a:srgbClr val="0070C0"/>
                </a:solidFill>
                <a:latin typeface="Times New Roman" panose="02020603050405020304" pitchFamily="18" charset="0"/>
                <a:cs typeface="Times New Roman" panose="02020603050405020304" pitchFamily="18" charset="0"/>
                <a:sym typeface="Lato Light"/>
              </a:rPr>
              <a:t>tác</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bài</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thơ</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Đồng</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chí</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Đề</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thi</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năm</a:t>
            </a:r>
            <a:r>
              <a:rPr lang="en-US" sz="2400" dirty="0">
                <a:solidFill>
                  <a:srgbClr val="0070C0"/>
                </a:solidFill>
                <a:latin typeface="Times New Roman" panose="02020603050405020304" pitchFamily="18" charset="0"/>
                <a:cs typeface="Times New Roman" panose="02020603050405020304" pitchFamily="18" charset="0"/>
                <a:sym typeface="Lato Light"/>
              </a:rPr>
              <a:t> 2021)</a:t>
            </a:r>
          </a:p>
          <a:p>
            <a:pPr marL="101600" lvl="0">
              <a:spcBef>
                <a:spcPts val="600"/>
              </a:spcBef>
              <a:buClr>
                <a:srgbClr val="A6BCC9"/>
              </a:buClr>
              <a:buSzPts val="2000"/>
            </a:pPr>
            <a:r>
              <a:rPr lang="en-US" sz="2400" b="1" dirty="0" err="1">
                <a:solidFill>
                  <a:srgbClr val="0070C0"/>
                </a:solidFill>
                <a:latin typeface="Times New Roman" panose="02020603050405020304" pitchFamily="18" charset="0"/>
                <a:cs typeface="Times New Roman" panose="02020603050405020304" pitchFamily="18" charset="0"/>
                <a:sym typeface="Lato Light"/>
              </a:rPr>
              <a:t>Trả</a:t>
            </a:r>
            <a:r>
              <a:rPr lang="en-US" sz="2400" b="1" dirty="0">
                <a:solidFill>
                  <a:srgbClr val="0070C0"/>
                </a:solidFill>
                <a:latin typeface="Times New Roman" panose="02020603050405020304" pitchFamily="18" charset="0"/>
                <a:cs typeface="Times New Roman" panose="02020603050405020304" pitchFamily="18" charset="0"/>
                <a:sym typeface="Lato Light"/>
              </a:rPr>
              <a:t> </a:t>
            </a:r>
            <a:r>
              <a:rPr lang="en-US" sz="2400" b="1" dirty="0" err="1">
                <a:solidFill>
                  <a:srgbClr val="0070C0"/>
                </a:solidFill>
                <a:latin typeface="Times New Roman" panose="02020603050405020304" pitchFamily="18" charset="0"/>
                <a:cs typeface="Times New Roman" panose="02020603050405020304" pitchFamily="18" charset="0"/>
                <a:sym typeface="Lato Light"/>
              </a:rPr>
              <a:t>lời</a:t>
            </a:r>
            <a:r>
              <a:rPr lang="en-US" sz="2400" b="1" dirty="0">
                <a:solidFill>
                  <a:srgbClr val="0070C0"/>
                </a:solidFill>
                <a:latin typeface="Times New Roman" panose="02020603050405020304" pitchFamily="18" charset="0"/>
                <a:cs typeface="Times New Roman" panose="02020603050405020304" pitchFamily="18" charset="0"/>
                <a:sym typeface="Lato Light"/>
              </a:rPr>
              <a:t>: </a:t>
            </a:r>
          </a:p>
          <a:p>
            <a:pPr marL="101600" lvl="0">
              <a:spcBef>
                <a:spcPts val="600"/>
              </a:spcBef>
              <a:buClr>
                <a:srgbClr val="A6BCC9"/>
              </a:buClr>
              <a:buSzPts val="2000"/>
            </a:pPr>
            <a:r>
              <a:rPr lang="en-US" sz="2400" dirty="0" err="1">
                <a:solidFill>
                  <a:srgbClr val="0070C0"/>
                </a:solidFill>
                <a:latin typeface="Times New Roman" panose="02020603050405020304" pitchFamily="18" charset="0"/>
                <a:cs typeface="Times New Roman" panose="02020603050405020304" pitchFamily="18" charset="0"/>
                <a:sym typeface="Lato Light"/>
              </a:rPr>
              <a:t>Bài</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thơ</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Đồng</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chí</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được</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sáng</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tác</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dirty="0" err="1">
                <a:solidFill>
                  <a:srgbClr val="0070C0"/>
                </a:solidFill>
                <a:latin typeface="Times New Roman" panose="02020603050405020304" pitchFamily="18" charset="0"/>
                <a:cs typeface="Times New Roman" panose="02020603050405020304" pitchFamily="18" charset="0"/>
                <a:sym typeface="Lato Light"/>
              </a:rPr>
              <a:t>năm</a:t>
            </a:r>
            <a:r>
              <a:rPr lang="en-US" sz="2400" dirty="0">
                <a:solidFill>
                  <a:srgbClr val="0070C0"/>
                </a:solidFill>
                <a:latin typeface="Times New Roman" panose="02020603050405020304" pitchFamily="18" charset="0"/>
                <a:cs typeface="Times New Roman" panose="02020603050405020304" pitchFamily="18" charset="0"/>
                <a:sym typeface="Lato Light"/>
              </a:rPr>
              <a:t> </a:t>
            </a:r>
            <a:r>
              <a:rPr lang="en-US" sz="2400" u="sng" dirty="0">
                <a:solidFill>
                  <a:srgbClr val="0070C0"/>
                </a:solidFill>
                <a:latin typeface="Times New Roman" panose="02020603050405020304" pitchFamily="18" charset="0"/>
                <a:cs typeface="Times New Roman" panose="02020603050405020304" pitchFamily="18" charset="0"/>
                <a:sym typeface="Lato Light"/>
              </a:rPr>
              <a:t>1948</a:t>
            </a:r>
            <a:r>
              <a:rPr lang="en-US" sz="2800" dirty="0">
                <a:solidFill>
                  <a:srgbClr val="0070C0"/>
                </a:solidFill>
                <a:latin typeface="Times New Roman" panose="02020603050405020304" pitchFamily="18" charset="0"/>
                <a:cs typeface="Times New Roman" panose="02020603050405020304" pitchFamily="18" charset="0"/>
                <a:sym typeface="Lato Light"/>
              </a:rPr>
              <a:t>.</a:t>
            </a:r>
          </a:p>
        </p:txBody>
      </p:sp>
    </p:spTree>
    <p:extLst>
      <p:ext uri="{BB962C8B-B14F-4D97-AF65-F5344CB8AC3E}">
        <p14:creationId xmlns:p14="http://schemas.microsoft.com/office/powerpoint/2010/main" val="3998875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2" name="TextBox 1"/>
          <p:cNvSpPr txBox="1"/>
          <p:nvPr/>
        </p:nvSpPr>
        <p:spPr>
          <a:xfrm>
            <a:off x="2089702" y="2640447"/>
            <a:ext cx="6675925" cy="1384995"/>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Lưu</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biệt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câu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hỏi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a:t>
            </a:r>
            <a:r>
              <a:rPr lang="en-US" sz="2800" u="sng" dirty="0" err="1">
                <a:solidFill>
                  <a:srgbClr val="0070C0"/>
                </a:solidFill>
                <a:latin typeface="Times New Roman" panose="02020603050405020304" pitchFamily="18" charset="0"/>
                <a:cs typeface="Times New Roman" panose="02020603050405020304" pitchFamily="18" charset="0"/>
              </a:rPr>
              <a:t>chính</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u="sng" dirty="0" err="1">
                <a:solidFill>
                  <a:srgbClr val="0070C0"/>
                </a:solidFill>
                <a:latin typeface="Times New Roman" panose="02020603050405020304" pitchFamily="18" charset="0"/>
                <a:cs typeface="Times New Roman" panose="02020603050405020304" pitchFamily="18" charset="0"/>
              </a:rPr>
              <a:t>chủ</a:t>
            </a:r>
            <a:r>
              <a:rPr lang="en-US" sz="2800" u="sng" dirty="0">
                <a:solidFill>
                  <a:srgbClr val="0070C0"/>
                </a:solidFill>
                <a:latin typeface="Times New Roman" panose="02020603050405020304" pitchFamily="18" charset="0"/>
                <a:cs typeface="Times New Roman" panose="02020603050405020304" pitchFamily="18" charset="0"/>
              </a:rPr>
              <a:t> </a:t>
            </a:r>
            <a:r>
              <a:rPr lang="en-US" sz="2800" u="sng" dirty="0" err="1">
                <a:solidFill>
                  <a:srgbClr val="0070C0"/>
                </a:solidFill>
                <a:latin typeface="Times New Roman" panose="02020603050405020304" pitchFamily="18" charset="0"/>
                <a:cs typeface="Times New Roman" panose="02020603050405020304" pitchFamily="18" charset="0"/>
              </a:rPr>
              <a:t>yếu</a:t>
            </a:r>
            <a:r>
              <a:rPr lang="en-US" sz="2800" u="sng"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chung</a:t>
            </a:r>
            <a:r>
              <a:rPr lang="en-US" sz="2800" dirty="0">
                <a:solidFill>
                  <a:srgbClr val="0070C0"/>
                </a:solidFill>
                <a:latin typeface="Times New Roman" panose="02020603050405020304" pitchFamily="18" charset="0"/>
                <a:cs typeface="Times New Roman" panose="02020603050405020304" pitchFamily="18" charset="0"/>
              </a:rPr>
              <a:t>).</a:t>
            </a:r>
            <a:endParaRPr lang="en-US" sz="2800" dirty="0"/>
          </a:p>
        </p:txBody>
      </p:sp>
      <p:sp>
        <p:nvSpPr>
          <p:cNvPr id="423" name="Google Shape;423;p20"/>
          <p:cNvSpPr txBox="1">
            <a:spLocks noGrp="1"/>
          </p:cNvSpPr>
          <p:nvPr>
            <p:ph type="title"/>
          </p:nvPr>
        </p:nvSpPr>
        <p:spPr>
          <a:xfrm>
            <a:off x="-102476" y="969579"/>
            <a:ext cx="2672255" cy="2251826"/>
          </a:xfrm>
          <a:prstGeom prst="rect">
            <a:avLst/>
          </a:prstGeom>
        </p:spPr>
        <p:txBody>
          <a:bodyPr spcFirstLastPara="1" wrap="square" lIns="91425" tIns="91425" rIns="91425" bIns="91425" anchor="ctr" anchorCtr="0">
            <a:noAutofit/>
          </a:bodyPr>
          <a:lstStyle/>
          <a:p>
            <a:pPr algn="ctr">
              <a:lnSpc>
                <a:spcPct val="130000"/>
              </a:lnSpc>
            </a:pPr>
            <a:r>
              <a:rPr lang="en-GB"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hỏi</a:t>
            </a:r>
            <a:r>
              <a:rPr lang="en-GB" sz="2800" b="1" dirty="0">
                <a:latin typeface="Times New Roman" panose="02020603050405020304" pitchFamily="18" charset="0"/>
                <a:ea typeface="Calibri" panose="020F0502020204030204" pitchFamily="34" charset="0"/>
                <a:cs typeface="Times New Roman" panose="02020603050405020304" pitchFamily="18" charset="0"/>
              </a:rPr>
              <a:t> ở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mức</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độ</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latin typeface="Calibri" panose="020F0502020204030204" pitchFamily="34" charset="0"/>
                <a:ea typeface="Calibri" panose="020F0502020204030204" pitchFamily="34" charset="0"/>
                <a:cs typeface="Times New Roman" panose="02020603050405020304" pitchFamily="18" charset="0"/>
              </a:rPr>
              <a:t/>
            </a:r>
            <a:br>
              <a:rPr lang="en-US" sz="2800" b="1" dirty="0">
                <a:latin typeface="Calibri" panose="020F0502020204030204" pitchFamily="34" charset="0"/>
                <a:ea typeface="Calibri" panose="020F0502020204030204" pitchFamily="34" charset="0"/>
                <a:cs typeface="Times New Roman" panose="02020603050405020304" pitchFamily="18" charset="0"/>
              </a:rPr>
            </a:br>
            <a:endParaRPr lang="en-US" sz="2800" b="1" dirty="0"/>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0" cap="none" spc="0" normalizeH="0" baseline="0" noProof="0">
              <a:ln>
                <a:noFill/>
              </a:ln>
              <a:solidFill>
                <a:srgbClr val="A6BCC9"/>
              </a:solidFill>
              <a:effectLst/>
              <a:uLnTx/>
              <a:uFillTx/>
              <a:latin typeface="Lato Light"/>
              <a:sym typeface="Lato Light"/>
            </a:endParaRPr>
          </a:p>
        </p:txBody>
      </p:sp>
      <p:sp>
        <p:nvSpPr>
          <p:cNvPr id="424" name="Google Shape;424;p20"/>
          <p:cNvSpPr txBox="1">
            <a:spLocks noGrp="1"/>
          </p:cNvSpPr>
          <p:nvPr>
            <p:ph type="body" idx="1"/>
          </p:nvPr>
        </p:nvSpPr>
        <p:spPr>
          <a:xfrm>
            <a:off x="2443655" y="614863"/>
            <a:ext cx="6223029" cy="1670868"/>
          </a:xfrm>
          <a:prstGeom prst="rect">
            <a:avLst/>
          </a:prstGeom>
        </p:spPr>
        <p:txBody>
          <a:bodyPr spcFirstLastPara="1" wrap="square" lIns="91425" tIns="91425" rIns="91425" bIns="91425" anchor="t" anchorCtr="0">
            <a:noAutofit/>
          </a:bodyPr>
          <a:lstStyle/>
          <a:p>
            <a:pPr marL="101600" indent="0" algn="just">
              <a:lnSpc>
                <a:spcPct val="130000"/>
              </a:lnSpc>
              <a:buNone/>
            </a:pP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101600" indent="0" algn="just">
              <a:lnSpc>
                <a:spcPct val="130000"/>
              </a:lnSpc>
              <a:buNone/>
            </a:pPr>
            <a:r>
              <a:rPr lang="en-GB" sz="2400" b="1" dirty="0" err="1">
                <a:latin typeface="Times New Roman" panose="02020603050405020304" pitchFamily="18" charset="0"/>
                <a:ea typeface="Calibri" panose="020F0502020204030204" pitchFamily="34" charset="0"/>
                <a:cs typeface="Times New Roman" panose="02020603050405020304" pitchFamily="18" charset="0"/>
              </a:rPr>
              <a:t>Căn</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cứ</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vào</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mục</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đích</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giao</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tiếp</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văn</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bản</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để</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xác</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định</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đúng</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thức</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biểu</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đạt</a:t>
            </a:r>
            <a:r>
              <a:rPr lang="en-GB"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7153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102476" y="969579"/>
            <a:ext cx="2672255" cy="2251826"/>
          </a:xfrm>
          <a:prstGeom prst="rect">
            <a:avLst/>
          </a:prstGeom>
        </p:spPr>
        <p:txBody>
          <a:bodyPr spcFirstLastPara="1" wrap="square" lIns="91425" tIns="91425" rIns="91425" bIns="91425" anchor="ctr" anchorCtr="0">
            <a:noAutofit/>
          </a:bodyPr>
          <a:lstStyle/>
          <a:p>
            <a:pPr algn="ctr">
              <a:lnSpc>
                <a:spcPct val="130000"/>
              </a:lnSpc>
            </a:pPr>
            <a:r>
              <a:rPr lang="en-GB"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hỏi</a:t>
            </a:r>
            <a:r>
              <a:rPr lang="en-GB" sz="2800" b="1" dirty="0">
                <a:latin typeface="Times New Roman" panose="02020603050405020304" pitchFamily="18" charset="0"/>
                <a:ea typeface="Calibri" panose="020F0502020204030204" pitchFamily="34" charset="0"/>
                <a:cs typeface="Times New Roman" panose="02020603050405020304" pitchFamily="18" charset="0"/>
              </a:rPr>
              <a:t> ở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mức</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độ</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GB" sz="2800" b="1"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latin typeface="Calibri" panose="020F0502020204030204" pitchFamily="34" charset="0"/>
                <a:ea typeface="Calibri" panose="020F0502020204030204" pitchFamily="34" charset="0"/>
                <a:cs typeface="Times New Roman" panose="02020603050405020304" pitchFamily="18" charset="0"/>
              </a:rPr>
              <a:t/>
            </a:r>
            <a:br>
              <a:rPr lang="en-US" sz="2800" b="1" dirty="0">
                <a:latin typeface="Calibri" panose="020F0502020204030204" pitchFamily="34" charset="0"/>
                <a:ea typeface="Calibri" panose="020F0502020204030204" pitchFamily="34" charset="0"/>
                <a:cs typeface="Times New Roman" panose="02020603050405020304" pitchFamily="18" charset="0"/>
              </a:rPr>
            </a:br>
            <a:endParaRPr lang="en-US" sz="2800" b="1" dirty="0"/>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A6BCC9"/>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0" cap="none" spc="0" normalizeH="0" baseline="0" noProof="0">
              <a:ln>
                <a:noFill/>
              </a:ln>
              <a:solidFill>
                <a:srgbClr val="A6BCC9"/>
              </a:solidFill>
              <a:effectLst/>
              <a:uLnTx/>
              <a:uFillTx/>
              <a:latin typeface="Lato Light"/>
              <a:sym typeface="Lato Light"/>
            </a:endParaRPr>
          </a:p>
        </p:txBody>
      </p:sp>
      <p:sp>
        <p:nvSpPr>
          <p:cNvPr id="4" name="Rectangle 3"/>
          <p:cNvSpPr/>
          <p:nvPr/>
        </p:nvSpPr>
        <p:spPr>
          <a:xfrm>
            <a:off x="2708866" y="418063"/>
            <a:ext cx="6030309" cy="1532727"/>
          </a:xfrm>
          <a:prstGeom prst="rect">
            <a:avLst/>
          </a:prstGeom>
        </p:spPr>
        <p:txBody>
          <a:bodyPr wrap="square">
            <a:spAutoFit/>
          </a:bodyPr>
          <a:lstStyle/>
          <a:p>
            <a:pPr algn="just">
              <a:lnSpc>
                <a:spcPct val="130000"/>
              </a:lnSpc>
            </a:pPr>
            <a:r>
              <a:rPr lang="en-GB"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hỏi</a:t>
            </a: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ngôi</a:t>
            </a: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kể</a:t>
            </a: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truyện</a:t>
            </a: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r>
              <a:rPr lang="en-GB" sz="2400" b="1" dirty="0" err="1">
                <a:latin typeface="Times New Roman" panose="02020603050405020304" pitchFamily="18" charset="0"/>
                <a:ea typeface="Calibri" panose="020F0502020204030204" pitchFamily="34" charset="0"/>
                <a:cs typeface="Times New Roman" panose="02020603050405020304" pitchFamily="18" charset="0"/>
              </a:rPr>
              <a:t>Căn</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cứ</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vào</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dấu</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hiệu</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đặc</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trưng</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từng</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ngôi</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kể</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để</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xác</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định</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chính</a:t>
            </a:r>
            <a:r>
              <a:rPr lang="en-GB" sz="2400" b="1" dirty="0">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latin typeface="Times New Roman" panose="02020603050405020304" pitchFamily="18" charset="0"/>
                <a:ea typeface="Calibri" panose="020F0502020204030204" pitchFamily="34" charset="0"/>
                <a:cs typeface="Times New Roman" panose="02020603050405020304" pitchFamily="18" charset="0"/>
              </a:rPr>
              <a:t>xác</a:t>
            </a:r>
            <a:r>
              <a:rPr lang="en-GB"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nvGraphicFramePr>
        <p:xfrm>
          <a:off x="2177188" y="1864508"/>
          <a:ext cx="6554104" cy="3108022"/>
        </p:xfrm>
        <a:graphic>
          <a:graphicData uri="http://schemas.openxmlformats.org/drawingml/2006/table">
            <a:tbl>
              <a:tblPr firstRow="1" firstCol="1" bandRow="1"/>
              <a:tblGrid>
                <a:gridCol w="2995448">
                  <a:extLst>
                    <a:ext uri="{9D8B030D-6E8A-4147-A177-3AD203B41FA5}">
                      <a16:colId xmlns:a16="http://schemas.microsoft.com/office/drawing/2014/main" val="4159722608"/>
                    </a:ext>
                  </a:extLst>
                </a:gridCol>
                <a:gridCol w="3558656">
                  <a:extLst>
                    <a:ext uri="{9D8B030D-6E8A-4147-A177-3AD203B41FA5}">
                      <a16:colId xmlns:a16="http://schemas.microsoft.com/office/drawing/2014/main" val="2085708471"/>
                    </a:ext>
                  </a:extLst>
                </a:gridCol>
              </a:tblGrid>
              <a:tr h="367997">
                <a:tc>
                  <a:txBody>
                    <a:bodyPr/>
                    <a:lstStyle/>
                    <a:p>
                      <a:pPr algn="ctr">
                        <a:lnSpc>
                          <a:spcPct val="130000"/>
                        </a:lnSpc>
                        <a:spcAft>
                          <a:spcPts val="0"/>
                        </a:spcAf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33" marR="59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ba</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333" marR="59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912279"/>
                  </a:ext>
                </a:extLst>
              </a:tr>
              <a:tr h="2575978">
                <a:tc>
                  <a:txBody>
                    <a:bodyPr/>
                    <a:lstStyle/>
                    <a:p>
                      <a:pPr algn="just">
                        <a:lnSpc>
                          <a:spcPct val="130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xưng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30000"/>
                        </a:lnSpc>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333" marR="59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0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giấu</a:t>
                      </a:r>
                      <a:r>
                        <a:rPr lang="en-US" sz="20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9333" marR="59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9727212"/>
                  </a:ext>
                </a:extLst>
              </a:tr>
            </a:tbl>
          </a:graphicData>
        </a:graphic>
      </p:graphicFrame>
    </p:spTree>
    <p:extLst>
      <p:ext uri="{BB962C8B-B14F-4D97-AF65-F5344CB8AC3E}">
        <p14:creationId xmlns:p14="http://schemas.microsoft.com/office/powerpoint/2010/main" val="3129944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3" name="Google Shape;513;p2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5" name="组合 17"/>
          <p:cNvGrpSpPr/>
          <p:nvPr/>
        </p:nvGrpSpPr>
        <p:grpSpPr>
          <a:xfrm>
            <a:off x="1755320" y="1"/>
            <a:ext cx="5551715" cy="1306285"/>
            <a:chOff x="-6300496" y="5642681"/>
            <a:chExt cx="23412450" cy="11961811"/>
          </a:xfrm>
        </p:grpSpPr>
        <p:grpSp>
          <p:nvGrpSpPr>
            <p:cNvPr id="6" name="组合 19"/>
            <p:cNvGrpSpPr/>
            <p:nvPr/>
          </p:nvGrpSpPr>
          <p:grpSpPr>
            <a:xfrm>
              <a:off x="-6300496" y="5642681"/>
              <a:ext cx="23412450" cy="11961811"/>
              <a:chOff x="2619060" y="-3486152"/>
              <a:chExt cx="23412450" cy="11961811"/>
            </a:xfrm>
          </p:grpSpPr>
          <p:sp>
            <p:nvSpPr>
              <p:cNvPr id="8"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zh-CN" altLang="en-US" sz="1800" kern="1200">
                  <a:solidFill>
                    <a:srgbClr val="1D9BB8"/>
                  </a:solidFill>
                  <a:latin typeface="Calibri"/>
                  <a:cs typeface="+mn-cs"/>
                </a:endParaRPr>
              </a:p>
            </p:txBody>
          </p:sp>
          <p:sp>
            <p:nvSpPr>
              <p:cNvPr id="9"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zh-CN" altLang="en-US" sz="1800" kern="1200">
                  <a:solidFill>
                    <a:srgbClr val="1D9BB8"/>
                  </a:solidFill>
                  <a:latin typeface="Calibri"/>
                  <a:cs typeface="+mn-cs"/>
                </a:endParaRPr>
              </a:p>
            </p:txBody>
          </p:sp>
        </p:grpSp>
        <p:pic>
          <p:nvPicPr>
            <p:cNvPr id="7" name="图片 20"/>
            <p:cNvPicPr>
              <a:picLocks noChangeAspect="1"/>
            </p:cNvPicPr>
            <p:nvPr/>
          </p:nvPicPr>
          <p:blipFill>
            <a:blip r:embed="rId3"/>
            <a:stretch>
              <a:fillRect/>
            </a:stretch>
          </p:blipFill>
          <p:spPr>
            <a:xfrm>
              <a:off x="-5737225" y="6362278"/>
              <a:ext cx="22275002" cy="10586251"/>
            </a:xfrm>
            <a:prstGeom prst="rect">
              <a:avLst/>
            </a:prstGeom>
          </p:spPr>
        </p:pic>
      </p:grpSp>
      <p:sp>
        <p:nvSpPr>
          <p:cNvPr id="2" name="TextBox 1"/>
          <p:cNvSpPr txBox="1"/>
          <p:nvPr/>
        </p:nvSpPr>
        <p:spPr>
          <a:xfrm>
            <a:off x="2709319" y="463132"/>
            <a:ext cx="363445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CÂU HỎI THÔNG HIỂU</a:t>
            </a:r>
          </a:p>
        </p:txBody>
      </p:sp>
      <p:sp>
        <p:nvSpPr>
          <p:cNvPr id="3" name="Rectangle 2"/>
          <p:cNvSpPr/>
          <p:nvPr/>
        </p:nvSpPr>
        <p:spPr>
          <a:xfrm>
            <a:off x="399205" y="1263240"/>
            <a:ext cx="8327009" cy="3724096"/>
          </a:xfrm>
          <a:prstGeom prst="rect">
            <a:avLst/>
          </a:prstGeom>
          <a:solidFill>
            <a:schemeClr val="bg1"/>
          </a:solidFill>
        </p:spPr>
        <p:txBody>
          <a:bodyPr wrap="square">
            <a:spAutoFit/>
          </a:bodyPr>
          <a:lstStyle/>
          <a:p>
            <a:pPr algn="just"/>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hỏi</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mức</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thông</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hiểu</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thường</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chứa</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từ</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hiểu</a:t>
            </a:r>
            <a:r>
              <a:rPr lang="en-GB"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giải</a:t>
            </a:r>
            <a:r>
              <a:rPr lang="en-GB"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thích</a:t>
            </a:r>
            <a:r>
              <a:rPr lang="en-GB"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phân</a:t>
            </a:r>
            <a:r>
              <a:rPr lang="en-GB"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tích</a:t>
            </a:r>
            <a:r>
              <a:rPr lang="en-GB"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nhận</a:t>
            </a:r>
            <a:r>
              <a:rPr lang="en-GB"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xét</a:t>
            </a:r>
            <a:r>
              <a:rPr lang="en-GB"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đánh</a:t>
            </a:r>
            <a:r>
              <a:rPr lang="en-GB"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giá</a:t>
            </a:r>
            <a:r>
              <a:rPr lang="en-GB"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vì</a:t>
            </a:r>
            <a:r>
              <a:rPr lang="en-GB"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sao</a:t>
            </a:r>
            <a:r>
              <a:rPr lang="en-GB"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tại</a:t>
            </a:r>
            <a:r>
              <a:rPr lang="en-GB"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sao</a:t>
            </a:r>
            <a:r>
              <a:rPr lang="en-GB"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0000"/>
              </a:lnSpc>
            </a:pP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hỏi</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mức</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độ</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thông</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hiểu</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thường</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gặp</a:t>
            </a:r>
            <a:r>
              <a:rPr lang="en-GB"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indent="401638" algn="just">
              <a:lnSpc>
                <a:spcPct val="130000"/>
              </a:lnSpc>
            </a:pP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Giải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thích</a:t>
            </a:r>
            <a:r>
              <a:rPr lang="en-GB" sz="2000" dirty="0">
                <a:latin typeface="Times New Roman" panose="02020603050405020304" pitchFamily="18" charset="0"/>
                <a:ea typeface="Calibri" panose="020F0502020204030204" pitchFamily="34" charset="0"/>
                <a:cs typeface="Times New Roman" panose="02020603050405020304" pitchFamily="18" charset="0"/>
              </a:rPr>
              <a:t> ý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nhan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đề</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phẩm</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indent="401638" algn="just">
              <a:lnSpc>
                <a:spcPct val="130000"/>
              </a:lnSpc>
            </a:pP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tích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dụng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ngôi</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kể</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indent="401638" algn="just">
              <a:lnSpc>
                <a:spcPct val="130000"/>
              </a:lnSpc>
            </a:pP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tích</a:t>
            </a:r>
            <a:r>
              <a:rPr lang="en-GB" sz="2000" dirty="0">
                <a:latin typeface="Times New Roman" panose="02020603050405020304" pitchFamily="18" charset="0"/>
                <a:ea typeface="Calibri" panose="020F0502020204030204" pitchFamily="34" charset="0"/>
                <a:cs typeface="Times New Roman" panose="02020603050405020304" pitchFamily="18" charset="0"/>
              </a:rPr>
              <a:t> ý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nghĩa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tình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huống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truyện</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indent="401638" algn="just">
              <a:lnSpc>
                <a:spcPct val="130000"/>
              </a:lnSpc>
            </a:pP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chi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indent="401638" algn="just">
              <a:lnSpc>
                <a:spcPct val="130000"/>
              </a:lnSpc>
            </a:pP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quả</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tu</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2000"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3" name="Google Shape;513;p2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grpSp>
        <p:nvGrpSpPr>
          <p:cNvPr id="5" name="组合 17"/>
          <p:cNvGrpSpPr/>
          <p:nvPr/>
        </p:nvGrpSpPr>
        <p:grpSpPr>
          <a:xfrm>
            <a:off x="1755320" y="1"/>
            <a:ext cx="5551715" cy="1306285"/>
            <a:chOff x="-6300496" y="5642681"/>
            <a:chExt cx="23412450" cy="11961811"/>
          </a:xfrm>
        </p:grpSpPr>
        <p:grpSp>
          <p:nvGrpSpPr>
            <p:cNvPr id="6" name="组合 19"/>
            <p:cNvGrpSpPr/>
            <p:nvPr/>
          </p:nvGrpSpPr>
          <p:grpSpPr>
            <a:xfrm>
              <a:off x="-6300496" y="5642681"/>
              <a:ext cx="23412450" cy="11961811"/>
              <a:chOff x="2619060" y="-3486152"/>
              <a:chExt cx="23412450" cy="11961811"/>
            </a:xfrm>
          </p:grpSpPr>
          <p:sp>
            <p:nvSpPr>
              <p:cNvPr id="8" name="Freeform 17"/>
              <p:cNvSpPr>
                <a:spLocks/>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zh-CN" altLang="en-US" sz="1800" kern="1200">
                  <a:solidFill>
                    <a:srgbClr val="1D9BB8"/>
                  </a:solidFill>
                  <a:latin typeface="Calibri"/>
                  <a:cs typeface="+mn-cs"/>
                </a:endParaRPr>
              </a:p>
            </p:txBody>
          </p:sp>
          <p:sp>
            <p:nvSpPr>
              <p:cNvPr id="9" name="Freeform 21"/>
              <p:cNvSpPr>
                <a:spLocks/>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buClrTx/>
                  <a:buFontTx/>
                  <a:buNone/>
                </a:pPr>
                <a:endParaRPr lang="zh-CN" altLang="en-US" sz="1800" kern="1200">
                  <a:solidFill>
                    <a:srgbClr val="1D9BB8"/>
                  </a:solidFill>
                  <a:latin typeface="Calibri"/>
                  <a:cs typeface="+mn-cs"/>
                </a:endParaRPr>
              </a:p>
            </p:txBody>
          </p:sp>
        </p:grpSp>
        <p:pic>
          <p:nvPicPr>
            <p:cNvPr id="7" name="图片 20"/>
            <p:cNvPicPr>
              <a:picLocks noChangeAspect="1"/>
            </p:cNvPicPr>
            <p:nvPr/>
          </p:nvPicPr>
          <p:blipFill>
            <a:blip r:embed="rId3"/>
            <a:stretch>
              <a:fillRect/>
            </a:stretch>
          </p:blipFill>
          <p:spPr>
            <a:xfrm>
              <a:off x="-5737225" y="6362278"/>
              <a:ext cx="22275002" cy="10586251"/>
            </a:xfrm>
            <a:prstGeom prst="rect">
              <a:avLst/>
            </a:prstGeom>
          </p:spPr>
        </p:pic>
      </p:grpSp>
      <p:sp>
        <p:nvSpPr>
          <p:cNvPr id="2" name="TextBox 1"/>
          <p:cNvSpPr txBox="1"/>
          <p:nvPr/>
        </p:nvSpPr>
        <p:spPr>
          <a:xfrm>
            <a:off x="2709319" y="463132"/>
            <a:ext cx="363445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CÂU HỎI THÔNG HIỂU</a:t>
            </a:r>
          </a:p>
        </p:txBody>
      </p:sp>
      <p:sp>
        <p:nvSpPr>
          <p:cNvPr id="10" name="Rectangle 9"/>
          <p:cNvSpPr/>
          <p:nvPr/>
        </p:nvSpPr>
        <p:spPr>
          <a:xfrm>
            <a:off x="1024065" y="1512331"/>
            <a:ext cx="7004957" cy="2492990"/>
          </a:xfrm>
          <a:prstGeom prst="rect">
            <a:avLst/>
          </a:prstGeom>
          <a:solidFill>
            <a:schemeClr val="bg1"/>
          </a:solidFill>
        </p:spPr>
        <p:txBody>
          <a:bodyPr wrap="square">
            <a:spAutoFit/>
          </a:bodyPr>
          <a:lstStyle/>
          <a:p>
            <a:pPr lvl="0" algn="just">
              <a:lnSpc>
                <a:spcPct val="130000"/>
              </a:lnSpc>
            </a:pPr>
            <a:r>
              <a:rPr lang="en-GB"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Kĩ</a:t>
            </a: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năng</a:t>
            </a: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giải</a:t>
            </a:r>
            <a:r>
              <a:rPr lang="en-GB"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quyết</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30000"/>
              </a:lnSpc>
            </a:pP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xác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yêu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cầu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đề</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GB"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30000"/>
              </a:lnSpc>
            </a:pP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Dựa</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hiểu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bày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giải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thích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lí</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giải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xác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lí</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thuyết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phục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có</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lập</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luận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chặt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chẽ</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1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nvGraphicFramePr>
        <p:xfrm>
          <a:off x="1524000" y="1229709"/>
          <a:ext cx="6096000" cy="3113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ounded Rectangle 14"/>
          <p:cNvSpPr/>
          <p:nvPr/>
        </p:nvSpPr>
        <p:spPr>
          <a:xfrm>
            <a:off x="5550835" y="1310318"/>
            <a:ext cx="2975775" cy="1137077"/>
          </a:xfrm>
          <a:prstGeom prst="round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b="1" dirty="0" err="1">
                <a:solidFill>
                  <a:schemeClr val="bg1"/>
                </a:solidFill>
                <a:latin typeface="Times New Roman" panose="02020603050405020304" pitchFamily="18" charset="0"/>
                <a:cs typeface="Times New Roman" panose="02020603050405020304" pitchFamily="18" charset="0"/>
              </a:rPr>
              <a:t>Nhận</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xét</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về</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hình</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thức</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của</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nhan</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đề</a:t>
            </a:r>
            <a:endParaRPr lang="en-US" sz="2000" b="1" dirty="0">
              <a:solidFill>
                <a:schemeClr val="bg1"/>
              </a:solidFill>
              <a:latin typeface="Times New Roman" panose="02020603050405020304" pitchFamily="18" charset="0"/>
              <a:cs typeface="Times New Roman" panose="02020603050405020304" pitchFamily="18" charset="0"/>
            </a:endParaRPr>
          </a:p>
          <a:p>
            <a:pPr lvl="0"/>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5550835" y="3302533"/>
            <a:ext cx="2975775" cy="1325913"/>
          </a:xfrm>
          <a:prstGeom prst="round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GB" sz="2000" b="1" dirty="0" err="1">
                <a:solidFill>
                  <a:schemeClr val="bg1"/>
                </a:solidFill>
                <a:latin typeface="Times New Roman" panose="02020603050405020304" pitchFamily="18" charset="0"/>
                <a:cs typeface="Times New Roman" panose="02020603050405020304" pitchFamily="18" charset="0"/>
              </a:rPr>
              <a:t>Đánh</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giá</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vai</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trò</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của</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nhan</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đề</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trong</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việc</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thể</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hiện</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tư</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tưởng</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chủ</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đề</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của</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tác</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phẩm</a:t>
            </a:r>
            <a:r>
              <a:rPr lang="en-GB" sz="2000" b="1" dirty="0">
                <a:solidFill>
                  <a:schemeClr val="bg1"/>
                </a:solidFill>
                <a:latin typeface="Times New Roman" panose="02020603050405020304" pitchFamily="18" charset="0"/>
                <a:cs typeface="Times New Roman" panose="02020603050405020304" pitchFamily="18" charset="0"/>
              </a:rPr>
              <a: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425669" y="2152798"/>
            <a:ext cx="3173544" cy="1337254"/>
          </a:xfrm>
          <a:prstGeom prst="round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GB" sz="2000" b="1" dirty="0" err="1">
                <a:solidFill>
                  <a:schemeClr val="bg1"/>
                </a:solidFill>
                <a:latin typeface="Times New Roman" panose="02020603050405020304" pitchFamily="18" charset="0"/>
                <a:cs typeface="Times New Roman" panose="02020603050405020304" pitchFamily="18" charset="0"/>
              </a:rPr>
              <a:t>Phân</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tích</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nội</a:t>
            </a:r>
            <a:r>
              <a:rPr lang="en-GB" sz="2000" b="1" dirty="0">
                <a:solidFill>
                  <a:schemeClr val="bg1"/>
                </a:solidFill>
                <a:latin typeface="Times New Roman" panose="02020603050405020304" pitchFamily="18" charset="0"/>
                <a:cs typeface="Times New Roman" panose="02020603050405020304" pitchFamily="18" charset="0"/>
              </a:rPr>
              <a:t> dung, ý </a:t>
            </a:r>
            <a:r>
              <a:rPr lang="en-GB" sz="2000" b="1" dirty="0" err="1">
                <a:solidFill>
                  <a:schemeClr val="bg1"/>
                </a:solidFill>
                <a:latin typeface="Times New Roman" panose="02020603050405020304" pitchFamily="18" charset="0"/>
                <a:cs typeface="Times New Roman" panose="02020603050405020304" pitchFamily="18" charset="0"/>
              </a:rPr>
              <a:t>nghĩa</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của</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nhan</a:t>
            </a:r>
            <a:r>
              <a:rPr lang="en-GB" sz="2000" b="1" dirty="0">
                <a:solidFill>
                  <a:schemeClr val="bg1"/>
                </a:solidFill>
                <a:latin typeface="Times New Roman" panose="02020603050405020304" pitchFamily="18" charset="0"/>
                <a:cs typeface="Times New Roman" panose="02020603050405020304" pitchFamily="18" charset="0"/>
              </a:rPr>
              <a:t> </a:t>
            </a:r>
            <a:r>
              <a:rPr lang="en-GB" sz="2000" b="1" dirty="0" err="1">
                <a:solidFill>
                  <a:schemeClr val="bg1"/>
                </a:solidFill>
                <a:latin typeface="Times New Roman" panose="02020603050405020304" pitchFamily="18" charset="0"/>
                <a:cs typeface="Times New Roman" panose="02020603050405020304" pitchFamily="18" charset="0"/>
              </a:rPr>
              <a:t>đề</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24" name="Picture 5" descr="1-43"/>
          <p:cNvPicPr>
            <a:picLocks noChangeAspect="1" noChangeArrowheads="1"/>
          </p:cNvPicPr>
          <p:nvPr/>
        </p:nvPicPr>
        <p:blipFill>
          <a:blip r:embed="rId7" cstate="print"/>
          <a:srcRect/>
          <a:stretch>
            <a:fillRect/>
          </a:stretch>
        </p:blipFill>
        <p:spPr bwMode="auto">
          <a:xfrm>
            <a:off x="494391" y="3621525"/>
            <a:ext cx="1692344" cy="1521975"/>
          </a:xfrm>
          <a:prstGeom prst="rect">
            <a:avLst/>
          </a:prstGeom>
          <a:noFill/>
          <a:ln w="9525">
            <a:noFill/>
            <a:miter lim="800000"/>
            <a:headEnd/>
            <a:tailEnd/>
          </a:ln>
        </p:spPr>
      </p:pic>
      <p:sp>
        <p:nvSpPr>
          <p:cNvPr id="2" name="TextBox 1"/>
          <p:cNvSpPr txBox="1"/>
          <p:nvPr/>
        </p:nvSpPr>
        <p:spPr>
          <a:xfrm>
            <a:off x="2711669" y="386642"/>
            <a:ext cx="4532586"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ý </a:t>
            </a:r>
            <a:r>
              <a:rPr lang="en-US" sz="2400" b="1" dirty="0" err="1">
                <a:solidFill>
                  <a:srgbClr val="FF0000"/>
                </a:solidFill>
                <a:latin typeface="Times New Roman" panose="02020603050405020304" pitchFamily="18" charset="0"/>
                <a:cs typeface="Times New Roman" panose="02020603050405020304" pitchFamily="18" charset="0"/>
              </a:rPr>
              <a:t>nghĩa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đề</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15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0" y="559475"/>
            <a:ext cx="2435772"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bg1"/>
                </a:solidFill>
                <a:latin typeface="Times New Roman" panose="02020603050405020304" pitchFamily="18" charset="0"/>
                <a:cs typeface="Times New Roman" panose="02020603050405020304" pitchFamily="18" charset="0"/>
              </a:rPr>
              <a:t>NỘI DUNG CHUYÊN ĐỀ</a:t>
            </a:r>
            <a:endParaRPr sz="2800" b="1" dirty="0">
              <a:solidFill>
                <a:schemeClr val="bg1"/>
              </a:solidFill>
              <a:latin typeface="Times New Roman" panose="02020603050405020304" pitchFamily="18" charset="0"/>
              <a:cs typeface="Times New Roman" panose="02020603050405020304" pitchFamily="18" charset="0"/>
            </a:endParaRPr>
          </a:p>
        </p:txBody>
      </p:sp>
      <p:sp>
        <p:nvSpPr>
          <p:cNvPr id="396" name="Google Shape;396;p16"/>
          <p:cNvSpPr txBox="1">
            <a:spLocks noGrp="1"/>
          </p:cNvSpPr>
          <p:nvPr>
            <p:ph type="body" idx="1"/>
          </p:nvPr>
        </p:nvSpPr>
        <p:spPr>
          <a:xfrm>
            <a:off x="2996545" y="1533524"/>
            <a:ext cx="2516400" cy="2369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398" name="Google Shape;398;p1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13" name="Picture 345" descr="shadow_1_m"/>
          <p:cNvPicPr>
            <a:picLocks noChangeAspect="1" noChangeArrowheads="1"/>
          </p:cNvPicPr>
          <p:nvPr/>
        </p:nvPicPr>
        <p:blipFill>
          <a:blip r:embed="rId3"/>
          <a:srcRect t="1518" b="2"/>
          <a:stretch>
            <a:fillRect/>
          </a:stretch>
        </p:blipFill>
        <p:spPr bwMode="gray">
          <a:xfrm>
            <a:off x="3846821" y="1061795"/>
            <a:ext cx="5165799" cy="348989"/>
          </a:xfrm>
          <a:prstGeom prst="rect">
            <a:avLst/>
          </a:prstGeom>
          <a:noFill/>
          <a:ln w="9525">
            <a:noFill/>
            <a:miter lim="800000"/>
            <a:headEnd/>
            <a:tailEnd/>
          </a:ln>
        </p:spPr>
      </p:pic>
      <p:sp>
        <p:nvSpPr>
          <p:cNvPr id="14" name="Rectangle 13"/>
          <p:cNvSpPr/>
          <p:nvPr/>
        </p:nvSpPr>
        <p:spPr bwMode="auto">
          <a:xfrm>
            <a:off x="3493852" y="827691"/>
            <a:ext cx="4436730" cy="1459836"/>
          </a:xfrm>
          <a:prstGeom prst="rect">
            <a:avLst/>
          </a:prstGeom>
          <a:solidFill>
            <a:srgbClr val="339933"/>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14"/>
          <p:cNvSpPr/>
          <p:nvPr/>
        </p:nvSpPr>
        <p:spPr bwMode="auto">
          <a:xfrm>
            <a:off x="3595315" y="1009500"/>
            <a:ext cx="4248298" cy="1150223"/>
          </a:xfrm>
          <a:prstGeom prst="rect">
            <a:avLst/>
          </a:prstGeom>
          <a:gradFill flip="none" rotWithShape="1">
            <a:gsLst>
              <a:gs pos="0">
                <a:sysClr val="window" lastClr="FFFFFF">
                  <a:shade val="30000"/>
                  <a:satMod val="115000"/>
                  <a:lumMod val="23000"/>
                  <a:lumOff val="77000"/>
                </a:sysClr>
              </a:gs>
              <a:gs pos="50000">
                <a:sysClr val="window" lastClr="FFFFFF">
                  <a:shade val="67500"/>
                  <a:satMod val="115000"/>
                  <a:lumMod val="33000"/>
                  <a:lumOff val="67000"/>
                </a:sysClr>
              </a:gs>
              <a:gs pos="100000">
                <a:sysClr val="window" lastClr="FFFFFF">
                  <a:shade val="100000"/>
                  <a:satMod val="115000"/>
                </a:sysClr>
              </a:gs>
            </a:gsLst>
            <a:lin ang="2700000" scaled="1"/>
            <a:tileRect/>
          </a:gra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9" name="Group 6"/>
          <p:cNvGrpSpPr>
            <a:grpSpLocks/>
          </p:cNvGrpSpPr>
          <p:nvPr/>
        </p:nvGrpSpPr>
        <p:grpSpPr bwMode="auto">
          <a:xfrm>
            <a:off x="2939721" y="637405"/>
            <a:ext cx="1913669" cy="1475251"/>
            <a:chOff x="1728357" y="1304449"/>
            <a:chExt cx="2001385" cy="1320641"/>
          </a:xfrm>
        </p:grpSpPr>
        <p:sp>
          <p:nvSpPr>
            <p:cNvPr id="10" name="Right Triangle 9"/>
            <p:cNvSpPr/>
            <p:nvPr/>
          </p:nvSpPr>
          <p:spPr>
            <a:xfrm flipH="1">
              <a:off x="2114228" y="2473345"/>
              <a:ext cx="172264" cy="151626"/>
            </a:xfrm>
            <a:prstGeom prst="rtTriangle">
              <a:avLst/>
            </a:prstGeom>
            <a:solidFill>
              <a:srgbClr val="44546A">
                <a:lumMod val="60000"/>
                <a:lumOff val="40000"/>
              </a:srgbClr>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Right Triangle 10"/>
            <p:cNvSpPr/>
            <p:nvPr/>
          </p:nvSpPr>
          <p:spPr>
            <a:xfrm flipH="1">
              <a:off x="3449616" y="1304449"/>
              <a:ext cx="172263" cy="151626"/>
            </a:xfrm>
            <a:prstGeom prst="rtTriangle">
              <a:avLst/>
            </a:prstGeom>
            <a:solidFill>
              <a:srgbClr val="44546A">
                <a:lumMod val="60000"/>
                <a:lumOff val="40000"/>
              </a:srgbClr>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Trapezoid 2"/>
            <p:cNvSpPr/>
            <p:nvPr/>
          </p:nvSpPr>
          <p:spPr>
            <a:xfrm rot="19191503">
              <a:off x="1728357" y="1570484"/>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ysClr val="window" lastClr="FFFFFF">
                    <a:shade val="30000"/>
                    <a:satMod val="115000"/>
                    <a:lumMod val="67000"/>
                    <a:lumOff val="33000"/>
                  </a:sysClr>
                </a:gs>
                <a:gs pos="42000">
                  <a:sysClr val="window" lastClr="FFFFFF">
                    <a:shade val="67500"/>
                    <a:satMod val="115000"/>
                    <a:lumMod val="38000"/>
                    <a:lumOff val="62000"/>
                  </a:sysClr>
                </a:gs>
                <a:gs pos="84000">
                  <a:sysClr val="window" lastClr="FFFFFF">
                    <a:lumMod val="95000"/>
                    <a:shade val="100000"/>
                    <a:satMod val="115000"/>
                  </a:sysClr>
                </a:gs>
              </a:gsLst>
              <a:lin ang="3600000" scaled="0"/>
              <a:tileRect/>
            </a:gradFill>
            <a:ln w="3175"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16" name="Group 46"/>
          <p:cNvGrpSpPr>
            <a:grpSpLocks/>
          </p:cNvGrpSpPr>
          <p:nvPr/>
        </p:nvGrpSpPr>
        <p:grpSpPr bwMode="auto">
          <a:xfrm>
            <a:off x="3054764" y="2503163"/>
            <a:ext cx="5237898" cy="1651497"/>
            <a:chOff x="1728357" y="1304449"/>
            <a:chExt cx="5477985" cy="1518067"/>
          </a:xfrm>
        </p:grpSpPr>
        <p:grpSp>
          <p:nvGrpSpPr>
            <p:cNvPr id="17" name="Group 49"/>
            <p:cNvGrpSpPr>
              <a:grpSpLocks/>
            </p:cNvGrpSpPr>
            <p:nvPr/>
          </p:nvGrpSpPr>
          <p:grpSpPr bwMode="auto">
            <a:xfrm>
              <a:off x="1803761" y="1455420"/>
              <a:ext cx="5402581" cy="1367096"/>
              <a:chOff x="1803761" y="1455420"/>
              <a:chExt cx="5402581" cy="1367096"/>
            </a:xfrm>
          </p:grpSpPr>
          <p:pic>
            <p:nvPicPr>
              <p:cNvPr id="22"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23" name="Rectangle 22"/>
              <p:cNvSpPr/>
              <p:nvPr/>
            </p:nvSpPr>
            <p:spPr>
              <a:xfrm>
                <a:off x="2286492" y="1455304"/>
                <a:ext cx="4640094" cy="1250224"/>
              </a:xfrm>
              <a:prstGeom prst="rect">
                <a:avLst/>
              </a:prstGeom>
              <a:solidFill>
                <a:srgbClr val="ED7D31"/>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4" name="Rectangle 23"/>
              <p:cNvSpPr/>
              <p:nvPr/>
            </p:nvSpPr>
            <p:spPr>
              <a:xfrm>
                <a:off x="2392606" y="1561442"/>
                <a:ext cx="4443025" cy="1029676"/>
              </a:xfrm>
              <a:prstGeom prst="rect">
                <a:avLst/>
              </a:prstGeom>
              <a:gradFill flip="none" rotWithShape="1">
                <a:gsLst>
                  <a:gs pos="0">
                    <a:sysClr val="window" lastClr="FFFFFF">
                      <a:shade val="30000"/>
                      <a:satMod val="115000"/>
                      <a:lumMod val="23000"/>
                      <a:lumOff val="77000"/>
                    </a:sysClr>
                  </a:gs>
                  <a:gs pos="50000">
                    <a:sysClr val="window" lastClr="FFFFFF">
                      <a:shade val="67500"/>
                      <a:satMod val="115000"/>
                      <a:lumMod val="33000"/>
                      <a:lumOff val="67000"/>
                    </a:sysClr>
                  </a:gs>
                  <a:gs pos="100000">
                    <a:sysClr val="window" lastClr="FFFFFF">
                      <a:shade val="100000"/>
                      <a:satMod val="115000"/>
                    </a:sysClr>
                  </a:gs>
                </a:gsLst>
                <a:lin ang="2700000" scaled="1"/>
                <a:tileRect/>
              </a:gra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18" name="Group 50"/>
            <p:cNvGrpSpPr>
              <a:grpSpLocks/>
            </p:cNvGrpSpPr>
            <p:nvPr/>
          </p:nvGrpSpPr>
          <p:grpSpPr bwMode="auto">
            <a:xfrm>
              <a:off x="1728357" y="1304449"/>
              <a:ext cx="2001385" cy="1320641"/>
              <a:chOff x="1728357" y="1304449"/>
              <a:chExt cx="2001385" cy="1320641"/>
            </a:xfrm>
          </p:grpSpPr>
          <p:sp>
            <p:nvSpPr>
              <p:cNvPr id="19" name="Right Triangle 18"/>
              <p:cNvSpPr/>
              <p:nvPr/>
            </p:nvSpPr>
            <p:spPr>
              <a:xfrm flipH="1">
                <a:off x="2114228" y="2473953"/>
                <a:ext cx="172264" cy="151626"/>
              </a:xfrm>
              <a:prstGeom prst="rtTriangle">
                <a:avLst/>
              </a:prstGeom>
              <a:solidFill>
                <a:srgbClr val="44546A">
                  <a:lumMod val="60000"/>
                  <a:lumOff val="40000"/>
                </a:srgbClr>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Right Triangle 19"/>
              <p:cNvSpPr/>
              <p:nvPr/>
            </p:nvSpPr>
            <p:spPr>
              <a:xfrm flipH="1">
                <a:off x="3449616" y="1305057"/>
                <a:ext cx="172263" cy="151626"/>
              </a:xfrm>
              <a:prstGeom prst="rtTriangle">
                <a:avLst/>
              </a:prstGeom>
              <a:solidFill>
                <a:srgbClr val="44546A">
                  <a:lumMod val="60000"/>
                  <a:lumOff val="40000"/>
                </a:srgbClr>
              </a:solidFill>
              <a:ln w="3175"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ysClr val="window" lastClr="FFFFFF">
                      <a:shade val="30000"/>
                      <a:satMod val="115000"/>
                      <a:lumMod val="67000"/>
                      <a:lumOff val="33000"/>
                    </a:sysClr>
                  </a:gs>
                  <a:gs pos="42000">
                    <a:sysClr val="window" lastClr="FFFFFF">
                      <a:shade val="67500"/>
                      <a:satMod val="115000"/>
                      <a:lumMod val="38000"/>
                      <a:lumOff val="62000"/>
                    </a:sysClr>
                  </a:gs>
                  <a:gs pos="84000">
                    <a:sysClr val="window" lastClr="FFFFFF">
                      <a:lumMod val="95000"/>
                      <a:shade val="100000"/>
                      <a:satMod val="115000"/>
                    </a:sysClr>
                  </a:gs>
                </a:gsLst>
                <a:lin ang="3600000" scaled="0"/>
                <a:tileRect/>
              </a:gradFill>
              <a:ln w="3175" cap="flat" cmpd="sng" algn="ctr">
                <a:noFill/>
                <a:prstDash val="solid"/>
                <a:miter lim="800000"/>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sp>
        <p:nvSpPr>
          <p:cNvPr id="3" name="Rectangle 2"/>
          <p:cNvSpPr/>
          <p:nvPr/>
        </p:nvSpPr>
        <p:spPr>
          <a:xfrm>
            <a:off x="4216432" y="1078425"/>
            <a:ext cx="3678539" cy="923330"/>
          </a:xfrm>
          <a:prstGeom prst="rect">
            <a:avLst/>
          </a:prstGeom>
        </p:spPr>
        <p:txBody>
          <a:bodyPr wrap="square">
            <a:spAutoFit/>
          </a:bodyPr>
          <a:lstStyle/>
          <a:p>
            <a:pPr lvl="0" algn="just"/>
            <a:r>
              <a:rPr lang="en-US" sz="1800" b="1" dirty="0">
                <a:solidFill>
                  <a:prstClr val="black"/>
                </a:solidFill>
                <a:latin typeface="Times New Roman" panose="02020603050405020304" pitchFamily="18" charset="0"/>
                <a:cs typeface="Times New Roman" pitchFamily="18" charset="0"/>
              </a:rPr>
              <a:t>MỘT SỐ BIỆN PHÁP NÂNG CAO CHẤT LƯỢNG ÔN THI VÀO 10 </a:t>
            </a:r>
          </a:p>
        </p:txBody>
      </p:sp>
      <p:sp>
        <p:nvSpPr>
          <p:cNvPr id="4" name="TextBox 3"/>
          <p:cNvSpPr txBox="1"/>
          <p:nvPr/>
        </p:nvSpPr>
        <p:spPr>
          <a:xfrm>
            <a:off x="4216432" y="2870037"/>
            <a:ext cx="3760335" cy="923330"/>
          </a:xfrm>
          <a:prstGeom prst="rect">
            <a:avLst/>
          </a:prstGeom>
          <a:noFill/>
        </p:spPr>
        <p:txBody>
          <a:bodyPr wrap="square" rtlCol="0">
            <a:spAutoFit/>
          </a:bodyPr>
          <a:lstStyle/>
          <a:p>
            <a:pPr algn="just"/>
            <a:r>
              <a:rPr lang="en-US" sz="1800" b="1" dirty="0">
                <a:latin typeface="Times New Roman" panose="02020603050405020304" pitchFamily="18" charset="0"/>
                <a:cs typeface="Times New Roman" panose="02020603050405020304" pitchFamily="18" charset="0"/>
              </a:rPr>
              <a:t>KĨ NĂNG GIẢI QUYẾT MỘT SỐ DẠNG CÂU HỎI TRONG ĐỀ THI VÀO LỚP 10 MÔN NGỮ VĂN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3" name="TextBox 2"/>
          <p:cNvSpPr txBox="1"/>
          <p:nvPr/>
        </p:nvSpPr>
        <p:spPr>
          <a:xfrm>
            <a:off x="646386" y="748870"/>
            <a:ext cx="7949353" cy="3539430"/>
          </a:xfrm>
          <a:prstGeom prst="rect">
            <a:avLst/>
          </a:prstGeom>
          <a:solidFill>
            <a:schemeClr val="bg1"/>
          </a:solid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Ý </a:t>
            </a:r>
            <a:r>
              <a:rPr lang="en-US" sz="2400" b="1" dirty="0" err="1">
                <a:solidFill>
                  <a:srgbClr val="C00000"/>
                </a:solidFill>
                <a:latin typeface="Times New Roman" panose="02020603050405020304" pitchFamily="18" charset="0"/>
                <a:cs typeface="Times New Roman" panose="02020603050405020304" pitchFamily="18" charset="0"/>
              </a:rPr>
              <a:t>nghĩa</a:t>
            </a:r>
            <a:r>
              <a:rPr lang="en-US" sz="2400" b="1" dirty="0">
                <a:solidFill>
                  <a:srgbClr val="C00000"/>
                </a:solidFill>
                <a:latin typeface="Times New Roman" panose="02020603050405020304" pitchFamily="18" charset="0"/>
                <a:cs typeface="Times New Roman" panose="02020603050405020304" pitchFamily="18" charset="0"/>
              </a:rPr>
              <a:t> n</a:t>
            </a:r>
            <a:r>
              <a:rPr lang="vi-VN" sz="2400" b="1" dirty="0">
                <a:solidFill>
                  <a:srgbClr val="C00000"/>
                </a:solidFill>
                <a:latin typeface="Times New Roman" panose="02020603050405020304" pitchFamily="18" charset="0"/>
                <a:cs typeface="Times New Roman" panose="02020603050405020304" pitchFamily="18" charset="0"/>
              </a:rPr>
              <a:t>han đề “Lặng lẽ Sa Pa”: </a:t>
            </a:r>
          </a:p>
          <a:p>
            <a:pPr algn="just"/>
            <a:r>
              <a:rPr lang="vi-VN" sz="2000" dirty="0">
                <a:latin typeface="+mj-lt"/>
              </a:rPr>
              <a:t>- Nhan đề giàu chất thơ, tác giả khéo léo sử dụng phép đảo ngữ</a:t>
            </a:r>
            <a:r>
              <a:rPr lang="en-US" sz="2000" dirty="0">
                <a:latin typeface="+mj-lt"/>
              </a:rPr>
              <a:t>.</a:t>
            </a:r>
            <a:endParaRPr lang="vi-VN" sz="2000" dirty="0">
              <a:latin typeface="Times New Roman" panose="02020603050405020304" pitchFamily="18" charset="0"/>
              <a:cs typeface="Times New Roman" panose="02020603050405020304" pitchFamily="18" charset="0"/>
            </a:endParaRPr>
          </a:p>
          <a:p>
            <a:r>
              <a:rPr lang="vi-VN" sz="2000" dirty="0">
                <a:latin typeface="+mj-lt"/>
              </a:rPr>
              <a:t>- Ý nghĩa : </a:t>
            </a:r>
          </a:p>
          <a:p>
            <a:pPr indent="457200" algn="just"/>
            <a:r>
              <a:rPr lang="vi-VN" sz="2000" dirty="0">
                <a:latin typeface="+mj-lt"/>
              </a:rPr>
              <a:t>+ Gợi vẻ đẹp của thiên nhiên thơ mộng và nhịp sống yên bình, êm ả của Sa Pa </a:t>
            </a:r>
            <a:r>
              <a:rPr lang="en-US" sz="2000" dirty="0">
                <a:latin typeface="+mj-lt"/>
              </a:rPr>
              <a:t>.</a:t>
            </a:r>
          </a:p>
          <a:p>
            <a:pPr indent="457200" algn="just"/>
            <a:r>
              <a:rPr lang="vi-VN" sz="2000" dirty="0">
                <a:latin typeface="+mj-lt"/>
              </a:rPr>
              <a:t>+ Nhấn mạnh sự cống hiến thầm lặng của những người lao động bình dị. Họ sôi nổi, đầy nhiệt huyết xây dựng đất nước nhưng cũng rất khiêm tốn, giản dị.</a:t>
            </a:r>
            <a:endParaRPr lang="en-US" sz="2000" dirty="0">
              <a:latin typeface="+mj-lt"/>
            </a:endParaRP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Nhan đề đã góp phần thể hiện tư tưởng chủ đề của tác phẩm</a:t>
            </a:r>
            <a:r>
              <a:rPr lang="en-US" sz="2000" dirty="0">
                <a:latin typeface="Times New Roman" panose="02020603050405020304" pitchFamily="18" charset="0"/>
                <a:cs typeface="Times New Roman" panose="02020603050405020304" pitchFamily="18" charset="0"/>
              </a:rPr>
              <a:t>: ca </a:t>
            </a:r>
            <a:r>
              <a:rPr lang="en-US" sz="2000" dirty="0" err="1">
                <a:latin typeface="Times New Roman" panose="02020603050405020304" pitchFamily="18" charset="0"/>
                <a:cs typeface="Times New Roman" panose="02020603050405020304" pitchFamily="18" charset="0"/>
              </a:rPr>
              <a:t>ngợi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lặng</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9456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14863"/>
            <a:ext cx="7980884" cy="3985706"/>
          </a:xfrm>
          <a:prstGeom prst="rect">
            <a:avLst/>
          </a:prstGeom>
          <a:solidFill>
            <a:schemeClr val="bg1"/>
          </a:solidFill>
        </p:spPr>
        <p:txBody>
          <a:bodyPr wrap="square" rtlCol="0">
            <a:spAutoFit/>
          </a:bodyPr>
          <a:lstStyle/>
          <a:p>
            <a:pPr algn="just">
              <a:lnSpc>
                <a:spcPct val="115000"/>
              </a:lnSpc>
            </a:pPr>
            <a:r>
              <a:rPr lang="de-DE"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Phân tích vai trò, ý nghĩa của tình huống truyện </a:t>
            </a:r>
            <a:r>
              <a:rPr lang="de-DE" sz="20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Chiếc lược ngà </a:t>
            </a:r>
            <a:r>
              <a:rPr lang="de-DE" sz="20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(Nguyễn Quang Sáng)</a:t>
            </a:r>
          </a:p>
          <a:p>
            <a:pPr algn="just">
              <a:lnSpc>
                <a:spcPct val="115000"/>
              </a:lnSpc>
            </a:pPr>
            <a:r>
              <a:rPr lang="de-DE" sz="2000" dirty="0">
                <a:latin typeface="Times New Roman" panose="02020603050405020304" pitchFamily="18" charset="0"/>
                <a:ea typeface="Arial" panose="020B0604020202020204" pitchFamily="34" charset="0"/>
                <a:cs typeface="Times New Roman" panose="02020603050405020304" pitchFamily="18" charset="0"/>
              </a:rPr>
              <a:t>- Truyện </a:t>
            </a:r>
            <a:r>
              <a:rPr lang="de-DE" sz="2000" i="1" dirty="0">
                <a:latin typeface="Times New Roman" panose="02020603050405020304" pitchFamily="18" charset="0"/>
                <a:ea typeface="Arial" panose="020B0604020202020204" pitchFamily="34" charset="0"/>
                <a:cs typeface="Times New Roman" panose="02020603050405020304" pitchFamily="18" charset="0"/>
              </a:rPr>
              <a:t>Chiếc lược ngà </a:t>
            </a:r>
            <a:r>
              <a:rPr lang="de-DE" sz="2000" dirty="0">
                <a:latin typeface="Times New Roman" panose="02020603050405020304" pitchFamily="18" charset="0"/>
                <a:ea typeface="Arial" panose="020B0604020202020204" pitchFamily="34" charset="0"/>
                <a:cs typeface="Times New Roman" panose="02020603050405020304" pitchFamily="18" charset="0"/>
              </a:rPr>
              <a:t>(SGK) xoay quanh hai tình huống:</a:t>
            </a:r>
            <a:r>
              <a:rPr lang="de-DE" sz="2000" i="1" dirty="0">
                <a:latin typeface="Times New Roman" panose="02020603050405020304" pitchFamily="18" charset="0"/>
                <a:ea typeface="Arial" panose="020B0604020202020204" pitchFamily="34" charset="0"/>
                <a:cs typeface="Times New Roman" panose="02020603050405020304" pitchFamily="18" charset="0"/>
              </a:rPr>
              <a:t> </a:t>
            </a:r>
          </a:p>
          <a:p>
            <a:pPr indent="401638" algn="just">
              <a:lnSpc>
                <a:spcPct val="115000"/>
              </a:lnSpc>
            </a:pPr>
            <a:r>
              <a:rPr lang="de-DE" sz="2000" dirty="0">
                <a:latin typeface="Times New Roman" panose="02020603050405020304" pitchFamily="18" charset="0"/>
                <a:ea typeface="Arial" panose="020B0604020202020204" pitchFamily="34" charset="0"/>
                <a:cs typeface="Times New Roman" panose="02020603050405020304" pitchFamily="18" charset="0"/>
              </a:rPr>
              <a:t>+ Sau 8 năm xa cách, bé Thu được gặp ông Sáu, nhưng thật trớ trêu là bé Thu không nhận cha, đến lúc em nhận ra và biểu lộ tình cảm thắm thiết thì ông Sáu lại phải ra chiến trường. </a:t>
            </a:r>
            <a:r>
              <a:rPr lang="de-DE" sz="2000" dirty="0">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de-DE" sz="2000" dirty="0">
                <a:latin typeface="Times New Roman" panose="02020603050405020304" pitchFamily="18" charset="0"/>
                <a:ea typeface="Arial" panose="020B0604020202020204" pitchFamily="34" charset="0"/>
                <a:cs typeface="Times New Roman" panose="02020603050405020304" pitchFamily="18" charset="0"/>
              </a:rPr>
              <a:t>Đây là tình huống cơ bản của truyện, bộc lộ tình cảm mãnh liệt của bé Thu đối với cha.</a:t>
            </a:r>
            <a:endParaRPr lang="en-US" sz="2000" dirty="0">
              <a:latin typeface="Times New Roman" panose="02020603050405020304" pitchFamily="18" charset="0"/>
              <a:ea typeface="Arial" panose="020B0604020202020204" pitchFamily="34" charset="0"/>
              <a:cs typeface="Times New Roman" panose="02020603050405020304" pitchFamily="18" charset="0"/>
            </a:endParaRPr>
          </a:p>
          <a:p>
            <a:pPr indent="342265" algn="just">
              <a:lnSpc>
                <a:spcPct val="115000"/>
              </a:lnSpc>
            </a:pPr>
            <a:r>
              <a:rPr lang="de-DE" sz="2000" dirty="0">
                <a:latin typeface="Times New Roman" panose="02020603050405020304" pitchFamily="18" charset="0"/>
                <a:ea typeface="Arial" panose="020B0604020202020204" pitchFamily="34" charset="0"/>
                <a:cs typeface="Times New Roman" panose="02020603050405020304" pitchFamily="18" charset="0"/>
              </a:rPr>
              <a:t>+ Ở khu căn cứ, ông Sáu dồn tất cả tình yêu thương và mong nhớ đứa con vào việc làm cây lược ngà để tặng con, nhưng ông đã hi sinh khi chưa kịp trao món quà ấy cho con gái. </a:t>
            </a:r>
            <a:r>
              <a:rPr lang="de-DE" sz="2000" dirty="0">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de-DE" sz="2000" dirty="0">
                <a:latin typeface="Times New Roman" panose="02020603050405020304" pitchFamily="18" charset="0"/>
                <a:ea typeface="Arial" panose="020B0604020202020204" pitchFamily="34" charset="0"/>
                <a:cs typeface="Times New Roman" panose="02020603050405020304" pitchFamily="18" charset="0"/>
              </a:rPr>
              <a:t>Tình huống bộc lộ tình cảm sâu sắc tình cảm của ông Sáu với con gái.</a:t>
            </a:r>
            <a:endParaRPr lang="en-US" sz="20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493632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3" name="Rectangle 2"/>
          <p:cNvSpPr/>
          <p:nvPr/>
        </p:nvSpPr>
        <p:spPr>
          <a:xfrm>
            <a:off x="756745" y="1205186"/>
            <a:ext cx="7772400" cy="3065455"/>
          </a:xfrm>
          <a:prstGeom prst="rect">
            <a:avLst/>
          </a:prstGeom>
          <a:solidFill>
            <a:schemeClr val="bg1"/>
          </a:solidFill>
        </p:spPr>
        <p:txBody>
          <a:bodyPr wrap="square">
            <a:spAutoFit/>
          </a:bodyPr>
          <a:lstStyle/>
          <a:p>
            <a:pPr lvl="0" algn="just">
              <a:lnSpc>
                <a:spcPct val="115000"/>
              </a:lnSpc>
            </a:pPr>
            <a:r>
              <a:rPr lang="de-DE" sz="2400" dirty="0">
                <a:latin typeface="Times New Roman" panose="02020603050405020304" pitchFamily="18" charset="0"/>
                <a:ea typeface="Arial" panose="020B0604020202020204" pitchFamily="34" charset="0"/>
                <a:cs typeface="Times New Roman" panose="02020603050405020304" pitchFamily="18" charset="0"/>
              </a:rPr>
              <a:t>- Nhận xét: Đây là tình huống éo le, kịch tính, đầy bất ngờ.</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15000"/>
              </a:lnSpc>
            </a:pPr>
            <a:r>
              <a:rPr lang="de-DE" sz="2400" dirty="0">
                <a:latin typeface="Times New Roman" panose="02020603050405020304" pitchFamily="18" charset="0"/>
                <a:ea typeface="Arial" panose="020B0604020202020204" pitchFamily="34" charset="0"/>
                <a:cs typeface="Times New Roman" panose="02020603050405020304" pitchFamily="18" charset="0"/>
              </a:rPr>
              <a:t>- Ý nghĩa:</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lvl="0" indent="401638" algn="just">
              <a:lnSpc>
                <a:spcPct val="115000"/>
              </a:lnSpc>
            </a:pP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de-DE" sz="2400" dirty="0">
                <a:latin typeface="Times New Roman" panose="02020603050405020304" pitchFamily="18" charset="0"/>
                <a:ea typeface="Arial" panose="020B0604020202020204" pitchFamily="34" charset="0"/>
                <a:cs typeface="Times New Roman" panose="02020603050405020304" pitchFamily="18" charset="0"/>
              </a:rPr>
              <a:t>Góp phần tạo nên chất kịch tính và chất trữ tình cho tác phẩm, hấp dẫn người đọc</a:t>
            </a:r>
            <a:r>
              <a:rPr lang="de-DE" sz="2400" dirty="0">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Arial" panose="020B0604020202020204" pitchFamily="34" charset="0"/>
            </a:endParaRPr>
          </a:p>
          <a:p>
            <a:pPr lvl="0" indent="401638" algn="just">
              <a:lnSpc>
                <a:spcPct val="115000"/>
              </a:lnSpc>
            </a:pP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de-DE" sz="2400" dirty="0">
                <a:latin typeface="Times New Roman" panose="02020603050405020304" pitchFamily="18" charset="0"/>
                <a:ea typeface="Arial" panose="020B0604020202020204" pitchFamily="34" charset="0"/>
                <a:cs typeface="Times New Roman" panose="02020603050405020304" pitchFamily="18" charset="0"/>
              </a:rPr>
              <a:t>Thể hiện sự khốc liệt của chiến tranh.</a:t>
            </a:r>
          </a:p>
          <a:p>
            <a:pPr lvl="0" indent="401638" algn="just">
              <a:lnSpc>
                <a:spcPct val="115000"/>
              </a:lnSpc>
            </a:pPr>
            <a:r>
              <a:rPr lang="de-DE" sz="2400" dirty="0">
                <a:latin typeface="Times New Roman" panose="02020603050405020304" pitchFamily="18" charset="0"/>
                <a:ea typeface="Arial" panose="020B0604020202020204" pitchFamily="34" charset="0"/>
                <a:cs typeface="Times New Roman" panose="02020603050405020304" pitchFamily="18" charset="0"/>
              </a:rPr>
              <a:t>+ Làm ngời sáng tình cảm gia đình, tình phụ tử thiêng liêng bất diệt.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30832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Rectangle 2"/>
          <p:cNvSpPr/>
          <p:nvPr/>
        </p:nvSpPr>
        <p:spPr>
          <a:xfrm>
            <a:off x="1024760" y="1174270"/>
            <a:ext cx="7267902" cy="2492990"/>
          </a:xfrm>
          <a:prstGeom prst="rect">
            <a:avLst/>
          </a:prstGeom>
          <a:solidFill>
            <a:schemeClr val="bg1"/>
          </a:solidFill>
          <a:ln>
            <a:solidFill>
              <a:schemeClr val="bg1"/>
            </a:solidFill>
          </a:ln>
        </p:spPr>
        <p:txBody>
          <a:bodyPr wrap="square">
            <a:spAutoFit/>
          </a:bodyPr>
          <a:lstStyle/>
          <a:p>
            <a:pPr algn="just">
              <a:lnSpc>
                <a:spcPct val="130000"/>
              </a:lnSpc>
            </a:pP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GB"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pP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sắc</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chi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pP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Đánh</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ý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chi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giá</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727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3" name="TextBox 2"/>
          <p:cNvSpPr txBox="1"/>
          <p:nvPr/>
        </p:nvSpPr>
        <p:spPr>
          <a:xfrm>
            <a:off x="930166" y="614863"/>
            <a:ext cx="7462168" cy="3785652"/>
          </a:xfrm>
          <a:prstGeom prst="rect">
            <a:avLst/>
          </a:prstGeom>
          <a:solidFill>
            <a:schemeClr val="bg1"/>
          </a:solidFill>
        </p:spPr>
        <p:txBody>
          <a:bodyPr wrap="square" rtlCol="0">
            <a:spAutoFit/>
          </a:bodyPr>
          <a:lstStyle/>
          <a:p>
            <a:pPr algn="just"/>
            <a:r>
              <a:rPr lang="en-US" sz="2000" b="1" dirty="0" err="1">
                <a:solidFill>
                  <a:srgbClr val="0000CC"/>
                </a:solidFill>
                <a:latin typeface="Times New Roman" panose="02020603050405020304" pitchFamily="18" charset="0"/>
                <a:cs typeface="Times New Roman" panose="02020603050405020304" pitchFamily="18" charset="0"/>
              </a:rPr>
              <a:t>Câu</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hỏi</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Bài</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thơ</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Đồng</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chí</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có</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hình</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ảnh</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giản</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dị</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mà</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giàu</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sức</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gợi</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i="1" dirty="0" err="1">
                <a:solidFill>
                  <a:srgbClr val="0000CC"/>
                </a:solidFill>
                <a:latin typeface="Times New Roman" panose="02020603050405020304" pitchFamily="18" charset="0"/>
                <a:cs typeface="Times New Roman" panose="02020603050405020304" pitchFamily="18" charset="0"/>
              </a:rPr>
              <a:t>Đứng</a:t>
            </a:r>
            <a:r>
              <a:rPr lang="en-US" sz="2000" b="1" i="1" dirty="0">
                <a:solidFill>
                  <a:srgbClr val="0000CC"/>
                </a:solidFill>
                <a:latin typeface="Times New Roman" panose="02020603050405020304" pitchFamily="18" charset="0"/>
                <a:cs typeface="Times New Roman" panose="02020603050405020304" pitchFamily="18" charset="0"/>
              </a:rPr>
              <a:t> </a:t>
            </a:r>
            <a:r>
              <a:rPr lang="en-US" sz="2000" b="1" i="1" dirty="0" err="1">
                <a:solidFill>
                  <a:srgbClr val="0000CC"/>
                </a:solidFill>
                <a:latin typeface="Times New Roman" panose="02020603050405020304" pitchFamily="18" charset="0"/>
                <a:cs typeface="Times New Roman" panose="02020603050405020304" pitchFamily="18" charset="0"/>
              </a:rPr>
              <a:t>cạnh</a:t>
            </a:r>
            <a:r>
              <a:rPr lang="en-US" sz="2000" b="1" i="1" dirty="0">
                <a:solidFill>
                  <a:srgbClr val="0000CC"/>
                </a:solidFill>
                <a:latin typeface="Times New Roman" panose="02020603050405020304" pitchFamily="18" charset="0"/>
                <a:cs typeface="Times New Roman" panose="02020603050405020304" pitchFamily="18" charset="0"/>
              </a:rPr>
              <a:t> </a:t>
            </a:r>
            <a:r>
              <a:rPr lang="en-US" sz="2000" b="1" i="1" dirty="0" err="1">
                <a:solidFill>
                  <a:srgbClr val="0000CC"/>
                </a:solidFill>
                <a:latin typeface="Times New Roman" panose="02020603050405020304" pitchFamily="18" charset="0"/>
                <a:cs typeface="Times New Roman" panose="02020603050405020304" pitchFamily="18" charset="0"/>
              </a:rPr>
              <a:t>bên</a:t>
            </a:r>
            <a:r>
              <a:rPr lang="en-US" sz="2000" b="1" i="1" dirty="0">
                <a:solidFill>
                  <a:srgbClr val="0000CC"/>
                </a:solidFill>
                <a:latin typeface="Times New Roman" panose="02020603050405020304" pitchFamily="18" charset="0"/>
                <a:cs typeface="Times New Roman" panose="02020603050405020304" pitchFamily="18" charset="0"/>
              </a:rPr>
              <a:t> </a:t>
            </a:r>
            <a:r>
              <a:rPr lang="en-US" sz="2000" b="1" i="1" dirty="0" err="1">
                <a:solidFill>
                  <a:srgbClr val="0000CC"/>
                </a:solidFill>
                <a:latin typeface="Times New Roman" panose="02020603050405020304" pitchFamily="18" charset="0"/>
                <a:cs typeface="Times New Roman" panose="02020603050405020304" pitchFamily="18" charset="0"/>
              </a:rPr>
              <a:t>nhau</a:t>
            </a:r>
            <a:r>
              <a:rPr lang="en-US" sz="2000" b="1" i="1" dirty="0">
                <a:solidFill>
                  <a:srgbClr val="0000CC"/>
                </a:solidFill>
                <a:latin typeface="Times New Roman" panose="02020603050405020304" pitchFamily="18" charset="0"/>
                <a:cs typeface="Times New Roman" panose="02020603050405020304" pitchFamily="18" charset="0"/>
              </a:rPr>
              <a:t> </a:t>
            </a:r>
            <a:r>
              <a:rPr lang="en-US" sz="2000" b="1" i="1" dirty="0" err="1">
                <a:solidFill>
                  <a:srgbClr val="0000CC"/>
                </a:solidFill>
                <a:latin typeface="Times New Roman" panose="02020603050405020304" pitchFamily="18" charset="0"/>
                <a:cs typeface="Times New Roman" panose="02020603050405020304" pitchFamily="18" charset="0"/>
              </a:rPr>
              <a:t>chờ</a:t>
            </a:r>
            <a:r>
              <a:rPr lang="en-US" sz="2000" b="1" i="1" dirty="0">
                <a:solidFill>
                  <a:srgbClr val="0000CC"/>
                </a:solidFill>
                <a:latin typeface="Times New Roman" panose="02020603050405020304" pitchFamily="18" charset="0"/>
                <a:cs typeface="Times New Roman" panose="02020603050405020304" pitchFamily="18" charset="0"/>
              </a:rPr>
              <a:t> </a:t>
            </a:r>
            <a:r>
              <a:rPr lang="en-US" sz="2000" b="1" i="1" dirty="0" err="1">
                <a:solidFill>
                  <a:srgbClr val="0000CC"/>
                </a:solidFill>
                <a:latin typeface="Times New Roman" panose="02020603050405020304" pitchFamily="18" charset="0"/>
                <a:cs typeface="Times New Roman" panose="02020603050405020304" pitchFamily="18" charset="0"/>
              </a:rPr>
              <a:t>giặc</a:t>
            </a:r>
            <a:r>
              <a:rPr lang="en-US" sz="2000" b="1" i="1" dirty="0">
                <a:solidFill>
                  <a:srgbClr val="0000CC"/>
                </a:solidFill>
                <a:latin typeface="Times New Roman" panose="02020603050405020304" pitchFamily="18" charset="0"/>
                <a:cs typeface="Times New Roman" panose="02020603050405020304" pitchFamily="18" charset="0"/>
              </a:rPr>
              <a:t> </a:t>
            </a:r>
            <a:r>
              <a:rPr lang="en-US" sz="2000" b="1" i="1" dirty="0" err="1">
                <a:solidFill>
                  <a:srgbClr val="0000CC"/>
                </a:solidFill>
                <a:latin typeface="Times New Roman" panose="02020603050405020304" pitchFamily="18" charset="0"/>
                <a:cs typeface="Times New Roman" panose="02020603050405020304" pitchFamily="18" charset="0"/>
              </a:rPr>
              <a:t>tới</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Hình</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ảnh</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này</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giúp</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em</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hiểu</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gì</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về</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vẻ</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đẹp</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của</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người</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lính</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bộ</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đội</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cụ</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Hồ</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Đề</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thi</a:t>
            </a:r>
            <a:r>
              <a:rPr lang="en-US" sz="2000" b="1" dirty="0">
                <a:solidFill>
                  <a:srgbClr val="0000CC"/>
                </a:solidFill>
                <a:latin typeface="Times New Roman" panose="02020603050405020304" pitchFamily="18" charset="0"/>
                <a:cs typeface="Times New Roman" panose="02020603050405020304" pitchFamily="18" charset="0"/>
              </a:rPr>
              <a:t> 2020)</a:t>
            </a:r>
          </a:p>
          <a:p>
            <a:pPr algn="just"/>
            <a:r>
              <a:rPr lang="en-US" sz="2000" b="1" u="sng" dirty="0" err="1">
                <a:solidFill>
                  <a:schemeClr val="tx1"/>
                </a:solidFill>
                <a:latin typeface="Times New Roman" panose="02020603050405020304" pitchFamily="18" charset="0"/>
                <a:cs typeface="Times New Roman" panose="02020603050405020304" pitchFamily="18" charset="0"/>
              </a:rPr>
              <a:t>Gợi</a:t>
            </a:r>
            <a:r>
              <a:rPr lang="en-US" sz="2000" b="1" u="sng" dirty="0">
                <a:solidFill>
                  <a:schemeClr val="tx1"/>
                </a:solidFill>
                <a:latin typeface="Times New Roman" panose="02020603050405020304" pitchFamily="18" charset="0"/>
                <a:cs typeface="Times New Roman" panose="02020603050405020304" pitchFamily="18" charset="0"/>
              </a:rPr>
              <a:t> ý:</a:t>
            </a:r>
            <a:r>
              <a:rPr lang="en-US" sz="2000" b="1" dirty="0">
                <a:solidFill>
                  <a:srgbClr val="0000CC"/>
                </a:solidFill>
                <a:latin typeface="Times New Roman" panose="02020603050405020304" pitchFamily="18" charset="0"/>
                <a:cs typeface="Times New Roman" panose="02020603050405020304" pitchFamily="18" charset="0"/>
              </a:rPr>
              <a:t> </a:t>
            </a:r>
            <a:endParaRPr lang="en-US" sz="2000" b="1" dirty="0">
              <a:solidFill>
                <a:schemeClr val="tx1"/>
              </a:solidFill>
              <a:latin typeface="Times New Roman" panose="02020603050405020304" pitchFamily="18" charset="0"/>
              <a:cs typeface="Times New Roman" panose="02020603050405020304" pitchFamily="18" charset="0"/>
            </a:endParaRPr>
          </a:p>
          <a:p>
            <a:pPr indent="512763" algn="just"/>
            <a:r>
              <a:rPr lang="en-US" sz="2000" dirty="0" err="1">
                <a:solidFill>
                  <a:schemeClr val="tx1"/>
                </a:solidFill>
                <a:latin typeface="Times New Roman" panose="02020603050405020304" pitchFamily="18" charset="0"/>
                <a:cs typeface="Times New Roman" panose="02020603050405020304" pitchFamily="18" charset="0"/>
              </a:rPr>
              <a:t>Câu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thơ</a:t>
            </a:r>
            <a:r>
              <a:rPr lang="en-US" sz="2000"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Đứng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cạnh</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bên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nhau</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chờ</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giặc</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vẻ</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đẹp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người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lính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cụ</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Hồ</a:t>
            </a:r>
            <a:r>
              <a:rPr lang="en-US" sz="2000" dirty="0">
                <a:solidFill>
                  <a:schemeClr val="tx1"/>
                </a:solidFill>
                <a:latin typeface="Times New Roman" panose="02020603050405020304" pitchFamily="18" charset="0"/>
                <a:cs typeface="Times New Roman" panose="02020603050405020304" pitchFamily="18" charset="0"/>
              </a:rPr>
              <a:t>:</a:t>
            </a:r>
          </a:p>
          <a:p>
            <a:pPr algn="just"/>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Đứng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cạnh</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bên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nhau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thế</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thành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đồng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sắt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nhau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những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người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đồng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đội</a:t>
            </a:r>
            <a:r>
              <a:rPr lang="en-US" sz="2000" dirty="0">
                <a:solidFill>
                  <a:schemeClr val="tx1"/>
                </a:solidFill>
                <a:latin typeface="Times New Roman" panose="02020603050405020304" pitchFamily="18" charset="0"/>
                <a:cs typeface="Times New Roman" panose="02020603050405020304" pitchFamily="18" charset="0"/>
              </a:rPr>
              <a:t>.</a:t>
            </a:r>
          </a:p>
          <a:p>
            <a:pPr algn="just"/>
            <a:r>
              <a:rPr lang="en-US" sz="2000"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Chờ</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giặc</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tới</a:t>
            </a:r>
            <a:r>
              <a:rPr lang="en-US" sz="2000" i="1"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thế</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chủ</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ngang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người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lính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trước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nguy</a:t>
            </a:r>
            <a:r>
              <a:rPr lang="en-US" sz="2000" dirty="0">
                <a:solidFill>
                  <a:schemeClr val="tx1"/>
                </a:solidFill>
                <a:latin typeface="Times New Roman" panose="02020603050405020304" pitchFamily="18" charset="0"/>
                <a:cs typeface="Times New Roman" panose="02020603050405020304" pitchFamily="18" charset="0"/>
              </a:rPr>
              <a:t>.</a:t>
            </a:r>
          </a:p>
          <a:p>
            <a:pPr indent="457200" algn="just"/>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Sức</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mạnh</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tình</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đồng</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đội</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đã</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giúp</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những</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lính</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bản</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lĩnh,vững</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vàng</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chiến</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đấu</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546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3" name="TextBox 2"/>
          <p:cNvSpPr txBox="1"/>
          <p:nvPr/>
        </p:nvSpPr>
        <p:spPr>
          <a:xfrm>
            <a:off x="923829" y="614863"/>
            <a:ext cx="7468505" cy="4031873"/>
          </a:xfrm>
          <a:prstGeom prst="rect">
            <a:avLst/>
          </a:prstGeom>
          <a:solidFill>
            <a:schemeClr val="bg1"/>
          </a:solidFill>
        </p:spPr>
        <p:txBody>
          <a:bodyPr wrap="square" rtlCol="0">
            <a:spAutoFit/>
          </a:bodyPr>
          <a:lstStyle/>
          <a:p>
            <a:r>
              <a:rPr lang="en-US" sz="2000" b="1" dirty="0" err="1">
                <a:solidFill>
                  <a:srgbClr val="0000CC"/>
                </a:solidFill>
                <a:latin typeface="Times New Roman" panose="02020603050405020304" pitchFamily="18" charset="0"/>
                <a:cs typeface="Times New Roman" panose="02020603050405020304" pitchFamily="18" charset="0"/>
              </a:rPr>
              <a:t>Vai</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trò</a:t>
            </a:r>
            <a:r>
              <a:rPr lang="en-US" sz="2000" b="1" dirty="0">
                <a:solidFill>
                  <a:srgbClr val="0000CC"/>
                </a:solidFill>
                <a:latin typeface="Times New Roman" panose="02020603050405020304" pitchFamily="18" charset="0"/>
                <a:cs typeface="Times New Roman" panose="02020603050405020304" pitchFamily="18" charset="0"/>
              </a:rPr>
              <a:t>, ý </a:t>
            </a:r>
            <a:r>
              <a:rPr lang="en-US" sz="2000" b="1" dirty="0" err="1">
                <a:solidFill>
                  <a:srgbClr val="0000CC"/>
                </a:solidFill>
                <a:latin typeface="Times New Roman" panose="02020603050405020304" pitchFamily="18" charset="0"/>
                <a:cs typeface="Times New Roman" panose="02020603050405020304" pitchFamily="18" charset="0"/>
              </a:rPr>
              <a:t>nghĩa</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của</a:t>
            </a:r>
            <a:r>
              <a:rPr lang="en-US" sz="2000" b="1" dirty="0">
                <a:solidFill>
                  <a:srgbClr val="0000CC"/>
                </a:solidFill>
                <a:latin typeface="Times New Roman" panose="02020603050405020304" pitchFamily="18" charset="0"/>
                <a:cs typeface="Times New Roman" panose="02020603050405020304" pitchFamily="18" charset="0"/>
              </a:rPr>
              <a:t> chi </a:t>
            </a:r>
            <a:r>
              <a:rPr lang="en-US" sz="2000" b="1" dirty="0" err="1">
                <a:solidFill>
                  <a:srgbClr val="0000CC"/>
                </a:solidFill>
                <a:latin typeface="Times New Roman" panose="02020603050405020304" pitchFamily="18" charset="0"/>
                <a:cs typeface="Times New Roman" panose="02020603050405020304" pitchFamily="18" charset="0"/>
              </a:rPr>
              <a:t>tiết</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vết</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thẹo</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trong</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tác</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phẩm</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i="1" dirty="0" err="1">
                <a:solidFill>
                  <a:srgbClr val="0000CC"/>
                </a:solidFill>
                <a:latin typeface="Times New Roman" panose="02020603050405020304" pitchFamily="18" charset="0"/>
                <a:cs typeface="Times New Roman" panose="02020603050405020304" pitchFamily="18" charset="0"/>
              </a:rPr>
              <a:t>Chiếc</a:t>
            </a:r>
            <a:r>
              <a:rPr lang="en-US" sz="2000" b="1" i="1" dirty="0">
                <a:solidFill>
                  <a:srgbClr val="0000CC"/>
                </a:solidFill>
                <a:latin typeface="Times New Roman" panose="02020603050405020304" pitchFamily="18" charset="0"/>
                <a:cs typeface="Times New Roman" panose="02020603050405020304" pitchFamily="18" charset="0"/>
              </a:rPr>
              <a:t> </a:t>
            </a:r>
            <a:r>
              <a:rPr lang="en-US" sz="2000" b="1" i="1" dirty="0" err="1">
                <a:solidFill>
                  <a:srgbClr val="0000CC"/>
                </a:solidFill>
                <a:latin typeface="Times New Roman" panose="02020603050405020304" pitchFamily="18" charset="0"/>
                <a:cs typeface="Times New Roman" panose="02020603050405020304" pitchFamily="18" charset="0"/>
              </a:rPr>
              <a:t>lược</a:t>
            </a:r>
            <a:r>
              <a:rPr lang="en-US" sz="2000" b="1" i="1" dirty="0">
                <a:solidFill>
                  <a:srgbClr val="0000CC"/>
                </a:solidFill>
                <a:latin typeface="Times New Roman" panose="02020603050405020304" pitchFamily="18" charset="0"/>
                <a:cs typeface="Times New Roman" panose="02020603050405020304" pitchFamily="18" charset="0"/>
              </a:rPr>
              <a:t> </a:t>
            </a:r>
            <a:r>
              <a:rPr lang="en-US" sz="2000" b="1" i="1" dirty="0" err="1">
                <a:solidFill>
                  <a:srgbClr val="0000CC"/>
                </a:solidFill>
                <a:latin typeface="Times New Roman" panose="02020603050405020304" pitchFamily="18" charset="0"/>
                <a:cs typeface="Times New Roman" panose="02020603050405020304" pitchFamily="18" charset="0"/>
              </a:rPr>
              <a:t>ngà</a:t>
            </a:r>
            <a:r>
              <a:rPr lang="en-US" sz="2000" b="1" i="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Nguyễn</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Quang</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Sáng</a:t>
            </a:r>
            <a:r>
              <a:rPr lang="en-US" sz="2000" b="1" dirty="0">
                <a:solidFill>
                  <a:srgbClr val="0000CC"/>
                </a:solidFill>
                <a:latin typeface="Times New Roman" panose="02020603050405020304" pitchFamily="18" charset="0"/>
                <a:cs typeface="Times New Roman" panose="02020603050405020304" pitchFamily="18" charset="0"/>
              </a:rPr>
              <a:t>).</a:t>
            </a:r>
          </a:p>
          <a:p>
            <a:pPr algn="just">
              <a:lnSpc>
                <a:spcPct val="120000"/>
              </a:lnSpc>
            </a:pPr>
            <a:r>
              <a:rPr lang="pt-BR" sz="1800" dirty="0">
                <a:latin typeface="Times New Roman" panose="02020603050405020304" pitchFamily="18" charset="0"/>
                <a:ea typeface="Times New Roman" panose="02020603050405020304" pitchFamily="18" charset="0"/>
                <a:cs typeface="Times New Roman" panose="02020603050405020304" pitchFamily="18" charset="0"/>
              </a:rPr>
              <a:t>- Vết thẹo trên gương mặt ông Sáu là chi tiết nghệ thuật độc đáo, vừa thắt nút </a:t>
            </a:r>
          </a:p>
          <a:p>
            <a:pPr algn="just">
              <a:lnSpc>
                <a:spcPct val="120000"/>
              </a:lnSpc>
            </a:pPr>
            <a:r>
              <a:rPr lang="pt-BR" sz="1800" dirty="0">
                <a:latin typeface="Times New Roman" panose="02020603050405020304" pitchFamily="18" charset="0"/>
                <a:ea typeface="Times New Roman" panose="02020603050405020304" pitchFamily="18" charset="0"/>
                <a:cs typeface="Times New Roman" panose="02020603050405020304" pitchFamily="18" charset="0"/>
              </a:rPr>
              <a:t>truyện, đẩy mâu thuẫn lên đến đỉnh điểm, lại vừa nhẹ nhàng mở nút truyện. </a:t>
            </a:r>
            <a:r>
              <a:rPr lang="pt-BR" sz="1800" dirty="0" smtClean="0">
                <a:latin typeface="Times New Roman" panose="02020603050405020304" pitchFamily="18" charset="0"/>
                <a:ea typeface="Times New Roman" panose="02020603050405020304" pitchFamily="18" charset="0"/>
                <a:cs typeface="Times New Roman" panose="02020603050405020304" pitchFamily="18" charset="0"/>
              </a:rPr>
              <a:t>Chi </a:t>
            </a:r>
            <a:r>
              <a:rPr lang="pt-BR" sz="1800" dirty="0">
                <a:latin typeface="Times New Roman" panose="02020603050405020304" pitchFamily="18" charset="0"/>
                <a:ea typeface="Times New Roman" panose="02020603050405020304" pitchFamily="18" charset="0"/>
                <a:cs typeface="Times New Roman" panose="02020603050405020304" pitchFamily="18" charset="0"/>
              </a:rPr>
              <a:t>tiết vết thẹo đã tạo nên kịch tính và sức  hấp dẫn, lôi cuốn của tác phẩm.</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pt-BR" sz="1800" dirty="0">
                <a:latin typeface="Times New Roman" panose="02020603050405020304" pitchFamily="18" charset="0"/>
                <a:ea typeface="Times New Roman" panose="02020603050405020304" pitchFamily="18" charset="0"/>
                <a:cs typeface="Times New Roman" panose="02020603050405020304" pitchFamily="18" charset="0"/>
              </a:rPr>
              <a:t>- Chi tiết nghệ thuật này góp phần quan trọng thể hiện tính cách và tình cảm của nhận vật bé Thu,  một em bé có bản lĩnh, cá tính mạnh mẽ và có tình yêu thương ba sâu sắc.</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pt-BR" sz="1800" dirty="0">
                <a:latin typeface="Times New Roman" panose="02020603050405020304" pitchFamily="18" charset="0"/>
                <a:ea typeface="Times New Roman" panose="02020603050405020304" pitchFamily="18" charset="0"/>
                <a:cs typeface="Times New Roman" panose="02020603050405020304" pitchFamily="18" charset="0"/>
              </a:rPr>
              <a:t>- Chi tiết cũng thể hiện sự tàn khốc của chiến tranh, tố cáo chiến tranh gây ra những tổn thương, mất mát cả về thể chất, tinh thần.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pt-BR" sz="1800" dirty="0">
                <a:latin typeface="Times New Roman" panose="02020603050405020304" pitchFamily="18" charset="0"/>
                <a:ea typeface="Times New Roman" panose="02020603050405020304" pitchFamily="18" charset="0"/>
                <a:cs typeface="Times New Roman" panose="02020603050405020304" pitchFamily="18" charset="0"/>
              </a:rPr>
              <a:t>- Chi tiết thể hiện sự sáng tạo, tài năng và góp phần làm nên thành công của truyện ngắn </a:t>
            </a:r>
            <a:r>
              <a:rPr lang="pt-BR" sz="1800" i="1" dirty="0">
                <a:latin typeface="Times New Roman" panose="02020603050405020304" pitchFamily="18" charset="0"/>
                <a:ea typeface="Times New Roman" panose="02020603050405020304" pitchFamily="18" charset="0"/>
                <a:cs typeface="Times New Roman" panose="02020603050405020304" pitchFamily="18" charset="0"/>
              </a:rPr>
              <a:t>Chiếc lược ngà.</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9792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p:cNvSpPr>
          <p:nvPr/>
        </p:nvSpPr>
        <p:spPr bwMode="auto">
          <a:xfrm rot="21341447">
            <a:off x="169585" y="324127"/>
            <a:ext cx="8809718" cy="4845314"/>
          </a:xfrm>
          <a:custGeom>
            <a:avLst/>
            <a:gdLst>
              <a:gd name="T0" fmla="*/ 252 w 1555"/>
              <a:gd name="T1" fmla="*/ 16 h 1412"/>
              <a:gd name="T2" fmla="*/ 269 w 1555"/>
              <a:gd name="T3" fmla="*/ 10 h 1412"/>
              <a:gd name="T4" fmla="*/ 416 w 1555"/>
              <a:gd name="T5" fmla="*/ 33 h 1412"/>
              <a:gd name="T6" fmla="*/ 629 w 1555"/>
              <a:gd name="T7" fmla="*/ 44 h 1412"/>
              <a:gd name="T8" fmla="*/ 1120 w 1555"/>
              <a:gd name="T9" fmla="*/ 98 h 1412"/>
              <a:gd name="T10" fmla="*/ 1289 w 1555"/>
              <a:gd name="T11" fmla="*/ 142 h 1412"/>
              <a:gd name="T12" fmla="*/ 1411 w 1555"/>
              <a:gd name="T13" fmla="*/ 178 h 1412"/>
              <a:gd name="T14" fmla="*/ 1538 w 1555"/>
              <a:gd name="T15" fmla="*/ 226 h 1412"/>
              <a:gd name="T16" fmla="*/ 1542 w 1555"/>
              <a:gd name="T17" fmla="*/ 352 h 1412"/>
              <a:gd name="T18" fmla="*/ 1438 w 1555"/>
              <a:gd name="T19" fmla="*/ 856 h 1412"/>
              <a:gd name="T20" fmla="*/ 1333 w 1555"/>
              <a:gd name="T21" fmla="*/ 1331 h 1412"/>
              <a:gd name="T22" fmla="*/ 1072 w 1555"/>
              <a:gd name="T23" fmla="*/ 1363 h 1412"/>
              <a:gd name="T24" fmla="*/ 782 w 1555"/>
              <a:gd name="T25" fmla="*/ 1306 h 1412"/>
              <a:gd name="T26" fmla="*/ 134 w 1555"/>
              <a:gd name="T27" fmla="*/ 1179 h 1412"/>
              <a:gd name="T28" fmla="*/ 48 w 1555"/>
              <a:gd name="T29" fmla="*/ 1129 h 1412"/>
              <a:gd name="T30" fmla="*/ 95 w 1555"/>
              <a:gd name="T31" fmla="*/ 807 h 1412"/>
              <a:gd name="T32" fmla="*/ 155 w 1555"/>
              <a:gd name="T33" fmla="*/ 375 h 1412"/>
              <a:gd name="T34" fmla="*/ 182 w 1555"/>
              <a:gd name="T35" fmla="*/ 166 h 1412"/>
              <a:gd name="T36" fmla="*/ 252 w 1555"/>
              <a:gd name="T37" fmla="*/ 16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5" h="1412">
                <a:moveTo>
                  <a:pt x="252" y="16"/>
                </a:moveTo>
                <a:cubicBezTo>
                  <a:pt x="257" y="13"/>
                  <a:pt x="263" y="11"/>
                  <a:pt x="269" y="10"/>
                </a:cubicBezTo>
                <a:cubicBezTo>
                  <a:pt x="312" y="0"/>
                  <a:pt x="377" y="20"/>
                  <a:pt x="416" y="33"/>
                </a:cubicBezTo>
                <a:cubicBezTo>
                  <a:pt x="492" y="58"/>
                  <a:pt x="582" y="29"/>
                  <a:pt x="629" y="44"/>
                </a:cubicBezTo>
                <a:cubicBezTo>
                  <a:pt x="676" y="58"/>
                  <a:pt x="885" y="47"/>
                  <a:pt x="1120" y="98"/>
                </a:cubicBezTo>
                <a:cubicBezTo>
                  <a:pt x="1175" y="110"/>
                  <a:pt x="1235" y="130"/>
                  <a:pt x="1289" y="142"/>
                </a:cubicBezTo>
                <a:cubicBezTo>
                  <a:pt x="1331" y="151"/>
                  <a:pt x="1369" y="172"/>
                  <a:pt x="1411" y="178"/>
                </a:cubicBezTo>
                <a:cubicBezTo>
                  <a:pt x="1460" y="186"/>
                  <a:pt x="1515" y="171"/>
                  <a:pt x="1538" y="226"/>
                </a:cubicBezTo>
                <a:cubicBezTo>
                  <a:pt x="1555" y="264"/>
                  <a:pt x="1546" y="312"/>
                  <a:pt x="1542" y="352"/>
                </a:cubicBezTo>
                <a:cubicBezTo>
                  <a:pt x="1529" y="523"/>
                  <a:pt x="1483" y="690"/>
                  <a:pt x="1438" y="856"/>
                </a:cubicBezTo>
                <a:cubicBezTo>
                  <a:pt x="1395" y="1014"/>
                  <a:pt x="1362" y="1171"/>
                  <a:pt x="1333" y="1331"/>
                </a:cubicBezTo>
                <a:cubicBezTo>
                  <a:pt x="1318" y="1412"/>
                  <a:pt x="1123" y="1370"/>
                  <a:pt x="1072" y="1363"/>
                </a:cubicBezTo>
                <a:cubicBezTo>
                  <a:pt x="975" y="1351"/>
                  <a:pt x="876" y="1334"/>
                  <a:pt x="782" y="1306"/>
                </a:cubicBezTo>
                <a:cubicBezTo>
                  <a:pt x="570" y="1243"/>
                  <a:pt x="343" y="1249"/>
                  <a:pt x="134" y="1179"/>
                </a:cubicBezTo>
                <a:cubicBezTo>
                  <a:pt x="106" y="1169"/>
                  <a:pt x="64" y="1158"/>
                  <a:pt x="48" y="1129"/>
                </a:cubicBezTo>
                <a:cubicBezTo>
                  <a:pt x="0" y="1044"/>
                  <a:pt x="71" y="891"/>
                  <a:pt x="95" y="807"/>
                </a:cubicBezTo>
                <a:cubicBezTo>
                  <a:pt x="134" y="665"/>
                  <a:pt x="143" y="521"/>
                  <a:pt x="155" y="375"/>
                </a:cubicBezTo>
                <a:cubicBezTo>
                  <a:pt x="161" y="305"/>
                  <a:pt x="169" y="235"/>
                  <a:pt x="182" y="166"/>
                </a:cubicBezTo>
                <a:cubicBezTo>
                  <a:pt x="192" y="116"/>
                  <a:pt x="201" y="42"/>
                  <a:pt x="252" y="16"/>
                </a:cubicBezTo>
                <a:close/>
              </a:path>
            </a:pathLst>
          </a:custGeom>
          <a:solidFill>
            <a:srgbClr val="F8EFD1"/>
          </a:solidFill>
          <a:ln w="11113"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endParaRPr lang="zh-CN" altLang="en-US" sz="1050" dirty="0"/>
          </a:p>
        </p:txBody>
      </p:sp>
      <p:pic>
        <p:nvPicPr>
          <p:cNvPr id="6" name="图片 1"/>
          <p:cNvPicPr>
            <a:picLocks noChangeAspect="1"/>
          </p:cNvPicPr>
          <p:nvPr/>
        </p:nvPicPr>
        <p:blipFill>
          <a:blip r:embed="rId2"/>
          <a:stretch>
            <a:fillRect/>
          </a:stretch>
        </p:blipFill>
        <p:spPr>
          <a:xfrm>
            <a:off x="7860025" y="3236581"/>
            <a:ext cx="1235383" cy="1725779"/>
          </a:xfrm>
          <a:prstGeom prst="rect">
            <a:avLst/>
          </a:prstGeom>
        </p:spPr>
      </p:pic>
      <p:pic>
        <p:nvPicPr>
          <p:cNvPr id="13" name="Picture 6" descr="7"/>
          <p:cNvPicPr>
            <a:picLocks noChangeAspect="1" noChangeArrowheads="1"/>
          </p:cNvPicPr>
          <p:nvPr/>
        </p:nvPicPr>
        <p:blipFill>
          <a:blip r:embed="rId3"/>
          <a:srcRect/>
          <a:stretch>
            <a:fillRect/>
          </a:stretch>
        </p:blipFill>
        <p:spPr bwMode="auto">
          <a:xfrm rot="642398">
            <a:off x="727168" y="203773"/>
            <a:ext cx="798554" cy="1146926"/>
          </a:xfrm>
          <a:prstGeom prst="rect">
            <a:avLst/>
          </a:prstGeom>
          <a:noFill/>
          <a:ln w="9525">
            <a:noFill/>
            <a:miter lim="800000"/>
            <a:headEnd/>
            <a:tailEnd/>
          </a:ln>
        </p:spPr>
      </p:pic>
      <p:pic>
        <p:nvPicPr>
          <p:cNvPr id="14" name="图片 2">
            <a:extLst>
              <a:ext uri="{FF2B5EF4-FFF2-40B4-BE49-F238E27FC236}">
                <a16:creationId xmlns:a16="http://schemas.microsoft.com/office/drawing/2014/main" id="{6D5A212C-C534-4A1A-8A78-C6CFB46111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38" y="4213284"/>
            <a:ext cx="867151" cy="930217"/>
          </a:xfrm>
          <a:prstGeom prst="rect">
            <a:avLst/>
          </a:prstGeom>
        </p:spPr>
      </p:pic>
      <p:pic>
        <p:nvPicPr>
          <p:cNvPr id="15" name="图片 12">
            <a:extLst>
              <a:ext uri="{FF2B5EF4-FFF2-40B4-BE49-F238E27FC236}">
                <a16:creationId xmlns:a16="http://schemas.microsoft.com/office/drawing/2014/main" id="{C6E77285-8B26-44ED-9044-09BEB8D839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37917">
            <a:off x="7892632" y="948034"/>
            <a:ext cx="876539" cy="435027"/>
          </a:xfrm>
          <a:prstGeom prst="rect">
            <a:avLst/>
          </a:prstGeom>
        </p:spPr>
      </p:pic>
      <p:sp>
        <p:nvSpPr>
          <p:cNvPr id="5" name="TextBox 4"/>
          <p:cNvSpPr txBox="1"/>
          <p:nvPr/>
        </p:nvSpPr>
        <p:spPr>
          <a:xfrm>
            <a:off x="1127234" y="938048"/>
            <a:ext cx="6936828" cy="3785652"/>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Ví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chình</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ngõ</a:t>
            </a:r>
            <a:r>
              <a:rPr lang="en-US" sz="2000" dirty="0">
                <a:latin typeface="Times New Roman" panose="02020603050405020304" pitchFamily="18" charset="0"/>
                <a:cs typeface="Times New Roman" panose="02020603050405020304" pitchFamily="18" charset="0"/>
              </a:rPr>
              <a:t>.” (Sang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đề</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năm</a:t>
            </a:r>
            <a:r>
              <a:rPr lang="en-US" sz="2000" b="1" i="1" dirty="0">
                <a:latin typeface="Times New Roman" panose="02020603050405020304" pitchFamily="18" charset="0"/>
                <a:cs typeface="Times New Roman" panose="02020603050405020304" pitchFamily="18" charset="0"/>
              </a:rPr>
              <a:t> 2019</a:t>
            </a:r>
            <a:r>
              <a:rPr lang="en-US" sz="2000" dirty="0">
                <a:latin typeface="Times New Roman" panose="02020603050405020304" pitchFamily="18" charset="0"/>
                <a:cs typeface="Times New Roman" panose="02020603050405020304" pitchFamily="18" charset="0"/>
              </a:rPr>
              <a:t>)</a:t>
            </a:r>
          </a:p>
          <a:p>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ý:</a:t>
            </a:r>
          </a:p>
          <a:p>
            <a:pPr marL="285750" indent="-285750">
              <a:buFontTx/>
              <a:buChar char="-"/>
            </a:pP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chình</a:t>
            </a:r>
            <a:r>
              <a:rPr lang="en-US" sz="2000" dirty="0">
                <a:latin typeface="Times New Roman" panose="02020603050405020304" pitchFamily="18" charset="0"/>
                <a:cs typeface="Times New Roman" panose="02020603050405020304" pitchFamily="18" charset="0"/>
              </a:rPr>
              <a:t>”</a:t>
            </a:r>
          </a:p>
          <a:p>
            <a:pPr marL="285750" indent="-285750">
              <a:buFontTx/>
              <a:buChar char="-"/>
            </a:pPr>
            <a:r>
              <a:rPr lang="en-US" sz="2000" dirty="0" err="1">
                <a:latin typeface="Times New Roman" panose="02020603050405020304" pitchFamily="18" charset="0"/>
                <a:cs typeface="Times New Roman" panose="02020603050405020304" pitchFamily="18" charset="0"/>
              </a:rPr>
              <a:t>Tác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a:t>
            </a:r>
          </a:p>
          <a:p>
            <a:pPr indent="401638"/>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gũi</a:t>
            </a:r>
            <a:r>
              <a:rPr lang="en-US" sz="2000" dirty="0">
                <a:latin typeface="Times New Roman" panose="02020603050405020304" pitchFamily="18" charset="0"/>
                <a:cs typeface="Times New Roman" panose="02020603050405020304" pitchFamily="18" charset="0"/>
              </a:rPr>
              <a:t>.</a:t>
            </a:r>
          </a:p>
          <a:p>
            <a:pPr indent="401638"/>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cố</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chậm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khẽ</a:t>
            </a:r>
            <a:r>
              <a:rPr lang="en-US" sz="2000" dirty="0">
                <a:latin typeface="Times New Roman" panose="02020603050405020304" pitchFamily="18" charset="0"/>
                <a:cs typeface="Times New Roman" panose="02020603050405020304" pitchFamily="18" charset="0"/>
              </a:rPr>
              <a:t> lay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gió</a:t>
            </a:r>
            <a:endParaRPr lang="en-US" sz="2000" dirty="0">
              <a:latin typeface="Times New Roman" panose="02020603050405020304" pitchFamily="18" charset="0"/>
              <a:cs typeface="Times New Roman" panose="02020603050405020304" pitchFamily="18" charset="0"/>
            </a:endParaRPr>
          </a:p>
          <a:p>
            <a:pPr indent="401638"/>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xúc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khuâng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con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khắc</a:t>
            </a:r>
            <a:r>
              <a:rPr lang="en-US" sz="2000" dirty="0">
                <a:latin typeface="Times New Roman" panose="02020603050405020304" pitchFamily="18" charset="0"/>
                <a:cs typeface="Times New Roman" panose="02020603050405020304" pitchFamily="18" charset="0"/>
              </a:rPr>
              <a:t> sang </a:t>
            </a:r>
            <a:r>
              <a:rPr lang="en-US" sz="2000" dirty="0" err="1">
                <a:latin typeface="Times New Roman" panose="02020603050405020304" pitchFamily="18" charset="0"/>
                <a:cs typeface="Times New Roman" panose="02020603050405020304" pitchFamily="18" charset="0"/>
              </a:rPr>
              <a:t>thu</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85994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52" name="Google Shape;1852;p5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2" name="TextBox 1"/>
          <p:cNvSpPr txBox="1"/>
          <p:nvPr/>
        </p:nvSpPr>
        <p:spPr>
          <a:xfrm>
            <a:off x="982542" y="1142739"/>
            <a:ext cx="7483542" cy="2677656"/>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Ví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Theo </a:t>
            </a:r>
            <a:r>
              <a:rPr lang="en-US" sz="2400" u="sng" dirty="0" err="1">
                <a:latin typeface="Times New Roman" panose="02020603050405020304" pitchFamily="18" charset="0"/>
                <a:cs typeface="Times New Roman" panose="02020603050405020304" pitchFamily="18" charset="0"/>
              </a:rPr>
              <a:t>tác</a:t>
            </a:r>
            <a:r>
              <a:rPr lang="en-US" sz="2400" u="sng" dirty="0">
                <a:latin typeface="Times New Roman" panose="02020603050405020304" pitchFamily="18" charset="0"/>
                <a:cs typeface="Times New Roman" panose="02020603050405020304" pitchFamily="18" charset="0"/>
              </a:rPr>
              <a:t> </a:t>
            </a:r>
            <a:r>
              <a:rPr lang="en-US" sz="2400" u="sng"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2019)</a:t>
            </a:r>
          </a:p>
          <a:p>
            <a:endParaRPr lang="en-US" sz="2400" dirty="0">
              <a:latin typeface="Times New Roman" panose="02020603050405020304" pitchFamily="18" charset="0"/>
              <a:cs typeface="Times New Roman" panose="02020603050405020304" pitchFamily="18" charset="0"/>
            </a:endParaRPr>
          </a:p>
          <a:p>
            <a:pPr algn="just"/>
            <a:r>
              <a:rPr lang="en-US" sz="2400" u="sng" dirty="0">
                <a:latin typeface="Times New Roman" panose="02020603050405020304" pitchFamily="18" charset="0"/>
                <a:cs typeface="Times New Roman" panose="02020603050405020304" pitchFamily="18" charset="0"/>
              </a:rPr>
              <a:t>Theo </a:t>
            </a:r>
            <a:r>
              <a:rPr lang="en-US" sz="2400" u="sng" dirty="0" err="1">
                <a:latin typeface="Times New Roman" panose="02020603050405020304" pitchFamily="18" charset="0"/>
                <a:cs typeface="Times New Roman" panose="02020603050405020304" pitchFamily="18" charset="0"/>
              </a:rPr>
              <a:t>em</a:t>
            </a:r>
            <a:r>
              <a:rPr lang="en-US" sz="2400"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Xten-mét-xơ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9999 </a:t>
            </a:r>
            <a:r>
              <a:rPr lang="en-US" sz="2400" dirty="0" err="1">
                <a:latin typeface="Times New Roman" panose="02020603050405020304" pitchFamily="18" charset="0"/>
                <a:cs typeface="Times New Roman" panose="02020603050405020304" pitchFamily="18" charset="0"/>
              </a:rPr>
              <a:t>đô</a:t>
            </a:r>
            <a:r>
              <a:rPr lang="en-US" sz="2400" dirty="0">
                <a:latin typeface="Times New Roman" panose="02020603050405020304" pitchFamily="18" charset="0"/>
                <a:cs typeface="Times New Roman" panose="02020603050405020304" pitchFamily="18" charset="0"/>
              </a:rPr>
              <a:t> la?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descr="6e3e461d6fe4261ffac34bab182ac1ed"/>
          <p:cNvPicPr>
            <a:picLocks noChangeAspect="1"/>
          </p:cNvPicPr>
          <p:nvPr/>
        </p:nvPicPr>
        <p:blipFill>
          <a:blip r:embed="rId2" cstate="print"/>
          <a:stretch>
            <a:fillRect/>
          </a:stretch>
        </p:blipFill>
        <p:spPr>
          <a:xfrm>
            <a:off x="2626219" y="-115337"/>
            <a:ext cx="3861292" cy="1066800"/>
          </a:xfrm>
          <a:prstGeom prst="rect">
            <a:avLst/>
          </a:prstGeom>
        </p:spPr>
      </p:pic>
      <p:sp>
        <p:nvSpPr>
          <p:cNvPr id="3" name="TextBox 2"/>
          <p:cNvSpPr txBox="1"/>
          <p:nvPr/>
        </p:nvSpPr>
        <p:spPr>
          <a:xfrm>
            <a:off x="2947522" y="153198"/>
            <a:ext cx="4430111"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vì</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4" name="TextBox 3"/>
          <p:cNvSpPr txBox="1"/>
          <p:nvPr/>
        </p:nvSpPr>
        <p:spPr>
          <a:xfrm>
            <a:off x="922282" y="1219997"/>
            <a:ext cx="3200399"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Theo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vì</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sao</a:t>
            </a:r>
            <a:r>
              <a:rPr lang="en-US" sz="2400" b="1" dirty="0">
                <a:solidFill>
                  <a:srgbClr val="FF0000"/>
                </a:solidFill>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4540470" y="1219998"/>
            <a:ext cx="3941378"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Theo </a:t>
            </a: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vì</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sao</a:t>
            </a:r>
            <a:r>
              <a:rPr lang="en-US" sz="2400" b="1" dirty="0">
                <a:solidFill>
                  <a:srgbClr val="FF0000"/>
                </a:solidFill>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rành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31690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0"/>
          <p:cNvSpPr txBox="1">
            <a:spLocks noGrp="1"/>
          </p:cNvSpPr>
          <p:nvPr>
            <p:ph type="ctrTitle"/>
          </p:nvPr>
        </p:nvSpPr>
        <p:spPr>
          <a:xfrm>
            <a:off x="2886100" y="1341120"/>
            <a:ext cx="3371700" cy="1706830"/>
          </a:xfrm>
          <a:prstGeom prst="rect">
            <a:avLst/>
          </a:prstGeom>
        </p:spPr>
        <p:txBody>
          <a:bodyPr spcFirstLastPara="1" wrap="square" lIns="91425" tIns="91425" rIns="91425" bIns="91425" anchor="b" anchorCtr="0">
            <a:noAutofit/>
          </a:bodyPr>
          <a:lstStyle/>
          <a:p>
            <a:r>
              <a:rPr lang="en" b="1" dirty="0">
                <a:latin typeface="Times New Roman" panose="02020603050405020304" pitchFamily="18" charset="0"/>
                <a:cs typeface="Times New Roman" panose="02020603050405020304" pitchFamily="18" charset="0"/>
              </a:rPr>
              <a:t>KĨ NĂNG LÀM DẠNG BÀI </a:t>
            </a:r>
            <a:br>
              <a:rPr lang="en" b="1" dirty="0">
                <a:latin typeface="Times New Roman" panose="02020603050405020304" pitchFamily="18" charset="0"/>
                <a:cs typeface="Times New Roman" panose="02020603050405020304" pitchFamily="18" charset="0"/>
              </a:rPr>
            </a:br>
            <a:r>
              <a:rPr lang="en" b="1" dirty="0">
                <a:latin typeface="Times New Roman" panose="02020603050405020304" pitchFamily="18" charset="0"/>
                <a:cs typeface="Times New Roman" panose="02020603050405020304" pitchFamily="18" charset="0"/>
              </a:rPr>
              <a:t>VẬN DỤNG</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71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3" name="Rectangle 2"/>
          <p:cNvSpPr/>
          <p:nvPr/>
        </p:nvSpPr>
        <p:spPr>
          <a:xfrm>
            <a:off x="2774730" y="1491841"/>
            <a:ext cx="3610304" cy="1815882"/>
          </a:xfrm>
          <a:prstGeom prst="rect">
            <a:avLst/>
          </a:prstGeom>
        </p:spPr>
        <p:txBody>
          <a:bodyPr wrap="square">
            <a:spAutoFit/>
          </a:bodyPr>
          <a:lstStyle/>
          <a:p>
            <a:pPr lvl="0" algn="ctr"/>
            <a:r>
              <a:rPr lang="en-US" sz="2800" b="1" dirty="0">
                <a:solidFill>
                  <a:prstClr val="black"/>
                </a:solidFill>
                <a:latin typeface="Times New Roman" pitchFamily="18" charset="0"/>
                <a:cs typeface="Times New Roman" pitchFamily="18" charset="0"/>
              </a:rPr>
              <a:t>MỘT SỐ BIỆN PHÁP NÂNG CAO CHẤT LƯỢNG ÔN THI VÀO 10 </a:t>
            </a:r>
          </a:p>
        </p:txBody>
      </p:sp>
    </p:spTree>
    <p:extLst>
      <p:ext uri="{BB962C8B-B14F-4D97-AF65-F5344CB8AC3E}">
        <p14:creationId xmlns:p14="http://schemas.microsoft.com/office/powerpoint/2010/main" val="2322447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8" name="Google Shape;588;p3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30</a:t>
            </a:fld>
            <a:endParaRPr/>
          </a:p>
        </p:txBody>
      </p:sp>
      <p:sp>
        <p:nvSpPr>
          <p:cNvPr id="6" name="TextBox 1"/>
          <p:cNvSpPr txBox="1">
            <a:spLocks noChangeArrowheads="1"/>
          </p:cNvSpPr>
          <p:nvPr/>
        </p:nvSpPr>
        <p:spPr bwMode="auto">
          <a:xfrm>
            <a:off x="1447800" y="514350"/>
            <a:ext cx="6812280" cy="523220"/>
          </a:xfrm>
          <a:prstGeom prst="rect">
            <a:avLst/>
          </a:prstGeom>
          <a:solidFill>
            <a:srgbClr val="FFFF00"/>
          </a:solidFill>
          <a:ln w="9525">
            <a:solidFill>
              <a:srgbClr val="3333CC"/>
            </a:solidFill>
            <a:miter lim="800000"/>
            <a:headEnd/>
            <a:tailEnd/>
          </a:ln>
        </p:spPr>
        <p:txBody>
          <a:bodyPr wrap="square">
            <a:spAutoFit/>
          </a:bodyPr>
          <a:lstStyle/>
          <a:p>
            <a:r>
              <a:rPr lang="en-US" sz="2800" b="1" dirty="0">
                <a:solidFill>
                  <a:srgbClr val="FF0000"/>
                </a:solidFill>
                <a:highlight>
                  <a:srgbClr val="FFFF00"/>
                </a:highlight>
                <a:latin typeface="Times New Roman" pitchFamily="18" charset="0"/>
                <a:cs typeface="Times New Roman" pitchFamily="18" charset="0"/>
              </a:rPr>
              <a:t> </a:t>
            </a:r>
            <a:r>
              <a:rPr lang="en-US" sz="2800" b="1" dirty="0" err="1">
                <a:solidFill>
                  <a:srgbClr val="FF0000"/>
                </a:solidFill>
                <a:highlight>
                  <a:srgbClr val="FFFF00"/>
                </a:highlight>
                <a:latin typeface="Times New Roman" pitchFamily="18" charset="0"/>
                <a:cs typeface="Times New Roman" pitchFamily="18" charset="0"/>
              </a:rPr>
              <a:t>Dạng</a:t>
            </a:r>
            <a:r>
              <a:rPr lang="en-US" sz="2800" b="1" dirty="0">
                <a:solidFill>
                  <a:srgbClr val="FF0000"/>
                </a:solidFill>
                <a:highlight>
                  <a:srgbClr val="FFFF00"/>
                </a:highlight>
                <a:latin typeface="Times New Roman" pitchFamily="18" charset="0"/>
                <a:cs typeface="Times New Roman" pitchFamily="18" charset="0"/>
              </a:rPr>
              <a:t> 1: </a:t>
            </a:r>
            <a:r>
              <a:rPr lang="en-US" sz="2800" b="1" dirty="0" err="1">
                <a:solidFill>
                  <a:srgbClr val="FF0000"/>
                </a:solidFill>
                <a:highlight>
                  <a:srgbClr val="FFFF00"/>
                </a:highlight>
                <a:latin typeface="Times New Roman" pitchFamily="18" charset="0"/>
                <a:cs typeface="Times New Roman" pitchFamily="18" charset="0"/>
              </a:rPr>
              <a:t>Câu</a:t>
            </a:r>
            <a:r>
              <a:rPr lang="en-US" sz="2800" b="1" dirty="0">
                <a:solidFill>
                  <a:srgbClr val="FF0000"/>
                </a:solidFill>
                <a:highlight>
                  <a:srgbClr val="FFFF00"/>
                </a:highlight>
                <a:latin typeface="Times New Roman" pitchFamily="18" charset="0"/>
                <a:cs typeface="Times New Roman" pitchFamily="18" charset="0"/>
              </a:rPr>
              <a:t> </a:t>
            </a:r>
            <a:r>
              <a:rPr lang="en-US" sz="2800" b="1" dirty="0" err="1">
                <a:solidFill>
                  <a:srgbClr val="FF0000"/>
                </a:solidFill>
                <a:highlight>
                  <a:srgbClr val="FFFF00"/>
                </a:highlight>
                <a:latin typeface="Times New Roman" pitchFamily="18" charset="0"/>
                <a:cs typeface="Times New Roman" pitchFamily="18" charset="0"/>
              </a:rPr>
              <a:t>hỏi</a:t>
            </a:r>
            <a:r>
              <a:rPr lang="en-US" sz="2800" b="1" dirty="0">
                <a:solidFill>
                  <a:srgbClr val="FF0000"/>
                </a:solidFill>
                <a:highlight>
                  <a:srgbClr val="FFFF00"/>
                </a:highlight>
                <a:latin typeface="Times New Roman" pitchFamily="18" charset="0"/>
                <a:cs typeface="Times New Roman" pitchFamily="18" charset="0"/>
              </a:rPr>
              <a:t> so </a:t>
            </a:r>
            <a:r>
              <a:rPr lang="en-US" sz="2800" b="1" dirty="0" err="1">
                <a:solidFill>
                  <a:srgbClr val="FF0000"/>
                </a:solidFill>
                <a:highlight>
                  <a:srgbClr val="FFFF00"/>
                </a:highlight>
                <a:latin typeface="Times New Roman" pitchFamily="18" charset="0"/>
                <a:cs typeface="Times New Roman" pitchFamily="18" charset="0"/>
              </a:rPr>
              <a:t>sánh</a:t>
            </a:r>
            <a:r>
              <a:rPr lang="en-US" sz="2800" b="1" dirty="0">
                <a:solidFill>
                  <a:srgbClr val="FF0000"/>
                </a:solidFill>
                <a:highlight>
                  <a:srgbClr val="FFFF00"/>
                </a:highlight>
                <a:latin typeface="Times New Roman" pitchFamily="18" charset="0"/>
                <a:cs typeface="Times New Roman" pitchFamily="18" charset="0"/>
              </a:rPr>
              <a:t> chi </a:t>
            </a:r>
            <a:r>
              <a:rPr lang="en-US" sz="2800" b="1" dirty="0" err="1">
                <a:solidFill>
                  <a:srgbClr val="FF0000"/>
                </a:solidFill>
                <a:highlight>
                  <a:srgbClr val="FFFF00"/>
                </a:highlight>
                <a:latin typeface="Times New Roman" pitchFamily="18" charset="0"/>
                <a:cs typeface="Times New Roman" pitchFamily="18" charset="0"/>
              </a:rPr>
              <a:t>tiết</a:t>
            </a:r>
            <a:r>
              <a:rPr lang="en-US" sz="2800" b="1" dirty="0">
                <a:solidFill>
                  <a:srgbClr val="FF0000"/>
                </a:solidFill>
                <a:highlight>
                  <a:srgbClr val="FFFF00"/>
                </a:highlight>
                <a:latin typeface="Times New Roman" pitchFamily="18" charset="0"/>
                <a:cs typeface="Times New Roman" pitchFamily="18" charset="0"/>
              </a:rPr>
              <a:t>, </a:t>
            </a:r>
            <a:r>
              <a:rPr lang="en-US" sz="2800" b="1" dirty="0" err="1">
                <a:solidFill>
                  <a:srgbClr val="FF0000"/>
                </a:solidFill>
                <a:highlight>
                  <a:srgbClr val="FFFF00"/>
                </a:highlight>
                <a:latin typeface="Times New Roman" pitchFamily="18" charset="0"/>
                <a:cs typeface="Times New Roman" pitchFamily="18" charset="0"/>
              </a:rPr>
              <a:t>hình</a:t>
            </a:r>
            <a:r>
              <a:rPr lang="en-US" sz="2800" b="1" dirty="0">
                <a:solidFill>
                  <a:srgbClr val="FF0000"/>
                </a:solidFill>
                <a:highlight>
                  <a:srgbClr val="FFFF00"/>
                </a:highlight>
                <a:latin typeface="Times New Roman" pitchFamily="18" charset="0"/>
                <a:cs typeface="Times New Roman" pitchFamily="18" charset="0"/>
              </a:rPr>
              <a:t> </a:t>
            </a:r>
            <a:r>
              <a:rPr lang="en-US" sz="2800" b="1" dirty="0" err="1">
                <a:solidFill>
                  <a:srgbClr val="FF0000"/>
                </a:solidFill>
                <a:highlight>
                  <a:srgbClr val="FFFF00"/>
                </a:highlight>
                <a:latin typeface="Times New Roman" pitchFamily="18" charset="0"/>
                <a:cs typeface="Times New Roman" pitchFamily="18" charset="0"/>
              </a:rPr>
              <a:t>ảnh</a:t>
            </a:r>
            <a:endParaRPr lang="en-US" sz="2800" b="1" dirty="0">
              <a:solidFill>
                <a:srgbClr val="FF0000"/>
              </a:solidFill>
              <a:highlight>
                <a:srgbClr val="FFFF00"/>
              </a:highlight>
              <a:latin typeface="Times New Roman" pitchFamily="18" charset="0"/>
              <a:cs typeface="Times New Roman" pitchFamily="18" charset="0"/>
            </a:endParaRPr>
          </a:p>
        </p:txBody>
      </p:sp>
      <p:sp>
        <p:nvSpPr>
          <p:cNvPr id="7" name="TextBox 2"/>
          <p:cNvSpPr txBox="1">
            <a:spLocks noChangeArrowheads="1"/>
          </p:cNvSpPr>
          <p:nvPr/>
        </p:nvSpPr>
        <p:spPr bwMode="auto">
          <a:xfrm>
            <a:off x="1143000" y="1047752"/>
            <a:ext cx="5327650" cy="461963"/>
          </a:xfrm>
          <a:prstGeom prst="rect">
            <a:avLst/>
          </a:prstGeom>
          <a:noFill/>
          <a:ln w="9525">
            <a:noFill/>
            <a:miter lim="800000"/>
            <a:headEnd/>
            <a:tailEnd/>
          </a:ln>
        </p:spPr>
        <p:txBody>
          <a:bodyPr>
            <a:spAutoFit/>
          </a:bodyPr>
          <a:lstStyle/>
          <a:p>
            <a:r>
              <a:rPr lang="en-US" sz="2400" b="1" dirty="0">
                <a:latin typeface="Times New Roman" pitchFamily="18" charset="0"/>
                <a:cs typeface="Times New Roman" pitchFamily="18" charset="0"/>
              </a:rPr>
              <a:t>Cho hai đoạn thơ sau:</a:t>
            </a:r>
          </a:p>
        </p:txBody>
      </p:sp>
      <p:sp>
        <p:nvSpPr>
          <p:cNvPr id="8" name="TextBox 3"/>
          <p:cNvSpPr txBox="1">
            <a:spLocks noChangeArrowheads="1"/>
          </p:cNvSpPr>
          <p:nvPr/>
        </p:nvSpPr>
        <p:spPr bwMode="auto">
          <a:xfrm>
            <a:off x="441960" y="1581150"/>
            <a:ext cx="4130040" cy="1785104"/>
          </a:xfrm>
          <a:prstGeom prst="rect">
            <a:avLst/>
          </a:prstGeom>
          <a:noFill/>
          <a:ln w="9525">
            <a:solidFill>
              <a:srgbClr val="3333CC"/>
            </a:solidFill>
            <a:miter lim="800000"/>
            <a:headEnd/>
            <a:tailEnd/>
          </a:ln>
        </p:spPr>
        <p:txBody>
          <a:bodyPr wrap="square">
            <a:spAutoFit/>
          </a:bodyPr>
          <a:lstStyle/>
          <a:p>
            <a:r>
              <a:rPr lang="en-US" sz="2200" dirty="0">
                <a:latin typeface="Times New Roman" pitchFamily="18" charset="0"/>
                <a:cs typeface="Times New Roman" pitchFamily="18" charset="0"/>
              </a:rPr>
              <a:t>Ta làm con chim hót</a:t>
            </a:r>
          </a:p>
          <a:p>
            <a:r>
              <a:rPr lang="en-US" sz="2200" dirty="0">
                <a:latin typeface="Times New Roman" pitchFamily="18" charset="0"/>
                <a:cs typeface="Times New Roman" pitchFamily="18" charset="0"/>
              </a:rPr>
              <a:t>Ta làm một cành hoa</a:t>
            </a:r>
          </a:p>
          <a:p>
            <a:r>
              <a:rPr lang="en-US" sz="2200" dirty="0">
                <a:latin typeface="Times New Roman" pitchFamily="18" charset="0"/>
                <a:cs typeface="Times New Roman" pitchFamily="18" charset="0"/>
              </a:rPr>
              <a:t>Ta nhập vào hòa ca</a:t>
            </a:r>
          </a:p>
          <a:p>
            <a:r>
              <a:rPr lang="en-US" sz="2200" dirty="0">
                <a:latin typeface="Times New Roman" pitchFamily="18" charset="0"/>
                <a:cs typeface="Times New Roman" pitchFamily="18" charset="0"/>
              </a:rPr>
              <a:t>Một nốt trầm xao xuyến</a:t>
            </a:r>
          </a:p>
          <a:p>
            <a:r>
              <a:rPr lang="en-US" sz="2000" dirty="0">
                <a:latin typeface="Times New Roman" pitchFamily="18" charset="0"/>
                <a:cs typeface="Times New Roman" pitchFamily="18" charset="0"/>
              </a:rPr>
              <a:t>(</a:t>
            </a:r>
            <a:r>
              <a:rPr lang="en-US" sz="1800" i="1" dirty="0" err="1">
                <a:latin typeface="Times New Roman" pitchFamily="18" charset="0"/>
                <a:cs typeface="Times New Roman" pitchFamily="18" charset="0"/>
              </a:rPr>
              <a:t>Trích</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Mùa</a:t>
            </a:r>
            <a:r>
              <a:rPr lang="en-US" sz="1800" i="1" dirty="0">
                <a:latin typeface="Times New Roman" pitchFamily="18" charset="0"/>
                <a:cs typeface="Times New Roman" pitchFamily="18" charset="0"/>
              </a:rPr>
              <a:t> xuân </a:t>
            </a:r>
            <a:r>
              <a:rPr lang="en-US" sz="1800" i="1" dirty="0" err="1">
                <a:latin typeface="Times New Roman" pitchFamily="18" charset="0"/>
                <a:cs typeface="Times New Roman" pitchFamily="18" charset="0"/>
              </a:rPr>
              <a:t>nho</a:t>
            </a:r>
            <a:r>
              <a:rPr lang="en-US" sz="1800" i="1" dirty="0">
                <a:latin typeface="Times New Roman" pitchFamily="18" charset="0"/>
                <a:cs typeface="Times New Roman" pitchFamily="18" charset="0"/>
              </a:rPr>
              <a:t> </a:t>
            </a:r>
            <a:r>
              <a:rPr lang="en-US" sz="1800" i="1" dirty="0" err="1">
                <a:latin typeface="Times New Roman" pitchFamily="18" charset="0"/>
                <a:cs typeface="Times New Roman" pitchFamily="18" charset="0"/>
              </a:rPr>
              <a:t>nhỏ</a:t>
            </a:r>
            <a:r>
              <a:rPr lang="en-US" sz="1800" i="1" dirty="0">
                <a:latin typeface="Times New Roman" pitchFamily="18" charset="0"/>
                <a:cs typeface="Times New Roman" pitchFamily="18" charset="0"/>
              </a:rPr>
              <a:t>” - Thanh Hải</a:t>
            </a:r>
            <a:r>
              <a:rPr lang="en-US" sz="2000" i="1" dirty="0">
                <a:latin typeface="Times New Roman" pitchFamily="18" charset="0"/>
                <a:cs typeface="Times New Roman" pitchFamily="18" charset="0"/>
              </a:rPr>
              <a:t>)</a:t>
            </a:r>
          </a:p>
        </p:txBody>
      </p:sp>
      <p:sp>
        <p:nvSpPr>
          <p:cNvPr id="9" name="TextBox 4"/>
          <p:cNvSpPr txBox="1">
            <a:spLocks noChangeArrowheads="1"/>
          </p:cNvSpPr>
          <p:nvPr/>
        </p:nvSpPr>
        <p:spPr bwMode="auto">
          <a:xfrm>
            <a:off x="4642644" y="1371421"/>
            <a:ext cx="4348956" cy="2015936"/>
          </a:xfrm>
          <a:prstGeom prst="rect">
            <a:avLst/>
          </a:prstGeom>
          <a:noFill/>
          <a:ln w="9525">
            <a:solidFill>
              <a:srgbClr val="3333CC"/>
            </a:solidFill>
            <a:miter lim="800000"/>
            <a:headEnd/>
            <a:tailEnd/>
          </a:ln>
        </p:spPr>
        <p:txBody>
          <a:bodyPr wrap="square">
            <a:spAutoFit/>
          </a:bodyPr>
          <a:lstStyle/>
          <a:p>
            <a:r>
              <a:rPr lang="en-US" sz="2100" dirty="0">
                <a:latin typeface="Times New Roman" pitchFamily="18" charset="0"/>
                <a:cs typeface="Times New Roman" pitchFamily="18" charset="0"/>
              </a:rPr>
              <a:t>Nếu là con chim, chiếc lá</a:t>
            </a:r>
          </a:p>
          <a:p>
            <a:r>
              <a:rPr lang="en-US" sz="2100" dirty="0">
                <a:latin typeface="Times New Roman" pitchFamily="18" charset="0"/>
                <a:cs typeface="Times New Roman" pitchFamily="18" charset="0"/>
              </a:rPr>
              <a:t>Thì con chim phải hót, chiếc lá phải xanh.</a:t>
            </a:r>
          </a:p>
          <a:p>
            <a:r>
              <a:rPr lang="en-US" sz="2100" dirty="0">
                <a:latin typeface="Times New Roman" pitchFamily="18" charset="0"/>
                <a:cs typeface="Times New Roman" pitchFamily="18" charset="0"/>
              </a:rPr>
              <a:t>Lẽ nào vay mà không có trả</a:t>
            </a:r>
          </a:p>
          <a:p>
            <a:r>
              <a:rPr lang="en-US" sz="2100" dirty="0">
                <a:latin typeface="Times New Roman" pitchFamily="18" charset="0"/>
                <a:cs typeface="Times New Roman" pitchFamily="18" charset="0"/>
              </a:rPr>
              <a:t>Sống là cho, đâu chỉ nhận riêng </a:t>
            </a:r>
            <a:r>
              <a:rPr lang="en-US" sz="2100" dirty="0" err="1">
                <a:latin typeface="Times New Roman" pitchFamily="18" charset="0"/>
                <a:cs typeface="Times New Roman" pitchFamily="18" charset="0"/>
              </a:rPr>
              <a:t>mình</a:t>
            </a:r>
            <a:r>
              <a:rPr lang="en-US" sz="2100" dirty="0">
                <a:latin typeface="Times New Roman" pitchFamily="18" charset="0"/>
                <a:cs typeface="Times New Roman" pitchFamily="18" charset="0"/>
              </a:rPr>
              <a:t>?</a:t>
            </a:r>
          </a:p>
          <a:p>
            <a:r>
              <a:rPr lang="en-US" sz="2000" i="1" dirty="0">
                <a:latin typeface="Times New Roman" pitchFamily="18" charset="0"/>
                <a:cs typeface="Times New Roman" pitchFamily="18" charset="0"/>
              </a:rPr>
              <a:t>(</a:t>
            </a:r>
            <a:r>
              <a:rPr lang="en-US" sz="2000" i="1" dirty="0" err="1">
                <a:latin typeface="Times New Roman" pitchFamily="18" charset="0"/>
                <a:cs typeface="Times New Roman" pitchFamily="18" charset="0"/>
              </a:rPr>
              <a:t>Trích</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Một</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khúc</a:t>
            </a:r>
            <a:r>
              <a:rPr lang="en-US" sz="2000" i="1" dirty="0">
                <a:latin typeface="Times New Roman" pitchFamily="18" charset="0"/>
                <a:cs typeface="Times New Roman" pitchFamily="18" charset="0"/>
              </a:rPr>
              <a:t> ca </a:t>
            </a:r>
            <a:r>
              <a:rPr lang="en-US" sz="2000" i="1" dirty="0" err="1">
                <a:latin typeface="Times New Roman" pitchFamily="18" charset="0"/>
                <a:cs typeface="Times New Roman" pitchFamily="18" charset="0"/>
              </a:rPr>
              <a:t>xuân</a:t>
            </a:r>
            <a:r>
              <a:rPr lang="en-US" sz="2000" i="1" dirty="0">
                <a:latin typeface="Times New Roman" pitchFamily="18" charset="0"/>
                <a:cs typeface="Times New Roman" pitchFamily="18" charset="0"/>
              </a:rPr>
              <a:t>” - </a:t>
            </a:r>
            <a:r>
              <a:rPr lang="en-US" sz="2000" i="1" dirty="0" err="1">
                <a:latin typeface="Times New Roman" pitchFamily="18" charset="0"/>
                <a:cs typeface="Times New Roman" pitchFamily="18" charset="0"/>
              </a:rPr>
              <a:t>Tố</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Hữu</a:t>
            </a:r>
            <a:r>
              <a:rPr lang="en-US" sz="2000"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0" name="TextBox 5"/>
          <p:cNvSpPr txBox="1">
            <a:spLocks noChangeArrowheads="1"/>
          </p:cNvSpPr>
          <p:nvPr/>
        </p:nvSpPr>
        <p:spPr bwMode="auto">
          <a:xfrm>
            <a:off x="381000" y="3531616"/>
            <a:ext cx="8523288" cy="830997"/>
          </a:xfrm>
          <a:prstGeom prst="rect">
            <a:avLst/>
          </a:prstGeom>
          <a:noFill/>
          <a:ln w="9525">
            <a:solidFill>
              <a:srgbClr val="3333CC"/>
            </a:solidFill>
            <a:miter lim="800000"/>
            <a:headEnd/>
            <a:tailEnd/>
          </a:ln>
        </p:spPr>
        <p:txBody>
          <a:bodyPr>
            <a:spAutoFit/>
          </a:bodyPr>
          <a:lstStyle/>
          <a:p>
            <a:r>
              <a:rPr lang="en-US" sz="2400" b="1" dirty="0">
                <a:solidFill>
                  <a:srgbClr val="FF0000"/>
                </a:solidFill>
                <a:latin typeface="Times New Roman" pitchFamily="18" charset="0"/>
                <a:cs typeface="Times New Roman" pitchFamily="18" charset="0"/>
              </a:rPr>
              <a:t>Hai </a:t>
            </a:r>
            <a:r>
              <a:rPr lang="en-US" sz="2400" b="1" dirty="0" err="1">
                <a:solidFill>
                  <a:srgbClr val="FF0000"/>
                </a:solidFill>
                <a:latin typeface="Times New Roman" pitchFamily="18" charset="0"/>
                <a:cs typeface="Times New Roman" pitchFamily="18" charset="0"/>
              </a:rPr>
              <a:t>đoạn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điểm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gặp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biệt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như</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hãy so </a:t>
            </a:r>
            <a:r>
              <a:rPr lang="en-US" sz="2400" b="1" dirty="0" err="1">
                <a:solidFill>
                  <a:srgbClr val="FF0000"/>
                </a:solidFill>
                <a:latin typeface="Times New Roman" pitchFamily="18" charset="0"/>
                <a:cs typeface="Times New Roman" pitchFamily="18" charset="0"/>
              </a:rPr>
              <a:t>sánh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chỉ</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rõ</a:t>
            </a:r>
            <a:r>
              <a:rPr lang="en-US" sz="2400" b="1" dirty="0">
                <a:solidFill>
                  <a:srgbClr val="FF0000"/>
                </a:solidFill>
                <a:latin typeface="Times New Roman" pitchFamily="18" charset="0"/>
                <a:cs typeface="Times New Roman" pitchFamily="18" charset="0"/>
              </a:rPr>
              <a: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12CB0B68-08C6-4F50-98A4-81643F3BF6C4}"/>
              </a:ext>
            </a:extLst>
          </p:cNvPr>
          <p:cNvSpPr>
            <a:spLocks noChangeArrowheads="1"/>
          </p:cNvSpPr>
          <p:nvPr/>
        </p:nvSpPr>
        <p:spPr bwMode="auto">
          <a:xfrm>
            <a:off x="1988999" y="454458"/>
            <a:ext cx="6438723" cy="499176"/>
          </a:xfrm>
          <a:prstGeom prst="rect">
            <a:avLst/>
          </a:prstGeom>
          <a:solidFill>
            <a:srgbClr val="FFFF00"/>
          </a:solidFill>
          <a:ln w="9525">
            <a:solidFill>
              <a:srgbClr val="000000"/>
            </a:solidFill>
            <a:miter lim="800000"/>
            <a:headEnd/>
            <a:tailEnd/>
          </a:ln>
        </p:spPr>
        <p:txBody>
          <a:bodyPr wrap="square" lIns="68580" tIns="34290" rIns="68580" bIns="34290" anchor="ctr">
            <a:spAutoFit/>
          </a:bodyPr>
          <a:lstStyle>
            <a:lvl1pPr marL="214313" indent="-214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600"/>
              </a:spcAft>
            </a:pP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so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ảnh</a:t>
            </a:r>
            <a:endParaRPr lang="vi-VN" altLang="en-US" sz="28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819" name="TextBox 17">
            <a:extLst>
              <a:ext uri="{FF2B5EF4-FFF2-40B4-BE49-F238E27FC236}">
                <a16:creationId xmlns:a16="http://schemas.microsoft.com/office/drawing/2014/main" id="{C176FE58-95DD-4079-B5A9-35E36D255D8E}"/>
              </a:ext>
            </a:extLst>
          </p:cNvPr>
          <p:cNvSpPr txBox="1">
            <a:spLocks noChangeArrowheads="1"/>
          </p:cNvSpPr>
          <p:nvPr/>
        </p:nvSpPr>
        <p:spPr bwMode="auto">
          <a:xfrm>
            <a:off x="1814751" y="1159383"/>
            <a:ext cx="6907213" cy="1177245"/>
          </a:xfrm>
          <a:prstGeom prst="rect">
            <a:avLst/>
          </a:prstGeom>
          <a:solidFill>
            <a:srgbClr val="339933"/>
          </a:solidFill>
          <a:ln w="9525">
            <a:solidFill>
              <a:srgbClr val="00B0F0"/>
            </a:solidFill>
            <a:miter lim="800000"/>
            <a:headEnd/>
            <a:tailEnd/>
          </a:ln>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Cùng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dùng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những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hình</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ảnh</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đẹp</a:t>
            </a:r>
            <a:r>
              <a:rPr lang="en-SG" altLang="en-US" sz="2400" dirty="0">
                <a:solidFill>
                  <a:schemeClr val="bg1"/>
                </a:solidFill>
                <a:latin typeface="Times New Roman" panose="02020603050405020304" pitchFamily="18" charset="0"/>
                <a:cs typeface="Times New Roman" panose="02020603050405020304" pitchFamily="18" charset="0"/>
              </a:rPr>
              <a:t> mang ý </a:t>
            </a:r>
            <a:r>
              <a:rPr lang="en-SG" altLang="en-US" sz="2400" dirty="0" err="1">
                <a:solidFill>
                  <a:schemeClr val="bg1"/>
                </a:solidFill>
                <a:latin typeface="Times New Roman" panose="02020603050405020304" pitchFamily="18" charset="0"/>
                <a:cs typeface="Times New Roman" panose="02020603050405020304" pitchFamily="18" charset="0"/>
              </a:rPr>
              <a:t>nghĩa</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ẩn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dụ</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của</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thiên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nhiên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để</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thể</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hiện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khát</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vọng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cống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hiến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của</a:t>
            </a:r>
            <a:r>
              <a:rPr lang="en-SG" altLang="en-US" sz="2400" dirty="0">
                <a:solidFill>
                  <a:schemeClr val="bg1"/>
                </a:solidFill>
                <a:latin typeface="Times New Roman" panose="02020603050405020304" pitchFamily="18" charset="0"/>
                <a:cs typeface="Times New Roman" panose="02020603050405020304" pitchFamily="18" charset="0"/>
              </a:rPr>
              <a:t> con </a:t>
            </a:r>
            <a:r>
              <a:rPr lang="en-SG" altLang="en-US" sz="2400" dirty="0" err="1">
                <a:solidFill>
                  <a:schemeClr val="bg1"/>
                </a:solidFill>
                <a:latin typeface="Times New Roman" panose="02020603050405020304" pitchFamily="18" charset="0"/>
                <a:cs typeface="Times New Roman" panose="02020603050405020304" pitchFamily="18" charset="0"/>
              </a:rPr>
              <a:t>người</a:t>
            </a:r>
            <a:r>
              <a:rPr lang="en-SG" altLang="en-US" sz="2400" dirty="0">
                <a:solidFill>
                  <a:schemeClr val="bg1"/>
                </a:solidFill>
                <a:latin typeface="Times New Roman" panose="02020603050405020304" pitchFamily="18" charset="0"/>
                <a:cs typeface="Times New Roman" panose="02020603050405020304" pitchFamily="18" charset="0"/>
              </a:rPr>
              <a:t>. </a:t>
            </a:r>
          </a:p>
        </p:txBody>
      </p:sp>
      <p:sp>
        <p:nvSpPr>
          <p:cNvPr id="34820" name="TextBox 17">
            <a:extLst>
              <a:ext uri="{FF2B5EF4-FFF2-40B4-BE49-F238E27FC236}">
                <a16:creationId xmlns:a16="http://schemas.microsoft.com/office/drawing/2014/main" id="{AAC45159-6836-440D-A26D-21AB7B971C7C}"/>
              </a:ext>
            </a:extLst>
          </p:cNvPr>
          <p:cNvSpPr txBox="1">
            <a:spLocks noChangeArrowheads="1"/>
          </p:cNvSpPr>
          <p:nvPr/>
        </p:nvSpPr>
        <p:spPr bwMode="auto">
          <a:xfrm>
            <a:off x="1808399" y="2542375"/>
            <a:ext cx="6919912" cy="1915909"/>
          </a:xfrm>
          <a:prstGeom prst="rect">
            <a:avLst/>
          </a:prstGeom>
          <a:solidFill>
            <a:srgbClr val="339933"/>
          </a:solidFill>
          <a:ln w="9525">
            <a:solidFill>
              <a:srgbClr val="00B0F0"/>
            </a:solidFill>
            <a:miter lim="800000"/>
            <a:headEnd/>
            <a:tailEnd/>
          </a:ln>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Thơ</a:t>
            </a:r>
            <a:r>
              <a:rPr lang="en-SG" altLang="en-US" sz="2400" dirty="0">
                <a:solidFill>
                  <a:schemeClr val="bg1"/>
                </a:solidFill>
                <a:latin typeface="Times New Roman" panose="02020603050405020304" pitchFamily="18" charset="0"/>
                <a:cs typeface="Times New Roman" panose="02020603050405020304" pitchFamily="18" charset="0"/>
              </a:rPr>
              <a:t> Thanh </a:t>
            </a:r>
            <a:r>
              <a:rPr lang="en-SG" altLang="en-US" sz="2400" dirty="0" err="1">
                <a:solidFill>
                  <a:schemeClr val="bg1"/>
                </a:solidFill>
                <a:latin typeface="Times New Roman" panose="02020603050405020304" pitchFamily="18" charset="0"/>
                <a:cs typeface="Times New Roman" panose="02020603050405020304" pitchFamily="18" charset="0"/>
              </a:rPr>
              <a:t>Hải</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Khát</a:t>
            </a:r>
            <a:r>
              <a:rPr lang="en-SG" altLang="en-US" sz="2400" dirty="0">
                <a:solidFill>
                  <a:schemeClr val="bg1"/>
                </a:solidFill>
                <a:latin typeface="Times New Roman" panose="02020603050405020304" pitchFamily="18" charset="0"/>
                <a:cs typeface="Times New Roman" panose="02020603050405020304" pitchFamily="18" charset="0"/>
              </a:rPr>
              <a:t> khao </a:t>
            </a:r>
            <a:r>
              <a:rPr lang="en-SG" altLang="en-US" sz="2400" dirty="0" err="1">
                <a:solidFill>
                  <a:schemeClr val="bg1"/>
                </a:solidFill>
                <a:latin typeface="Times New Roman" panose="02020603050405020304" pitchFamily="18" charset="0"/>
                <a:cs typeface="Times New Roman" panose="02020603050405020304" pitchFamily="18" charset="0"/>
              </a:rPr>
              <a:t>cống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hiến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và</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hòa</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nhập</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của</a:t>
            </a:r>
            <a:r>
              <a:rPr lang="en-SG" altLang="en-US" sz="2400" dirty="0">
                <a:solidFill>
                  <a:schemeClr val="bg1"/>
                </a:solidFill>
                <a:latin typeface="Times New Roman" panose="02020603050405020304" pitchFamily="18" charset="0"/>
                <a:cs typeface="Times New Roman" panose="02020603050405020304" pitchFamily="18" charset="0"/>
              </a:rPr>
              <a:t> con </a:t>
            </a:r>
            <a:r>
              <a:rPr lang="en-SG" altLang="en-US" sz="2400" dirty="0" err="1">
                <a:solidFill>
                  <a:schemeClr val="bg1"/>
                </a:solidFill>
                <a:latin typeface="Times New Roman" panose="02020603050405020304" pitchFamily="18" charset="0"/>
                <a:cs typeface="Times New Roman" panose="02020603050405020304" pitchFamily="18" charset="0"/>
              </a:rPr>
              <a:t>người</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sắp</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lìa</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xa</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cõi</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đời</a:t>
            </a:r>
            <a:r>
              <a:rPr lang="en-SG" altLang="en-US" sz="2400" dirty="0">
                <a:solidFill>
                  <a:schemeClr val="bg1"/>
                </a:solidFill>
                <a:latin typeface="Times New Roman" panose="02020603050405020304" pitchFamily="18" charset="0"/>
                <a:cs typeface="Times New Roman" panose="02020603050405020304" pitchFamily="18" charset="0"/>
              </a:rPr>
              <a:t>. </a:t>
            </a:r>
          </a:p>
          <a:p>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Thơ</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Tố</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Hữu</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Từ</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hình</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ảnh</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thể</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hiện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quy</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luật</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thiên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nhiên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qui </a:t>
            </a:r>
            <a:r>
              <a:rPr lang="en-SG"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luật</a:t>
            </a:r>
            <a:r>
              <a:rPr lang="en-SG"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SG"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cuộc</a:t>
            </a:r>
            <a:r>
              <a:rPr lang="en-SG"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SG"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sống</a:t>
            </a:r>
            <a:r>
              <a:rPr lang="en-SG"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con </a:t>
            </a:r>
            <a:r>
              <a:rPr lang="en-SG"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người</a:t>
            </a:r>
            <a:r>
              <a:rPr lang="en-SG"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SG" altLang="en-US" sz="2400" dirty="0" err="1">
                <a:solidFill>
                  <a:schemeClr val="bg1"/>
                </a:solidFill>
                <a:latin typeface="Times New Roman" panose="02020603050405020304" pitchFamily="18" charset="0"/>
                <a:cs typeface="Times New Roman" panose="02020603050405020304" pitchFamily="18" charset="0"/>
              </a:rPr>
              <a:t>Sống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là</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cho</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đi</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mà</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không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hề</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nghĩ</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đến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nhận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lại</a:t>
            </a:r>
            <a:r>
              <a:rPr lang="en-SG" altLang="en-US" sz="2400" dirty="0">
                <a:solidFill>
                  <a:schemeClr val="bg1"/>
                </a:solidFill>
                <a:latin typeface="Times New Roman" panose="02020603050405020304" pitchFamily="18" charset="0"/>
                <a:cs typeface="Times New Roman" panose="02020603050405020304" pitchFamily="18" charset="0"/>
              </a:rPr>
              <a:t>.</a:t>
            </a:r>
          </a:p>
        </p:txBody>
      </p:sp>
      <p:grpSp>
        <p:nvGrpSpPr>
          <p:cNvPr id="19" name="组合 6">
            <a:extLst>
              <a:ext uri="{FF2B5EF4-FFF2-40B4-BE49-F238E27FC236}">
                <a16:creationId xmlns:a16="http://schemas.microsoft.com/office/drawing/2014/main" id="{39A3F9C6-5ECE-46B2-BE37-D41AFE71A0BC}"/>
              </a:ext>
            </a:extLst>
          </p:cNvPr>
          <p:cNvGrpSpPr/>
          <p:nvPr/>
        </p:nvGrpSpPr>
        <p:grpSpPr>
          <a:xfrm>
            <a:off x="90386" y="1219200"/>
            <a:ext cx="1638299" cy="1243758"/>
            <a:chOff x="5758072" y="954157"/>
            <a:chExt cx="1053545" cy="1119809"/>
          </a:xfrm>
          <a:solidFill>
            <a:srgbClr val="339933"/>
          </a:solidFill>
        </p:grpSpPr>
        <p:sp>
          <p:nvSpPr>
            <p:cNvPr id="20" name="菱形 7">
              <a:extLst>
                <a:ext uri="{FF2B5EF4-FFF2-40B4-BE49-F238E27FC236}">
                  <a16:creationId xmlns:a16="http://schemas.microsoft.com/office/drawing/2014/main" id="{334A3247-0736-4DF4-9093-8F4C24B1C6C8}"/>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black"/>
                </a:solidFill>
                <a:latin typeface="汉仪家书简" panose="02010609000101010101" pitchFamily="49" charset="-122"/>
                <a:ea typeface="汉仪家书简" panose="02010609000101010101" pitchFamily="49" charset="-122"/>
                <a:cs typeface="+mn-lt"/>
              </a:endParaRPr>
            </a:p>
          </p:txBody>
        </p:sp>
        <p:sp>
          <p:nvSpPr>
            <p:cNvPr id="21" name="菱形 8">
              <a:extLst>
                <a:ext uri="{FF2B5EF4-FFF2-40B4-BE49-F238E27FC236}">
                  <a16:creationId xmlns:a16="http://schemas.microsoft.com/office/drawing/2014/main" id="{082C6AE1-AAD2-417C-9DDE-AA03C17B58BD}"/>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latin typeface="汉仪家书简" panose="02010609000101010101" pitchFamily="49" charset="-122"/>
                <a:ea typeface="汉仪家书简" panose="02010609000101010101" pitchFamily="49" charset="-122"/>
                <a:cs typeface="+mn-lt"/>
              </a:endParaRPr>
            </a:p>
          </p:txBody>
        </p:sp>
      </p:grpSp>
      <p:pic>
        <p:nvPicPr>
          <p:cNvPr id="22" name="图片 28">
            <a:extLst>
              <a:ext uri="{FF2B5EF4-FFF2-40B4-BE49-F238E27FC236}">
                <a16:creationId xmlns:a16="http://schemas.microsoft.com/office/drawing/2014/main" id="{DD9C50BF-5ED6-499D-8B05-3AA9A9DA5C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144" y="1975470"/>
            <a:ext cx="817563"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44">
            <a:extLst>
              <a:ext uri="{FF2B5EF4-FFF2-40B4-BE49-F238E27FC236}">
                <a16:creationId xmlns:a16="http://schemas.microsoft.com/office/drawing/2014/main" id="{9B637028-03AB-4CFB-B006-3203DFCE0245}"/>
              </a:ext>
            </a:extLst>
          </p:cNvPr>
          <p:cNvSpPr>
            <a:spLocks noChangeArrowheads="1"/>
          </p:cNvSpPr>
          <p:nvPr/>
        </p:nvSpPr>
        <p:spPr bwMode="auto">
          <a:xfrm rot="16200000">
            <a:off x="514308" y="1217080"/>
            <a:ext cx="877163" cy="1325562"/>
          </a:xfrm>
          <a:prstGeom prst="rect">
            <a:avLst/>
          </a:prstGeom>
          <a:noFill/>
        </p:spPr>
        <p:txBody>
          <a:bodyPr vert="eaVert"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2400" b="1" spc="225" dirty="0" err="1">
                <a:solidFill>
                  <a:srgbClr val="FFFF00"/>
                </a:solidFill>
                <a:latin typeface="Times New Roman" pitchFamily="18" charset="0"/>
                <a:ea typeface="汉仪家书简" panose="02010609000101010101" pitchFamily="49" charset="-122"/>
                <a:cs typeface="Times New Roman" pitchFamily="18" charset="0"/>
              </a:rPr>
              <a:t>Giống</a:t>
            </a:r>
            <a:r>
              <a:rPr lang="en-US" altLang="zh-CN" sz="2400" b="1" spc="225" dirty="0">
                <a:solidFill>
                  <a:srgbClr val="FFFF00"/>
                </a:solidFill>
                <a:latin typeface="Times New Roman" pitchFamily="18" charset="0"/>
                <a:ea typeface="汉仪家书简" panose="02010609000101010101" pitchFamily="49" charset="-122"/>
                <a:cs typeface="Times New Roman" pitchFamily="18" charset="0"/>
              </a:rPr>
              <a:t> </a:t>
            </a:r>
            <a:r>
              <a:rPr lang="en-US" altLang="zh-CN" sz="2400" b="1" spc="225" dirty="0" err="1">
                <a:solidFill>
                  <a:srgbClr val="FFFF00"/>
                </a:solidFill>
                <a:latin typeface="Times New Roman" pitchFamily="18" charset="0"/>
                <a:ea typeface="汉仪家书简" panose="02010609000101010101" pitchFamily="49" charset="-122"/>
                <a:cs typeface="Times New Roman" pitchFamily="18" charset="0"/>
              </a:rPr>
              <a:t>nhau</a:t>
            </a:r>
            <a:endParaRPr lang="en-US" altLang="zh-CN" sz="1600" b="1" spc="225" dirty="0">
              <a:solidFill>
                <a:srgbClr val="FFFF00"/>
              </a:solidFill>
              <a:latin typeface="Times New Roman" pitchFamily="18" charset="0"/>
              <a:ea typeface="汉仪家书简" panose="02010609000101010101" pitchFamily="49" charset="-122"/>
              <a:cs typeface="Times New Roman" pitchFamily="18" charset="0"/>
            </a:endParaRPr>
          </a:p>
        </p:txBody>
      </p:sp>
      <p:grpSp>
        <p:nvGrpSpPr>
          <p:cNvPr id="26" name="组合 6">
            <a:extLst>
              <a:ext uri="{FF2B5EF4-FFF2-40B4-BE49-F238E27FC236}">
                <a16:creationId xmlns:a16="http://schemas.microsoft.com/office/drawing/2014/main" id="{AF053EAB-1845-4027-AA7D-419AA8CD8006}"/>
              </a:ext>
            </a:extLst>
          </p:cNvPr>
          <p:cNvGrpSpPr/>
          <p:nvPr/>
        </p:nvGrpSpPr>
        <p:grpSpPr>
          <a:xfrm>
            <a:off x="290108" y="2761499"/>
            <a:ext cx="1485565" cy="1734363"/>
            <a:chOff x="5758072" y="954157"/>
            <a:chExt cx="1053545" cy="1119809"/>
          </a:xfrm>
          <a:solidFill>
            <a:srgbClr val="339933"/>
          </a:solidFill>
        </p:grpSpPr>
        <p:sp>
          <p:nvSpPr>
            <p:cNvPr id="28" name="菱形 7">
              <a:extLst>
                <a:ext uri="{FF2B5EF4-FFF2-40B4-BE49-F238E27FC236}">
                  <a16:creationId xmlns:a16="http://schemas.microsoft.com/office/drawing/2014/main" id="{0DCF569F-D9CF-4F36-A5B6-E894E2E5C133}"/>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black"/>
                </a:solidFill>
                <a:latin typeface="汉仪家书简" panose="02010609000101010101" pitchFamily="49" charset="-122"/>
                <a:ea typeface="汉仪家书简" panose="02010609000101010101" pitchFamily="49" charset="-122"/>
                <a:cs typeface="+mn-lt"/>
              </a:endParaRPr>
            </a:p>
          </p:txBody>
        </p:sp>
        <p:sp>
          <p:nvSpPr>
            <p:cNvPr id="31" name="菱形 8">
              <a:extLst>
                <a:ext uri="{FF2B5EF4-FFF2-40B4-BE49-F238E27FC236}">
                  <a16:creationId xmlns:a16="http://schemas.microsoft.com/office/drawing/2014/main" id="{7A02267E-C72A-4BAB-B234-48C16CAB50BB}"/>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latin typeface="汉仪家书简" panose="02010609000101010101" pitchFamily="49" charset="-122"/>
                <a:ea typeface="汉仪家书简" panose="02010609000101010101" pitchFamily="49" charset="-122"/>
                <a:cs typeface="+mn-lt"/>
              </a:endParaRPr>
            </a:p>
          </p:txBody>
        </p:sp>
      </p:grpSp>
      <p:pic>
        <p:nvPicPr>
          <p:cNvPr id="32" name="图片 28">
            <a:extLst>
              <a:ext uri="{FF2B5EF4-FFF2-40B4-BE49-F238E27FC236}">
                <a16:creationId xmlns:a16="http://schemas.microsoft.com/office/drawing/2014/main" id="{DEA28DCA-093D-4ACF-876F-AF359FE2F1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221" y="3854063"/>
            <a:ext cx="8175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44">
            <a:extLst>
              <a:ext uri="{FF2B5EF4-FFF2-40B4-BE49-F238E27FC236}">
                <a16:creationId xmlns:a16="http://schemas.microsoft.com/office/drawing/2014/main" id="{4254FDBF-50BE-4012-A019-AC30199C8A92}"/>
              </a:ext>
            </a:extLst>
          </p:cNvPr>
          <p:cNvSpPr>
            <a:spLocks noChangeArrowheads="1"/>
          </p:cNvSpPr>
          <p:nvPr/>
        </p:nvSpPr>
        <p:spPr bwMode="auto">
          <a:xfrm rot="16200000">
            <a:off x="646536" y="3141501"/>
            <a:ext cx="877163" cy="1239838"/>
          </a:xfrm>
          <a:prstGeom prst="rect">
            <a:avLst/>
          </a:prstGeom>
          <a:noFill/>
        </p:spPr>
        <p:txBody>
          <a:bodyPr vert="eaVert"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2400" b="1" spc="225" dirty="0" err="1">
                <a:solidFill>
                  <a:srgbClr val="FFFF00"/>
                </a:solidFill>
                <a:latin typeface="Times New Roman" pitchFamily="18" charset="0"/>
                <a:ea typeface="汉仪家书简" panose="02010609000101010101" pitchFamily="49" charset="-122"/>
                <a:cs typeface="Times New Roman" pitchFamily="18" charset="0"/>
              </a:rPr>
              <a:t>Khác</a:t>
            </a:r>
            <a:r>
              <a:rPr lang="en-US" altLang="zh-CN" sz="2400" b="1" spc="225" dirty="0">
                <a:solidFill>
                  <a:srgbClr val="FFFF00"/>
                </a:solidFill>
                <a:latin typeface="Times New Roman" pitchFamily="18" charset="0"/>
                <a:ea typeface="汉仪家书简" panose="02010609000101010101" pitchFamily="49" charset="-122"/>
                <a:cs typeface="Times New Roman" pitchFamily="18" charset="0"/>
              </a:rPr>
              <a:t> </a:t>
            </a:r>
            <a:r>
              <a:rPr lang="en-US" altLang="zh-CN" sz="2400" b="1" spc="225" dirty="0" err="1">
                <a:solidFill>
                  <a:srgbClr val="FFFF00"/>
                </a:solidFill>
                <a:latin typeface="Times New Roman" pitchFamily="18" charset="0"/>
                <a:ea typeface="汉仪家书简" panose="02010609000101010101" pitchFamily="49" charset="-122"/>
                <a:cs typeface="Times New Roman" pitchFamily="18" charset="0"/>
              </a:rPr>
              <a:t>nhau</a:t>
            </a:r>
            <a:endParaRPr lang="en-US" altLang="zh-CN" sz="2400" b="1" spc="225" dirty="0">
              <a:solidFill>
                <a:srgbClr val="FFFF00"/>
              </a:solidFill>
              <a:latin typeface="Times New Roman" pitchFamily="18" charset="0"/>
              <a:ea typeface="汉仪家书简" panose="02010609000101010101" pitchFamily="49" charset="-122"/>
              <a:cs typeface="Times New Roman" pitchFamily="18" charset="0"/>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0"/>
          <p:cNvSpPr txBox="1">
            <a:spLocks noGrp="1"/>
          </p:cNvSpPr>
          <p:nvPr>
            <p:ph type="ctrTitle"/>
          </p:nvPr>
        </p:nvSpPr>
        <p:spPr>
          <a:xfrm>
            <a:off x="2954680" y="1638300"/>
            <a:ext cx="3371700" cy="1706830"/>
          </a:xfrm>
          <a:prstGeom prst="rect">
            <a:avLst/>
          </a:prstGeom>
        </p:spPr>
        <p:txBody>
          <a:bodyPr spcFirstLastPara="1" wrap="square" lIns="91425" tIns="91425" rIns="91425" bIns="91425" anchor="b" anchorCtr="0">
            <a:noAutofit/>
          </a:bodyPr>
          <a:lstStyle/>
          <a:p>
            <a:r>
              <a:rPr lang="en" sz="2800" b="1" dirty="0">
                <a:latin typeface="Times New Roman" panose="02020603050405020304" pitchFamily="18" charset="0"/>
                <a:cs typeface="Times New Roman" panose="02020603050405020304" pitchFamily="18" charset="0"/>
              </a:rPr>
              <a:t>DẠNG 2: CÂU HỎI LIÊN HỆ VĂN BẢN VỚI THỰC TIỄN XÃ HỘI</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1781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2CA03D-688B-4432-8CB2-8E63FCF2E45C}"/>
              </a:ext>
            </a:extLst>
          </p:cNvPr>
          <p:cNvSpPr>
            <a:spLocks noGrp="1"/>
          </p:cNvSpPr>
          <p:nvPr>
            <p:ph type="sldNum" idx="12"/>
          </p:nvPr>
        </p:nvSpPr>
        <p:spPr/>
        <p:txBody>
          <a:bodyPr/>
          <a:lstStyle/>
          <a:p>
            <a:fld id="{00000000-1234-1234-1234-123412341234}" type="slidenum">
              <a:rPr lang="en" smtClean="0"/>
              <a:pPr/>
              <a:t>33</a:t>
            </a:fld>
            <a:endParaRPr lang="en"/>
          </a:p>
        </p:txBody>
      </p:sp>
      <p:graphicFrame>
        <p:nvGraphicFramePr>
          <p:cNvPr id="3" name="Diagram 2">
            <a:extLst>
              <a:ext uri="{FF2B5EF4-FFF2-40B4-BE49-F238E27FC236}">
                <a16:creationId xmlns:a16="http://schemas.microsoft.com/office/drawing/2014/main" id="{CE8A93F8-FC3E-42CF-B87F-7EB083CD114F}"/>
              </a:ext>
            </a:extLst>
          </p:cNvPr>
          <p:cNvGraphicFramePr/>
          <p:nvPr>
            <p:extLst>
              <p:ext uri="{D42A27DB-BD31-4B8C-83A1-F6EECF244321}">
                <p14:modId xmlns:p14="http://schemas.microsoft.com/office/powerpoint/2010/main" val="2812783738"/>
              </p:ext>
            </p:extLst>
          </p:nvPr>
        </p:nvGraphicFramePr>
        <p:xfrm>
          <a:off x="419100" y="324887"/>
          <a:ext cx="8305800" cy="44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171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12CB0B68-08C6-4F50-98A4-81643F3BF6C4}"/>
              </a:ext>
            </a:extLst>
          </p:cNvPr>
          <p:cNvSpPr>
            <a:spLocks noChangeArrowheads="1"/>
          </p:cNvSpPr>
          <p:nvPr/>
        </p:nvSpPr>
        <p:spPr bwMode="auto">
          <a:xfrm>
            <a:off x="1493699" y="518618"/>
            <a:ext cx="7040703" cy="468526"/>
          </a:xfrm>
          <a:prstGeom prst="rect">
            <a:avLst/>
          </a:prstGeom>
          <a:solidFill>
            <a:srgbClr val="FFFF00"/>
          </a:solidFill>
          <a:ln w="9525">
            <a:solidFill>
              <a:srgbClr val="000000"/>
            </a:solidFill>
            <a:miter lim="800000"/>
            <a:headEnd/>
            <a:tailEnd/>
          </a:ln>
        </p:spPr>
        <p:txBody>
          <a:bodyPr wrap="square" lIns="68580" tIns="34290" rIns="68580" bIns="34290" anchor="ctr">
            <a:spAutoFit/>
          </a:bodyPr>
          <a:lstStyle>
            <a:lvl1pPr marL="214313" indent="-2143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spcAft>
                <a:spcPts val="600"/>
              </a:spcAft>
            </a:pP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tiễn</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xã</a:t>
            </a:r>
            <a:r>
              <a:rPr lang="en-US" altLang="en-US" sz="2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hội</a:t>
            </a:r>
            <a:endParaRPr lang="vi-VN" altLang="en-US" sz="2600"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819" name="TextBox 17">
            <a:extLst>
              <a:ext uri="{FF2B5EF4-FFF2-40B4-BE49-F238E27FC236}">
                <a16:creationId xmlns:a16="http://schemas.microsoft.com/office/drawing/2014/main" id="{C176FE58-95DD-4079-B5A9-35E36D255D8E}"/>
              </a:ext>
            </a:extLst>
          </p:cNvPr>
          <p:cNvSpPr txBox="1">
            <a:spLocks noChangeArrowheads="1"/>
          </p:cNvSpPr>
          <p:nvPr/>
        </p:nvSpPr>
        <p:spPr bwMode="auto">
          <a:xfrm>
            <a:off x="1858963" y="1352552"/>
            <a:ext cx="6907213" cy="807913"/>
          </a:xfrm>
          <a:prstGeom prst="rect">
            <a:avLst/>
          </a:prstGeom>
          <a:solidFill>
            <a:srgbClr val="339933"/>
          </a:solidFill>
          <a:ln w="9525">
            <a:solidFill>
              <a:srgbClr val="00B0F0"/>
            </a:solidFill>
            <a:miter lim="800000"/>
            <a:headEnd/>
            <a:tailEnd/>
          </a:ln>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Trả</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lời</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ngắn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gọn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trực</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tiếp</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vào</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vấn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đề</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Có</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thể</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trình</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bày</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bằng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cách</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viết</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liền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mạch</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hoặc</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gạch</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đầu</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dòng</a:t>
            </a:r>
            <a:r>
              <a:rPr lang="en-SG" altLang="en-US" sz="2400" dirty="0">
                <a:solidFill>
                  <a:schemeClr val="bg1"/>
                </a:solidFill>
                <a:latin typeface="Times New Roman" panose="02020603050405020304" pitchFamily="18" charset="0"/>
                <a:cs typeface="Times New Roman" panose="02020603050405020304" pitchFamily="18" charset="0"/>
              </a:rPr>
              <a:t>.  </a:t>
            </a:r>
          </a:p>
        </p:txBody>
      </p:sp>
      <p:sp>
        <p:nvSpPr>
          <p:cNvPr id="34820" name="TextBox 17">
            <a:extLst>
              <a:ext uri="{FF2B5EF4-FFF2-40B4-BE49-F238E27FC236}">
                <a16:creationId xmlns:a16="http://schemas.microsoft.com/office/drawing/2014/main" id="{AAC45159-6836-440D-A26D-21AB7B971C7C}"/>
              </a:ext>
            </a:extLst>
          </p:cNvPr>
          <p:cNvSpPr txBox="1">
            <a:spLocks noChangeArrowheads="1"/>
          </p:cNvSpPr>
          <p:nvPr/>
        </p:nvSpPr>
        <p:spPr bwMode="auto">
          <a:xfrm>
            <a:off x="1739806" y="2924619"/>
            <a:ext cx="6919912" cy="1177245"/>
          </a:xfrm>
          <a:prstGeom prst="rect">
            <a:avLst/>
          </a:prstGeom>
          <a:solidFill>
            <a:srgbClr val="339933"/>
          </a:solidFill>
          <a:ln w="9525">
            <a:solidFill>
              <a:srgbClr val="00B0F0"/>
            </a:solidFill>
            <a:miter lim="800000"/>
            <a:headEnd/>
            <a:tailEnd/>
          </a:ln>
        </p:spPr>
        <p:txBody>
          <a:bodyPr lIns="68580" tIns="34290" rIns="68580" bIns="3429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Là</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một</a:t>
            </a:r>
            <a:r>
              <a:rPr lang="en-SG" altLang="en-US" sz="2400" dirty="0">
                <a:solidFill>
                  <a:schemeClr val="bg1"/>
                </a:solidFill>
                <a:latin typeface="Times New Roman" panose="02020603050405020304" pitchFamily="18" charset="0"/>
                <a:cs typeface="Times New Roman" panose="02020603050405020304" pitchFamily="18" charset="0"/>
              </a:rPr>
              <a:t> ý trong </a:t>
            </a:r>
            <a:r>
              <a:rPr lang="en-SG" altLang="en-US" sz="2400" dirty="0" err="1">
                <a:solidFill>
                  <a:schemeClr val="bg1"/>
                </a:solidFill>
                <a:latin typeface="Times New Roman" panose="02020603050405020304" pitchFamily="18" charset="0"/>
                <a:cs typeface="Times New Roman" panose="02020603050405020304" pitchFamily="18" charset="0"/>
              </a:rPr>
              <a:t>nghị</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luận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xã</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hội</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nêu</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tác</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hại</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vai</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trò</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thái</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độ</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ứng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xử</a:t>
            </a:r>
            <a:r>
              <a:rPr lang="en-SG" altLang="en-US" sz="2400" dirty="0">
                <a:solidFill>
                  <a:schemeClr val="bg1"/>
                </a:solidFill>
                <a:latin typeface="Times New Roman" panose="02020603050405020304" pitchFamily="18" charset="0"/>
                <a:cs typeface="Times New Roman" panose="02020603050405020304" pitchFamily="18" charset="0"/>
              </a:rPr>
              <a:t>…</a:t>
            </a:r>
          </a:p>
          <a:p>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Bày</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tỏ</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cảm</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xúc</a:t>
            </a:r>
            <a:r>
              <a:rPr lang="en-SG" altLang="en-US" sz="2400" dirty="0">
                <a:solidFill>
                  <a:schemeClr val="bg1"/>
                </a:solidFill>
                <a:latin typeface="Times New Roman" panose="02020603050405020304" pitchFamily="18" charset="0"/>
                <a:cs typeface="Times New Roman" panose="02020603050405020304" pitchFamily="18" charset="0"/>
              </a:rPr>
              <a:t> chia </a:t>
            </a:r>
            <a:r>
              <a:rPr lang="en-SG" altLang="en-US" sz="2400" dirty="0" err="1">
                <a:solidFill>
                  <a:schemeClr val="bg1"/>
                </a:solidFill>
                <a:latin typeface="Times New Roman" panose="02020603050405020304" pitchFamily="18" charset="0"/>
                <a:cs typeface="Times New Roman" panose="02020603050405020304" pitchFamily="18" charset="0"/>
              </a:rPr>
              <a:t>sẻ</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theo</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dạng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biểu</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cảm</a:t>
            </a:r>
            <a:r>
              <a:rPr lang="en-SG" altLang="en-US" sz="2400" dirty="0">
                <a:solidFill>
                  <a:schemeClr val="bg1"/>
                </a:solidFill>
                <a:latin typeface="Times New Roman" panose="02020603050405020304" pitchFamily="18" charset="0"/>
                <a:cs typeface="Times New Roman" panose="02020603050405020304" pitchFamily="18" charset="0"/>
              </a:rPr>
              <a:t>…</a:t>
            </a:r>
          </a:p>
        </p:txBody>
      </p:sp>
      <p:grpSp>
        <p:nvGrpSpPr>
          <p:cNvPr id="24" name="组合 6">
            <a:extLst>
              <a:ext uri="{FF2B5EF4-FFF2-40B4-BE49-F238E27FC236}">
                <a16:creationId xmlns:a16="http://schemas.microsoft.com/office/drawing/2014/main" id="{39D73E5F-4677-49BF-B641-479C1451F5CC}"/>
              </a:ext>
            </a:extLst>
          </p:cNvPr>
          <p:cNvGrpSpPr/>
          <p:nvPr/>
        </p:nvGrpSpPr>
        <p:grpSpPr>
          <a:xfrm>
            <a:off x="128589" y="1352550"/>
            <a:ext cx="1638299" cy="1110408"/>
            <a:chOff x="5758072" y="954157"/>
            <a:chExt cx="1053545" cy="1119809"/>
          </a:xfrm>
          <a:solidFill>
            <a:srgbClr val="339933"/>
          </a:solidFill>
        </p:grpSpPr>
        <p:sp>
          <p:nvSpPr>
            <p:cNvPr id="25" name="菱形 7">
              <a:extLst>
                <a:ext uri="{FF2B5EF4-FFF2-40B4-BE49-F238E27FC236}">
                  <a16:creationId xmlns:a16="http://schemas.microsoft.com/office/drawing/2014/main" id="{6C7B6984-A055-4A32-8F96-7E10B64939B0}"/>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汉仪家书简" panose="02010609000101010101" pitchFamily="49" charset="-122"/>
                <a:ea typeface="汉仪家书简" panose="02010609000101010101" pitchFamily="49" charset="-122"/>
                <a:cs typeface="+mn-lt"/>
              </a:endParaRPr>
            </a:p>
          </p:txBody>
        </p:sp>
        <p:sp>
          <p:nvSpPr>
            <p:cNvPr id="27" name="菱形 8">
              <a:extLst>
                <a:ext uri="{FF2B5EF4-FFF2-40B4-BE49-F238E27FC236}">
                  <a16:creationId xmlns:a16="http://schemas.microsoft.com/office/drawing/2014/main" id="{5EDE1606-D388-4F0B-8DF0-A622FBD133B5}"/>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汉仪家书简" panose="02010609000101010101" pitchFamily="49" charset="-122"/>
                <a:ea typeface="汉仪家书简" panose="02010609000101010101" pitchFamily="49" charset="-122"/>
                <a:cs typeface="+mn-lt"/>
              </a:endParaRPr>
            </a:p>
          </p:txBody>
        </p:sp>
      </p:grpSp>
      <p:pic>
        <p:nvPicPr>
          <p:cNvPr id="34822" name="图片 28">
            <a:extLst>
              <a:ext uri="{FF2B5EF4-FFF2-40B4-BE49-F238E27FC236}">
                <a16:creationId xmlns:a16="http://schemas.microsoft.com/office/drawing/2014/main" id="{DC3D6537-BE1C-4F6E-BE11-33A320864E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144" y="1975470"/>
            <a:ext cx="817563"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44">
            <a:extLst>
              <a:ext uri="{FF2B5EF4-FFF2-40B4-BE49-F238E27FC236}">
                <a16:creationId xmlns:a16="http://schemas.microsoft.com/office/drawing/2014/main" id="{FB8FB630-21A0-40A2-AACD-4B5547BACCCE}"/>
              </a:ext>
            </a:extLst>
          </p:cNvPr>
          <p:cNvSpPr>
            <a:spLocks noChangeArrowheads="1"/>
          </p:cNvSpPr>
          <p:nvPr/>
        </p:nvSpPr>
        <p:spPr bwMode="auto">
          <a:xfrm rot="16200000">
            <a:off x="529697" y="1228344"/>
            <a:ext cx="846386" cy="1325562"/>
          </a:xfrm>
          <a:prstGeom prst="rect">
            <a:avLst/>
          </a:prstGeom>
          <a:noFill/>
        </p:spPr>
        <p:txBody>
          <a:bodyPr vert="eaVert"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2300" b="1" spc="225" dirty="0" err="1">
                <a:solidFill>
                  <a:srgbClr val="FFFF00"/>
                </a:solidFill>
                <a:latin typeface="Times New Roman" pitchFamily="18" charset="0"/>
                <a:ea typeface="汉仪家书简" panose="02010609000101010101" pitchFamily="49" charset="-122"/>
                <a:cs typeface="Times New Roman" pitchFamily="18" charset="0"/>
              </a:rPr>
              <a:t>Hình</a:t>
            </a:r>
            <a:r>
              <a:rPr lang="en-US" altLang="zh-CN" sz="2300" b="1" spc="225" dirty="0">
                <a:solidFill>
                  <a:srgbClr val="FFFF00"/>
                </a:solidFill>
                <a:latin typeface="Times New Roman" pitchFamily="18" charset="0"/>
                <a:ea typeface="汉仪家书简" panose="02010609000101010101" pitchFamily="49" charset="-122"/>
                <a:cs typeface="Times New Roman" pitchFamily="18" charset="0"/>
              </a:rPr>
              <a:t> </a:t>
            </a:r>
            <a:r>
              <a:rPr lang="en-US" altLang="zh-CN" sz="2300" b="1" spc="225" dirty="0" err="1">
                <a:solidFill>
                  <a:srgbClr val="FFFF00"/>
                </a:solidFill>
                <a:latin typeface="Times New Roman" pitchFamily="18" charset="0"/>
                <a:ea typeface="汉仪家书简" panose="02010609000101010101" pitchFamily="49" charset="-122"/>
                <a:cs typeface="Times New Roman" pitchFamily="18" charset="0"/>
              </a:rPr>
              <a:t>thức</a:t>
            </a:r>
            <a:endParaRPr lang="en-US" altLang="zh-CN" sz="2300" b="1" spc="225" dirty="0">
              <a:solidFill>
                <a:srgbClr val="FFFF00"/>
              </a:solidFill>
              <a:latin typeface="Times New Roman" pitchFamily="18" charset="0"/>
              <a:ea typeface="汉仪家书简" panose="02010609000101010101" pitchFamily="49" charset="-122"/>
              <a:cs typeface="Times New Roman" pitchFamily="18" charset="0"/>
            </a:endParaRPr>
          </a:p>
        </p:txBody>
      </p:sp>
      <p:grpSp>
        <p:nvGrpSpPr>
          <p:cNvPr id="30" name="组合 6">
            <a:extLst>
              <a:ext uri="{FF2B5EF4-FFF2-40B4-BE49-F238E27FC236}">
                <a16:creationId xmlns:a16="http://schemas.microsoft.com/office/drawing/2014/main" id="{A4732019-2B87-4C6B-BE61-F66ADD204428}"/>
              </a:ext>
            </a:extLst>
          </p:cNvPr>
          <p:cNvGrpSpPr/>
          <p:nvPr/>
        </p:nvGrpSpPr>
        <p:grpSpPr>
          <a:xfrm>
            <a:off x="370488" y="2737822"/>
            <a:ext cx="1334549" cy="1468885"/>
            <a:chOff x="5758072" y="954157"/>
            <a:chExt cx="1053545" cy="1119809"/>
          </a:xfrm>
          <a:solidFill>
            <a:srgbClr val="339933"/>
          </a:solidFill>
        </p:grpSpPr>
        <p:sp>
          <p:nvSpPr>
            <p:cNvPr id="34" name="菱形 7">
              <a:extLst>
                <a:ext uri="{FF2B5EF4-FFF2-40B4-BE49-F238E27FC236}">
                  <a16:creationId xmlns:a16="http://schemas.microsoft.com/office/drawing/2014/main" id="{F4ABBE3C-D434-42D8-A9A1-5ADD776C0061}"/>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汉仪家书简" panose="02010609000101010101" pitchFamily="49" charset="-122"/>
                <a:ea typeface="汉仪家书简" panose="02010609000101010101" pitchFamily="49" charset="-122"/>
                <a:cs typeface="+mn-lt"/>
              </a:endParaRPr>
            </a:p>
          </p:txBody>
        </p:sp>
        <p:sp>
          <p:nvSpPr>
            <p:cNvPr id="35" name="菱形 8">
              <a:extLst>
                <a:ext uri="{FF2B5EF4-FFF2-40B4-BE49-F238E27FC236}">
                  <a16:creationId xmlns:a16="http://schemas.microsoft.com/office/drawing/2014/main" id="{6F60C76C-E44F-41CF-AA64-FC650EEF6B64}"/>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汉仪家书简" panose="02010609000101010101" pitchFamily="49" charset="-122"/>
                <a:ea typeface="汉仪家书简" panose="02010609000101010101" pitchFamily="49" charset="-122"/>
                <a:cs typeface="+mn-lt"/>
              </a:endParaRPr>
            </a:p>
          </p:txBody>
        </p:sp>
      </p:grpSp>
      <p:pic>
        <p:nvPicPr>
          <p:cNvPr id="34825" name="图片 28">
            <a:extLst>
              <a:ext uri="{FF2B5EF4-FFF2-40B4-BE49-F238E27FC236}">
                <a16:creationId xmlns:a16="http://schemas.microsoft.com/office/drawing/2014/main" id="{EF599900-E2ED-4D3D-8E04-E57683E967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7221" y="3854063"/>
            <a:ext cx="8175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44">
            <a:extLst>
              <a:ext uri="{FF2B5EF4-FFF2-40B4-BE49-F238E27FC236}">
                <a16:creationId xmlns:a16="http://schemas.microsoft.com/office/drawing/2014/main" id="{41FA6C7D-B0C9-4B66-ABC6-FBBC29D81AD0}"/>
              </a:ext>
            </a:extLst>
          </p:cNvPr>
          <p:cNvSpPr>
            <a:spLocks noChangeArrowheads="1"/>
          </p:cNvSpPr>
          <p:nvPr/>
        </p:nvSpPr>
        <p:spPr bwMode="auto">
          <a:xfrm rot="16200000">
            <a:off x="653535" y="2893319"/>
            <a:ext cx="846386" cy="1239838"/>
          </a:xfrm>
          <a:prstGeom prst="rect">
            <a:avLst/>
          </a:prstGeom>
          <a:noFill/>
        </p:spPr>
        <p:txBody>
          <a:bodyPr vert="eaVert"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sz="2300" b="1" spc="225" dirty="0" err="1">
                <a:solidFill>
                  <a:srgbClr val="FFFF00"/>
                </a:solidFill>
                <a:latin typeface="Times New Roman" pitchFamily="18" charset="0"/>
                <a:ea typeface="汉仪家书简" panose="02010609000101010101" pitchFamily="49" charset="-122"/>
                <a:cs typeface="Times New Roman" pitchFamily="18" charset="0"/>
              </a:rPr>
              <a:t>Nội</a:t>
            </a:r>
            <a:r>
              <a:rPr lang="en-US" altLang="zh-CN" sz="2300" b="1" spc="225" dirty="0">
                <a:solidFill>
                  <a:srgbClr val="FFFF00"/>
                </a:solidFill>
                <a:latin typeface="Times New Roman" pitchFamily="18" charset="0"/>
                <a:ea typeface="汉仪家书简" panose="02010609000101010101" pitchFamily="49" charset="-122"/>
                <a:cs typeface="Times New Roman" pitchFamily="18" charset="0"/>
              </a:rPr>
              <a:t> dung</a:t>
            </a:r>
          </a:p>
        </p:txBody>
      </p:sp>
    </p:spTree>
    <p:extLst>
      <p:ext uri="{BB962C8B-B14F-4D97-AF65-F5344CB8AC3E}">
        <p14:creationId xmlns:p14="http://schemas.microsoft.com/office/powerpoint/2010/main" val="1005825752"/>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C71FF0-548D-44E4-98EE-0393CA2C074F}"/>
              </a:ext>
            </a:extLst>
          </p:cNvPr>
          <p:cNvSpPr>
            <a:spLocks noGrp="1"/>
          </p:cNvSpPr>
          <p:nvPr>
            <p:ph type="sldNum" idx="12"/>
          </p:nvPr>
        </p:nvSpPr>
        <p:spPr/>
        <p:txBody>
          <a:bodyPr/>
          <a:lstStyle/>
          <a:p>
            <a:fld id="{00000000-1234-1234-1234-123412341234}" type="slidenum">
              <a:rPr lang="en" smtClean="0"/>
              <a:pPr/>
              <a:t>35</a:t>
            </a:fld>
            <a:endParaRPr lang="en"/>
          </a:p>
        </p:txBody>
      </p:sp>
      <p:pic>
        <p:nvPicPr>
          <p:cNvPr id="3" name="Picture 2">
            <a:extLst>
              <a:ext uri="{FF2B5EF4-FFF2-40B4-BE49-F238E27FC236}">
                <a16:creationId xmlns:a16="http://schemas.microsoft.com/office/drawing/2014/main" id="{9E6D6C67-2FC1-45A9-B9F6-0EDBF8CF91A8}"/>
              </a:ext>
            </a:extLst>
          </p:cNvPr>
          <p:cNvPicPr>
            <a:picLocks noChangeAspect="1"/>
          </p:cNvPicPr>
          <p:nvPr/>
        </p:nvPicPr>
        <p:blipFill>
          <a:blip r:embed="rId2"/>
          <a:stretch>
            <a:fillRect/>
          </a:stretch>
        </p:blipFill>
        <p:spPr>
          <a:xfrm>
            <a:off x="1523736" y="501978"/>
            <a:ext cx="6096528" cy="4139543"/>
          </a:xfrm>
          <a:prstGeom prst="rect">
            <a:avLst/>
          </a:prstGeom>
        </p:spPr>
      </p:pic>
      <p:graphicFrame>
        <p:nvGraphicFramePr>
          <p:cNvPr id="4" name="Diagram 3">
            <a:extLst>
              <a:ext uri="{FF2B5EF4-FFF2-40B4-BE49-F238E27FC236}">
                <a16:creationId xmlns:a16="http://schemas.microsoft.com/office/drawing/2014/main" id="{BBE3F8A4-B141-4A6D-85A0-7A8B87E06F96}"/>
              </a:ext>
            </a:extLst>
          </p:cNvPr>
          <p:cNvGraphicFramePr/>
          <p:nvPr>
            <p:extLst>
              <p:ext uri="{D42A27DB-BD31-4B8C-83A1-F6EECF244321}">
                <p14:modId xmlns:p14="http://schemas.microsoft.com/office/powerpoint/2010/main" val="3130627403"/>
              </p:ext>
            </p:extLst>
          </p:nvPr>
        </p:nvGraphicFramePr>
        <p:xfrm>
          <a:off x="1524264" y="5019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20">
            <a:extLst>
              <a:ext uri="{FF2B5EF4-FFF2-40B4-BE49-F238E27FC236}">
                <a16:creationId xmlns:a16="http://schemas.microsoft.com/office/drawing/2014/main" id="{3CED8D74-9727-4177-8CC5-CF463AEEEC91}"/>
              </a:ext>
            </a:extLst>
          </p:cNvPr>
          <p:cNvSpPr/>
          <p:nvPr/>
        </p:nvSpPr>
        <p:spPr>
          <a:xfrm>
            <a:off x="419100" y="1748166"/>
            <a:ext cx="3160183" cy="814388"/>
          </a:xfrm>
          <a:prstGeom prst="round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Sum </a:t>
            </a:r>
            <a:r>
              <a:rPr lang="en-US" sz="2400" dirty="0" err="1">
                <a:solidFill>
                  <a:schemeClr val="bg1"/>
                </a:solidFill>
                <a:latin typeface="Times New Roman" panose="02020603050405020304" pitchFamily="18" charset="0"/>
                <a:cs typeface="Times New Roman" panose="02020603050405020304" pitchFamily="18" charset="0"/>
              </a:rPr>
              <a:t>họp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cùng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đình</a:t>
            </a:r>
            <a:endParaRPr lang="vi-VN" sz="2400" dirty="0">
              <a:solidFill>
                <a:schemeClr val="bg1"/>
              </a:solidFill>
              <a:latin typeface="Times New Roman" panose="02020603050405020304" pitchFamily="18" charset="0"/>
              <a:cs typeface="Times New Roman" panose="02020603050405020304" pitchFamily="18" charset="0"/>
            </a:endParaRPr>
          </a:p>
        </p:txBody>
      </p:sp>
      <p:sp>
        <p:nvSpPr>
          <p:cNvPr id="6" name="Rounded Rectangle 14">
            <a:extLst>
              <a:ext uri="{FF2B5EF4-FFF2-40B4-BE49-F238E27FC236}">
                <a16:creationId xmlns:a16="http://schemas.microsoft.com/office/drawing/2014/main" id="{7FFF99C8-1E98-4123-81AA-BEFA282DB5CE}"/>
              </a:ext>
            </a:extLst>
          </p:cNvPr>
          <p:cNvSpPr/>
          <p:nvPr/>
        </p:nvSpPr>
        <p:spPr>
          <a:xfrm>
            <a:off x="5561410" y="857251"/>
            <a:ext cx="3236119" cy="814388"/>
          </a:xfrm>
          <a:prstGeom prst="round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Nghe </a:t>
            </a:r>
            <a:r>
              <a:rPr lang="en-US" sz="2400" dirty="0" err="1">
                <a:solidFill>
                  <a:schemeClr val="bg1"/>
                </a:solidFill>
                <a:latin typeface="Times New Roman" panose="02020603050405020304" pitchFamily="18" charset="0"/>
                <a:cs typeface="Times New Roman" panose="02020603050405020304" pitchFamily="18" charset="0"/>
              </a:rPr>
              <a:t>bà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chuyện</a:t>
            </a:r>
            <a:endParaRPr lang="vi-VN" sz="2400" dirty="0">
              <a:solidFill>
                <a:schemeClr val="bg1"/>
              </a:solidFill>
              <a:latin typeface="Times New Roman" panose="02020603050405020304" pitchFamily="18" charset="0"/>
              <a:cs typeface="Times New Roman" panose="02020603050405020304" pitchFamily="18" charset="0"/>
            </a:endParaRPr>
          </a:p>
        </p:txBody>
      </p:sp>
      <p:sp>
        <p:nvSpPr>
          <p:cNvPr id="7" name="Rounded Rectangle 16">
            <a:extLst>
              <a:ext uri="{FF2B5EF4-FFF2-40B4-BE49-F238E27FC236}">
                <a16:creationId xmlns:a16="http://schemas.microsoft.com/office/drawing/2014/main" id="{96EFE6AA-E4C4-44C4-A2DA-9104D2A8A9FD}"/>
              </a:ext>
            </a:extLst>
          </p:cNvPr>
          <p:cNvSpPr/>
          <p:nvPr/>
        </p:nvSpPr>
        <p:spPr>
          <a:xfrm>
            <a:off x="418834" y="3507582"/>
            <a:ext cx="3160183" cy="814388"/>
          </a:xfrm>
          <a:prstGeom prst="round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Times New Roman" panose="02020603050405020304" pitchFamily="18" charset="0"/>
                <a:cs typeface="Times New Roman" panose="02020603050405020304" pitchFamily="18" charset="0"/>
              </a:rPr>
              <a:t>Ngồi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nói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chuyện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bố</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mẹ</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sau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endParaRPr lang="vi-VN" sz="2400" dirty="0">
              <a:solidFill>
                <a:schemeClr val="bg1"/>
              </a:solidFill>
              <a:latin typeface="Times New Roman" panose="02020603050405020304" pitchFamily="18" charset="0"/>
              <a:cs typeface="Times New Roman" panose="02020603050405020304" pitchFamily="18" charset="0"/>
            </a:endParaRPr>
          </a:p>
        </p:txBody>
      </p:sp>
      <p:sp>
        <p:nvSpPr>
          <p:cNvPr id="9" name="Rounded Rectangle 20">
            <a:extLst>
              <a:ext uri="{FF2B5EF4-FFF2-40B4-BE49-F238E27FC236}">
                <a16:creationId xmlns:a16="http://schemas.microsoft.com/office/drawing/2014/main" id="{38B1F0D3-F1FC-4DE7-A210-9C45816BFF22}"/>
              </a:ext>
            </a:extLst>
          </p:cNvPr>
          <p:cNvSpPr/>
          <p:nvPr/>
        </p:nvSpPr>
        <p:spPr>
          <a:xfrm>
            <a:off x="5492088" y="2657474"/>
            <a:ext cx="3232812" cy="814388"/>
          </a:xfrm>
          <a:prstGeom prst="round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latin typeface="Times New Roman" panose="02020603050405020304" pitchFamily="18" charset="0"/>
                <a:cs typeface="Times New Roman" panose="02020603050405020304" pitchFamily="18" charset="0"/>
              </a:rPr>
              <a:t>Cả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cùng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nhau</a:t>
            </a:r>
            <a:endParaRPr lang="vi-VN"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404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rrowheads="1"/>
          </p:cNvSpPr>
          <p:nvPr/>
        </p:nvSpPr>
        <p:spPr bwMode="auto">
          <a:xfrm>
            <a:off x="4761936" y="1736353"/>
            <a:ext cx="3124200" cy="1539487"/>
          </a:xfrm>
          <a:prstGeom prst="roundRect">
            <a:avLst>
              <a:gd name="adj" fmla="val 16667"/>
            </a:avLst>
          </a:prstGeom>
          <a:solidFill>
            <a:srgbClr val="339933"/>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endParaRPr lang="en-US" dirty="0">
              <a:solidFill>
                <a:schemeClr val="bg1"/>
              </a:solidFill>
              <a:latin typeface="Verdana" pitchFamily="34" charset="0"/>
            </a:endParaRPr>
          </a:p>
        </p:txBody>
      </p:sp>
      <p:sp>
        <p:nvSpPr>
          <p:cNvPr id="7" name="AutoShape 5"/>
          <p:cNvSpPr>
            <a:spLocks noChangeArrowheads="1"/>
          </p:cNvSpPr>
          <p:nvPr/>
        </p:nvSpPr>
        <p:spPr bwMode="auto">
          <a:xfrm>
            <a:off x="560620" y="1676799"/>
            <a:ext cx="3425568" cy="1539487"/>
          </a:xfrm>
          <a:prstGeom prst="roundRect">
            <a:avLst>
              <a:gd name="adj" fmla="val 16667"/>
            </a:avLst>
          </a:prstGeom>
          <a:solidFill>
            <a:srgbClr val="339933"/>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endParaRPr lang="en-US">
              <a:latin typeface="Verdana" pitchFamily="34" charset="0"/>
            </a:endParaRPr>
          </a:p>
        </p:txBody>
      </p:sp>
      <p:sp>
        <p:nvSpPr>
          <p:cNvPr id="8" name="Text Box 6"/>
          <p:cNvSpPr txBox="1">
            <a:spLocks noChangeArrowheads="1"/>
          </p:cNvSpPr>
          <p:nvPr/>
        </p:nvSpPr>
        <p:spPr bwMode="auto">
          <a:xfrm>
            <a:off x="637750" y="1814680"/>
            <a:ext cx="3185636" cy="1292662"/>
          </a:xfrm>
          <a:prstGeom prst="rect">
            <a:avLst/>
          </a:prstGeom>
          <a:solidFill>
            <a:srgbClr val="339933"/>
          </a:solidFill>
          <a:ln w="9525">
            <a:noFill/>
            <a:miter lim="800000"/>
            <a:headEnd/>
            <a:tailEnd/>
          </a:ln>
          <a:effectLst/>
        </p:spPr>
        <p:txBody>
          <a:bodyPr wrap="square">
            <a:spAutoFit/>
          </a:bodyPr>
          <a:lstStyle/>
          <a:p>
            <a:pPr algn="ctr"/>
            <a:r>
              <a:rPr lang="en-US" sz="2600" b="1" dirty="0">
                <a:solidFill>
                  <a:schemeClr val="bg1"/>
                </a:solidFill>
                <a:latin typeface="Times New Roman" pitchFamily="18" charset="0"/>
                <a:cs typeface="Times New Roman" pitchFamily="18" charset="0"/>
              </a:rPr>
              <a:t>ĐOẠN VĂN NGHỊ LUẬN VĂN HỌC</a:t>
            </a:r>
          </a:p>
          <a:p>
            <a:pPr algn="just"/>
            <a:r>
              <a:rPr lang="en-US" sz="2600" b="1" dirty="0">
                <a:solidFill>
                  <a:schemeClr val="bg1"/>
                </a:solidFill>
                <a:latin typeface="Times New Roman" pitchFamily="18" charset="0"/>
                <a:cs typeface="Times New Roman" pitchFamily="18" charset="0"/>
              </a:rPr>
              <a:t> </a:t>
            </a:r>
          </a:p>
        </p:txBody>
      </p:sp>
      <p:sp>
        <p:nvSpPr>
          <p:cNvPr id="9" name="Freeform 8"/>
          <p:cNvSpPr>
            <a:spLocks/>
          </p:cNvSpPr>
          <p:nvPr/>
        </p:nvSpPr>
        <p:spPr bwMode="gray">
          <a:xfrm>
            <a:off x="2051926" y="1016302"/>
            <a:ext cx="963507" cy="79805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2"/>
          </a:fillRef>
          <a:effectRef idx="1">
            <a:schemeClr val="accent2"/>
          </a:effectRef>
          <a:fontRef idx="minor">
            <a:schemeClr val="lt1"/>
          </a:fontRef>
        </p:style>
        <p:txBody>
          <a:bodyPr/>
          <a:lstStyle/>
          <a:p>
            <a:pPr eaLnBrk="1" hangingPunct="1">
              <a:defRPr/>
            </a:pPr>
            <a:endParaRPr lang="en-US"/>
          </a:p>
        </p:txBody>
      </p:sp>
      <p:sp>
        <p:nvSpPr>
          <p:cNvPr id="10" name="Freeform 10"/>
          <p:cNvSpPr>
            <a:spLocks/>
          </p:cNvSpPr>
          <p:nvPr/>
        </p:nvSpPr>
        <p:spPr bwMode="gray">
          <a:xfrm flipH="1">
            <a:off x="5794579" y="1069991"/>
            <a:ext cx="963506" cy="79805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2"/>
          </a:fillRef>
          <a:effectRef idx="1">
            <a:schemeClr val="accent2"/>
          </a:effectRef>
          <a:fontRef idx="minor">
            <a:schemeClr val="lt1"/>
          </a:fontRef>
        </p:style>
        <p:txBody>
          <a:bodyPr/>
          <a:lstStyle/>
          <a:p>
            <a:pPr eaLnBrk="1" hangingPunct="1">
              <a:defRPr/>
            </a:pPr>
            <a:endParaRPr lang="en-US"/>
          </a:p>
        </p:txBody>
      </p:sp>
      <p:grpSp>
        <p:nvGrpSpPr>
          <p:cNvPr id="11" name="Group 11"/>
          <p:cNvGrpSpPr>
            <a:grpSpLocks/>
          </p:cNvGrpSpPr>
          <p:nvPr/>
        </p:nvGrpSpPr>
        <p:grpSpPr bwMode="auto">
          <a:xfrm>
            <a:off x="2819975" y="126107"/>
            <a:ext cx="3206706" cy="1565764"/>
            <a:chOff x="1997" y="1314"/>
            <a:chExt cx="1889" cy="1009"/>
          </a:xfrm>
          <a:solidFill>
            <a:srgbClr val="3333CC"/>
          </a:solidFill>
        </p:grpSpPr>
        <p:grpSp>
          <p:nvGrpSpPr>
            <p:cNvPr id="12" name="Group 12"/>
            <p:cNvGrpSpPr>
              <a:grpSpLocks/>
            </p:cNvGrpSpPr>
            <p:nvPr/>
          </p:nvGrpSpPr>
          <p:grpSpPr bwMode="auto">
            <a:xfrm>
              <a:off x="1997" y="1404"/>
              <a:ext cx="1889" cy="919"/>
              <a:chOff x="1973" y="1027"/>
              <a:chExt cx="1926" cy="937"/>
            </a:xfrm>
            <a:grpFill/>
          </p:grpSpPr>
          <p:sp>
            <p:nvSpPr>
              <p:cNvPr id="17" name="Oval 13"/>
              <p:cNvSpPr>
                <a:spLocks noChangeArrowheads="1"/>
              </p:cNvSpPr>
              <p:nvPr/>
            </p:nvSpPr>
            <p:spPr bwMode="gray">
              <a:xfrm>
                <a:off x="1994" y="1057"/>
                <a:ext cx="1905" cy="907"/>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8" name="Oval 14"/>
              <p:cNvSpPr>
                <a:spLocks noChangeArrowheads="1"/>
              </p:cNvSpPr>
              <p:nvPr/>
            </p:nvSpPr>
            <p:spPr bwMode="gray">
              <a:xfrm>
                <a:off x="1973" y="1027"/>
                <a:ext cx="1905" cy="907"/>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3" name="Oval 15"/>
            <p:cNvSpPr>
              <a:spLocks noChangeArrowheads="1"/>
            </p:cNvSpPr>
            <p:nvPr/>
          </p:nvSpPr>
          <p:spPr bwMode="gray">
            <a:xfrm>
              <a:off x="2086" y="1314"/>
              <a:ext cx="1691" cy="845"/>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4" name="Oval 16"/>
            <p:cNvSpPr>
              <a:spLocks noChangeArrowheads="1"/>
            </p:cNvSpPr>
            <p:nvPr/>
          </p:nvSpPr>
          <p:spPr bwMode="gray">
            <a:xfrm>
              <a:off x="2108" y="1319"/>
              <a:ext cx="1650" cy="824"/>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5" name="Oval 17"/>
            <p:cNvSpPr>
              <a:spLocks noChangeArrowheads="1"/>
            </p:cNvSpPr>
            <p:nvPr/>
          </p:nvSpPr>
          <p:spPr bwMode="gray">
            <a:xfrm>
              <a:off x="2125" y="1327"/>
              <a:ext cx="1570" cy="77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6" name="Oval 18"/>
            <p:cNvSpPr>
              <a:spLocks noChangeArrowheads="1"/>
            </p:cNvSpPr>
            <p:nvPr/>
          </p:nvSpPr>
          <p:spPr bwMode="gray">
            <a:xfrm>
              <a:off x="2208" y="1344"/>
              <a:ext cx="1382" cy="624"/>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20" name="Text Box 22"/>
          <p:cNvSpPr txBox="1">
            <a:spLocks noChangeArrowheads="1"/>
          </p:cNvSpPr>
          <p:nvPr/>
        </p:nvSpPr>
        <p:spPr bwMode="auto">
          <a:xfrm>
            <a:off x="4890888" y="1915359"/>
            <a:ext cx="2995248" cy="1292662"/>
          </a:xfrm>
          <a:prstGeom prst="rect">
            <a:avLst/>
          </a:prstGeom>
          <a:solidFill>
            <a:srgbClr val="339933"/>
          </a:solidFill>
          <a:ln w="9525">
            <a:noFill/>
            <a:miter lim="800000"/>
            <a:headEnd/>
            <a:tailEnd/>
          </a:ln>
          <a:effectLst/>
        </p:spPr>
        <p:txBody>
          <a:bodyPr wrap="square">
            <a:spAutoFit/>
          </a:bodyPr>
          <a:lstStyle/>
          <a:p>
            <a:pPr algn="ctr" eaLnBrk="1" hangingPunct="1"/>
            <a:r>
              <a:rPr lang="en-US" sz="2600" b="1" dirty="0">
                <a:solidFill>
                  <a:schemeClr val="bg1"/>
                </a:solidFill>
                <a:latin typeface="Times New Roman" pitchFamily="18" charset="0"/>
                <a:cs typeface="Times New Roman" pitchFamily="18" charset="0"/>
              </a:rPr>
              <a:t>TẠO LẬP VĂN BẢN NGHỊ LUẬN XÃ HỘI</a:t>
            </a:r>
          </a:p>
        </p:txBody>
      </p:sp>
      <p:graphicFrame>
        <p:nvGraphicFramePr>
          <p:cNvPr id="21" name="Chart 20">
            <a:extLst>
              <a:ext uri="{FF2B5EF4-FFF2-40B4-BE49-F238E27FC236}">
                <a16:creationId xmlns:a16="http://schemas.microsoft.com/office/drawing/2014/main" id="{7A915D36-A928-4671-B015-A2014D046E6D}"/>
              </a:ext>
            </a:extLst>
          </p:cNvPr>
          <p:cNvGraphicFramePr/>
          <p:nvPr>
            <p:extLst>
              <p:ext uri="{D42A27DB-BD31-4B8C-83A1-F6EECF244321}">
                <p14:modId xmlns:p14="http://schemas.microsoft.com/office/powerpoint/2010/main" val="3425568296"/>
              </p:ext>
            </p:extLst>
          </p:nvPr>
        </p:nvGraphicFramePr>
        <p:xfrm>
          <a:off x="1619168" y="3275838"/>
          <a:ext cx="5608320" cy="16954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8F90DEF-8C7E-40ED-BD7C-AD33ED64DC5F}"/>
              </a:ext>
            </a:extLst>
          </p:cNvPr>
          <p:cNvSpPr txBox="1"/>
          <p:nvPr/>
        </p:nvSpPr>
        <p:spPr>
          <a:xfrm>
            <a:off x="3243121" y="261216"/>
            <a:ext cx="2690659" cy="1384995"/>
          </a:xfrm>
          <a:prstGeom prst="rect">
            <a:avLst/>
          </a:prstGeom>
          <a:noFill/>
        </p:spPr>
        <p:txBody>
          <a:bodyPr wrap="square" rtlCol="0">
            <a:spAutoFit/>
          </a:bodyPr>
          <a:lstStyle/>
          <a:p>
            <a:r>
              <a:rPr lang="en-US" sz="2700" b="1" dirty="0">
                <a:solidFill>
                  <a:schemeClr val="bg1"/>
                </a:solidFill>
                <a:latin typeface="Times New Roman" panose="02020603050405020304" pitchFamily="18" charset="0"/>
                <a:cs typeface="Times New Roman" panose="02020603050405020304" pitchFamily="18" charset="0"/>
              </a:rPr>
              <a:t>DẠNG 3: CÂU HỎI TẠO LẬP VĂN BẢN</a:t>
            </a:r>
          </a:p>
        </p:txBody>
      </p:sp>
      <p:pic>
        <p:nvPicPr>
          <p:cNvPr id="22" name="图片 31">
            <a:extLst>
              <a:ext uri="{FF2B5EF4-FFF2-40B4-BE49-F238E27FC236}">
                <a16:creationId xmlns:a16="http://schemas.microsoft.com/office/drawing/2014/main" id="{03C9F23A-0CFE-496C-8F64-B52039938A37}"/>
              </a:ext>
            </a:extLst>
          </p:cNvPr>
          <p:cNvPicPr>
            <a:picLocks noChangeAspect="1"/>
          </p:cNvPicPr>
          <p:nvPr/>
        </p:nvPicPr>
        <p:blipFill>
          <a:blip r:embed="rId3"/>
          <a:stretch>
            <a:fillRect/>
          </a:stretch>
        </p:blipFill>
        <p:spPr>
          <a:xfrm>
            <a:off x="136084" y="265769"/>
            <a:ext cx="1208754" cy="2707562"/>
          </a:xfrm>
          <a:prstGeom prst="rect">
            <a:avLst/>
          </a:prstGeom>
        </p:spPr>
      </p:pic>
      <p:pic>
        <p:nvPicPr>
          <p:cNvPr id="27" name="图片 6">
            <a:extLst>
              <a:ext uri="{FF2B5EF4-FFF2-40B4-BE49-F238E27FC236}">
                <a16:creationId xmlns:a16="http://schemas.microsoft.com/office/drawing/2014/main" id="{B5C92078-33BB-4E51-851A-502B01BB90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294" t="7312" r="32213" b="28914"/>
          <a:stretch>
            <a:fillRect/>
          </a:stretch>
        </p:blipFill>
        <p:spPr>
          <a:xfrm>
            <a:off x="7886136" y="287296"/>
            <a:ext cx="1106620" cy="1643495"/>
          </a:xfrm>
          <a:prstGeom prst="rect">
            <a:avLst/>
          </a:prstGeom>
        </p:spPr>
      </p:pic>
    </p:spTree>
    <p:extLst>
      <p:ext uri="{BB962C8B-B14F-4D97-AF65-F5344CB8AC3E}">
        <p14:creationId xmlns:p14="http://schemas.microsoft.com/office/powerpoint/2010/main" val="32895021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noChangeArrowheads="1"/>
          </p:cNvSpPr>
          <p:nvPr/>
        </p:nvSpPr>
        <p:spPr bwMode="auto">
          <a:xfrm>
            <a:off x="652060" y="2556981"/>
            <a:ext cx="3669640" cy="2129864"/>
          </a:xfrm>
          <a:prstGeom prst="roundRect">
            <a:avLst>
              <a:gd name="adj" fmla="val 16667"/>
            </a:avLst>
          </a:prstGeom>
          <a:solidFill>
            <a:srgbClr val="339933"/>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endParaRPr lang="en-US">
              <a:solidFill>
                <a:schemeClr val="bg1"/>
              </a:solidFill>
              <a:latin typeface="Verdana" pitchFamily="34" charset="0"/>
            </a:endParaRPr>
          </a:p>
        </p:txBody>
      </p:sp>
      <p:sp>
        <p:nvSpPr>
          <p:cNvPr id="8" name="Text Box 6"/>
          <p:cNvSpPr txBox="1">
            <a:spLocks noChangeArrowheads="1"/>
          </p:cNvSpPr>
          <p:nvPr/>
        </p:nvSpPr>
        <p:spPr bwMode="auto">
          <a:xfrm>
            <a:off x="754380" y="2624742"/>
            <a:ext cx="3383280" cy="1908215"/>
          </a:xfrm>
          <a:prstGeom prst="rect">
            <a:avLst/>
          </a:prstGeom>
          <a:solidFill>
            <a:srgbClr val="339933"/>
          </a:solidFill>
          <a:ln w="9525">
            <a:noFill/>
            <a:miter lim="800000"/>
            <a:headEnd/>
            <a:tailEnd/>
          </a:ln>
          <a:effectLst/>
        </p:spPr>
        <p:txBody>
          <a:bodyPr wrap="square">
            <a:spAutoFit/>
          </a:bodyPr>
          <a:lstStyle/>
          <a:p>
            <a:pPr algn="ctr"/>
            <a:endParaRPr lang="en-US" sz="1200" b="1" dirty="0">
              <a:solidFill>
                <a:schemeClr val="bg1"/>
              </a:solidFill>
              <a:latin typeface="Times New Roman" pitchFamily="18" charset="0"/>
              <a:cs typeface="Times New Roman" pitchFamily="18" charset="0"/>
            </a:endParaRPr>
          </a:p>
          <a:p>
            <a:pPr algn="ctr"/>
            <a:r>
              <a:rPr lang="en-US" sz="2600" b="1" dirty="0">
                <a:solidFill>
                  <a:schemeClr val="bg1"/>
                </a:solidFill>
                <a:latin typeface="Times New Roman" pitchFamily="18" charset="0"/>
                <a:cs typeface="Times New Roman" pitchFamily="18" charset="0"/>
              </a:rPr>
              <a:t> HÌNH THỨC: </a:t>
            </a:r>
          </a:p>
          <a:p>
            <a:pPr algn="just"/>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Kiểu</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đoạn</a:t>
            </a:r>
            <a:endParaRPr lang="en-US" sz="2600" b="1" dirty="0">
              <a:solidFill>
                <a:schemeClr val="bg1"/>
              </a:solidFill>
              <a:latin typeface="Times New Roman" pitchFamily="18" charset="0"/>
              <a:cs typeface="Times New Roman" pitchFamily="18" charset="0"/>
            </a:endParaRPr>
          </a:p>
          <a:p>
            <a:pPr algn="just"/>
            <a:r>
              <a:rPr lang="en-US" sz="2600" b="1" dirty="0">
                <a:solidFill>
                  <a:schemeClr val="bg1"/>
                </a:solidFill>
                <a:latin typeface="Times New Roman" pitchFamily="18" charset="0"/>
                <a:cs typeface="Times New Roman" pitchFamily="18" charset="0"/>
              </a:rPr>
              <a:t>-  Dung </a:t>
            </a:r>
            <a:r>
              <a:rPr lang="en-US" sz="2600" b="1" dirty="0" err="1">
                <a:solidFill>
                  <a:schemeClr val="bg1"/>
                </a:solidFill>
                <a:latin typeface="Times New Roman" pitchFamily="18" charset="0"/>
                <a:cs typeface="Times New Roman" pitchFamily="18" charset="0"/>
              </a:rPr>
              <a:t>lượng</a:t>
            </a:r>
            <a:endParaRPr lang="en-US" sz="2600" b="1" dirty="0">
              <a:solidFill>
                <a:schemeClr val="bg1"/>
              </a:solidFill>
              <a:latin typeface="Times New Roman" pitchFamily="18" charset="0"/>
              <a:cs typeface="Times New Roman" pitchFamily="18" charset="0"/>
            </a:endParaRPr>
          </a:p>
          <a:p>
            <a:pPr algn="just"/>
            <a:r>
              <a:rPr lang="en-US" sz="2600" dirty="0">
                <a:solidFill>
                  <a:schemeClr val="bg1"/>
                </a:solidFill>
                <a:latin typeface="Times New Roman" pitchFamily="18" charset="0"/>
                <a:cs typeface="Times New Roman" pitchFamily="18" charset="0"/>
              </a:rPr>
              <a:t>-</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Yêu</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cầu</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Tiếng</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Việt</a:t>
            </a:r>
            <a:endParaRPr lang="en-US" sz="2600" b="1" dirty="0">
              <a:solidFill>
                <a:schemeClr val="bg1"/>
              </a:solidFill>
              <a:latin typeface="Times New Roman" pitchFamily="18" charset="0"/>
              <a:cs typeface="Times New Roman" pitchFamily="18" charset="0"/>
            </a:endParaRPr>
          </a:p>
        </p:txBody>
      </p:sp>
      <p:sp>
        <p:nvSpPr>
          <p:cNvPr id="9" name="Freeform 8"/>
          <p:cNvSpPr>
            <a:spLocks/>
          </p:cNvSpPr>
          <p:nvPr/>
        </p:nvSpPr>
        <p:spPr bwMode="gray">
          <a:xfrm>
            <a:off x="2164020" y="1622274"/>
            <a:ext cx="963507" cy="79805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2"/>
          </a:fillRef>
          <a:effectRef idx="1">
            <a:schemeClr val="accent2"/>
          </a:effectRef>
          <a:fontRef idx="minor">
            <a:schemeClr val="lt1"/>
          </a:fontRef>
        </p:style>
        <p:txBody>
          <a:bodyPr/>
          <a:lstStyle/>
          <a:p>
            <a:pPr eaLnBrk="1" hangingPunct="1">
              <a:defRPr/>
            </a:pPr>
            <a:endParaRPr lang="en-US"/>
          </a:p>
        </p:txBody>
      </p:sp>
      <p:sp>
        <p:nvSpPr>
          <p:cNvPr id="10" name="Freeform 10"/>
          <p:cNvSpPr>
            <a:spLocks/>
          </p:cNvSpPr>
          <p:nvPr/>
        </p:nvSpPr>
        <p:spPr bwMode="gray">
          <a:xfrm flipH="1">
            <a:off x="5603510" y="1672291"/>
            <a:ext cx="963506" cy="798059"/>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2"/>
          </a:fillRef>
          <a:effectRef idx="1">
            <a:schemeClr val="accent2"/>
          </a:effectRef>
          <a:fontRef idx="minor">
            <a:schemeClr val="lt1"/>
          </a:fontRef>
        </p:style>
        <p:txBody>
          <a:bodyPr/>
          <a:lstStyle/>
          <a:p>
            <a:pPr eaLnBrk="1" hangingPunct="1">
              <a:defRPr/>
            </a:pPr>
            <a:endParaRPr lang="en-US"/>
          </a:p>
        </p:txBody>
      </p:sp>
      <p:grpSp>
        <p:nvGrpSpPr>
          <p:cNvPr id="11" name="Group 11"/>
          <p:cNvGrpSpPr>
            <a:grpSpLocks/>
          </p:cNvGrpSpPr>
          <p:nvPr/>
        </p:nvGrpSpPr>
        <p:grpSpPr bwMode="auto">
          <a:xfrm>
            <a:off x="2446020" y="282679"/>
            <a:ext cx="4008120" cy="1606780"/>
            <a:chOff x="1997" y="1314"/>
            <a:chExt cx="1889" cy="1009"/>
          </a:xfrm>
          <a:solidFill>
            <a:srgbClr val="3333CC"/>
          </a:solidFill>
        </p:grpSpPr>
        <p:grpSp>
          <p:nvGrpSpPr>
            <p:cNvPr id="12" name="Group 12"/>
            <p:cNvGrpSpPr>
              <a:grpSpLocks/>
            </p:cNvGrpSpPr>
            <p:nvPr/>
          </p:nvGrpSpPr>
          <p:grpSpPr bwMode="auto">
            <a:xfrm>
              <a:off x="1997" y="1404"/>
              <a:ext cx="1889" cy="919"/>
              <a:chOff x="1973" y="1027"/>
              <a:chExt cx="1926" cy="937"/>
            </a:xfrm>
            <a:grpFill/>
          </p:grpSpPr>
          <p:sp>
            <p:nvSpPr>
              <p:cNvPr id="17" name="Oval 13"/>
              <p:cNvSpPr>
                <a:spLocks noChangeArrowheads="1"/>
              </p:cNvSpPr>
              <p:nvPr/>
            </p:nvSpPr>
            <p:spPr bwMode="gray">
              <a:xfrm>
                <a:off x="1994" y="1057"/>
                <a:ext cx="1905" cy="907"/>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8" name="Oval 14"/>
              <p:cNvSpPr>
                <a:spLocks noChangeArrowheads="1"/>
              </p:cNvSpPr>
              <p:nvPr/>
            </p:nvSpPr>
            <p:spPr bwMode="gray">
              <a:xfrm>
                <a:off x="1973" y="1027"/>
                <a:ext cx="1905" cy="907"/>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3" name="Oval 15"/>
            <p:cNvSpPr>
              <a:spLocks noChangeArrowheads="1"/>
            </p:cNvSpPr>
            <p:nvPr/>
          </p:nvSpPr>
          <p:spPr bwMode="gray">
            <a:xfrm>
              <a:off x="2086" y="1314"/>
              <a:ext cx="1691" cy="845"/>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4" name="Oval 16"/>
            <p:cNvSpPr>
              <a:spLocks noChangeArrowheads="1"/>
            </p:cNvSpPr>
            <p:nvPr/>
          </p:nvSpPr>
          <p:spPr bwMode="gray">
            <a:xfrm>
              <a:off x="2108" y="1319"/>
              <a:ext cx="1650" cy="824"/>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5" name="Oval 17"/>
            <p:cNvSpPr>
              <a:spLocks noChangeArrowheads="1"/>
            </p:cNvSpPr>
            <p:nvPr/>
          </p:nvSpPr>
          <p:spPr bwMode="gray">
            <a:xfrm>
              <a:off x="2125" y="1327"/>
              <a:ext cx="1570" cy="770"/>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sp>
          <p:nvSpPr>
            <p:cNvPr id="16" name="Oval 18"/>
            <p:cNvSpPr>
              <a:spLocks noChangeArrowheads="1"/>
            </p:cNvSpPr>
            <p:nvPr/>
          </p:nvSpPr>
          <p:spPr bwMode="gray">
            <a:xfrm>
              <a:off x="2208" y="1344"/>
              <a:ext cx="1382" cy="624"/>
            </a:xfrm>
            <a:prstGeom prst="ellipse">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defRPr/>
              </a:pPr>
              <a:endParaRPr lang="en-US"/>
            </a:p>
          </p:txBody>
        </p:sp>
      </p:grpSp>
      <p:sp>
        <p:nvSpPr>
          <p:cNvPr id="21" name="AutoShape 5">
            <a:extLst>
              <a:ext uri="{FF2B5EF4-FFF2-40B4-BE49-F238E27FC236}">
                <a16:creationId xmlns:a16="http://schemas.microsoft.com/office/drawing/2014/main" id="{133F1C75-F007-46DF-862A-AA51FA1786D6}"/>
              </a:ext>
            </a:extLst>
          </p:cNvPr>
          <p:cNvSpPr>
            <a:spLocks noChangeArrowheads="1"/>
          </p:cNvSpPr>
          <p:nvPr/>
        </p:nvSpPr>
        <p:spPr bwMode="auto">
          <a:xfrm>
            <a:off x="4619320" y="2528417"/>
            <a:ext cx="3669640" cy="2129864"/>
          </a:xfrm>
          <a:prstGeom prst="roundRect">
            <a:avLst>
              <a:gd name="adj" fmla="val 16667"/>
            </a:avLst>
          </a:prstGeom>
          <a:solidFill>
            <a:srgbClr val="339933"/>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endParaRPr lang="en-US">
              <a:solidFill>
                <a:schemeClr val="bg1"/>
              </a:solidFill>
              <a:latin typeface="Verdana" pitchFamily="34" charset="0"/>
            </a:endParaRPr>
          </a:p>
        </p:txBody>
      </p:sp>
      <p:sp>
        <p:nvSpPr>
          <p:cNvPr id="22" name="Text Box 6">
            <a:extLst>
              <a:ext uri="{FF2B5EF4-FFF2-40B4-BE49-F238E27FC236}">
                <a16:creationId xmlns:a16="http://schemas.microsoft.com/office/drawing/2014/main" id="{DAB60C9C-58A3-4677-92E5-3918588DC4E5}"/>
              </a:ext>
            </a:extLst>
          </p:cNvPr>
          <p:cNvSpPr txBox="1">
            <a:spLocks noChangeArrowheads="1"/>
          </p:cNvSpPr>
          <p:nvPr/>
        </p:nvSpPr>
        <p:spPr bwMode="auto">
          <a:xfrm>
            <a:off x="4732021" y="2624742"/>
            <a:ext cx="3444241" cy="1538883"/>
          </a:xfrm>
          <a:prstGeom prst="rect">
            <a:avLst/>
          </a:prstGeom>
          <a:solidFill>
            <a:srgbClr val="339933"/>
          </a:solidFill>
          <a:ln w="9525">
            <a:noFill/>
            <a:miter lim="800000"/>
            <a:headEnd/>
            <a:tailEnd/>
          </a:ln>
          <a:effectLst/>
        </p:spPr>
        <p:txBody>
          <a:bodyPr wrap="square">
            <a:spAutoFit/>
          </a:bodyPr>
          <a:lstStyle/>
          <a:p>
            <a:pPr algn="ctr"/>
            <a:endParaRPr lang="en-US" sz="1600" b="1" dirty="0">
              <a:solidFill>
                <a:schemeClr val="bg1"/>
              </a:solidFill>
              <a:latin typeface="Times New Roman" pitchFamily="18" charset="0"/>
              <a:cs typeface="Times New Roman" pitchFamily="18" charset="0"/>
            </a:endParaRPr>
          </a:p>
          <a:p>
            <a:pPr algn="ctr"/>
            <a:r>
              <a:rPr lang="en-US" sz="2600" b="1" dirty="0">
                <a:solidFill>
                  <a:schemeClr val="bg1"/>
                </a:solidFill>
                <a:latin typeface="Times New Roman" pitchFamily="18" charset="0"/>
                <a:cs typeface="Times New Roman" pitchFamily="18" charset="0"/>
              </a:rPr>
              <a:t> NỘI DUNG: </a:t>
            </a:r>
          </a:p>
          <a:p>
            <a:pPr algn="just"/>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Xác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định</a:t>
            </a:r>
            <a:r>
              <a:rPr lang="en-US" sz="2600" b="1" dirty="0">
                <a:solidFill>
                  <a:schemeClr val="bg1"/>
                </a:solidFill>
                <a:latin typeface="Times New Roman" pitchFamily="18" charset="0"/>
                <a:cs typeface="Times New Roman" pitchFamily="18" charset="0"/>
              </a:rPr>
              <a:t> ý </a:t>
            </a:r>
            <a:r>
              <a:rPr lang="en-US" sz="2600" b="1" dirty="0" err="1">
                <a:solidFill>
                  <a:schemeClr val="bg1"/>
                </a:solidFill>
                <a:latin typeface="Times New Roman" pitchFamily="18" charset="0"/>
                <a:cs typeface="Times New Roman" pitchFamily="18" charset="0"/>
              </a:rPr>
              <a:t>chủ</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đề</a:t>
            </a:r>
            <a:endParaRPr lang="en-US" sz="2600" b="1" dirty="0">
              <a:solidFill>
                <a:schemeClr val="bg1"/>
              </a:solidFill>
              <a:latin typeface="Times New Roman" pitchFamily="18" charset="0"/>
              <a:cs typeface="Times New Roman" pitchFamily="18" charset="0"/>
            </a:endParaRPr>
          </a:p>
          <a:p>
            <a:pPr algn="just"/>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Lập</a:t>
            </a:r>
            <a:r>
              <a:rPr lang="en-US" sz="2600" b="1" dirty="0">
                <a:solidFill>
                  <a:schemeClr val="bg1"/>
                </a:solidFill>
                <a:latin typeface="Times New Roman" pitchFamily="18" charset="0"/>
                <a:cs typeface="Times New Roman" pitchFamily="18" charset="0"/>
              </a:rPr>
              <a:t> ý </a:t>
            </a:r>
            <a:r>
              <a:rPr lang="en-US" sz="2600" b="1" dirty="0" err="1">
                <a:solidFill>
                  <a:schemeClr val="bg1"/>
                </a:solidFill>
                <a:latin typeface="Times New Roman" pitchFamily="18" charset="0"/>
                <a:cs typeface="Times New Roman" pitchFamily="18" charset="0"/>
              </a:rPr>
              <a:t>triển</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khai</a:t>
            </a:r>
            <a:endParaRPr lang="en-US" sz="2600" b="1" dirty="0">
              <a:solidFill>
                <a:schemeClr val="bg1"/>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7EAC1BA9-3E03-4203-8022-E6CD7D589C62}"/>
              </a:ext>
            </a:extLst>
          </p:cNvPr>
          <p:cNvSpPr txBox="1"/>
          <p:nvPr/>
        </p:nvSpPr>
        <p:spPr>
          <a:xfrm>
            <a:off x="3012114" y="319799"/>
            <a:ext cx="2742256" cy="1569660"/>
          </a:xfrm>
          <a:prstGeom prst="rect">
            <a:avLst/>
          </a:prstGeom>
          <a:noFill/>
        </p:spPr>
        <p:txBody>
          <a:bodyPr wrap="square" rtlCol="0">
            <a:spAutoFit/>
          </a:bodyPr>
          <a:lstStyle/>
          <a:p>
            <a:pPr algn="ctr"/>
            <a:r>
              <a:rPr lang="en-US" sz="2400" b="1" dirty="0">
                <a:solidFill>
                  <a:schemeClr val="bg1"/>
                </a:solidFill>
                <a:latin typeface="Times New Roman" pitchFamily="18" charset="0"/>
                <a:cs typeface="Times New Roman" pitchFamily="18" charset="0"/>
              </a:rPr>
              <a:t>XÁC ĐỊNH YÊU CẦU VIẾT ĐOẠN NGHỊ LUẬN  VĂN HỌC</a:t>
            </a:r>
          </a:p>
        </p:txBody>
      </p:sp>
    </p:spTree>
    <p:extLst>
      <p:ext uri="{BB962C8B-B14F-4D97-AF65-F5344CB8AC3E}">
        <p14:creationId xmlns:p14="http://schemas.microsoft.com/office/powerpoint/2010/main" val="3663119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6376"/>
            <a:ext cx="7848600" cy="612775"/>
          </a:xfrm>
          <a:solidFill>
            <a:srgbClr val="339933"/>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defRPr/>
            </a:pPr>
            <a:r>
              <a:rPr lang="en-US" sz="4000" b="1" dirty="0" err="1">
                <a:solidFill>
                  <a:srgbClr val="FFFF00"/>
                </a:solidFill>
                <a:latin typeface="Times New Roman" panose="02020603050405020304" pitchFamily="18" charset="0"/>
                <a:cs typeface="Times New Roman" panose="02020603050405020304" pitchFamily="18" charset="0"/>
              </a:rPr>
              <a:t>Đoạn</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diễn</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dịch</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609600" y="1123951"/>
            <a:ext cx="2419350" cy="739775"/>
          </a:xfrm>
          <a:prstGeom prst="roundRect">
            <a:avLst>
              <a:gd name="adj" fmla="val 10000"/>
            </a:avLst>
          </a:prstGeom>
          <a:solidFill>
            <a:srgbClr val="3333CC"/>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lgn="ctr">
              <a:defRPr/>
            </a:pPr>
            <a:r>
              <a:rPr lang="en-US" sz="2600" b="1" dirty="0" err="1">
                <a:solidFill>
                  <a:schemeClr val="bg1"/>
                </a:solidFill>
                <a:latin typeface="Times New Roman" pitchFamily="18" charset="0"/>
                <a:cs typeface="Times New Roman" pitchFamily="18" charset="0"/>
              </a:rPr>
              <a:t>Câu</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chủ</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đề</a:t>
            </a:r>
            <a:endParaRPr lang="en-US" sz="2600" b="1" dirty="0">
              <a:solidFill>
                <a:schemeClr val="bg1"/>
              </a:solidFill>
              <a:latin typeface="Times New Roman" pitchFamily="18" charset="0"/>
              <a:cs typeface="Times New Roman" pitchFamily="18" charset="0"/>
            </a:endParaRPr>
          </a:p>
        </p:txBody>
      </p:sp>
      <p:grpSp>
        <p:nvGrpSpPr>
          <p:cNvPr id="44036" name="Group 6"/>
          <p:cNvGrpSpPr>
            <a:grpSpLocks/>
          </p:cNvGrpSpPr>
          <p:nvPr/>
        </p:nvGrpSpPr>
        <p:grpSpPr bwMode="auto">
          <a:xfrm>
            <a:off x="474841" y="1939926"/>
            <a:ext cx="2837041" cy="3058794"/>
            <a:chOff x="285388" y="598018"/>
            <a:chExt cx="1378565" cy="3369600"/>
          </a:xfrm>
          <a:solidFill>
            <a:srgbClr val="339933"/>
          </a:solidFill>
        </p:grpSpPr>
        <p:sp>
          <p:nvSpPr>
            <p:cNvPr id="14" name="Rounded Rectangle 13"/>
            <p:cNvSpPr/>
            <p:nvPr/>
          </p:nvSpPr>
          <p:spPr>
            <a:xfrm>
              <a:off x="285388" y="598018"/>
              <a:ext cx="1378565" cy="3369600"/>
            </a:xfrm>
            <a:prstGeom prst="roundRect">
              <a:avLst>
                <a:gd name="adj" fmla="val 10000"/>
              </a:avLst>
            </a:prstGeom>
            <a:grpFill/>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285388" y="642055"/>
              <a:ext cx="1338357" cy="29484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92456" tIns="92456" rIns="92456" bIns="92456" spcCol="1270"/>
            <a:lstStyle/>
            <a:p>
              <a:pPr lvl="1" algn="just" defTabSz="577835">
                <a:lnSpc>
                  <a:spcPct val="90000"/>
                </a:lnSpc>
                <a:spcAft>
                  <a:spcPct val="15000"/>
                </a:spcAft>
                <a:defRPr/>
              </a:pPr>
              <a:r>
                <a:rPr lang="en-US" sz="20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Vị</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trí</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Nằm</a:t>
              </a:r>
              <a:r>
                <a:rPr lang="en-US" sz="2100" dirty="0">
                  <a:solidFill>
                    <a:schemeClr val="bg1"/>
                  </a:solidFill>
                  <a:latin typeface="Times New Roman" pitchFamily="18" charset="0"/>
                  <a:cs typeface="Times New Roman" pitchFamily="18" charset="0"/>
                </a:rPr>
                <a:t> ở </a:t>
              </a:r>
              <a:r>
                <a:rPr lang="en-US" sz="2100" dirty="0" err="1">
                  <a:solidFill>
                    <a:schemeClr val="bg1"/>
                  </a:solidFill>
                  <a:latin typeface="Times New Roman" pitchFamily="18" charset="0"/>
                  <a:cs typeface="Times New Roman" pitchFamily="18" charset="0"/>
                </a:rPr>
                <a:t>đầu</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đoạn</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văn</a:t>
              </a:r>
              <a:r>
                <a:rPr lang="en-US" sz="2100" dirty="0">
                  <a:solidFill>
                    <a:schemeClr val="bg1"/>
                  </a:solidFill>
                  <a:latin typeface="Times New Roman" pitchFamily="18" charset="0"/>
                  <a:cs typeface="Times New Roman" pitchFamily="18" charset="0"/>
                </a:rPr>
                <a:t>.</a:t>
              </a:r>
              <a:endParaRPr lang="vi-VN" sz="2100" dirty="0">
                <a:solidFill>
                  <a:schemeClr val="bg1"/>
                </a:solidFill>
                <a:latin typeface="Times New Roman" pitchFamily="18" charset="0"/>
                <a:cs typeface="Times New Roman" pitchFamily="18" charset="0"/>
              </a:endParaRPr>
            </a:p>
            <a:p>
              <a:pPr lvl="1" algn="just" defTabSz="577835">
                <a:lnSpc>
                  <a:spcPct val="90000"/>
                </a:lnSpc>
                <a:spcAft>
                  <a:spcPct val="15000"/>
                </a:spcAft>
                <a:defRPr/>
              </a:pP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Nội</a:t>
              </a:r>
              <a:r>
                <a:rPr lang="en-US" sz="2100" dirty="0">
                  <a:solidFill>
                    <a:schemeClr val="bg1"/>
                  </a:solidFill>
                  <a:latin typeface="Times New Roman" pitchFamily="18" charset="0"/>
                  <a:cs typeface="Times New Roman" pitchFamily="18" charset="0"/>
                </a:rPr>
                <a:t> dung: </a:t>
              </a:r>
              <a:r>
                <a:rPr lang="en-US" sz="2100" dirty="0" err="1">
                  <a:solidFill>
                    <a:schemeClr val="bg1"/>
                  </a:solidFill>
                  <a:latin typeface="Times New Roman" pitchFamily="18" charset="0"/>
                  <a:cs typeface="Times New Roman" pitchFamily="18" charset="0"/>
                </a:rPr>
                <a:t>Giới</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thiệu</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tác</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giả</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tác</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phẩm</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nội</a:t>
              </a:r>
              <a:r>
                <a:rPr lang="en-US" sz="2100" dirty="0">
                  <a:solidFill>
                    <a:schemeClr val="bg1"/>
                  </a:solidFill>
                  <a:latin typeface="Times New Roman" pitchFamily="18" charset="0"/>
                  <a:cs typeface="Times New Roman" pitchFamily="18" charset="0"/>
                </a:rPr>
                <a:t> dung </a:t>
              </a:r>
              <a:r>
                <a:rPr lang="en-US" sz="2100" dirty="0" err="1">
                  <a:solidFill>
                    <a:schemeClr val="bg1"/>
                  </a:solidFill>
                  <a:latin typeface="Times New Roman" pitchFamily="18" charset="0"/>
                  <a:cs typeface="Times New Roman" pitchFamily="18" charset="0"/>
                </a:rPr>
                <a:t>chính</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của</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đoạn</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hoặc</a:t>
              </a:r>
              <a:r>
                <a:rPr lang="en-US" sz="2100" dirty="0">
                  <a:solidFill>
                    <a:schemeClr val="bg1"/>
                  </a:solidFill>
                  <a:latin typeface="Times New Roman" pitchFamily="18" charset="0"/>
                  <a:cs typeface="Times New Roman" pitchFamily="18" charset="0"/>
                </a:rPr>
                <a:t> ý </a:t>
              </a:r>
              <a:r>
                <a:rPr lang="en-US" sz="2100" dirty="0" err="1">
                  <a:solidFill>
                    <a:schemeClr val="bg1"/>
                  </a:solidFill>
                  <a:latin typeface="Times New Roman" pitchFamily="18" charset="0"/>
                  <a:cs typeface="Times New Roman" pitchFamily="18" charset="0"/>
                </a:rPr>
                <a:t>chủ</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đề</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mà</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đề</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bài</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yêu</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cầu</a:t>
              </a:r>
              <a:r>
                <a:rPr lang="en-US" sz="2100" dirty="0">
                  <a:solidFill>
                    <a:schemeClr val="bg1"/>
                  </a:solidFill>
                  <a:latin typeface="Times New Roman" pitchFamily="18" charset="0"/>
                  <a:cs typeface="Times New Roman" pitchFamily="18" charset="0"/>
                </a:rPr>
                <a:t>.</a:t>
              </a:r>
              <a:endParaRPr lang="vi-VN" sz="2100" dirty="0">
                <a:solidFill>
                  <a:schemeClr val="bg1"/>
                </a:solidFill>
                <a:latin typeface="Times New Roman" pitchFamily="18" charset="0"/>
                <a:cs typeface="Times New Roman" pitchFamily="18" charset="0"/>
              </a:endParaRPr>
            </a:p>
            <a:p>
              <a:pPr lvl="1" algn="just" defTabSz="577835">
                <a:lnSpc>
                  <a:spcPct val="90000"/>
                </a:lnSpc>
                <a:spcAft>
                  <a:spcPct val="15000"/>
                </a:spcAft>
                <a:defRPr/>
              </a:pP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Hình</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thức</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câu</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bị</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động</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câu</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chủ</a:t>
              </a:r>
              <a:r>
                <a:rPr lang="en-US" sz="2100" dirty="0">
                  <a:solidFill>
                    <a:schemeClr val="bg1"/>
                  </a:solidFill>
                  <a:latin typeface="Times New Roman" pitchFamily="18" charset="0"/>
                  <a:cs typeface="Times New Roman" pitchFamily="18" charset="0"/>
                </a:rPr>
                <a:t> </a:t>
              </a:r>
              <a:r>
                <a:rPr lang="en-US" sz="2100" dirty="0" err="1">
                  <a:solidFill>
                    <a:schemeClr val="bg1"/>
                  </a:solidFill>
                  <a:latin typeface="Times New Roman" pitchFamily="18" charset="0"/>
                  <a:cs typeface="Times New Roman" pitchFamily="18" charset="0"/>
                </a:rPr>
                <a:t>động</a:t>
              </a:r>
              <a:endParaRPr lang="vi-VN" sz="2100" dirty="0">
                <a:solidFill>
                  <a:schemeClr val="bg1"/>
                </a:solidFill>
                <a:latin typeface="Times New Roman" pitchFamily="18" charset="0"/>
                <a:cs typeface="Times New Roman" pitchFamily="18" charset="0"/>
              </a:endParaRPr>
            </a:p>
          </p:txBody>
        </p:sp>
      </p:grpSp>
      <p:grpSp>
        <p:nvGrpSpPr>
          <p:cNvPr id="4" name="Group 7"/>
          <p:cNvGrpSpPr/>
          <p:nvPr/>
        </p:nvGrpSpPr>
        <p:grpSpPr>
          <a:xfrm>
            <a:off x="2971803" y="1395702"/>
            <a:ext cx="443049" cy="337201"/>
            <a:chOff x="1590582" y="175588"/>
            <a:chExt cx="443049" cy="343222"/>
          </a:xfrm>
          <a:solidFill>
            <a:schemeClr val="bg1"/>
          </a:solidFill>
        </p:grpSpPr>
        <p:sp>
          <p:nvSpPr>
            <p:cNvPr id="12" name="Right Arrow 11"/>
            <p:cNvSpPr/>
            <p:nvPr/>
          </p:nvSpPr>
          <p:spPr>
            <a:xfrm>
              <a:off x="1590582" y="175588"/>
              <a:ext cx="443049" cy="343222"/>
            </a:xfrm>
            <a:prstGeom prst="rightArrow">
              <a:avLst>
                <a:gd name="adj1" fmla="val 60000"/>
                <a:gd name="adj2" fmla="val 50000"/>
              </a:avLst>
            </a:prstGeom>
            <a:grp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ight Arrow 6"/>
            <p:cNvSpPr/>
            <p:nvPr/>
          </p:nvSpPr>
          <p:spPr>
            <a:xfrm>
              <a:off x="1590582" y="244232"/>
              <a:ext cx="340082" cy="205934"/>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44489">
                <a:lnSpc>
                  <a:spcPct val="90000"/>
                </a:lnSpc>
                <a:spcAft>
                  <a:spcPct val="35000"/>
                </a:spcAft>
                <a:defRPr/>
              </a:pPr>
              <a:endParaRPr lang="vi-VN" sz="1000"/>
            </a:p>
          </p:txBody>
        </p:sp>
      </p:grpSp>
      <p:grpSp>
        <p:nvGrpSpPr>
          <p:cNvPr id="44038" name="Group 8"/>
          <p:cNvGrpSpPr>
            <a:grpSpLocks/>
          </p:cNvGrpSpPr>
          <p:nvPr/>
        </p:nvGrpSpPr>
        <p:grpSpPr bwMode="auto">
          <a:xfrm>
            <a:off x="3429000" y="1200150"/>
            <a:ext cx="2743200" cy="685800"/>
            <a:chOff x="2252887" y="96381"/>
            <a:chExt cx="1272522" cy="615646"/>
          </a:xfrm>
          <a:solidFill>
            <a:srgbClr val="3333CC"/>
          </a:solidFill>
        </p:grpSpPr>
        <p:sp>
          <p:nvSpPr>
            <p:cNvPr id="10" name="Rounded Rectangle 9"/>
            <p:cNvSpPr/>
            <p:nvPr/>
          </p:nvSpPr>
          <p:spPr>
            <a:xfrm>
              <a:off x="2252887" y="96381"/>
              <a:ext cx="1272522" cy="615646"/>
            </a:xfrm>
            <a:prstGeom prst="roundRect">
              <a:avLst>
                <a:gd name="adj" fmla="val 10000"/>
              </a:avLst>
            </a:prstGeom>
            <a:grpFill/>
          </p:spPr>
          <p:style>
            <a:lnRef idx="2">
              <a:schemeClr val="lt1">
                <a:hueOff val="0"/>
                <a:satOff val="0"/>
                <a:lumOff val="0"/>
                <a:alphaOff val="0"/>
              </a:schemeClr>
            </a:lnRef>
            <a:fillRef idx="1">
              <a:schemeClr val="accent4">
                <a:hueOff val="5206174"/>
                <a:satOff val="-29601"/>
                <a:lumOff val="9510"/>
                <a:alphaOff val="0"/>
              </a:schemeClr>
            </a:fillRef>
            <a:effectRef idx="0">
              <a:schemeClr val="accent4">
                <a:hueOff val="5206174"/>
                <a:satOff val="-29601"/>
                <a:lumOff val="9510"/>
                <a:alphaOff val="0"/>
              </a:schemeClr>
            </a:effectRef>
            <a:fontRef idx="minor">
              <a:schemeClr val="lt1"/>
            </a:fontRef>
          </p:style>
        </p:sp>
        <p:sp>
          <p:nvSpPr>
            <p:cNvPr id="11" name="Rounded Rectangle 8"/>
            <p:cNvSpPr/>
            <p:nvPr/>
          </p:nvSpPr>
          <p:spPr>
            <a:xfrm>
              <a:off x="2252887" y="96381"/>
              <a:ext cx="1272522" cy="501637"/>
            </a:xfrm>
            <a:prstGeom prst="rect">
              <a:avLst/>
            </a:prstGeom>
            <a:grpFill/>
          </p:spPr>
          <p:style>
            <a:lnRef idx="0">
              <a:scrgbClr r="0" g="0" b="0"/>
            </a:lnRef>
            <a:fillRef idx="0">
              <a:scrgbClr r="0" g="0" b="0"/>
            </a:fillRef>
            <a:effectRef idx="0">
              <a:scrgbClr r="0" g="0" b="0"/>
            </a:effectRef>
            <a:fontRef idx="minor">
              <a:schemeClr val="lt1"/>
            </a:fontRef>
          </p:style>
          <p:txBody>
            <a:bodyPr lIns="92456" tIns="92456" rIns="92456" bIns="49530" spcCol="1270"/>
            <a:lstStyle/>
            <a:p>
              <a:pPr algn="ctr" defTabSz="577835">
                <a:lnSpc>
                  <a:spcPct val="90000"/>
                </a:lnSpc>
                <a:spcAft>
                  <a:spcPct val="35000"/>
                </a:spcAft>
                <a:defRPr/>
              </a:pPr>
              <a:r>
                <a:rPr lang="en-US" sz="2600" b="1" dirty="0" err="1">
                  <a:solidFill>
                    <a:schemeClr val="bg1"/>
                  </a:solidFill>
                  <a:latin typeface="Times New Roman" pitchFamily="18" charset="0"/>
                  <a:cs typeface="Times New Roman" pitchFamily="18" charset="0"/>
                </a:rPr>
                <a:t>Các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câu</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tiếp</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theo</a:t>
              </a:r>
              <a:endParaRPr lang="vi-VN" sz="2600" dirty="0">
                <a:solidFill>
                  <a:schemeClr val="bg1"/>
                </a:solidFill>
                <a:latin typeface="Times New Roman" pitchFamily="18" charset="0"/>
                <a:cs typeface="Times New Roman" pitchFamily="18" charset="0"/>
              </a:endParaRPr>
            </a:p>
          </p:txBody>
        </p:sp>
      </p:grpSp>
      <p:grpSp>
        <p:nvGrpSpPr>
          <p:cNvPr id="44039" name="Group 15"/>
          <p:cNvGrpSpPr>
            <a:grpSpLocks/>
          </p:cNvGrpSpPr>
          <p:nvPr/>
        </p:nvGrpSpPr>
        <p:grpSpPr bwMode="auto">
          <a:xfrm>
            <a:off x="3645693" y="1989808"/>
            <a:ext cx="2309813" cy="2759075"/>
            <a:chOff x="2499895" y="598018"/>
            <a:chExt cx="1378565" cy="3369600"/>
          </a:xfrm>
          <a:solidFill>
            <a:srgbClr val="339933"/>
          </a:solidFill>
        </p:grpSpPr>
        <p:sp>
          <p:nvSpPr>
            <p:cNvPr id="26" name="Rounded Rectangle 25"/>
            <p:cNvSpPr/>
            <p:nvPr/>
          </p:nvSpPr>
          <p:spPr>
            <a:xfrm>
              <a:off x="2499895" y="598018"/>
              <a:ext cx="1378565" cy="3369600"/>
            </a:xfrm>
            <a:prstGeom prst="roundRect">
              <a:avLst>
                <a:gd name="adj" fmla="val 10000"/>
              </a:avLst>
            </a:prstGeom>
            <a:grpFill/>
            <a:ln>
              <a:solidFill>
                <a:schemeClr val="accent1"/>
              </a:solidFill>
            </a:ln>
          </p:spPr>
          <p:style>
            <a:lnRef idx="2">
              <a:schemeClr val="accent4">
                <a:hueOff val="5206174"/>
                <a:satOff val="-29601"/>
                <a:lumOff val="951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4"/>
            <p:cNvSpPr/>
            <p:nvPr/>
          </p:nvSpPr>
          <p:spPr>
            <a:xfrm>
              <a:off x="2564321" y="702911"/>
              <a:ext cx="1273397" cy="3223992"/>
            </a:xfrm>
            <a:prstGeom prst="rect">
              <a:avLst/>
            </a:prstGeom>
            <a:grp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92456" tIns="92456" rIns="92456" bIns="92456" spcCol="1270"/>
            <a:lstStyle/>
            <a:p>
              <a:pPr marL="114297" lvl="1" indent="-114297" defTabSz="577835">
                <a:lnSpc>
                  <a:spcPct val="90000"/>
                </a:lnSpc>
                <a:spcAft>
                  <a:spcPct val="15000"/>
                </a:spcAft>
                <a:defRPr/>
              </a:pPr>
              <a:endParaRPr lang="en-US" sz="2400" dirty="0">
                <a:solidFill>
                  <a:schemeClr val="bg1"/>
                </a:solidFill>
                <a:latin typeface="Times New Roman" pitchFamily="18" charset="0"/>
                <a:cs typeface="Times New Roman" pitchFamily="18" charset="0"/>
              </a:endParaRPr>
            </a:p>
            <a:p>
              <a:pPr lvl="1" algn="just" defTabSz="577835">
                <a:lnSpc>
                  <a:spcPct val="90000"/>
                </a:lnSpc>
                <a:spcAft>
                  <a:spcPct val="15000"/>
                </a:spcAft>
                <a:defRPr/>
              </a:pPr>
              <a:r>
                <a:rPr lang="en-US" sz="24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Làm</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rõ</a:t>
              </a:r>
              <a:r>
                <a:rPr lang="en-US" sz="2200" dirty="0">
                  <a:solidFill>
                    <a:schemeClr val="bg1"/>
                  </a:solidFill>
                  <a:latin typeface="Times New Roman" pitchFamily="18" charset="0"/>
                  <a:cs typeface="Times New Roman" pitchFamily="18" charset="0"/>
                </a:rPr>
                <a:t> ý </a:t>
              </a:r>
              <a:r>
                <a:rPr lang="en-US" sz="2200" dirty="0" err="1">
                  <a:solidFill>
                    <a:schemeClr val="bg1"/>
                  </a:solidFill>
                  <a:latin typeface="Times New Roman" pitchFamily="18" charset="0"/>
                  <a:cs typeface="Times New Roman" pitchFamily="18" charset="0"/>
                </a:rPr>
                <a:t>chủ</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đề</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thông</a:t>
              </a:r>
              <a:r>
                <a:rPr lang="en-US" sz="2200" dirty="0">
                  <a:solidFill>
                    <a:schemeClr val="bg1"/>
                  </a:solidFill>
                  <a:latin typeface="Times New Roman" pitchFamily="18" charset="0"/>
                  <a:cs typeface="Times New Roman" pitchFamily="18" charset="0"/>
                </a:rPr>
                <a:t> qua </a:t>
              </a:r>
              <a:r>
                <a:rPr lang="en-US" sz="2200" dirty="0" err="1">
                  <a:solidFill>
                    <a:schemeClr val="bg1"/>
                  </a:solidFill>
                  <a:latin typeface="Times New Roman" pitchFamily="18" charset="0"/>
                  <a:cs typeface="Times New Roman" pitchFamily="18" charset="0"/>
                </a:rPr>
                <a:t>việc</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phân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tích</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chứng</a:t>
              </a:r>
              <a:r>
                <a:rPr lang="en-US" sz="2200" dirty="0">
                  <a:solidFill>
                    <a:schemeClr val="bg1"/>
                  </a:solidFill>
                  <a:latin typeface="Times New Roman" pitchFamily="18" charset="0"/>
                  <a:cs typeface="Times New Roman" pitchFamily="18" charset="0"/>
                </a:rPr>
                <a:t> minh, </a:t>
              </a:r>
              <a:r>
                <a:rPr lang="en-US" sz="2200" dirty="0" err="1">
                  <a:solidFill>
                    <a:schemeClr val="bg1"/>
                  </a:solidFill>
                  <a:latin typeface="Times New Roman" pitchFamily="18" charset="0"/>
                  <a:cs typeface="Times New Roman" pitchFamily="18" charset="0"/>
                </a:rPr>
                <a:t>có</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lí</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lẽ</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và</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dẫn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chứng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xác</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đáng</a:t>
              </a:r>
              <a:r>
                <a:rPr lang="en-US" sz="2200" dirty="0">
                  <a:solidFill>
                    <a:schemeClr val="bg1"/>
                  </a:solidFill>
                  <a:latin typeface="Times New Roman" pitchFamily="18" charset="0"/>
                  <a:cs typeface="Times New Roman" pitchFamily="18" charset="0"/>
                </a:rPr>
                <a:t>.</a:t>
              </a:r>
              <a:endParaRPr lang="vi-VN" sz="2200" dirty="0">
                <a:solidFill>
                  <a:schemeClr val="bg1"/>
                </a:solidFill>
                <a:latin typeface="Times New Roman" pitchFamily="18" charset="0"/>
                <a:cs typeface="Times New Roman" pitchFamily="18" charset="0"/>
              </a:endParaRPr>
            </a:p>
          </p:txBody>
        </p:sp>
      </p:grpSp>
      <p:sp>
        <p:nvSpPr>
          <p:cNvPr id="22" name="Rounded Rectangle 21"/>
          <p:cNvSpPr/>
          <p:nvPr/>
        </p:nvSpPr>
        <p:spPr>
          <a:xfrm>
            <a:off x="6477000" y="1200153"/>
            <a:ext cx="2103438" cy="739775"/>
          </a:xfrm>
          <a:prstGeom prst="roundRect">
            <a:avLst>
              <a:gd name="adj" fmla="val 10000"/>
            </a:avLst>
          </a:prstGeom>
          <a:solidFill>
            <a:srgbClr val="3333CC"/>
          </a:solidFill>
        </p:spPr>
        <p:style>
          <a:lnRef idx="2">
            <a:schemeClr val="lt1">
              <a:hueOff val="0"/>
              <a:satOff val="0"/>
              <a:lumOff val="0"/>
              <a:alphaOff val="0"/>
            </a:schemeClr>
          </a:lnRef>
          <a:fillRef idx="1">
            <a:schemeClr val="accent4">
              <a:hueOff val="10412348"/>
              <a:satOff val="-59202"/>
              <a:lumOff val="19020"/>
              <a:alphaOff val="0"/>
            </a:schemeClr>
          </a:fillRef>
          <a:effectRef idx="0">
            <a:schemeClr val="accent4">
              <a:hueOff val="10412348"/>
              <a:satOff val="-59202"/>
              <a:lumOff val="19020"/>
              <a:alphaOff val="0"/>
            </a:schemeClr>
          </a:effectRef>
          <a:fontRef idx="minor">
            <a:schemeClr val="lt1"/>
          </a:fontRef>
        </p:style>
        <p:txBody>
          <a:bodyPr/>
          <a:lstStyle/>
          <a:p>
            <a:pPr algn="ctr">
              <a:defRPr/>
            </a:pPr>
            <a:r>
              <a:rPr lang="en-US" sz="2600" b="1" dirty="0" err="1">
                <a:solidFill>
                  <a:schemeClr val="bg1"/>
                </a:solidFill>
                <a:latin typeface="Times New Roman" pitchFamily="18" charset="0"/>
                <a:cs typeface="Times New Roman" pitchFamily="18" charset="0"/>
              </a:rPr>
              <a:t>Câu</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kết</a:t>
            </a:r>
            <a:endParaRPr lang="en-US" sz="2600" b="1" dirty="0">
              <a:solidFill>
                <a:schemeClr val="bg1"/>
              </a:solidFill>
              <a:latin typeface="Times New Roman" pitchFamily="18" charset="0"/>
              <a:cs typeface="Times New Roman" pitchFamily="18" charset="0"/>
            </a:endParaRPr>
          </a:p>
        </p:txBody>
      </p:sp>
      <p:grpSp>
        <p:nvGrpSpPr>
          <p:cNvPr id="44041" name="Group 18"/>
          <p:cNvGrpSpPr>
            <a:grpSpLocks/>
          </p:cNvGrpSpPr>
          <p:nvPr/>
        </p:nvGrpSpPr>
        <p:grpSpPr bwMode="auto">
          <a:xfrm>
            <a:off x="6415129" y="2168528"/>
            <a:ext cx="2082800" cy="2630237"/>
            <a:chOff x="4714402" y="598018"/>
            <a:chExt cx="1378565" cy="3590616"/>
          </a:xfrm>
          <a:solidFill>
            <a:srgbClr val="339933"/>
          </a:solidFill>
        </p:grpSpPr>
        <p:sp>
          <p:nvSpPr>
            <p:cNvPr id="20" name="Rounded Rectangle 19"/>
            <p:cNvSpPr/>
            <p:nvPr/>
          </p:nvSpPr>
          <p:spPr>
            <a:xfrm>
              <a:off x="4714402" y="598018"/>
              <a:ext cx="1378565" cy="3369600"/>
            </a:xfrm>
            <a:prstGeom prst="roundRect">
              <a:avLst>
                <a:gd name="adj" fmla="val 10000"/>
              </a:avLst>
            </a:prstGeom>
            <a:ln/>
          </p:spPr>
          <p:style>
            <a:lnRef idx="2">
              <a:schemeClr val="accent1">
                <a:shade val="50000"/>
              </a:schemeClr>
            </a:lnRef>
            <a:fillRef idx="1">
              <a:schemeClr val="accent1"/>
            </a:fillRef>
            <a:effectRef idx="0">
              <a:schemeClr val="accent1"/>
            </a:effectRef>
            <a:fontRef idx="minor">
              <a:schemeClr val="lt1"/>
            </a:fontRef>
          </p:style>
        </p:sp>
        <p:sp>
          <p:nvSpPr>
            <p:cNvPr id="21" name="Rounded Rectangle 10"/>
            <p:cNvSpPr/>
            <p:nvPr/>
          </p:nvSpPr>
          <p:spPr>
            <a:xfrm>
              <a:off x="4724647" y="598018"/>
              <a:ext cx="1358076" cy="3590616"/>
            </a:xfrm>
            <a:prstGeom prst="rect">
              <a:avLst/>
            </a:prstGeom>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lIns="92456" tIns="92456" rIns="92456" bIns="92456" spcCol="1270"/>
            <a:lstStyle/>
            <a:p>
              <a:pPr lvl="1" algn="just" defTabSz="577835">
                <a:lnSpc>
                  <a:spcPct val="90000"/>
                </a:lnSpc>
                <a:spcAft>
                  <a:spcPct val="15000"/>
                </a:spcAft>
                <a:defRPr/>
              </a:pPr>
              <a:r>
                <a:rPr lang="en-US" sz="2000" b="1" dirty="0">
                  <a:solidFill>
                    <a:schemeClr val="bg1"/>
                  </a:solidFill>
                  <a:latin typeface="Times New Roman" pitchFamily="18" charset="0"/>
                  <a:cs typeface="Times New Roman" pitchFamily="18" charset="0"/>
                </a:rPr>
                <a:t>- </a:t>
              </a:r>
              <a:r>
                <a:rPr lang="en-US" sz="2200" u="sng" dirty="0" err="1">
                  <a:solidFill>
                    <a:schemeClr val="bg1"/>
                  </a:solidFill>
                  <a:latin typeface="Times New Roman" pitchFamily="18" charset="0"/>
                  <a:cs typeface="Times New Roman" pitchFamily="18" charset="0"/>
                </a:rPr>
                <a:t>Không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nêu</a:t>
              </a:r>
              <a:r>
                <a:rPr lang="en-US" sz="2200" dirty="0">
                  <a:solidFill>
                    <a:schemeClr val="bg1"/>
                  </a:solidFill>
                  <a:latin typeface="Times New Roman" pitchFamily="18" charset="0"/>
                  <a:cs typeface="Times New Roman" pitchFamily="18" charset="0"/>
                </a:rPr>
                <a:t> ý </a:t>
              </a:r>
              <a:r>
                <a:rPr lang="en-US" sz="2200" dirty="0" err="1">
                  <a:solidFill>
                    <a:schemeClr val="bg1"/>
                  </a:solidFill>
                  <a:latin typeface="Times New Roman" pitchFamily="18" charset="0"/>
                  <a:cs typeface="Times New Roman" pitchFamily="18" charset="0"/>
                </a:rPr>
                <a:t>chủ</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đề</a:t>
              </a:r>
              <a:r>
                <a:rPr lang="en-US" sz="2200" dirty="0">
                  <a:solidFill>
                    <a:schemeClr val="bg1"/>
                  </a:solidFill>
                  <a:latin typeface="Times New Roman" pitchFamily="18" charset="0"/>
                  <a:cs typeface="Times New Roman" pitchFamily="18" charset="0"/>
                </a:rPr>
                <a:t> </a:t>
              </a:r>
              <a:endParaRPr lang="vi-VN" sz="2200" dirty="0">
                <a:solidFill>
                  <a:schemeClr val="bg1"/>
                </a:solidFill>
                <a:latin typeface="Times New Roman" pitchFamily="18" charset="0"/>
                <a:cs typeface="Times New Roman" pitchFamily="18" charset="0"/>
              </a:endParaRPr>
            </a:p>
            <a:p>
              <a:pPr lvl="1" algn="just" defTabSz="577835">
                <a:lnSpc>
                  <a:spcPct val="90000"/>
                </a:lnSpc>
                <a:spcAft>
                  <a:spcPct val="15000"/>
                </a:spcAft>
                <a:defRPr/>
              </a:pPr>
              <a:r>
                <a:rPr lang="en-US" sz="2200" dirty="0">
                  <a:solidFill>
                    <a:schemeClr val="bg1"/>
                  </a:solidFill>
                  <a:latin typeface="Times New Roman" pitchFamily="18" charset="0"/>
                  <a:cs typeface="Times New Roman" pitchFamily="18" charset="0"/>
                </a:rPr>
                <a:t>- </a:t>
              </a:r>
              <a:r>
                <a:rPr lang="en-US" sz="2200" u="sng" dirty="0" err="1">
                  <a:solidFill>
                    <a:schemeClr val="bg1"/>
                  </a:solidFill>
                  <a:latin typeface="Times New Roman" pitchFamily="18" charset="0"/>
                  <a:cs typeface="Times New Roman" pitchFamily="18" charset="0"/>
                </a:rPr>
                <a:t>Không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dùng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các</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từ</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ngữ</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mang</a:t>
              </a:r>
              <a:r>
                <a:rPr lang="en-US" sz="2200" dirty="0">
                  <a:solidFill>
                    <a:schemeClr val="bg1"/>
                  </a:solidFill>
                  <a:latin typeface="Times New Roman" pitchFamily="18" charset="0"/>
                  <a:cs typeface="Times New Roman" pitchFamily="18" charset="0"/>
                </a:rPr>
                <a:t> ý </a:t>
              </a:r>
              <a:r>
                <a:rPr lang="en-US" sz="2200" dirty="0" err="1">
                  <a:solidFill>
                    <a:schemeClr val="bg1"/>
                  </a:solidFill>
                  <a:latin typeface="Times New Roman" pitchFamily="18" charset="0"/>
                  <a:cs typeface="Times New Roman" pitchFamily="18" charset="0"/>
                </a:rPr>
                <a:t>khái</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quát</a:t>
              </a:r>
              <a:r>
                <a:rPr lang="en-US" sz="2200"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tóm</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lại</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nói</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chung</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tổng</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kết</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lại</a:t>
              </a:r>
              <a:r>
                <a:rPr lang="en-US" sz="2200" i="1" dirty="0">
                  <a:solidFill>
                    <a:schemeClr val="bg1"/>
                  </a:solidFill>
                  <a:latin typeface="Times New Roman" pitchFamily="18" charset="0"/>
                  <a:cs typeface="Times New Roman" pitchFamily="18" charset="0"/>
                </a:rPr>
                <a:t>, qua </a:t>
              </a:r>
              <a:r>
                <a:rPr lang="en-US" sz="2200" i="1" dirty="0" err="1">
                  <a:solidFill>
                    <a:schemeClr val="bg1"/>
                  </a:solidFill>
                  <a:latin typeface="Times New Roman" pitchFamily="18" charset="0"/>
                  <a:cs typeface="Times New Roman" pitchFamily="18" charset="0"/>
                </a:rPr>
                <a:t>đó</a:t>
              </a:r>
              <a:r>
                <a:rPr lang="en-US" sz="2200" i="1" dirty="0">
                  <a:solidFill>
                    <a:schemeClr val="bg1"/>
                  </a:solidFill>
                  <a:latin typeface="Times New Roman" pitchFamily="18" charset="0"/>
                  <a:cs typeface="Times New Roman" pitchFamily="18" charset="0"/>
                </a:rPr>
                <a:t>,…</a:t>
              </a:r>
              <a:endParaRPr lang="vi-VN" sz="2200" dirty="0">
                <a:solidFill>
                  <a:schemeClr val="bg1"/>
                </a:solidFill>
                <a:latin typeface="Times New Roman" pitchFamily="18" charset="0"/>
                <a:cs typeface="Times New Roman" pitchFamily="18" charset="0"/>
              </a:endParaRPr>
            </a:p>
          </p:txBody>
        </p:sp>
      </p:grpSp>
      <p:grpSp>
        <p:nvGrpSpPr>
          <p:cNvPr id="9" name="Group 31"/>
          <p:cNvGrpSpPr/>
          <p:nvPr/>
        </p:nvGrpSpPr>
        <p:grpSpPr>
          <a:xfrm>
            <a:off x="6096003" y="1428753"/>
            <a:ext cx="443049" cy="337201"/>
            <a:chOff x="1590582" y="175588"/>
            <a:chExt cx="443049" cy="343222"/>
          </a:xfrm>
          <a:solidFill>
            <a:schemeClr val="bg1"/>
          </a:solidFill>
        </p:grpSpPr>
        <p:sp>
          <p:nvSpPr>
            <p:cNvPr id="33" name="Right Arrow 32"/>
            <p:cNvSpPr/>
            <p:nvPr/>
          </p:nvSpPr>
          <p:spPr>
            <a:xfrm>
              <a:off x="1590582" y="175588"/>
              <a:ext cx="443049" cy="343222"/>
            </a:xfrm>
            <a:prstGeom prst="rightArrow">
              <a:avLst>
                <a:gd name="adj1" fmla="val 60000"/>
                <a:gd name="adj2" fmla="val 50000"/>
              </a:avLst>
            </a:prstGeom>
            <a:grp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4" name="Right Arrow 6"/>
            <p:cNvSpPr/>
            <p:nvPr/>
          </p:nvSpPr>
          <p:spPr>
            <a:xfrm>
              <a:off x="1590582" y="244232"/>
              <a:ext cx="340082" cy="205934"/>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44489">
                <a:lnSpc>
                  <a:spcPct val="90000"/>
                </a:lnSpc>
                <a:spcAft>
                  <a:spcPct val="35000"/>
                </a:spcAft>
                <a:defRPr/>
              </a:pPr>
              <a:endParaRPr lang="vi-VN" sz="1000"/>
            </a:p>
          </p:txBody>
        </p:sp>
      </p:grpSp>
    </p:spTree>
    <p:extLst>
      <p:ext uri="{BB962C8B-B14F-4D97-AF65-F5344CB8AC3E}">
        <p14:creationId xmlns:p14="http://schemas.microsoft.com/office/powerpoint/2010/main" val="3671909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6" name="Group 6"/>
          <p:cNvGrpSpPr>
            <a:grpSpLocks/>
          </p:cNvGrpSpPr>
          <p:nvPr/>
        </p:nvGrpSpPr>
        <p:grpSpPr bwMode="auto">
          <a:xfrm>
            <a:off x="305528" y="1910086"/>
            <a:ext cx="8406674" cy="3071081"/>
            <a:chOff x="285388" y="598017"/>
            <a:chExt cx="4345387" cy="3670396"/>
          </a:xfrm>
          <a:solidFill>
            <a:srgbClr val="339933"/>
          </a:solidFill>
        </p:grpSpPr>
        <p:sp>
          <p:nvSpPr>
            <p:cNvPr id="14" name="Rounded Rectangle 13"/>
            <p:cNvSpPr/>
            <p:nvPr/>
          </p:nvSpPr>
          <p:spPr>
            <a:xfrm>
              <a:off x="285388" y="598018"/>
              <a:ext cx="1453422" cy="3369600"/>
            </a:xfrm>
            <a:prstGeom prst="roundRect">
              <a:avLst>
                <a:gd name="adj" fmla="val 10000"/>
              </a:avLst>
            </a:prstGeom>
            <a:grpFill/>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3292418" y="598017"/>
              <a:ext cx="1338357" cy="3670396"/>
            </a:xfrm>
            <a:prstGeom prst="rect">
              <a:avLst/>
            </a:prstGeom>
            <a:grpFill/>
            <a:ln/>
          </p:spPr>
          <p:style>
            <a:lnRef idx="2">
              <a:schemeClr val="accent1"/>
            </a:lnRef>
            <a:fillRef idx="1">
              <a:schemeClr val="lt1"/>
            </a:fillRef>
            <a:effectRef idx="0">
              <a:schemeClr val="accent1"/>
            </a:effectRef>
            <a:fontRef idx="minor">
              <a:schemeClr val="dk1"/>
            </a:fontRef>
          </p:style>
          <p:txBody>
            <a:bodyPr lIns="92456" tIns="92456" rIns="92456" bIns="92456" spcCol="1270"/>
            <a:lstStyle/>
            <a:p>
              <a:pPr lvl="1" algn="just" defTabSz="577835">
                <a:lnSpc>
                  <a:spcPct val="90000"/>
                </a:lnSpc>
                <a:spcAft>
                  <a:spcPct val="15000"/>
                </a:spcAft>
                <a:defRPr/>
              </a:pPr>
              <a:r>
                <a:rPr lang="en-US" sz="210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Vị</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trí</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Nằm</a:t>
              </a:r>
              <a:r>
                <a:rPr lang="en-US" sz="2050" dirty="0">
                  <a:solidFill>
                    <a:schemeClr val="bg1"/>
                  </a:solidFill>
                  <a:latin typeface="Times New Roman" pitchFamily="18" charset="0"/>
                  <a:cs typeface="Times New Roman" pitchFamily="18" charset="0"/>
                </a:rPr>
                <a:t> ở </a:t>
              </a:r>
              <a:r>
                <a:rPr lang="en-US" sz="2050" dirty="0" err="1">
                  <a:solidFill>
                    <a:schemeClr val="bg1"/>
                  </a:solidFill>
                  <a:latin typeface="Times New Roman" pitchFamily="18" charset="0"/>
                  <a:cs typeface="Times New Roman" pitchFamily="18" charset="0"/>
                </a:rPr>
                <a:t>cuối</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đoạn</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văn</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có</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các</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từ</a:t>
              </a:r>
              <a:r>
                <a:rPr lang="en-US" sz="2050" dirty="0">
                  <a:solidFill>
                    <a:schemeClr val="bg1"/>
                  </a:solidFill>
                  <a:latin typeface="Times New Roman" pitchFamily="18" charset="0"/>
                  <a:cs typeface="Times New Roman" pitchFamily="18" charset="0"/>
                </a:rPr>
                <a:t>: </a:t>
              </a:r>
              <a:r>
                <a:rPr lang="en-US" sz="2050" i="1" dirty="0" err="1">
                  <a:solidFill>
                    <a:schemeClr val="bg1"/>
                  </a:solidFill>
                  <a:latin typeface="Times New Roman" pitchFamily="18" charset="0"/>
                  <a:cs typeface="Times New Roman" pitchFamily="18" charset="0"/>
                </a:rPr>
                <a:t>Như</a:t>
              </a:r>
              <a:r>
                <a:rPr lang="en-US" sz="2050" i="1" dirty="0">
                  <a:solidFill>
                    <a:schemeClr val="bg1"/>
                  </a:solidFill>
                  <a:latin typeface="Times New Roman" pitchFamily="18" charset="0"/>
                  <a:cs typeface="Times New Roman" pitchFamily="18" charset="0"/>
                </a:rPr>
                <a:t> </a:t>
              </a:r>
              <a:r>
                <a:rPr lang="en-US" sz="2050" i="1" dirty="0" err="1">
                  <a:solidFill>
                    <a:schemeClr val="bg1"/>
                  </a:solidFill>
                  <a:latin typeface="Times New Roman" pitchFamily="18" charset="0"/>
                  <a:cs typeface="Times New Roman" pitchFamily="18" charset="0"/>
                </a:rPr>
                <a:t>vậy</a:t>
              </a:r>
              <a:r>
                <a:rPr lang="en-US" sz="2050" i="1" dirty="0">
                  <a:solidFill>
                    <a:schemeClr val="bg1"/>
                  </a:solidFill>
                  <a:latin typeface="Times New Roman" pitchFamily="18" charset="0"/>
                  <a:cs typeface="Times New Roman" pitchFamily="18" charset="0"/>
                </a:rPr>
                <a:t>, </a:t>
              </a:r>
              <a:r>
                <a:rPr lang="en-US" sz="2050" i="1" dirty="0" err="1">
                  <a:solidFill>
                    <a:schemeClr val="bg1"/>
                  </a:solidFill>
                  <a:latin typeface="Times New Roman" pitchFamily="18" charset="0"/>
                  <a:cs typeface="Times New Roman" pitchFamily="18" charset="0"/>
                </a:rPr>
                <a:t>tóm</a:t>
              </a:r>
              <a:r>
                <a:rPr lang="en-US" sz="2050" i="1" dirty="0">
                  <a:solidFill>
                    <a:schemeClr val="bg1"/>
                  </a:solidFill>
                  <a:latin typeface="Times New Roman" pitchFamily="18" charset="0"/>
                  <a:cs typeface="Times New Roman" pitchFamily="18" charset="0"/>
                </a:rPr>
                <a:t> </a:t>
              </a:r>
              <a:r>
                <a:rPr lang="en-US" sz="2050" i="1" dirty="0" err="1">
                  <a:solidFill>
                    <a:schemeClr val="bg1"/>
                  </a:solidFill>
                  <a:latin typeface="Times New Roman" pitchFamily="18" charset="0"/>
                  <a:cs typeface="Times New Roman" pitchFamily="18" charset="0"/>
                </a:rPr>
                <a:t>lại</a:t>
              </a:r>
              <a:r>
                <a:rPr lang="en-US" sz="2050" i="1" dirty="0">
                  <a:solidFill>
                    <a:schemeClr val="bg1"/>
                  </a:solidFill>
                  <a:latin typeface="Times New Roman" pitchFamily="18" charset="0"/>
                  <a:cs typeface="Times New Roman" pitchFamily="18" charset="0"/>
                </a:rPr>
                <a:t>…</a:t>
              </a:r>
              <a:endParaRPr lang="vi-VN" sz="2050" i="1" dirty="0">
                <a:solidFill>
                  <a:schemeClr val="bg1"/>
                </a:solidFill>
                <a:latin typeface="Times New Roman" pitchFamily="18" charset="0"/>
                <a:cs typeface="Times New Roman" pitchFamily="18" charset="0"/>
              </a:endParaRPr>
            </a:p>
            <a:p>
              <a:pPr lvl="1" algn="just" defTabSz="577835">
                <a:lnSpc>
                  <a:spcPct val="90000"/>
                </a:lnSpc>
                <a:spcAft>
                  <a:spcPct val="15000"/>
                </a:spcAft>
                <a:defRPr/>
              </a:pP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Nội</a:t>
              </a:r>
              <a:r>
                <a:rPr lang="en-US" sz="2050" dirty="0">
                  <a:solidFill>
                    <a:schemeClr val="bg1"/>
                  </a:solidFill>
                  <a:latin typeface="Times New Roman" pitchFamily="18" charset="0"/>
                  <a:cs typeface="Times New Roman" pitchFamily="18" charset="0"/>
                </a:rPr>
                <a:t> dung: </a:t>
              </a:r>
              <a:r>
                <a:rPr lang="en-US" sz="2050" dirty="0" err="1">
                  <a:solidFill>
                    <a:schemeClr val="bg1"/>
                  </a:solidFill>
                  <a:latin typeface="Times New Roman" pitchFamily="18" charset="0"/>
                  <a:cs typeface="Times New Roman" pitchFamily="18" charset="0"/>
                </a:rPr>
                <a:t>khái</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quát</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lại</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nội</a:t>
              </a:r>
              <a:r>
                <a:rPr lang="en-US" sz="2050" dirty="0">
                  <a:solidFill>
                    <a:schemeClr val="bg1"/>
                  </a:solidFill>
                  <a:latin typeface="Times New Roman" pitchFamily="18" charset="0"/>
                  <a:cs typeface="Times New Roman" pitchFamily="18" charset="0"/>
                </a:rPr>
                <a:t> dung </a:t>
              </a:r>
              <a:r>
                <a:rPr lang="en-US" sz="2050" dirty="0" err="1">
                  <a:solidFill>
                    <a:schemeClr val="bg1"/>
                  </a:solidFill>
                  <a:latin typeface="Times New Roman" pitchFamily="18" charset="0"/>
                  <a:cs typeface="Times New Roman" pitchFamily="18" charset="0"/>
                </a:rPr>
                <a:t>chính</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của</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đoạn</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hoặc</a:t>
              </a:r>
              <a:r>
                <a:rPr lang="en-US" sz="2050" dirty="0">
                  <a:solidFill>
                    <a:schemeClr val="bg1"/>
                  </a:solidFill>
                  <a:latin typeface="Times New Roman" pitchFamily="18" charset="0"/>
                  <a:cs typeface="Times New Roman" pitchFamily="18" charset="0"/>
                </a:rPr>
                <a:t> ý </a:t>
              </a:r>
              <a:r>
                <a:rPr lang="en-US" sz="2050" dirty="0" err="1">
                  <a:solidFill>
                    <a:schemeClr val="bg1"/>
                  </a:solidFill>
                  <a:latin typeface="Times New Roman" pitchFamily="18" charset="0"/>
                  <a:cs typeface="Times New Roman" pitchFamily="18" charset="0"/>
                </a:rPr>
                <a:t>chủ</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đề</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mà</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đề</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bài</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yêu</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cầu</a:t>
              </a:r>
              <a:r>
                <a:rPr lang="en-US" sz="2050" dirty="0">
                  <a:solidFill>
                    <a:schemeClr val="bg1"/>
                  </a:solidFill>
                  <a:latin typeface="Times New Roman" pitchFamily="18" charset="0"/>
                  <a:cs typeface="Times New Roman" pitchFamily="18" charset="0"/>
                </a:rPr>
                <a:t>.</a:t>
              </a:r>
              <a:endParaRPr lang="vi-VN" sz="2050" dirty="0">
                <a:solidFill>
                  <a:schemeClr val="bg1"/>
                </a:solidFill>
                <a:latin typeface="Times New Roman" pitchFamily="18" charset="0"/>
                <a:cs typeface="Times New Roman" pitchFamily="18" charset="0"/>
              </a:endParaRPr>
            </a:p>
            <a:p>
              <a:pPr lvl="1" algn="just" defTabSz="577835">
                <a:lnSpc>
                  <a:spcPct val="90000"/>
                </a:lnSpc>
                <a:spcAft>
                  <a:spcPct val="15000"/>
                </a:spcAft>
                <a:defRPr/>
              </a:pP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Hình</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thức</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câu</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bị</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động</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hoặc</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câu</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chủ</a:t>
              </a:r>
              <a:r>
                <a:rPr lang="en-US" sz="2050" dirty="0">
                  <a:solidFill>
                    <a:schemeClr val="bg1"/>
                  </a:solidFill>
                  <a:latin typeface="Times New Roman" pitchFamily="18" charset="0"/>
                  <a:cs typeface="Times New Roman" pitchFamily="18" charset="0"/>
                </a:rPr>
                <a:t> </a:t>
              </a:r>
              <a:r>
                <a:rPr lang="en-US" sz="2050" dirty="0" err="1">
                  <a:solidFill>
                    <a:schemeClr val="bg1"/>
                  </a:solidFill>
                  <a:latin typeface="Times New Roman" pitchFamily="18" charset="0"/>
                  <a:cs typeface="Times New Roman" pitchFamily="18" charset="0"/>
                </a:rPr>
                <a:t>động</a:t>
              </a:r>
              <a:r>
                <a:rPr lang="en-US" sz="2050" dirty="0">
                  <a:solidFill>
                    <a:schemeClr val="bg1"/>
                  </a:solidFill>
                  <a:latin typeface="Times New Roman" pitchFamily="18" charset="0"/>
                  <a:cs typeface="Times New Roman" pitchFamily="18" charset="0"/>
                </a:rPr>
                <a:t>.</a:t>
              </a:r>
              <a:endParaRPr lang="vi-VN" sz="2050" dirty="0">
                <a:solidFill>
                  <a:schemeClr val="bg1"/>
                </a:solidFill>
                <a:latin typeface="Times New Roman" pitchFamily="18" charset="0"/>
                <a:cs typeface="Times New Roman" pitchFamily="18" charset="0"/>
              </a:endParaRPr>
            </a:p>
          </p:txBody>
        </p:sp>
      </p:grpSp>
      <p:grpSp>
        <p:nvGrpSpPr>
          <p:cNvPr id="44041" name="Group 18"/>
          <p:cNvGrpSpPr>
            <a:grpSpLocks/>
          </p:cNvGrpSpPr>
          <p:nvPr/>
        </p:nvGrpSpPr>
        <p:grpSpPr bwMode="auto">
          <a:xfrm>
            <a:off x="431798" y="1758951"/>
            <a:ext cx="11599456" cy="2527301"/>
            <a:chOff x="790546" y="62519"/>
            <a:chExt cx="7276658" cy="3369601"/>
          </a:xfrm>
          <a:solidFill>
            <a:srgbClr val="339933"/>
          </a:solidFill>
        </p:grpSpPr>
        <p:sp>
          <p:nvSpPr>
            <p:cNvPr id="20" name="Rounded Rectangle 19"/>
            <p:cNvSpPr/>
            <p:nvPr/>
          </p:nvSpPr>
          <p:spPr>
            <a:xfrm>
              <a:off x="6404137" y="62519"/>
              <a:ext cx="1663067" cy="3369601"/>
            </a:xfrm>
            <a:prstGeom prst="roundRect">
              <a:avLst>
                <a:gd name="adj" fmla="val 10000"/>
              </a:avLst>
            </a:prstGeom>
            <a:grpFill/>
          </p:spPr>
          <p:style>
            <a:lnRef idx="2">
              <a:schemeClr val="accent4">
                <a:hueOff val="10412348"/>
                <a:satOff val="-59202"/>
                <a:lumOff val="1902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ed Rectangle 10"/>
            <p:cNvSpPr/>
            <p:nvPr/>
          </p:nvSpPr>
          <p:spPr>
            <a:xfrm>
              <a:off x="790546" y="264024"/>
              <a:ext cx="1673083" cy="281251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92456" tIns="92456" rIns="92456" bIns="92456" spcCol="1270"/>
            <a:lstStyle/>
            <a:p>
              <a:pPr lvl="1" algn="just" defTabSz="577835">
                <a:lnSpc>
                  <a:spcPct val="90000"/>
                </a:lnSpc>
                <a:spcAft>
                  <a:spcPct val="15000"/>
                </a:spcAft>
                <a:defRPr/>
              </a:pPr>
              <a:r>
                <a:rPr lang="en-US" sz="2000" b="1" dirty="0">
                  <a:solidFill>
                    <a:schemeClr val="bg1"/>
                  </a:solidFill>
                  <a:latin typeface="Times New Roman" pitchFamily="18" charset="0"/>
                  <a:cs typeface="Times New Roman" pitchFamily="18" charset="0"/>
                </a:rPr>
                <a:t>- </a:t>
              </a:r>
              <a:r>
                <a:rPr lang="en-US" sz="2200" u="sng" dirty="0" err="1">
                  <a:solidFill>
                    <a:schemeClr val="bg1"/>
                  </a:solidFill>
                  <a:latin typeface="Times New Roman" pitchFamily="18" charset="0"/>
                  <a:cs typeface="Times New Roman" pitchFamily="18" charset="0"/>
                </a:rPr>
                <a:t>Không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nêu</a:t>
              </a:r>
              <a:r>
                <a:rPr lang="en-US" sz="2200" dirty="0">
                  <a:solidFill>
                    <a:schemeClr val="bg1"/>
                  </a:solidFill>
                  <a:latin typeface="Times New Roman" pitchFamily="18" charset="0"/>
                  <a:cs typeface="Times New Roman" pitchFamily="18" charset="0"/>
                </a:rPr>
                <a:t> ý </a:t>
              </a:r>
              <a:r>
                <a:rPr lang="en-US" sz="2200" dirty="0" err="1">
                  <a:solidFill>
                    <a:schemeClr val="bg1"/>
                  </a:solidFill>
                  <a:latin typeface="Times New Roman" pitchFamily="18" charset="0"/>
                  <a:cs typeface="Times New Roman" pitchFamily="18" charset="0"/>
                </a:rPr>
                <a:t>chủ</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đề</a:t>
              </a:r>
              <a:r>
                <a:rPr lang="en-US" sz="2200" dirty="0">
                  <a:solidFill>
                    <a:schemeClr val="bg1"/>
                  </a:solidFill>
                  <a:latin typeface="Times New Roman" pitchFamily="18" charset="0"/>
                  <a:cs typeface="Times New Roman" pitchFamily="18" charset="0"/>
                </a:rPr>
                <a:t> </a:t>
              </a:r>
              <a:endParaRPr lang="vi-VN" sz="2200" dirty="0">
                <a:solidFill>
                  <a:schemeClr val="bg1"/>
                </a:solidFill>
                <a:latin typeface="Times New Roman" pitchFamily="18" charset="0"/>
                <a:cs typeface="Times New Roman" pitchFamily="18" charset="0"/>
              </a:endParaRPr>
            </a:p>
            <a:p>
              <a:pPr lvl="1" algn="just" defTabSz="577835">
                <a:lnSpc>
                  <a:spcPct val="90000"/>
                </a:lnSpc>
                <a:spcAft>
                  <a:spcPct val="15000"/>
                </a:spcAft>
                <a:defRPr/>
              </a:pP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Câu</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giới</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thiệu</a:t>
              </a:r>
              <a:r>
                <a:rPr lang="en-US" sz="2200" dirty="0">
                  <a:solidFill>
                    <a:schemeClr val="bg1"/>
                  </a:solidFill>
                  <a:latin typeface="Times New Roman" pitchFamily="18" charset="0"/>
                  <a:cs typeface="Times New Roman" pitchFamily="18" charset="0"/>
                </a:rPr>
                <a:t>: </a:t>
              </a:r>
              <a:r>
                <a:rPr lang="en-US" sz="2200" i="1" dirty="0">
                  <a:solidFill>
                    <a:schemeClr val="bg1"/>
                  </a:solidFill>
                  <a:latin typeface="Times New Roman" pitchFamily="18" charset="0"/>
                  <a:cs typeface="Times New Roman" pitchFamily="18" charset="0"/>
                </a:rPr>
                <a:t>Trong </a:t>
              </a:r>
              <a:r>
                <a:rPr lang="en-US" sz="2200" i="1" dirty="0" err="1">
                  <a:solidFill>
                    <a:schemeClr val="bg1"/>
                  </a:solidFill>
                  <a:latin typeface="Times New Roman" pitchFamily="18" charset="0"/>
                  <a:cs typeface="Times New Roman" pitchFamily="18" charset="0"/>
                </a:rPr>
                <a:t>bài</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thơ</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tác</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giả</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viết</a:t>
              </a:r>
              <a:r>
                <a:rPr lang="en-US" sz="2200" i="1" dirty="0">
                  <a:solidFill>
                    <a:schemeClr val="bg1"/>
                  </a:solidFill>
                  <a:latin typeface="Times New Roman" pitchFamily="18" charset="0"/>
                  <a:cs typeface="Times New Roman" pitchFamily="18" charset="0"/>
                </a:rPr>
                <a:t>…. </a:t>
              </a:r>
            </a:p>
            <a:p>
              <a:pPr lvl="1" algn="just" defTabSz="577835">
                <a:lnSpc>
                  <a:spcPct val="90000"/>
                </a:lnSpc>
                <a:spcAft>
                  <a:spcPct val="15000"/>
                </a:spcAft>
                <a:defRPr/>
              </a:pP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Vào</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luôn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phân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tích</a:t>
              </a:r>
              <a:r>
                <a:rPr lang="en-US" sz="2200" dirty="0">
                  <a:solidFill>
                    <a:schemeClr val="bg1"/>
                  </a:solidFill>
                  <a:latin typeface="Times New Roman" pitchFamily="18" charset="0"/>
                  <a:cs typeface="Times New Roman" pitchFamily="18" charset="0"/>
                </a:rPr>
                <a:t> ý </a:t>
              </a:r>
              <a:r>
                <a:rPr lang="en-US" sz="2200" dirty="0" err="1">
                  <a:solidFill>
                    <a:schemeClr val="bg1"/>
                  </a:solidFill>
                  <a:latin typeface="Times New Roman" pitchFamily="18" charset="0"/>
                  <a:cs typeface="Times New Roman" pitchFamily="18" charset="0"/>
                </a:rPr>
                <a:t>thứ</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nhất</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bằng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từ</a:t>
              </a:r>
              <a:r>
                <a:rPr lang="en-US" sz="2200"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Trước</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hết</a:t>
              </a:r>
              <a:r>
                <a:rPr lang="en-US" sz="2200" i="1" dirty="0">
                  <a:solidFill>
                    <a:schemeClr val="bg1"/>
                  </a:solidFill>
                  <a:latin typeface="Times New Roman" pitchFamily="18" charset="0"/>
                  <a:cs typeface="Times New Roman" pitchFamily="18" charset="0"/>
                </a:rPr>
                <a:t>…</a:t>
              </a:r>
              <a:endParaRPr lang="vi-VN" sz="2200" i="1" dirty="0">
                <a:solidFill>
                  <a:schemeClr val="bg1"/>
                </a:solidFill>
                <a:latin typeface="Times New Roman" pitchFamily="18" charset="0"/>
                <a:cs typeface="Times New Roman" pitchFamily="18" charset="0"/>
              </a:endParaRPr>
            </a:p>
          </p:txBody>
        </p:sp>
      </p:grpSp>
      <p:sp>
        <p:nvSpPr>
          <p:cNvPr id="2" name="Title 1"/>
          <p:cNvSpPr>
            <a:spLocks noGrp="1"/>
          </p:cNvSpPr>
          <p:nvPr>
            <p:ph type="title"/>
          </p:nvPr>
        </p:nvSpPr>
        <p:spPr>
          <a:xfrm>
            <a:off x="609600" y="206376"/>
            <a:ext cx="7848600" cy="612775"/>
          </a:xfrm>
          <a:solidFill>
            <a:srgbClr val="339933"/>
          </a:solidFill>
        </p:spPr>
        <p:style>
          <a:lnRef idx="2">
            <a:schemeClr val="accent1"/>
          </a:lnRef>
          <a:fillRef idx="1">
            <a:schemeClr val="lt1"/>
          </a:fillRef>
          <a:effectRef idx="0">
            <a:schemeClr val="accent1"/>
          </a:effectRef>
          <a:fontRef idx="minor">
            <a:schemeClr val="dk1"/>
          </a:fontRef>
        </p:style>
        <p:txBody>
          <a:bodyPr>
            <a:normAutofit fontScale="90000"/>
          </a:bodyPr>
          <a:lstStyle/>
          <a:p>
            <a:pPr algn="ctr">
              <a:defRPr/>
            </a:pPr>
            <a:r>
              <a:rPr lang="en-US" sz="4000" b="1" dirty="0" err="1">
                <a:solidFill>
                  <a:srgbClr val="FFFF00"/>
                </a:solidFill>
                <a:latin typeface="Times New Roman" panose="02020603050405020304" pitchFamily="18" charset="0"/>
                <a:cs typeface="Times New Roman" panose="02020603050405020304" pitchFamily="18" charset="0"/>
              </a:rPr>
              <a:t>Đoạn</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quy</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nạp</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76783" y="1103609"/>
            <a:ext cx="2419350" cy="739775"/>
          </a:xfrm>
          <a:prstGeom prst="roundRect">
            <a:avLst>
              <a:gd name="adj" fmla="val 10000"/>
            </a:avLst>
          </a:prstGeom>
          <a:solidFill>
            <a:srgbClr val="3333CC"/>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lgn="ctr">
              <a:defRPr/>
            </a:pPr>
            <a:r>
              <a:rPr lang="en-US" sz="2600" b="1" dirty="0" err="1">
                <a:solidFill>
                  <a:schemeClr val="bg1"/>
                </a:solidFill>
                <a:latin typeface="Times New Roman" pitchFamily="18" charset="0"/>
                <a:cs typeface="Times New Roman" pitchFamily="18" charset="0"/>
              </a:rPr>
              <a:t>Câu</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mở</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đầu</a:t>
            </a:r>
            <a:endParaRPr lang="en-US" sz="2600" b="1" dirty="0">
              <a:solidFill>
                <a:schemeClr val="bg1"/>
              </a:solidFill>
              <a:latin typeface="Times New Roman" pitchFamily="18" charset="0"/>
              <a:cs typeface="Times New Roman" pitchFamily="18" charset="0"/>
            </a:endParaRPr>
          </a:p>
          <a:p>
            <a:pPr algn="ctr">
              <a:defRPr/>
            </a:pPr>
            <a:endParaRPr lang="en-US" sz="2400" b="1" dirty="0">
              <a:solidFill>
                <a:schemeClr val="bg1"/>
              </a:solidFill>
              <a:latin typeface="Times New Roman" pitchFamily="18" charset="0"/>
              <a:cs typeface="Times New Roman" pitchFamily="18" charset="0"/>
            </a:endParaRPr>
          </a:p>
        </p:txBody>
      </p:sp>
      <p:grpSp>
        <p:nvGrpSpPr>
          <p:cNvPr id="4" name="Group 7"/>
          <p:cNvGrpSpPr/>
          <p:nvPr/>
        </p:nvGrpSpPr>
        <p:grpSpPr>
          <a:xfrm>
            <a:off x="2971803" y="1395702"/>
            <a:ext cx="443049" cy="337201"/>
            <a:chOff x="1590582" y="175588"/>
            <a:chExt cx="443049" cy="343222"/>
          </a:xfrm>
          <a:solidFill>
            <a:schemeClr val="bg1"/>
          </a:solidFill>
        </p:grpSpPr>
        <p:sp>
          <p:nvSpPr>
            <p:cNvPr id="12" name="Right Arrow 11"/>
            <p:cNvSpPr/>
            <p:nvPr/>
          </p:nvSpPr>
          <p:spPr>
            <a:xfrm>
              <a:off x="1590582" y="175588"/>
              <a:ext cx="443049" cy="343222"/>
            </a:xfrm>
            <a:prstGeom prst="rightArrow">
              <a:avLst>
                <a:gd name="adj1" fmla="val 60000"/>
                <a:gd name="adj2" fmla="val 50000"/>
              </a:avLst>
            </a:prstGeom>
            <a:grp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ight Arrow 6"/>
            <p:cNvSpPr/>
            <p:nvPr/>
          </p:nvSpPr>
          <p:spPr>
            <a:xfrm>
              <a:off x="1590582" y="244232"/>
              <a:ext cx="340082" cy="205934"/>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44489">
                <a:lnSpc>
                  <a:spcPct val="90000"/>
                </a:lnSpc>
                <a:spcAft>
                  <a:spcPct val="35000"/>
                </a:spcAft>
                <a:defRPr/>
              </a:pPr>
              <a:endParaRPr lang="vi-VN" sz="1000"/>
            </a:p>
          </p:txBody>
        </p:sp>
      </p:grpSp>
      <p:grpSp>
        <p:nvGrpSpPr>
          <p:cNvPr id="44038" name="Group 8"/>
          <p:cNvGrpSpPr>
            <a:grpSpLocks/>
          </p:cNvGrpSpPr>
          <p:nvPr/>
        </p:nvGrpSpPr>
        <p:grpSpPr bwMode="auto">
          <a:xfrm>
            <a:off x="3429000" y="1200150"/>
            <a:ext cx="2743200" cy="685800"/>
            <a:chOff x="2252887" y="96381"/>
            <a:chExt cx="1272522" cy="615646"/>
          </a:xfrm>
          <a:solidFill>
            <a:srgbClr val="3333CC"/>
          </a:solidFill>
        </p:grpSpPr>
        <p:sp>
          <p:nvSpPr>
            <p:cNvPr id="10" name="Rounded Rectangle 9"/>
            <p:cNvSpPr/>
            <p:nvPr/>
          </p:nvSpPr>
          <p:spPr>
            <a:xfrm>
              <a:off x="2252887" y="96381"/>
              <a:ext cx="1272522" cy="615646"/>
            </a:xfrm>
            <a:prstGeom prst="roundRect">
              <a:avLst>
                <a:gd name="adj" fmla="val 10000"/>
              </a:avLst>
            </a:prstGeom>
            <a:grpFill/>
          </p:spPr>
          <p:style>
            <a:lnRef idx="2">
              <a:schemeClr val="lt1">
                <a:hueOff val="0"/>
                <a:satOff val="0"/>
                <a:lumOff val="0"/>
                <a:alphaOff val="0"/>
              </a:schemeClr>
            </a:lnRef>
            <a:fillRef idx="1">
              <a:schemeClr val="accent4">
                <a:hueOff val="5206174"/>
                <a:satOff val="-29601"/>
                <a:lumOff val="9510"/>
                <a:alphaOff val="0"/>
              </a:schemeClr>
            </a:fillRef>
            <a:effectRef idx="0">
              <a:schemeClr val="accent4">
                <a:hueOff val="5206174"/>
                <a:satOff val="-29601"/>
                <a:lumOff val="9510"/>
                <a:alphaOff val="0"/>
              </a:schemeClr>
            </a:effectRef>
            <a:fontRef idx="minor">
              <a:schemeClr val="lt1"/>
            </a:fontRef>
          </p:style>
        </p:sp>
        <p:sp>
          <p:nvSpPr>
            <p:cNvPr id="11" name="Rounded Rectangle 8"/>
            <p:cNvSpPr/>
            <p:nvPr/>
          </p:nvSpPr>
          <p:spPr>
            <a:xfrm>
              <a:off x="2252887" y="96381"/>
              <a:ext cx="1272522" cy="501637"/>
            </a:xfrm>
            <a:prstGeom prst="rect">
              <a:avLst/>
            </a:prstGeom>
            <a:grpFill/>
          </p:spPr>
          <p:style>
            <a:lnRef idx="0">
              <a:scrgbClr r="0" g="0" b="0"/>
            </a:lnRef>
            <a:fillRef idx="0">
              <a:scrgbClr r="0" g="0" b="0"/>
            </a:fillRef>
            <a:effectRef idx="0">
              <a:scrgbClr r="0" g="0" b="0"/>
            </a:effectRef>
            <a:fontRef idx="minor">
              <a:schemeClr val="lt1"/>
            </a:fontRef>
          </p:style>
          <p:txBody>
            <a:bodyPr lIns="92456" tIns="92456" rIns="92456" bIns="49530" spcCol="1270"/>
            <a:lstStyle/>
            <a:p>
              <a:pPr algn="ctr" defTabSz="577835">
                <a:lnSpc>
                  <a:spcPct val="90000"/>
                </a:lnSpc>
                <a:spcAft>
                  <a:spcPct val="35000"/>
                </a:spcAft>
                <a:defRPr/>
              </a:pPr>
              <a:r>
                <a:rPr lang="en-US" sz="2600" b="1" dirty="0" err="1">
                  <a:solidFill>
                    <a:schemeClr val="bg1"/>
                  </a:solidFill>
                  <a:latin typeface="Times New Roman" pitchFamily="18" charset="0"/>
                  <a:cs typeface="Times New Roman" pitchFamily="18" charset="0"/>
                </a:rPr>
                <a:t>Các</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câu</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tiếp</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theo</a:t>
              </a:r>
              <a:endParaRPr lang="vi-VN" sz="2600" dirty="0">
                <a:solidFill>
                  <a:schemeClr val="bg1"/>
                </a:solidFill>
                <a:latin typeface="Times New Roman" pitchFamily="18" charset="0"/>
                <a:cs typeface="Times New Roman" pitchFamily="18" charset="0"/>
              </a:endParaRPr>
            </a:p>
          </p:txBody>
        </p:sp>
      </p:grpSp>
      <p:grpSp>
        <p:nvGrpSpPr>
          <p:cNvPr id="44039" name="Group 15"/>
          <p:cNvGrpSpPr>
            <a:grpSpLocks/>
          </p:cNvGrpSpPr>
          <p:nvPr/>
        </p:nvGrpSpPr>
        <p:grpSpPr bwMode="auto">
          <a:xfrm>
            <a:off x="3576259" y="1962153"/>
            <a:ext cx="2309813" cy="2759075"/>
            <a:chOff x="2499895" y="598018"/>
            <a:chExt cx="1378565" cy="3369600"/>
          </a:xfrm>
          <a:solidFill>
            <a:srgbClr val="339933"/>
          </a:solidFill>
        </p:grpSpPr>
        <p:sp>
          <p:nvSpPr>
            <p:cNvPr id="26" name="Rounded Rectangle 25"/>
            <p:cNvSpPr/>
            <p:nvPr/>
          </p:nvSpPr>
          <p:spPr>
            <a:xfrm>
              <a:off x="2499895" y="598018"/>
              <a:ext cx="1378565" cy="3369600"/>
            </a:xfrm>
            <a:prstGeom prst="roundRect">
              <a:avLst>
                <a:gd name="adj" fmla="val 10000"/>
              </a:avLst>
            </a:prstGeom>
            <a:grpFill/>
          </p:spPr>
          <p:style>
            <a:lnRef idx="2">
              <a:schemeClr val="accent4">
                <a:hueOff val="5206174"/>
                <a:satOff val="-29601"/>
                <a:lumOff val="951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4"/>
            <p:cNvSpPr/>
            <p:nvPr/>
          </p:nvSpPr>
          <p:spPr>
            <a:xfrm>
              <a:off x="2540636" y="638733"/>
              <a:ext cx="1297082" cy="328817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92456" tIns="92456" rIns="92456" bIns="92456" spcCol="1270"/>
            <a:lstStyle/>
            <a:p>
              <a:pPr lvl="1" algn="just" defTabSz="577835">
                <a:lnSpc>
                  <a:spcPct val="90000"/>
                </a:lnSpc>
                <a:spcAft>
                  <a:spcPct val="15000"/>
                </a:spcAft>
                <a:defRPr/>
              </a:pP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Làm</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rõ</a:t>
              </a:r>
              <a:r>
                <a:rPr lang="en-US" sz="2200" dirty="0">
                  <a:solidFill>
                    <a:schemeClr val="bg1"/>
                  </a:solidFill>
                  <a:latin typeface="Times New Roman" pitchFamily="18" charset="0"/>
                  <a:cs typeface="Times New Roman" pitchFamily="18" charset="0"/>
                </a:rPr>
                <a:t> ý </a:t>
              </a:r>
              <a:r>
                <a:rPr lang="en-US" sz="2200" dirty="0" err="1">
                  <a:solidFill>
                    <a:schemeClr val="bg1"/>
                  </a:solidFill>
                  <a:latin typeface="Times New Roman" pitchFamily="18" charset="0"/>
                  <a:cs typeface="Times New Roman" pitchFamily="18" charset="0"/>
                </a:rPr>
                <a:t>chủ</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đề</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thông</a:t>
              </a:r>
              <a:r>
                <a:rPr lang="en-US" sz="2200" dirty="0">
                  <a:solidFill>
                    <a:schemeClr val="bg1"/>
                  </a:solidFill>
                  <a:latin typeface="Times New Roman" pitchFamily="18" charset="0"/>
                  <a:cs typeface="Times New Roman" pitchFamily="18" charset="0"/>
                </a:rPr>
                <a:t> qua </a:t>
              </a:r>
              <a:r>
                <a:rPr lang="en-US" sz="2200" dirty="0" err="1">
                  <a:solidFill>
                    <a:schemeClr val="bg1"/>
                  </a:solidFill>
                  <a:latin typeface="Times New Roman" pitchFamily="18" charset="0"/>
                  <a:cs typeface="Times New Roman" pitchFamily="18" charset="0"/>
                </a:rPr>
                <a:t>việc</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phân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tích</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chứng</a:t>
              </a:r>
              <a:r>
                <a:rPr lang="en-US" sz="2200" dirty="0">
                  <a:solidFill>
                    <a:schemeClr val="bg1"/>
                  </a:solidFill>
                  <a:latin typeface="Times New Roman" pitchFamily="18" charset="0"/>
                  <a:cs typeface="Times New Roman" pitchFamily="18" charset="0"/>
                </a:rPr>
                <a:t> minh, </a:t>
              </a:r>
              <a:r>
                <a:rPr lang="en-US" sz="2200" dirty="0" err="1">
                  <a:solidFill>
                    <a:schemeClr val="bg1"/>
                  </a:solidFill>
                  <a:latin typeface="Times New Roman" pitchFamily="18" charset="0"/>
                  <a:cs typeface="Times New Roman" pitchFamily="18" charset="0"/>
                </a:rPr>
                <a:t>có</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lí</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lẽ</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và</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dẫn</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chứng</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xác</a:t>
              </a:r>
              <a:r>
                <a:rPr lang="en-US" sz="2200" dirty="0">
                  <a:solidFill>
                    <a:schemeClr val="bg1"/>
                  </a:solidFill>
                  <a:latin typeface="Times New Roman" pitchFamily="18" charset="0"/>
                  <a:cs typeface="Times New Roman" pitchFamily="18" charset="0"/>
                </a:rPr>
                <a:t> </a:t>
              </a:r>
              <a:r>
                <a:rPr lang="en-US" sz="2200" dirty="0" err="1">
                  <a:solidFill>
                    <a:schemeClr val="bg1"/>
                  </a:solidFill>
                  <a:latin typeface="Times New Roman" pitchFamily="18" charset="0"/>
                  <a:cs typeface="Times New Roman" pitchFamily="18" charset="0"/>
                </a:rPr>
                <a:t>đáng</a:t>
              </a:r>
              <a:r>
                <a:rPr lang="en-US" sz="2200" dirty="0">
                  <a:solidFill>
                    <a:schemeClr val="bg1"/>
                  </a:solidFill>
                  <a:latin typeface="Times New Roman" pitchFamily="18" charset="0"/>
                  <a:cs typeface="Times New Roman" pitchFamily="18" charset="0"/>
                </a:rPr>
                <a:t>.</a:t>
              </a:r>
              <a:endParaRPr lang="vi-VN" sz="2200" dirty="0">
                <a:solidFill>
                  <a:schemeClr val="bg1"/>
                </a:solidFill>
                <a:latin typeface="Times New Roman" pitchFamily="18" charset="0"/>
                <a:cs typeface="Times New Roman" pitchFamily="18" charset="0"/>
              </a:endParaRPr>
            </a:p>
          </p:txBody>
        </p:sp>
      </p:grpSp>
      <p:sp>
        <p:nvSpPr>
          <p:cNvPr id="22" name="Rounded Rectangle 21"/>
          <p:cNvSpPr/>
          <p:nvPr/>
        </p:nvSpPr>
        <p:spPr>
          <a:xfrm>
            <a:off x="6519904" y="978521"/>
            <a:ext cx="2103438" cy="815976"/>
          </a:xfrm>
          <a:prstGeom prst="roundRect">
            <a:avLst>
              <a:gd name="adj" fmla="val 10000"/>
            </a:avLst>
          </a:prstGeom>
          <a:solidFill>
            <a:srgbClr val="3333CC"/>
          </a:solidFill>
        </p:spPr>
        <p:style>
          <a:lnRef idx="2">
            <a:schemeClr val="lt1">
              <a:hueOff val="0"/>
              <a:satOff val="0"/>
              <a:lumOff val="0"/>
              <a:alphaOff val="0"/>
            </a:schemeClr>
          </a:lnRef>
          <a:fillRef idx="1">
            <a:schemeClr val="accent4">
              <a:hueOff val="10412348"/>
              <a:satOff val="-59202"/>
              <a:lumOff val="19020"/>
              <a:alphaOff val="0"/>
            </a:schemeClr>
          </a:fillRef>
          <a:effectRef idx="0">
            <a:schemeClr val="accent4">
              <a:hueOff val="10412348"/>
              <a:satOff val="-59202"/>
              <a:lumOff val="19020"/>
              <a:alphaOff val="0"/>
            </a:schemeClr>
          </a:effectRef>
          <a:fontRef idx="minor">
            <a:schemeClr val="lt1"/>
          </a:fontRef>
        </p:style>
        <p:txBody>
          <a:bodyPr/>
          <a:lstStyle/>
          <a:p>
            <a:pPr algn="ctr">
              <a:defRPr/>
            </a:pPr>
            <a:r>
              <a:rPr lang="en-US" sz="2600" b="1" dirty="0" err="1">
                <a:solidFill>
                  <a:schemeClr val="bg1"/>
                </a:solidFill>
                <a:latin typeface="Times New Roman" pitchFamily="18" charset="0"/>
                <a:cs typeface="Times New Roman" pitchFamily="18" charset="0"/>
              </a:rPr>
              <a:t>Câu</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kết</a:t>
            </a:r>
            <a:r>
              <a:rPr lang="en-US" sz="2600" b="1" dirty="0">
                <a:solidFill>
                  <a:schemeClr val="bg1"/>
                </a:solidFill>
                <a:latin typeface="Times New Roman" pitchFamily="18" charset="0"/>
                <a:cs typeface="Times New Roman" pitchFamily="18" charset="0"/>
              </a:rPr>
              <a:t>: </a:t>
            </a:r>
          </a:p>
          <a:p>
            <a:pPr algn="ctr">
              <a:defRPr/>
            </a:pPr>
            <a:r>
              <a:rPr lang="en-US" sz="2600" b="1" dirty="0" err="1">
                <a:solidFill>
                  <a:schemeClr val="bg1"/>
                </a:solidFill>
                <a:latin typeface="Times New Roman" pitchFamily="18" charset="0"/>
                <a:cs typeface="Times New Roman" pitchFamily="18" charset="0"/>
              </a:rPr>
              <a:t>câu</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chủ</a:t>
            </a:r>
            <a:r>
              <a:rPr lang="en-US" sz="2600" b="1" dirty="0">
                <a:solidFill>
                  <a:schemeClr val="bg1"/>
                </a:solidFill>
                <a:latin typeface="Times New Roman" pitchFamily="18" charset="0"/>
                <a:cs typeface="Times New Roman" pitchFamily="18" charset="0"/>
              </a:rPr>
              <a:t> </a:t>
            </a:r>
            <a:r>
              <a:rPr lang="en-US" sz="2600" b="1" dirty="0" err="1">
                <a:solidFill>
                  <a:schemeClr val="bg1"/>
                </a:solidFill>
                <a:latin typeface="Times New Roman" pitchFamily="18" charset="0"/>
                <a:cs typeface="Times New Roman" pitchFamily="18" charset="0"/>
              </a:rPr>
              <a:t>đề</a:t>
            </a:r>
            <a:endParaRPr lang="en-US" sz="2600" b="1" dirty="0">
              <a:solidFill>
                <a:schemeClr val="bg1"/>
              </a:solidFill>
              <a:latin typeface="Times New Roman" pitchFamily="18" charset="0"/>
              <a:cs typeface="Times New Roman" pitchFamily="18" charset="0"/>
            </a:endParaRPr>
          </a:p>
        </p:txBody>
      </p:sp>
      <p:grpSp>
        <p:nvGrpSpPr>
          <p:cNvPr id="9" name="Group 31"/>
          <p:cNvGrpSpPr/>
          <p:nvPr/>
        </p:nvGrpSpPr>
        <p:grpSpPr>
          <a:xfrm>
            <a:off x="6096003" y="1428753"/>
            <a:ext cx="443049" cy="337201"/>
            <a:chOff x="1590582" y="175588"/>
            <a:chExt cx="443049" cy="343222"/>
          </a:xfrm>
          <a:solidFill>
            <a:schemeClr val="bg1"/>
          </a:solidFill>
        </p:grpSpPr>
        <p:sp>
          <p:nvSpPr>
            <p:cNvPr id="33" name="Right Arrow 32"/>
            <p:cNvSpPr/>
            <p:nvPr/>
          </p:nvSpPr>
          <p:spPr>
            <a:xfrm>
              <a:off x="1590582" y="175588"/>
              <a:ext cx="443049" cy="343222"/>
            </a:xfrm>
            <a:prstGeom prst="rightArrow">
              <a:avLst>
                <a:gd name="adj1" fmla="val 60000"/>
                <a:gd name="adj2" fmla="val 50000"/>
              </a:avLst>
            </a:prstGeom>
            <a:grp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4" name="Right Arrow 6"/>
            <p:cNvSpPr/>
            <p:nvPr/>
          </p:nvSpPr>
          <p:spPr>
            <a:xfrm>
              <a:off x="1590582" y="244232"/>
              <a:ext cx="340082" cy="205934"/>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44489">
                <a:lnSpc>
                  <a:spcPct val="90000"/>
                </a:lnSpc>
                <a:spcAft>
                  <a:spcPct val="35000"/>
                </a:spcAft>
                <a:defRPr/>
              </a:pPr>
              <a:endParaRPr lang="vi-VN" sz="1000"/>
            </a:p>
          </p:txBody>
        </p:sp>
      </p:grpSp>
    </p:spTree>
    <p:extLst>
      <p:ext uri="{BB962C8B-B14F-4D97-AF65-F5344CB8AC3E}">
        <p14:creationId xmlns:p14="http://schemas.microsoft.com/office/powerpoint/2010/main" val="312060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descr="6e3e461d6fe4261ffac34bab182ac1ed"/>
          <p:cNvPicPr>
            <a:picLocks noChangeAspect="1"/>
          </p:cNvPicPr>
          <p:nvPr/>
        </p:nvPicPr>
        <p:blipFill>
          <a:blip r:embed="rId2" cstate="print"/>
          <a:stretch>
            <a:fillRect/>
          </a:stretch>
        </p:blipFill>
        <p:spPr>
          <a:xfrm>
            <a:off x="1883979" y="-115337"/>
            <a:ext cx="5178973" cy="1281985"/>
          </a:xfrm>
          <a:prstGeom prst="rect">
            <a:avLst/>
          </a:prstGeom>
        </p:spPr>
      </p:pic>
      <p:sp>
        <p:nvSpPr>
          <p:cNvPr id="3" name="TextBox 2"/>
          <p:cNvSpPr txBox="1"/>
          <p:nvPr/>
        </p:nvSpPr>
        <p:spPr>
          <a:xfrm>
            <a:off x="2727434" y="153198"/>
            <a:ext cx="3515711" cy="830997"/>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CÔNG TÁC CHỈ ĐẠO </a:t>
            </a:r>
          </a:p>
          <a:p>
            <a:r>
              <a:rPr lang="en-US" sz="2400" b="1" dirty="0">
                <a:solidFill>
                  <a:srgbClr val="FF0000"/>
                </a:solidFill>
                <a:latin typeface="Times New Roman" panose="02020603050405020304" pitchFamily="18" charset="0"/>
                <a:cs typeface="Times New Roman" panose="02020603050405020304" pitchFamily="18" charset="0"/>
              </a:rPr>
              <a:t>CỦA BAN GIÁM HIỆU</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4" name="TextBox 3"/>
          <p:cNvSpPr txBox="1"/>
          <p:nvPr/>
        </p:nvSpPr>
        <p:spPr>
          <a:xfrm>
            <a:off x="740978" y="1372129"/>
            <a:ext cx="7614745"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90957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442E8266-E36D-4091-ADCB-C39ADA9AE1DA}"/>
              </a:ext>
            </a:extLst>
          </p:cNvPr>
          <p:cNvSpPr>
            <a:spLocks noChangeArrowheads="1"/>
          </p:cNvSpPr>
          <p:nvPr/>
        </p:nvSpPr>
        <p:spPr bwMode="auto">
          <a:xfrm>
            <a:off x="2286002" y="285752"/>
            <a:ext cx="430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chemeClr val="bg1"/>
                </a:solidFill>
                <a:latin typeface="Times New Roman" panose="02020603050405020304" pitchFamily="18" charset="0"/>
                <a:cs typeface="Times New Roman" panose="02020603050405020304" pitchFamily="18" charset="0"/>
              </a:rPr>
              <a:t>HƯỚNG DẪN LÀM BÀI TẬP 4</a:t>
            </a:r>
          </a:p>
        </p:txBody>
      </p:sp>
      <p:sp>
        <p:nvSpPr>
          <p:cNvPr id="44035" name="TextBox 4">
            <a:extLst>
              <a:ext uri="{FF2B5EF4-FFF2-40B4-BE49-F238E27FC236}">
                <a16:creationId xmlns:a16="http://schemas.microsoft.com/office/drawing/2014/main" id="{7F4309DA-CAB4-413A-B034-B21396788769}"/>
              </a:ext>
            </a:extLst>
          </p:cNvPr>
          <p:cNvSpPr txBox="1">
            <a:spLocks noChangeArrowheads="1"/>
          </p:cNvSpPr>
          <p:nvPr/>
        </p:nvSpPr>
        <p:spPr bwMode="auto">
          <a:xfrm>
            <a:off x="480060" y="122035"/>
            <a:ext cx="4091940" cy="523220"/>
          </a:xfrm>
          <a:prstGeom prst="rect">
            <a:avLst/>
          </a:prstGeom>
          <a:solidFill>
            <a:srgbClr val="339933"/>
          </a:solidFill>
          <a:ln>
            <a:solidFill>
              <a:srgbClr val="000000"/>
            </a:solidFill>
          </a:ln>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pPr>
            <a:r>
              <a:rPr lang="en-US" altLang="en-US" sz="2800" b="1" dirty="0" err="1">
                <a:solidFill>
                  <a:srgbClr val="FFFF00"/>
                </a:solidFill>
                <a:latin typeface="Times New Roman" panose="02020603050405020304" pitchFamily="18" charset="0"/>
                <a:cs typeface="Times New Roman" panose="02020603050405020304" pitchFamily="18" charset="0"/>
              </a:rPr>
              <a:t>Đoạn</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Tổng</a:t>
            </a:r>
            <a:r>
              <a:rPr lang="en-US" altLang="en-US" sz="2800" b="1" dirty="0">
                <a:solidFill>
                  <a:srgbClr val="FFFF00"/>
                </a:solidFill>
                <a:latin typeface="Times New Roman" panose="02020603050405020304" pitchFamily="18" charset="0"/>
                <a:cs typeface="Times New Roman" panose="02020603050405020304" pitchFamily="18" charset="0"/>
              </a:rPr>
              <a:t> - </a:t>
            </a:r>
            <a:r>
              <a:rPr lang="en-US" altLang="en-US" sz="2800" b="1" dirty="0" err="1">
                <a:solidFill>
                  <a:srgbClr val="FFFF00"/>
                </a:solidFill>
                <a:latin typeface="Times New Roman" panose="02020603050405020304" pitchFamily="18" charset="0"/>
                <a:cs typeface="Times New Roman" panose="02020603050405020304" pitchFamily="18" charset="0"/>
              </a:rPr>
              <a:t>phân</a:t>
            </a:r>
            <a:r>
              <a:rPr lang="en-US" altLang="en-US" sz="2800" b="1" dirty="0">
                <a:solidFill>
                  <a:srgbClr val="FFFF00"/>
                </a:solidFill>
                <a:latin typeface="Times New Roman" panose="02020603050405020304" pitchFamily="18" charset="0"/>
                <a:cs typeface="Times New Roman" panose="02020603050405020304" pitchFamily="18" charset="0"/>
              </a:rPr>
              <a:t> - </a:t>
            </a:r>
            <a:r>
              <a:rPr lang="en-US" altLang="en-US" sz="2800" b="1" dirty="0" err="1">
                <a:solidFill>
                  <a:srgbClr val="FFFF00"/>
                </a:solidFill>
                <a:latin typeface="Times New Roman" panose="02020603050405020304" pitchFamily="18" charset="0"/>
                <a:cs typeface="Times New Roman" panose="02020603050405020304" pitchFamily="18" charset="0"/>
              </a:rPr>
              <a:t>hợp</a:t>
            </a:r>
            <a:endParaRPr lang="en-US" altLang="en-US" sz="2000" dirty="0">
              <a:solidFill>
                <a:srgbClr val="FFFF00"/>
              </a:solidFill>
            </a:endParaRPr>
          </a:p>
        </p:txBody>
      </p:sp>
      <p:grpSp>
        <p:nvGrpSpPr>
          <p:cNvPr id="44036" name="Group 3">
            <a:extLst>
              <a:ext uri="{FF2B5EF4-FFF2-40B4-BE49-F238E27FC236}">
                <a16:creationId xmlns:a16="http://schemas.microsoft.com/office/drawing/2014/main" id="{97D841CB-6722-4DF6-9BA6-5DBAF5111C28}"/>
              </a:ext>
            </a:extLst>
          </p:cNvPr>
          <p:cNvGrpSpPr>
            <a:grpSpLocks/>
          </p:cNvGrpSpPr>
          <p:nvPr/>
        </p:nvGrpSpPr>
        <p:grpSpPr bwMode="auto">
          <a:xfrm>
            <a:off x="533400" y="742950"/>
            <a:ext cx="7772400" cy="4191000"/>
            <a:chOff x="624" y="805"/>
            <a:chExt cx="4416" cy="3008"/>
          </a:xfrm>
          <a:solidFill>
            <a:srgbClr val="339933"/>
          </a:solidFill>
        </p:grpSpPr>
        <p:sp>
          <p:nvSpPr>
            <p:cNvPr id="8" name="AutoShape 5">
              <a:extLst>
                <a:ext uri="{FF2B5EF4-FFF2-40B4-BE49-F238E27FC236}">
                  <a16:creationId xmlns:a16="http://schemas.microsoft.com/office/drawing/2014/main" id="{E44967A4-47B0-4FF1-A837-A02197D80583}"/>
                </a:ext>
              </a:extLst>
            </p:cNvPr>
            <p:cNvSpPr>
              <a:spLocks noChangeArrowheads="1"/>
            </p:cNvSpPr>
            <p:nvPr/>
          </p:nvSpPr>
          <p:spPr bwMode="gray">
            <a:xfrm>
              <a:off x="2304" y="2032"/>
              <a:ext cx="1057" cy="628"/>
            </a:xfrm>
            <a:prstGeom prst="can">
              <a:avLst>
                <a:gd name="adj" fmla="val 25000"/>
              </a:avLst>
            </a:prstGeom>
            <a:grpFill/>
            <a:ln>
              <a:noFill/>
            </a:ln>
            <a:effectLst/>
          </p:spPr>
          <p:txBody>
            <a:bodyPr wrap="none" anchor="ctr"/>
            <a:lstStyle/>
            <a:p>
              <a:pPr algn="ctr">
                <a:defRPr/>
              </a:pPr>
              <a:r>
                <a:rPr lang="en-US" sz="2400" b="1" dirty="0" err="1">
                  <a:solidFill>
                    <a:schemeClr val="bg1"/>
                  </a:solidFill>
                </a:rPr>
                <a:t>Câu</a:t>
              </a:r>
              <a:r>
                <a:rPr lang="en-US" sz="2400" b="1" dirty="0">
                  <a:solidFill>
                    <a:schemeClr val="bg1"/>
                  </a:solidFill>
                </a:rPr>
                <a:t> </a:t>
              </a:r>
              <a:r>
                <a:rPr lang="en-US" sz="2400" b="1" dirty="0" err="1">
                  <a:solidFill>
                    <a:schemeClr val="bg1"/>
                  </a:solidFill>
                </a:rPr>
                <a:t>chủ</a:t>
              </a:r>
              <a:r>
                <a:rPr lang="en-US" sz="2400" b="1" dirty="0">
                  <a:solidFill>
                    <a:schemeClr val="bg1"/>
                  </a:solidFill>
                </a:rPr>
                <a:t> </a:t>
              </a:r>
              <a:r>
                <a:rPr lang="en-US" sz="2400" b="1" dirty="0" err="1">
                  <a:solidFill>
                    <a:schemeClr val="bg1"/>
                  </a:solidFill>
                </a:rPr>
                <a:t>đề</a:t>
              </a:r>
              <a:endParaRPr lang="en-US" sz="2400" b="1" dirty="0">
                <a:solidFill>
                  <a:schemeClr val="bg1"/>
                </a:solidFill>
              </a:endParaRPr>
            </a:p>
          </p:txBody>
        </p:sp>
        <p:sp>
          <p:nvSpPr>
            <p:cNvPr id="13" name="AutoShape 10">
              <a:extLst>
                <a:ext uri="{FF2B5EF4-FFF2-40B4-BE49-F238E27FC236}">
                  <a16:creationId xmlns:a16="http://schemas.microsoft.com/office/drawing/2014/main" id="{882AEDBD-1340-42BC-8FB4-19C41AAC9164}"/>
                </a:ext>
              </a:extLst>
            </p:cNvPr>
            <p:cNvSpPr>
              <a:spLocks noChangeArrowheads="1"/>
            </p:cNvSpPr>
            <p:nvPr/>
          </p:nvSpPr>
          <p:spPr bwMode="gray">
            <a:xfrm>
              <a:off x="1872" y="1680"/>
              <a:ext cx="397" cy="1297"/>
            </a:xfrm>
            <a:prstGeom prst="leftArrow">
              <a:avLst>
                <a:gd name="adj1" fmla="val 65583"/>
                <a:gd name="adj2" fmla="val 65181"/>
              </a:avLst>
            </a:prstGeom>
            <a:grpFill/>
            <a:ln>
              <a:noFill/>
            </a:ln>
            <a:effectLst/>
          </p:spPr>
          <p:txBody>
            <a:bodyPr wrap="none" anchor="ctr"/>
            <a:lstStyle/>
            <a:p>
              <a:pPr>
                <a:defRPr/>
              </a:pPr>
              <a:endParaRPr lang="en-US">
                <a:solidFill>
                  <a:schemeClr val="bg1"/>
                </a:solidFill>
              </a:endParaRPr>
            </a:p>
          </p:txBody>
        </p:sp>
        <p:sp>
          <p:nvSpPr>
            <p:cNvPr id="14" name="AutoShape 11">
              <a:extLst>
                <a:ext uri="{FF2B5EF4-FFF2-40B4-BE49-F238E27FC236}">
                  <a16:creationId xmlns:a16="http://schemas.microsoft.com/office/drawing/2014/main" id="{B5349BE3-942E-4623-9006-78AB6894D70A}"/>
                </a:ext>
              </a:extLst>
            </p:cNvPr>
            <p:cNvSpPr>
              <a:spLocks noChangeArrowheads="1"/>
            </p:cNvSpPr>
            <p:nvPr/>
          </p:nvSpPr>
          <p:spPr bwMode="auto">
            <a:xfrm>
              <a:off x="624" y="1344"/>
              <a:ext cx="1152" cy="1968"/>
            </a:xfrm>
            <a:prstGeom prst="roundRect">
              <a:avLst>
                <a:gd name="adj" fmla="val 16667"/>
              </a:avLst>
            </a:prstGeom>
            <a:grp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endParaRPr lang="en-US">
                <a:solidFill>
                  <a:schemeClr val="bg1"/>
                </a:solidFill>
                <a:latin typeface="Verdana" pitchFamily="34" charset="0"/>
              </a:endParaRPr>
            </a:p>
          </p:txBody>
        </p:sp>
        <p:sp>
          <p:nvSpPr>
            <p:cNvPr id="15" name="AutoShape 13">
              <a:extLst>
                <a:ext uri="{FF2B5EF4-FFF2-40B4-BE49-F238E27FC236}">
                  <a16:creationId xmlns:a16="http://schemas.microsoft.com/office/drawing/2014/main" id="{9EA0C564-8683-47CF-BDCC-636CD7DD7C1C}"/>
                </a:ext>
              </a:extLst>
            </p:cNvPr>
            <p:cNvSpPr>
              <a:spLocks noChangeArrowheads="1"/>
            </p:cNvSpPr>
            <p:nvPr/>
          </p:nvSpPr>
          <p:spPr bwMode="auto">
            <a:xfrm>
              <a:off x="3888" y="1344"/>
              <a:ext cx="1152" cy="1968"/>
            </a:xfrm>
            <a:prstGeom prst="roundRect">
              <a:avLst>
                <a:gd name="adj" fmla="val 16667"/>
              </a:avLst>
            </a:prstGeom>
            <a:grpFill/>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defRPr/>
              </a:pPr>
              <a:endParaRPr lang="en-US">
                <a:solidFill>
                  <a:schemeClr val="bg1"/>
                </a:solidFill>
                <a:latin typeface="Verdana" pitchFamily="34" charset="0"/>
              </a:endParaRPr>
            </a:p>
          </p:txBody>
        </p:sp>
        <p:sp>
          <p:nvSpPr>
            <p:cNvPr id="16" name="Text Box 14">
              <a:extLst>
                <a:ext uri="{FF2B5EF4-FFF2-40B4-BE49-F238E27FC236}">
                  <a16:creationId xmlns:a16="http://schemas.microsoft.com/office/drawing/2014/main" id="{59C3A0E8-03EA-4E14-89A4-8EE47C420CA5}"/>
                </a:ext>
              </a:extLst>
            </p:cNvPr>
            <p:cNvSpPr txBox="1">
              <a:spLocks noChangeArrowheads="1"/>
            </p:cNvSpPr>
            <p:nvPr/>
          </p:nvSpPr>
          <p:spPr bwMode="auto">
            <a:xfrm>
              <a:off x="3936" y="1565"/>
              <a:ext cx="1057" cy="1392"/>
            </a:xfrm>
            <a:prstGeom prst="rect">
              <a:avLst/>
            </a:prstGeom>
            <a:grpFill/>
            <a:ln>
              <a:noFill/>
            </a:ln>
            <a:effectLst/>
          </p:spPr>
          <p:txBody>
            <a:bodyPr>
              <a:spAutoFit/>
            </a:bodyPr>
            <a:lstStyle/>
            <a:p>
              <a:pPr algn="ctr">
                <a:defRPr/>
              </a:pPr>
              <a:r>
                <a:rPr lang="en-US" sz="2400" b="1" dirty="0" err="1">
                  <a:solidFill>
                    <a:schemeClr val="bg1"/>
                  </a:solidFill>
                  <a:latin typeface="Times New Roman" pitchFamily="18" charset="0"/>
                  <a:cs typeface="Times New Roman" pitchFamily="18" charset="0"/>
                </a:rPr>
                <a:t>Các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yếu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tố</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cần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có</a:t>
              </a:r>
              <a:r>
                <a:rPr lang="en-US" sz="2400" b="1" dirty="0">
                  <a:solidFill>
                    <a:schemeClr val="bg1"/>
                  </a:solidFill>
                  <a:latin typeface="Times New Roman" pitchFamily="18" charset="0"/>
                  <a:cs typeface="Times New Roman" pitchFamily="18" charset="0"/>
                </a:rPr>
                <a:t>:</a:t>
              </a:r>
            </a:p>
            <a:p>
              <a:pPr>
                <a:defRPr/>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giả</a:t>
              </a:r>
              <a:endParaRPr lang="en-US" sz="2400" dirty="0">
                <a:solidFill>
                  <a:schemeClr val="bg1"/>
                </a:solidFill>
                <a:latin typeface="Times New Roman" pitchFamily="18" charset="0"/>
                <a:cs typeface="Times New Roman" pitchFamily="18" charset="0"/>
              </a:endParaRPr>
            </a:p>
            <a:p>
              <a:pPr>
                <a:defRPr/>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Tác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phẩm</a:t>
              </a:r>
              <a:endParaRPr lang="en-US" sz="2400" dirty="0">
                <a:solidFill>
                  <a:schemeClr val="bg1"/>
                </a:solidFill>
                <a:latin typeface="Times New Roman" pitchFamily="18" charset="0"/>
                <a:cs typeface="Times New Roman" pitchFamily="18" charset="0"/>
              </a:endParaRPr>
            </a:p>
            <a:p>
              <a:pPr>
                <a:defRPr/>
              </a:pPr>
              <a:r>
                <a:rPr lang="en-US" sz="2400" dirty="0">
                  <a:solidFill>
                    <a:schemeClr val="bg1"/>
                  </a:solidFill>
                  <a:latin typeface="Times New Roman" pitchFamily="18" charset="0"/>
                  <a:cs typeface="Times New Roman" pitchFamily="18" charset="0"/>
                </a:rPr>
                <a:t>- Ý </a:t>
              </a:r>
              <a:r>
                <a:rPr lang="en-US" sz="2400" dirty="0" err="1">
                  <a:solidFill>
                    <a:schemeClr val="bg1"/>
                  </a:solidFill>
                  <a:latin typeface="Times New Roman" pitchFamily="18" charset="0"/>
                  <a:cs typeface="Times New Roman" pitchFamily="18" charset="0"/>
                </a:rPr>
                <a:t>chủ</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đề</a:t>
              </a:r>
              <a:r>
                <a:rPr lang="en-US" sz="2400" dirty="0">
                  <a:solidFill>
                    <a:schemeClr val="bg1"/>
                  </a:solidFill>
                  <a:latin typeface="Times New Roman" pitchFamily="18" charset="0"/>
                  <a:cs typeface="Times New Roman" pitchFamily="18" charset="0"/>
                </a:rPr>
                <a:t> </a:t>
              </a:r>
            </a:p>
          </p:txBody>
        </p:sp>
        <p:sp>
          <p:nvSpPr>
            <p:cNvPr id="17" name="AutoShape 15">
              <a:extLst>
                <a:ext uri="{FF2B5EF4-FFF2-40B4-BE49-F238E27FC236}">
                  <a16:creationId xmlns:a16="http://schemas.microsoft.com/office/drawing/2014/main" id="{A79B2AD8-B243-486C-AEE7-275D7810458D}"/>
                </a:ext>
              </a:extLst>
            </p:cNvPr>
            <p:cNvSpPr>
              <a:spLocks noChangeArrowheads="1"/>
            </p:cNvSpPr>
            <p:nvPr/>
          </p:nvSpPr>
          <p:spPr bwMode="gray">
            <a:xfrm>
              <a:off x="3375" y="1680"/>
              <a:ext cx="418" cy="1297"/>
            </a:xfrm>
            <a:prstGeom prst="rightArrow">
              <a:avLst>
                <a:gd name="adj1" fmla="val 67750"/>
                <a:gd name="adj2" fmla="val 66167"/>
              </a:avLst>
            </a:prstGeom>
            <a:grpFill/>
            <a:ln>
              <a:noFill/>
            </a:ln>
            <a:effectLst/>
          </p:spPr>
          <p:txBody>
            <a:bodyPr wrap="none" anchor="ctr"/>
            <a:lstStyle/>
            <a:p>
              <a:pPr>
                <a:defRPr/>
              </a:pPr>
              <a:endParaRPr lang="en-US">
                <a:solidFill>
                  <a:schemeClr val="bg1"/>
                </a:solidFill>
              </a:endParaRPr>
            </a:p>
          </p:txBody>
        </p:sp>
        <p:sp>
          <p:nvSpPr>
            <p:cNvPr id="18" name="AutoShape 16">
              <a:extLst>
                <a:ext uri="{FF2B5EF4-FFF2-40B4-BE49-F238E27FC236}">
                  <a16:creationId xmlns:a16="http://schemas.microsoft.com/office/drawing/2014/main" id="{37DB708A-66B7-4578-9D05-62465DEDA92A}"/>
                </a:ext>
              </a:extLst>
            </p:cNvPr>
            <p:cNvSpPr>
              <a:spLocks noChangeArrowheads="1"/>
            </p:cNvSpPr>
            <p:nvPr/>
          </p:nvSpPr>
          <p:spPr bwMode="gray">
            <a:xfrm>
              <a:off x="1824" y="805"/>
              <a:ext cx="1919" cy="547"/>
            </a:xfrm>
            <a:prstGeom prst="can">
              <a:avLst>
                <a:gd name="adj" fmla="val 27866"/>
              </a:avLst>
            </a:prstGeom>
            <a:grpFill/>
            <a:ln>
              <a:noFill/>
            </a:ln>
            <a:effectLst/>
          </p:spPr>
          <p:txBody>
            <a:bodyPr wrap="none" anchor="ctr"/>
            <a:lstStyle/>
            <a:p>
              <a:pPr>
                <a:defRPr/>
              </a:pPr>
              <a:endParaRPr lang="en-US">
                <a:solidFill>
                  <a:schemeClr val="bg1"/>
                </a:solidFill>
              </a:endParaRPr>
            </a:p>
          </p:txBody>
        </p:sp>
        <p:sp>
          <p:nvSpPr>
            <p:cNvPr id="19" name="AutoShape 17">
              <a:extLst>
                <a:ext uri="{FF2B5EF4-FFF2-40B4-BE49-F238E27FC236}">
                  <a16:creationId xmlns:a16="http://schemas.microsoft.com/office/drawing/2014/main" id="{38C22E8B-A30F-4D40-A428-1B6E9D9A4415}"/>
                </a:ext>
              </a:extLst>
            </p:cNvPr>
            <p:cNvSpPr>
              <a:spLocks noChangeArrowheads="1"/>
            </p:cNvSpPr>
            <p:nvPr/>
          </p:nvSpPr>
          <p:spPr bwMode="gray">
            <a:xfrm>
              <a:off x="2283" y="1440"/>
              <a:ext cx="1103" cy="336"/>
            </a:xfrm>
            <a:prstGeom prst="upArrow">
              <a:avLst>
                <a:gd name="adj1" fmla="val 68380"/>
                <a:gd name="adj2" fmla="val 70833"/>
              </a:avLst>
            </a:prstGeom>
            <a:grpFill/>
            <a:ln>
              <a:noFill/>
            </a:ln>
            <a:effectLst/>
          </p:spPr>
          <p:txBody>
            <a:bodyPr wrap="none" anchor="ctr"/>
            <a:lstStyle/>
            <a:p>
              <a:pPr>
                <a:defRPr/>
              </a:pPr>
              <a:endParaRPr lang="en-US">
                <a:solidFill>
                  <a:schemeClr val="bg1"/>
                </a:solidFill>
              </a:endParaRPr>
            </a:p>
          </p:txBody>
        </p:sp>
        <p:sp>
          <p:nvSpPr>
            <p:cNvPr id="20" name="Text Box 18">
              <a:extLst>
                <a:ext uri="{FF2B5EF4-FFF2-40B4-BE49-F238E27FC236}">
                  <a16:creationId xmlns:a16="http://schemas.microsoft.com/office/drawing/2014/main" id="{52C3E615-A9F8-4D16-80F3-146E9C1698A7}"/>
                </a:ext>
              </a:extLst>
            </p:cNvPr>
            <p:cNvSpPr txBox="1">
              <a:spLocks noChangeArrowheads="1"/>
            </p:cNvSpPr>
            <p:nvPr/>
          </p:nvSpPr>
          <p:spPr bwMode="gray">
            <a:xfrm>
              <a:off x="2069" y="1040"/>
              <a:ext cx="1569" cy="331"/>
            </a:xfrm>
            <a:prstGeom prst="rect">
              <a:avLst/>
            </a:prstGeom>
            <a:grpFill/>
            <a:ln>
              <a:noFill/>
            </a:ln>
            <a:effectLst/>
          </p:spPr>
          <p:txBody>
            <a:bodyPr wrap="none">
              <a:spAutoFit/>
            </a:bodyPr>
            <a:lstStyle/>
            <a:p>
              <a:pPr algn="ctr">
                <a:defRPr/>
              </a:pPr>
              <a:r>
                <a:rPr lang="en-US" sz="2400" b="1" dirty="0" err="1">
                  <a:solidFill>
                    <a:schemeClr val="bg1"/>
                  </a:solidFill>
                </a:rPr>
                <a:t>Đứng</a:t>
              </a:r>
              <a:r>
                <a:rPr lang="en-US" sz="2400" b="1" dirty="0">
                  <a:solidFill>
                    <a:schemeClr val="bg1"/>
                  </a:solidFill>
                </a:rPr>
                <a:t> ở </a:t>
              </a:r>
              <a:r>
                <a:rPr lang="en-US" sz="2400" b="1" dirty="0" err="1">
                  <a:solidFill>
                    <a:schemeClr val="bg1"/>
                  </a:solidFill>
                </a:rPr>
                <a:t>đầu</a:t>
              </a:r>
              <a:r>
                <a:rPr lang="en-US" sz="2400" b="1" dirty="0">
                  <a:solidFill>
                    <a:schemeClr val="bg1"/>
                  </a:solidFill>
                </a:rPr>
                <a:t> </a:t>
              </a:r>
              <a:r>
                <a:rPr lang="en-US" sz="2400" b="1" dirty="0" err="1">
                  <a:solidFill>
                    <a:schemeClr val="bg1"/>
                  </a:solidFill>
                </a:rPr>
                <a:t>đoạn</a:t>
              </a:r>
              <a:endParaRPr lang="en-US" sz="2400" b="1" dirty="0">
                <a:solidFill>
                  <a:schemeClr val="bg1"/>
                </a:solidFill>
              </a:endParaRPr>
            </a:p>
          </p:txBody>
        </p:sp>
        <p:sp>
          <p:nvSpPr>
            <p:cNvPr id="22" name="AutoShape 21">
              <a:extLst>
                <a:ext uri="{FF2B5EF4-FFF2-40B4-BE49-F238E27FC236}">
                  <a16:creationId xmlns:a16="http://schemas.microsoft.com/office/drawing/2014/main" id="{B86ECC1B-F9B5-41F9-86DE-ED91EBF1A119}"/>
                </a:ext>
              </a:extLst>
            </p:cNvPr>
            <p:cNvSpPr>
              <a:spLocks noChangeArrowheads="1"/>
            </p:cNvSpPr>
            <p:nvPr/>
          </p:nvSpPr>
          <p:spPr bwMode="gray">
            <a:xfrm>
              <a:off x="2269" y="2928"/>
              <a:ext cx="1105" cy="332"/>
            </a:xfrm>
            <a:prstGeom prst="downArrow">
              <a:avLst>
                <a:gd name="adj1" fmla="val 67093"/>
                <a:gd name="adj2" fmla="val 64051"/>
              </a:avLst>
            </a:prstGeom>
            <a:grpFill/>
            <a:ln>
              <a:noFill/>
            </a:ln>
            <a:effectLst/>
          </p:spPr>
          <p:txBody>
            <a:bodyPr wrap="none" anchor="ctr"/>
            <a:lstStyle/>
            <a:p>
              <a:pPr>
                <a:defRPr/>
              </a:pPr>
              <a:endParaRPr lang="en-US" dirty="0">
                <a:solidFill>
                  <a:schemeClr val="bg1"/>
                </a:solidFill>
              </a:endParaRPr>
            </a:p>
          </p:txBody>
        </p:sp>
        <p:sp>
          <p:nvSpPr>
            <p:cNvPr id="24" name="Text Box 14">
              <a:extLst>
                <a:ext uri="{FF2B5EF4-FFF2-40B4-BE49-F238E27FC236}">
                  <a16:creationId xmlns:a16="http://schemas.microsoft.com/office/drawing/2014/main" id="{21E4E22B-9B3E-428A-843F-2C048B4F24CA}"/>
                </a:ext>
              </a:extLst>
            </p:cNvPr>
            <p:cNvSpPr txBox="1">
              <a:spLocks noChangeArrowheads="1"/>
            </p:cNvSpPr>
            <p:nvPr/>
          </p:nvSpPr>
          <p:spPr bwMode="auto">
            <a:xfrm>
              <a:off x="672" y="1625"/>
              <a:ext cx="1057" cy="1392"/>
            </a:xfrm>
            <a:prstGeom prst="rect">
              <a:avLst/>
            </a:prstGeom>
            <a:grpFill/>
            <a:ln>
              <a:noFill/>
            </a:ln>
            <a:effectLst/>
          </p:spPr>
          <p:txBody>
            <a:bodyPr>
              <a:spAutoFit/>
            </a:bodyPr>
            <a:lstStyle/>
            <a:p>
              <a:pPr algn="ctr">
                <a:defRPr/>
              </a:pPr>
              <a:r>
                <a:rPr lang="en-US" sz="2400" b="1" dirty="0" err="1">
                  <a:solidFill>
                    <a:schemeClr val="bg1"/>
                  </a:solidFill>
                  <a:latin typeface="Times New Roman" pitchFamily="18" charset="0"/>
                  <a:cs typeface="Times New Roman" pitchFamily="18" charset="0"/>
                </a:rPr>
                <a:t>Hình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thức</a:t>
              </a:r>
              <a:r>
                <a:rPr lang="en-US" sz="2400" b="1" dirty="0">
                  <a:solidFill>
                    <a:schemeClr val="bg1"/>
                  </a:solidFill>
                  <a:latin typeface="Times New Roman" pitchFamily="18" charset="0"/>
                  <a:cs typeface="Times New Roman" pitchFamily="18" charset="0"/>
                </a:rPr>
                <a:t>:</a:t>
              </a:r>
            </a:p>
            <a:p>
              <a:pPr algn="just">
                <a:defRPr/>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Câu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chủ</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động</a:t>
              </a:r>
              <a:endParaRPr lang="en-US" sz="2400" dirty="0">
                <a:solidFill>
                  <a:schemeClr val="bg1"/>
                </a:solidFill>
                <a:latin typeface="Times New Roman" pitchFamily="18" charset="0"/>
                <a:cs typeface="Times New Roman" pitchFamily="18" charset="0"/>
              </a:endParaRPr>
            </a:p>
            <a:p>
              <a:pPr>
                <a:defRPr/>
              </a:pP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Hoặc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câu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bị</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động</a:t>
              </a:r>
              <a:endParaRPr lang="en-US" sz="2400" dirty="0">
                <a:solidFill>
                  <a:schemeClr val="bg1"/>
                </a:solidFill>
                <a:latin typeface="Times New Roman" pitchFamily="18" charset="0"/>
                <a:cs typeface="Times New Roman" pitchFamily="18" charset="0"/>
              </a:endParaRPr>
            </a:p>
          </p:txBody>
        </p:sp>
        <p:sp>
          <p:nvSpPr>
            <p:cNvPr id="25" name="AutoShape 16">
              <a:extLst>
                <a:ext uri="{FF2B5EF4-FFF2-40B4-BE49-F238E27FC236}">
                  <a16:creationId xmlns:a16="http://schemas.microsoft.com/office/drawing/2014/main" id="{625FE091-64B1-4501-87E3-B2A73CA8523B}"/>
                </a:ext>
              </a:extLst>
            </p:cNvPr>
            <p:cNvSpPr>
              <a:spLocks noChangeArrowheads="1"/>
            </p:cNvSpPr>
            <p:nvPr/>
          </p:nvSpPr>
          <p:spPr bwMode="gray">
            <a:xfrm>
              <a:off x="1918" y="3268"/>
              <a:ext cx="1918" cy="545"/>
            </a:xfrm>
            <a:prstGeom prst="can">
              <a:avLst>
                <a:gd name="adj" fmla="val 27866"/>
              </a:avLst>
            </a:prstGeom>
            <a:grpFill/>
            <a:ln>
              <a:noFill/>
            </a:ln>
            <a:effectLst/>
          </p:spPr>
          <p:txBody>
            <a:bodyPr wrap="none" anchor="ctr"/>
            <a:lstStyle/>
            <a:p>
              <a:pPr>
                <a:defRPr/>
              </a:pPr>
              <a:endParaRPr lang="en-US">
                <a:solidFill>
                  <a:schemeClr val="bg1"/>
                </a:solidFill>
              </a:endParaRPr>
            </a:p>
          </p:txBody>
        </p:sp>
        <p:sp>
          <p:nvSpPr>
            <p:cNvPr id="26" name="Text Box 18">
              <a:extLst>
                <a:ext uri="{FF2B5EF4-FFF2-40B4-BE49-F238E27FC236}">
                  <a16:creationId xmlns:a16="http://schemas.microsoft.com/office/drawing/2014/main" id="{FCC346CD-D318-401F-B435-C4FB55A86DFA}"/>
                </a:ext>
              </a:extLst>
            </p:cNvPr>
            <p:cNvSpPr txBox="1">
              <a:spLocks noChangeArrowheads="1"/>
            </p:cNvSpPr>
            <p:nvPr/>
          </p:nvSpPr>
          <p:spPr bwMode="gray">
            <a:xfrm>
              <a:off x="2285" y="3426"/>
              <a:ext cx="1367" cy="287"/>
            </a:xfrm>
            <a:prstGeom prst="rect">
              <a:avLst/>
            </a:prstGeom>
            <a:grpFill/>
            <a:ln>
              <a:noFill/>
            </a:ln>
            <a:effectLst/>
          </p:spPr>
          <p:txBody>
            <a:bodyPr wrap="none">
              <a:spAutoFit/>
            </a:bodyPr>
            <a:lstStyle/>
            <a:p>
              <a:pPr algn="ctr">
                <a:defRPr/>
              </a:pPr>
              <a:r>
                <a:rPr lang="en-US" sz="2000" b="1" dirty="0" err="1">
                  <a:solidFill>
                    <a:schemeClr val="bg1"/>
                  </a:solidFill>
                </a:rPr>
                <a:t>Đứng</a:t>
              </a:r>
              <a:r>
                <a:rPr lang="en-US" sz="2000" b="1" dirty="0">
                  <a:solidFill>
                    <a:schemeClr val="bg1"/>
                  </a:solidFill>
                </a:rPr>
                <a:t> ở </a:t>
              </a:r>
              <a:r>
                <a:rPr lang="en-US" sz="2000" b="1" dirty="0" err="1">
                  <a:solidFill>
                    <a:schemeClr val="bg1"/>
                  </a:solidFill>
                </a:rPr>
                <a:t>cuối</a:t>
              </a:r>
              <a:r>
                <a:rPr lang="en-US" sz="2000" b="1" dirty="0">
                  <a:solidFill>
                    <a:schemeClr val="bg1"/>
                  </a:solidFill>
                </a:rPr>
                <a:t> </a:t>
              </a:r>
              <a:r>
                <a:rPr lang="en-US" sz="2000" b="1" dirty="0" err="1">
                  <a:solidFill>
                    <a:schemeClr val="bg1"/>
                  </a:solidFill>
                </a:rPr>
                <a:t>đoạn</a:t>
              </a:r>
              <a:endParaRPr lang="en-US" sz="2000" b="1" dirty="0">
                <a:solidFill>
                  <a:schemeClr val="bg1"/>
                </a:solidFill>
              </a:endParaRPr>
            </a:p>
          </p:txBody>
        </p:sp>
      </p:grpSp>
      <p:pic>
        <p:nvPicPr>
          <p:cNvPr id="2" name="Picture 1">
            <a:extLst>
              <a:ext uri="{FF2B5EF4-FFF2-40B4-BE49-F238E27FC236}">
                <a16:creationId xmlns:a16="http://schemas.microsoft.com/office/drawing/2014/main" id="{1270D969-2B55-41AE-832C-AE11F5A4B4C0}"/>
              </a:ext>
            </a:extLst>
          </p:cNvPr>
          <p:cNvPicPr>
            <a:picLocks noChangeAspect="1"/>
          </p:cNvPicPr>
          <p:nvPr/>
        </p:nvPicPr>
        <p:blipFill>
          <a:blip r:embed="rId2"/>
          <a:stretch>
            <a:fillRect/>
          </a:stretch>
        </p:blipFill>
        <p:spPr>
          <a:xfrm>
            <a:off x="6377942" y="285752"/>
            <a:ext cx="2472856" cy="93318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C6543E-0A95-465B-B117-1AC0929CE1D5}"/>
              </a:ext>
            </a:extLst>
          </p:cNvPr>
          <p:cNvSpPr>
            <a:spLocks noGrp="1"/>
          </p:cNvSpPr>
          <p:nvPr>
            <p:ph type="sldNum" sz="quarter" idx="12"/>
          </p:nvPr>
        </p:nvSpPr>
        <p:spPr/>
        <p:txBody>
          <a:bodyPr/>
          <a:lstStyle/>
          <a:p>
            <a:pPr>
              <a:defRPr/>
            </a:pPr>
            <a:fld id="{B4165C51-1D17-4C28-A817-58D3187D6A25}" type="slidenum">
              <a:rPr lang="en-US" altLang="en-US" smtClean="0"/>
              <a:pPr>
                <a:defRPr/>
              </a:pPr>
              <a:t>41</a:t>
            </a:fld>
            <a:endParaRPr lang="en-US" altLang="en-US"/>
          </a:p>
        </p:txBody>
      </p:sp>
      <p:grpSp>
        <p:nvGrpSpPr>
          <p:cNvPr id="5" name="Group 32">
            <a:extLst>
              <a:ext uri="{FF2B5EF4-FFF2-40B4-BE49-F238E27FC236}">
                <a16:creationId xmlns:a16="http://schemas.microsoft.com/office/drawing/2014/main" id="{DD5F2D6C-BBEA-4246-99FF-6F1F422B188F}"/>
              </a:ext>
            </a:extLst>
          </p:cNvPr>
          <p:cNvGrpSpPr>
            <a:grpSpLocks/>
          </p:cNvGrpSpPr>
          <p:nvPr/>
        </p:nvGrpSpPr>
        <p:grpSpPr bwMode="auto">
          <a:xfrm>
            <a:off x="841128" y="715286"/>
            <a:ext cx="7693272" cy="4110824"/>
            <a:chOff x="3674" y="1490"/>
            <a:chExt cx="1385" cy="1800"/>
          </a:xfrm>
          <a:solidFill>
            <a:srgbClr val="339933"/>
          </a:solidFill>
        </p:grpSpPr>
        <p:sp>
          <p:nvSpPr>
            <p:cNvPr id="6" name="AutoShape 33">
              <a:extLst>
                <a:ext uri="{FF2B5EF4-FFF2-40B4-BE49-F238E27FC236}">
                  <a16:creationId xmlns:a16="http://schemas.microsoft.com/office/drawing/2014/main" id="{14A80736-AB1B-4FC9-9BFF-3B3E405D3A2D}"/>
                </a:ext>
              </a:extLst>
            </p:cNvPr>
            <p:cNvSpPr>
              <a:spLocks noChangeArrowheads="1"/>
            </p:cNvSpPr>
            <p:nvPr/>
          </p:nvSpPr>
          <p:spPr bwMode="gray">
            <a:xfrm>
              <a:off x="3696" y="1490"/>
              <a:ext cx="1363" cy="1800"/>
            </a:xfrm>
            <a:prstGeom prst="roundRect">
              <a:avLst>
                <a:gd name="adj" fmla="val 17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bg1"/>
                </a:solidFill>
              </a:endParaRPr>
            </a:p>
          </p:txBody>
        </p:sp>
        <p:sp>
          <p:nvSpPr>
            <p:cNvPr id="7" name="AutoShape 34">
              <a:extLst>
                <a:ext uri="{FF2B5EF4-FFF2-40B4-BE49-F238E27FC236}">
                  <a16:creationId xmlns:a16="http://schemas.microsoft.com/office/drawing/2014/main" id="{3A6B04F9-E548-4183-B8B8-5C2274C0613F}"/>
                </a:ext>
              </a:extLst>
            </p:cNvPr>
            <p:cNvSpPr>
              <a:spLocks noChangeArrowheads="1"/>
            </p:cNvSpPr>
            <p:nvPr/>
          </p:nvSpPr>
          <p:spPr bwMode="gray">
            <a:xfrm>
              <a:off x="3692" y="1524"/>
              <a:ext cx="1322" cy="1766"/>
            </a:xfrm>
            <a:prstGeom prst="roundRect">
              <a:avLst>
                <a:gd name="adj" fmla="val 16667"/>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bg1"/>
                </a:solidFill>
              </a:endParaRPr>
            </a:p>
          </p:txBody>
        </p:sp>
        <p:sp>
          <p:nvSpPr>
            <p:cNvPr id="8" name="AutoShape 35">
              <a:extLst>
                <a:ext uri="{FF2B5EF4-FFF2-40B4-BE49-F238E27FC236}">
                  <a16:creationId xmlns:a16="http://schemas.microsoft.com/office/drawing/2014/main" id="{2B5B89C3-936D-4DB5-8B9B-0B5BB984C914}"/>
                </a:ext>
              </a:extLst>
            </p:cNvPr>
            <p:cNvSpPr>
              <a:spLocks noChangeArrowheads="1"/>
            </p:cNvSpPr>
            <p:nvPr/>
          </p:nvSpPr>
          <p:spPr bwMode="gray">
            <a:xfrm>
              <a:off x="3728" y="2795"/>
              <a:ext cx="1304" cy="447"/>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bg1"/>
                </a:solidFill>
              </a:endParaRPr>
            </a:p>
          </p:txBody>
        </p:sp>
        <p:sp>
          <p:nvSpPr>
            <p:cNvPr id="9" name="AutoShape 36">
              <a:extLst>
                <a:ext uri="{FF2B5EF4-FFF2-40B4-BE49-F238E27FC236}">
                  <a16:creationId xmlns:a16="http://schemas.microsoft.com/office/drawing/2014/main" id="{DB30C908-5F4F-44BF-98A3-A52CFCD81ED0}"/>
                </a:ext>
              </a:extLst>
            </p:cNvPr>
            <p:cNvSpPr>
              <a:spLocks noChangeArrowheads="1"/>
            </p:cNvSpPr>
            <p:nvPr/>
          </p:nvSpPr>
          <p:spPr bwMode="gray">
            <a:xfrm>
              <a:off x="3674" y="1738"/>
              <a:ext cx="1304" cy="446"/>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FontTx/>
                <a:buChar char="-"/>
              </a:pPr>
              <a:endParaRPr lang="en-US" altLang="en-US" sz="2400" dirty="0">
                <a:solidFill>
                  <a:schemeClr val="bg1"/>
                </a:solidFill>
                <a:latin typeface="Times New Roman" panose="02020603050405020304" pitchFamily="18" charset="0"/>
                <a:cs typeface="Times New Roman" panose="02020603050405020304" pitchFamily="18" charset="0"/>
              </a:endParaRPr>
            </a:p>
            <a:p>
              <a:pPr marL="342900" indent="-342900">
                <a:spcBef>
                  <a:spcPct val="0"/>
                </a:spcBef>
                <a:buFontTx/>
                <a:buChar char="-"/>
              </a:pPr>
              <a:endParaRPr lang="en-US" altLang="en-US" sz="2400" dirty="0">
                <a:solidFill>
                  <a:schemeClr val="bg1"/>
                </a:solidFill>
                <a:latin typeface="Times New Roman" panose="02020603050405020304" pitchFamily="18" charset="0"/>
                <a:cs typeface="Times New Roman" panose="02020603050405020304" pitchFamily="18" charset="0"/>
              </a:endParaRPr>
            </a:p>
            <a:p>
              <a:pPr marL="342900" indent="-342900">
                <a:spcBef>
                  <a:spcPct val="0"/>
                </a:spcBef>
                <a:buFontTx/>
                <a:buChar char="-"/>
              </a:pPr>
              <a:endParaRPr lang="en-US" altLang="en-US" sz="2400" dirty="0">
                <a:solidFill>
                  <a:schemeClr val="bg1"/>
                </a:solidFill>
                <a:latin typeface="Times New Roman" panose="02020603050405020304" pitchFamily="18" charset="0"/>
                <a:cs typeface="Times New Roman" panose="02020603050405020304" pitchFamily="18" charset="0"/>
              </a:endParaRPr>
            </a:p>
            <a:p>
              <a:pPr marL="342900" indent="-342900">
                <a:spcBef>
                  <a:spcPct val="0"/>
                </a:spcBef>
                <a:buFontTx/>
                <a:buChar char="-"/>
              </a:pPr>
              <a:endParaRPr lang="en-US" altLang="en-US" sz="2400" dirty="0">
                <a:solidFill>
                  <a:schemeClr val="bg1"/>
                </a:solidFill>
                <a:latin typeface="Times New Roman" panose="02020603050405020304" pitchFamily="18" charset="0"/>
                <a:cs typeface="Times New Roman" panose="02020603050405020304" pitchFamily="18" charset="0"/>
              </a:endParaRPr>
            </a:p>
            <a:p>
              <a:pPr marL="342900" indent="-342900">
                <a:spcBef>
                  <a:spcPct val="0"/>
                </a:spcBef>
                <a:buFontTx/>
                <a:buChar char="-"/>
              </a:pPr>
              <a:endParaRPr lang="en-US" altLang="en-US" sz="2400" dirty="0">
                <a:solidFill>
                  <a:schemeClr val="bg1"/>
                </a:solidFill>
                <a:latin typeface="Times New Roman" panose="02020603050405020304" pitchFamily="18" charset="0"/>
                <a:cs typeface="Times New Roman" panose="02020603050405020304" pitchFamily="18" charset="0"/>
              </a:endParaRPr>
            </a:p>
            <a:p>
              <a:pPr>
                <a:spcBef>
                  <a:spcPct val="0"/>
                </a:spcBef>
                <a:buNone/>
              </a:pPr>
              <a:r>
                <a:rPr lang="en-US" altLang="en-US" sz="2800" dirty="0">
                  <a:solidFill>
                    <a:schemeClr val="bg1"/>
                  </a:solidFill>
                  <a:latin typeface="Times New Roman" panose="02020603050405020304" pitchFamily="18" charset="0"/>
                  <a:cs typeface="Times New Roman" panose="02020603050405020304" pitchFamily="18" charset="0"/>
                </a:rPr>
                <a:t>  - </a:t>
              </a:r>
            </a:p>
            <a:p>
              <a:pPr>
                <a:spcBef>
                  <a:spcPct val="0"/>
                </a:spcBef>
                <a:buNone/>
              </a:pPr>
              <a:endParaRPr lang="en-US" altLang="en-US" sz="2800" dirty="0">
                <a:solidFill>
                  <a:schemeClr val="bg1"/>
                </a:solidFill>
                <a:latin typeface="Times New Roman" panose="02020603050405020304" pitchFamily="18" charset="0"/>
                <a:cs typeface="Times New Roman" panose="02020603050405020304" pitchFamily="18" charset="0"/>
              </a:endParaRPr>
            </a:p>
            <a:p>
              <a:pPr>
                <a:spcBef>
                  <a:spcPct val="0"/>
                </a:spcBef>
                <a:buNone/>
              </a:pP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Câu</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chủ</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đề</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tác</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giả</a:t>
              </a:r>
              <a:r>
                <a:rPr lang="en-US" altLang="en-US" sz="2600" dirty="0">
                  <a:solidFill>
                    <a:schemeClr val="bg1"/>
                  </a:solidFill>
                  <a:latin typeface="Times New Roman" panose="02020603050405020304" pitchFamily="18" charset="0"/>
                  <a:cs typeface="Times New Roman" panose="02020603050405020304" pitchFamily="18" charset="0"/>
                </a:rPr>
                <a:t> + </a:t>
              </a:r>
              <a:r>
                <a:rPr lang="en-US" altLang="en-US" sz="2600" dirty="0" err="1">
                  <a:solidFill>
                    <a:schemeClr val="bg1"/>
                  </a:solidFill>
                  <a:latin typeface="Times New Roman" panose="02020603050405020304" pitchFamily="18" charset="0"/>
                  <a:cs typeface="Times New Roman" panose="02020603050405020304" pitchFamily="18" charset="0"/>
                </a:rPr>
                <a:t>tác</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phẩm</a:t>
              </a:r>
              <a:r>
                <a:rPr lang="en-US" altLang="en-US" sz="2600" dirty="0">
                  <a:solidFill>
                    <a:schemeClr val="bg1"/>
                  </a:solidFill>
                  <a:latin typeface="Times New Roman" panose="02020603050405020304" pitchFamily="18" charset="0"/>
                  <a:cs typeface="Times New Roman" panose="02020603050405020304" pitchFamily="18" charset="0"/>
                </a:rPr>
                <a:t> + ý </a:t>
              </a:r>
              <a:r>
                <a:rPr lang="en-US" altLang="en-US" sz="2600" dirty="0" err="1">
                  <a:solidFill>
                    <a:schemeClr val="bg1"/>
                  </a:solidFill>
                  <a:latin typeface="Times New Roman" panose="02020603050405020304" pitchFamily="18" charset="0"/>
                  <a:cs typeface="Times New Roman" panose="02020603050405020304" pitchFamily="18" charset="0"/>
                </a:rPr>
                <a:t>chủ</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đề</a:t>
              </a:r>
              <a:endParaRPr lang="en-US" altLang="en-US" sz="2600" dirty="0">
                <a:solidFill>
                  <a:schemeClr val="bg1"/>
                </a:solidFill>
                <a:latin typeface="Times New Roman" panose="02020603050405020304" pitchFamily="18" charset="0"/>
                <a:cs typeface="Times New Roman" panose="02020603050405020304" pitchFamily="18" charset="0"/>
              </a:endParaRPr>
            </a:p>
            <a:p>
              <a:pPr>
                <a:spcBef>
                  <a:spcPct val="0"/>
                </a:spcBef>
                <a:buNone/>
              </a:pPr>
              <a:r>
                <a:rPr lang="en-US" altLang="en-US" sz="2600" dirty="0">
                  <a:solidFill>
                    <a:schemeClr val="bg1"/>
                  </a:solidFill>
                  <a:latin typeface="Times New Roman" panose="02020603050405020304" pitchFamily="18" charset="0"/>
                  <a:cs typeface="Times New Roman" panose="02020603050405020304" pitchFamily="18" charset="0"/>
                </a:rPr>
                <a:t> - </a:t>
              </a:r>
              <a:r>
                <a:rPr lang="en-US" altLang="en-US" sz="2600" dirty="0" err="1">
                  <a:solidFill>
                    <a:schemeClr val="bg1"/>
                  </a:solidFill>
                  <a:latin typeface="Times New Roman" panose="02020603050405020304" pitchFamily="18" charset="0"/>
                  <a:cs typeface="Times New Roman" panose="02020603050405020304" pitchFamily="18" charset="0"/>
                </a:rPr>
                <a:t>Có</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hai</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cách</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viết</a:t>
              </a:r>
              <a:r>
                <a:rPr lang="en-US" altLang="en-US" sz="2600" dirty="0">
                  <a:solidFill>
                    <a:schemeClr val="bg1"/>
                  </a:solidFill>
                  <a:latin typeface="Times New Roman" panose="02020603050405020304" pitchFamily="18" charset="0"/>
                  <a:cs typeface="Times New Roman" panose="02020603050405020304" pitchFamily="18" charset="0"/>
                </a:rPr>
                <a:t>:</a:t>
              </a:r>
            </a:p>
            <a:p>
              <a:pPr eaLnBrk="1" hangingPunct="1">
                <a:spcBef>
                  <a:spcPct val="0"/>
                </a:spcBef>
                <a:buNone/>
              </a:pP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Câu</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chủ</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động</a:t>
              </a:r>
              <a:r>
                <a:rPr lang="en-US" altLang="en-US" sz="2600" dirty="0">
                  <a:solidFill>
                    <a:schemeClr val="bg1"/>
                  </a:solidFill>
                  <a:latin typeface="Times New Roman" panose="02020603050405020304" pitchFamily="18" charset="0"/>
                  <a:cs typeface="Times New Roman" panose="02020603050405020304" pitchFamily="18" charset="0"/>
                </a:rPr>
                <a:t>: Trong </a:t>
              </a:r>
              <a:r>
                <a:rPr lang="en-US" altLang="en-US" sz="2600" dirty="0" err="1">
                  <a:solidFill>
                    <a:schemeClr val="bg1"/>
                  </a:solidFill>
                  <a:latin typeface="Times New Roman" panose="02020603050405020304" pitchFamily="18" charset="0"/>
                  <a:cs typeface="Times New Roman" panose="02020603050405020304" pitchFamily="18" charset="0"/>
                </a:rPr>
                <a:t>tác</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phẩm</a:t>
              </a:r>
              <a:r>
                <a:rPr lang="en-US" altLang="en-US" sz="2600" dirty="0">
                  <a:solidFill>
                    <a:schemeClr val="bg1"/>
                  </a:solidFill>
                  <a:latin typeface="Times New Roman" panose="02020603050405020304" pitchFamily="18" charset="0"/>
                  <a:cs typeface="Times New Roman" panose="02020603050405020304" pitchFamily="18" charset="0"/>
                </a:rPr>
                <a:t>… , </a:t>
              </a:r>
              <a:r>
                <a:rPr lang="en-US" altLang="en-US" sz="2600" dirty="0" err="1">
                  <a:solidFill>
                    <a:schemeClr val="bg1"/>
                  </a:solidFill>
                  <a:latin typeface="Times New Roman" panose="02020603050405020304" pitchFamily="18" charset="0"/>
                  <a:cs typeface="Times New Roman" panose="02020603050405020304" pitchFamily="18" charset="0"/>
                </a:rPr>
                <a:t>tác</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giả</a:t>
              </a:r>
              <a:r>
                <a:rPr lang="en-US" altLang="en-US" sz="2600" dirty="0">
                  <a:solidFill>
                    <a:schemeClr val="bg1"/>
                  </a:solidFill>
                  <a:latin typeface="Times New Roman" panose="02020603050405020304" pitchFamily="18" charset="0"/>
                  <a:cs typeface="Times New Roman" panose="02020603050405020304" pitchFamily="18" charset="0"/>
                </a:rPr>
                <a:t> … </a:t>
              </a:r>
              <a:r>
                <a:rPr lang="en-US" altLang="en-US" sz="2600" dirty="0" err="1">
                  <a:solidFill>
                    <a:schemeClr val="bg1"/>
                  </a:solidFill>
                  <a:latin typeface="Times New Roman" panose="02020603050405020304" pitchFamily="18" charset="0"/>
                  <a:cs typeface="Times New Roman" panose="02020603050405020304" pitchFamily="18" charset="0"/>
                </a:rPr>
                <a:t>đã</a:t>
              </a:r>
              <a:r>
                <a:rPr lang="en-US" altLang="en-US" sz="2600" dirty="0">
                  <a:solidFill>
                    <a:schemeClr val="bg1"/>
                  </a:solidFill>
                  <a:latin typeface="Times New Roman" panose="02020603050405020304" pitchFamily="18" charset="0"/>
                  <a:cs typeface="Times New Roman" panose="02020603050405020304" pitchFamily="18" charset="0"/>
                </a:rPr>
                <a:t> </a:t>
              </a:r>
            </a:p>
            <a:p>
              <a:pPr eaLnBrk="1" hangingPunct="1">
                <a:spcBef>
                  <a:spcPct val="0"/>
                </a:spcBef>
                <a:buNone/>
              </a:pPr>
              <a:r>
                <a:rPr lang="en-US" altLang="en-US" sz="2600" dirty="0" err="1">
                  <a:solidFill>
                    <a:schemeClr val="bg1"/>
                  </a:solidFill>
                  <a:latin typeface="Times New Roman" panose="02020603050405020304" pitchFamily="18" charset="0"/>
                  <a:cs typeface="Times New Roman" panose="02020603050405020304" pitchFamily="18" charset="0"/>
                </a:rPr>
                <a:t>khắc</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họa</a:t>
              </a:r>
              <a:r>
                <a:rPr lang="en-US" altLang="en-US" sz="2600" dirty="0">
                  <a:solidFill>
                    <a:schemeClr val="bg1"/>
                  </a:solidFill>
                  <a:latin typeface="Times New Roman" panose="02020603050405020304" pitchFamily="18" charset="0"/>
                  <a:cs typeface="Times New Roman" panose="02020603050405020304" pitchFamily="18" charset="0"/>
                </a:rPr>
                <a:t> ý </a:t>
              </a:r>
              <a:r>
                <a:rPr lang="en-US" altLang="en-US" sz="2600" dirty="0" err="1">
                  <a:solidFill>
                    <a:schemeClr val="bg1"/>
                  </a:solidFill>
                  <a:latin typeface="Times New Roman" panose="02020603050405020304" pitchFamily="18" charset="0"/>
                  <a:cs typeface="Times New Roman" panose="02020603050405020304" pitchFamily="18" charset="0"/>
                </a:rPr>
                <a:t>chủ</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đề</a:t>
              </a:r>
              <a:r>
                <a:rPr lang="en-US" altLang="en-US" sz="2600" dirty="0">
                  <a:solidFill>
                    <a:schemeClr val="bg1"/>
                  </a:solidFill>
                  <a:latin typeface="Times New Roman" panose="02020603050405020304" pitchFamily="18" charset="0"/>
                  <a:cs typeface="Times New Roman" panose="02020603050405020304" pitchFamily="18" charset="0"/>
                </a:rPr>
                <a:t> … </a:t>
              </a:r>
              <a:r>
                <a:rPr lang="en-US" altLang="en-US" sz="2600" dirty="0" err="1">
                  <a:solidFill>
                    <a:schemeClr val="bg1"/>
                  </a:solidFill>
                  <a:latin typeface="Times New Roman" panose="02020603050405020304" pitchFamily="18" charset="0"/>
                  <a:cs typeface="Times New Roman" panose="02020603050405020304" pitchFamily="18" charset="0"/>
                </a:rPr>
                <a:t>thật</a:t>
              </a:r>
              <a:r>
                <a:rPr lang="en-US" altLang="en-US" sz="2600" dirty="0">
                  <a:solidFill>
                    <a:schemeClr val="bg1"/>
                  </a:solidFill>
                  <a:latin typeface="Times New Roman" panose="02020603050405020304" pitchFamily="18" charset="0"/>
                  <a:cs typeface="Times New Roman" panose="02020603050405020304" pitchFamily="18" charset="0"/>
                </a:rPr>
                <a:t> hay </a:t>
              </a:r>
              <a:r>
                <a:rPr lang="en-US" altLang="en-US" sz="2600" dirty="0" err="1">
                  <a:solidFill>
                    <a:schemeClr val="bg1"/>
                  </a:solidFill>
                  <a:latin typeface="Times New Roman" panose="02020603050405020304" pitchFamily="18" charset="0"/>
                  <a:cs typeface="Times New Roman" panose="02020603050405020304" pitchFamily="18" charset="0"/>
                </a:rPr>
                <a:t>và</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sinh</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động</a:t>
              </a:r>
              <a:r>
                <a:rPr lang="en-US" altLang="en-US" sz="2600" dirty="0">
                  <a:solidFill>
                    <a:schemeClr val="bg1"/>
                  </a:solidFill>
                  <a:latin typeface="Times New Roman" panose="02020603050405020304" pitchFamily="18" charset="0"/>
                  <a:cs typeface="Times New Roman" panose="02020603050405020304" pitchFamily="18" charset="0"/>
                </a:rPr>
                <a:t>. </a:t>
              </a:r>
            </a:p>
            <a:p>
              <a:pPr eaLnBrk="1" hangingPunct="1">
                <a:spcBef>
                  <a:spcPct val="0"/>
                </a:spcBef>
                <a:buNone/>
              </a:pP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Câu</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bị</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động</a:t>
              </a:r>
              <a:r>
                <a:rPr lang="en-US" altLang="en-US" sz="2600" dirty="0">
                  <a:solidFill>
                    <a:schemeClr val="bg1"/>
                  </a:solidFill>
                  <a:latin typeface="Times New Roman" panose="02020603050405020304" pitchFamily="18" charset="0"/>
                  <a:cs typeface="Times New Roman" panose="02020603050405020304" pitchFamily="18" charset="0"/>
                </a:rPr>
                <a:t>: Ý </a:t>
              </a:r>
              <a:r>
                <a:rPr lang="en-US" altLang="en-US" sz="2600" dirty="0" err="1">
                  <a:solidFill>
                    <a:schemeClr val="bg1"/>
                  </a:solidFill>
                  <a:latin typeface="Times New Roman" panose="02020603050405020304" pitchFamily="18" charset="0"/>
                  <a:cs typeface="Times New Roman" panose="02020603050405020304" pitchFamily="18" charset="0"/>
                </a:rPr>
                <a:t>chủ</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đề</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đã</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được</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tác</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giả</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gợi</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tả</a:t>
              </a:r>
              <a:endParaRPr lang="en-US" altLang="en-US" sz="26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thật</a:t>
              </a:r>
              <a:r>
                <a:rPr lang="en-US" altLang="en-US" sz="2600" dirty="0">
                  <a:solidFill>
                    <a:schemeClr val="bg1"/>
                  </a:solidFill>
                  <a:latin typeface="Times New Roman" panose="02020603050405020304" pitchFamily="18" charset="0"/>
                  <a:cs typeface="Times New Roman" panose="02020603050405020304" pitchFamily="18" charset="0"/>
                </a:rPr>
                <a:t>  hay </a:t>
              </a:r>
              <a:r>
                <a:rPr lang="en-US" altLang="en-US" sz="2600" dirty="0" err="1">
                  <a:solidFill>
                    <a:schemeClr val="bg1"/>
                  </a:solidFill>
                  <a:latin typeface="Times New Roman" panose="02020603050405020304" pitchFamily="18" charset="0"/>
                  <a:cs typeface="Times New Roman" panose="02020603050405020304" pitchFamily="18" charset="0"/>
                </a:rPr>
                <a:t>và</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sinh</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động</a:t>
              </a:r>
              <a:r>
                <a:rPr lang="en-US" altLang="en-US" sz="2600" dirty="0">
                  <a:solidFill>
                    <a:schemeClr val="bg1"/>
                  </a:solidFill>
                  <a:latin typeface="Times New Roman" panose="02020603050405020304" pitchFamily="18" charset="0"/>
                  <a:cs typeface="Times New Roman" panose="02020603050405020304" pitchFamily="18" charset="0"/>
                </a:rPr>
                <a:t>  trong </a:t>
              </a:r>
              <a:r>
                <a:rPr lang="en-US" altLang="en-US" sz="2600" dirty="0" err="1">
                  <a:solidFill>
                    <a:schemeClr val="bg1"/>
                  </a:solidFill>
                  <a:latin typeface="Times New Roman" panose="02020603050405020304" pitchFamily="18" charset="0"/>
                  <a:cs typeface="Times New Roman" panose="02020603050405020304" pitchFamily="18" charset="0"/>
                </a:rPr>
                <a:t>tác</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phẩm</a:t>
              </a:r>
              <a:r>
                <a:rPr lang="en-US" altLang="en-US" sz="2600" dirty="0">
                  <a:solidFill>
                    <a:schemeClr val="bg1"/>
                  </a:solidFill>
                  <a:latin typeface="Times New Roman" panose="02020603050405020304" pitchFamily="18" charset="0"/>
                  <a:cs typeface="Times New Roman" panose="02020603050405020304" pitchFamily="18" charset="0"/>
                </a:rPr>
                <a:t> … </a:t>
              </a:r>
            </a:p>
            <a:p>
              <a:pPr eaLnBrk="1" hangingPunct="1">
                <a:spcBef>
                  <a:spcPct val="0"/>
                </a:spcBef>
                <a:buNone/>
              </a:pP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Lưu</a:t>
              </a:r>
              <a:r>
                <a:rPr lang="en-US" altLang="en-US" sz="2600" dirty="0">
                  <a:solidFill>
                    <a:schemeClr val="bg1"/>
                  </a:solidFill>
                  <a:latin typeface="Times New Roman" panose="02020603050405020304" pitchFamily="18" charset="0"/>
                  <a:cs typeface="Times New Roman" panose="02020603050405020304" pitchFamily="18" charset="0"/>
                </a:rPr>
                <a:t> ý: </a:t>
              </a:r>
              <a:r>
                <a:rPr lang="en-US" altLang="en-US" sz="2600" dirty="0" err="1">
                  <a:solidFill>
                    <a:schemeClr val="bg1"/>
                  </a:solidFill>
                  <a:latin typeface="Times New Roman" panose="02020603050405020304" pitchFamily="18" charset="0"/>
                  <a:cs typeface="Times New Roman" panose="02020603050405020304" pitchFamily="18" charset="0"/>
                </a:rPr>
                <a:t>Nếu</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đề</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bài</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không</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cho</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trước</a:t>
              </a:r>
              <a:r>
                <a:rPr lang="en-US" altLang="en-US" sz="2600" dirty="0">
                  <a:solidFill>
                    <a:schemeClr val="bg1"/>
                  </a:solidFill>
                  <a:latin typeface="Times New Roman" panose="02020603050405020304" pitchFamily="18" charset="0"/>
                  <a:cs typeface="Times New Roman" panose="02020603050405020304" pitchFamily="18" charset="0"/>
                </a:rPr>
                <a:t> ý </a:t>
              </a:r>
              <a:r>
                <a:rPr lang="en-US" altLang="en-US" sz="2600" dirty="0" err="1">
                  <a:solidFill>
                    <a:schemeClr val="bg1"/>
                  </a:solidFill>
                  <a:latin typeface="Times New Roman" panose="02020603050405020304" pitchFamily="18" charset="0"/>
                  <a:cs typeface="Times New Roman" panose="02020603050405020304" pitchFamily="18" charset="0"/>
                </a:rPr>
                <a:t>chủ</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đề</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thì</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cần</a:t>
              </a:r>
              <a:r>
                <a:rPr lang="en-US" altLang="en-US" sz="2600" dirty="0">
                  <a:solidFill>
                    <a:schemeClr val="bg1"/>
                  </a:solidFill>
                  <a:latin typeface="Times New Roman" panose="02020603050405020304" pitchFamily="18" charset="0"/>
                  <a:cs typeface="Times New Roman" panose="02020603050405020304" pitchFamily="18" charset="0"/>
                </a:rPr>
                <a:t> </a:t>
              </a:r>
            </a:p>
            <a:p>
              <a:pPr eaLnBrk="1" hangingPunct="1">
                <a:spcBef>
                  <a:spcPct val="0"/>
                </a:spcBef>
                <a:buNone/>
              </a:pPr>
              <a:r>
                <a:rPr lang="en-US" altLang="en-US" sz="2600" dirty="0" err="1">
                  <a:solidFill>
                    <a:schemeClr val="bg1"/>
                  </a:solidFill>
                  <a:latin typeface="Times New Roman" panose="02020603050405020304" pitchFamily="18" charset="0"/>
                  <a:cs typeface="Times New Roman" panose="02020603050405020304" pitchFamily="18" charset="0"/>
                </a:rPr>
                <a:t>phải</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xác</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định</a:t>
              </a:r>
              <a:r>
                <a:rPr lang="en-US" altLang="en-US" sz="2600" dirty="0">
                  <a:solidFill>
                    <a:schemeClr val="bg1"/>
                  </a:solidFill>
                  <a:latin typeface="Times New Roman" panose="02020603050405020304" pitchFamily="18" charset="0"/>
                  <a:cs typeface="Times New Roman" panose="02020603050405020304" pitchFamily="18" charset="0"/>
                </a:rPr>
                <a:t> ý </a:t>
              </a:r>
              <a:r>
                <a:rPr lang="en-US" altLang="en-US" sz="2600" dirty="0" err="1">
                  <a:solidFill>
                    <a:schemeClr val="bg1"/>
                  </a:solidFill>
                  <a:latin typeface="Times New Roman" panose="02020603050405020304" pitchFamily="18" charset="0"/>
                  <a:cs typeface="Times New Roman" panose="02020603050405020304" pitchFamily="18" charset="0"/>
                </a:rPr>
                <a:t>chủ</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đề</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bằng</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cách</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căn</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cứ</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vào</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nội</a:t>
              </a:r>
              <a:r>
                <a:rPr lang="en-US" altLang="en-US" sz="2600" dirty="0">
                  <a:solidFill>
                    <a:schemeClr val="bg1"/>
                  </a:solidFill>
                  <a:latin typeface="Times New Roman" panose="02020603050405020304" pitchFamily="18" charset="0"/>
                  <a:cs typeface="Times New Roman" panose="02020603050405020304" pitchFamily="18" charset="0"/>
                </a:rPr>
                <a:t> dung</a:t>
              </a:r>
            </a:p>
            <a:p>
              <a:pPr eaLnBrk="1" hangingPunct="1">
                <a:spcBef>
                  <a:spcPct val="0"/>
                </a:spcBef>
                <a:buNone/>
              </a:pP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chính</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đoạn</a:t>
              </a:r>
              <a:r>
                <a:rPr lang="en-US" altLang="en-US" sz="2600" dirty="0">
                  <a:solidFill>
                    <a:schemeClr val="bg1"/>
                  </a:solidFill>
                  <a:latin typeface="Times New Roman" panose="02020603050405020304" pitchFamily="18" charset="0"/>
                  <a:cs typeface="Times New Roman" panose="02020603050405020304" pitchFamily="18" charset="0"/>
                </a:rPr>
                <a:t> </a:t>
              </a:r>
              <a:r>
                <a:rPr lang="en-US" altLang="en-US" sz="2600" dirty="0" err="1">
                  <a:solidFill>
                    <a:schemeClr val="bg1"/>
                  </a:solidFill>
                  <a:latin typeface="Times New Roman" panose="02020603050405020304" pitchFamily="18" charset="0"/>
                  <a:cs typeface="Times New Roman" panose="02020603050405020304" pitchFamily="18" charset="0"/>
                </a:rPr>
                <a:t>trích</a:t>
              </a:r>
              <a:r>
                <a:rPr lang="en-US" altLang="en-US" sz="2600" dirty="0">
                  <a:solidFill>
                    <a:schemeClr val="bg1"/>
                  </a:solidFill>
                  <a:latin typeface="Times New Roman" panose="02020603050405020304" pitchFamily="18" charset="0"/>
                  <a:cs typeface="Times New Roman" panose="02020603050405020304" pitchFamily="18" charset="0"/>
                </a:rPr>
                <a:t>.</a:t>
              </a:r>
            </a:p>
            <a:p>
              <a:pPr eaLnBrk="1" hangingPunct="1">
                <a:spcBef>
                  <a:spcPct val="0"/>
                </a:spcBef>
                <a:buNone/>
              </a:pPr>
              <a:endParaRPr lang="en-US" altLang="en-US" sz="2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2200" dirty="0">
                  <a:solidFill>
                    <a:schemeClr val="bg1"/>
                  </a:solidFill>
                  <a:latin typeface="Times New Roman" panose="02020603050405020304" pitchFamily="18" charset="0"/>
                  <a:cs typeface="Times New Roman" panose="02020603050405020304" pitchFamily="18" charset="0"/>
                </a:rPr>
                <a:t> </a:t>
              </a:r>
            </a:p>
          </p:txBody>
        </p:sp>
      </p:grpSp>
      <p:sp>
        <p:nvSpPr>
          <p:cNvPr id="13" name="TextBox 4">
            <a:extLst>
              <a:ext uri="{FF2B5EF4-FFF2-40B4-BE49-F238E27FC236}">
                <a16:creationId xmlns:a16="http://schemas.microsoft.com/office/drawing/2014/main" id="{B7940834-73F8-4D1A-9299-4255A26646AE}"/>
              </a:ext>
            </a:extLst>
          </p:cNvPr>
          <p:cNvSpPr txBox="1">
            <a:spLocks noChangeArrowheads="1"/>
          </p:cNvSpPr>
          <p:nvPr/>
        </p:nvSpPr>
        <p:spPr bwMode="auto">
          <a:xfrm>
            <a:off x="480060" y="122035"/>
            <a:ext cx="4091940" cy="523220"/>
          </a:xfrm>
          <a:prstGeom prst="rect">
            <a:avLst/>
          </a:prstGeom>
          <a:solidFill>
            <a:srgbClr val="3333CC"/>
          </a:solidFill>
          <a:ln>
            <a:solidFill>
              <a:srgbClr val="7030A0"/>
            </a:solidFill>
          </a:ln>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pPr>
            <a:r>
              <a:rPr lang="en-US" altLang="en-US" sz="2800" b="1" dirty="0" err="1">
                <a:solidFill>
                  <a:srgbClr val="FFFF00"/>
                </a:solidFill>
                <a:latin typeface="Times New Roman" panose="02020603050405020304" pitchFamily="18" charset="0"/>
                <a:cs typeface="Times New Roman" panose="02020603050405020304" pitchFamily="18" charset="0"/>
              </a:rPr>
              <a:t>Cách</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viết</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câu</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chủ</a:t>
            </a:r>
            <a:r>
              <a:rPr lang="en-US" altLang="en-US" sz="2800" b="1" dirty="0">
                <a:solidFill>
                  <a:srgbClr val="FFFF00"/>
                </a:solidFill>
                <a:latin typeface="Times New Roman" panose="02020603050405020304" pitchFamily="18" charset="0"/>
                <a:cs typeface="Times New Roman" panose="02020603050405020304" pitchFamily="18" charset="0"/>
              </a:rPr>
              <a:t> </a:t>
            </a:r>
            <a:r>
              <a:rPr lang="en-US" altLang="en-US" sz="2800" b="1" dirty="0" err="1">
                <a:solidFill>
                  <a:srgbClr val="FFFF00"/>
                </a:solidFill>
                <a:latin typeface="Times New Roman" panose="02020603050405020304" pitchFamily="18" charset="0"/>
                <a:cs typeface="Times New Roman" panose="02020603050405020304" pitchFamily="18" charset="0"/>
              </a:rPr>
              <a:t>đề</a:t>
            </a:r>
            <a:r>
              <a:rPr lang="en-US" altLang="en-US" sz="2800" b="1" dirty="0">
                <a:solidFill>
                  <a:srgbClr val="FFFF00"/>
                </a:solidFill>
                <a:latin typeface="Times New Roman" panose="02020603050405020304" pitchFamily="18" charset="0"/>
                <a:cs typeface="Times New Roman" panose="02020603050405020304" pitchFamily="18" charset="0"/>
              </a:rPr>
              <a:t>:</a:t>
            </a:r>
            <a:endParaRPr lang="en-US" altLang="en-US" sz="2000" dirty="0">
              <a:solidFill>
                <a:srgbClr val="FFFF00"/>
              </a:solidFill>
            </a:endParaRPr>
          </a:p>
        </p:txBody>
      </p:sp>
    </p:spTree>
    <p:extLst>
      <p:ext uri="{BB962C8B-B14F-4D97-AF65-F5344CB8AC3E}">
        <p14:creationId xmlns:p14="http://schemas.microsoft.com/office/powerpoint/2010/main" val="1866034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0"/>
          <p:cNvSpPr txBox="1">
            <a:spLocks noGrp="1"/>
          </p:cNvSpPr>
          <p:nvPr>
            <p:ph type="ctrTitle"/>
          </p:nvPr>
        </p:nvSpPr>
        <p:spPr>
          <a:xfrm>
            <a:off x="2954680" y="1638300"/>
            <a:ext cx="3371700" cy="1706830"/>
          </a:xfrm>
          <a:prstGeom prst="rect">
            <a:avLst/>
          </a:prstGeom>
        </p:spPr>
        <p:txBody>
          <a:bodyPr spcFirstLastPara="1" wrap="square" lIns="91425" tIns="91425" rIns="91425" bIns="91425" anchor="b" anchorCtr="0">
            <a:noAutofit/>
          </a:bodyPr>
          <a:lstStyle/>
          <a:p>
            <a:r>
              <a:rPr lang="en" sz="2800" b="1" dirty="0">
                <a:latin typeface="Times New Roman" panose="02020603050405020304" pitchFamily="18" charset="0"/>
                <a:cs typeface="Times New Roman" panose="02020603050405020304" pitchFamily="18" charset="0"/>
              </a:rPr>
              <a:t>CÁCH LẬP Ý TRONG ĐOẠN NGHỊ LUẬN </a:t>
            </a:r>
            <a:br>
              <a:rPr lang="en" sz="2800" b="1" dirty="0">
                <a:latin typeface="Times New Roman" panose="02020603050405020304" pitchFamily="18" charset="0"/>
                <a:cs typeface="Times New Roman" panose="02020603050405020304" pitchFamily="18" charset="0"/>
              </a:rPr>
            </a:br>
            <a:r>
              <a:rPr lang="en" sz="2800" b="1" dirty="0">
                <a:latin typeface="Times New Roman" panose="02020603050405020304" pitchFamily="18" charset="0"/>
                <a:cs typeface="Times New Roman" panose="02020603050405020304" pitchFamily="18" charset="0"/>
              </a:rPr>
              <a:t>VĂN HỌC</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846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a:extLst>
              <a:ext uri="{FF2B5EF4-FFF2-40B4-BE49-F238E27FC236}">
                <a16:creationId xmlns:a16="http://schemas.microsoft.com/office/drawing/2014/main" id="{54CFC239-6A8C-4A46-8404-7B9F19218096}"/>
              </a:ext>
            </a:extLst>
          </p:cNvPr>
          <p:cNvSpPr txBox="1">
            <a:spLocks noChangeArrowheads="1"/>
          </p:cNvSpPr>
          <p:nvPr/>
        </p:nvSpPr>
        <p:spPr bwMode="auto">
          <a:xfrm>
            <a:off x="205740" y="665470"/>
            <a:ext cx="4594860" cy="4431983"/>
          </a:xfrm>
          <a:prstGeom prst="rect">
            <a:avLst/>
          </a:prstGeom>
          <a:solidFill>
            <a:srgbClr val="008000"/>
          </a:solidFill>
          <a:ln w="9525">
            <a:solidFill>
              <a:srgbClr val="FFFF00"/>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pt-BR" sz="2200" dirty="0">
                <a:solidFill>
                  <a:schemeClr val="bg1"/>
                </a:solidFill>
                <a:latin typeface="Times New Roman" pitchFamily="18" charset="0"/>
                <a:cs typeface="Times New Roman" pitchFamily="18" charset="0"/>
              </a:rPr>
              <a:t>    Trong bài thơ </a:t>
            </a:r>
            <a:r>
              <a:rPr lang="pt-BR" sz="2200" i="1" dirty="0">
                <a:solidFill>
                  <a:schemeClr val="bg1"/>
                </a:solidFill>
                <a:latin typeface="Times New Roman" pitchFamily="18" charset="0"/>
                <a:cs typeface="Times New Roman" pitchFamily="18" charset="0"/>
              </a:rPr>
              <a:t>Đồng chí</a:t>
            </a:r>
            <a:r>
              <a:rPr lang="pt-BR" sz="2200" dirty="0">
                <a:solidFill>
                  <a:schemeClr val="bg1"/>
                </a:solidFill>
                <a:latin typeface="Times New Roman" pitchFamily="18" charset="0"/>
                <a:cs typeface="Times New Roman" pitchFamily="18" charset="0"/>
              </a:rPr>
              <a:t>, nhà thơ Chính Hữu đã rất xúc động khi viết về người chiến sĩ thời kháng chiến chống Pháp: </a:t>
            </a:r>
            <a:endParaRPr lang="en-US" sz="2200" dirty="0">
              <a:solidFill>
                <a:schemeClr val="bg1"/>
              </a:solidFill>
              <a:latin typeface="Times New Roman" pitchFamily="18" charset="0"/>
              <a:cs typeface="Times New Roman" pitchFamily="18" charset="0"/>
            </a:endParaRPr>
          </a:p>
          <a:p>
            <a:pPr>
              <a:spcBef>
                <a:spcPct val="0"/>
              </a:spcBef>
              <a:buFontTx/>
              <a:buNone/>
            </a:pPr>
            <a:r>
              <a:rPr lang="en-US" altLang="en-US" sz="2200" dirty="0">
                <a:solidFill>
                  <a:schemeClr val="bg1"/>
                </a:solidFill>
                <a:latin typeface="Times New Roman" panose="02020603050405020304" pitchFamily="18" charset="0"/>
                <a:cs typeface="Times New Roman" panose="02020603050405020304" pitchFamily="18" charset="0"/>
              </a:rPr>
              <a:t>“</a:t>
            </a:r>
            <a:r>
              <a:rPr lang="vi-VN" altLang="en-US" sz="2200" dirty="0">
                <a:solidFill>
                  <a:schemeClr val="bg1"/>
                </a:solidFill>
                <a:latin typeface="Times New Roman" panose="02020603050405020304" pitchFamily="18" charset="0"/>
                <a:cs typeface="Times New Roman" panose="02020603050405020304" pitchFamily="18" charset="0"/>
              </a:rPr>
              <a:t>Quê hương anh </a:t>
            </a:r>
            <a:r>
              <a:rPr lang="en-US" altLang="en-US" sz="2200" dirty="0" err="1">
                <a:solidFill>
                  <a:schemeClr val="bg1"/>
                </a:solidFill>
                <a:latin typeface="Times New Roman" panose="02020603050405020304" pitchFamily="18" charset="0"/>
                <a:cs typeface="Times New Roman" panose="02020603050405020304" pitchFamily="18" charset="0"/>
              </a:rPr>
              <a:t>nước</a:t>
            </a:r>
            <a:r>
              <a:rPr lang="vi-VN" altLang="en-US" sz="2200" dirty="0">
                <a:solidFill>
                  <a:schemeClr val="bg1"/>
                </a:solidFill>
                <a:latin typeface="Times New Roman" panose="02020603050405020304" pitchFamily="18" charset="0"/>
                <a:cs typeface="Times New Roman" panose="02020603050405020304" pitchFamily="18" charset="0"/>
              </a:rPr>
              <a:t> mặn</a:t>
            </a:r>
            <a:r>
              <a:rPr lang="en-US" altLang="en-US" sz="2200" dirty="0">
                <a:solidFill>
                  <a:schemeClr val="bg1"/>
                </a:solidFill>
                <a:latin typeface="Times New Roman" panose="02020603050405020304" pitchFamily="18" charset="0"/>
                <a:cs typeface="Times New Roman" panose="02020603050405020304" pitchFamily="18" charset="0"/>
              </a:rPr>
              <a:t>,</a:t>
            </a:r>
            <a:r>
              <a:rPr lang="vi-VN" altLang="en-US" sz="2200" dirty="0">
                <a:solidFill>
                  <a:schemeClr val="bg1"/>
                </a:solidFill>
                <a:latin typeface="Times New Roman" panose="02020603050405020304" pitchFamily="18" charset="0"/>
                <a:cs typeface="Times New Roman" panose="02020603050405020304" pitchFamily="18" charset="0"/>
              </a:rPr>
              <a:t> đồng</a:t>
            </a:r>
            <a:r>
              <a:rPr lang="en-US" altLang="en-US" sz="2200" dirty="0">
                <a:solidFill>
                  <a:schemeClr val="bg1"/>
                </a:solidFill>
                <a:latin typeface="Times New Roman" panose="02020603050405020304" pitchFamily="18" charset="0"/>
                <a:cs typeface="Times New Roman" panose="02020603050405020304" pitchFamily="18" charset="0"/>
              </a:rPr>
              <a:t> </a:t>
            </a:r>
            <a:r>
              <a:rPr lang="vi-VN" altLang="en-US" sz="2200" dirty="0">
                <a:solidFill>
                  <a:schemeClr val="bg1"/>
                </a:solidFill>
                <a:latin typeface="Times New Roman" panose="02020603050405020304" pitchFamily="18" charset="0"/>
                <a:cs typeface="Times New Roman" panose="02020603050405020304" pitchFamily="18" charset="0"/>
              </a:rPr>
              <a:t>chua</a:t>
            </a:r>
            <a:br>
              <a:rPr lang="vi-VN" altLang="en-US" sz="2200" dirty="0">
                <a:solidFill>
                  <a:schemeClr val="bg1"/>
                </a:solidFill>
                <a:latin typeface="Times New Roman" panose="02020603050405020304" pitchFamily="18" charset="0"/>
                <a:cs typeface="Times New Roman" panose="02020603050405020304" pitchFamily="18" charset="0"/>
              </a:rPr>
            </a:br>
            <a:r>
              <a:rPr lang="vi-VN" altLang="en-US" sz="2200" dirty="0">
                <a:solidFill>
                  <a:schemeClr val="bg1"/>
                </a:solidFill>
                <a:latin typeface="Times New Roman" panose="02020603050405020304" pitchFamily="18" charset="0"/>
                <a:cs typeface="Times New Roman" panose="02020603050405020304" pitchFamily="18" charset="0"/>
              </a:rPr>
              <a:t>Làng tôi nghèo đất cày lên sỏi đá</a:t>
            </a:r>
            <a:r>
              <a:rPr lang="en-US" altLang="en-US" sz="2200" dirty="0">
                <a:solidFill>
                  <a:schemeClr val="bg1"/>
                </a:solidFill>
                <a:latin typeface="Times New Roman" panose="02020603050405020304" pitchFamily="18" charset="0"/>
                <a:cs typeface="Times New Roman" panose="02020603050405020304" pitchFamily="18" charset="0"/>
              </a:rPr>
              <a:t>.</a:t>
            </a:r>
          </a:p>
          <a:p>
            <a:pPr>
              <a:spcBef>
                <a:spcPct val="0"/>
              </a:spcBef>
              <a:buFontTx/>
              <a:buNone/>
            </a:pPr>
            <a:r>
              <a:rPr lang="vi-VN" altLang="en-US" sz="2200" dirty="0">
                <a:solidFill>
                  <a:schemeClr val="bg1"/>
                </a:solidFill>
                <a:latin typeface="Times New Roman" panose="02020603050405020304" pitchFamily="18" charset="0"/>
                <a:cs typeface="Times New Roman" panose="02020603050405020304" pitchFamily="18" charset="0"/>
              </a:rPr>
              <a:t>Anh với tôi đôi người xa lạ</a:t>
            </a:r>
            <a:br>
              <a:rPr lang="vi-VN" altLang="en-US" sz="2200" dirty="0">
                <a:solidFill>
                  <a:schemeClr val="bg1"/>
                </a:solidFill>
                <a:latin typeface="Times New Roman" panose="02020603050405020304" pitchFamily="18" charset="0"/>
                <a:cs typeface="Times New Roman" panose="02020603050405020304" pitchFamily="18" charset="0"/>
              </a:rPr>
            </a:br>
            <a:r>
              <a:rPr lang="vi-VN" altLang="en-US" sz="2200" dirty="0">
                <a:solidFill>
                  <a:schemeClr val="bg1"/>
                </a:solidFill>
                <a:latin typeface="Times New Roman" panose="02020603050405020304" pitchFamily="18" charset="0"/>
                <a:cs typeface="Times New Roman" panose="02020603050405020304" pitchFamily="18" charset="0"/>
              </a:rPr>
              <a:t>Tự phương trời chẳng hẹn quen nhau</a:t>
            </a:r>
            <a:r>
              <a:rPr lang="en-US" altLang="en-US" sz="2200" dirty="0">
                <a:solidFill>
                  <a:schemeClr val="bg1"/>
                </a:solidFill>
                <a:latin typeface="Times New Roman" panose="02020603050405020304" pitchFamily="18" charset="0"/>
                <a:cs typeface="Times New Roman" panose="02020603050405020304" pitchFamily="18" charset="0"/>
              </a:rPr>
              <a:t>, </a:t>
            </a:r>
          </a:p>
          <a:p>
            <a:pPr>
              <a:spcBef>
                <a:spcPct val="0"/>
              </a:spcBef>
              <a:buFontTx/>
              <a:buNone/>
            </a:pPr>
            <a:r>
              <a:rPr lang="vi-VN" altLang="en-US" sz="2200" dirty="0">
                <a:solidFill>
                  <a:schemeClr val="bg1"/>
                </a:solidFill>
                <a:latin typeface="Times New Roman" panose="02020603050405020304" pitchFamily="18" charset="0"/>
                <a:cs typeface="Times New Roman" panose="02020603050405020304" pitchFamily="18" charset="0"/>
              </a:rPr>
              <a:t>Súng bên súng, đầu sát bên đ</a:t>
            </a:r>
            <a:r>
              <a:rPr lang="en-US" altLang="en-US" sz="2200" dirty="0" err="1">
                <a:solidFill>
                  <a:schemeClr val="bg1"/>
                </a:solidFill>
                <a:latin typeface="Times New Roman" panose="02020603050405020304" pitchFamily="18" charset="0"/>
                <a:cs typeface="Times New Roman" panose="02020603050405020304" pitchFamily="18" charset="0"/>
              </a:rPr>
              <a:t>ầu</a:t>
            </a:r>
            <a:r>
              <a:rPr lang="en-US" altLang="en-US" sz="2200" dirty="0">
                <a:solidFill>
                  <a:schemeClr val="bg1"/>
                </a:solidFill>
                <a:latin typeface="Times New Roman" panose="02020603050405020304" pitchFamily="18" charset="0"/>
                <a:cs typeface="Times New Roman" panose="02020603050405020304" pitchFamily="18" charset="0"/>
              </a:rPr>
              <a:t>, </a:t>
            </a:r>
          </a:p>
          <a:p>
            <a:pPr>
              <a:spcBef>
                <a:spcPct val="0"/>
              </a:spcBef>
              <a:buFontTx/>
              <a:buNone/>
            </a:pPr>
            <a:r>
              <a:rPr lang="vi-VN" altLang="en-US" sz="2200" dirty="0">
                <a:solidFill>
                  <a:schemeClr val="bg1"/>
                </a:solidFill>
                <a:latin typeface="Times New Roman" panose="02020603050405020304" pitchFamily="18" charset="0"/>
                <a:cs typeface="Times New Roman" panose="02020603050405020304" pitchFamily="18" charset="0"/>
              </a:rPr>
              <a:t>Đêm rét chung chăn thành đôi tri kỉ</a:t>
            </a:r>
            <a:r>
              <a:rPr lang="en-US" altLang="en-US" sz="2200" dirty="0">
                <a:solidFill>
                  <a:schemeClr val="bg1"/>
                </a:solidFill>
                <a:latin typeface="Times New Roman" panose="02020603050405020304" pitchFamily="18" charset="0"/>
                <a:cs typeface="Times New Roman" panose="02020603050405020304" pitchFamily="18" charset="0"/>
              </a:rPr>
              <a:t>.</a:t>
            </a:r>
          </a:p>
          <a:p>
            <a:pPr>
              <a:spcBef>
                <a:spcPct val="0"/>
              </a:spcBef>
              <a:buFontTx/>
              <a:buNone/>
            </a:pPr>
            <a:r>
              <a:rPr lang="vi-VN" altLang="en-US" sz="2200" dirty="0">
                <a:solidFill>
                  <a:schemeClr val="bg1"/>
                </a:solidFill>
                <a:latin typeface="Times New Roman" panose="02020603050405020304" pitchFamily="18" charset="0"/>
                <a:cs typeface="Times New Roman" panose="02020603050405020304" pitchFamily="18" charset="0"/>
              </a:rPr>
              <a:t>Đồng chí!</a:t>
            </a:r>
            <a:r>
              <a:rPr lang="en-US" altLang="en-US" sz="2200" dirty="0">
                <a:solidFill>
                  <a:schemeClr val="bg1"/>
                </a:solidFill>
                <a:latin typeface="Times New Roman" panose="02020603050405020304" pitchFamily="18" charset="0"/>
                <a:cs typeface="Times New Roman" panose="02020603050405020304" pitchFamily="18" charset="0"/>
              </a:rPr>
              <a:t>”</a:t>
            </a:r>
          </a:p>
          <a:p>
            <a:pPr>
              <a:defRPr/>
            </a:pPr>
            <a:r>
              <a:rPr lang="vi-VN" sz="2000" dirty="0">
                <a:solidFill>
                  <a:schemeClr val="bg1"/>
                </a:solidFill>
                <a:latin typeface="+mj-lt"/>
              </a:rPr>
              <a:t>(</a:t>
            </a:r>
            <a:r>
              <a:rPr lang="vi-VN" sz="1800" dirty="0">
                <a:solidFill>
                  <a:schemeClr val="bg1"/>
                </a:solidFill>
                <a:latin typeface="+mj-lt"/>
              </a:rPr>
              <a:t>Chính Hữu</a:t>
            </a:r>
            <a:r>
              <a:rPr lang="en-US" sz="1800" dirty="0">
                <a:solidFill>
                  <a:schemeClr val="bg1"/>
                </a:solidFill>
                <a:latin typeface="+mj-lt"/>
              </a:rPr>
              <a:t>, </a:t>
            </a:r>
            <a:r>
              <a:rPr lang="vi-VN" sz="1800" i="1" dirty="0">
                <a:solidFill>
                  <a:schemeClr val="bg1"/>
                </a:solidFill>
                <a:latin typeface="+mj-lt"/>
              </a:rPr>
              <a:t>Đồng chí </a:t>
            </a:r>
            <a:r>
              <a:rPr lang="en-US" sz="1800" i="1" dirty="0">
                <a:solidFill>
                  <a:schemeClr val="bg1"/>
                </a:solidFill>
                <a:latin typeface="+mj-lt"/>
              </a:rPr>
              <a:t>,</a:t>
            </a:r>
            <a:r>
              <a:rPr lang="vi-VN" sz="1800" dirty="0">
                <a:solidFill>
                  <a:schemeClr val="bg1"/>
                </a:solidFill>
                <a:latin typeface="+mj-lt"/>
              </a:rPr>
              <a:t> Ngữ văn 9, Tập một,</a:t>
            </a:r>
            <a:r>
              <a:rPr lang="en-US" sz="1800" dirty="0">
                <a:solidFill>
                  <a:schemeClr val="bg1"/>
                </a:solidFill>
                <a:latin typeface="+mj-lt"/>
              </a:rPr>
              <a:t> </a:t>
            </a:r>
            <a:r>
              <a:rPr lang="vi-VN" sz="1800" dirty="0">
                <a:solidFill>
                  <a:schemeClr val="bg1"/>
                </a:solidFill>
                <a:latin typeface="+mj-lt"/>
              </a:rPr>
              <a:t>NXB Giáo dục Việt Nam)</a:t>
            </a:r>
            <a:endParaRPr lang="vi-VN" sz="2000" dirty="0">
              <a:solidFill>
                <a:schemeClr val="bg1"/>
              </a:solidFill>
              <a:latin typeface="+mj-lt"/>
            </a:endParaRPr>
          </a:p>
        </p:txBody>
      </p:sp>
      <p:sp>
        <p:nvSpPr>
          <p:cNvPr id="25603" name="TextBox 5">
            <a:extLst>
              <a:ext uri="{FF2B5EF4-FFF2-40B4-BE49-F238E27FC236}">
                <a16:creationId xmlns:a16="http://schemas.microsoft.com/office/drawing/2014/main" id="{63D33C3C-8C93-4405-822F-008D7435E990}"/>
              </a:ext>
            </a:extLst>
          </p:cNvPr>
          <p:cNvSpPr txBox="1">
            <a:spLocks noChangeArrowheads="1"/>
          </p:cNvSpPr>
          <p:nvPr/>
        </p:nvSpPr>
        <p:spPr bwMode="auto">
          <a:xfrm>
            <a:off x="1303655" y="111772"/>
            <a:ext cx="6993890" cy="461665"/>
          </a:xfrm>
          <a:prstGeom prst="rect">
            <a:avLst/>
          </a:prstGeom>
          <a:solidFill>
            <a:srgbClr val="3333CC"/>
          </a:solidFill>
          <a:ln w="9525">
            <a:solidFill>
              <a:srgbClr val="000000"/>
            </a:solidFill>
            <a:miter lim="800000"/>
            <a:headEnd/>
            <a:tailEnd/>
          </a:ln>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err="1">
                <a:solidFill>
                  <a:schemeClr val="bg1"/>
                </a:solidFill>
                <a:latin typeface="Times New Roman" panose="02020603050405020304" pitchFamily="18" charset="0"/>
                <a:cs typeface="Times New Roman" panose="02020603050405020304" pitchFamily="18" charset="0"/>
              </a:rPr>
              <a:t>Ví</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dụ</a:t>
            </a:r>
            <a:r>
              <a:rPr lang="en-US" altLang="en-US" sz="2400" b="1" dirty="0">
                <a:solidFill>
                  <a:schemeClr val="bg1"/>
                </a:solidFill>
                <a:latin typeface="Times New Roman" panose="02020603050405020304" pitchFamily="18" charset="0"/>
                <a:cs typeface="Times New Roman" panose="02020603050405020304" pitchFamily="18" charset="0"/>
              </a:rPr>
              <a:t> 1: </a:t>
            </a:r>
            <a:r>
              <a:rPr lang="en-US" altLang="en-US" sz="2400" b="1" dirty="0" err="1">
                <a:solidFill>
                  <a:schemeClr val="bg1"/>
                </a:solidFill>
                <a:latin typeface="Times New Roman" panose="02020603050405020304" pitchFamily="18" charset="0"/>
                <a:cs typeface="Times New Roman" panose="02020603050405020304" pitchFamily="18" charset="0"/>
              </a:rPr>
              <a:t>Dạng</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viết</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đoạn</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văn</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phân</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tích</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định</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hướng</a:t>
            </a:r>
            <a:r>
              <a:rPr lang="en-US" altLang="en-US" sz="2400" b="1" dirty="0">
                <a:solidFill>
                  <a:schemeClr val="bg1"/>
                </a:solidFill>
                <a:latin typeface="Times New Roman" panose="02020603050405020304" pitchFamily="18" charset="0"/>
                <a:cs typeface="Times New Roman" panose="02020603050405020304" pitchFamily="18" charset="0"/>
              </a:rPr>
              <a:t>  </a:t>
            </a:r>
          </a:p>
        </p:txBody>
      </p:sp>
      <p:sp>
        <p:nvSpPr>
          <p:cNvPr id="25604" name="TextBox 5">
            <a:extLst>
              <a:ext uri="{FF2B5EF4-FFF2-40B4-BE49-F238E27FC236}">
                <a16:creationId xmlns:a16="http://schemas.microsoft.com/office/drawing/2014/main" id="{81D4328E-2C8B-4CD2-804B-4FEDB634A13C}"/>
              </a:ext>
            </a:extLst>
          </p:cNvPr>
          <p:cNvSpPr txBox="1">
            <a:spLocks noChangeArrowheads="1"/>
          </p:cNvSpPr>
          <p:nvPr/>
        </p:nvSpPr>
        <p:spPr bwMode="auto">
          <a:xfrm>
            <a:off x="4892040" y="1047214"/>
            <a:ext cx="3665220" cy="3170099"/>
          </a:xfrm>
          <a:prstGeom prst="rect">
            <a:avLst/>
          </a:prstGeom>
          <a:solidFill>
            <a:srgbClr val="008000"/>
          </a:solidFill>
          <a:ln w="9525">
            <a:solidFill>
              <a:srgbClr val="FFFF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pt-BR" altLang="en-US" sz="2400" dirty="0">
                <a:solidFill>
                  <a:schemeClr val="bg1"/>
                </a:solidFill>
                <a:latin typeface="Times New Roman" panose="02020603050405020304" pitchFamily="18" charset="0"/>
                <a:cs typeface="Times New Roman" panose="02020603050405020304" pitchFamily="18" charset="0"/>
              </a:rPr>
              <a:t> </a:t>
            </a:r>
            <a:r>
              <a:rPr lang="vi-VN" altLang="en-US" sz="2200" dirty="0">
                <a:solidFill>
                  <a:schemeClr val="bg1"/>
                </a:solidFill>
                <a:latin typeface="Times New Roman" panose="02020603050405020304" pitchFamily="18" charset="0"/>
                <a:cs typeface="Times New Roman" panose="02020603050405020304" pitchFamily="18" charset="0"/>
              </a:rPr>
              <a:t>Viết một đoạn văn khoảng 12 câu theo </a:t>
            </a:r>
            <a:r>
              <a:rPr lang="en-US" altLang="en-US" sz="2200" dirty="0" err="1">
                <a:solidFill>
                  <a:schemeClr val="bg1"/>
                </a:solidFill>
                <a:latin typeface="Times New Roman" panose="02020603050405020304" pitchFamily="18" charset="0"/>
                <a:cs typeface="Times New Roman" panose="02020603050405020304" pitchFamily="18" charset="0"/>
              </a:rPr>
              <a:t>phép</a:t>
            </a:r>
            <a:r>
              <a:rPr lang="vi-VN" altLang="en-US" sz="2200" dirty="0">
                <a:solidFill>
                  <a:schemeClr val="bg1"/>
                </a:solidFill>
                <a:latin typeface="Times New Roman" panose="02020603050405020304" pitchFamily="18" charset="0"/>
                <a:cs typeface="Times New Roman" panose="02020603050405020304" pitchFamily="18" charset="0"/>
              </a:rPr>
              <a:t> lập luận diễn dịch làm </a:t>
            </a:r>
            <a:r>
              <a:rPr lang="en-US" altLang="en-US" sz="2200" dirty="0" err="1">
                <a:solidFill>
                  <a:schemeClr val="bg1"/>
                </a:solidFill>
                <a:latin typeface="Times New Roman" panose="02020603050405020304" pitchFamily="18" charset="0"/>
                <a:cs typeface="Times New Roman" panose="02020603050405020304" pitchFamily="18" charset="0"/>
              </a:rPr>
              <a:t>rõ</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câu</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chủ</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đề</a:t>
            </a:r>
            <a:r>
              <a:rPr lang="en-US" altLang="en-US" sz="2200" dirty="0">
                <a:solidFill>
                  <a:schemeClr val="bg1"/>
                </a:solidFill>
                <a:latin typeface="Times New Roman" panose="02020603050405020304" pitchFamily="18" charset="0"/>
                <a:cs typeface="Times New Roman" panose="02020603050405020304" pitchFamily="18" charset="0"/>
              </a:rPr>
              <a:t>:</a:t>
            </a:r>
            <a:r>
              <a:rPr lang="vi-VN"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a:solidFill>
                  <a:schemeClr val="bg1"/>
                </a:solidFill>
                <a:latin typeface="Times New Roman" panose="02020603050405020304" pitchFamily="18" charset="0"/>
                <a:cs typeface="Times New Roman" panose="02020603050405020304" pitchFamily="18" charset="0"/>
              </a:rPr>
              <a:t>“</a:t>
            </a:r>
            <a:r>
              <a:rPr lang="en-US" altLang="en-US" sz="2200" i="1" dirty="0" err="1">
                <a:solidFill>
                  <a:schemeClr val="bg1"/>
                </a:solidFill>
                <a:latin typeface="Times New Roman" panose="02020603050405020304" pitchFamily="18" charset="0"/>
                <a:cs typeface="Times New Roman" panose="02020603050405020304" pitchFamily="18" charset="0"/>
              </a:rPr>
              <a:t>Bảy</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câu</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thơ</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trên</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đã</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lí</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giải</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cơ</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sở</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hình</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thành</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tình</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đồng</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chí</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gắn</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bó</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keo</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sơn</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của</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những</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người</a:t>
            </a:r>
            <a:r>
              <a:rPr lang="en-US" altLang="en-US" sz="2200" i="1" dirty="0">
                <a:solidFill>
                  <a:schemeClr val="bg1"/>
                </a:solidFill>
                <a:latin typeface="Times New Roman" panose="02020603050405020304" pitchFamily="18" charset="0"/>
                <a:cs typeface="Times New Roman" panose="02020603050405020304" pitchFamily="18" charset="0"/>
              </a:rPr>
              <a:t> </a:t>
            </a:r>
            <a:r>
              <a:rPr lang="en-US" altLang="en-US" sz="2200" i="1" dirty="0" err="1">
                <a:solidFill>
                  <a:schemeClr val="bg1"/>
                </a:solidFill>
                <a:latin typeface="Times New Roman" panose="02020603050405020304" pitchFamily="18" charset="0"/>
                <a:cs typeface="Times New Roman" panose="02020603050405020304" pitchFamily="18" charset="0"/>
              </a:rPr>
              <a:t>lính</a:t>
            </a:r>
            <a:r>
              <a:rPr lang="en-US" altLang="en-US" sz="2200" dirty="0">
                <a:solidFill>
                  <a:schemeClr val="bg1"/>
                </a:solidFill>
                <a:latin typeface="Times New Roman" panose="02020603050405020304" pitchFamily="18" charset="0"/>
                <a:cs typeface="Times New Roman" panose="02020603050405020304" pitchFamily="18" charset="0"/>
              </a:rPr>
              <a:t>”. T</a:t>
            </a:r>
            <a:r>
              <a:rPr lang="vi-VN" altLang="en-US" sz="2200" dirty="0">
                <a:solidFill>
                  <a:schemeClr val="bg1"/>
                </a:solidFill>
                <a:latin typeface="Times New Roman" panose="02020603050405020304" pitchFamily="18" charset="0"/>
                <a:cs typeface="Times New Roman" panose="02020603050405020304" pitchFamily="18" charset="0"/>
              </a:rPr>
              <a:t>rong </a:t>
            </a:r>
            <a:r>
              <a:rPr lang="en-US" altLang="en-US" sz="2200" dirty="0" err="1">
                <a:solidFill>
                  <a:schemeClr val="bg1"/>
                </a:solidFill>
                <a:latin typeface="Times New Roman" panose="02020603050405020304" pitchFamily="18" charset="0"/>
                <a:cs typeface="Times New Roman" panose="02020603050405020304" pitchFamily="18" charset="0"/>
              </a:rPr>
              <a:t>đoạn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văn</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có</a:t>
            </a:r>
            <a:r>
              <a:rPr lang="vi-VN" altLang="en-US" sz="2200" dirty="0">
                <a:solidFill>
                  <a:schemeClr val="bg1"/>
                </a:solidFill>
                <a:latin typeface="Times New Roman" panose="02020603050405020304" pitchFamily="18" charset="0"/>
                <a:cs typeface="Times New Roman" panose="02020603050405020304" pitchFamily="18" charset="0"/>
              </a:rPr>
              <a:t> sử dụng </a:t>
            </a:r>
            <a:r>
              <a:rPr lang="en-US" altLang="en-US" sz="2200" dirty="0" err="1">
                <a:solidFill>
                  <a:schemeClr val="bg1"/>
                </a:solidFill>
                <a:latin typeface="Times New Roman" panose="02020603050405020304" pitchFamily="18" charset="0"/>
                <a:cs typeface="Times New Roman" panose="02020603050405020304" pitchFamily="18" charset="0"/>
              </a:rPr>
              <a:t>khởi</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ngữ</a:t>
            </a:r>
            <a:r>
              <a:rPr lang="en-US" altLang="en-US" sz="2200" dirty="0">
                <a:solidFill>
                  <a:schemeClr val="bg1"/>
                </a:solidFill>
                <a:latin typeface="Times New Roman" panose="02020603050405020304" pitchFamily="18" charset="0"/>
                <a:cs typeface="Times New Roman" panose="02020603050405020304" pitchFamily="18" charset="0"/>
              </a:rPr>
              <a:t> </a:t>
            </a:r>
            <a:r>
              <a:rPr lang="vi-VN" altLang="en-US" sz="2200" dirty="0">
                <a:solidFill>
                  <a:schemeClr val="bg1"/>
                </a:solidFill>
                <a:latin typeface="Times New Roman" panose="02020603050405020304" pitchFamily="18" charset="0"/>
                <a:cs typeface="Times New Roman" panose="02020603050405020304" pitchFamily="18" charset="0"/>
              </a:rPr>
              <a:t>(gạch</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chân</a:t>
            </a:r>
            <a:r>
              <a:rPr lang="vi-VN" altLang="en-US" sz="2200" dirty="0">
                <a:solidFill>
                  <a:schemeClr val="bg1"/>
                </a:solidFill>
                <a:latin typeface="Times New Roman" panose="02020603050405020304" pitchFamily="18" charset="0"/>
                <a:cs typeface="Times New Roman" panose="02020603050405020304" pitchFamily="18" charset="0"/>
              </a:rPr>
              <a:t> dưới </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khởi</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ngữ</a:t>
            </a:r>
            <a:r>
              <a:rPr lang="en-US" altLang="en-US" sz="2200" dirty="0">
                <a:solidFill>
                  <a:schemeClr val="bg1"/>
                </a:solidFill>
                <a:latin typeface="Times New Roman" panose="02020603050405020304" pitchFamily="18" charset="0"/>
                <a:cs typeface="Times New Roman" panose="02020603050405020304" pitchFamily="18" charset="0"/>
              </a:rPr>
              <a:t> </a:t>
            </a:r>
            <a:r>
              <a:rPr lang="en-US" altLang="en-US" sz="2200" dirty="0" err="1">
                <a:solidFill>
                  <a:schemeClr val="bg1"/>
                </a:solidFill>
                <a:latin typeface="Times New Roman" panose="02020603050405020304" pitchFamily="18" charset="0"/>
                <a:cs typeface="Times New Roman" panose="02020603050405020304" pitchFamily="18" charset="0"/>
              </a:rPr>
              <a:t>đó</a:t>
            </a:r>
            <a:r>
              <a:rPr lang="vi-VN" altLang="en-US" sz="2200" dirty="0">
                <a:solidFill>
                  <a:schemeClr val="bg1"/>
                </a:solidFill>
                <a:latin typeface="Times New Roman" panose="02020603050405020304" pitchFamily="18" charset="0"/>
                <a:cs typeface="Times New Roman" panose="02020603050405020304" pitchFamily="18" charset="0"/>
              </a:rPr>
              <a:t>)</a:t>
            </a:r>
            <a:r>
              <a:rPr lang="en-US" altLang="en-US" sz="2200" dirty="0">
                <a:solidFill>
                  <a:schemeClr val="bg1"/>
                </a:solidFill>
                <a:latin typeface="Times New Roman" panose="02020603050405020304" pitchFamily="18" charset="0"/>
                <a:cs typeface="Times New Roman" panose="02020603050405020304" pitchFamily="18" charset="0"/>
              </a:rPr>
              <a:t>.</a:t>
            </a:r>
            <a:endParaRPr lang="pt-BR" altLang="en-US" sz="2400"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D46459F3-A5D0-40DC-BE09-DCFA1CCD6EB2}"/>
              </a:ext>
            </a:extLst>
          </p:cNvPr>
          <p:cNvGraphicFramePr/>
          <p:nvPr>
            <p:extLst>
              <p:ext uri="{D42A27DB-BD31-4B8C-83A1-F6EECF244321}">
                <p14:modId xmlns:p14="http://schemas.microsoft.com/office/powerpoint/2010/main" val="2874850731"/>
              </p:ext>
            </p:extLst>
          </p:nvPr>
        </p:nvGraphicFramePr>
        <p:xfrm>
          <a:off x="533400" y="228600"/>
          <a:ext cx="7391400" cy="493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3" name="TextBox 1">
            <a:extLst>
              <a:ext uri="{FF2B5EF4-FFF2-40B4-BE49-F238E27FC236}">
                <a16:creationId xmlns:a16="http://schemas.microsoft.com/office/drawing/2014/main" id="{C1419A22-FF86-407B-98C3-C10D441EF981}"/>
              </a:ext>
            </a:extLst>
          </p:cNvPr>
          <p:cNvSpPr txBox="1">
            <a:spLocks noChangeArrowheads="1"/>
          </p:cNvSpPr>
          <p:nvPr/>
        </p:nvSpPr>
        <p:spPr bwMode="auto">
          <a:xfrm>
            <a:off x="1568450" y="509588"/>
            <a:ext cx="5715000" cy="209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0000"/>
              </a:lnSpc>
              <a:spcBef>
                <a:spcPct val="0"/>
              </a:spcBef>
              <a:buFont typeface="Arial" panose="020B0604020202020204" pitchFamily="34" charset="0"/>
              <a:buNone/>
            </a:pPr>
            <a:r>
              <a:rPr lang="pt-BR" altLang="en-US" sz="2400" dirty="0">
                <a:solidFill>
                  <a:schemeClr val="bg1"/>
                </a:solidFill>
                <a:latin typeface="Times New Roman" panose="02020603050405020304" pitchFamily="18" charset="0"/>
                <a:cs typeface="Times New Roman" panose="02020603050405020304" pitchFamily="18" charset="0"/>
              </a:rPr>
              <a:t>- Viết đúng kiểu đoạn văn diễn dịch, kiểu bài phân tích định hướng</a:t>
            </a:r>
          </a:p>
          <a:p>
            <a:pPr algn="just" eaLnBrk="1" hangingPunct="1">
              <a:lnSpc>
                <a:spcPct val="110000"/>
              </a:lnSpc>
              <a:spcBef>
                <a:spcPct val="0"/>
              </a:spcBef>
              <a:buFont typeface="Arial" panose="020B0604020202020204" pitchFamily="34" charset="0"/>
              <a:buNone/>
            </a:pPr>
            <a:r>
              <a:rPr lang="pt-BR" altLang="en-US" sz="2400" dirty="0">
                <a:solidFill>
                  <a:schemeClr val="bg1"/>
                </a:solidFill>
                <a:latin typeface="Times New Roman" panose="02020603050405020304" pitchFamily="18" charset="0"/>
                <a:cs typeface="Times New Roman" panose="02020603050405020304" pitchFamily="18" charset="0"/>
              </a:rPr>
              <a:t>- Đảm bảo dung lượng cần thiết (12 câu)</a:t>
            </a:r>
          </a:p>
          <a:p>
            <a:pPr algn="just" eaLnBrk="1" hangingPunct="1">
              <a:lnSpc>
                <a:spcPct val="110000"/>
              </a:lnSpc>
              <a:spcBef>
                <a:spcPct val="0"/>
              </a:spcBef>
              <a:buFontTx/>
              <a:buNone/>
            </a:pPr>
            <a:r>
              <a:rPr lang="pt-BR" altLang="en-US" sz="2400" dirty="0">
                <a:solidFill>
                  <a:schemeClr val="bg1"/>
                </a:solidFill>
                <a:latin typeface="Times New Roman" panose="02020603050405020304" pitchFamily="18" charset="0"/>
                <a:cs typeface="Times New Roman" panose="02020603050405020304" pitchFamily="18" charset="0"/>
              </a:rPr>
              <a:t>- Hoàn thành yêu cầu tiếng Việt, sử dụng đúng và hợp lí khởi ngữ (có gạch dưới).</a:t>
            </a:r>
            <a:endParaRPr lang="vi-VN" altLang="en-US" sz="2400" dirty="0">
              <a:solidFill>
                <a:schemeClr val="bg1"/>
              </a:solidFill>
              <a:latin typeface="Times New Roman" panose="02020603050405020304" pitchFamily="18" charset="0"/>
              <a:cs typeface="Times New Roman" panose="02020603050405020304" pitchFamily="18" charset="0"/>
            </a:endParaRPr>
          </a:p>
        </p:txBody>
      </p:sp>
      <p:sp>
        <p:nvSpPr>
          <p:cNvPr id="15364" name="TextBox 5">
            <a:extLst>
              <a:ext uri="{FF2B5EF4-FFF2-40B4-BE49-F238E27FC236}">
                <a16:creationId xmlns:a16="http://schemas.microsoft.com/office/drawing/2014/main" id="{58E1ADAC-07D9-400E-9873-30FEF4948798}"/>
              </a:ext>
            </a:extLst>
          </p:cNvPr>
          <p:cNvSpPr txBox="1">
            <a:spLocks noChangeArrowheads="1"/>
          </p:cNvSpPr>
          <p:nvPr/>
        </p:nvSpPr>
        <p:spPr bwMode="auto">
          <a:xfrm>
            <a:off x="1612900" y="2894657"/>
            <a:ext cx="56705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dirty="0" err="1">
                <a:solidFill>
                  <a:schemeClr val="bg1"/>
                </a:solidFill>
                <a:latin typeface="Times New Roman" panose="02020603050405020304" pitchFamily="18" charset="0"/>
                <a:cs typeface="Times New Roman" panose="02020603050405020304" pitchFamily="18" charset="0"/>
              </a:rPr>
              <a:t>Lập</a:t>
            </a:r>
            <a:r>
              <a:rPr lang="en-US" altLang="en-US" sz="2400" dirty="0">
                <a:solidFill>
                  <a:schemeClr val="bg1"/>
                </a:solidFill>
                <a:latin typeface="Times New Roman" panose="02020603050405020304" pitchFamily="18" charset="0"/>
                <a:cs typeface="Times New Roman" panose="02020603050405020304" pitchFamily="18" charset="0"/>
              </a:rPr>
              <a:t> ý </a:t>
            </a:r>
            <a:r>
              <a:rPr lang="en-US" altLang="en-US" sz="2400" dirty="0" err="1">
                <a:solidFill>
                  <a:schemeClr val="bg1"/>
                </a:solidFill>
                <a:latin typeface="Times New Roman" panose="02020603050405020304" pitchFamily="18" charset="0"/>
                <a:cs typeface="Times New Roman" panose="02020603050405020304" pitchFamily="18" charset="0"/>
              </a:rPr>
              <a:t>bằng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cách</a:t>
            </a:r>
            <a:r>
              <a:rPr lang="en-US" altLang="en-US" sz="2400" dirty="0">
                <a:solidFill>
                  <a:schemeClr val="bg1"/>
                </a:solidFill>
                <a:latin typeface="Times New Roman" panose="02020603050405020304" pitchFamily="18" charset="0"/>
                <a:cs typeface="Times New Roman" panose="02020603050405020304" pitchFamily="18" charset="0"/>
              </a:rPr>
              <a:t>: </a:t>
            </a:r>
          </a:p>
          <a:p>
            <a:pPr algn="just">
              <a:spcBef>
                <a:spcPct val="0"/>
              </a:spcBef>
              <a:buNone/>
            </a:pP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Xác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định</a:t>
            </a:r>
            <a:r>
              <a:rPr lang="en-US" altLang="en-US" sz="2400" dirty="0">
                <a:solidFill>
                  <a:schemeClr val="bg1"/>
                </a:solidFill>
                <a:latin typeface="Times New Roman" panose="02020603050405020304" pitchFamily="18" charset="0"/>
                <a:cs typeface="Times New Roman" panose="02020603050405020304" pitchFamily="18" charset="0"/>
              </a:rPr>
              <a:t> ý </a:t>
            </a:r>
            <a:r>
              <a:rPr lang="en-US" altLang="en-US" sz="2400" dirty="0" err="1">
                <a:solidFill>
                  <a:schemeClr val="bg1"/>
                </a:solidFill>
                <a:latin typeface="Times New Roman" panose="02020603050405020304" pitchFamily="18" charset="0"/>
                <a:cs typeface="Times New Roman" panose="02020603050405020304" pitchFamily="18" charset="0"/>
              </a:rPr>
              <a:t>chủ</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đề</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sở</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hình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thành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tình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đồng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chí</a:t>
            </a:r>
            <a:endParaRPr lang="en-US" altLang="en-US" sz="2400" dirty="0">
              <a:solidFill>
                <a:schemeClr val="bg1"/>
              </a:solidFill>
              <a:latin typeface="Times New Roman" panose="02020603050405020304" pitchFamily="18" charset="0"/>
              <a:cs typeface="Times New Roman" panose="02020603050405020304" pitchFamily="18" charset="0"/>
            </a:endParaRPr>
          </a:p>
          <a:p>
            <a:pPr algn="just">
              <a:spcBef>
                <a:spcPct val="0"/>
              </a:spcBef>
              <a:buNone/>
            </a:pP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Dựa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vào</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đoạn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tìm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sở</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hình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thành</a:t>
            </a:r>
            <a:r>
              <a:rPr lang="en-US" altLang="en-US" sz="2400" dirty="0">
                <a:solidFill>
                  <a:schemeClr val="bg1"/>
                </a:solidFill>
                <a:latin typeface="Times New Roman" panose="02020603050405020304" pitchFamily="18" charset="0"/>
                <a:cs typeface="Times New Roman" panose="02020603050405020304" pitchFamily="18" charset="0"/>
              </a:rPr>
              <a:t> </a:t>
            </a:r>
            <a:endParaRPr lang="vi-VN" altLang="en-US" sz="2400" dirty="0">
              <a:solidFill>
                <a:schemeClr val="bg1"/>
              </a:solidFill>
              <a:latin typeface="Times New Roman" panose="02020603050405020304" pitchFamily="18" charset="0"/>
              <a:cs typeface="Times New Roman" panose="02020603050405020304" pitchFamily="18" charset="0"/>
            </a:endParaRPr>
          </a:p>
        </p:txBody>
      </p:sp>
      <p:sp>
        <p:nvSpPr>
          <p:cNvPr id="15365" name="TextBox 9">
            <a:extLst>
              <a:ext uri="{FF2B5EF4-FFF2-40B4-BE49-F238E27FC236}">
                <a16:creationId xmlns:a16="http://schemas.microsoft.com/office/drawing/2014/main" id="{88E0C00B-82FC-48B4-B11B-937130CA8A87}"/>
              </a:ext>
            </a:extLst>
          </p:cNvPr>
          <p:cNvSpPr txBox="1">
            <a:spLocks noChangeArrowheads="1"/>
          </p:cNvSpPr>
          <p:nvPr/>
        </p:nvSpPr>
        <p:spPr bwMode="auto">
          <a:xfrm>
            <a:off x="685800" y="3409950"/>
            <a:ext cx="9588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900" b="1" dirty="0" err="1">
                <a:solidFill>
                  <a:srgbClr val="FF0000"/>
                </a:solidFill>
                <a:latin typeface="Times New Roman" panose="02020603050405020304" pitchFamily="18" charset="0"/>
                <a:cs typeface="Times New Roman" panose="02020603050405020304" pitchFamily="18" charset="0"/>
              </a:rPr>
              <a:t>Yêu</a:t>
            </a:r>
            <a:r>
              <a:rPr lang="en-US" altLang="en-US" sz="1900" b="1" dirty="0">
                <a:solidFill>
                  <a:srgbClr val="FF0000"/>
                </a:solidFill>
                <a:latin typeface="Times New Roman" panose="02020603050405020304" pitchFamily="18" charset="0"/>
                <a:cs typeface="Times New Roman" panose="02020603050405020304" pitchFamily="18" charset="0"/>
              </a:rPr>
              <a:t> </a:t>
            </a:r>
            <a:r>
              <a:rPr lang="en-US" altLang="en-US" sz="1900" b="1" dirty="0" err="1">
                <a:solidFill>
                  <a:srgbClr val="FF0000"/>
                </a:solidFill>
                <a:latin typeface="Times New Roman" panose="02020603050405020304" pitchFamily="18" charset="0"/>
                <a:cs typeface="Times New Roman" panose="02020603050405020304" pitchFamily="18" charset="0"/>
              </a:rPr>
              <a:t>cầu</a:t>
            </a:r>
            <a:r>
              <a:rPr lang="en-US" altLang="en-US" sz="1900" b="1" dirty="0">
                <a:solidFill>
                  <a:srgbClr val="FF0000"/>
                </a:solidFill>
                <a:latin typeface="Times New Roman" panose="02020603050405020304" pitchFamily="18" charset="0"/>
                <a:cs typeface="Times New Roman" panose="02020603050405020304" pitchFamily="18" charset="0"/>
              </a:rPr>
              <a:t> </a:t>
            </a:r>
            <a:r>
              <a:rPr lang="en-US" altLang="en-US" sz="1900" b="1" dirty="0" err="1">
                <a:solidFill>
                  <a:srgbClr val="FF0000"/>
                </a:solidFill>
                <a:latin typeface="Times New Roman" panose="02020603050405020304" pitchFamily="18" charset="0"/>
                <a:cs typeface="Times New Roman" panose="02020603050405020304" pitchFamily="18" charset="0"/>
              </a:rPr>
              <a:t>nội</a:t>
            </a:r>
            <a:r>
              <a:rPr lang="en-US" altLang="en-US" sz="1900" b="1" dirty="0">
                <a:solidFill>
                  <a:srgbClr val="FF0000"/>
                </a:solidFill>
                <a:latin typeface="Times New Roman" panose="02020603050405020304" pitchFamily="18" charset="0"/>
                <a:cs typeface="Times New Roman" panose="02020603050405020304" pitchFamily="18" charset="0"/>
              </a:rPr>
              <a:t> dung</a:t>
            </a:r>
          </a:p>
        </p:txBody>
      </p:sp>
      <p:sp>
        <p:nvSpPr>
          <p:cNvPr id="15366" name="TextBox 1">
            <a:extLst>
              <a:ext uri="{FF2B5EF4-FFF2-40B4-BE49-F238E27FC236}">
                <a16:creationId xmlns:a16="http://schemas.microsoft.com/office/drawing/2014/main" id="{A236DBA4-C8AC-4F0B-A056-76DC2121E25F}"/>
              </a:ext>
            </a:extLst>
          </p:cNvPr>
          <p:cNvSpPr txBox="1">
            <a:spLocks noChangeArrowheads="1"/>
          </p:cNvSpPr>
          <p:nvPr/>
        </p:nvSpPr>
        <p:spPr bwMode="auto">
          <a:xfrm>
            <a:off x="696913" y="895350"/>
            <a:ext cx="9032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20000"/>
              </a:lnSpc>
              <a:spcBef>
                <a:spcPct val="0"/>
              </a:spcBef>
              <a:buFont typeface="Arial" panose="020B0604020202020204" pitchFamily="34" charset="0"/>
              <a:buNone/>
            </a:pPr>
            <a:r>
              <a:rPr lang="en-US" altLang="en-US" sz="2000" b="1" dirty="0" err="1">
                <a:solidFill>
                  <a:srgbClr val="FF0000"/>
                </a:solidFill>
                <a:latin typeface="Times New Roman" panose="02020603050405020304" pitchFamily="18" charset="0"/>
                <a:cs typeface="Times New Roman" panose="02020603050405020304" pitchFamily="18" charset="0"/>
              </a:rPr>
              <a:t>Yêu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cầu</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về</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hình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thức</a:t>
            </a:r>
            <a:endParaRPr lang="en-US" altLang="en-US" sz="1800" b="1" i="1" dirty="0">
              <a:solidFill>
                <a:srgbClr val="FF0000"/>
              </a:solidFill>
              <a:latin typeface="Times New Roman" panose="02020603050405020304" pitchFamily="18" charset="0"/>
              <a:cs typeface="Times New Roman" panose="02020603050405020304" pitchFamily="18" charset="0"/>
            </a:endParaRPr>
          </a:p>
        </p:txBody>
      </p:sp>
      <p:sp>
        <p:nvSpPr>
          <p:cNvPr id="15367" name="TextBox 5">
            <a:extLst>
              <a:ext uri="{FF2B5EF4-FFF2-40B4-BE49-F238E27FC236}">
                <a16:creationId xmlns:a16="http://schemas.microsoft.com/office/drawing/2014/main" id="{5950657F-501D-4CA6-92BF-4E007FF11EFC}"/>
              </a:ext>
            </a:extLst>
          </p:cNvPr>
          <p:cNvSpPr txBox="1">
            <a:spLocks noChangeArrowheads="1"/>
          </p:cNvSpPr>
          <p:nvPr/>
        </p:nvSpPr>
        <p:spPr bwMode="auto">
          <a:xfrm>
            <a:off x="163513" y="139700"/>
            <a:ext cx="1360487" cy="400050"/>
          </a:xfrm>
          <a:prstGeom prst="rect">
            <a:avLst/>
          </a:prstGeom>
          <a:solidFill>
            <a:schemeClr val="bg2">
              <a:lumMod val="20000"/>
              <a:lumOff val="80000"/>
            </a:schemeClr>
          </a:solidFill>
          <a:ln>
            <a:noFill/>
          </a:ln>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dirty="0" err="1">
                <a:solidFill>
                  <a:srgbClr val="FF0000"/>
                </a:solidFill>
                <a:latin typeface="Times New Roman" panose="02020603050405020304" pitchFamily="18" charset="0"/>
                <a:cs typeface="Times New Roman" panose="02020603050405020304" pitchFamily="18" charset="0"/>
              </a:rPr>
              <a:t>Ví</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dụ</a:t>
            </a:r>
            <a:r>
              <a:rPr lang="en-US" altLang="en-US" sz="2000" b="1" dirty="0">
                <a:solidFill>
                  <a:srgbClr val="FF0000"/>
                </a:solidFill>
                <a:latin typeface="Times New Roman" panose="02020603050405020304" pitchFamily="18" charset="0"/>
                <a:cs typeface="Times New Roman" panose="02020603050405020304" pitchFamily="18" charset="0"/>
              </a:rPr>
              <a:t> 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59EF6AC5-25E0-4ABA-8FD0-2FF253213A65}"/>
              </a:ext>
            </a:extLst>
          </p:cNvPr>
          <p:cNvGraphicFramePr/>
          <p:nvPr>
            <p:extLst>
              <p:ext uri="{D42A27DB-BD31-4B8C-83A1-F6EECF244321}">
                <p14:modId xmlns:p14="http://schemas.microsoft.com/office/powerpoint/2010/main" val="2518969681"/>
              </p:ext>
            </p:extLst>
          </p:nvPr>
        </p:nvGraphicFramePr>
        <p:xfrm>
          <a:off x="268378" y="842010"/>
          <a:ext cx="4419600" cy="3867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TextBox 5">
            <a:extLst>
              <a:ext uri="{FF2B5EF4-FFF2-40B4-BE49-F238E27FC236}">
                <a16:creationId xmlns:a16="http://schemas.microsoft.com/office/drawing/2014/main" id="{9C8C6CE0-53E2-4055-BEB7-084538FC5446}"/>
              </a:ext>
            </a:extLst>
          </p:cNvPr>
          <p:cNvSpPr txBox="1">
            <a:spLocks noChangeArrowheads="1"/>
          </p:cNvSpPr>
          <p:nvPr/>
        </p:nvSpPr>
        <p:spPr bwMode="auto">
          <a:xfrm>
            <a:off x="381000" y="266384"/>
            <a:ext cx="7315200" cy="461665"/>
          </a:xfrm>
          <a:prstGeom prst="rect">
            <a:avLst/>
          </a:prstGeom>
          <a:solidFill>
            <a:srgbClr val="FFFF00"/>
          </a:solidFill>
          <a:ln w="9525">
            <a:solidFill>
              <a:srgbClr val="000000"/>
            </a:solidFill>
            <a:miter lim="800000"/>
            <a:headEnd/>
            <a:tailEnd/>
          </a:ln>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Lập</a:t>
            </a:r>
            <a:r>
              <a:rPr lang="en-US" altLang="en-US" sz="2400" b="1" dirty="0">
                <a:solidFill>
                  <a:srgbClr val="FF0000"/>
                </a:solidFill>
                <a:latin typeface="Times New Roman" panose="02020603050405020304" pitchFamily="18" charset="0"/>
                <a:cs typeface="Times New Roman" panose="02020603050405020304" pitchFamily="18" charset="0"/>
              </a:rPr>
              <a:t> ý </a:t>
            </a:r>
            <a:r>
              <a:rPr lang="en-US" altLang="en-US" sz="2400" b="1" dirty="0" err="1">
                <a:solidFill>
                  <a:srgbClr val="FF0000"/>
                </a:solidFill>
                <a:latin typeface="Times New Roman" panose="02020603050405020304" pitchFamily="18" charset="0"/>
                <a:cs typeface="Times New Roman" panose="02020603050405020304" pitchFamily="18" charset="0"/>
              </a:rPr>
              <a:t>dựa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vào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nội</a:t>
            </a:r>
            <a:r>
              <a:rPr lang="en-US" altLang="en-US" sz="2400" b="1" dirty="0">
                <a:solidFill>
                  <a:srgbClr val="FF0000"/>
                </a:solidFill>
                <a:latin typeface="Times New Roman" panose="02020603050405020304" pitchFamily="18" charset="0"/>
                <a:cs typeface="Times New Roman" panose="02020603050405020304" pitchFamily="18" charset="0"/>
              </a:rPr>
              <a:t> dung </a:t>
            </a:r>
            <a:r>
              <a:rPr lang="en-US" altLang="en-US" sz="2400" b="1" dirty="0" err="1">
                <a:solidFill>
                  <a:srgbClr val="FF0000"/>
                </a:solidFill>
                <a:latin typeface="Times New Roman" panose="02020603050405020304" pitchFamily="18" charset="0"/>
                <a:cs typeface="Times New Roman" panose="02020603050405020304" pitchFamily="18" charset="0"/>
              </a:rPr>
              <a:t>đoạn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thơ</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30" name="Heart 29">
            <a:extLst>
              <a:ext uri="{FF2B5EF4-FFF2-40B4-BE49-F238E27FC236}">
                <a16:creationId xmlns:a16="http://schemas.microsoft.com/office/drawing/2014/main" id="{75B114C9-12FE-4B79-BACE-899503631184}"/>
              </a:ext>
            </a:extLst>
          </p:cNvPr>
          <p:cNvSpPr/>
          <p:nvPr/>
        </p:nvSpPr>
        <p:spPr>
          <a:xfrm>
            <a:off x="5005620" y="914678"/>
            <a:ext cx="3429000" cy="3657600"/>
          </a:xfrm>
          <a:prstGeom prst="heart">
            <a:avLst/>
          </a:prstGeom>
          <a:solidFill>
            <a:srgbClr val="F5ADF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5-Point Star 3">
            <a:extLst>
              <a:ext uri="{FF2B5EF4-FFF2-40B4-BE49-F238E27FC236}">
                <a16:creationId xmlns:a16="http://schemas.microsoft.com/office/drawing/2014/main" id="{F1854133-8290-4059-8CF4-1E74C012AC1F}"/>
              </a:ext>
            </a:extLst>
          </p:cNvPr>
          <p:cNvSpPr/>
          <p:nvPr/>
        </p:nvSpPr>
        <p:spPr>
          <a:xfrm>
            <a:off x="4191000" y="1465265"/>
            <a:ext cx="457200" cy="344487"/>
          </a:xfrm>
          <a:prstGeom prst="star5">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Box 17">
            <a:extLst>
              <a:ext uri="{FF2B5EF4-FFF2-40B4-BE49-F238E27FC236}">
                <a16:creationId xmlns:a16="http://schemas.microsoft.com/office/drawing/2014/main" id="{8E7AB558-1FAF-4445-9905-1F813D28D691}"/>
              </a:ext>
            </a:extLst>
          </p:cNvPr>
          <p:cNvSpPr txBox="1">
            <a:spLocks noChangeArrowheads="1"/>
          </p:cNvSpPr>
          <p:nvPr/>
        </p:nvSpPr>
        <p:spPr bwMode="auto">
          <a:xfrm>
            <a:off x="5451656" y="1679198"/>
            <a:ext cx="290268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200" dirty="0">
                <a:solidFill>
                  <a:srgbClr val="FF0000"/>
                </a:solidFill>
                <a:latin typeface="Times New Roman" panose="02020603050405020304" pitchFamily="18" charset="0"/>
                <a:cs typeface="Times New Roman" panose="02020603050405020304" pitchFamily="18" charset="0"/>
              </a:rPr>
              <a:t>“</a:t>
            </a:r>
            <a:r>
              <a:rPr lang="vi-VN" altLang="en-US" sz="2200" dirty="0">
                <a:solidFill>
                  <a:srgbClr val="FF0000"/>
                </a:solidFill>
                <a:latin typeface="Times New Roman" panose="02020603050405020304" pitchFamily="18" charset="0"/>
                <a:cs typeface="Times New Roman" panose="02020603050405020304" pitchFamily="18" charset="0"/>
              </a:rPr>
              <a:t>Suốt cả cuộc chiến đấu chỉ có một chỗ dựa dường như là duy nhất để tồn tại, để chiến đấu là tình đồng chí</a:t>
            </a:r>
            <a:r>
              <a:rPr lang="en-US" altLang="en-US" sz="2200" dirty="0">
                <a:solidFill>
                  <a:srgbClr val="FF0000"/>
                </a:solidFill>
                <a:latin typeface="Times New Roman" panose="02020603050405020304" pitchFamily="18" charset="0"/>
                <a:cs typeface="Times New Roman" panose="02020603050405020304" pitchFamily="18" charset="0"/>
              </a:rPr>
              <a:t>”.</a:t>
            </a:r>
            <a:endParaRPr lang="en-US" altLang="en-US" sz="2200" dirty="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5">
            <a:extLst>
              <a:ext uri="{FF2B5EF4-FFF2-40B4-BE49-F238E27FC236}">
                <a16:creationId xmlns:a16="http://schemas.microsoft.com/office/drawing/2014/main" id="{63D33C3C-8C93-4405-822F-008D7435E990}"/>
              </a:ext>
            </a:extLst>
          </p:cNvPr>
          <p:cNvSpPr txBox="1">
            <a:spLocks noChangeArrowheads="1"/>
          </p:cNvSpPr>
          <p:nvPr/>
        </p:nvSpPr>
        <p:spPr bwMode="auto">
          <a:xfrm>
            <a:off x="121127" y="282981"/>
            <a:ext cx="8428514"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VD 2: </a:t>
            </a:r>
            <a:r>
              <a:rPr lang="en-US" altLang="en-US" sz="2800" b="1" dirty="0" err="1">
                <a:solidFill>
                  <a:srgbClr val="FF0000"/>
                </a:solidFill>
                <a:latin typeface="Times New Roman" panose="02020603050405020304" pitchFamily="18" charset="0"/>
                <a:cs typeface="Times New Roman" panose="02020603050405020304" pitchFamily="18" charset="0"/>
              </a:rPr>
              <a:t>Dạng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phân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tích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tượng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thơ</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5604" name="TextBox 5">
            <a:extLst>
              <a:ext uri="{FF2B5EF4-FFF2-40B4-BE49-F238E27FC236}">
                <a16:creationId xmlns:a16="http://schemas.microsoft.com/office/drawing/2014/main" id="{81D4328E-2C8B-4CD2-804B-4FEDB634A13C}"/>
              </a:ext>
            </a:extLst>
          </p:cNvPr>
          <p:cNvSpPr txBox="1">
            <a:spLocks noChangeArrowheads="1"/>
          </p:cNvSpPr>
          <p:nvPr/>
        </p:nvSpPr>
        <p:spPr bwMode="auto">
          <a:xfrm>
            <a:off x="525384" y="973842"/>
            <a:ext cx="2560320" cy="3416320"/>
          </a:xfrm>
          <a:prstGeom prst="rect">
            <a:avLst/>
          </a:prstGeom>
          <a:solidFill>
            <a:srgbClr val="008000"/>
          </a:solidFill>
          <a:ln w="9525">
            <a:solidFill>
              <a:srgbClr val="FFFF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pt-BR" altLang="en-US" sz="2400" dirty="0">
                <a:solidFill>
                  <a:schemeClr val="bg1"/>
                </a:solidFill>
                <a:latin typeface="Times New Roman" panose="02020603050405020304" pitchFamily="18" charset="0"/>
                <a:cs typeface="Times New Roman" panose="02020603050405020304" pitchFamily="18" charset="0"/>
              </a:rPr>
              <a:t> </a:t>
            </a:r>
            <a:r>
              <a:rPr lang="vi-VN" altLang="en-US" sz="2400" dirty="0">
                <a:solidFill>
                  <a:schemeClr val="bg1"/>
                </a:solidFill>
                <a:latin typeface="Times New Roman" panose="02020603050405020304" pitchFamily="18" charset="0"/>
                <a:cs typeface="Times New Roman" panose="02020603050405020304" pitchFamily="18" charset="0"/>
              </a:rPr>
              <a:t>Viết một đoạn văn khoảng 12 câu theo </a:t>
            </a:r>
            <a:r>
              <a:rPr lang="en-US" altLang="en-US" sz="2400" dirty="0" err="1">
                <a:solidFill>
                  <a:schemeClr val="bg1"/>
                </a:solidFill>
                <a:latin typeface="Times New Roman" panose="02020603050405020304" pitchFamily="18" charset="0"/>
                <a:cs typeface="Times New Roman" panose="02020603050405020304" pitchFamily="18" charset="0"/>
              </a:rPr>
              <a:t>phép</a:t>
            </a:r>
            <a:r>
              <a:rPr lang="vi-VN" altLang="en-US" sz="2400" dirty="0">
                <a:solidFill>
                  <a:schemeClr val="bg1"/>
                </a:solidFill>
                <a:latin typeface="Times New Roman" panose="02020603050405020304" pitchFamily="18" charset="0"/>
                <a:cs typeface="Times New Roman" panose="02020603050405020304" pitchFamily="18" charset="0"/>
              </a:rPr>
              <a:t> lập luận </a:t>
            </a:r>
            <a:r>
              <a:rPr lang="en-US" altLang="en-US" sz="2400" dirty="0">
                <a:solidFill>
                  <a:schemeClr val="bg1"/>
                </a:solidFill>
                <a:latin typeface="Times New Roman" panose="02020603050405020304" pitchFamily="18" charset="0"/>
                <a:cs typeface="Times New Roman" panose="02020603050405020304" pitchFamily="18" charset="0"/>
              </a:rPr>
              <a:t>qui </a:t>
            </a:r>
            <a:r>
              <a:rPr lang="en-US" altLang="en-US" sz="2400" dirty="0" err="1">
                <a:solidFill>
                  <a:schemeClr val="bg1"/>
                </a:solidFill>
                <a:latin typeface="Times New Roman" panose="02020603050405020304" pitchFamily="18" charset="0"/>
                <a:cs typeface="Times New Roman" panose="02020603050405020304" pitchFamily="18" charset="0"/>
              </a:rPr>
              <a:t>nạp</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phân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tích</a:t>
            </a:r>
            <a:r>
              <a:rPr lang="en-US" altLang="en-US" sz="2400" dirty="0">
                <a:solidFill>
                  <a:schemeClr val="bg1"/>
                </a:solidFill>
                <a:latin typeface="Times New Roman" panose="02020603050405020304" pitchFamily="18" charset="0"/>
                <a:cs typeface="Times New Roman" panose="02020603050405020304" pitchFamily="18" charset="0"/>
              </a:rPr>
              <a:t> ý </a:t>
            </a:r>
            <a:r>
              <a:rPr lang="en-US" altLang="en-US" sz="2400" dirty="0" err="1">
                <a:solidFill>
                  <a:schemeClr val="bg1"/>
                </a:solidFill>
                <a:latin typeface="Times New Roman" panose="02020603050405020304" pitchFamily="18" charset="0"/>
                <a:cs typeface="Times New Roman" panose="02020603050405020304" pitchFamily="18" charset="0"/>
              </a:rPr>
              <a:t>nghĩa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hình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tượng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vầng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trăng</a:t>
            </a:r>
            <a:r>
              <a:rPr lang="en-US" altLang="en-US" sz="2400" dirty="0">
                <a:solidFill>
                  <a:schemeClr val="bg1"/>
                </a:solidFill>
                <a:latin typeface="Times New Roman" panose="02020603050405020304" pitchFamily="18" charset="0"/>
                <a:cs typeface="Times New Roman" panose="02020603050405020304" pitchFamily="18" charset="0"/>
              </a:rPr>
              <a:t> trong </a:t>
            </a:r>
            <a:r>
              <a:rPr lang="en-US" altLang="en-US" sz="2400" dirty="0" err="1">
                <a:solidFill>
                  <a:schemeClr val="bg1"/>
                </a:solidFill>
                <a:latin typeface="Times New Roman" panose="02020603050405020304" pitchFamily="18" charset="0"/>
                <a:cs typeface="Times New Roman" panose="02020603050405020304" pitchFamily="18" charset="0"/>
              </a:rPr>
              <a:t>bài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i="1" dirty="0" err="1">
                <a:solidFill>
                  <a:schemeClr val="bg1"/>
                </a:solidFill>
                <a:latin typeface="Times New Roman" panose="02020603050405020304" pitchFamily="18" charset="0"/>
                <a:cs typeface="Times New Roman" panose="02020603050405020304" pitchFamily="18" charset="0"/>
              </a:rPr>
              <a:t>Ánh</a:t>
            </a:r>
            <a:r>
              <a:rPr lang="en-US" altLang="en-US" sz="2400" i="1" dirty="0">
                <a:solidFill>
                  <a:schemeClr val="bg1"/>
                </a:solidFill>
                <a:latin typeface="Times New Roman" panose="02020603050405020304" pitchFamily="18" charset="0"/>
                <a:cs typeface="Times New Roman" panose="02020603050405020304" pitchFamily="18" charset="0"/>
              </a:rPr>
              <a:t> </a:t>
            </a:r>
            <a:r>
              <a:rPr lang="en-US" altLang="en-US" sz="2400" i="1" dirty="0" err="1">
                <a:solidFill>
                  <a:schemeClr val="bg1"/>
                </a:solidFill>
                <a:latin typeface="Times New Roman" panose="02020603050405020304" pitchFamily="18" charset="0"/>
                <a:cs typeface="Times New Roman" panose="02020603050405020304" pitchFamily="18" charset="0"/>
              </a:rPr>
              <a:t>trăng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của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Nguyễn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Duy</a:t>
            </a:r>
            <a:r>
              <a:rPr lang="en-US" altLang="en-US" sz="2400" dirty="0">
                <a:solidFill>
                  <a:schemeClr val="bg1"/>
                </a:solidFill>
                <a:latin typeface="Times New Roman" panose="02020603050405020304" pitchFamily="18" charset="0"/>
                <a:cs typeface="Times New Roman" panose="02020603050405020304" pitchFamily="18" charset="0"/>
              </a:rPr>
              <a:t>. </a:t>
            </a:r>
          </a:p>
          <a:p>
            <a:pPr>
              <a:spcBef>
                <a:spcPct val="0"/>
              </a:spcBef>
              <a:buFontTx/>
              <a:buNone/>
            </a:pPr>
            <a:endParaRPr lang="pt-BR" altLang="en-US" sz="2400" i="1" dirty="0">
              <a:solidFill>
                <a:schemeClr val="bg1"/>
              </a:solidFill>
              <a:latin typeface="Times New Roman" panose="02020603050405020304" pitchFamily="18" charset="0"/>
              <a:cs typeface="Times New Roman" panose="02020603050405020304" pitchFamily="18" charset="0"/>
            </a:endParaRPr>
          </a:p>
        </p:txBody>
      </p:sp>
      <p:sp>
        <p:nvSpPr>
          <p:cNvPr id="5" name="TextBox 5">
            <a:extLst>
              <a:ext uri="{FF2B5EF4-FFF2-40B4-BE49-F238E27FC236}">
                <a16:creationId xmlns:a16="http://schemas.microsoft.com/office/drawing/2014/main" id="{D232A6BD-9434-41E4-956D-694C8B858BBC}"/>
              </a:ext>
            </a:extLst>
          </p:cNvPr>
          <p:cNvSpPr txBox="1">
            <a:spLocks noChangeArrowheads="1"/>
          </p:cNvSpPr>
          <p:nvPr/>
        </p:nvSpPr>
        <p:spPr bwMode="auto">
          <a:xfrm>
            <a:off x="3646172" y="1969153"/>
            <a:ext cx="4824251" cy="830997"/>
          </a:xfrm>
          <a:prstGeom prst="rect">
            <a:avLst/>
          </a:prstGeom>
          <a:solidFill>
            <a:srgbClr val="008000"/>
          </a:solidFill>
          <a:ln w="9525">
            <a:solidFill>
              <a:srgbClr val="FFFF00"/>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pt-BR"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Kiểu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bài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Phân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tích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hình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tượng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nghệ</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thuật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xuyên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suốt</a:t>
            </a:r>
            <a:r>
              <a:rPr lang="en-US" altLang="en-US" sz="2400" dirty="0">
                <a:solidFill>
                  <a:schemeClr val="bg1"/>
                </a:solidFill>
                <a:latin typeface="Times New Roman" panose="02020603050405020304" pitchFamily="18" charset="0"/>
                <a:cs typeface="Times New Roman" panose="02020603050405020304" pitchFamily="18" charset="0"/>
              </a:rPr>
              <a:t> trong </a:t>
            </a:r>
            <a:r>
              <a:rPr lang="en-US" altLang="en-US" sz="2400" dirty="0" err="1">
                <a:solidFill>
                  <a:schemeClr val="bg1"/>
                </a:solidFill>
                <a:latin typeface="Times New Roman" panose="02020603050405020304" pitchFamily="18" charset="0"/>
                <a:cs typeface="Times New Roman" panose="02020603050405020304" pitchFamily="18" charset="0"/>
              </a:rPr>
              <a:t>cả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bài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thơ</a:t>
            </a:r>
            <a:r>
              <a:rPr lang="en-US" altLang="en-US" sz="2400" dirty="0">
                <a:solidFill>
                  <a:schemeClr val="bg1"/>
                </a:solidFill>
                <a:latin typeface="Times New Roman" panose="02020603050405020304" pitchFamily="18" charset="0"/>
                <a:cs typeface="Times New Roman" panose="02020603050405020304" pitchFamily="18" charset="0"/>
              </a:rPr>
              <a:t>.</a:t>
            </a:r>
            <a:endParaRPr lang="pt-BR" altLang="en-US" sz="2400" i="1" dirty="0">
              <a:solidFill>
                <a:schemeClr val="bg1"/>
              </a:solidFill>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E7D13613-5EC3-4A2B-9B6E-4771E4CB400B}"/>
              </a:ext>
            </a:extLst>
          </p:cNvPr>
          <p:cNvSpPr/>
          <p:nvPr/>
        </p:nvSpPr>
        <p:spPr>
          <a:xfrm>
            <a:off x="3242112" y="2197962"/>
            <a:ext cx="320040" cy="373380"/>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19126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The-Moon-moon-22762198-1024-768">
            <a:extLst>
              <a:ext uri="{FF2B5EF4-FFF2-40B4-BE49-F238E27FC236}">
                <a16:creationId xmlns:a16="http://schemas.microsoft.com/office/drawing/2014/main" id="{12938E3F-3D04-471E-82E8-A88F5F37A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11" r="20703"/>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7">
            <a:extLst>
              <a:ext uri="{FF2B5EF4-FFF2-40B4-BE49-F238E27FC236}">
                <a16:creationId xmlns:a16="http://schemas.microsoft.com/office/drawing/2014/main" id="{334DFE74-133C-4B35-82EE-8487CD41E844}"/>
              </a:ext>
            </a:extLst>
          </p:cNvPr>
          <p:cNvSpPr txBox="1">
            <a:spLocks noChangeArrowheads="1"/>
          </p:cNvSpPr>
          <p:nvPr/>
        </p:nvSpPr>
        <p:spPr bwMode="auto">
          <a:xfrm>
            <a:off x="1504268" y="1858030"/>
            <a:ext cx="6457950"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Trăng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là</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cái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đẹp</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của</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thiên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nhiên</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quê</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hương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đất</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nước</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bình</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dị</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mà</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vĩnh</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hằng</a:t>
            </a:r>
            <a:r>
              <a:rPr lang="en-US" altLang="en-US" sz="2400" dirty="0">
                <a:solidFill>
                  <a:srgbClr val="000000"/>
                </a:solidFill>
                <a:latin typeface="Times New Roman" panose="02020603050405020304" pitchFamily="18" charset="0"/>
                <a:cs typeface="Times New Roman" panose="02020603050405020304" pitchFamily="18" charset="0"/>
              </a:rPr>
              <a:t>: 2 </a:t>
            </a:r>
            <a:r>
              <a:rPr lang="en-US" altLang="en-US" sz="2400" dirty="0" err="1">
                <a:solidFill>
                  <a:srgbClr val="000000"/>
                </a:solidFill>
                <a:latin typeface="Times New Roman" panose="02020603050405020304" pitchFamily="18" charset="0"/>
                <a:cs typeface="Times New Roman" panose="02020603050405020304" pitchFamily="18" charset="0"/>
              </a:rPr>
              <a:t>khổ</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đầu</a:t>
            </a: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Trăng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là</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quá</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khứ</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gian</a:t>
            </a:r>
            <a:r>
              <a:rPr lang="en-US" altLang="en-US" sz="2400" dirty="0">
                <a:solidFill>
                  <a:srgbClr val="000000"/>
                </a:solidFill>
                <a:latin typeface="Times New Roman" panose="02020603050405020304" pitchFamily="18" charset="0"/>
                <a:cs typeface="Times New Roman" panose="02020603050405020304" pitchFamily="18" charset="0"/>
              </a:rPr>
              <a:t> lao </a:t>
            </a:r>
            <a:r>
              <a:rPr lang="en-US" altLang="en-US" sz="2400" dirty="0" err="1">
                <a:solidFill>
                  <a:srgbClr val="000000"/>
                </a:solidFill>
                <a:latin typeface="Times New Roman" panose="02020603050405020304" pitchFamily="18" charset="0"/>
                <a:cs typeface="Times New Roman" panose="02020603050405020304" pitchFamily="18" charset="0"/>
              </a:rPr>
              <a:t>mà</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nghĩa</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tình</a:t>
            </a:r>
            <a:r>
              <a:rPr lang="en-US" altLang="en-US" sz="2400" dirty="0">
                <a:solidFill>
                  <a:srgbClr val="000000"/>
                </a:solidFill>
                <a:latin typeface="Times New Roman" panose="02020603050405020304" pitchFamily="18" charset="0"/>
                <a:cs typeface="Times New Roman" panose="02020603050405020304" pitchFamily="18" charset="0"/>
              </a:rPr>
              <a:t>: 2 </a:t>
            </a:r>
            <a:r>
              <a:rPr lang="en-US" altLang="en-US" sz="2400" dirty="0" err="1">
                <a:solidFill>
                  <a:srgbClr val="000000"/>
                </a:solidFill>
                <a:latin typeface="Times New Roman" panose="02020603050405020304" pitchFamily="18" charset="0"/>
                <a:cs typeface="Times New Roman" panose="02020603050405020304" pitchFamily="18" charset="0"/>
              </a:rPr>
              <a:t>khổ</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đầu</a:t>
            </a:r>
            <a:endParaRPr lang="en-US" altLang="en-US" sz="24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Trăng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là</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ánh</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sáng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cao</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cả</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đẹp</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đẽ</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ánh</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sáng</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lương</a:t>
            </a:r>
            <a:r>
              <a:rPr lang="en-US" altLang="en-US" sz="2400" dirty="0">
                <a:solidFill>
                  <a:srgbClr val="000000"/>
                </a:solidFill>
                <a:latin typeface="Times New Roman" panose="02020603050405020304" pitchFamily="18" charset="0"/>
                <a:cs typeface="Times New Roman" panose="02020603050405020304" pitchFamily="18" charset="0"/>
              </a:rPr>
              <a:t> tri </a:t>
            </a:r>
            <a:r>
              <a:rPr lang="en-US" altLang="en-US" sz="2400" dirty="0" err="1">
                <a:solidFill>
                  <a:srgbClr val="000000"/>
                </a:solidFill>
                <a:latin typeface="Times New Roman" panose="02020603050405020304" pitchFamily="18" charset="0"/>
                <a:cs typeface="Times New Roman" panose="02020603050405020304" pitchFamily="18" charset="0"/>
              </a:rPr>
              <a:t>thức</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tỉnh</a:t>
            </a:r>
            <a:r>
              <a:rPr lang="en-US" altLang="en-US" sz="2400" dirty="0">
                <a:solidFill>
                  <a:srgbClr val="000000"/>
                </a:solidFill>
                <a:latin typeface="Times New Roman" panose="02020603050405020304" pitchFamily="18" charset="0"/>
                <a:cs typeface="Times New Roman" panose="02020603050405020304" pitchFamily="18" charset="0"/>
              </a:rPr>
              <a:t> con </a:t>
            </a:r>
            <a:r>
              <a:rPr lang="en-US" altLang="en-US" sz="2400" dirty="0" err="1">
                <a:solidFill>
                  <a:srgbClr val="000000"/>
                </a:solidFill>
                <a:latin typeface="Times New Roman" panose="02020603050405020304" pitchFamily="18" charset="0"/>
                <a:cs typeface="Times New Roman" panose="02020603050405020304" pitchFamily="18" charset="0"/>
              </a:rPr>
              <a:t>người</a:t>
            </a:r>
            <a:r>
              <a:rPr lang="en-US" altLang="en-US" sz="2400" dirty="0">
                <a:solidFill>
                  <a:srgbClr val="000000"/>
                </a:solidFill>
                <a:latin typeface="Times New Roman" panose="02020603050405020304" pitchFamily="18" charset="0"/>
                <a:cs typeface="Times New Roman" panose="02020603050405020304" pitchFamily="18" charset="0"/>
              </a:rPr>
              <a:t>: </a:t>
            </a:r>
            <a:r>
              <a:rPr lang="en-US" altLang="en-US" sz="2400" dirty="0" err="1">
                <a:solidFill>
                  <a:srgbClr val="000000"/>
                </a:solidFill>
                <a:latin typeface="Times New Roman" panose="02020603050405020304" pitchFamily="18" charset="0"/>
                <a:cs typeface="Times New Roman" panose="02020603050405020304" pitchFamily="18" charset="0"/>
              </a:rPr>
              <a:t>khổ</a:t>
            </a:r>
            <a:r>
              <a:rPr lang="en-US" altLang="en-US" sz="2400" dirty="0">
                <a:solidFill>
                  <a:srgbClr val="000000"/>
                </a:solidFill>
                <a:latin typeface="Times New Roman" panose="02020603050405020304" pitchFamily="18" charset="0"/>
                <a:cs typeface="Times New Roman" panose="02020603050405020304" pitchFamily="18" charset="0"/>
              </a:rPr>
              <a:t> 5, 6</a:t>
            </a:r>
          </a:p>
        </p:txBody>
      </p:sp>
      <p:sp>
        <p:nvSpPr>
          <p:cNvPr id="38921" name="Rectangle 9">
            <a:extLst>
              <a:ext uri="{FF2B5EF4-FFF2-40B4-BE49-F238E27FC236}">
                <a16:creationId xmlns:a16="http://schemas.microsoft.com/office/drawing/2014/main" id="{DDFCB80C-0093-48CF-8A64-00ED81A845E0}"/>
              </a:ext>
            </a:extLst>
          </p:cNvPr>
          <p:cNvSpPr>
            <a:spLocks noChangeArrowheads="1"/>
          </p:cNvSpPr>
          <p:nvPr/>
        </p:nvSpPr>
        <p:spPr bwMode="auto">
          <a:xfrm>
            <a:off x="1504268" y="4424096"/>
            <a:ext cx="3634328" cy="461665"/>
          </a:xfrm>
          <a:prstGeom prst="rect">
            <a:avLst/>
          </a:prstGeom>
          <a:solidFill>
            <a:schemeClr val="bg1"/>
          </a:solidFill>
          <a:ln>
            <a:noFill/>
          </a:ln>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Thông</a:t>
            </a:r>
            <a:r>
              <a:rPr lang="en-US" altLang="en-US" sz="24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điệp</a:t>
            </a:r>
            <a:r>
              <a:rPr lang="en-US" altLang="en-US" sz="24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4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bài</a:t>
            </a:r>
            <a:r>
              <a:rPr lang="en-US" altLang="en-US" sz="24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thơ</a:t>
            </a:r>
            <a:endParaRPr lang="en-US" altLang="en-US" sz="24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5845" name="Rectangle 10">
            <a:extLst>
              <a:ext uri="{FF2B5EF4-FFF2-40B4-BE49-F238E27FC236}">
                <a16:creationId xmlns:a16="http://schemas.microsoft.com/office/drawing/2014/main" id="{03BADCD9-6F41-4FA2-8845-3BE63245136B}"/>
              </a:ext>
            </a:extLst>
          </p:cNvPr>
          <p:cNvSpPr>
            <a:spLocks noGrp="1" noChangeArrowheads="1"/>
          </p:cNvSpPr>
          <p:nvPr>
            <p:ph type="title"/>
          </p:nvPr>
        </p:nvSpPr>
        <p:spPr>
          <a:xfrm>
            <a:off x="1242060" y="114300"/>
            <a:ext cx="4526280" cy="766584"/>
          </a:xfrm>
          <a:solidFill>
            <a:schemeClr val="bg1"/>
          </a:solidFill>
        </p:spPr>
        <p:txBody>
          <a:bodyPr/>
          <a:lstStyle/>
          <a:p>
            <a:pPr algn="ctr" eaLnBrk="1" hangingPunct="1"/>
            <a:r>
              <a:rPr lang="en-US" altLang="en-US" sz="2400" b="1" dirty="0" err="1">
                <a:solidFill>
                  <a:srgbClr val="FF0000"/>
                </a:solidFill>
                <a:latin typeface="Times New Roman" panose="02020603050405020304" pitchFamily="18" charset="0"/>
                <a:cs typeface="Times New Roman" panose="02020603050405020304" pitchFamily="18" charset="0"/>
              </a:rPr>
              <a:t>Lập</a:t>
            </a:r>
            <a:r>
              <a:rPr lang="en-US" altLang="en-US" sz="2400" b="1" dirty="0">
                <a:solidFill>
                  <a:srgbClr val="FF0000"/>
                </a:solidFill>
                <a:latin typeface="Times New Roman" panose="02020603050405020304" pitchFamily="18" charset="0"/>
                <a:cs typeface="Times New Roman" panose="02020603050405020304" pitchFamily="18" charset="0"/>
              </a:rPr>
              <a:t> ý </a:t>
            </a:r>
            <a:r>
              <a:rPr lang="en-US" altLang="en-US" sz="2400" b="1" dirty="0" err="1">
                <a:solidFill>
                  <a:srgbClr val="FF0000"/>
                </a:solidFill>
                <a:latin typeface="Times New Roman" panose="02020603050405020304" pitchFamily="18" charset="0"/>
                <a:cs typeface="Times New Roman" panose="02020603050405020304" pitchFamily="18" charset="0"/>
              </a:rPr>
              <a:t>dựa</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vào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đặc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điểm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hình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tượng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thơ</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Rectangle 10">
            <a:extLst>
              <a:ext uri="{FF2B5EF4-FFF2-40B4-BE49-F238E27FC236}">
                <a16:creationId xmlns:a16="http://schemas.microsoft.com/office/drawing/2014/main" id="{B4274EC3-F94C-4BDB-82AA-471F219AFD30}"/>
              </a:ext>
            </a:extLst>
          </p:cNvPr>
          <p:cNvSpPr txBox="1">
            <a:spLocks noChangeArrowheads="1"/>
          </p:cNvSpPr>
          <p:nvPr/>
        </p:nvSpPr>
        <p:spPr>
          <a:xfrm>
            <a:off x="1242060" y="1277496"/>
            <a:ext cx="6652260" cy="457200"/>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000"/>
              <a:buFont typeface="Roboto Slab Light"/>
              <a:buNone/>
              <a:defRPr sz="2000" b="0" i="0" u="none" strike="noStrike" cap="none">
                <a:solidFill>
                  <a:schemeClr val="lt1"/>
                </a:solidFill>
                <a:latin typeface="Roboto Slab Light"/>
                <a:ea typeface="Roboto Slab Light"/>
                <a:cs typeface="Roboto Slab Light"/>
                <a:sym typeface="Roboto Slab Light"/>
              </a:defRPr>
            </a:lvl1pPr>
            <a:lvl2pPr marR="0" lvl="1" algn="l" rtl="0">
              <a:lnSpc>
                <a:spcPct val="100000"/>
              </a:lnSpc>
              <a:spcBef>
                <a:spcPts val="0"/>
              </a:spcBef>
              <a:spcAft>
                <a:spcPts val="0"/>
              </a:spcAft>
              <a:buClr>
                <a:schemeClr val="lt1"/>
              </a:buClr>
              <a:buSzPts val="2000"/>
              <a:buFont typeface="Roboto Slab Light"/>
              <a:buNone/>
              <a:defRPr sz="20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lt1"/>
              </a:buClr>
              <a:buSzPts val="2000"/>
              <a:buFont typeface="Roboto Slab Light"/>
              <a:buNone/>
              <a:defRPr sz="20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lt1"/>
              </a:buClr>
              <a:buSzPts val="2000"/>
              <a:buFont typeface="Roboto Slab Light"/>
              <a:buNone/>
              <a:defRPr sz="20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lt1"/>
              </a:buClr>
              <a:buSzPts val="2000"/>
              <a:buFont typeface="Roboto Slab Light"/>
              <a:buNone/>
              <a:defRPr sz="20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lt1"/>
              </a:buClr>
              <a:buSzPts val="2000"/>
              <a:buFont typeface="Roboto Slab Light"/>
              <a:buNone/>
              <a:defRPr sz="20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lt1"/>
              </a:buClr>
              <a:buSzPts val="2000"/>
              <a:buFont typeface="Roboto Slab Light"/>
              <a:buNone/>
              <a:defRPr sz="20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lt1"/>
              </a:buClr>
              <a:buSzPts val="2000"/>
              <a:buFont typeface="Roboto Slab Light"/>
              <a:buNone/>
              <a:defRPr sz="20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lt1"/>
              </a:buClr>
              <a:buSzPts val="2000"/>
              <a:buFont typeface="Roboto Slab Light"/>
              <a:buNone/>
              <a:defRPr sz="2000" b="0" i="0" u="none" strike="noStrike" cap="none">
                <a:solidFill>
                  <a:schemeClr val="lt1"/>
                </a:solidFill>
                <a:latin typeface="Roboto Slab Light"/>
                <a:ea typeface="Roboto Slab Light"/>
                <a:cs typeface="Roboto Slab Light"/>
                <a:sym typeface="Roboto Slab Light"/>
              </a:defRPr>
            </a:lvl9pPr>
          </a:lstStyle>
          <a:p>
            <a:r>
              <a:rPr lang="en-US" altLang="en-US" sz="2200" b="1" dirty="0">
                <a:solidFill>
                  <a:srgbClr val="000000"/>
                </a:solidFill>
                <a:latin typeface="Times New Roman" panose="02020603050405020304" pitchFamily="18" charset="0"/>
                <a:cs typeface="Times New Roman" panose="02020603050405020304" pitchFamily="18" charset="0"/>
              </a:rPr>
              <a:t>Ý </a:t>
            </a:r>
            <a:r>
              <a:rPr lang="en-US" altLang="en-US" sz="2200" b="1" dirty="0" err="1">
                <a:solidFill>
                  <a:srgbClr val="000000"/>
                </a:solidFill>
                <a:latin typeface="Times New Roman" panose="02020603050405020304" pitchFamily="18" charset="0"/>
                <a:cs typeface="Times New Roman" panose="02020603050405020304" pitchFamily="18" charset="0"/>
              </a:rPr>
              <a:t>nghĩa</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hình</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tượng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vầng</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trăng</a:t>
            </a:r>
            <a:r>
              <a:rPr lang="en-US" altLang="en-US" sz="2200" b="1" dirty="0">
                <a:solidFill>
                  <a:srgbClr val="000000"/>
                </a:solidFill>
                <a:latin typeface="Times New Roman" panose="02020603050405020304" pitchFamily="18" charset="0"/>
                <a:cs typeface="Times New Roman" panose="02020603050405020304" pitchFamily="18" charset="0"/>
              </a:rPr>
              <a:t> trong </a:t>
            </a:r>
            <a:r>
              <a:rPr lang="en-US" altLang="en-US" sz="2200" b="1" dirty="0" err="1">
                <a:solidFill>
                  <a:srgbClr val="000000"/>
                </a:solidFill>
                <a:latin typeface="Times New Roman" panose="02020603050405020304" pitchFamily="18" charset="0"/>
                <a:cs typeface="Times New Roman" panose="02020603050405020304" pitchFamily="18" charset="0"/>
              </a:rPr>
              <a:t>bài</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Ánh</a:t>
            </a:r>
            <a:r>
              <a:rPr lang="en-US" altLang="en-US" sz="2200" b="1" dirty="0">
                <a:solidFill>
                  <a:srgbClr val="000000"/>
                </a:solidFill>
                <a:latin typeface="Times New Roman" panose="02020603050405020304" pitchFamily="18" charset="0"/>
                <a:cs typeface="Times New Roman" panose="02020603050405020304" pitchFamily="18" charset="0"/>
              </a:rPr>
              <a:t> </a:t>
            </a:r>
            <a:r>
              <a:rPr lang="en-US" altLang="en-US" sz="2200" b="1" dirty="0" err="1">
                <a:solidFill>
                  <a:srgbClr val="000000"/>
                </a:solidFill>
                <a:latin typeface="Times New Roman" panose="02020603050405020304" pitchFamily="18" charset="0"/>
                <a:cs typeface="Times New Roman" panose="02020603050405020304" pitchFamily="18" charset="0"/>
              </a:rPr>
              <a:t>trăng</a:t>
            </a:r>
            <a:r>
              <a:rPr lang="en-US" altLang="en-US" sz="2200" b="1" dirty="0">
                <a:solidFill>
                  <a:srgbClr val="0000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diamond(in)">
                                      <p:cBhvr>
                                        <p:cTn id="7" dur="1000"/>
                                        <p:tgtEl>
                                          <p:spTgt spid="389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8921"/>
                                        </p:tgtEl>
                                        <p:attrNameLst>
                                          <p:attrName>style.visibility</p:attrName>
                                        </p:attrNameLst>
                                      </p:cBhvr>
                                      <p:to>
                                        <p:strVal val="visible"/>
                                      </p:to>
                                    </p:set>
                                    <p:animEffect transition="in" filter="fade">
                                      <p:cBhvr>
                                        <p:cTn id="12" dur="385" decel="100000"/>
                                        <p:tgtEl>
                                          <p:spTgt spid="38921"/>
                                        </p:tgtEl>
                                      </p:cBhvr>
                                    </p:animEffect>
                                    <p:animScale>
                                      <p:cBhvr>
                                        <p:cTn id="13" dur="385" decel="100000"/>
                                        <p:tgtEl>
                                          <p:spTgt spid="38921"/>
                                        </p:tgtEl>
                                      </p:cBhvr>
                                      <p:from x="10000" y="10000"/>
                                      <p:to x="200000" y="450000"/>
                                    </p:animScale>
                                    <p:animScale>
                                      <p:cBhvr>
                                        <p:cTn id="14" dur="615" accel="100000" fill="hold">
                                          <p:stCondLst>
                                            <p:cond delay="385"/>
                                          </p:stCondLst>
                                        </p:cTn>
                                        <p:tgtEl>
                                          <p:spTgt spid="38921"/>
                                        </p:tgtEl>
                                      </p:cBhvr>
                                      <p:from x="200000" y="450000"/>
                                      <p:to x="100000" y="100000"/>
                                    </p:animScale>
                                    <p:set>
                                      <p:cBhvr>
                                        <p:cTn id="15" dur="385" fill="hold"/>
                                        <p:tgtEl>
                                          <p:spTgt spid="38921"/>
                                        </p:tgtEl>
                                        <p:attrNameLst>
                                          <p:attrName>ppt_x</p:attrName>
                                        </p:attrNameLst>
                                      </p:cBhvr>
                                      <p:to>
                                        <p:strVal val="(0.5)"/>
                                      </p:to>
                                    </p:set>
                                    <p:anim from="(0.5)" to="(#ppt_x)" calcmode="lin" valueType="num">
                                      <p:cBhvr>
                                        <p:cTn id="16" dur="615" accel="100000" fill="hold">
                                          <p:stCondLst>
                                            <p:cond delay="385"/>
                                          </p:stCondLst>
                                        </p:cTn>
                                        <p:tgtEl>
                                          <p:spTgt spid="38921"/>
                                        </p:tgtEl>
                                        <p:attrNameLst>
                                          <p:attrName>ppt_x</p:attrName>
                                        </p:attrNameLst>
                                      </p:cBhvr>
                                    </p:anim>
                                    <p:set>
                                      <p:cBhvr>
                                        <p:cTn id="17" dur="385" fill="hold"/>
                                        <p:tgtEl>
                                          <p:spTgt spid="38921"/>
                                        </p:tgtEl>
                                        <p:attrNameLst>
                                          <p:attrName>ppt_y</p:attrName>
                                        </p:attrNameLst>
                                      </p:cBhvr>
                                      <p:to>
                                        <p:strVal val="(#ppt_y+0.4)"/>
                                      </p:to>
                                    </p:set>
                                    <p:anim from="(#ppt_y+0.4)" to="(#ppt_y)" calcmode="lin" valueType="num">
                                      <p:cBhvr>
                                        <p:cTn id="18" dur="615" accel="100000" fill="hold">
                                          <p:stCondLst>
                                            <p:cond delay="385"/>
                                          </p:stCondLst>
                                        </p:cTn>
                                        <p:tgtEl>
                                          <p:spTgt spid="3892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389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57713357"/>
              </p:ext>
            </p:extLst>
          </p:nvPr>
        </p:nvGraphicFramePr>
        <p:xfrm>
          <a:off x="755374" y="262392"/>
          <a:ext cx="7593496" cy="4881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501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40130618"/>
              </p:ext>
            </p:extLst>
          </p:nvPr>
        </p:nvGraphicFramePr>
        <p:xfrm>
          <a:off x="755374" y="262392"/>
          <a:ext cx="7593496" cy="4881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descr="6e3e461d6fe4261ffac34bab182ac1ed"/>
          <p:cNvPicPr>
            <a:picLocks noChangeAspect="1"/>
          </p:cNvPicPr>
          <p:nvPr/>
        </p:nvPicPr>
        <p:blipFill>
          <a:blip r:embed="rId2" cstate="print"/>
          <a:stretch>
            <a:fillRect/>
          </a:stretch>
        </p:blipFill>
        <p:spPr>
          <a:xfrm>
            <a:off x="1883979" y="-115337"/>
            <a:ext cx="5178973" cy="1345047"/>
          </a:xfrm>
          <a:prstGeom prst="rect">
            <a:avLst/>
          </a:prstGeom>
        </p:spPr>
      </p:pic>
      <p:sp>
        <p:nvSpPr>
          <p:cNvPr id="3" name="TextBox 2"/>
          <p:cNvSpPr txBox="1"/>
          <p:nvPr/>
        </p:nvSpPr>
        <p:spPr>
          <a:xfrm>
            <a:off x="2727434" y="153198"/>
            <a:ext cx="35157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CÔNG TÁC CHỈ ĐẠO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CỦA BAN GIÁM HIỆU</a:t>
            </a:r>
          </a:p>
        </p:txBody>
      </p:sp>
      <p:sp>
        <p:nvSpPr>
          <p:cNvPr id="2" name="Slide Number Placeholder 1"/>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FFFFFF"/>
                </a:solidFill>
                <a:effectLst/>
                <a:uLnTx/>
                <a:uFillTx/>
                <a:latin typeface="Lato Light"/>
                <a:sym typeface="Lat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 sz="1200" b="0" i="0" u="none" strike="noStrike" kern="0" cap="none" spc="0" normalizeH="0" baseline="0" noProof="0">
              <a:ln>
                <a:noFill/>
              </a:ln>
              <a:solidFill>
                <a:srgbClr val="FFFFFF"/>
              </a:solidFill>
              <a:effectLst/>
              <a:uLnTx/>
              <a:uFillTx/>
              <a:latin typeface="Lato Light"/>
              <a:sym typeface="Lato Light"/>
            </a:endParaRPr>
          </a:p>
        </p:txBody>
      </p:sp>
      <p:sp>
        <p:nvSpPr>
          <p:cNvPr id="4" name="TextBox 3"/>
          <p:cNvSpPr txBox="1"/>
          <p:nvPr/>
        </p:nvSpPr>
        <p:spPr>
          <a:xfrm>
            <a:off x="777589" y="1079938"/>
            <a:ext cx="7614745"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Triển</a:t>
            </a:r>
            <a:r>
              <a:rPr kumimoji="0" lang="en-US" sz="2400" b="1"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khai</a:t>
            </a:r>
            <a:r>
              <a:rPr kumimoji="0" lang="en-US" sz="2400" b="1"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Ưu</a:t>
            </a:r>
            <a:r>
              <a:rPr kumimoji="0" lang="en-US" sz="2400" b="0" i="0" u="none" strike="noStrike" kern="0" cap="none" spc="0" normalizeH="0" baseline="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tiên</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đội</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ngũ</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trực</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tiếp</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giảng</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dạy</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lớp</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9;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phân</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công</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giáo</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viên</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hỗ</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trợ</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Xây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dựng</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chương</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5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tiết</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chính</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khóa</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2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tiết</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tăng</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cường</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4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tiết</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Câu</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lạc</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bộ</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tự</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chọn</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nâng</a:t>
            </a:r>
            <a:r>
              <a:rPr lang="en-US" sz="2400" noProof="0" dirty="0">
                <a:solidFill>
                  <a:srgbClr val="4A5C65"/>
                </a:solidFill>
                <a:latin typeface="Times New Roman" panose="02020603050405020304" pitchFamily="18" charset="0"/>
                <a:cs typeface="Times New Roman" panose="02020603050405020304" pitchFamily="18" charset="0"/>
              </a:rPr>
              <a:t> </a:t>
            </a:r>
            <a:r>
              <a:rPr lang="en-US" sz="2400" noProof="0" dirty="0" err="1">
                <a:solidFill>
                  <a:srgbClr val="4A5C65"/>
                </a:solidFill>
                <a:latin typeface="Times New Roman" panose="02020603050405020304" pitchFamily="18" charset="0"/>
                <a:cs typeface="Times New Roman" panose="02020603050405020304" pitchFamily="18" charset="0"/>
              </a:rPr>
              <a:t>cao</a:t>
            </a:r>
            <a:r>
              <a:rPr lang="en-US" sz="2400" noProof="0" dirty="0">
                <a:solidFill>
                  <a:srgbClr val="4A5C65"/>
                </a:solidFill>
                <a:latin typeface="Times New Roman" panose="02020603050405020304" pitchFamily="18" charset="0"/>
                <a:cs typeface="Times New Roman" panose="02020603050405020304" pitchFamily="18" charset="0"/>
              </a:rPr>
              <a:t> </a:t>
            </a:r>
            <a:r>
              <a:rPr lang="en-US" sz="2400" noProof="0" dirty="0" err="1">
                <a:solidFill>
                  <a:srgbClr val="4A5C65"/>
                </a:solidFill>
                <a:latin typeface="Times New Roman" panose="02020603050405020304" pitchFamily="18" charset="0"/>
                <a:cs typeface="Times New Roman" panose="02020603050405020304" pitchFamily="18" charset="0"/>
              </a:rPr>
              <a:t>hoặc</a:t>
            </a:r>
            <a:r>
              <a:rPr lang="en-US" sz="2400" noProof="0" dirty="0">
                <a:solidFill>
                  <a:srgbClr val="4A5C65"/>
                </a:solidFill>
                <a:latin typeface="Times New Roman" panose="02020603050405020304" pitchFamily="18" charset="0"/>
                <a:cs typeface="Times New Roman" panose="02020603050405020304" pitchFamily="18" charset="0"/>
              </a:rPr>
              <a:t> </a:t>
            </a:r>
            <a:r>
              <a:rPr lang="en-US" sz="2400" noProof="0" dirty="0" err="1">
                <a:solidFill>
                  <a:srgbClr val="4A5C65"/>
                </a:solidFill>
                <a:latin typeface="Times New Roman" panose="02020603050405020304" pitchFamily="18" charset="0"/>
                <a:cs typeface="Times New Roman" panose="02020603050405020304" pitchFamily="18" charset="0"/>
              </a:rPr>
              <a:t>bám</a:t>
            </a:r>
            <a:r>
              <a:rPr lang="en-US" sz="2400" noProof="0" dirty="0">
                <a:solidFill>
                  <a:srgbClr val="4A5C65"/>
                </a:solidFill>
                <a:latin typeface="Times New Roman" panose="02020603050405020304" pitchFamily="18" charset="0"/>
                <a:cs typeface="Times New Roman" panose="02020603050405020304" pitchFamily="18" charset="0"/>
              </a:rPr>
              <a:t> </a:t>
            </a:r>
            <a:r>
              <a:rPr lang="en-US" sz="2400" noProof="0" dirty="0" err="1">
                <a:solidFill>
                  <a:srgbClr val="4A5C65"/>
                </a:solidFill>
                <a:latin typeface="Times New Roman" panose="02020603050405020304" pitchFamily="18" charset="0"/>
                <a:cs typeface="Times New Roman" panose="02020603050405020304" pitchFamily="18" charset="0"/>
              </a:rPr>
              <a:t>sát</a:t>
            </a:r>
            <a:r>
              <a:rPr lang="en-US" sz="2400" noProof="0" dirty="0">
                <a:solidFill>
                  <a:srgbClr val="4A5C65"/>
                </a:solidFill>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Tổ</a:t>
            </a:r>
            <a:r>
              <a:rPr kumimoji="0" lang="en-US" sz="2400" b="0" i="0" u="none" strike="noStrike" kern="0" cap="none" spc="0" normalizeH="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chức</a:t>
            </a:r>
            <a:r>
              <a:rPr kumimoji="0" lang="en-US" sz="2400" b="0" i="0" u="none" strike="noStrike" kern="0" cap="none" spc="0" normalizeH="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dạy</a:t>
            </a:r>
            <a:r>
              <a:rPr kumimoji="0" lang="en-US" sz="2400" b="0" i="0" u="none" strike="noStrike" kern="0" cap="none" spc="0" normalizeH="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học</a:t>
            </a:r>
            <a:r>
              <a:rPr kumimoji="0" lang="en-US" sz="2400" b="0" i="0" u="none" strike="noStrike" kern="0" cap="none" spc="0" normalizeH="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phân</a:t>
            </a:r>
            <a:r>
              <a:rPr kumimoji="0" lang="en-US" sz="2400" b="0" i="0" u="none" strike="noStrike" kern="0" cap="none" spc="0" normalizeH="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hóa</a:t>
            </a:r>
            <a:r>
              <a:rPr kumimoji="0" lang="en-US" sz="2400" b="0" i="0" u="none" strike="noStrike" kern="0" cap="none" spc="0" normalizeH="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theo</a:t>
            </a:r>
            <a:r>
              <a:rPr kumimoji="0" lang="en-US" sz="2400" b="0" i="0" u="none" strike="noStrike" kern="0" cap="none" spc="0" normalizeH="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đối</a:t>
            </a:r>
            <a:r>
              <a:rPr kumimoji="0" lang="en-US" sz="2400" b="0" i="0" u="none" strike="noStrike" kern="0" cap="none" spc="0" normalizeH="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tượng</a:t>
            </a:r>
            <a:r>
              <a:rPr kumimoji="0" lang="en-US" sz="2400" b="0" i="0" u="none" strike="noStrike" kern="0" cap="none" spc="0" normalizeH="0" dirty="0">
                <a:ln>
                  <a:noFill/>
                </a:ln>
                <a:solidFill>
                  <a:srgbClr val="4A5C65"/>
                </a:solidFill>
                <a:effectLst/>
                <a:uLnTx/>
                <a:uFillTx/>
                <a:latin typeface="Times New Roman" panose="02020603050405020304" pitchFamily="18" charset="0"/>
                <a:cs typeface="Times New Roman" panose="02020603050405020304" pitchFamily="18" charset="0"/>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Xây</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dựng</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kế</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hoạch</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ôn</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thi</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vào</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lớp</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10 THPT.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Tổ</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chức</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các</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kì</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thi</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thử</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vào</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lớp</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10 THPT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theo</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quy</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trình</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chặt</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chẽ</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nghiêm</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noProof="0" dirty="0" err="1">
                <a:ln>
                  <a:noFill/>
                </a:ln>
                <a:solidFill>
                  <a:srgbClr val="4A5C65"/>
                </a:solidFill>
                <a:effectLst/>
                <a:uLnTx/>
                <a:uFillTx/>
                <a:latin typeface="Times New Roman" panose="02020603050405020304" pitchFamily="18" charset="0"/>
                <a:cs typeface="Times New Roman" panose="02020603050405020304" pitchFamily="18" charset="0"/>
                <a:sym typeface="Arial"/>
              </a:rPr>
              <a:t>túc</a:t>
            </a:r>
            <a:r>
              <a:rPr kumimoji="0" lang="en-US" sz="2400" b="0" i="0" u="none" strike="noStrike" kern="0" cap="none" spc="0" normalizeH="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rPr>
              <a:t>.</a:t>
            </a:r>
            <a:endParaRPr kumimoji="0" lang="en-US" sz="2400" b="0" i="0" u="none" strike="noStrike" kern="0" cap="none" spc="0" normalizeH="0" baseline="0" noProof="0" dirty="0">
              <a:ln>
                <a:noFill/>
              </a:ln>
              <a:solidFill>
                <a:srgbClr val="4A5C65"/>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12733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C6543E-0A95-465B-B117-1AC0929CE1D5}"/>
              </a:ext>
            </a:extLst>
          </p:cNvPr>
          <p:cNvSpPr>
            <a:spLocks noGrp="1"/>
          </p:cNvSpPr>
          <p:nvPr>
            <p:ph type="sldNum" sz="quarter" idx="12"/>
          </p:nvPr>
        </p:nvSpPr>
        <p:spPr/>
        <p:txBody>
          <a:bodyPr/>
          <a:lstStyle/>
          <a:p>
            <a:pPr>
              <a:defRPr/>
            </a:pPr>
            <a:fld id="{B4165C51-1D17-4C28-A817-58D3187D6A25}" type="slidenum">
              <a:rPr lang="en-US" altLang="en-US" smtClean="0"/>
              <a:pPr>
                <a:defRPr/>
              </a:pPr>
              <a:t>50</a:t>
            </a:fld>
            <a:endParaRPr lang="en-US" altLang="en-US"/>
          </a:p>
        </p:txBody>
      </p:sp>
      <p:grpSp>
        <p:nvGrpSpPr>
          <p:cNvPr id="5" name="Group 32">
            <a:extLst>
              <a:ext uri="{FF2B5EF4-FFF2-40B4-BE49-F238E27FC236}">
                <a16:creationId xmlns:a16="http://schemas.microsoft.com/office/drawing/2014/main" id="{DD5F2D6C-BBEA-4246-99FF-6F1F422B188F}"/>
              </a:ext>
            </a:extLst>
          </p:cNvPr>
          <p:cNvGrpSpPr>
            <a:grpSpLocks/>
          </p:cNvGrpSpPr>
          <p:nvPr/>
        </p:nvGrpSpPr>
        <p:grpSpPr bwMode="auto">
          <a:xfrm>
            <a:off x="234118" y="254794"/>
            <a:ext cx="8551011" cy="3890964"/>
            <a:chOff x="3682" y="1218"/>
            <a:chExt cx="1382" cy="2451"/>
          </a:xfrm>
          <a:solidFill>
            <a:srgbClr val="339933"/>
          </a:solidFill>
        </p:grpSpPr>
        <p:sp>
          <p:nvSpPr>
            <p:cNvPr id="6" name="AutoShape 33">
              <a:extLst>
                <a:ext uri="{FF2B5EF4-FFF2-40B4-BE49-F238E27FC236}">
                  <a16:creationId xmlns:a16="http://schemas.microsoft.com/office/drawing/2014/main" id="{14A80736-AB1B-4FC9-9BFF-3B3E405D3A2D}"/>
                </a:ext>
              </a:extLst>
            </p:cNvPr>
            <p:cNvSpPr>
              <a:spLocks noChangeArrowheads="1"/>
            </p:cNvSpPr>
            <p:nvPr/>
          </p:nvSpPr>
          <p:spPr bwMode="gray">
            <a:xfrm>
              <a:off x="3701" y="1218"/>
              <a:ext cx="1363" cy="1800"/>
            </a:xfrm>
            <a:prstGeom prst="roundRect">
              <a:avLst>
                <a:gd name="adj" fmla="val 1750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 name="AutoShape 36">
              <a:extLst>
                <a:ext uri="{FF2B5EF4-FFF2-40B4-BE49-F238E27FC236}">
                  <a16:creationId xmlns:a16="http://schemas.microsoft.com/office/drawing/2014/main" id="{DB30C908-5F4F-44BF-98A3-A52CFCD81ED0}"/>
                </a:ext>
              </a:extLst>
            </p:cNvPr>
            <p:cNvSpPr>
              <a:spLocks noChangeArrowheads="1"/>
            </p:cNvSpPr>
            <p:nvPr/>
          </p:nvSpPr>
          <p:spPr bwMode="gray">
            <a:xfrm>
              <a:off x="3738" y="1417"/>
              <a:ext cx="1271" cy="446"/>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FontTx/>
                <a:buChar char="-"/>
              </a:pPr>
              <a:endParaRPr lang="en-US" altLang="en-US" sz="2400" dirty="0">
                <a:latin typeface="Times New Roman" panose="02020603050405020304" pitchFamily="18" charset="0"/>
                <a:cs typeface="Times New Roman" panose="02020603050405020304" pitchFamily="18" charset="0"/>
              </a:endParaRPr>
            </a:p>
            <a:p>
              <a:pPr marL="342900" indent="-342900">
                <a:spcBef>
                  <a:spcPct val="0"/>
                </a:spcBef>
                <a:buFontTx/>
                <a:buChar char="-"/>
              </a:pPr>
              <a:endParaRPr lang="en-US" altLang="en-US" sz="2400" dirty="0">
                <a:latin typeface="Times New Roman" panose="02020603050405020304" pitchFamily="18" charset="0"/>
                <a:cs typeface="Times New Roman" panose="02020603050405020304" pitchFamily="18" charset="0"/>
              </a:endParaRPr>
            </a:p>
            <a:p>
              <a:pPr marL="342900" indent="-342900">
                <a:spcBef>
                  <a:spcPct val="0"/>
                </a:spcBef>
                <a:buFontTx/>
                <a:buChar char="-"/>
              </a:pPr>
              <a:endParaRPr lang="en-US" altLang="en-US" sz="2400" dirty="0">
                <a:latin typeface="Times New Roman" panose="02020603050405020304" pitchFamily="18" charset="0"/>
                <a:cs typeface="Times New Roman" panose="02020603050405020304" pitchFamily="18" charset="0"/>
              </a:endParaRPr>
            </a:p>
            <a:p>
              <a:pPr marL="342900" indent="-342900">
                <a:spcBef>
                  <a:spcPct val="0"/>
                </a:spcBef>
                <a:buFontTx/>
                <a:buChar char="-"/>
              </a:pPr>
              <a:endParaRPr lang="en-US" altLang="en-US" sz="2400" dirty="0">
                <a:latin typeface="Times New Roman" panose="02020603050405020304" pitchFamily="18" charset="0"/>
                <a:cs typeface="Times New Roman" panose="02020603050405020304" pitchFamily="18" charset="0"/>
              </a:endParaRPr>
            </a:p>
            <a:p>
              <a:pPr>
                <a:spcBef>
                  <a:spcPct val="0"/>
                </a:spcBef>
                <a:buNone/>
              </a:pPr>
              <a:endParaRPr lang="en-US" altLang="en-US" sz="2400" dirty="0">
                <a:latin typeface="Times New Roman" panose="02020603050405020304" pitchFamily="18" charset="0"/>
                <a:cs typeface="Times New Roman" panose="02020603050405020304" pitchFamily="18" charset="0"/>
              </a:endParaRPr>
            </a:p>
            <a:p>
              <a:pPr eaLnBrk="1" hangingPunct="1">
                <a:spcBef>
                  <a:spcPct val="0"/>
                </a:spcBef>
                <a:buNone/>
              </a:pPr>
              <a:r>
                <a:rPr lang="en-US" altLang="en-US" sz="2400" b="1" u="sng" dirty="0" err="1">
                  <a:solidFill>
                    <a:schemeClr val="bg1"/>
                  </a:solidFill>
                  <a:latin typeface="Times New Roman" panose="02020603050405020304" pitchFamily="18" charset="0"/>
                  <a:cs typeface="Times New Roman" panose="02020603050405020304" pitchFamily="18" charset="0"/>
                </a:rPr>
                <a:t>Cách</a:t>
              </a:r>
              <a:r>
                <a:rPr lang="en-US" altLang="en-US" sz="2400" b="1" u="sng" dirty="0">
                  <a:solidFill>
                    <a:schemeClr val="bg1"/>
                  </a:solidFill>
                  <a:latin typeface="Times New Roman" panose="02020603050405020304" pitchFamily="18" charset="0"/>
                  <a:cs typeface="Times New Roman" panose="02020603050405020304" pitchFamily="18" charset="0"/>
                </a:rPr>
                <a:t> </a:t>
              </a:r>
              <a:r>
                <a:rPr lang="en-US" altLang="en-US" sz="2400" b="1" u="sng" dirty="0" err="1">
                  <a:solidFill>
                    <a:schemeClr val="bg1"/>
                  </a:solidFill>
                  <a:latin typeface="Times New Roman" panose="02020603050405020304" pitchFamily="18" charset="0"/>
                  <a:cs typeface="Times New Roman" panose="02020603050405020304" pitchFamily="18" charset="0"/>
                </a:rPr>
                <a:t>làm</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Lập</a:t>
              </a:r>
              <a:r>
                <a:rPr lang="en-US" altLang="en-US" sz="2400" dirty="0">
                  <a:solidFill>
                    <a:schemeClr val="bg1"/>
                  </a:solidFill>
                  <a:latin typeface="Times New Roman" panose="02020603050405020304" pitchFamily="18" charset="0"/>
                  <a:cs typeface="Times New Roman" panose="02020603050405020304" pitchFamily="18" charset="0"/>
                </a:rPr>
                <a:t> ý </a:t>
              </a:r>
              <a:r>
                <a:rPr lang="en-US" altLang="en-US" sz="2400" dirty="0" err="1">
                  <a:solidFill>
                    <a:schemeClr val="bg1"/>
                  </a:solidFill>
                  <a:latin typeface="Times New Roman" panose="02020603050405020304" pitchFamily="18" charset="0"/>
                  <a:cs typeface="Times New Roman" panose="02020603050405020304" pitchFamily="18" charset="0"/>
                </a:rPr>
                <a:t>dựa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trên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đoạn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trích</a:t>
              </a:r>
              <a:r>
                <a:rPr lang="en-US" altLang="en-US" sz="2400" dirty="0">
                  <a:solidFill>
                    <a:schemeClr val="bg1"/>
                  </a:solidFill>
                  <a:latin typeface="Times New Roman" panose="02020603050405020304" pitchFamily="18" charset="0"/>
                  <a:cs typeface="Times New Roman" panose="02020603050405020304" pitchFamily="18" charset="0"/>
                </a:rPr>
                <a:t>:</a:t>
              </a:r>
            </a:p>
            <a:p>
              <a:pPr>
                <a:spcBef>
                  <a:spcPct val="0"/>
                </a:spcBef>
                <a:buNone/>
              </a:pP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Nếu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phân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tích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không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định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hướng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cần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phân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tích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nội</a:t>
              </a:r>
              <a:r>
                <a:rPr lang="en-US" altLang="en-US" sz="2400" dirty="0">
                  <a:solidFill>
                    <a:schemeClr val="bg1"/>
                  </a:solidFill>
                  <a:latin typeface="Times New Roman" panose="02020603050405020304" pitchFamily="18" charset="0"/>
                  <a:cs typeface="Times New Roman" panose="02020603050405020304" pitchFamily="18" charset="0"/>
                </a:rPr>
                <a:t> dung </a:t>
              </a:r>
            </a:p>
            <a:p>
              <a:pPr eaLnBrk="1" hangingPunct="1">
                <a:spcBef>
                  <a:spcPct val="0"/>
                </a:spcBef>
                <a:buNone/>
              </a:pPr>
              <a:r>
                <a:rPr lang="en-US" altLang="en-US" sz="2400" dirty="0" err="1">
                  <a:solidFill>
                    <a:schemeClr val="bg1"/>
                  </a:solidFill>
                  <a:latin typeface="Times New Roman" panose="02020603050405020304" pitchFamily="18" charset="0"/>
                  <a:cs typeface="Times New Roman" panose="02020603050405020304" pitchFamily="18" charset="0"/>
                </a:rPr>
                <a:t>và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nghệ</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thuật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đoạn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trích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rút</a:t>
              </a:r>
              <a:r>
                <a:rPr lang="en-US"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ra ý </a:t>
              </a:r>
              <a:r>
                <a:rPr lang="en-US"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chủ</a:t>
              </a:r>
              <a:r>
                <a:rPr lang="en-US"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đề</a:t>
              </a:r>
              <a:r>
                <a:rPr lang="en-US"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400" dirty="0">
                <a:solidFill>
                  <a:schemeClr val="bg1"/>
                </a:solidFill>
                <a:latin typeface="Times New Roman" panose="02020603050405020304" pitchFamily="18" charset="0"/>
                <a:cs typeface="Times New Roman" panose="02020603050405020304" pitchFamily="18" charset="0"/>
              </a:endParaRPr>
            </a:p>
            <a:p>
              <a:pPr>
                <a:spcBef>
                  <a:spcPct val="0"/>
                </a:spcBef>
                <a:buNone/>
              </a:pP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Nếu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phân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tích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có</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định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hướng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thì</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cần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bám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vào</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định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hướng</a:t>
              </a:r>
              <a:endParaRPr lang="en-US" altLang="en-US" sz="2400" dirty="0">
                <a:solidFill>
                  <a:schemeClr val="bg1"/>
                </a:solidFill>
                <a:latin typeface="Times New Roman" panose="02020603050405020304" pitchFamily="18" charset="0"/>
                <a:cs typeface="Times New Roman" panose="02020603050405020304" pitchFamily="18" charset="0"/>
              </a:endParaRPr>
            </a:p>
            <a:p>
              <a:pPr eaLnBrk="1" hangingPunct="1">
                <a:spcBef>
                  <a:spcPct val="0"/>
                </a:spcBef>
                <a:buNone/>
              </a:pPr>
              <a:r>
                <a:rPr lang="en-US" altLang="en-US" sz="2400" dirty="0" err="1">
                  <a:solidFill>
                    <a:schemeClr val="bg1"/>
                  </a:solidFill>
                  <a:latin typeface="Times New Roman" panose="02020603050405020304" pitchFamily="18" charset="0"/>
                  <a:cs typeface="Times New Roman" panose="02020603050405020304" pitchFamily="18" charset="0"/>
                </a:rPr>
                <a:t>để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lập</a:t>
              </a:r>
              <a:r>
                <a:rPr lang="en-US" altLang="en-US" sz="2400" dirty="0">
                  <a:solidFill>
                    <a:schemeClr val="bg1"/>
                  </a:solidFill>
                  <a:latin typeface="Times New Roman" panose="02020603050405020304" pitchFamily="18" charset="0"/>
                  <a:cs typeface="Times New Roman" panose="02020603050405020304" pitchFamily="18" charset="0"/>
                </a:rPr>
                <a:t> ý </a:t>
              </a:r>
              <a:r>
                <a:rPr lang="en-US" altLang="en-US" sz="2400" dirty="0" err="1">
                  <a:solidFill>
                    <a:schemeClr val="bg1"/>
                  </a:solidFill>
                  <a:latin typeface="Times New Roman" panose="02020603050405020304" pitchFamily="18" charset="0"/>
                  <a:cs typeface="Times New Roman" panose="02020603050405020304" pitchFamily="18" charset="0"/>
                </a:rPr>
                <a:t>bằng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cách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Nêu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biểu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hiện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đánh</a:t>
              </a:r>
              <a:r>
                <a:rPr lang="en-US"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giá</a:t>
              </a:r>
              <a:r>
                <a:rPr lang="en-US"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ý </a:t>
              </a:r>
              <a:r>
                <a:rPr lang="en-US"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nghĩa</a:t>
              </a:r>
              <a:r>
                <a:rPr lang="en-US"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nhận</a:t>
              </a:r>
              <a:r>
                <a:rPr lang="en-US"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xét</a:t>
              </a:r>
              <a:r>
                <a:rPr lang="en-US"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p>
            <a:p>
              <a:pPr eaLnBrk="1" hangingPunct="1">
                <a:spcBef>
                  <a:spcPct val="0"/>
                </a:spcBef>
                <a:buNone/>
              </a:pPr>
              <a:r>
                <a:rPr lang="en-US"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nghệ</a:t>
              </a:r>
              <a:r>
                <a:rPr lang="en-US"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thuật</a:t>
              </a:r>
              <a:r>
                <a:rPr lang="en-US" altLang="en-US" sz="24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dirty="0">
                  <a:solidFill>
                    <a:schemeClr val="bg1"/>
                  </a:solidFill>
                  <a:latin typeface="Times New Roman" panose="02020603050405020304" pitchFamily="18" charset="0"/>
                  <a:cs typeface="Times New Roman" panose="02020603050405020304" pitchFamily="18" charset="0"/>
                </a:rPr>
                <a:t> </a:t>
              </a:r>
            </a:p>
          </p:txBody>
        </p:sp>
        <p:sp>
          <p:nvSpPr>
            <p:cNvPr id="11" name="AutoShape 45">
              <a:extLst>
                <a:ext uri="{FF2B5EF4-FFF2-40B4-BE49-F238E27FC236}">
                  <a16:creationId xmlns:a16="http://schemas.microsoft.com/office/drawing/2014/main" id="{1B66E974-BEFD-42A5-B4CB-D59B6066DD31}"/>
                </a:ext>
              </a:extLst>
            </p:cNvPr>
            <p:cNvSpPr>
              <a:spLocks noChangeArrowheads="1"/>
            </p:cNvSpPr>
            <p:nvPr/>
          </p:nvSpPr>
          <p:spPr bwMode="gray">
            <a:xfrm>
              <a:off x="3682" y="3121"/>
              <a:ext cx="1363" cy="548"/>
            </a:xfrm>
            <a:prstGeom prst="roundRect">
              <a:avLst>
                <a:gd name="adj" fmla="val 40389"/>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2" name="AutoShape 46">
              <a:extLst>
                <a:ext uri="{FF2B5EF4-FFF2-40B4-BE49-F238E27FC236}">
                  <a16:creationId xmlns:a16="http://schemas.microsoft.com/office/drawing/2014/main" id="{DA32103C-81A1-40BF-9101-803A9F0883FE}"/>
                </a:ext>
              </a:extLst>
            </p:cNvPr>
            <p:cNvSpPr>
              <a:spLocks noChangeArrowheads="1"/>
            </p:cNvSpPr>
            <p:nvPr/>
          </p:nvSpPr>
          <p:spPr bwMode="gray">
            <a:xfrm>
              <a:off x="3683" y="3121"/>
              <a:ext cx="1350" cy="487"/>
            </a:xfrm>
            <a:prstGeom prst="roundRect">
              <a:avLst>
                <a:gd name="adj" fmla="val 50000"/>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700" b="1" dirty="0">
                  <a:solidFill>
                    <a:srgbClr val="FFFF00"/>
                  </a:solidFill>
                  <a:latin typeface="Times New Roman" panose="02020603050405020304" pitchFamily="18" charset="0"/>
                  <a:cs typeface="Times New Roman" panose="02020603050405020304" pitchFamily="18" charset="0"/>
                </a:rPr>
                <a:t>VD 2: </a:t>
              </a:r>
              <a:r>
                <a:rPr lang="en-US" altLang="en-US" sz="2700" b="1" dirty="0" err="1">
                  <a:solidFill>
                    <a:srgbClr val="FFFF00"/>
                  </a:solidFill>
                  <a:latin typeface="Times New Roman" panose="02020603050405020304" pitchFamily="18" charset="0"/>
                  <a:cs typeface="Times New Roman" panose="02020603050405020304" pitchFamily="18" charset="0"/>
                </a:rPr>
                <a:t>Câu</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hỏi</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viết</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đoạn</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văn</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phân</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tích</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một</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đoạn</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trích</a:t>
              </a:r>
              <a:r>
                <a:rPr lang="en-US" altLang="en-US" sz="2700" b="1" dirty="0">
                  <a:solidFill>
                    <a:srgbClr val="FFFF00"/>
                  </a:solidFill>
                  <a:latin typeface="Times New Roman" panose="02020603050405020304" pitchFamily="18" charset="0"/>
                  <a:cs typeface="Times New Roman" panose="02020603050405020304" pitchFamily="18" charset="0"/>
                </a:rPr>
                <a:t> </a:t>
              </a:r>
            </a:p>
            <a:p>
              <a:pPr>
                <a:spcBef>
                  <a:spcPct val="0"/>
                </a:spcBef>
                <a:buNone/>
              </a:pPr>
              <a:r>
                <a:rPr lang="en-US" altLang="en-US" sz="2700" b="1" dirty="0" err="1">
                  <a:solidFill>
                    <a:srgbClr val="FFFF00"/>
                  </a:solidFill>
                  <a:latin typeface="Times New Roman" panose="02020603050405020304" pitchFamily="18" charset="0"/>
                  <a:cs typeface="Times New Roman" panose="02020603050405020304" pitchFamily="18" charset="0"/>
                </a:rPr>
                <a:t>của</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truyện</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theo</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định</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hướng</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hoặc</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không</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có</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định</a:t>
              </a:r>
              <a:r>
                <a:rPr lang="en-US" altLang="en-US" sz="2700" b="1" dirty="0">
                  <a:solidFill>
                    <a:srgbClr val="FFFF00"/>
                  </a:solidFill>
                  <a:latin typeface="Times New Roman" panose="02020603050405020304" pitchFamily="18" charset="0"/>
                  <a:cs typeface="Times New Roman" panose="02020603050405020304" pitchFamily="18" charset="0"/>
                </a:rPr>
                <a:t> </a:t>
              </a:r>
              <a:r>
                <a:rPr lang="en-US" altLang="en-US" sz="2700" b="1" dirty="0" err="1">
                  <a:solidFill>
                    <a:srgbClr val="FFFF00"/>
                  </a:solidFill>
                  <a:latin typeface="Times New Roman" panose="02020603050405020304" pitchFamily="18" charset="0"/>
                  <a:cs typeface="Times New Roman" panose="02020603050405020304" pitchFamily="18" charset="0"/>
                </a:rPr>
                <a:t>hướng</a:t>
              </a:r>
              <a:endParaRPr lang="en-US" altLang="en-US" sz="2700" b="1" dirty="0">
                <a:solidFill>
                  <a:srgbClr val="FFFF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15222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a:extLst>
              <a:ext uri="{FF2B5EF4-FFF2-40B4-BE49-F238E27FC236}">
                <a16:creationId xmlns:a16="http://schemas.microsoft.com/office/drawing/2014/main" id="{4BC79902-C9BA-43E0-AC1B-CB24C32E4084}"/>
              </a:ext>
            </a:extLst>
          </p:cNvPr>
          <p:cNvSpPr txBox="1">
            <a:spLocks noChangeArrowheads="1"/>
          </p:cNvSpPr>
          <p:nvPr/>
        </p:nvSpPr>
        <p:spPr bwMode="auto">
          <a:xfrm>
            <a:off x="495300" y="746762"/>
            <a:ext cx="8153400" cy="4031873"/>
          </a:xfrm>
          <a:prstGeom prst="rect">
            <a:avLst/>
          </a:prstGeom>
          <a:solidFill>
            <a:srgbClr val="339933"/>
          </a:solidFill>
          <a:ln w="9525">
            <a:solidFill>
              <a:srgbClr val="FFFF00"/>
            </a:solidFill>
            <a:miter lim="800000"/>
            <a:headEnd/>
            <a:tailEnd/>
          </a:ln>
          <a:effectLst/>
        </p:spPr>
        <p:txBody>
          <a:bodyPr>
            <a:spAutoFit/>
          </a:bodyPr>
          <a:lstStyle/>
          <a:p>
            <a:pPr algn="just">
              <a:defRPr/>
            </a:pPr>
            <a:r>
              <a:rPr lang="vi-VN" sz="1600" dirty="0">
                <a:solidFill>
                  <a:schemeClr val="bg1"/>
                </a:solidFill>
                <a:latin typeface="+mj-lt"/>
              </a:rPr>
              <a:t> </a:t>
            </a:r>
            <a:r>
              <a:rPr lang="en-US" sz="1600" dirty="0">
                <a:solidFill>
                  <a:schemeClr val="bg1"/>
                </a:solidFill>
                <a:latin typeface="+mj-lt"/>
              </a:rPr>
              <a:t>     ” </a:t>
            </a:r>
            <a:r>
              <a:rPr lang="vi-VN" sz="1600" dirty="0">
                <a:solidFill>
                  <a:schemeClr val="bg1"/>
                </a:solidFill>
                <a:latin typeface="+mj-lt"/>
              </a:rPr>
              <a:t>Vắng lặng đến phát sợ. Cây còn lại xơ xác. Đất nóng. Khói đen vật vờ từng cụm trong không trung, che đi những gì từ xa. Các anh cao xạ có nhìn thấy chúng tôi không ? Chắc có, các anh ấy có những cái ống nhòm có thể thu cả trái đất vào tầm mắt. Tôi đến gần quả bom. Cảm thấy có ánh mắt các chiến sĩ dõi theo mình, tôi không sợ nữa. Tôi sẽ không đi khom. Các anh ấy không thích cái kiểu đi khom khi có thể cứ đàng hoàng mà bước tới.</a:t>
            </a:r>
          </a:p>
          <a:p>
            <a:pPr algn="just">
              <a:defRPr/>
            </a:pPr>
            <a:r>
              <a:rPr lang="en-US" sz="1600" b="1" dirty="0">
                <a:solidFill>
                  <a:schemeClr val="bg1"/>
                </a:solidFill>
                <a:latin typeface="Times New Roman" pitchFamily="18" charset="0"/>
                <a:cs typeface="Times New Roman" pitchFamily="18" charset="0"/>
              </a:rPr>
              <a:t>     </a:t>
            </a:r>
            <a:r>
              <a:rPr lang="en-US" sz="1600" dirty="0">
                <a:solidFill>
                  <a:schemeClr val="bg1"/>
                </a:solidFill>
                <a:latin typeface="+mj-lt"/>
              </a:rPr>
              <a:t>  […]   </a:t>
            </a:r>
            <a:r>
              <a:rPr lang="vi-VN" sz="1600" dirty="0">
                <a:solidFill>
                  <a:schemeClr val="bg1"/>
                </a:solidFill>
                <a:latin typeface="+mj-lt"/>
              </a:rPr>
              <a:t>Tôi dùng xẻng nhỏ đào đất dưới quả bom. Đất rắn. Những hòn sỏi theo tay tôi bay ra hai bên. Thỉnh thoảng lưỡi xẻng chạm vào quả bom. Một tiếng động sắc đến gai người, cứa vào da thịt tôi. Tôi rùng mình và bỗng thấy tại sao mình làm quá chậm. Nhanh lên một tí! Vỏ quả bom nóng. Một dấu hiệu chẳng lành. Hoặc là nóng từ bên trong quả bom. Hoặc là mặt trời nung nóng.</a:t>
            </a:r>
            <a:r>
              <a:rPr lang="en-US" sz="1600" dirty="0">
                <a:solidFill>
                  <a:schemeClr val="bg1"/>
                </a:solidFill>
                <a:latin typeface="+mj-lt"/>
              </a:rPr>
              <a:t> </a:t>
            </a:r>
            <a:r>
              <a:rPr lang="vi-VN" sz="1600" dirty="0">
                <a:solidFill>
                  <a:schemeClr val="bg1"/>
                </a:solidFill>
                <a:latin typeface="+mj-lt"/>
              </a:rPr>
              <a:t>Chị Thao thổi còi. Như thế là đã hai mươi phút qua. Tôi cẩn thận bỏ gói thuốc mìn xuống cái lỗ đã đào, châm ngòi. Dây mìn dài, cong, mềm. Tôi khoả đất rồi chạy lại chỗ ẩn nấp của mình.</a:t>
            </a:r>
          </a:p>
          <a:p>
            <a:pPr algn="just">
              <a:defRPr/>
            </a:pPr>
            <a:r>
              <a:rPr lang="en-US" sz="1600" dirty="0">
                <a:solidFill>
                  <a:schemeClr val="bg1"/>
                </a:solidFill>
                <a:latin typeface="+mj-lt"/>
              </a:rPr>
              <a:t>      </a:t>
            </a:r>
            <a:r>
              <a:rPr lang="en-US" sz="1600" dirty="0">
                <a:solidFill>
                  <a:schemeClr val="bg1"/>
                </a:solidFill>
                <a:latin typeface="Arial" charset="0"/>
              </a:rPr>
              <a:t>[…]</a:t>
            </a:r>
            <a:r>
              <a:rPr lang="en-US" sz="1600" dirty="0">
                <a:solidFill>
                  <a:schemeClr val="bg1"/>
                </a:solidFill>
                <a:latin typeface="+mj-lt"/>
              </a:rPr>
              <a:t> </a:t>
            </a:r>
            <a:r>
              <a:rPr lang="vi-VN" sz="1600" dirty="0">
                <a:solidFill>
                  <a:schemeClr val="bg1"/>
                </a:solidFill>
                <a:latin typeface="+mj-lt"/>
              </a:rPr>
              <a:t>Quen rồi. Một ngày chúng tôi phá bom đến năm lần. Ngày nào ít: ba lần. Tôi có nghĩ tới cái chết. Nhưng một cái chết mờ nhạt, không cụ thể. Còn cái chính: liệu mìn có nổ, bom có nổ không? Không thì làm cách nào để châm mìn lần thứ hai? Tôi nghĩ  thế, nghĩ thêm: đứng cẩn thận, mảnh bom ghim vào cánh tay thì khá phiền… </a:t>
            </a:r>
            <a:endParaRPr lang="en-US" sz="1600" dirty="0">
              <a:solidFill>
                <a:schemeClr val="bg1"/>
              </a:solidFill>
              <a:latin typeface="+mj-lt"/>
            </a:endParaRPr>
          </a:p>
        </p:txBody>
      </p:sp>
      <p:sp>
        <p:nvSpPr>
          <p:cNvPr id="26627" name="TextBox 1">
            <a:extLst>
              <a:ext uri="{FF2B5EF4-FFF2-40B4-BE49-F238E27FC236}">
                <a16:creationId xmlns:a16="http://schemas.microsoft.com/office/drawing/2014/main" id="{DD4FC9DA-0F13-49DA-8DA1-2B2BA1F6BA95}"/>
              </a:ext>
            </a:extLst>
          </p:cNvPr>
          <p:cNvSpPr txBox="1">
            <a:spLocks noChangeArrowheads="1"/>
          </p:cNvSpPr>
          <p:nvPr/>
        </p:nvSpPr>
        <p:spPr bwMode="auto">
          <a:xfrm>
            <a:off x="563880" y="100431"/>
            <a:ext cx="8404860" cy="646331"/>
          </a:xfrm>
          <a:prstGeom prst="rect">
            <a:avLst/>
          </a:prstGeom>
          <a:solidFill>
            <a:srgbClr val="3333CC"/>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en-US" sz="1800" b="1" dirty="0">
                <a:solidFill>
                  <a:schemeClr val="bg1"/>
                </a:solidFill>
                <a:latin typeface="Times New Roman" panose="02020603050405020304" pitchFamily="18" charset="0"/>
                <a:cs typeface="Times New Roman" panose="02020603050405020304" pitchFamily="18" charset="0"/>
              </a:rPr>
              <a:t>Dựa vào phần trích dưới đây và dựa hiểu biết về tác phẩm, hãy viết 1 đoạn văn tổng - phân - hợp phân tích diễn biến tâm trạng Phương Định trong một lần phá bom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a:extLst>
              <a:ext uri="{FF2B5EF4-FFF2-40B4-BE49-F238E27FC236}">
                <a16:creationId xmlns:a16="http://schemas.microsoft.com/office/drawing/2014/main" id="{E3061523-384B-4AF8-9B3A-576DF8C6D153}"/>
              </a:ext>
            </a:extLst>
          </p:cNvPr>
          <p:cNvSpPr txBox="1">
            <a:spLocks noChangeArrowheads="1"/>
          </p:cNvSpPr>
          <p:nvPr/>
        </p:nvSpPr>
        <p:spPr bwMode="auto">
          <a:xfrm>
            <a:off x="533400" y="446088"/>
            <a:ext cx="7658100" cy="830997"/>
          </a:xfrm>
          <a:prstGeom prst="rect">
            <a:avLst/>
          </a:prstGeom>
          <a:solidFill>
            <a:srgbClr val="006600"/>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en-US" sz="2400" b="1" dirty="0">
                <a:solidFill>
                  <a:schemeClr val="bg1"/>
                </a:solidFill>
                <a:latin typeface="Times New Roman" panose="02020603050405020304" pitchFamily="18" charset="0"/>
                <a:cs typeface="Times New Roman" panose="02020603050405020304" pitchFamily="18" charset="0"/>
              </a:rPr>
              <a:t>Lập ý dựa vào diễn biến tâm trạng nhân vật  Phương Định trong một lần phá bom theo trình tự thời gian</a:t>
            </a:r>
          </a:p>
        </p:txBody>
      </p:sp>
      <p:graphicFrame>
        <p:nvGraphicFramePr>
          <p:cNvPr id="3" name="Diagram 2">
            <a:extLst>
              <a:ext uri="{FF2B5EF4-FFF2-40B4-BE49-F238E27FC236}">
                <a16:creationId xmlns:a16="http://schemas.microsoft.com/office/drawing/2014/main" id="{7ED90AB7-50F6-46A7-B961-0FC8DD123A90}"/>
              </a:ext>
            </a:extLst>
          </p:cNvPr>
          <p:cNvGraphicFramePr/>
          <p:nvPr>
            <p:extLst>
              <p:ext uri="{D42A27DB-BD31-4B8C-83A1-F6EECF244321}">
                <p14:modId xmlns:p14="http://schemas.microsoft.com/office/powerpoint/2010/main" val="2014949687"/>
              </p:ext>
            </p:extLst>
          </p:nvPr>
        </p:nvGraphicFramePr>
        <p:xfrm>
          <a:off x="762000" y="1428750"/>
          <a:ext cx="74295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5-Point Star 1">
            <a:extLst>
              <a:ext uri="{FF2B5EF4-FFF2-40B4-BE49-F238E27FC236}">
                <a16:creationId xmlns:a16="http://schemas.microsoft.com/office/drawing/2014/main" id="{9AAFE01A-4AAD-4DFB-BBCA-95492CBBFA01}"/>
              </a:ext>
            </a:extLst>
          </p:cNvPr>
          <p:cNvSpPr/>
          <p:nvPr/>
        </p:nvSpPr>
        <p:spPr>
          <a:xfrm>
            <a:off x="1066800" y="2114550"/>
            <a:ext cx="2286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5-Point Star 3">
            <a:extLst>
              <a:ext uri="{FF2B5EF4-FFF2-40B4-BE49-F238E27FC236}">
                <a16:creationId xmlns:a16="http://schemas.microsoft.com/office/drawing/2014/main" id="{E316088C-A509-45D4-92DE-88B65DE47512}"/>
              </a:ext>
            </a:extLst>
          </p:cNvPr>
          <p:cNvSpPr/>
          <p:nvPr/>
        </p:nvSpPr>
        <p:spPr>
          <a:xfrm>
            <a:off x="1066800" y="3105150"/>
            <a:ext cx="228600" cy="228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5-Point Star 4">
            <a:extLst>
              <a:ext uri="{FF2B5EF4-FFF2-40B4-BE49-F238E27FC236}">
                <a16:creationId xmlns:a16="http://schemas.microsoft.com/office/drawing/2014/main" id="{CB1D703C-9B27-47A2-9E72-FADA2B6C35EA}"/>
              </a:ext>
            </a:extLst>
          </p:cNvPr>
          <p:cNvSpPr/>
          <p:nvPr/>
        </p:nvSpPr>
        <p:spPr>
          <a:xfrm>
            <a:off x="1066800" y="4019550"/>
            <a:ext cx="228600" cy="304800"/>
          </a:xfrm>
          <a:prstGeom prst="star5">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DC74149-9917-4C57-82F8-783FE0F2FE1A}"/>
              </a:ext>
            </a:extLst>
          </p:cNvPr>
          <p:cNvGraphicFramePr/>
          <p:nvPr>
            <p:extLst>
              <p:ext uri="{D42A27DB-BD31-4B8C-83A1-F6EECF244321}">
                <p14:modId xmlns:p14="http://schemas.microsoft.com/office/powerpoint/2010/main" val="3517030422"/>
              </p:ext>
            </p:extLst>
          </p:nvPr>
        </p:nvGraphicFramePr>
        <p:xfrm>
          <a:off x="381000" y="571500"/>
          <a:ext cx="8534400" cy="405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699" name="TextBox 1">
            <a:extLst>
              <a:ext uri="{FF2B5EF4-FFF2-40B4-BE49-F238E27FC236}">
                <a16:creationId xmlns:a16="http://schemas.microsoft.com/office/drawing/2014/main" id="{13EE68DC-FF8E-4A86-A45F-DC4F25B61DD5}"/>
              </a:ext>
            </a:extLst>
          </p:cNvPr>
          <p:cNvSpPr txBox="1">
            <a:spLocks noChangeArrowheads="1"/>
          </p:cNvSpPr>
          <p:nvPr/>
        </p:nvSpPr>
        <p:spPr bwMode="auto">
          <a:xfrm>
            <a:off x="533400" y="2014538"/>
            <a:ext cx="152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err="1">
                <a:solidFill>
                  <a:schemeClr val="tx1">
                    <a:lumMod val="50000"/>
                  </a:schemeClr>
                </a:solidFill>
                <a:latin typeface="Times New Roman" panose="02020603050405020304" pitchFamily="18" charset="0"/>
                <a:cs typeface="Times New Roman" panose="02020603050405020304" pitchFamily="18" charset="0"/>
              </a:rPr>
              <a:t>Trước</a:t>
            </a:r>
            <a:r>
              <a:rPr lang="en-US" alt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50000"/>
                  </a:schemeClr>
                </a:solidFill>
                <a:latin typeface="Times New Roman" panose="02020603050405020304" pitchFamily="18" charset="0"/>
                <a:cs typeface="Times New Roman" panose="02020603050405020304" pitchFamily="18" charset="0"/>
              </a:rPr>
              <a:t>khi</a:t>
            </a:r>
            <a:r>
              <a:rPr lang="en-US" alt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50000"/>
                  </a:schemeClr>
                </a:solidFill>
                <a:latin typeface="Times New Roman" panose="02020603050405020304" pitchFamily="18" charset="0"/>
                <a:cs typeface="Times New Roman" panose="02020603050405020304" pitchFamily="18" charset="0"/>
              </a:rPr>
              <a:t>phá</a:t>
            </a:r>
            <a:r>
              <a:rPr lang="en-US" altLang="en-US" sz="2400" b="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50000"/>
                  </a:schemeClr>
                </a:solidFill>
                <a:latin typeface="Times New Roman" panose="02020603050405020304" pitchFamily="18" charset="0"/>
                <a:cs typeface="Times New Roman" panose="02020603050405020304" pitchFamily="18" charset="0"/>
              </a:rPr>
              <a:t>bom</a:t>
            </a:r>
            <a:endParaRPr lang="en-US" altLang="en-US" sz="2400" b="1" dirty="0">
              <a:solidFill>
                <a:schemeClr val="tx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a:extLst>
              <a:ext uri="{FF2B5EF4-FFF2-40B4-BE49-F238E27FC236}">
                <a16:creationId xmlns:a16="http://schemas.microsoft.com/office/drawing/2014/main" id="{2DF6011F-9EBA-4521-91F4-205C97480B80}"/>
              </a:ext>
            </a:extLst>
          </p:cNvPr>
          <p:cNvSpPr txBox="1">
            <a:spLocks noChangeArrowheads="1"/>
          </p:cNvSpPr>
          <p:nvPr/>
        </p:nvSpPr>
        <p:spPr bwMode="auto">
          <a:xfrm>
            <a:off x="381000" y="108585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31747" name="Text Box 4">
            <a:extLst>
              <a:ext uri="{FF2B5EF4-FFF2-40B4-BE49-F238E27FC236}">
                <a16:creationId xmlns:a16="http://schemas.microsoft.com/office/drawing/2014/main" id="{A28B4266-82E9-4BEB-8548-A48C04A72DC4}"/>
              </a:ext>
            </a:extLst>
          </p:cNvPr>
          <p:cNvSpPr txBox="1">
            <a:spLocks noChangeArrowheads="1"/>
          </p:cNvSpPr>
          <p:nvPr/>
        </p:nvSpPr>
        <p:spPr bwMode="auto">
          <a:xfrm>
            <a:off x="228600" y="51435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graphicFrame>
        <p:nvGraphicFramePr>
          <p:cNvPr id="2" name="Diagram 1">
            <a:extLst>
              <a:ext uri="{FF2B5EF4-FFF2-40B4-BE49-F238E27FC236}">
                <a16:creationId xmlns:a16="http://schemas.microsoft.com/office/drawing/2014/main" id="{1AC697B3-572B-4ED3-B160-EDF382E7968E}"/>
              </a:ext>
            </a:extLst>
          </p:cNvPr>
          <p:cNvGraphicFramePr/>
          <p:nvPr>
            <p:extLst>
              <p:ext uri="{D42A27DB-BD31-4B8C-83A1-F6EECF244321}">
                <p14:modId xmlns:p14="http://schemas.microsoft.com/office/powerpoint/2010/main" val="945651151"/>
              </p:ext>
            </p:extLst>
          </p:nvPr>
        </p:nvGraphicFramePr>
        <p:xfrm>
          <a:off x="76200" y="72390"/>
          <a:ext cx="8991600" cy="485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5-Point Star 4">
            <a:extLst>
              <a:ext uri="{FF2B5EF4-FFF2-40B4-BE49-F238E27FC236}">
                <a16:creationId xmlns:a16="http://schemas.microsoft.com/office/drawing/2014/main" id="{BE4D5B6A-D381-4F70-A845-7E063CA7F9C1}"/>
              </a:ext>
            </a:extLst>
          </p:cNvPr>
          <p:cNvSpPr/>
          <p:nvPr/>
        </p:nvSpPr>
        <p:spPr>
          <a:xfrm>
            <a:off x="828675" y="4292600"/>
            <a:ext cx="304800" cy="336550"/>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C000"/>
              </a:solidFill>
            </a:endParaRPr>
          </a:p>
        </p:txBody>
      </p:sp>
      <p:sp>
        <p:nvSpPr>
          <p:cNvPr id="31751" name="TextBox 20">
            <a:extLst>
              <a:ext uri="{FF2B5EF4-FFF2-40B4-BE49-F238E27FC236}">
                <a16:creationId xmlns:a16="http://schemas.microsoft.com/office/drawing/2014/main" id="{18F1F37E-6548-4576-8595-717150730357}"/>
              </a:ext>
            </a:extLst>
          </p:cNvPr>
          <p:cNvSpPr txBox="1">
            <a:spLocks noChangeArrowheads="1"/>
          </p:cNvSpPr>
          <p:nvPr/>
        </p:nvSpPr>
        <p:spPr bwMode="auto">
          <a:xfrm>
            <a:off x="238125" y="666750"/>
            <a:ext cx="904875" cy="1323975"/>
          </a:xfrm>
          <a:prstGeom prst="rect">
            <a:avLst/>
          </a:prstGeom>
          <a:solidFill>
            <a:srgbClr val="339933"/>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solidFill>
                  <a:srgbClr val="FFFF00"/>
                </a:solidFill>
                <a:latin typeface="Times New Roman" panose="02020603050405020304" pitchFamily="18" charset="0"/>
                <a:cs typeface="Times New Roman" panose="02020603050405020304" pitchFamily="18" charset="0"/>
              </a:rPr>
              <a:t>Trong </a:t>
            </a:r>
            <a:r>
              <a:rPr lang="en-US" altLang="en-US" sz="2000" b="1" dirty="0" err="1">
                <a:solidFill>
                  <a:srgbClr val="FFFF00"/>
                </a:solidFill>
                <a:latin typeface="Times New Roman" panose="02020603050405020304" pitchFamily="18" charset="0"/>
                <a:cs typeface="Times New Roman" panose="02020603050405020304" pitchFamily="18" charset="0"/>
              </a:rPr>
              <a:t>khi</a:t>
            </a:r>
            <a:r>
              <a:rPr lang="en-US" altLang="en-US" sz="2000" b="1" dirty="0">
                <a:solidFill>
                  <a:srgbClr val="FFFF00"/>
                </a:solidFill>
                <a:latin typeface="Times New Roman" panose="02020603050405020304" pitchFamily="18" charset="0"/>
                <a:cs typeface="Times New Roman" panose="02020603050405020304" pitchFamily="18" charset="0"/>
              </a:rPr>
              <a:t> </a:t>
            </a:r>
            <a:r>
              <a:rPr lang="en-US" altLang="en-US" sz="2000" b="1" dirty="0" err="1">
                <a:solidFill>
                  <a:srgbClr val="FFFF00"/>
                </a:solidFill>
                <a:latin typeface="Times New Roman" panose="02020603050405020304" pitchFamily="18" charset="0"/>
                <a:cs typeface="Times New Roman" panose="02020603050405020304" pitchFamily="18" charset="0"/>
              </a:rPr>
              <a:t>phá</a:t>
            </a:r>
            <a:r>
              <a:rPr lang="en-US" altLang="en-US" sz="2000" b="1" dirty="0">
                <a:solidFill>
                  <a:srgbClr val="FFFF00"/>
                </a:solidFill>
                <a:latin typeface="Times New Roman" panose="02020603050405020304" pitchFamily="18" charset="0"/>
                <a:cs typeface="Times New Roman" panose="02020603050405020304" pitchFamily="18" charset="0"/>
              </a:rPr>
              <a:t> </a:t>
            </a:r>
            <a:r>
              <a:rPr lang="en-US" altLang="en-US" sz="2000" b="1" dirty="0" err="1">
                <a:solidFill>
                  <a:srgbClr val="FFFF00"/>
                </a:solidFill>
                <a:latin typeface="Times New Roman" panose="02020603050405020304" pitchFamily="18" charset="0"/>
                <a:cs typeface="Times New Roman" panose="02020603050405020304" pitchFamily="18" charset="0"/>
              </a:rPr>
              <a:t>bom</a:t>
            </a:r>
            <a:endParaRPr lang="en-US" altLang="en-US" sz="20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14055AA-8D2D-4F52-8BDC-6547E9C486AF}"/>
              </a:ext>
            </a:extLst>
          </p:cNvPr>
          <p:cNvGraphicFramePr/>
          <p:nvPr>
            <p:extLst>
              <p:ext uri="{D42A27DB-BD31-4B8C-83A1-F6EECF244321}">
                <p14:modId xmlns:p14="http://schemas.microsoft.com/office/powerpoint/2010/main" val="848283486"/>
              </p:ext>
            </p:extLst>
          </p:nvPr>
        </p:nvGraphicFramePr>
        <p:xfrm>
          <a:off x="381000" y="571500"/>
          <a:ext cx="8534400" cy="405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1" name="TextBox 1">
            <a:extLst>
              <a:ext uri="{FF2B5EF4-FFF2-40B4-BE49-F238E27FC236}">
                <a16:creationId xmlns:a16="http://schemas.microsoft.com/office/drawing/2014/main" id="{911CEDBB-3DFD-417F-B4D5-DB7BFB25E3CA}"/>
              </a:ext>
            </a:extLst>
          </p:cNvPr>
          <p:cNvSpPr txBox="1">
            <a:spLocks noChangeArrowheads="1"/>
          </p:cNvSpPr>
          <p:nvPr/>
        </p:nvSpPr>
        <p:spPr bwMode="auto">
          <a:xfrm>
            <a:off x="533400" y="2014538"/>
            <a:ext cx="152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FFFF00"/>
                </a:solidFill>
                <a:latin typeface="Times New Roman" panose="02020603050405020304" pitchFamily="18" charset="0"/>
                <a:cs typeface="Times New Roman" panose="02020603050405020304" pitchFamily="18" charset="0"/>
              </a:rPr>
              <a:t>Sau khi phá bom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a:extLst>
              <a:ext uri="{FF2B5EF4-FFF2-40B4-BE49-F238E27FC236}">
                <a16:creationId xmlns:a16="http://schemas.microsoft.com/office/drawing/2014/main" id="{31671170-C37C-41F8-BBC7-8DC2972F2C40}"/>
              </a:ext>
            </a:extLst>
          </p:cNvPr>
          <p:cNvSpPr txBox="1">
            <a:spLocks noChangeArrowheads="1"/>
          </p:cNvSpPr>
          <p:nvPr/>
        </p:nvSpPr>
        <p:spPr bwMode="auto">
          <a:xfrm>
            <a:off x="1722120" y="562769"/>
            <a:ext cx="3695700" cy="584200"/>
          </a:xfrm>
          <a:prstGeom prst="rect">
            <a:avLst/>
          </a:prstGeom>
          <a:solidFill>
            <a:srgbClr val="339933"/>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a:solidFill>
                  <a:srgbClr val="FFFF00"/>
                </a:solidFill>
                <a:latin typeface="Times New Roman" panose="02020603050405020304" pitchFamily="18" charset="0"/>
                <a:cs typeface="Times New Roman" panose="02020603050405020304" pitchFamily="18" charset="0"/>
              </a:rPr>
              <a:t>Nhận xét</a:t>
            </a:r>
          </a:p>
        </p:txBody>
      </p:sp>
      <p:sp>
        <p:nvSpPr>
          <p:cNvPr id="5" name="Cloud Callout 4">
            <a:extLst>
              <a:ext uri="{FF2B5EF4-FFF2-40B4-BE49-F238E27FC236}">
                <a16:creationId xmlns:a16="http://schemas.microsoft.com/office/drawing/2014/main" id="{195D16EB-3768-4B2A-981E-A2FE5F79F3E6}"/>
              </a:ext>
            </a:extLst>
          </p:cNvPr>
          <p:cNvSpPr/>
          <p:nvPr/>
        </p:nvSpPr>
        <p:spPr>
          <a:xfrm>
            <a:off x="228600" y="1200150"/>
            <a:ext cx="8839200" cy="3276600"/>
          </a:xfrm>
          <a:prstGeom prst="cloudCallout">
            <a:avLst/>
          </a:prstGeom>
          <a:solidFill>
            <a:srgbClr val="00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33796" name="TextBox 5">
            <a:extLst>
              <a:ext uri="{FF2B5EF4-FFF2-40B4-BE49-F238E27FC236}">
                <a16:creationId xmlns:a16="http://schemas.microsoft.com/office/drawing/2014/main" id="{B6B0E03F-32F4-4584-A6BE-CFAEB8D904BF}"/>
              </a:ext>
            </a:extLst>
          </p:cNvPr>
          <p:cNvSpPr txBox="1">
            <a:spLocks noChangeArrowheads="1"/>
          </p:cNvSpPr>
          <p:nvPr/>
        </p:nvSpPr>
        <p:spPr bwMode="auto">
          <a:xfrm>
            <a:off x="1219200" y="1677988"/>
            <a:ext cx="716280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300" dirty="0">
                <a:solidFill>
                  <a:schemeClr val="bg1"/>
                </a:solidFill>
                <a:latin typeface="Times New Roman" panose="02020603050405020304" pitchFamily="18" charset="0"/>
                <a:cs typeface="Times New Roman" panose="02020603050405020304" pitchFamily="18" charset="0"/>
              </a:rPr>
              <a:t>- Qua </a:t>
            </a:r>
            <a:r>
              <a:rPr lang="en-US" altLang="en-US" sz="2300" dirty="0" err="1">
                <a:solidFill>
                  <a:schemeClr val="bg1"/>
                </a:solidFill>
                <a:latin typeface="Times New Roman" panose="02020603050405020304" pitchFamily="18" charset="0"/>
                <a:cs typeface="Times New Roman" panose="02020603050405020304" pitchFamily="18" charset="0"/>
              </a:rPr>
              <a:t>diễn</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biến</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tâm</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trạng</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của</a:t>
            </a:r>
            <a:r>
              <a:rPr lang="en-US" altLang="en-US" sz="2300" dirty="0">
                <a:solidFill>
                  <a:schemeClr val="bg1"/>
                </a:solidFill>
                <a:latin typeface="Times New Roman" panose="02020603050405020304" pitchFamily="18" charset="0"/>
                <a:cs typeface="Times New Roman" panose="02020603050405020304" pitchFamily="18" charset="0"/>
              </a:rPr>
              <a:t> Phương </a:t>
            </a:r>
            <a:r>
              <a:rPr lang="en-US" altLang="en-US" sz="2300" dirty="0" err="1">
                <a:solidFill>
                  <a:schemeClr val="bg1"/>
                </a:solidFill>
                <a:latin typeface="Times New Roman" panose="02020603050405020304" pitchFamily="18" charset="0"/>
                <a:cs typeface="Times New Roman" panose="02020603050405020304" pitchFamily="18" charset="0"/>
              </a:rPr>
              <a:t>Định</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khi</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phá</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bom</a:t>
            </a:r>
            <a:r>
              <a:rPr lang="vi-VN" altLang="en-US" sz="2300" dirty="0">
                <a:solidFill>
                  <a:schemeClr val="bg1"/>
                </a:solidFill>
                <a:latin typeface="Times New Roman" panose="02020603050405020304" pitchFamily="18" charset="0"/>
                <a:cs typeface="Times New Roman" panose="02020603050405020304" pitchFamily="18" charset="0"/>
              </a:rPr>
              <a:t>, ta thấy được </a:t>
            </a:r>
            <a:r>
              <a:rPr lang="en-US" altLang="en-US" sz="2300" dirty="0" err="1">
                <a:solidFill>
                  <a:schemeClr val="bg1"/>
                </a:solidFill>
                <a:latin typeface="Times New Roman" panose="02020603050405020304" pitchFamily="18" charset="0"/>
                <a:cs typeface="Times New Roman" panose="02020603050405020304" pitchFamily="18" charset="0"/>
              </a:rPr>
              <a:t>sự</a:t>
            </a:r>
            <a:r>
              <a:rPr lang="vi-VN" altLang="en-US" sz="2300" dirty="0">
                <a:solidFill>
                  <a:schemeClr val="bg1"/>
                </a:solidFill>
                <a:latin typeface="Times New Roman" panose="02020603050405020304" pitchFamily="18" charset="0"/>
                <a:cs typeface="Times New Roman" panose="02020603050405020304" pitchFamily="18" charset="0"/>
              </a:rPr>
              <a:t> khốc liệt của chiến trường, và vượt lên trên đó, </a:t>
            </a:r>
            <a:r>
              <a:rPr lang="vi-VN" altLang="en-US" sz="2300" b="1" dirty="0">
                <a:solidFill>
                  <a:srgbClr val="FFFF00"/>
                </a:solidFill>
                <a:latin typeface="Times New Roman" panose="02020603050405020304" pitchFamily="18" charset="0"/>
                <a:cs typeface="Times New Roman" panose="02020603050405020304" pitchFamily="18" charset="0"/>
              </a:rPr>
              <a:t>tỏa sáng phẩm chất anh hùng </a:t>
            </a:r>
            <a:r>
              <a:rPr lang="en-US" altLang="en-US" sz="2300" b="1" dirty="0" err="1">
                <a:solidFill>
                  <a:srgbClr val="FFFF00"/>
                </a:solidFill>
                <a:latin typeface="Times New Roman" panose="02020603050405020304" pitchFamily="18" charset="0"/>
                <a:cs typeface="Times New Roman" panose="02020603050405020304" pitchFamily="18" charset="0"/>
              </a:rPr>
              <a:t>của</a:t>
            </a:r>
            <a:r>
              <a:rPr lang="en-US" altLang="en-US" sz="2300" b="1" dirty="0">
                <a:solidFill>
                  <a:srgbClr val="FFFF00"/>
                </a:solidFill>
                <a:latin typeface="Times New Roman" panose="02020603050405020304" pitchFamily="18" charset="0"/>
                <a:cs typeface="Times New Roman" panose="02020603050405020304" pitchFamily="18" charset="0"/>
              </a:rPr>
              <a:t> </a:t>
            </a:r>
            <a:r>
              <a:rPr lang="en-US" altLang="en-US" sz="2300" b="1" dirty="0" err="1">
                <a:solidFill>
                  <a:srgbClr val="FFFF00"/>
                </a:solidFill>
                <a:latin typeface="Times New Roman" panose="02020603050405020304" pitchFamily="18" charset="0"/>
                <a:cs typeface="Times New Roman" panose="02020603050405020304" pitchFamily="18" charset="0"/>
              </a:rPr>
              <a:t>nhân</a:t>
            </a:r>
            <a:r>
              <a:rPr lang="en-US" altLang="en-US" sz="2300" b="1" dirty="0">
                <a:solidFill>
                  <a:srgbClr val="FFFF00"/>
                </a:solidFill>
                <a:latin typeface="Times New Roman" panose="02020603050405020304" pitchFamily="18" charset="0"/>
                <a:cs typeface="Times New Roman" panose="02020603050405020304" pitchFamily="18" charset="0"/>
              </a:rPr>
              <a:t> </a:t>
            </a:r>
            <a:r>
              <a:rPr lang="en-US" altLang="en-US" sz="2300" b="1" dirty="0" err="1">
                <a:solidFill>
                  <a:srgbClr val="FFFF00"/>
                </a:solidFill>
                <a:latin typeface="Times New Roman" panose="02020603050405020304" pitchFamily="18" charset="0"/>
                <a:cs typeface="Times New Roman" panose="02020603050405020304" pitchFamily="18" charset="0"/>
              </a:rPr>
              <a:t>vật</a:t>
            </a:r>
            <a:r>
              <a:rPr lang="en-US" altLang="en-US" sz="2300" b="1" dirty="0">
                <a:solidFill>
                  <a:srgbClr val="FFFF00"/>
                </a:solidFill>
                <a:latin typeface="Times New Roman" panose="02020603050405020304" pitchFamily="18" charset="0"/>
                <a:cs typeface="Times New Roman" panose="02020603050405020304" pitchFamily="18" charset="0"/>
              </a:rPr>
              <a:t> Phương </a:t>
            </a:r>
            <a:r>
              <a:rPr lang="en-US" altLang="en-US" sz="2300" b="1" dirty="0" err="1">
                <a:solidFill>
                  <a:srgbClr val="FFFF00"/>
                </a:solidFill>
                <a:latin typeface="Times New Roman" panose="02020603050405020304" pitchFamily="18" charset="0"/>
                <a:cs typeface="Times New Roman" panose="02020603050405020304" pitchFamily="18" charset="0"/>
              </a:rPr>
              <a:t>Định</a:t>
            </a:r>
            <a:r>
              <a:rPr lang="en-US" altLang="en-US" sz="2300" b="1" dirty="0">
                <a:solidFill>
                  <a:srgbClr val="FFFF00"/>
                </a:solidFill>
                <a:latin typeface="Times New Roman" panose="02020603050405020304" pitchFamily="18" charset="0"/>
                <a:cs typeface="Times New Roman" panose="02020603050405020304" pitchFamily="18" charset="0"/>
              </a:rPr>
              <a:t>. </a:t>
            </a:r>
          </a:p>
          <a:p>
            <a:pPr>
              <a:spcBef>
                <a:spcPct val="0"/>
              </a:spcBef>
              <a:buFontTx/>
              <a:buNone/>
            </a:pPr>
            <a:r>
              <a:rPr lang="en-US" altLang="en-US" sz="2300" dirty="0">
                <a:solidFill>
                  <a:schemeClr val="bg1"/>
                </a:solidFill>
                <a:latin typeface="Times New Roman" panose="02020603050405020304" pitchFamily="18" charset="0"/>
                <a:cs typeface="Times New Roman" panose="02020603050405020304" pitchFamily="18" charset="0"/>
              </a:rPr>
              <a:t>- </a:t>
            </a:r>
            <a:r>
              <a:rPr lang="vi-VN" altLang="en-US" sz="2300" dirty="0">
                <a:solidFill>
                  <a:schemeClr val="bg1"/>
                </a:solidFill>
                <a:latin typeface="Times New Roman" panose="02020603050405020304" pitchFamily="18" charset="0"/>
                <a:cs typeface="Times New Roman" panose="02020603050405020304" pitchFamily="18" charset="0"/>
              </a:rPr>
              <a:t>Nghệ thuật: </a:t>
            </a:r>
            <a:r>
              <a:rPr lang="en-US" altLang="en-US" sz="2300" dirty="0">
                <a:solidFill>
                  <a:schemeClr val="bg1"/>
                </a:solidFill>
                <a:latin typeface="Times New Roman" panose="02020603050405020304" pitchFamily="18" charset="0"/>
                <a:cs typeface="Times New Roman" panose="02020603050405020304" pitchFamily="18" charset="0"/>
              </a:rPr>
              <a:t>m</a:t>
            </a:r>
            <a:r>
              <a:rPr lang="vi-VN" altLang="en-US" sz="2300" dirty="0">
                <a:solidFill>
                  <a:schemeClr val="bg1"/>
                </a:solidFill>
                <a:latin typeface="Times New Roman" panose="02020603050405020304" pitchFamily="18" charset="0"/>
                <a:cs typeface="Times New Roman" panose="02020603050405020304" pitchFamily="18" charset="0"/>
              </a:rPr>
              <a:t>iêu tả tâm lí </a:t>
            </a:r>
            <a:r>
              <a:rPr lang="en-US" altLang="en-US" sz="2300" dirty="0" err="1">
                <a:solidFill>
                  <a:schemeClr val="bg1"/>
                </a:solidFill>
                <a:latin typeface="Times New Roman" panose="02020603050405020304" pitchFamily="18" charset="0"/>
                <a:cs typeface="Times New Roman" panose="02020603050405020304" pitchFamily="18" charset="0"/>
              </a:rPr>
              <a:t>đặc</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sắc</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cách</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dùng</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câu</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văn</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ngắn</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độc</a:t>
            </a:r>
            <a:r>
              <a:rPr lang="en-US" altLang="en-US" sz="2300" dirty="0">
                <a:solidFill>
                  <a:schemeClr val="bg1"/>
                </a:solidFill>
                <a:latin typeface="Times New Roman" panose="02020603050405020304" pitchFamily="18" charset="0"/>
                <a:cs typeface="Times New Roman" panose="02020603050405020304" pitchFamily="18" charset="0"/>
              </a:rPr>
              <a:t> </a:t>
            </a:r>
            <a:r>
              <a:rPr lang="en-US" altLang="en-US" sz="2300" dirty="0" err="1">
                <a:solidFill>
                  <a:schemeClr val="bg1"/>
                </a:solidFill>
                <a:latin typeface="Times New Roman" panose="02020603050405020304" pitchFamily="18" charset="0"/>
                <a:cs typeface="Times New Roman" panose="02020603050405020304" pitchFamily="18" charset="0"/>
              </a:rPr>
              <a:t>đáo</a:t>
            </a:r>
            <a:r>
              <a:rPr lang="en-US" altLang="en-US" sz="2300" dirty="0">
                <a:solidFill>
                  <a:schemeClr val="bg1"/>
                </a:solidFill>
                <a:latin typeface="Times New Roman" panose="02020603050405020304" pitchFamily="18" charset="0"/>
                <a:cs typeface="Times New Roman" panose="02020603050405020304" pitchFamily="18" charset="0"/>
              </a:rPr>
              <a:t>, </a:t>
            </a:r>
            <a:r>
              <a:rPr lang="vi-VN" altLang="en-US" sz="2300" dirty="0">
                <a:solidFill>
                  <a:schemeClr val="bg1"/>
                </a:solidFill>
                <a:latin typeface="Times New Roman" panose="02020603050405020304" pitchFamily="18" charset="0"/>
                <a:cs typeface="Times New Roman" panose="02020603050405020304" pitchFamily="18" charset="0"/>
              </a:rPr>
              <a:t>ngôn ngữ độc thoại nội tâm…</a:t>
            </a:r>
            <a:endParaRPr lang="en-US" altLang="en-US" sz="2300" dirty="0">
              <a:solidFill>
                <a:schemeClr val="bg1"/>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23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40"/>
          <p:cNvSpPr txBox="1">
            <a:spLocks noGrp="1"/>
          </p:cNvSpPr>
          <p:nvPr>
            <p:ph type="ctrTitle"/>
          </p:nvPr>
        </p:nvSpPr>
        <p:spPr>
          <a:xfrm>
            <a:off x="2954680" y="1638300"/>
            <a:ext cx="3371700" cy="1706830"/>
          </a:xfrm>
          <a:prstGeom prst="rect">
            <a:avLst/>
          </a:prstGeom>
        </p:spPr>
        <p:txBody>
          <a:bodyPr spcFirstLastPara="1" wrap="square" lIns="91425" tIns="91425" rIns="91425" bIns="91425" anchor="b" anchorCtr="0">
            <a:noAutofit/>
          </a:bodyPr>
          <a:lstStyle/>
          <a:p>
            <a:r>
              <a:rPr lang="en" sz="2800" b="1" dirty="0">
                <a:latin typeface="Times New Roman" panose="02020603050405020304" pitchFamily="18" charset="0"/>
                <a:cs typeface="Times New Roman" panose="02020603050405020304" pitchFamily="18" charset="0"/>
              </a:rPr>
              <a:t>CÁCH TẠO LẬP VĂN BẢN NGHỊ LUẬN XÃ HỘI </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3043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12FD6A2-B2B0-40DA-AF76-326B1FC6A831}"/>
              </a:ext>
            </a:extLst>
          </p:cNvPr>
          <p:cNvGraphicFramePr>
            <a:graphicFrameLocks noGrp="1"/>
          </p:cNvGraphicFramePr>
          <p:nvPr>
            <p:extLst>
              <p:ext uri="{D42A27DB-BD31-4B8C-83A1-F6EECF244321}">
                <p14:modId xmlns:p14="http://schemas.microsoft.com/office/powerpoint/2010/main" val="3551929991"/>
              </p:ext>
            </p:extLst>
          </p:nvPr>
        </p:nvGraphicFramePr>
        <p:xfrm>
          <a:off x="228600" y="902857"/>
          <a:ext cx="8305800" cy="374294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65357">
                <a:tc>
                  <a:txBody>
                    <a:bodyPr/>
                    <a:lstStyle/>
                    <a:p>
                      <a:pPr algn="ctr"/>
                      <a:r>
                        <a:rPr lang="en-US" sz="2800" dirty="0" err="1">
                          <a:solidFill>
                            <a:schemeClr val="bg1"/>
                          </a:solidFill>
                          <a:latin typeface="Times New Roman" pitchFamily="18" charset="0"/>
                          <a:cs typeface="Times New Roman" pitchFamily="18" charset="0"/>
                        </a:rPr>
                        <a:t>Nghị</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luận</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về</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một</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hiện</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tượng</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đời</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sống</a:t>
                      </a:r>
                      <a:endParaRPr lang="en-US" sz="2800" dirty="0">
                        <a:solidFill>
                          <a:schemeClr val="bg1"/>
                        </a:solidFill>
                        <a:latin typeface="Times New Roman" pitchFamily="18" charset="0"/>
                        <a:cs typeface="Times New Roman" pitchFamily="18" charset="0"/>
                      </a:endParaRPr>
                    </a:p>
                  </a:txBody>
                  <a:tcPr marT="34301" marB="34301">
                    <a:solidFill>
                      <a:srgbClr val="339933"/>
                    </a:solidFill>
                  </a:tcPr>
                </a:tc>
                <a:tc>
                  <a:txBody>
                    <a:bodyPr/>
                    <a:lstStyle/>
                    <a:p>
                      <a:pPr algn="ctr"/>
                      <a:r>
                        <a:rPr lang="en-US" sz="2800" dirty="0" err="1">
                          <a:solidFill>
                            <a:schemeClr val="bg1"/>
                          </a:solidFill>
                          <a:latin typeface="Times New Roman" pitchFamily="18" charset="0"/>
                          <a:cs typeface="Times New Roman" pitchFamily="18" charset="0"/>
                        </a:rPr>
                        <a:t>Nghị</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luận</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về</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một</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vấn</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đề</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tư</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tưởng</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đạo</a:t>
                      </a:r>
                      <a:r>
                        <a:rPr lang="en-US" sz="2800" baseline="0" dirty="0">
                          <a:solidFill>
                            <a:schemeClr val="bg1"/>
                          </a:solidFill>
                          <a:latin typeface="Times New Roman" pitchFamily="18" charset="0"/>
                          <a:cs typeface="Times New Roman" pitchFamily="18" charset="0"/>
                        </a:rPr>
                        <a:t> </a:t>
                      </a:r>
                      <a:r>
                        <a:rPr lang="en-US" sz="2800" baseline="0" dirty="0" err="1">
                          <a:solidFill>
                            <a:schemeClr val="bg1"/>
                          </a:solidFill>
                          <a:latin typeface="Times New Roman" pitchFamily="18" charset="0"/>
                          <a:cs typeface="Times New Roman" pitchFamily="18" charset="0"/>
                        </a:rPr>
                        <a:t>lí</a:t>
                      </a:r>
                      <a:endParaRPr lang="en-US" sz="2800" dirty="0">
                        <a:solidFill>
                          <a:schemeClr val="bg1"/>
                        </a:solidFill>
                        <a:latin typeface="Times New Roman" pitchFamily="18" charset="0"/>
                        <a:cs typeface="Times New Roman" pitchFamily="18" charset="0"/>
                      </a:endParaRPr>
                    </a:p>
                  </a:txBody>
                  <a:tcPr marT="34301" marB="34301">
                    <a:solidFill>
                      <a:srgbClr val="339933"/>
                    </a:solidFill>
                  </a:tcPr>
                </a:tc>
                <a:extLst>
                  <a:ext uri="{0D108BD9-81ED-4DB2-BD59-A6C34878D82A}">
                    <a16:rowId xmlns:a16="http://schemas.microsoft.com/office/drawing/2014/main" val="10000"/>
                  </a:ext>
                </a:extLst>
              </a:tr>
              <a:tr h="2820907">
                <a:tc>
                  <a:txBody>
                    <a:bodyPr/>
                    <a:lstStyle/>
                    <a:p>
                      <a:pPr marL="0" indent="0">
                        <a:buFont typeface="Arial" panose="020B0604020202020204" pitchFamily="34" charset="0"/>
                        <a:buNone/>
                      </a:pPr>
                      <a:r>
                        <a:rPr lang="en-US" sz="2400" dirty="0">
                          <a:solidFill>
                            <a:schemeClr val="bg1"/>
                          </a:solidFill>
                          <a:latin typeface="Times New Roman" pitchFamily="18" charset="0"/>
                          <a:cs typeface="Times New Roman" pitchFamily="18" charset="0"/>
                        </a:rPr>
                        <a:t>* </a:t>
                      </a:r>
                      <a:r>
                        <a:rPr lang="en-US" sz="2600" dirty="0">
                          <a:solidFill>
                            <a:schemeClr val="bg1"/>
                          </a:solidFill>
                          <a:latin typeface="Times New Roman" pitchFamily="18" charset="0"/>
                          <a:cs typeface="Times New Roman" pitchFamily="18" charset="0"/>
                        </a:rPr>
                        <a:t>Ý</a:t>
                      </a:r>
                      <a:r>
                        <a:rPr lang="en-US" sz="2600" baseline="0" dirty="0">
                          <a:solidFill>
                            <a:schemeClr val="bg1"/>
                          </a:solidFill>
                          <a:latin typeface="Times New Roman" pitchFamily="18" charset="0"/>
                          <a:cs typeface="Times New Roman" pitchFamily="18" charset="0"/>
                        </a:rPr>
                        <a:t> 1: </a:t>
                      </a:r>
                      <a:r>
                        <a:rPr lang="en-US" sz="2600" baseline="0" dirty="0" err="1">
                          <a:solidFill>
                            <a:schemeClr val="bg1"/>
                          </a:solidFill>
                          <a:latin typeface="Times New Roman" pitchFamily="18" charset="0"/>
                          <a:cs typeface="Times New Roman" pitchFamily="18" charset="0"/>
                        </a:rPr>
                        <a:t>Giải</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thích</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hiện</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tượng</a:t>
                      </a:r>
                      <a:endParaRPr lang="en-US" sz="2600" baseline="0" dirty="0">
                        <a:solidFill>
                          <a:schemeClr val="bg1"/>
                        </a:solidFill>
                        <a:latin typeface="Times New Roman" pitchFamily="18" charset="0"/>
                        <a:cs typeface="Times New Roman" pitchFamily="18" charset="0"/>
                      </a:endParaRPr>
                    </a:p>
                    <a:p>
                      <a:pPr marL="0" indent="0">
                        <a:buFont typeface="Arial" panose="020B0604020202020204" pitchFamily="34" charset="0"/>
                        <a:buNone/>
                      </a:pPr>
                      <a:r>
                        <a:rPr lang="en-US" sz="2600" baseline="0" dirty="0">
                          <a:solidFill>
                            <a:schemeClr val="bg1"/>
                          </a:solidFill>
                          <a:latin typeface="Times New Roman" pitchFamily="18" charset="0"/>
                          <a:cs typeface="Times New Roman" pitchFamily="18" charset="0"/>
                        </a:rPr>
                        <a:t>* Ý 2: </a:t>
                      </a:r>
                      <a:r>
                        <a:rPr lang="en-US" sz="2600" baseline="0" dirty="0" err="1">
                          <a:solidFill>
                            <a:schemeClr val="bg1"/>
                          </a:solidFill>
                          <a:latin typeface="Times New Roman" pitchFamily="18" charset="0"/>
                          <a:cs typeface="Times New Roman" pitchFamily="18" charset="0"/>
                        </a:rPr>
                        <a:t>Nêu</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thực</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trạng</a:t>
                      </a:r>
                      <a:r>
                        <a:rPr lang="en-US" sz="2600" baseline="0" dirty="0">
                          <a:solidFill>
                            <a:schemeClr val="bg1"/>
                          </a:solidFill>
                          <a:latin typeface="Times New Roman" pitchFamily="18" charset="0"/>
                          <a:cs typeface="Times New Roman" pitchFamily="18" charset="0"/>
                        </a:rPr>
                        <a:t> </a:t>
                      </a:r>
                    </a:p>
                    <a:p>
                      <a:pPr marL="0" indent="0">
                        <a:buFontTx/>
                        <a:buNone/>
                      </a:pPr>
                      <a:r>
                        <a:rPr lang="en-US" sz="2600" baseline="0" dirty="0">
                          <a:solidFill>
                            <a:schemeClr val="bg1"/>
                          </a:solidFill>
                          <a:latin typeface="Times New Roman" pitchFamily="18" charset="0"/>
                          <a:cs typeface="Times New Roman" pitchFamily="18" charset="0"/>
                        </a:rPr>
                        <a:t>* Ý 3: </a:t>
                      </a:r>
                      <a:r>
                        <a:rPr lang="en-US" sz="2600" baseline="0" dirty="0" err="1">
                          <a:solidFill>
                            <a:schemeClr val="bg1"/>
                          </a:solidFill>
                          <a:latin typeface="Times New Roman" pitchFamily="18" charset="0"/>
                          <a:cs typeface="Times New Roman" pitchFamily="18" charset="0"/>
                        </a:rPr>
                        <a:t>Nguyên</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nhân</a:t>
                      </a:r>
                      <a:endParaRPr lang="en-US" sz="2600" baseline="0" dirty="0">
                        <a:solidFill>
                          <a:schemeClr val="bg1"/>
                        </a:solidFill>
                        <a:latin typeface="Times New Roman" pitchFamily="18" charset="0"/>
                        <a:cs typeface="Times New Roman" pitchFamily="18" charset="0"/>
                      </a:endParaRPr>
                    </a:p>
                    <a:p>
                      <a:pPr marL="0" indent="0">
                        <a:buFontTx/>
                        <a:buNone/>
                      </a:pPr>
                      <a:r>
                        <a:rPr lang="en-US" sz="2600" baseline="0" dirty="0">
                          <a:solidFill>
                            <a:schemeClr val="bg1"/>
                          </a:solidFill>
                          <a:latin typeface="Times New Roman" pitchFamily="18" charset="0"/>
                          <a:cs typeface="Times New Roman" pitchFamily="18" charset="0"/>
                        </a:rPr>
                        <a:t>* Ý 4: </a:t>
                      </a:r>
                      <a:r>
                        <a:rPr lang="en-US" sz="2600" baseline="0" dirty="0" err="1">
                          <a:solidFill>
                            <a:schemeClr val="bg1"/>
                          </a:solidFill>
                          <a:latin typeface="Times New Roman" pitchFamily="18" charset="0"/>
                          <a:cs typeface="Times New Roman" pitchFamily="18" charset="0"/>
                        </a:rPr>
                        <a:t>Hậu</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quả</a:t>
                      </a:r>
                      <a:r>
                        <a:rPr lang="en-US" sz="2600" baseline="0" dirty="0">
                          <a:solidFill>
                            <a:schemeClr val="bg1"/>
                          </a:solidFill>
                          <a:latin typeface="Times New Roman" pitchFamily="18" charset="0"/>
                          <a:cs typeface="Times New Roman" pitchFamily="18" charset="0"/>
                        </a:rPr>
                        <a:t> / </a:t>
                      </a:r>
                      <a:r>
                        <a:rPr lang="en-US" sz="2600" baseline="0" dirty="0" err="1">
                          <a:solidFill>
                            <a:schemeClr val="bg1"/>
                          </a:solidFill>
                          <a:latin typeface="Times New Roman" pitchFamily="18" charset="0"/>
                          <a:cs typeface="Times New Roman" pitchFamily="18" charset="0"/>
                        </a:rPr>
                        <a:t>Tác</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dụng</a:t>
                      </a:r>
                      <a:endParaRPr lang="en-US" sz="2600" baseline="0" dirty="0">
                        <a:solidFill>
                          <a:schemeClr val="bg1"/>
                        </a:solidFill>
                        <a:latin typeface="Times New Roman" pitchFamily="18" charset="0"/>
                        <a:cs typeface="Times New Roman" pitchFamily="18" charset="0"/>
                      </a:endParaRPr>
                    </a:p>
                    <a:p>
                      <a:pPr marL="0" indent="0">
                        <a:buFontTx/>
                        <a:buNone/>
                      </a:pPr>
                      <a:r>
                        <a:rPr lang="en-US" sz="2600" baseline="0" dirty="0">
                          <a:solidFill>
                            <a:schemeClr val="bg1"/>
                          </a:solidFill>
                          <a:latin typeface="Times New Roman" pitchFamily="18" charset="0"/>
                          <a:cs typeface="Times New Roman" pitchFamily="18" charset="0"/>
                        </a:rPr>
                        <a:t>* Ý 5: </a:t>
                      </a:r>
                      <a:r>
                        <a:rPr lang="en-US" sz="2600" baseline="0" dirty="0" err="1">
                          <a:solidFill>
                            <a:schemeClr val="bg1"/>
                          </a:solidFill>
                          <a:latin typeface="Times New Roman" pitchFamily="18" charset="0"/>
                          <a:cs typeface="Times New Roman" pitchFamily="18" charset="0"/>
                        </a:rPr>
                        <a:t>Giải</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pháp</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rút</a:t>
                      </a:r>
                      <a:r>
                        <a:rPr lang="en-US" sz="2600" baseline="0" dirty="0">
                          <a:solidFill>
                            <a:schemeClr val="bg1"/>
                          </a:solidFill>
                          <a:latin typeface="Times New Roman" pitchFamily="18" charset="0"/>
                          <a:cs typeface="Times New Roman" pitchFamily="18" charset="0"/>
                        </a:rPr>
                        <a:t> ra </a:t>
                      </a:r>
                      <a:r>
                        <a:rPr lang="en-US" sz="2600" baseline="0" dirty="0" err="1">
                          <a:solidFill>
                            <a:schemeClr val="bg1"/>
                          </a:solidFill>
                          <a:latin typeface="Times New Roman" pitchFamily="18" charset="0"/>
                          <a:cs typeface="Times New Roman" pitchFamily="18" charset="0"/>
                        </a:rPr>
                        <a:t>bài</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học</a:t>
                      </a:r>
                      <a:endParaRPr lang="en-US" sz="2600" dirty="0">
                        <a:solidFill>
                          <a:schemeClr val="bg1"/>
                        </a:solidFill>
                        <a:latin typeface="Times New Roman" pitchFamily="18" charset="0"/>
                        <a:cs typeface="Times New Roman" pitchFamily="18" charset="0"/>
                      </a:endParaRPr>
                    </a:p>
                  </a:txBody>
                  <a:tcPr marT="34301" marB="34301">
                    <a:solidFill>
                      <a:srgbClr val="339933"/>
                    </a:solidFill>
                  </a:tcPr>
                </a:tc>
                <a:tc>
                  <a:txBody>
                    <a:bodyPr/>
                    <a:lstStyle/>
                    <a:p>
                      <a:r>
                        <a:rPr lang="en-US" sz="2600" dirty="0">
                          <a:solidFill>
                            <a:schemeClr val="bg1"/>
                          </a:solidFill>
                          <a:latin typeface="Times New Roman" pitchFamily="18" charset="0"/>
                          <a:cs typeface="Times New Roman" pitchFamily="18" charset="0"/>
                        </a:rPr>
                        <a:t>* Ý</a:t>
                      </a:r>
                      <a:r>
                        <a:rPr lang="en-US" sz="2600" baseline="0" dirty="0">
                          <a:solidFill>
                            <a:schemeClr val="bg1"/>
                          </a:solidFill>
                          <a:latin typeface="Times New Roman" pitchFamily="18" charset="0"/>
                          <a:cs typeface="Times New Roman" pitchFamily="18" charset="0"/>
                        </a:rPr>
                        <a:t> 1: </a:t>
                      </a:r>
                      <a:r>
                        <a:rPr lang="en-US" sz="2600" baseline="0" dirty="0" err="1">
                          <a:solidFill>
                            <a:schemeClr val="bg1"/>
                          </a:solidFill>
                          <a:latin typeface="Times New Roman" pitchFamily="18" charset="0"/>
                          <a:cs typeface="Times New Roman" pitchFamily="18" charset="0"/>
                        </a:rPr>
                        <a:t>Giải</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thích</a:t>
                      </a:r>
                      <a:endParaRPr lang="en-US" sz="2600" baseline="0" dirty="0">
                        <a:solidFill>
                          <a:schemeClr val="bg1"/>
                        </a:solidFill>
                        <a:latin typeface="Times New Roman" pitchFamily="18" charset="0"/>
                        <a:cs typeface="Times New Roman" pitchFamily="18" charset="0"/>
                      </a:endParaRPr>
                    </a:p>
                    <a:p>
                      <a:pPr marL="0" indent="0">
                        <a:buFontTx/>
                        <a:buNone/>
                      </a:pPr>
                      <a:r>
                        <a:rPr lang="en-US" sz="2600" dirty="0">
                          <a:solidFill>
                            <a:schemeClr val="bg1"/>
                          </a:solidFill>
                          <a:latin typeface="Times New Roman" pitchFamily="18" charset="0"/>
                          <a:cs typeface="Times New Roman" pitchFamily="18" charset="0"/>
                        </a:rPr>
                        <a:t>*Ý</a:t>
                      </a:r>
                      <a:r>
                        <a:rPr lang="en-US" sz="2600" baseline="0" dirty="0">
                          <a:solidFill>
                            <a:schemeClr val="bg1"/>
                          </a:solidFill>
                          <a:latin typeface="Times New Roman" pitchFamily="18" charset="0"/>
                          <a:cs typeface="Times New Roman" pitchFamily="18" charset="0"/>
                        </a:rPr>
                        <a:t> 2: </a:t>
                      </a:r>
                      <a:r>
                        <a:rPr lang="en-US" sz="2600" baseline="0" dirty="0" err="1">
                          <a:solidFill>
                            <a:schemeClr val="bg1"/>
                          </a:solidFill>
                          <a:latin typeface="Times New Roman" pitchFamily="18" charset="0"/>
                          <a:cs typeface="Times New Roman" pitchFamily="18" charset="0"/>
                        </a:rPr>
                        <a:t>Đánh</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giá</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bình</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luận</a:t>
                      </a:r>
                      <a:endParaRPr lang="en-US" sz="2600" baseline="0" dirty="0">
                        <a:solidFill>
                          <a:schemeClr val="bg1"/>
                        </a:solidFill>
                        <a:latin typeface="Times New Roman" pitchFamily="18" charset="0"/>
                        <a:cs typeface="Times New Roman" pitchFamily="18" charset="0"/>
                      </a:endParaRPr>
                    </a:p>
                    <a:p>
                      <a:pPr marL="0" indent="0">
                        <a:buFontTx/>
                        <a:buNone/>
                      </a:pPr>
                      <a:r>
                        <a:rPr lang="en-US" sz="2600" baseline="0" dirty="0">
                          <a:solidFill>
                            <a:schemeClr val="bg1"/>
                          </a:solidFill>
                          <a:latin typeface="Times New Roman" pitchFamily="18" charset="0"/>
                          <a:cs typeface="Times New Roman" pitchFamily="18" charset="0"/>
                        </a:rPr>
                        <a:t>* Ý 3: </a:t>
                      </a:r>
                      <a:r>
                        <a:rPr lang="en-US" sz="2600" baseline="0" dirty="0" err="1">
                          <a:solidFill>
                            <a:schemeClr val="bg1"/>
                          </a:solidFill>
                          <a:latin typeface="Times New Roman" pitchFamily="18" charset="0"/>
                          <a:cs typeface="Times New Roman" pitchFamily="18" charset="0"/>
                        </a:rPr>
                        <a:t>Mở</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rộng</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phản</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đề</a:t>
                      </a:r>
                      <a:r>
                        <a:rPr lang="en-US" sz="2600" baseline="0" dirty="0">
                          <a:solidFill>
                            <a:schemeClr val="bg1"/>
                          </a:solidFill>
                          <a:latin typeface="Times New Roman" pitchFamily="18" charset="0"/>
                          <a:cs typeface="Times New Roman" pitchFamily="18" charset="0"/>
                        </a:rPr>
                        <a:t>:</a:t>
                      </a:r>
                    </a:p>
                    <a:p>
                      <a:pPr marL="0" indent="0">
                        <a:buFontTx/>
                        <a:buNone/>
                      </a:pPr>
                      <a:r>
                        <a:rPr lang="en-US" sz="2600" baseline="0" dirty="0">
                          <a:solidFill>
                            <a:schemeClr val="bg1"/>
                          </a:solidFill>
                          <a:latin typeface="Times New Roman" pitchFamily="18" charset="0"/>
                          <a:cs typeface="Times New Roman" pitchFamily="18" charset="0"/>
                        </a:rPr>
                        <a:t>* Ý 4: </a:t>
                      </a:r>
                      <a:r>
                        <a:rPr lang="en-US" sz="2600" baseline="0" dirty="0" err="1">
                          <a:solidFill>
                            <a:schemeClr val="bg1"/>
                          </a:solidFill>
                          <a:latin typeface="Times New Roman" pitchFamily="18" charset="0"/>
                          <a:cs typeface="Times New Roman" pitchFamily="18" charset="0"/>
                        </a:rPr>
                        <a:t>Liên</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hệ</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bài</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học</a:t>
                      </a:r>
                      <a:endParaRPr lang="en-US" sz="2600" baseline="0" dirty="0">
                        <a:solidFill>
                          <a:schemeClr val="bg1"/>
                        </a:solidFill>
                        <a:latin typeface="Times New Roman" pitchFamily="18" charset="0"/>
                        <a:cs typeface="Times New Roman" pitchFamily="18" charset="0"/>
                      </a:endParaRPr>
                    </a:p>
                    <a:p>
                      <a:pPr marL="0" indent="0">
                        <a:buFontTx/>
                        <a:buNone/>
                      </a:pP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Bài</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học</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nhận</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thức</a:t>
                      </a:r>
                      <a:r>
                        <a:rPr lang="en-US" sz="2600" baseline="0" dirty="0">
                          <a:solidFill>
                            <a:schemeClr val="bg1"/>
                          </a:solidFill>
                          <a:latin typeface="Times New Roman" pitchFamily="18" charset="0"/>
                          <a:cs typeface="Times New Roman" pitchFamily="18" charset="0"/>
                        </a:rPr>
                        <a:t> </a:t>
                      </a:r>
                    </a:p>
                    <a:p>
                      <a:pPr marL="0" indent="0">
                        <a:buFontTx/>
                        <a:buNone/>
                      </a:pP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Bài</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học</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hành</a:t>
                      </a:r>
                      <a:r>
                        <a:rPr lang="en-US" sz="2600" baseline="0" dirty="0">
                          <a:solidFill>
                            <a:schemeClr val="bg1"/>
                          </a:solidFill>
                          <a:latin typeface="Times New Roman" pitchFamily="18" charset="0"/>
                          <a:cs typeface="Times New Roman" pitchFamily="18" charset="0"/>
                        </a:rPr>
                        <a:t> </a:t>
                      </a:r>
                      <a:r>
                        <a:rPr lang="en-US" sz="2600" baseline="0" dirty="0" err="1">
                          <a:solidFill>
                            <a:schemeClr val="bg1"/>
                          </a:solidFill>
                          <a:latin typeface="Times New Roman" pitchFamily="18" charset="0"/>
                          <a:cs typeface="Times New Roman" pitchFamily="18" charset="0"/>
                        </a:rPr>
                        <a:t>động</a:t>
                      </a:r>
                      <a:endParaRPr lang="en-US" sz="2600" dirty="0">
                        <a:solidFill>
                          <a:schemeClr val="bg1"/>
                        </a:solidFill>
                        <a:latin typeface="Times New Roman" pitchFamily="18" charset="0"/>
                        <a:cs typeface="Times New Roman" pitchFamily="18" charset="0"/>
                      </a:endParaRPr>
                    </a:p>
                  </a:txBody>
                  <a:tcPr marT="34301" marB="34301">
                    <a:solidFill>
                      <a:srgbClr val="339933"/>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fld id="{00000000-1234-1234-1234-123412341234}" type="slidenum">
              <a:rPr lang="en"/>
              <a:pPr/>
              <a:t>59</a:t>
            </a:fld>
            <a:endParaRPr/>
          </a:p>
        </p:txBody>
      </p:sp>
      <p:sp>
        <p:nvSpPr>
          <p:cNvPr id="3" name="Content Placeholder 2">
            <a:extLst>
              <a:ext uri="{FF2B5EF4-FFF2-40B4-BE49-F238E27FC236}">
                <a16:creationId xmlns:a16="http://schemas.microsoft.com/office/drawing/2014/main" id="{109E44EB-3FE0-498E-BEBC-D45A0B2BE451}"/>
              </a:ext>
            </a:extLst>
          </p:cNvPr>
          <p:cNvSpPr txBox="1">
            <a:spLocks/>
          </p:cNvSpPr>
          <p:nvPr/>
        </p:nvSpPr>
        <p:spPr>
          <a:xfrm>
            <a:off x="2326270" y="222120"/>
            <a:ext cx="6172200" cy="38516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2"/>
              </a:buClr>
              <a:buSzPts val="2000"/>
              <a:buFont typeface="Lato Light"/>
              <a:buChar char="○"/>
              <a:defRPr sz="2000" b="0" i="0" u="none" strike="noStrike" cap="none">
                <a:solidFill>
                  <a:schemeClr val="dk1"/>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chemeClr val="dk2"/>
              </a:buClr>
              <a:buSzPts val="2000"/>
              <a:buFont typeface="Lato Light"/>
              <a:buChar char="◦"/>
              <a:defRPr sz="2000" b="0" i="0" u="none" strike="noStrike" cap="none">
                <a:solidFill>
                  <a:schemeClr val="dk1"/>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chemeClr val="dk2"/>
              </a:buClr>
              <a:buSzPts val="2000"/>
              <a:buFont typeface="Lato Light"/>
              <a:buChar char="◦"/>
              <a:defRPr sz="2000" b="0" i="0" u="none" strike="noStrike" cap="none">
                <a:solidFill>
                  <a:schemeClr val="dk1"/>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chemeClr val="dk1"/>
              </a:buClr>
              <a:buSzPts val="2000"/>
              <a:buFont typeface="Lato Light"/>
              <a:buChar char="◦"/>
              <a:defRPr sz="2000" b="0" i="0" u="none" strike="noStrike" cap="none">
                <a:solidFill>
                  <a:schemeClr val="dk1"/>
                </a:solidFill>
                <a:latin typeface="Lato Light"/>
                <a:ea typeface="Lato Light"/>
                <a:cs typeface="Lato Light"/>
                <a:sym typeface="Lato Light"/>
              </a:defRPr>
            </a:lvl9pPr>
          </a:lstStyle>
          <a:p>
            <a:pPr algn="just">
              <a:buFontTx/>
              <a:buChar char="-"/>
            </a:pPr>
            <a:r>
              <a:rPr lang="en-US" sz="2300" dirty="0">
                <a:solidFill>
                  <a:srgbClr val="000000"/>
                </a:solidFill>
                <a:latin typeface="Times New Roman" pitchFamily="18" charset="0"/>
                <a:cs typeface="Times New Roman" pitchFamily="18" charset="0"/>
              </a:rPr>
              <a:t> - </a:t>
            </a:r>
            <a:r>
              <a:rPr lang="en-US" sz="2300" dirty="0" err="1">
                <a:solidFill>
                  <a:srgbClr val="000000"/>
                </a:solidFill>
                <a:latin typeface="Times New Roman" pitchFamily="18" charset="0"/>
                <a:cs typeface="Times New Roman" pitchFamily="18" charset="0"/>
              </a:rPr>
              <a:t>Nắm</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vững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vấn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đề</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nghị</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luận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rút</a:t>
            </a:r>
            <a:r>
              <a:rPr lang="en-US" sz="2300" dirty="0">
                <a:solidFill>
                  <a:srgbClr val="000000"/>
                </a:solidFill>
                <a:latin typeface="Times New Roman" pitchFamily="18" charset="0"/>
                <a:cs typeface="Times New Roman" pitchFamily="18" charset="0"/>
              </a:rPr>
              <a:t> ra </a:t>
            </a:r>
            <a:r>
              <a:rPr lang="en-US" sz="2300" dirty="0" err="1">
                <a:solidFill>
                  <a:srgbClr val="000000"/>
                </a:solidFill>
                <a:latin typeface="Times New Roman" pitchFamily="18" charset="0"/>
                <a:cs typeface="Times New Roman" pitchFamily="18" charset="0"/>
              </a:rPr>
              <a:t>từ</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các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dạng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câu</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hỏi</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khác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nhau</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từ</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một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câu</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chuyện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một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danh</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ngôn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một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sự</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việc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hiện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tượng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một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tư</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tưởng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đạo</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lí</a:t>
            </a:r>
            <a:r>
              <a:rPr lang="en-US" sz="2300" dirty="0">
                <a:solidFill>
                  <a:srgbClr val="000000"/>
                </a:solidFill>
                <a:latin typeface="Times New Roman" pitchFamily="18" charset="0"/>
                <a:cs typeface="Times New Roman" pitchFamily="18" charset="0"/>
              </a:rPr>
              <a:t>…).</a:t>
            </a:r>
          </a:p>
          <a:p>
            <a:pPr marL="101600" indent="0" algn="just">
              <a:buNone/>
            </a:pP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Xây</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dựng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hệ</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thống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luận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điểm</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hợp</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lý</a:t>
            </a:r>
            <a:endParaRPr lang="en-US" sz="2300" dirty="0">
              <a:solidFill>
                <a:srgbClr val="000000"/>
              </a:solidFill>
              <a:latin typeface="Times New Roman" pitchFamily="18" charset="0"/>
              <a:cs typeface="Times New Roman" pitchFamily="18" charset="0"/>
            </a:endParaRPr>
          </a:p>
          <a:p>
            <a:pPr marL="101600" indent="0" algn="just">
              <a:buNone/>
            </a:pP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Lựa</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chọn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lý</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lẽ</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dẫn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chứng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tiêu</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biểu</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sắc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bén</a:t>
            </a:r>
            <a:endParaRPr lang="en-US" sz="2300" dirty="0">
              <a:solidFill>
                <a:srgbClr val="000000"/>
              </a:solidFill>
              <a:latin typeface="Times New Roman" pitchFamily="18" charset="0"/>
              <a:cs typeface="Times New Roman" pitchFamily="18" charset="0"/>
            </a:endParaRPr>
          </a:p>
          <a:p>
            <a:pPr marL="101600" indent="0" algn="just">
              <a:buNone/>
            </a:pP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Xác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định</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cách</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lập</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luận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hợp</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lý</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ấn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tượng</a:t>
            </a:r>
            <a:endParaRPr lang="en-US" sz="2300" dirty="0">
              <a:solidFill>
                <a:srgbClr val="000000"/>
              </a:solidFill>
              <a:latin typeface="Times New Roman" pitchFamily="18" charset="0"/>
              <a:cs typeface="Times New Roman" pitchFamily="18" charset="0"/>
            </a:endParaRPr>
          </a:p>
          <a:p>
            <a:pPr algn="just">
              <a:buFont typeface="Lato Light"/>
              <a:buNone/>
            </a:pP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Thông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điệp</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bài</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học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sâu</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sắc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nhẹ</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nhàng</a:t>
            </a:r>
            <a:endParaRPr lang="en-US" sz="2300" dirty="0">
              <a:solidFill>
                <a:srgbClr val="000000"/>
              </a:solidFill>
              <a:latin typeface="Times New Roman" pitchFamily="18" charset="0"/>
              <a:cs typeface="Times New Roman" pitchFamily="18" charset="0"/>
            </a:endParaRPr>
          </a:p>
          <a:p>
            <a:pPr algn="just">
              <a:buFont typeface="Arial" panose="020B0604020202020204" pitchFamily="34" charset="0"/>
              <a:buChar char="•"/>
            </a:pPr>
            <a:r>
              <a:rPr lang="en-US" sz="2300" dirty="0" err="1">
                <a:solidFill>
                  <a:srgbClr val="000000"/>
                </a:solidFill>
                <a:latin typeface="Times New Roman" pitchFamily="18" charset="0"/>
                <a:cs typeface="Times New Roman" pitchFamily="18" charset="0"/>
              </a:rPr>
              <a:t>Lưu</a:t>
            </a:r>
            <a:r>
              <a:rPr lang="en-US" sz="2300" dirty="0">
                <a:solidFill>
                  <a:srgbClr val="000000"/>
                </a:solidFill>
                <a:latin typeface="Times New Roman" pitchFamily="18" charset="0"/>
                <a:cs typeface="Times New Roman" pitchFamily="18" charset="0"/>
              </a:rPr>
              <a:t> ý: </a:t>
            </a:r>
            <a:r>
              <a:rPr lang="en-US" sz="2300" dirty="0" err="1">
                <a:solidFill>
                  <a:srgbClr val="000000"/>
                </a:solidFill>
                <a:latin typeface="Times New Roman" pitchFamily="18" charset="0"/>
                <a:cs typeface="Times New Roman" pitchFamily="18" charset="0"/>
              </a:rPr>
              <a:t>Xây</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dựng</a:t>
            </a:r>
            <a:r>
              <a:rPr lang="en-US" sz="2300" dirty="0">
                <a:solidFill>
                  <a:srgbClr val="000000"/>
                </a:solidFill>
                <a:latin typeface="Times New Roman" pitchFamily="18" charset="0"/>
                <a:cs typeface="Times New Roman" pitchFamily="18" charset="0"/>
              </a:rPr>
              <a:t> ý </a:t>
            </a:r>
            <a:r>
              <a:rPr lang="en-US" sz="2300" dirty="0" err="1">
                <a:solidFill>
                  <a:srgbClr val="000000"/>
                </a:solidFill>
                <a:latin typeface="Times New Roman" pitchFamily="18" charset="0"/>
                <a:cs typeface="Times New Roman" pitchFamily="18" charset="0"/>
              </a:rPr>
              <a:t>tưởng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bài</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viết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sáng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tạo</a:t>
            </a:r>
            <a:r>
              <a:rPr lang="en-US" sz="2300" dirty="0">
                <a:solidFill>
                  <a:srgbClr val="000000"/>
                </a:solidFill>
                <a:latin typeface="Times New Roman" pitchFamily="18" charset="0"/>
                <a:cs typeface="Times New Roman" pitchFamily="18" charset="0"/>
              </a:rPr>
              <a:t> </a:t>
            </a:r>
          </a:p>
          <a:p>
            <a:pPr marL="101600" indent="0" algn="just">
              <a:buNone/>
            </a:pPr>
            <a:r>
              <a:rPr lang="en-US" sz="2300" dirty="0">
                <a:solidFill>
                  <a:srgbClr val="000000"/>
                </a:solidFill>
                <a:latin typeface="Times New Roman" pitchFamily="18" charset="0"/>
                <a:cs typeface="Times New Roman" pitchFamily="18" charset="0"/>
              </a:rPr>
              <a:t>(</a:t>
            </a:r>
            <a:r>
              <a:rPr lang="en-US" sz="2300" dirty="0" err="1">
                <a:solidFill>
                  <a:srgbClr val="000000"/>
                </a:solidFill>
                <a:latin typeface="Times New Roman" pitchFamily="18" charset="0"/>
                <a:cs typeface="Times New Roman" pitchFamily="18" charset="0"/>
              </a:rPr>
              <a:t>hình</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thức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một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câu</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chuyện</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một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bức</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thư</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một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trang</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nhật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kí</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một</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bài</a:t>
            </a:r>
            <a:r>
              <a:rPr lang="en-US" sz="2300" dirty="0">
                <a:solidFill>
                  <a:srgbClr val="000000"/>
                </a:solidFill>
                <a:latin typeface="Times New Roman" pitchFamily="18" charset="0"/>
                <a:cs typeface="Times New Roman" pitchFamily="18" charset="0"/>
              </a:rPr>
              <a:t> </a:t>
            </a:r>
            <a:r>
              <a:rPr lang="en-US" sz="2300" dirty="0" err="1">
                <a:solidFill>
                  <a:srgbClr val="000000"/>
                </a:solidFill>
                <a:latin typeface="Times New Roman" pitchFamily="18" charset="0"/>
                <a:cs typeface="Times New Roman" pitchFamily="18" charset="0"/>
              </a:rPr>
              <a:t>thơ</a:t>
            </a:r>
            <a:r>
              <a:rPr lang="en-US" sz="2300" dirty="0">
                <a:solidFill>
                  <a:srgbClr val="000000"/>
                </a:solidFill>
                <a:latin typeface="Times New Roman" pitchFamily="18" charset="0"/>
                <a:cs typeface="Times New Roman" pitchFamily="18" charset="0"/>
              </a:rPr>
              <a:t>…)</a:t>
            </a:r>
          </a:p>
        </p:txBody>
      </p:sp>
      <p:sp>
        <p:nvSpPr>
          <p:cNvPr id="5" name="TextBox 4">
            <a:extLst>
              <a:ext uri="{FF2B5EF4-FFF2-40B4-BE49-F238E27FC236}">
                <a16:creationId xmlns:a16="http://schemas.microsoft.com/office/drawing/2014/main" id="{44CD3DE8-CE13-49B8-82AC-97B486F29CCE}"/>
              </a:ext>
            </a:extLst>
          </p:cNvPr>
          <p:cNvSpPr txBox="1"/>
          <p:nvPr/>
        </p:nvSpPr>
        <p:spPr>
          <a:xfrm>
            <a:off x="243840" y="897672"/>
            <a:ext cx="2220134" cy="1815882"/>
          </a:xfrm>
          <a:prstGeom prst="rect">
            <a:avLst/>
          </a:prstGeom>
          <a:noFill/>
        </p:spPr>
        <p:txBody>
          <a:bodyPr wrap="square">
            <a:spAutoFit/>
          </a:bodyPr>
          <a:lstStyle/>
          <a:p>
            <a:r>
              <a:rPr lang="en-US" sz="2800" b="1" dirty="0" err="1">
                <a:solidFill>
                  <a:srgbClr val="C00000"/>
                </a:solidFill>
                <a:latin typeface="Times New Roman" pitchFamily="18" charset="0"/>
                <a:cs typeface="Times New Roman" pitchFamily="18" charset="0"/>
              </a:rPr>
              <a:t>Bí</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quyết</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tạo</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lập</a:t>
            </a:r>
            <a:r>
              <a:rPr lang="en-US" sz="2800" b="1" dirty="0">
                <a:solidFill>
                  <a:srgbClr val="C00000"/>
                </a:solidFill>
                <a:latin typeface="Times New Roman" pitchFamily="18" charset="0"/>
                <a:cs typeface="Times New Roman" pitchFamily="18" charset="0"/>
              </a:rPr>
              <a:t> VB</a:t>
            </a:r>
          </a:p>
          <a:p>
            <a:r>
              <a:rPr lang="en-US" sz="2800" b="1" dirty="0">
                <a:solidFill>
                  <a:srgbClr val="C00000"/>
                </a:solidFill>
                <a:latin typeface="Times New Roman" pitchFamily="18" charset="0"/>
                <a:cs typeface="Times New Roman" pitchFamily="18" charset="0"/>
              </a:rPr>
              <a:t>NLXH </a:t>
            </a:r>
            <a:r>
              <a:rPr lang="en-US" sz="2800" b="1" dirty="0" err="1">
                <a:solidFill>
                  <a:srgbClr val="C00000"/>
                </a:solidFill>
                <a:latin typeface="Times New Roman" pitchFamily="18" charset="0"/>
                <a:cs typeface="Times New Roman" pitchFamily="18" charset="0"/>
              </a:rPr>
              <a:t>ấn</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tượng</a:t>
            </a:r>
            <a:endParaRPr lang="en-US"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màu sáng - Phụ Kiện MacBook Chính H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0" y="-24047"/>
            <a:ext cx="9212909"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241;p36"/>
          <p:cNvSpPr txBox="1">
            <a:spLocks noGrp="1"/>
          </p:cNvSpPr>
          <p:nvPr>
            <p:ph type="title"/>
          </p:nvPr>
        </p:nvSpPr>
        <p:spPr>
          <a:xfrm>
            <a:off x="490539" y="251770"/>
            <a:ext cx="4576761" cy="457200"/>
          </a:xfrm>
          <a:prstGeom prst="rect">
            <a:avLst/>
          </a:prstGeom>
        </p:spPr>
        <p:txBody>
          <a:bodyPr spcFirstLastPara="1" vert="horz" wrap="square" lIns="91425" tIns="91425" rIns="91425" bIns="91425" rtlCol="0" anchor="ctr" anchorCtr="0">
            <a:noAutofit/>
          </a:bodyPr>
          <a:lstStyle/>
          <a:p>
            <a:pPr algn="ctr"/>
            <a:r>
              <a:rPr lang="en" sz="2400" b="1" dirty="0">
                <a:solidFill>
                  <a:srgbClr val="C00000"/>
                </a:solidFill>
              </a:rPr>
              <a:t>CÁC VÒNG THI THỬ LỚP 9 </a:t>
            </a:r>
            <a:endParaRPr sz="2400" b="1" dirty="0">
              <a:solidFill>
                <a:srgbClr val="C00000"/>
              </a:solidFill>
            </a:endParaRPr>
          </a:p>
        </p:txBody>
      </p:sp>
      <p:grpSp>
        <p:nvGrpSpPr>
          <p:cNvPr id="9" name="Google Shape;1242;p36"/>
          <p:cNvGrpSpPr/>
          <p:nvPr/>
        </p:nvGrpSpPr>
        <p:grpSpPr>
          <a:xfrm>
            <a:off x="-152400" y="895350"/>
            <a:ext cx="1629582" cy="3626751"/>
            <a:chOff x="445169" y="1105275"/>
            <a:chExt cx="1629582" cy="3626750"/>
          </a:xfrm>
        </p:grpSpPr>
        <p:sp>
          <p:nvSpPr>
            <p:cNvPr id="10" name="Google Shape;1243;p36"/>
            <p:cNvSpPr/>
            <p:nvPr/>
          </p:nvSpPr>
          <p:spPr>
            <a:xfrm rot="10800000">
              <a:off x="615475" y="1485450"/>
              <a:ext cx="1323600" cy="2898600"/>
            </a:xfrm>
            <a:prstGeom prst="roundRect">
              <a:avLst>
                <a:gd name="adj" fmla="val 50000"/>
              </a:avLst>
            </a:prstGeom>
            <a:solidFill>
              <a:srgbClr val="F3F3F3"/>
            </a:solidFill>
            <a:ln>
              <a:noFill/>
            </a:ln>
          </p:spPr>
          <p:txBody>
            <a:bodyPr spcFirstLastPara="1" wrap="square" lIns="91425" tIns="91425" rIns="91425" bIns="91425" anchor="ctr" anchorCtr="0">
              <a:noAutofit/>
            </a:bodyPr>
            <a:lstStyle/>
            <a:p>
              <a:pPr defTabSz="914378">
                <a:defRPr/>
              </a:pPr>
              <a:endParaRPr sz="1401"/>
            </a:p>
          </p:txBody>
        </p:sp>
        <p:sp>
          <p:nvSpPr>
            <p:cNvPr id="11" name="Google Shape;1244;p36"/>
            <p:cNvSpPr/>
            <p:nvPr/>
          </p:nvSpPr>
          <p:spPr>
            <a:xfrm>
              <a:off x="555475" y="1105275"/>
              <a:ext cx="1443900" cy="1443900"/>
            </a:xfrm>
            <a:prstGeom prst="ellipse">
              <a:avLst/>
            </a:prstGeom>
            <a:solidFill>
              <a:schemeClr val="accent1"/>
            </a:solidFill>
            <a:ln>
              <a:noFill/>
            </a:ln>
          </p:spPr>
          <p:txBody>
            <a:bodyPr spcFirstLastPara="1" wrap="square" lIns="91425" tIns="91425" rIns="91425" bIns="91425" anchor="ctr" anchorCtr="0">
              <a:noAutofit/>
            </a:bodyPr>
            <a:lstStyle/>
            <a:p>
              <a:pPr defTabSz="914378">
                <a:defRPr/>
              </a:pPr>
              <a:endParaRPr sz="1401"/>
            </a:p>
          </p:txBody>
        </p:sp>
        <p:sp>
          <p:nvSpPr>
            <p:cNvPr id="12" name="Google Shape;1245;p36"/>
            <p:cNvSpPr/>
            <p:nvPr/>
          </p:nvSpPr>
          <p:spPr>
            <a:xfrm rot="-2700000">
              <a:off x="1095934" y="2319243"/>
              <a:ext cx="363170" cy="363170"/>
            </a:xfrm>
            <a:prstGeom prst="rtTriangle">
              <a:avLst/>
            </a:prstGeom>
            <a:solidFill>
              <a:schemeClr val="accent1"/>
            </a:solidFill>
            <a:ln>
              <a:noFill/>
            </a:ln>
          </p:spPr>
          <p:txBody>
            <a:bodyPr spcFirstLastPara="1" wrap="square" lIns="91425" tIns="91425" rIns="91425" bIns="91425" anchor="ctr" anchorCtr="0">
              <a:noAutofit/>
            </a:bodyPr>
            <a:lstStyle/>
            <a:p>
              <a:pPr defTabSz="914378">
                <a:defRPr/>
              </a:pPr>
              <a:endParaRPr sz="1401"/>
            </a:p>
          </p:txBody>
        </p:sp>
        <p:sp>
          <p:nvSpPr>
            <p:cNvPr id="13" name="Google Shape;1246;p36"/>
            <p:cNvSpPr/>
            <p:nvPr/>
          </p:nvSpPr>
          <p:spPr>
            <a:xfrm>
              <a:off x="716025" y="1265826"/>
              <a:ext cx="1122600" cy="1122600"/>
            </a:xfrm>
            <a:prstGeom prst="ellipse">
              <a:avLst/>
            </a:pr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defTabSz="914378">
                <a:defRPr/>
              </a:pPr>
              <a:endParaRPr sz="1401"/>
            </a:p>
          </p:txBody>
        </p:sp>
        <p:sp>
          <p:nvSpPr>
            <p:cNvPr id="14" name="Google Shape;1247;p36"/>
            <p:cNvSpPr/>
            <p:nvPr/>
          </p:nvSpPr>
          <p:spPr>
            <a:xfrm>
              <a:off x="949375" y="4075925"/>
              <a:ext cx="655800" cy="656100"/>
            </a:xfrm>
            <a:prstGeom prst="ellipse">
              <a:avLst/>
            </a:pr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algn="ctr" defTabSz="914378">
                <a:buSzPts val="1100"/>
                <a:defRPr/>
              </a:pPr>
              <a:r>
                <a:rPr lang="en" sz="3000">
                  <a:solidFill>
                    <a:srgbClr val="FFFFFF"/>
                  </a:solidFill>
                  <a:latin typeface="Fira Sans Medium"/>
                  <a:ea typeface="Fira Sans Medium"/>
                  <a:cs typeface="Fira Sans Medium"/>
                  <a:sym typeface="Fira Sans Medium"/>
                </a:rPr>
                <a:t>1</a:t>
              </a:r>
              <a:endParaRPr sz="1401">
                <a:latin typeface="Fira Sans Medium"/>
                <a:ea typeface="Fira Sans Medium"/>
                <a:cs typeface="Fira Sans Medium"/>
                <a:sym typeface="Fira Sans Medium"/>
              </a:endParaRPr>
            </a:p>
          </p:txBody>
        </p:sp>
        <p:grpSp>
          <p:nvGrpSpPr>
            <p:cNvPr id="15" name="Google Shape;1249;p36"/>
            <p:cNvGrpSpPr/>
            <p:nvPr/>
          </p:nvGrpSpPr>
          <p:grpSpPr>
            <a:xfrm>
              <a:off x="445169" y="1390576"/>
              <a:ext cx="1629582" cy="2607412"/>
              <a:chOff x="445169" y="1390576"/>
              <a:chExt cx="1629582" cy="2607412"/>
            </a:xfrm>
          </p:grpSpPr>
          <p:sp>
            <p:nvSpPr>
              <p:cNvPr id="16" name="Google Shape;1250;p36"/>
              <p:cNvSpPr txBox="1"/>
              <p:nvPr/>
            </p:nvSpPr>
            <p:spPr>
              <a:xfrm>
                <a:off x="445169" y="2677782"/>
                <a:ext cx="1629582" cy="1320206"/>
              </a:xfrm>
              <a:prstGeom prst="rect">
                <a:avLst/>
              </a:prstGeom>
              <a:noFill/>
              <a:ln>
                <a:noFill/>
              </a:ln>
            </p:spPr>
            <p:txBody>
              <a:bodyPr spcFirstLastPara="1" wrap="square" lIns="91425" tIns="91425" rIns="91425" bIns="91425" anchor="ctr" anchorCtr="0">
                <a:noAutofit/>
              </a:bodyPr>
              <a:lstStyle/>
              <a:p>
                <a:pPr algn="ctr" defTabSz="914378">
                  <a:defRPr/>
                </a:pPr>
                <a:r>
                  <a:rPr lang="en" sz="1800" dirty="0">
                    <a:latin typeface="Times New Roman" panose="02020603050405020304" pitchFamily="18" charset="0"/>
                    <a:ea typeface="Fira Sans"/>
                    <a:cs typeface="Times New Roman" panose="02020603050405020304" pitchFamily="18" charset="0"/>
                    <a:sym typeface="Fira Sans"/>
                  </a:rPr>
                  <a:t>Đề độc lập, kiến thức </a:t>
                </a:r>
              </a:p>
              <a:p>
                <a:pPr algn="ctr" defTabSz="914378">
                  <a:defRPr/>
                </a:pPr>
                <a:r>
                  <a:rPr lang="en" sz="1800" dirty="0">
                    <a:latin typeface="Times New Roman" panose="02020603050405020304" pitchFamily="18" charset="0"/>
                    <a:ea typeface="Fira Sans"/>
                    <a:cs typeface="Times New Roman" panose="02020603050405020304" pitchFamily="18" charset="0"/>
                    <a:sym typeface="Fira Sans"/>
                  </a:rPr>
                  <a:t>đến thời điểm kiểm tra</a:t>
                </a:r>
                <a:endParaRPr sz="1800" dirty="0">
                  <a:latin typeface="Times New Roman" panose="02020603050405020304" pitchFamily="18" charset="0"/>
                  <a:ea typeface="Fira Sans"/>
                  <a:cs typeface="Times New Roman" panose="02020603050405020304" pitchFamily="18" charset="0"/>
                  <a:sym typeface="Fira Sans"/>
                </a:endParaRPr>
              </a:p>
            </p:txBody>
          </p:sp>
          <p:sp>
            <p:nvSpPr>
              <p:cNvPr id="17" name="Google Shape;1251;p36"/>
              <p:cNvSpPr txBox="1"/>
              <p:nvPr/>
            </p:nvSpPr>
            <p:spPr>
              <a:xfrm>
                <a:off x="526120" y="1390576"/>
                <a:ext cx="1519139" cy="699722"/>
              </a:xfrm>
              <a:prstGeom prst="rect">
                <a:avLst/>
              </a:prstGeom>
              <a:noFill/>
              <a:ln>
                <a:noFill/>
              </a:ln>
            </p:spPr>
            <p:txBody>
              <a:bodyPr spcFirstLastPara="1" wrap="square" lIns="91425" tIns="91425" rIns="91425" bIns="91425" anchor="t" anchorCtr="0">
                <a:noAutofit/>
              </a:bodyPr>
              <a:lstStyle/>
              <a:p>
                <a:pPr algn="ctr" defTabSz="914378">
                  <a:defRPr/>
                </a:pPr>
                <a:r>
                  <a:rPr lang="en" sz="1800" dirty="0">
                    <a:solidFill>
                      <a:srgbClr val="355070"/>
                    </a:solidFill>
                    <a:latin typeface="Fira Sans Medium"/>
                    <a:ea typeface="Fira Sans Medium"/>
                    <a:cs typeface="Fira Sans Medium"/>
                    <a:sym typeface="Fira Sans Medium"/>
                  </a:rPr>
                  <a:t>Tuần 2/</a:t>
                </a:r>
              </a:p>
              <a:p>
                <a:pPr algn="ctr" defTabSz="914378">
                  <a:defRPr/>
                </a:pPr>
                <a:r>
                  <a:rPr lang="en" sz="1800" dirty="0">
                    <a:solidFill>
                      <a:srgbClr val="355070"/>
                    </a:solidFill>
                    <a:latin typeface="Fira Sans Medium"/>
                    <a:ea typeface="Fira Sans Medium"/>
                    <a:cs typeface="Fira Sans Medium"/>
                    <a:sym typeface="Fira Sans Medium"/>
                  </a:rPr>
                  <a:t>tháng 2</a:t>
                </a:r>
                <a:endParaRPr sz="1800" dirty="0">
                  <a:solidFill>
                    <a:srgbClr val="355070"/>
                  </a:solidFill>
                  <a:latin typeface="Fira Sans Medium"/>
                  <a:ea typeface="Fira Sans Medium"/>
                  <a:cs typeface="Fira Sans Medium"/>
                  <a:sym typeface="Fira Sans Medium"/>
                </a:endParaRPr>
              </a:p>
            </p:txBody>
          </p:sp>
        </p:grpSp>
      </p:grpSp>
      <p:grpSp>
        <p:nvGrpSpPr>
          <p:cNvPr id="18" name="Google Shape;1252;p36"/>
          <p:cNvGrpSpPr/>
          <p:nvPr/>
        </p:nvGrpSpPr>
        <p:grpSpPr>
          <a:xfrm>
            <a:off x="1657182" y="917351"/>
            <a:ext cx="1443900" cy="3626751"/>
            <a:chOff x="2751858" y="1105275"/>
            <a:chExt cx="1443900" cy="3626750"/>
          </a:xfrm>
        </p:grpSpPr>
        <p:sp>
          <p:nvSpPr>
            <p:cNvPr id="19" name="Google Shape;1253;p36"/>
            <p:cNvSpPr/>
            <p:nvPr/>
          </p:nvSpPr>
          <p:spPr>
            <a:xfrm rot="10800000">
              <a:off x="2811858" y="1485450"/>
              <a:ext cx="1323600" cy="2898600"/>
            </a:xfrm>
            <a:prstGeom prst="roundRect">
              <a:avLst>
                <a:gd name="adj" fmla="val 50000"/>
              </a:avLst>
            </a:prstGeom>
            <a:solidFill>
              <a:srgbClr val="F3F3F3"/>
            </a:solidFill>
            <a:ln>
              <a:noFill/>
            </a:ln>
          </p:spPr>
          <p:txBody>
            <a:bodyPr spcFirstLastPara="1" wrap="square" lIns="91425" tIns="91425" rIns="91425" bIns="91425" anchor="ctr" anchorCtr="0">
              <a:noAutofit/>
            </a:bodyPr>
            <a:lstStyle/>
            <a:p>
              <a:pPr defTabSz="914378">
                <a:defRPr/>
              </a:pPr>
              <a:endParaRPr sz="1401"/>
            </a:p>
          </p:txBody>
        </p:sp>
        <p:sp>
          <p:nvSpPr>
            <p:cNvPr id="20" name="Google Shape;1254;p36"/>
            <p:cNvSpPr/>
            <p:nvPr/>
          </p:nvSpPr>
          <p:spPr>
            <a:xfrm>
              <a:off x="2751858" y="1105275"/>
              <a:ext cx="1443900" cy="1443900"/>
            </a:xfrm>
            <a:prstGeom prst="ellipse">
              <a:avLst/>
            </a:prstGeom>
            <a:solidFill>
              <a:schemeClr val="accent2"/>
            </a:solidFill>
            <a:ln>
              <a:noFill/>
            </a:ln>
          </p:spPr>
          <p:txBody>
            <a:bodyPr spcFirstLastPara="1" wrap="square" lIns="91425" tIns="91425" rIns="91425" bIns="91425" anchor="ctr" anchorCtr="0">
              <a:noAutofit/>
            </a:bodyPr>
            <a:lstStyle/>
            <a:p>
              <a:pPr defTabSz="914378">
                <a:defRPr/>
              </a:pPr>
              <a:endParaRPr sz="1401"/>
            </a:p>
          </p:txBody>
        </p:sp>
        <p:sp>
          <p:nvSpPr>
            <p:cNvPr id="21" name="Google Shape;1255;p36"/>
            <p:cNvSpPr/>
            <p:nvPr/>
          </p:nvSpPr>
          <p:spPr>
            <a:xfrm rot="-2700000">
              <a:off x="3292318" y="2319243"/>
              <a:ext cx="363170" cy="363170"/>
            </a:xfrm>
            <a:prstGeom prst="rtTriangle">
              <a:avLst/>
            </a:prstGeom>
            <a:solidFill>
              <a:schemeClr val="accent2"/>
            </a:solidFill>
            <a:ln>
              <a:noFill/>
            </a:ln>
          </p:spPr>
          <p:txBody>
            <a:bodyPr spcFirstLastPara="1" wrap="square" lIns="91425" tIns="91425" rIns="91425" bIns="91425" anchor="ctr" anchorCtr="0">
              <a:noAutofit/>
            </a:bodyPr>
            <a:lstStyle/>
            <a:p>
              <a:pPr defTabSz="914378">
                <a:defRPr/>
              </a:pPr>
              <a:endParaRPr sz="1401"/>
            </a:p>
          </p:txBody>
        </p:sp>
        <p:sp>
          <p:nvSpPr>
            <p:cNvPr id="22" name="Google Shape;1256;p36"/>
            <p:cNvSpPr/>
            <p:nvPr/>
          </p:nvSpPr>
          <p:spPr>
            <a:xfrm>
              <a:off x="2912358" y="1265826"/>
              <a:ext cx="1122600" cy="1122600"/>
            </a:xfrm>
            <a:prstGeom prst="ellipse">
              <a:avLst/>
            </a:pr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defTabSz="914378">
                <a:defRPr/>
              </a:pPr>
              <a:endParaRPr sz="1401"/>
            </a:p>
          </p:txBody>
        </p:sp>
        <p:sp>
          <p:nvSpPr>
            <p:cNvPr id="23" name="Google Shape;1257;p36"/>
            <p:cNvSpPr/>
            <p:nvPr/>
          </p:nvSpPr>
          <p:spPr>
            <a:xfrm>
              <a:off x="3145758" y="4075925"/>
              <a:ext cx="655800" cy="656100"/>
            </a:xfrm>
            <a:prstGeom prst="ellipse">
              <a:avLst/>
            </a:pr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algn="ctr" defTabSz="914378">
                <a:buSzPts val="1100"/>
                <a:defRPr/>
              </a:pPr>
              <a:r>
                <a:rPr lang="en" sz="3000">
                  <a:solidFill>
                    <a:srgbClr val="FFFFFF"/>
                  </a:solidFill>
                  <a:latin typeface="Fira Sans Medium"/>
                  <a:ea typeface="Fira Sans Medium"/>
                  <a:cs typeface="Fira Sans Medium"/>
                  <a:sym typeface="Fira Sans Medium"/>
                </a:rPr>
                <a:t>2</a:t>
              </a:r>
              <a:endParaRPr sz="1401">
                <a:latin typeface="Fira Sans Medium"/>
                <a:ea typeface="Fira Sans Medium"/>
                <a:cs typeface="Fira Sans Medium"/>
                <a:sym typeface="Fira Sans Medium"/>
              </a:endParaRPr>
            </a:p>
          </p:txBody>
        </p:sp>
        <p:sp>
          <p:nvSpPr>
            <p:cNvPr id="24" name="Google Shape;1266;p36"/>
            <p:cNvSpPr txBox="1"/>
            <p:nvPr/>
          </p:nvSpPr>
          <p:spPr>
            <a:xfrm>
              <a:off x="2851842" y="1461391"/>
              <a:ext cx="1323600" cy="457200"/>
            </a:xfrm>
            <a:prstGeom prst="rect">
              <a:avLst/>
            </a:prstGeom>
            <a:noFill/>
            <a:ln>
              <a:noFill/>
            </a:ln>
          </p:spPr>
          <p:txBody>
            <a:bodyPr spcFirstLastPara="1" wrap="square" lIns="91425" tIns="91425" rIns="91425" bIns="91425" anchor="t" anchorCtr="0">
              <a:noAutofit/>
            </a:bodyPr>
            <a:lstStyle/>
            <a:p>
              <a:pPr algn="ctr" defTabSz="914378">
                <a:defRPr/>
              </a:pPr>
              <a:r>
                <a:rPr lang="en-US" sz="1800" dirty="0" err="1">
                  <a:solidFill>
                    <a:srgbClr val="6D597A"/>
                  </a:solidFill>
                  <a:latin typeface="Fira Sans Medium"/>
                  <a:ea typeface="Fira Sans Medium"/>
                  <a:cs typeface="Fira Sans Medium"/>
                  <a:sym typeface="Fira Sans Medium"/>
                </a:rPr>
                <a:t>Tuần</a:t>
              </a:r>
              <a:r>
                <a:rPr lang="en-US" sz="1800" dirty="0">
                  <a:solidFill>
                    <a:srgbClr val="6D597A"/>
                  </a:solidFill>
                  <a:latin typeface="Fira Sans Medium"/>
                  <a:ea typeface="Fira Sans Medium"/>
                  <a:cs typeface="Fira Sans Medium"/>
                  <a:sym typeface="Fira Sans Medium"/>
                </a:rPr>
                <a:t> 4/ </a:t>
              </a:r>
              <a:r>
                <a:rPr lang="en-US" sz="1800" dirty="0" err="1">
                  <a:solidFill>
                    <a:srgbClr val="6D597A"/>
                  </a:solidFill>
                  <a:latin typeface="Fira Sans Medium"/>
                  <a:ea typeface="Fira Sans Medium"/>
                  <a:cs typeface="Fira Sans Medium"/>
                  <a:sym typeface="Fira Sans Medium"/>
                </a:rPr>
                <a:t>tháng</a:t>
              </a:r>
              <a:r>
                <a:rPr lang="en-US" sz="1800" dirty="0">
                  <a:solidFill>
                    <a:srgbClr val="6D597A"/>
                  </a:solidFill>
                  <a:latin typeface="Fira Sans Medium"/>
                  <a:ea typeface="Fira Sans Medium"/>
                  <a:cs typeface="Fira Sans Medium"/>
                  <a:sym typeface="Fira Sans Medium"/>
                </a:rPr>
                <a:t> 3 </a:t>
              </a:r>
            </a:p>
          </p:txBody>
        </p:sp>
      </p:grpSp>
      <p:grpSp>
        <p:nvGrpSpPr>
          <p:cNvPr id="25" name="Google Shape;1267;p36"/>
          <p:cNvGrpSpPr/>
          <p:nvPr/>
        </p:nvGrpSpPr>
        <p:grpSpPr>
          <a:xfrm>
            <a:off x="5095127" y="911450"/>
            <a:ext cx="1443900" cy="3626751"/>
            <a:chOff x="4948242" y="1105275"/>
            <a:chExt cx="1443900" cy="3626750"/>
          </a:xfrm>
        </p:grpSpPr>
        <p:sp>
          <p:nvSpPr>
            <p:cNvPr id="26" name="Google Shape;1268;p36"/>
            <p:cNvSpPr/>
            <p:nvPr/>
          </p:nvSpPr>
          <p:spPr>
            <a:xfrm rot="10800000">
              <a:off x="5008242" y="1485450"/>
              <a:ext cx="1323600" cy="2898600"/>
            </a:xfrm>
            <a:prstGeom prst="roundRect">
              <a:avLst>
                <a:gd name="adj" fmla="val 50000"/>
              </a:avLst>
            </a:prstGeom>
            <a:solidFill>
              <a:srgbClr val="F3F3F3"/>
            </a:solidFill>
            <a:ln>
              <a:noFill/>
            </a:ln>
          </p:spPr>
          <p:txBody>
            <a:bodyPr spcFirstLastPara="1" wrap="square" lIns="91425" tIns="91425" rIns="91425" bIns="91425" anchor="ctr" anchorCtr="0">
              <a:noAutofit/>
            </a:bodyPr>
            <a:lstStyle/>
            <a:p>
              <a:pPr defTabSz="914378">
                <a:defRPr/>
              </a:pPr>
              <a:endParaRPr sz="1401"/>
            </a:p>
          </p:txBody>
        </p:sp>
        <p:sp>
          <p:nvSpPr>
            <p:cNvPr id="27" name="Google Shape;1269;p36"/>
            <p:cNvSpPr/>
            <p:nvPr/>
          </p:nvSpPr>
          <p:spPr>
            <a:xfrm>
              <a:off x="4948242" y="1105275"/>
              <a:ext cx="1443900" cy="1443900"/>
            </a:xfrm>
            <a:prstGeom prst="ellipse">
              <a:avLst/>
            </a:prstGeom>
            <a:solidFill>
              <a:schemeClr val="accent3"/>
            </a:solidFill>
            <a:ln>
              <a:noFill/>
            </a:ln>
          </p:spPr>
          <p:txBody>
            <a:bodyPr spcFirstLastPara="1" wrap="square" lIns="91425" tIns="91425" rIns="91425" bIns="91425" anchor="ctr" anchorCtr="0">
              <a:noAutofit/>
            </a:bodyPr>
            <a:lstStyle/>
            <a:p>
              <a:pPr defTabSz="914378">
                <a:defRPr/>
              </a:pPr>
              <a:endParaRPr sz="1401"/>
            </a:p>
          </p:txBody>
        </p:sp>
        <p:sp>
          <p:nvSpPr>
            <p:cNvPr id="28" name="Google Shape;1270;p36"/>
            <p:cNvSpPr/>
            <p:nvPr/>
          </p:nvSpPr>
          <p:spPr>
            <a:xfrm rot="-2700000">
              <a:off x="5488701" y="2319243"/>
              <a:ext cx="363170" cy="363170"/>
            </a:xfrm>
            <a:prstGeom prst="rtTriangle">
              <a:avLst/>
            </a:prstGeom>
            <a:solidFill>
              <a:schemeClr val="accent3"/>
            </a:solidFill>
            <a:ln>
              <a:noFill/>
            </a:ln>
          </p:spPr>
          <p:txBody>
            <a:bodyPr spcFirstLastPara="1" wrap="square" lIns="91425" tIns="91425" rIns="91425" bIns="91425" anchor="ctr" anchorCtr="0">
              <a:noAutofit/>
            </a:bodyPr>
            <a:lstStyle/>
            <a:p>
              <a:pPr defTabSz="914378">
                <a:defRPr/>
              </a:pPr>
              <a:endParaRPr sz="1401"/>
            </a:p>
          </p:txBody>
        </p:sp>
        <p:sp>
          <p:nvSpPr>
            <p:cNvPr id="29" name="Google Shape;1271;p36"/>
            <p:cNvSpPr/>
            <p:nvPr/>
          </p:nvSpPr>
          <p:spPr>
            <a:xfrm>
              <a:off x="5108792" y="1265826"/>
              <a:ext cx="1122600" cy="1122600"/>
            </a:xfrm>
            <a:prstGeom prst="ellipse">
              <a:avLst/>
            </a:pr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defTabSz="914378">
                <a:defRPr/>
              </a:pPr>
              <a:endParaRPr sz="1401"/>
            </a:p>
          </p:txBody>
        </p:sp>
        <p:sp>
          <p:nvSpPr>
            <p:cNvPr id="30" name="Google Shape;1272;p36"/>
            <p:cNvSpPr/>
            <p:nvPr/>
          </p:nvSpPr>
          <p:spPr>
            <a:xfrm>
              <a:off x="5342142" y="4075925"/>
              <a:ext cx="655800" cy="656100"/>
            </a:xfrm>
            <a:prstGeom prst="ellipse">
              <a:avLst/>
            </a:prstGeom>
            <a:solidFill>
              <a:schemeClr val="accent3"/>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algn="ctr" defTabSz="914378">
                <a:buSzPts val="1100"/>
                <a:defRPr/>
              </a:pPr>
              <a:r>
                <a:rPr lang="en" sz="3000" dirty="0">
                  <a:solidFill>
                    <a:srgbClr val="FFFFFF"/>
                  </a:solidFill>
                  <a:latin typeface="Fira Sans Medium"/>
                  <a:ea typeface="Fira Sans Medium"/>
                  <a:cs typeface="Fira Sans Medium"/>
                  <a:sym typeface="Fira Sans Medium"/>
                </a:rPr>
                <a:t>4</a:t>
              </a:r>
              <a:endParaRPr sz="1401" dirty="0">
                <a:latin typeface="Fira Sans Medium"/>
                <a:ea typeface="Fira Sans Medium"/>
                <a:cs typeface="Fira Sans Medium"/>
                <a:sym typeface="Fira Sans Medium"/>
              </a:endParaRPr>
            </a:p>
          </p:txBody>
        </p:sp>
        <p:sp>
          <p:nvSpPr>
            <p:cNvPr id="31" name="Google Shape;1280;p36"/>
            <p:cNvSpPr txBox="1"/>
            <p:nvPr/>
          </p:nvSpPr>
          <p:spPr>
            <a:xfrm>
              <a:off x="4996065" y="1407128"/>
              <a:ext cx="1323600" cy="1001193"/>
            </a:xfrm>
            <a:prstGeom prst="rect">
              <a:avLst/>
            </a:prstGeom>
            <a:noFill/>
            <a:ln>
              <a:noFill/>
            </a:ln>
          </p:spPr>
          <p:txBody>
            <a:bodyPr spcFirstLastPara="1" wrap="square" lIns="91425" tIns="91425" rIns="91425" bIns="91425" anchor="t" anchorCtr="0">
              <a:noAutofit/>
            </a:bodyPr>
            <a:lstStyle/>
            <a:p>
              <a:pPr algn="ctr" defTabSz="914378">
                <a:defRPr/>
              </a:pPr>
              <a:r>
                <a:rPr lang="en" sz="1800" dirty="0">
                  <a:solidFill>
                    <a:srgbClr val="B56576"/>
                  </a:solidFill>
                  <a:latin typeface="Fira Sans Medium"/>
                  <a:ea typeface="Fira Sans Medium"/>
                  <a:cs typeface="Fira Sans Medium"/>
                  <a:sym typeface="Fira Sans Medium"/>
                </a:rPr>
                <a:t>Cuối</a:t>
              </a:r>
            </a:p>
            <a:p>
              <a:pPr algn="ctr" defTabSz="914378">
                <a:defRPr/>
              </a:pPr>
              <a:r>
                <a:rPr lang="en" sz="1800" dirty="0">
                  <a:solidFill>
                    <a:srgbClr val="B56576"/>
                  </a:solidFill>
                  <a:latin typeface="Fira Sans Medium"/>
                  <a:ea typeface="Fira Sans Medium"/>
                  <a:cs typeface="Fira Sans Medium"/>
                  <a:sym typeface="Fira Sans Medium"/>
                </a:rPr>
                <a:t>Tháng 5</a:t>
              </a:r>
              <a:endParaRPr sz="1800" dirty="0">
                <a:solidFill>
                  <a:srgbClr val="B56576"/>
                </a:solidFill>
                <a:latin typeface="Fira Sans Medium"/>
                <a:ea typeface="Fira Sans Medium"/>
                <a:cs typeface="Fira Sans Medium"/>
                <a:sym typeface="Fira Sans Medium"/>
              </a:endParaRPr>
            </a:p>
          </p:txBody>
        </p:sp>
      </p:grpSp>
      <p:grpSp>
        <p:nvGrpSpPr>
          <p:cNvPr id="46" name="Google Shape;1242;p36">
            <a:extLst>
              <a:ext uri="{FF2B5EF4-FFF2-40B4-BE49-F238E27FC236}">
                <a16:creationId xmlns:a16="http://schemas.microsoft.com/office/drawing/2014/main" id="{D863F4FE-EBDA-4B39-9D3C-F947A9D8C8BB}"/>
              </a:ext>
            </a:extLst>
          </p:cNvPr>
          <p:cNvGrpSpPr/>
          <p:nvPr/>
        </p:nvGrpSpPr>
        <p:grpSpPr>
          <a:xfrm>
            <a:off x="3340771" y="933450"/>
            <a:ext cx="1443900" cy="3626751"/>
            <a:chOff x="555475" y="1105275"/>
            <a:chExt cx="1443900" cy="3626750"/>
          </a:xfrm>
        </p:grpSpPr>
        <p:sp>
          <p:nvSpPr>
            <p:cNvPr id="47" name="Google Shape;1243;p36">
              <a:extLst>
                <a:ext uri="{FF2B5EF4-FFF2-40B4-BE49-F238E27FC236}">
                  <a16:creationId xmlns:a16="http://schemas.microsoft.com/office/drawing/2014/main" id="{2AD305C9-DC0A-41F1-9534-FD8B51810EAD}"/>
                </a:ext>
              </a:extLst>
            </p:cNvPr>
            <p:cNvSpPr/>
            <p:nvPr/>
          </p:nvSpPr>
          <p:spPr>
            <a:xfrm rot="10800000">
              <a:off x="615475" y="1485450"/>
              <a:ext cx="1323600" cy="2898600"/>
            </a:xfrm>
            <a:prstGeom prst="roundRect">
              <a:avLst>
                <a:gd name="adj" fmla="val 50000"/>
              </a:avLst>
            </a:prstGeom>
            <a:solidFill>
              <a:srgbClr val="F3F3F3"/>
            </a:solidFill>
            <a:ln>
              <a:noFill/>
            </a:ln>
          </p:spPr>
          <p:txBody>
            <a:bodyPr spcFirstLastPara="1" wrap="square" lIns="91425" tIns="91425" rIns="91425" bIns="91425" anchor="ctr" anchorCtr="0">
              <a:noAutofit/>
            </a:bodyPr>
            <a:lstStyle/>
            <a:p>
              <a:pPr defTabSz="914378">
                <a:defRPr/>
              </a:pPr>
              <a:endParaRPr sz="1401"/>
            </a:p>
          </p:txBody>
        </p:sp>
        <p:sp>
          <p:nvSpPr>
            <p:cNvPr id="48" name="Google Shape;1244;p36">
              <a:extLst>
                <a:ext uri="{FF2B5EF4-FFF2-40B4-BE49-F238E27FC236}">
                  <a16:creationId xmlns:a16="http://schemas.microsoft.com/office/drawing/2014/main" id="{71360F17-328C-4FC9-ABB3-E62F00948A73}"/>
                </a:ext>
              </a:extLst>
            </p:cNvPr>
            <p:cNvSpPr/>
            <p:nvPr/>
          </p:nvSpPr>
          <p:spPr>
            <a:xfrm>
              <a:off x="555475" y="1105275"/>
              <a:ext cx="1443900" cy="1443900"/>
            </a:xfrm>
            <a:prstGeom prst="ellipse">
              <a:avLst/>
            </a:prstGeom>
            <a:solidFill>
              <a:schemeClr val="accent1"/>
            </a:solidFill>
            <a:ln>
              <a:noFill/>
            </a:ln>
          </p:spPr>
          <p:txBody>
            <a:bodyPr spcFirstLastPara="1" wrap="square" lIns="91425" tIns="91425" rIns="91425" bIns="91425" anchor="ctr" anchorCtr="0">
              <a:noAutofit/>
            </a:bodyPr>
            <a:lstStyle/>
            <a:p>
              <a:pPr defTabSz="914378">
                <a:defRPr/>
              </a:pPr>
              <a:endParaRPr sz="1401"/>
            </a:p>
          </p:txBody>
        </p:sp>
        <p:sp>
          <p:nvSpPr>
            <p:cNvPr id="49" name="Google Shape;1245;p36">
              <a:extLst>
                <a:ext uri="{FF2B5EF4-FFF2-40B4-BE49-F238E27FC236}">
                  <a16:creationId xmlns:a16="http://schemas.microsoft.com/office/drawing/2014/main" id="{8EEB5C36-2737-4940-8E95-6295BA032E18}"/>
                </a:ext>
              </a:extLst>
            </p:cNvPr>
            <p:cNvSpPr/>
            <p:nvPr/>
          </p:nvSpPr>
          <p:spPr>
            <a:xfrm rot="-2700000">
              <a:off x="1095934" y="2319243"/>
              <a:ext cx="363170" cy="363170"/>
            </a:xfrm>
            <a:prstGeom prst="rtTriangle">
              <a:avLst/>
            </a:prstGeom>
            <a:solidFill>
              <a:schemeClr val="accent1"/>
            </a:solidFill>
            <a:ln>
              <a:noFill/>
            </a:ln>
          </p:spPr>
          <p:txBody>
            <a:bodyPr spcFirstLastPara="1" wrap="square" lIns="91425" tIns="91425" rIns="91425" bIns="91425" anchor="ctr" anchorCtr="0">
              <a:noAutofit/>
            </a:bodyPr>
            <a:lstStyle/>
            <a:p>
              <a:pPr defTabSz="914378">
                <a:defRPr/>
              </a:pPr>
              <a:endParaRPr sz="1401"/>
            </a:p>
          </p:txBody>
        </p:sp>
        <p:sp>
          <p:nvSpPr>
            <p:cNvPr id="50" name="Google Shape;1246;p36">
              <a:extLst>
                <a:ext uri="{FF2B5EF4-FFF2-40B4-BE49-F238E27FC236}">
                  <a16:creationId xmlns:a16="http://schemas.microsoft.com/office/drawing/2014/main" id="{FCF1F580-01FD-4572-9717-B0A6A4820298}"/>
                </a:ext>
              </a:extLst>
            </p:cNvPr>
            <p:cNvSpPr/>
            <p:nvPr/>
          </p:nvSpPr>
          <p:spPr>
            <a:xfrm>
              <a:off x="716025" y="1265826"/>
              <a:ext cx="1122600" cy="1122600"/>
            </a:xfrm>
            <a:prstGeom prst="ellipse">
              <a:avLst/>
            </a:pr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defTabSz="914378">
                <a:defRPr/>
              </a:pPr>
              <a:endParaRPr sz="1401"/>
            </a:p>
          </p:txBody>
        </p:sp>
        <p:sp>
          <p:nvSpPr>
            <p:cNvPr id="51" name="Google Shape;1247;p36">
              <a:extLst>
                <a:ext uri="{FF2B5EF4-FFF2-40B4-BE49-F238E27FC236}">
                  <a16:creationId xmlns:a16="http://schemas.microsoft.com/office/drawing/2014/main" id="{84664DC1-23EA-443D-8A37-9FA3ED6B9548}"/>
                </a:ext>
              </a:extLst>
            </p:cNvPr>
            <p:cNvSpPr/>
            <p:nvPr/>
          </p:nvSpPr>
          <p:spPr>
            <a:xfrm>
              <a:off x="949375" y="4075925"/>
              <a:ext cx="655800" cy="656100"/>
            </a:xfrm>
            <a:prstGeom prst="ellipse">
              <a:avLst/>
            </a:pr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algn="ctr" defTabSz="914378">
                <a:buSzPts val="1100"/>
                <a:defRPr/>
              </a:pPr>
              <a:r>
                <a:rPr lang="en" sz="3000" dirty="0">
                  <a:solidFill>
                    <a:srgbClr val="FFFFFF"/>
                  </a:solidFill>
                  <a:latin typeface="Fira Sans Medium"/>
                  <a:ea typeface="Fira Sans Medium"/>
                  <a:cs typeface="Fira Sans Medium"/>
                  <a:sym typeface="Fira Sans Medium"/>
                </a:rPr>
                <a:t>3</a:t>
              </a:r>
              <a:endParaRPr sz="1401" dirty="0">
                <a:latin typeface="Fira Sans Medium"/>
                <a:ea typeface="Fira Sans Medium"/>
                <a:cs typeface="Fira Sans Medium"/>
                <a:sym typeface="Fira Sans Medium"/>
              </a:endParaRPr>
            </a:p>
          </p:txBody>
        </p:sp>
        <p:sp>
          <p:nvSpPr>
            <p:cNvPr id="52" name="Google Shape;1251;p36">
              <a:extLst>
                <a:ext uri="{FF2B5EF4-FFF2-40B4-BE49-F238E27FC236}">
                  <a16:creationId xmlns:a16="http://schemas.microsoft.com/office/drawing/2014/main" id="{8B237DA2-681C-4CDC-B9AA-29DB0E688A05}"/>
                </a:ext>
              </a:extLst>
            </p:cNvPr>
            <p:cNvSpPr txBox="1"/>
            <p:nvPr/>
          </p:nvSpPr>
          <p:spPr>
            <a:xfrm>
              <a:off x="597465" y="1564904"/>
              <a:ext cx="1323000" cy="457200"/>
            </a:xfrm>
            <a:prstGeom prst="rect">
              <a:avLst/>
            </a:prstGeom>
            <a:noFill/>
            <a:ln>
              <a:noFill/>
            </a:ln>
          </p:spPr>
          <p:txBody>
            <a:bodyPr spcFirstLastPara="1" wrap="square" lIns="91425" tIns="91425" rIns="91425" bIns="91425" anchor="t" anchorCtr="0">
              <a:noAutofit/>
            </a:bodyPr>
            <a:lstStyle/>
            <a:p>
              <a:pPr algn="ctr" defTabSz="914378">
                <a:defRPr/>
              </a:pPr>
              <a:r>
                <a:rPr lang="en" sz="1800" dirty="0">
                  <a:solidFill>
                    <a:srgbClr val="355070"/>
                  </a:solidFill>
                  <a:latin typeface="Fira Sans Medium"/>
                  <a:ea typeface="Fira Sans Medium"/>
                  <a:cs typeface="Fira Sans Medium"/>
                  <a:sym typeface="Fira Sans Medium"/>
                </a:rPr>
                <a:t>Cuối kì 2</a:t>
              </a:r>
              <a:endParaRPr sz="1800" dirty="0">
                <a:solidFill>
                  <a:srgbClr val="355070"/>
                </a:solidFill>
                <a:latin typeface="Fira Sans Medium"/>
                <a:ea typeface="Fira Sans Medium"/>
                <a:cs typeface="Fira Sans Medium"/>
                <a:sym typeface="Fira Sans Medium"/>
              </a:endParaRPr>
            </a:p>
          </p:txBody>
        </p:sp>
      </p:grpSp>
      <p:sp>
        <p:nvSpPr>
          <p:cNvPr id="53" name="Google Shape;1250;p36">
            <a:extLst>
              <a:ext uri="{FF2B5EF4-FFF2-40B4-BE49-F238E27FC236}">
                <a16:creationId xmlns:a16="http://schemas.microsoft.com/office/drawing/2014/main" id="{617754BD-2583-4C15-96A9-0A6FD7BBDE0A}"/>
              </a:ext>
            </a:extLst>
          </p:cNvPr>
          <p:cNvSpPr txBox="1"/>
          <p:nvPr/>
        </p:nvSpPr>
        <p:spPr>
          <a:xfrm>
            <a:off x="1581249" y="2508350"/>
            <a:ext cx="1629582" cy="1320207"/>
          </a:xfrm>
          <a:prstGeom prst="rect">
            <a:avLst/>
          </a:prstGeom>
          <a:noFill/>
          <a:ln>
            <a:noFill/>
          </a:ln>
        </p:spPr>
        <p:txBody>
          <a:bodyPr spcFirstLastPara="1" wrap="square" lIns="91425" tIns="91425" rIns="91425" bIns="91425" anchor="ctr" anchorCtr="0">
            <a:noAutofit/>
          </a:bodyPr>
          <a:lstStyle/>
          <a:p>
            <a:pPr algn="ctr" defTabSz="914378">
              <a:defRPr/>
            </a:pPr>
            <a:r>
              <a:rPr lang="en" sz="1800" dirty="0">
                <a:latin typeface="Times New Roman" panose="02020603050405020304" pitchFamily="18" charset="0"/>
                <a:ea typeface="Fira Sans"/>
                <a:cs typeface="Times New Roman" panose="02020603050405020304" pitchFamily="18" charset="0"/>
                <a:sym typeface="Fira Sans"/>
              </a:rPr>
              <a:t>Theo đề </a:t>
            </a:r>
          </a:p>
          <a:p>
            <a:pPr algn="ctr" defTabSz="914378">
              <a:defRPr/>
            </a:pPr>
            <a:r>
              <a:rPr lang="en" sz="1800" dirty="0">
                <a:latin typeface="Times New Roman" panose="02020603050405020304" pitchFamily="18" charset="0"/>
                <a:ea typeface="Fira Sans"/>
                <a:cs typeface="Times New Roman" panose="02020603050405020304" pitchFamily="18" charset="0"/>
                <a:sym typeface="Fira Sans"/>
              </a:rPr>
              <a:t>giữa kì 2</a:t>
            </a:r>
            <a:endParaRPr sz="1800" dirty="0">
              <a:latin typeface="Times New Roman" panose="02020603050405020304" pitchFamily="18" charset="0"/>
              <a:ea typeface="Fira Sans"/>
              <a:cs typeface="Times New Roman" panose="02020603050405020304" pitchFamily="18" charset="0"/>
              <a:sym typeface="Fira Sans"/>
            </a:endParaRPr>
          </a:p>
        </p:txBody>
      </p:sp>
      <p:sp>
        <p:nvSpPr>
          <p:cNvPr id="54" name="Google Shape;1250;p36">
            <a:extLst>
              <a:ext uri="{FF2B5EF4-FFF2-40B4-BE49-F238E27FC236}">
                <a16:creationId xmlns:a16="http://schemas.microsoft.com/office/drawing/2014/main" id="{CCE08372-FE42-48E0-86BA-6477D0BC5B42}"/>
              </a:ext>
            </a:extLst>
          </p:cNvPr>
          <p:cNvSpPr txBox="1"/>
          <p:nvPr/>
        </p:nvSpPr>
        <p:spPr>
          <a:xfrm>
            <a:off x="3239403" y="2508350"/>
            <a:ext cx="1629582" cy="1320207"/>
          </a:xfrm>
          <a:prstGeom prst="rect">
            <a:avLst/>
          </a:prstGeom>
          <a:noFill/>
          <a:ln>
            <a:noFill/>
          </a:ln>
        </p:spPr>
        <p:txBody>
          <a:bodyPr spcFirstLastPara="1" wrap="square" lIns="91425" tIns="91425" rIns="91425" bIns="91425" anchor="ctr" anchorCtr="0">
            <a:noAutofit/>
          </a:bodyPr>
          <a:lstStyle/>
          <a:p>
            <a:pPr algn="ctr" defTabSz="914378">
              <a:defRPr/>
            </a:pPr>
            <a:r>
              <a:rPr lang="en-US" sz="1800" dirty="0">
                <a:latin typeface="Times New Roman" panose="02020603050405020304" pitchFamily="18" charset="0"/>
                <a:ea typeface="Fira Sans"/>
                <a:cs typeface="Times New Roman" panose="02020603050405020304" pitchFamily="18" charset="0"/>
                <a:sym typeface="Fira Sans"/>
              </a:rPr>
              <a:t>Theo </a:t>
            </a:r>
            <a:r>
              <a:rPr lang="en-US" sz="1800" dirty="0" err="1">
                <a:latin typeface="Times New Roman" panose="02020603050405020304" pitchFamily="18" charset="0"/>
                <a:ea typeface="Fira Sans"/>
                <a:cs typeface="Times New Roman" panose="02020603050405020304" pitchFamily="18" charset="0"/>
                <a:sym typeface="Fira Sans"/>
              </a:rPr>
              <a:t>đề</a:t>
            </a:r>
            <a:r>
              <a:rPr lang="en-US" sz="1800" dirty="0">
                <a:latin typeface="Times New Roman" panose="02020603050405020304" pitchFamily="18" charset="0"/>
                <a:ea typeface="Fira Sans"/>
                <a:cs typeface="Times New Roman" panose="02020603050405020304" pitchFamily="18" charset="0"/>
                <a:sym typeface="Fira Sans"/>
              </a:rPr>
              <a:t> </a:t>
            </a:r>
          </a:p>
          <a:p>
            <a:pPr algn="ctr" defTabSz="914378">
              <a:defRPr/>
            </a:pPr>
            <a:r>
              <a:rPr lang="en-US" sz="1800" dirty="0" err="1">
                <a:latin typeface="Times New Roman" panose="02020603050405020304" pitchFamily="18" charset="0"/>
                <a:ea typeface="Fira Sans"/>
                <a:cs typeface="Times New Roman" panose="02020603050405020304" pitchFamily="18" charset="0"/>
                <a:sym typeface="Fira Sans"/>
              </a:rPr>
              <a:t>Phòng</a:t>
            </a:r>
            <a:endParaRPr lang="en-US" sz="1800" dirty="0">
              <a:latin typeface="Times New Roman" panose="02020603050405020304" pitchFamily="18" charset="0"/>
              <a:ea typeface="Fira Sans"/>
              <a:cs typeface="Times New Roman" panose="02020603050405020304" pitchFamily="18" charset="0"/>
              <a:sym typeface="Fira Sans"/>
            </a:endParaRPr>
          </a:p>
          <a:p>
            <a:pPr algn="ctr" defTabSz="914378">
              <a:defRPr/>
            </a:pPr>
            <a:r>
              <a:rPr lang="en" sz="1800" dirty="0">
                <a:latin typeface="Times New Roman" panose="02020603050405020304" pitchFamily="18" charset="0"/>
                <a:ea typeface="Fira Sans"/>
                <a:cs typeface="Times New Roman" panose="02020603050405020304" pitchFamily="18" charset="0"/>
                <a:sym typeface="Fira Sans"/>
              </a:rPr>
              <a:t>GD&amp;ĐT</a:t>
            </a:r>
            <a:r>
              <a:rPr lang="en-US" sz="1800" dirty="0">
                <a:latin typeface="Times New Roman" panose="02020603050405020304" pitchFamily="18" charset="0"/>
                <a:ea typeface="Fira Sans"/>
                <a:cs typeface="Times New Roman" panose="02020603050405020304" pitchFamily="18" charset="0"/>
                <a:sym typeface="Fira Sans"/>
              </a:rPr>
              <a:t> </a:t>
            </a:r>
            <a:endParaRPr sz="1800" dirty="0">
              <a:latin typeface="Times New Roman" panose="02020603050405020304" pitchFamily="18" charset="0"/>
              <a:ea typeface="Fira Sans"/>
              <a:cs typeface="Times New Roman" panose="02020603050405020304" pitchFamily="18" charset="0"/>
              <a:sym typeface="Fira Sans"/>
            </a:endParaRPr>
          </a:p>
        </p:txBody>
      </p:sp>
      <p:sp>
        <p:nvSpPr>
          <p:cNvPr id="55" name="Google Shape;1250;p36">
            <a:extLst>
              <a:ext uri="{FF2B5EF4-FFF2-40B4-BE49-F238E27FC236}">
                <a16:creationId xmlns:a16="http://schemas.microsoft.com/office/drawing/2014/main" id="{030E684C-B65E-435E-837D-15ABC5E86141}"/>
              </a:ext>
            </a:extLst>
          </p:cNvPr>
          <p:cNvSpPr txBox="1"/>
          <p:nvPr/>
        </p:nvSpPr>
        <p:spPr>
          <a:xfrm>
            <a:off x="4999818" y="2520145"/>
            <a:ext cx="1629582" cy="1320207"/>
          </a:xfrm>
          <a:prstGeom prst="rect">
            <a:avLst/>
          </a:prstGeom>
          <a:noFill/>
          <a:ln>
            <a:noFill/>
          </a:ln>
        </p:spPr>
        <p:txBody>
          <a:bodyPr spcFirstLastPara="1" wrap="square" lIns="91425" tIns="91425" rIns="91425" bIns="91425" anchor="ctr" anchorCtr="0">
            <a:noAutofit/>
          </a:bodyPr>
          <a:lstStyle/>
          <a:p>
            <a:pPr algn="ctr" defTabSz="914378">
              <a:defRPr/>
            </a:pPr>
            <a:r>
              <a:rPr lang="en-US" sz="1800" dirty="0" err="1">
                <a:latin typeface="Times New Roman" panose="02020603050405020304" pitchFamily="18" charset="0"/>
                <a:ea typeface="Fira Sans"/>
                <a:cs typeface="Times New Roman" panose="02020603050405020304" pitchFamily="18" charset="0"/>
                <a:sym typeface="Fira Sans"/>
              </a:rPr>
              <a:t>Đề</a:t>
            </a:r>
            <a:r>
              <a:rPr lang="en-US" sz="1800" dirty="0">
                <a:latin typeface="Times New Roman" panose="02020603050405020304" pitchFamily="18" charset="0"/>
                <a:ea typeface="Fira Sans"/>
                <a:cs typeface="Times New Roman" panose="02020603050405020304" pitchFamily="18" charset="0"/>
                <a:sym typeface="Fira Sans"/>
              </a:rPr>
              <a:t> </a:t>
            </a:r>
            <a:r>
              <a:rPr lang="en-US" sz="1800" dirty="0" err="1">
                <a:latin typeface="Times New Roman" panose="02020603050405020304" pitchFamily="18" charset="0"/>
                <a:ea typeface="Fira Sans"/>
                <a:cs typeface="Times New Roman" panose="02020603050405020304" pitchFamily="18" charset="0"/>
                <a:sym typeface="Fira Sans"/>
              </a:rPr>
              <a:t>độc</a:t>
            </a:r>
            <a:r>
              <a:rPr lang="en-US" sz="1800" dirty="0">
                <a:latin typeface="Times New Roman" panose="02020603050405020304" pitchFamily="18" charset="0"/>
                <a:ea typeface="Fira Sans"/>
                <a:cs typeface="Times New Roman" panose="02020603050405020304" pitchFamily="18" charset="0"/>
                <a:sym typeface="Fira Sans"/>
              </a:rPr>
              <a:t> </a:t>
            </a:r>
            <a:r>
              <a:rPr lang="en-US" sz="1800" dirty="0" err="1">
                <a:latin typeface="Times New Roman" panose="02020603050405020304" pitchFamily="18" charset="0"/>
                <a:ea typeface="Fira Sans"/>
                <a:cs typeface="Times New Roman" panose="02020603050405020304" pitchFamily="18" charset="0"/>
                <a:sym typeface="Fira Sans"/>
              </a:rPr>
              <a:t>lập</a:t>
            </a:r>
            <a:r>
              <a:rPr lang="en-US" sz="1800" dirty="0">
                <a:latin typeface="Times New Roman" panose="02020603050405020304" pitchFamily="18" charset="0"/>
                <a:ea typeface="Fira Sans"/>
                <a:cs typeface="Times New Roman" panose="02020603050405020304" pitchFamily="18" charset="0"/>
                <a:sym typeface="Fira Sans"/>
              </a:rPr>
              <a:t>, </a:t>
            </a:r>
            <a:r>
              <a:rPr lang="en-US" sz="1800" dirty="0" err="1">
                <a:latin typeface="Times New Roman" panose="02020603050405020304" pitchFamily="18" charset="0"/>
                <a:ea typeface="Fira Sans"/>
                <a:cs typeface="Times New Roman" panose="02020603050405020304" pitchFamily="18" charset="0"/>
                <a:sym typeface="Fira Sans"/>
              </a:rPr>
              <a:t>tổng</a:t>
            </a:r>
            <a:r>
              <a:rPr lang="en-US" sz="1800" dirty="0">
                <a:latin typeface="Times New Roman" panose="02020603050405020304" pitchFamily="18" charset="0"/>
                <a:ea typeface="Fira Sans"/>
                <a:cs typeface="Times New Roman" panose="02020603050405020304" pitchFamily="18" charset="0"/>
                <a:sym typeface="Fira Sans"/>
              </a:rPr>
              <a:t> </a:t>
            </a:r>
            <a:r>
              <a:rPr lang="en-US" sz="1800" dirty="0" err="1">
                <a:latin typeface="Times New Roman" panose="02020603050405020304" pitchFamily="18" charset="0"/>
                <a:ea typeface="Fira Sans"/>
                <a:cs typeface="Times New Roman" panose="02020603050405020304" pitchFamily="18" charset="0"/>
                <a:sym typeface="Fira Sans"/>
              </a:rPr>
              <a:t>hợp</a:t>
            </a:r>
            <a:r>
              <a:rPr lang="en-US" sz="1800" dirty="0">
                <a:latin typeface="Times New Roman" panose="02020603050405020304" pitchFamily="18" charset="0"/>
                <a:ea typeface="Fira Sans"/>
                <a:cs typeface="Times New Roman" panose="02020603050405020304" pitchFamily="18" charset="0"/>
                <a:sym typeface="Fira Sans"/>
              </a:rPr>
              <a:t> </a:t>
            </a:r>
          </a:p>
          <a:p>
            <a:pPr algn="ctr" defTabSz="914378">
              <a:defRPr/>
            </a:pPr>
            <a:r>
              <a:rPr lang="en-US" sz="1800" dirty="0" err="1">
                <a:latin typeface="Times New Roman" panose="02020603050405020304" pitchFamily="18" charset="0"/>
                <a:ea typeface="Fira Sans"/>
                <a:cs typeface="Times New Roman" panose="02020603050405020304" pitchFamily="18" charset="0"/>
                <a:sym typeface="Fira Sans"/>
              </a:rPr>
              <a:t>kiến</a:t>
            </a:r>
            <a:r>
              <a:rPr lang="en-US" sz="1800" dirty="0">
                <a:latin typeface="Times New Roman" panose="02020603050405020304" pitchFamily="18" charset="0"/>
                <a:ea typeface="Fira Sans"/>
                <a:cs typeface="Times New Roman" panose="02020603050405020304" pitchFamily="18" charset="0"/>
                <a:sym typeface="Fira Sans"/>
              </a:rPr>
              <a:t> </a:t>
            </a:r>
            <a:r>
              <a:rPr lang="en-US" sz="1800" dirty="0" err="1">
                <a:latin typeface="Times New Roman" panose="02020603050405020304" pitchFamily="18" charset="0"/>
                <a:ea typeface="Fira Sans"/>
                <a:cs typeface="Times New Roman" panose="02020603050405020304" pitchFamily="18" charset="0"/>
                <a:sym typeface="Fira Sans"/>
              </a:rPr>
              <a:t>thức</a:t>
            </a:r>
            <a:endParaRPr lang="en-US" sz="1800" dirty="0">
              <a:latin typeface="Times New Roman" panose="02020603050405020304" pitchFamily="18" charset="0"/>
              <a:ea typeface="Fira Sans"/>
              <a:cs typeface="Times New Roman" panose="02020603050405020304" pitchFamily="18" charset="0"/>
              <a:sym typeface="Fira Sans"/>
            </a:endParaRPr>
          </a:p>
        </p:txBody>
      </p:sp>
      <p:sp>
        <p:nvSpPr>
          <p:cNvPr id="2" name="Google Shape;1241;p36">
            <a:extLst>
              <a:ext uri="{FF2B5EF4-FFF2-40B4-BE49-F238E27FC236}">
                <a16:creationId xmlns:a16="http://schemas.microsoft.com/office/drawing/2014/main" id="{320A6CE2-DE97-49AF-1F30-2859827DC79B}"/>
              </a:ext>
            </a:extLst>
          </p:cNvPr>
          <p:cNvSpPr txBox="1">
            <a:spLocks/>
          </p:cNvSpPr>
          <p:nvPr/>
        </p:nvSpPr>
        <p:spPr>
          <a:xfrm>
            <a:off x="6144827" y="84328"/>
            <a:ext cx="2999173" cy="738900"/>
          </a:xfrm>
          <a:prstGeom prst="rect">
            <a:avLst/>
          </a:prstGeom>
        </p:spPr>
        <p:txBody>
          <a:bodyPr spcFirstLastPara="1" vert="horz" wrap="square" lIns="91425" tIns="91425" rIns="91425" bIns="91425" rtlCol="0" anchor="ctr" anchorCtr="0">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gn="ctr"/>
            <a:r>
              <a:rPr lang="en-US" sz="2400" b="1" dirty="0">
                <a:solidFill>
                  <a:srgbClr val="C00000"/>
                </a:solidFill>
                <a:latin typeface="Times New Roman" panose="02020603050405020304" pitchFamily="18" charset="0"/>
                <a:cs typeface="Times New Roman" panose="02020603050405020304" pitchFamily="18" charset="0"/>
              </a:rPr>
              <a:t>THI THỬ CHUYÊN </a:t>
            </a:r>
          </a:p>
          <a:p>
            <a:pPr algn="ctr"/>
            <a:r>
              <a:rPr lang="en-US" sz="2400" b="1" dirty="0">
                <a:solidFill>
                  <a:srgbClr val="C00000"/>
                </a:solidFill>
                <a:latin typeface="Times New Roman" panose="02020603050405020304" pitchFamily="18" charset="0"/>
                <a:cs typeface="Times New Roman" panose="02020603050405020304" pitchFamily="18" charset="0"/>
              </a:rPr>
              <a:t>VÀ SB</a:t>
            </a:r>
          </a:p>
        </p:txBody>
      </p:sp>
      <p:grpSp>
        <p:nvGrpSpPr>
          <p:cNvPr id="62" name="Google Shape;1267;p36">
            <a:extLst>
              <a:ext uri="{FF2B5EF4-FFF2-40B4-BE49-F238E27FC236}">
                <a16:creationId xmlns:a16="http://schemas.microsoft.com/office/drawing/2014/main" id="{D3D67507-F2FA-2AA4-B414-F055FB330197}"/>
              </a:ext>
            </a:extLst>
          </p:cNvPr>
          <p:cNvGrpSpPr/>
          <p:nvPr/>
        </p:nvGrpSpPr>
        <p:grpSpPr>
          <a:xfrm>
            <a:off x="7235956" y="882227"/>
            <a:ext cx="1443900" cy="3626751"/>
            <a:chOff x="4948242" y="1105275"/>
            <a:chExt cx="1443900" cy="3626750"/>
          </a:xfrm>
        </p:grpSpPr>
        <p:sp>
          <p:nvSpPr>
            <p:cNvPr id="63" name="Google Shape;1268;p36">
              <a:extLst>
                <a:ext uri="{FF2B5EF4-FFF2-40B4-BE49-F238E27FC236}">
                  <a16:creationId xmlns:a16="http://schemas.microsoft.com/office/drawing/2014/main" id="{1B92ED11-7E4A-5357-800C-6FDE9CF72FFC}"/>
                </a:ext>
              </a:extLst>
            </p:cNvPr>
            <p:cNvSpPr/>
            <p:nvPr/>
          </p:nvSpPr>
          <p:spPr>
            <a:xfrm rot="10800000">
              <a:off x="5008242" y="1485450"/>
              <a:ext cx="1323600" cy="2898600"/>
            </a:xfrm>
            <a:prstGeom prst="roundRect">
              <a:avLst>
                <a:gd name="adj" fmla="val 50000"/>
              </a:avLst>
            </a:prstGeom>
            <a:solidFill>
              <a:srgbClr val="F3F3F3"/>
            </a:solidFill>
            <a:ln>
              <a:noFill/>
            </a:ln>
          </p:spPr>
          <p:txBody>
            <a:bodyPr spcFirstLastPara="1" wrap="square" lIns="91425" tIns="91425" rIns="91425" bIns="91425" anchor="ctr" anchorCtr="0">
              <a:noAutofit/>
            </a:bodyPr>
            <a:lstStyle/>
            <a:p>
              <a:pPr defTabSz="914378">
                <a:defRPr/>
              </a:pPr>
              <a:endParaRPr sz="1401"/>
            </a:p>
          </p:txBody>
        </p:sp>
        <p:sp>
          <p:nvSpPr>
            <p:cNvPr id="3072" name="Google Shape;1269;p36">
              <a:extLst>
                <a:ext uri="{FF2B5EF4-FFF2-40B4-BE49-F238E27FC236}">
                  <a16:creationId xmlns:a16="http://schemas.microsoft.com/office/drawing/2014/main" id="{2BA275EC-5B40-0867-BD74-E6CD846D9CD4}"/>
                </a:ext>
              </a:extLst>
            </p:cNvPr>
            <p:cNvSpPr/>
            <p:nvPr/>
          </p:nvSpPr>
          <p:spPr>
            <a:xfrm>
              <a:off x="4948242" y="1105275"/>
              <a:ext cx="1443900" cy="1443900"/>
            </a:xfrm>
            <a:prstGeom prst="ellipse">
              <a:avLst/>
            </a:prstGeom>
            <a:solidFill>
              <a:schemeClr val="accent3"/>
            </a:solidFill>
            <a:ln>
              <a:noFill/>
            </a:ln>
          </p:spPr>
          <p:txBody>
            <a:bodyPr spcFirstLastPara="1" wrap="square" lIns="91425" tIns="91425" rIns="91425" bIns="91425" anchor="ctr" anchorCtr="0">
              <a:noAutofit/>
            </a:bodyPr>
            <a:lstStyle/>
            <a:p>
              <a:pPr defTabSz="914378">
                <a:defRPr/>
              </a:pPr>
              <a:endParaRPr sz="1401"/>
            </a:p>
          </p:txBody>
        </p:sp>
        <p:sp>
          <p:nvSpPr>
            <p:cNvPr id="3073" name="Google Shape;1270;p36">
              <a:extLst>
                <a:ext uri="{FF2B5EF4-FFF2-40B4-BE49-F238E27FC236}">
                  <a16:creationId xmlns:a16="http://schemas.microsoft.com/office/drawing/2014/main" id="{71F5ABE5-3F77-B09F-9615-ED85F43A23CD}"/>
                </a:ext>
              </a:extLst>
            </p:cNvPr>
            <p:cNvSpPr/>
            <p:nvPr/>
          </p:nvSpPr>
          <p:spPr>
            <a:xfrm rot="-2700000">
              <a:off x="5488701" y="2319243"/>
              <a:ext cx="363170" cy="363170"/>
            </a:xfrm>
            <a:prstGeom prst="rtTriangle">
              <a:avLst/>
            </a:prstGeom>
            <a:solidFill>
              <a:schemeClr val="accent3"/>
            </a:solidFill>
            <a:ln>
              <a:noFill/>
            </a:ln>
          </p:spPr>
          <p:txBody>
            <a:bodyPr spcFirstLastPara="1" wrap="square" lIns="91425" tIns="91425" rIns="91425" bIns="91425" anchor="ctr" anchorCtr="0">
              <a:noAutofit/>
            </a:bodyPr>
            <a:lstStyle/>
            <a:p>
              <a:pPr defTabSz="914378">
                <a:defRPr/>
              </a:pPr>
              <a:endParaRPr sz="1401"/>
            </a:p>
          </p:txBody>
        </p:sp>
        <p:sp>
          <p:nvSpPr>
            <p:cNvPr id="3075" name="Google Shape;1271;p36">
              <a:extLst>
                <a:ext uri="{FF2B5EF4-FFF2-40B4-BE49-F238E27FC236}">
                  <a16:creationId xmlns:a16="http://schemas.microsoft.com/office/drawing/2014/main" id="{710F42E3-912F-8DB2-C093-228FDB681AAB}"/>
                </a:ext>
              </a:extLst>
            </p:cNvPr>
            <p:cNvSpPr/>
            <p:nvPr/>
          </p:nvSpPr>
          <p:spPr>
            <a:xfrm>
              <a:off x="5108792" y="1265826"/>
              <a:ext cx="1122600" cy="1122600"/>
            </a:xfrm>
            <a:prstGeom prst="ellipse">
              <a:avLst/>
            </a:prstGeom>
            <a:solidFill>
              <a:srgbClr val="FFFFFF"/>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defTabSz="914378">
                <a:defRPr/>
              </a:pPr>
              <a:endParaRPr sz="1401"/>
            </a:p>
          </p:txBody>
        </p:sp>
        <p:sp>
          <p:nvSpPr>
            <p:cNvPr id="3076" name="Google Shape;1272;p36">
              <a:extLst>
                <a:ext uri="{FF2B5EF4-FFF2-40B4-BE49-F238E27FC236}">
                  <a16:creationId xmlns:a16="http://schemas.microsoft.com/office/drawing/2014/main" id="{96C4EDDA-24E0-212B-5B80-46B21CDC859D}"/>
                </a:ext>
              </a:extLst>
            </p:cNvPr>
            <p:cNvSpPr/>
            <p:nvPr/>
          </p:nvSpPr>
          <p:spPr>
            <a:xfrm>
              <a:off x="5342142" y="4075925"/>
              <a:ext cx="655800" cy="656100"/>
            </a:xfrm>
            <a:prstGeom prst="ellipse">
              <a:avLst/>
            </a:prstGeom>
            <a:solidFill>
              <a:schemeClr val="accent3"/>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algn="ctr" defTabSz="914378">
                <a:buSzPts val="1100"/>
                <a:defRPr/>
              </a:pPr>
              <a:r>
                <a:rPr lang="en" sz="3000" dirty="0">
                  <a:solidFill>
                    <a:srgbClr val="FFFFFF"/>
                  </a:solidFill>
                  <a:latin typeface="Fira Sans Medium"/>
                  <a:ea typeface="Fira Sans Medium"/>
                  <a:cs typeface="Fira Sans Medium"/>
                  <a:sym typeface="Fira Sans Medium"/>
                </a:rPr>
                <a:t>1</a:t>
              </a:r>
              <a:endParaRPr sz="1401" dirty="0">
                <a:latin typeface="Fira Sans Medium"/>
                <a:ea typeface="Fira Sans Medium"/>
                <a:cs typeface="Fira Sans Medium"/>
                <a:sym typeface="Fira Sans Medium"/>
              </a:endParaRPr>
            </a:p>
          </p:txBody>
        </p:sp>
        <p:sp>
          <p:nvSpPr>
            <p:cNvPr id="3077" name="Google Shape;1280;p36">
              <a:extLst>
                <a:ext uri="{FF2B5EF4-FFF2-40B4-BE49-F238E27FC236}">
                  <a16:creationId xmlns:a16="http://schemas.microsoft.com/office/drawing/2014/main" id="{7200BE97-4FF0-B075-8B84-C46A2ADAFB90}"/>
                </a:ext>
              </a:extLst>
            </p:cNvPr>
            <p:cNvSpPr txBox="1"/>
            <p:nvPr/>
          </p:nvSpPr>
          <p:spPr>
            <a:xfrm>
              <a:off x="4996200" y="1309007"/>
              <a:ext cx="1323600" cy="1001193"/>
            </a:xfrm>
            <a:prstGeom prst="rect">
              <a:avLst/>
            </a:prstGeom>
            <a:noFill/>
            <a:ln>
              <a:noFill/>
            </a:ln>
          </p:spPr>
          <p:txBody>
            <a:bodyPr spcFirstLastPara="1" wrap="square" lIns="91425" tIns="91425" rIns="91425" bIns="91425" anchor="t" anchorCtr="0">
              <a:noAutofit/>
            </a:bodyPr>
            <a:lstStyle/>
            <a:p>
              <a:pPr algn="ctr" defTabSz="914378">
                <a:lnSpc>
                  <a:spcPct val="150000"/>
                </a:lnSpc>
                <a:defRPr/>
              </a:pPr>
              <a:r>
                <a:rPr lang="en" sz="1800" dirty="0">
                  <a:solidFill>
                    <a:srgbClr val="B56576"/>
                  </a:solidFill>
                  <a:latin typeface="Fira Sans Medium"/>
                  <a:ea typeface="Fira Sans Medium"/>
                  <a:cs typeface="Fira Sans Medium"/>
                  <a:sym typeface="Fira Sans Medium"/>
                </a:rPr>
                <a:t>Cuối Tháng 5</a:t>
              </a:r>
              <a:endParaRPr sz="1800" dirty="0">
                <a:solidFill>
                  <a:srgbClr val="B56576"/>
                </a:solidFill>
                <a:latin typeface="Fira Sans Medium"/>
                <a:ea typeface="Fira Sans Medium"/>
                <a:cs typeface="Fira Sans Medium"/>
                <a:sym typeface="Fira Sans Medium"/>
              </a:endParaRPr>
            </a:p>
          </p:txBody>
        </p:sp>
      </p:grpSp>
      <p:sp>
        <p:nvSpPr>
          <p:cNvPr id="3078" name="Google Shape;1250;p36">
            <a:extLst>
              <a:ext uri="{FF2B5EF4-FFF2-40B4-BE49-F238E27FC236}">
                <a16:creationId xmlns:a16="http://schemas.microsoft.com/office/drawing/2014/main" id="{2D5B9E19-E7B9-71C8-D5EC-8A24F28CBC72}"/>
              </a:ext>
            </a:extLst>
          </p:cNvPr>
          <p:cNvSpPr txBox="1"/>
          <p:nvPr/>
        </p:nvSpPr>
        <p:spPr>
          <a:xfrm>
            <a:off x="7191571" y="2433990"/>
            <a:ext cx="1629582" cy="1320207"/>
          </a:xfrm>
          <a:prstGeom prst="rect">
            <a:avLst/>
          </a:prstGeom>
          <a:noFill/>
          <a:ln>
            <a:noFill/>
          </a:ln>
        </p:spPr>
        <p:txBody>
          <a:bodyPr spcFirstLastPara="1" wrap="square" lIns="91425" tIns="91425" rIns="91425" bIns="91425" anchor="ctr" anchorCtr="0">
            <a:noAutofit/>
          </a:bodyPr>
          <a:lstStyle/>
          <a:p>
            <a:pPr algn="ctr" defTabSz="914378">
              <a:defRPr/>
            </a:pPr>
            <a:r>
              <a:rPr lang="en-US" sz="1800" dirty="0" err="1">
                <a:latin typeface="Times New Roman" panose="02020603050405020304" pitchFamily="18" charset="0"/>
                <a:ea typeface="Fira Sans"/>
                <a:cs typeface="Times New Roman" panose="02020603050405020304" pitchFamily="18" charset="0"/>
                <a:sym typeface="Fira Sans"/>
              </a:rPr>
              <a:t>Đề</a:t>
            </a:r>
            <a:r>
              <a:rPr lang="en-US" sz="1800" dirty="0">
                <a:latin typeface="Times New Roman" panose="02020603050405020304" pitchFamily="18" charset="0"/>
                <a:ea typeface="Fira Sans"/>
                <a:cs typeface="Times New Roman" panose="02020603050405020304" pitchFamily="18" charset="0"/>
                <a:sym typeface="Fira Sans"/>
              </a:rPr>
              <a:t> </a:t>
            </a:r>
            <a:r>
              <a:rPr lang="en-US" sz="1800" dirty="0" err="1">
                <a:latin typeface="Times New Roman" panose="02020603050405020304" pitchFamily="18" charset="0"/>
                <a:ea typeface="Fira Sans"/>
                <a:cs typeface="Times New Roman" panose="02020603050405020304" pitchFamily="18" charset="0"/>
                <a:sym typeface="Fira Sans"/>
              </a:rPr>
              <a:t>độc</a:t>
            </a:r>
            <a:r>
              <a:rPr lang="en-US" sz="1800" dirty="0">
                <a:latin typeface="Times New Roman" panose="02020603050405020304" pitchFamily="18" charset="0"/>
                <a:ea typeface="Fira Sans"/>
                <a:cs typeface="Times New Roman" panose="02020603050405020304" pitchFamily="18" charset="0"/>
                <a:sym typeface="Fira Sans"/>
              </a:rPr>
              <a:t> </a:t>
            </a:r>
            <a:r>
              <a:rPr lang="en-US" sz="1800" dirty="0" err="1">
                <a:latin typeface="Times New Roman" panose="02020603050405020304" pitchFamily="18" charset="0"/>
                <a:ea typeface="Fira Sans"/>
                <a:cs typeface="Times New Roman" panose="02020603050405020304" pitchFamily="18" charset="0"/>
                <a:sym typeface="Fira Sans"/>
              </a:rPr>
              <a:t>lập</a:t>
            </a:r>
            <a:r>
              <a:rPr lang="en-US" sz="1800" dirty="0">
                <a:latin typeface="Times New Roman" panose="02020603050405020304" pitchFamily="18" charset="0"/>
                <a:ea typeface="Fira Sans"/>
                <a:cs typeface="Times New Roman" panose="02020603050405020304" pitchFamily="18" charset="0"/>
                <a:sym typeface="Fira Sans"/>
              </a:rPr>
              <a:t>, </a:t>
            </a:r>
            <a:r>
              <a:rPr lang="en-US" sz="1800" dirty="0" err="1">
                <a:latin typeface="Times New Roman" panose="02020603050405020304" pitchFamily="18" charset="0"/>
                <a:ea typeface="Fira Sans"/>
                <a:cs typeface="Times New Roman" panose="02020603050405020304" pitchFamily="18" charset="0"/>
                <a:sym typeface="Fira Sans"/>
              </a:rPr>
              <a:t>tổng</a:t>
            </a:r>
            <a:r>
              <a:rPr lang="en-US" sz="1800" dirty="0">
                <a:latin typeface="Times New Roman" panose="02020603050405020304" pitchFamily="18" charset="0"/>
                <a:ea typeface="Fira Sans"/>
                <a:cs typeface="Times New Roman" panose="02020603050405020304" pitchFamily="18" charset="0"/>
                <a:sym typeface="Fira Sans"/>
              </a:rPr>
              <a:t> </a:t>
            </a:r>
            <a:r>
              <a:rPr lang="en-US" sz="1800" dirty="0" err="1">
                <a:latin typeface="Times New Roman" panose="02020603050405020304" pitchFamily="18" charset="0"/>
                <a:ea typeface="Fira Sans"/>
                <a:cs typeface="Times New Roman" panose="02020603050405020304" pitchFamily="18" charset="0"/>
                <a:sym typeface="Fira Sans"/>
              </a:rPr>
              <a:t>hợp</a:t>
            </a:r>
            <a:r>
              <a:rPr lang="en-US" sz="1800" dirty="0">
                <a:latin typeface="Times New Roman" panose="02020603050405020304" pitchFamily="18" charset="0"/>
                <a:ea typeface="Fira Sans"/>
                <a:cs typeface="Times New Roman" panose="02020603050405020304" pitchFamily="18" charset="0"/>
                <a:sym typeface="Fira Sans"/>
              </a:rPr>
              <a:t> </a:t>
            </a:r>
          </a:p>
          <a:p>
            <a:pPr algn="ctr" defTabSz="914378">
              <a:defRPr/>
            </a:pPr>
            <a:r>
              <a:rPr lang="en-US" sz="1800" dirty="0" err="1">
                <a:latin typeface="Times New Roman" panose="02020603050405020304" pitchFamily="18" charset="0"/>
                <a:ea typeface="Fira Sans"/>
                <a:cs typeface="Times New Roman" panose="02020603050405020304" pitchFamily="18" charset="0"/>
                <a:sym typeface="Fira Sans"/>
              </a:rPr>
              <a:t>kiến</a:t>
            </a:r>
            <a:r>
              <a:rPr lang="en-US" sz="1800" dirty="0">
                <a:latin typeface="Times New Roman" panose="02020603050405020304" pitchFamily="18" charset="0"/>
                <a:ea typeface="Fira Sans"/>
                <a:cs typeface="Times New Roman" panose="02020603050405020304" pitchFamily="18" charset="0"/>
                <a:sym typeface="Fira Sans"/>
              </a:rPr>
              <a:t> </a:t>
            </a:r>
            <a:r>
              <a:rPr lang="en-US" sz="1800" dirty="0" err="1">
                <a:latin typeface="Times New Roman" panose="02020603050405020304" pitchFamily="18" charset="0"/>
                <a:ea typeface="Fira Sans"/>
                <a:cs typeface="Times New Roman" panose="02020603050405020304" pitchFamily="18" charset="0"/>
                <a:sym typeface="Fira Sans"/>
              </a:rPr>
              <a:t>thức</a:t>
            </a:r>
            <a:endParaRPr lang="en-US" sz="1800" dirty="0">
              <a:latin typeface="Times New Roman" panose="02020603050405020304" pitchFamily="18" charset="0"/>
              <a:ea typeface="Fira Sans"/>
              <a:cs typeface="Times New Roman" panose="02020603050405020304" pitchFamily="18" charset="0"/>
              <a:sym typeface="Fira Sans"/>
            </a:endParaRPr>
          </a:p>
        </p:txBody>
      </p:sp>
      <p:cxnSp>
        <p:nvCxnSpPr>
          <p:cNvPr id="3080" name="Straight Connector 3079">
            <a:extLst>
              <a:ext uri="{FF2B5EF4-FFF2-40B4-BE49-F238E27FC236}">
                <a16:creationId xmlns:a16="http://schemas.microsoft.com/office/drawing/2014/main" id="{5AD18FBB-8080-787C-9FB5-C1099A5C4876}"/>
              </a:ext>
            </a:extLst>
          </p:cNvPr>
          <p:cNvCxnSpPr/>
          <p:nvPr/>
        </p:nvCxnSpPr>
        <p:spPr>
          <a:xfrm>
            <a:off x="6819900" y="882227"/>
            <a:ext cx="0" cy="3746924"/>
          </a:xfrm>
          <a:prstGeom prst="line">
            <a:avLst/>
          </a:prstGeom>
          <a:ln w="57150">
            <a:solidFill>
              <a:srgbClr val="006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3312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a:extLst>
              <a:ext uri="{FF2B5EF4-FFF2-40B4-BE49-F238E27FC236}">
                <a16:creationId xmlns:a16="http://schemas.microsoft.com/office/drawing/2014/main" id="{C759E73E-71FD-4AB3-856D-C619E00F60C0}"/>
              </a:ext>
            </a:extLst>
          </p:cNvPr>
          <p:cNvSpPr txBox="1">
            <a:spLocks noChangeArrowheads="1"/>
          </p:cNvSpPr>
          <p:nvPr/>
        </p:nvSpPr>
        <p:spPr bwMode="auto">
          <a:xfrm>
            <a:off x="381000" y="62865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10243" name="Text Box 5">
            <a:extLst>
              <a:ext uri="{FF2B5EF4-FFF2-40B4-BE49-F238E27FC236}">
                <a16:creationId xmlns:a16="http://schemas.microsoft.com/office/drawing/2014/main" id="{EA0E06CC-0109-4ECB-9355-6131875E131B}"/>
              </a:ext>
            </a:extLst>
          </p:cNvPr>
          <p:cNvSpPr txBox="1">
            <a:spLocks noChangeArrowheads="1"/>
          </p:cNvSpPr>
          <p:nvPr/>
        </p:nvSpPr>
        <p:spPr bwMode="auto">
          <a:xfrm>
            <a:off x="152400" y="91440"/>
            <a:ext cx="8915400" cy="461665"/>
          </a:xfrm>
          <a:prstGeom prst="rect">
            <a:avLst/>
          </a:prstGeom>
          <a:solidFill>
            <a:srgbClr val="3333CC"/>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Đề</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bài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gợi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mở</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vấn</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đề</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nghị</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luận</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từ</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một</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câu</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chuyện</a:t>
            </a:r>
            <a:r>
              <a:rPr lang="en-US" altLang="en-US" sz="2400" b="1" dirty="0">
                <a:solidFill>
                  <a:schemeClr val="bg1"/>
                </a:solidFill>
                <a:latin typeface="Times New Roman" panose="02020603050405020304" pitchFamily="18" charset="0"/>
                <a:cs typeface="Times New Roman" panose="02020603050405020304" pitchFamily="18" charset="0"/>
              </a:rPr>
              <a:t>:</a:t>
            </a:r>
            <a:endParaRPr lang="en-US" altLang="en-US" sz="2000" dirty="0">
              <a:solidFill>
                <a:schemeClr val="bg1"/>
              </a:solidFill>
              <a:latin typeface="Times New Roman" panose="02020603050405020304" pitchFamily="18" charset="0"/>
              <a:cs typeface="Times New Roman" panose="02020603050405020304" pitchFamily="18" charset="0"/>
            </a:endParaRPr>
          </a:p>
        </p:txBody>
      </p:sp>
      <p:sp>
        <p:nvSpPr>
          <p:cNvPr id="6" name="Text Box 5">
            <a:extLst>
              <a:ext uri="{FF2B5EF4-FFF2-40B4-BE49-F238E27FC236}">
                <a16:creationId xmlns:a16="http://schemas.microsoft.com/office/drawing/2014/main" id="{BD81915F-37CE-42AD-BE28-DB3E4850AC91}"/>
              </a:ext>
            </a:extLst>
          </p:cNvPr>
          <p:cNvSpPr txBox="1">
            <a:spLocks noChangeArrowheads="1"/>
          </p:cNvSpPr>
          <p:nvPr/>
        </p:nvSpPr>
        <p:spPr bwMode="auto">
          <a:xfrm>
            <a:off x="152400" y="594362"/>
            <a:ext cx="8915400" cy="4340225"/>
          </a:xfrm>
          <a:prstGeom prst="rect">
            <a:avLst/>
          </a:prstGeom>
          <a:solidFill>
            <a:srgbClr val="339933"/>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defRPr/>
            </a:pPr>
            <a:r>
              <a:rPr lang="en-US" sz="1600" b="1" u="sng" dirty="0" err="1">
                <a:solidFill>
                  <a:schemeClr val="bg1"/>
                </a:solidFill>
                <a:latin typeface="Times New Roman" pitchFamily="18" charset="0"/>
                <a:cs typeface="Times New Roman" pitchFamily="18" charset="0"/>
              </a:rPr>
              <a:t>Đề</a:t>
            </a:r>
            <a:r>
              <a:rPr lang="en-US" sz="1600" b="1" u="sng" dirty="0">
                <a:solidFill>
                  <a:schemeClr val="bg1"/>
                </a:solidFill>
                <a:latin typeface="Times New Roman" pitchFamily="18" charset="0"/>
                <a:cs typeface="Times New Roman" pitchFamily="18" charset="0"/>
              </a:rPr>
              <a:t> </a:t>
            </a:r>
            <a:r>
              <a:rPr lang="en-US" sz="1600" b="1" u="sng" dirty="0" err="1">
                <a:solidFill>
                  <a:schemeClr val="bg1"/>
                </a:solidFill>
                <a:latin typeface="Times New Roman" pitchFamily="18" charset="0"/>
                <a:cs typeface="Times New Roman" pitchFamily="18" charset="0"/>
              </a:rPr>
              <a:t>bài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Có</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câu</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chuyện</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được</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tóm</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lược</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như</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sau</a:t>
            </a:r>
            <a:r>
              <a:rPr lang="en-US" sz="1600" dirty="0">
                <a:solidFill>
                  <a:schemeClr val="bg1"/>
                </a:solidFill>
                <a:latin typeface="Times New Roman" pitchFamily="18" charset="0"/>
                <a:cs typeface="Times New Roman" pitchFamily="18" charset="0"/>
              </a:rPr>
              <a:t>:</a:t>
            </a:r>
          </a:p>
          <a:p>
            <a:pPr>
              <a:defRPr/>
            </a:pP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Một</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ngày</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nọ</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ốc</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sên</a:t>
            </a:r>
            <a:r>
              <a:rPr lang="en-US" sz="1600" dirty="0">
                <a:solidFill>
                  <a:schemeClr val="bg1"/>
                </a:solidFill>
                <a:latin typeface="Times New Roman" pitchFamily="18" charset="0"/>
                <a:cs typeface="Times New Roman" pitchFamily="18" charset="0"/>
              </a:rPr>
              <a:t> con </a:t>
            </a:r>
            <a:r>
              <a:rPr lang="en-US" sz="1600" dirty="0" err="1">
                <a:solidFill>
                  <a:schemeClr val="bg1"/>
                </a:solidFill>
                <a:latin typeface="Times New Roman" pitchFamily="18" charset="0"/>
                <a:cs typeface="Times New Roman" pitchFamily="18" charset="0"/>
              </a:rPr>
              <a:t>hỏi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mẹ</a:t>
            </a:r>
            <a:r>
              <a:rPr lang="en-US" sz="1600" dirty="0">
                <a:solidFill>
                  <a:schemeClr val="bg1"/>
                </a:solidFill>
                <a:latin typeface="Times New Roman" pitchFamily="18" charset="0"/>
                <a:cs typeface="Times New Roman" pitchFamily="18" charset="0"/>
              </a:rPr>
              <a:t>: </a:t>
            </a:r>
          </a:p>
          <a:p>
            <a:pPr>
              <a:defRPr/>
            </a:pP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Mẹ</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ơi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Tại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sao</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chúng</a:t>
            </a:r>
            <a:r>
              <a:rPr lang="en-US" sz="1600" dirty="0">
                <a:solidFill>
                  <a:schemeClr val="bg1"/>
                </a:solidFill>
                <a:latin typeface="Times New Roman" pitchFamily="18" charset="0"/>
                <a:cs typeface="Times New Roman" pitchFamily="18" charset="0"/>
              </a:rPr>
              <a:t> ta </a:t>
            </a:r>
            <a:r>
              <a:rPr lang="en-US" sz="1600" dirty="0" err="1">
                <a:solidFill>
                  <a:schemeClr val="bg1"/>
                </a:solidFill>
                <a:latin typeface="Times New Roman" pitchFamily="18" charset="0"/>
                <a:cs typeface="Times New Roman" pitchFamily="18" charset="0"/>
              </a:rPr>
              <a:t>sinh</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ra</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phải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đeo</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cái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vỏ</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vừa</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nặng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vừa</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cứng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trên</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lưng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như</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thế</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Thật</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mệt</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chết</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được</a:t>
            </a:r>
            <a:r>
              <a:rPr lang="en-US" sz="1600" dirty="0">
                <a:solidFill>
                  <a:schemeClr val="bg1"/>
                </a:solidFill>
                <a:latin typeface="Times New Roman" pitchFamily="18" charset="0"/>
                <a:cs typeface="Times New Roman" pitchFamily="18" charset="0"/>
              </a:rPr>
              <a:t>!</a:t>
            </a:r>
          </a:p>
          <a:p>
            <a:pPr>
              <a:defRPr/>
            </a:pP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Vì</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cơ</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thể</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chúng</a:t>
            </a:r>
            <a:r>
              <a:rPr lang="en-US" sz="1600" dirty="0">
                <a:solidFill>
                  <a:schemeClr val="bg1"/>
                </a:solidFill>
                <a:latin typeface="Times New Roman" pitchFamily="18" charset="0"/>
                <a:cs typeface="Times New Roman" pitchFamily="18" charset="0"/>
              </a:rPr>
              <a:t> ta </a:t>
            </a:r>
            <a:r>
              <a:rPr lang="en-US" sz="1600" dirty="0" err="1">
                <a:solidFill>
                  <a:schemeClr val="bg1"/>
                </a:solidFill>
                <a:latin typeface="Times New Roman" pitchFamily="18" charset="0"/>
                <a:cs typeface="Times New Roman" pitchFamily="18" charset="0"/>
              </a:rPr>
              <a:t>không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có</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xương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để</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chống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đỡ</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chỉ</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có</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thể</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bò</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mà</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bò</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cũng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không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nhanh</a:t>
            </a:r>
            <a:r>
              <a:rPr lang="en-US" sz="1600" dirty="0">
                <a:solidFill>
                  <a:schemeClr val="bg1"/>
                </a:solidFill>
                <a:latin typeface="Times New Roman" pitchFamily="18" charset="0"/>
                <a:cs typeface="Times New Roman" pitchFamily="18" charset="0"/>
              </a:rPr>
              <a:t>. - </a:t>
            </a:r>
            <a:r>
              <a:rPr lang="en-US" sz="1600" dirty="0" err="1">
                <a:solidFill>
                  <a:schemeClr val="bg1"/>
                </a:solidFill>
                <a:latin typeface="Times New Roman" pitchFamily="18" charset="0"/>
                <a:cs typeface="Times New Roman" pitchFamily="18" charset="0"/>
              </a:rPr>
              <a:t>Ốc</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sên</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mẹ</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nói</a:t>
            </a:r>
            <a:r>
              <a:rPr lang="en-US" sz="1600" dirty="0">
                <a:solidFill>
                  <a:schemeClr val="bg1"/>
                </a:solidFill>
                <a:latin typeface="Times New Roman" pitchFamily="18" charset="0"/>
                <a:cs typeface="Times New Roman" pitchFamily="18" charset="0"/>
              </a:rPr>
              <a:t>.</a:t>
            </a:r>
          </a:p>
          <a:p>
            <a:pPr>
              <a:defRPr/>
            </a:pP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Thế</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chị</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sâu</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róm</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không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có</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xương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cũng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bò</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chẳng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nhanh</a:t>
            </a:r>
            <a:r>
              <a:rPr lang="en-US" sz="1600" dirty="0">
                <a:solidFill>
                  <a:schemeClr val="bg1"/>
                </a:solidFill>
                <a:latin typeface="Times New Roman" pitchFamily="18" charset="0"/>
                <a:cs typeface="Times New Roman" pitchFamily="18" charset="0"/>
              </a:rPr>
              <a:t>. Sao </a:t>
            </a:r>
            <a:r>
              <a:rPr lang="en-US" sz="1600" dirty="0" err="1">
                <a:solidFill>
                  <a:schemeClr val="bg1"/>
                </a:solidFill>
                <a:latin typeface="Times New Roman" pitchFamily="18" charset="0"/>
                <a:cs typeface="Times New Roman" pitchFamily="18" charset="0"/>
              </a:rPr>
              <a:t>chị</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ấy</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không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cần</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đeo</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cái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vỏ</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như</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chúng</a:t>
            </a:r>
            <a:r>
              <a:rPr lang="en-US" sz="1600" dirty="0">
                <a:solidFill>
                  <a:schemeClr val="bg1"/>
                </a:solidFill>
                <a:latin typeface="Times New Roman" pitchFamily="18" charset="0"/>
                <a:cs typeface="Times New Roman" pitchFamily="18" charset="0"/>
              </a:rPr>
              <a:t> ta?</a:t>
            </a:r>
          </a:p>
          <a:p>
            <a:pPr>
              <a:defRPr/>
            </a:pP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Vì</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chị</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sâu</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róm</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sẽ</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biến</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thành</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bướm</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Bầu</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trời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sẽ</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bảo</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vệ</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chị</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ấy</a:t>
            </a:r>
            <a:r>
              <a:rPr lang="en-US" sz="1600" dirty="0">
                <a:solidFill>
                  <a:schemeClr val="bg1"/>
                </a:solidFill>
                <a:latin typeface="Times New Roman" pitchFamily="18" charset="0"/>
                <a:cs typeface="Times New Roman" pitchFamily="18" charset="0"/>
              </a:rPr>
              <a:t>.</a:t>
            </a:r>
          </a:p>
          <a:p>
            <a:pPr>
              <a:defRPr/>
            </a:pP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Nhưng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mà</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em</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giun</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đất</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cũng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không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có</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xương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cũng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bò</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chẳng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nhanh</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cũng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không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biến</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hóa</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được</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Tại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sao</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em</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ấy</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không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đeo</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cái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vỏ</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đó</a:t>
            </a:r>
            <a:r>
              <a:rPr lang="en-US" sz="1600" dirty="0">
                <a:solidFill>
                  <a:schemeClr val="bg1"/>
                </a:solidFill>
                <a:latin typeface="Times New Roman" pitchFamily="18" charset="0"/>
                <a:cs typeface="Times New Roman" pitchFamily="18" charset="0"/>
              </a:rPr>
              <a:t>?</a:t>
            </a:r>
          </a:p>
          <a:p>
            <a:pPr>
              <a:defRPr/>
            </a:pP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Vì</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em</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ấy</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sẽ</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chui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xuống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đất</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và</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sẽ</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được</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lòng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đất</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bảo</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vệ</a:t>
            </a:r>
            <a:r>
              <a:rPr lang="en-US" sz="1600" dirty="0">
                <a:solidFill>
                  <a:schemeClr val="bg1"/>
                </a:solidFill>
                <a:latin typeface="Times New Roman" pitchFamily="18" charset="0"/>
                <a:cs typeface="Times New Roman" pitchFamily="18" charset="0"/>
              </a:rPr>
              <a:t>. </a:t>
            </a:r>
          </a:p>
          <a:p>
            <a:pPr>
              <a:defRPr/>
            </a:pPr>
            <a:r>
              <a:rPr lang="en-US" sz="1600" dirty="0" err="1">
                <a:solidFill>
                  <a:schemeClr val="bg1"/>
                </a:solidFill>
                <a:latin typeface="Times New Roman" pitchFamily="18" charset="0"/>
                <a:cs typeface="Times New Roman" pitchFamily="18" charset="0"/>
              </a:rPr>
              <a:t>Ốc</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sên</a:t>
            </a:r>
            <a:r>
              <a:rPr lang="en-US" sz="1600" dirty="0">
                <a:solidFill>
                  <a:schemeClr val="bg1"/>
                </a:solidFill>
                <a:latin typeface="Times New Roman" pitchFamily="18" charset="0"/>
                <a:cs typeface="Times New Roman" pitchFamily="18" charset="0"/>
              </a:rPr>
              <a:t> con </a:t>
            </a:r>
            <a:r>
              <a:rPr lang="en-US" sz="1600" dirty="0" err="1">
                <a:solidFill>
                  <a:schemeClr val="bg1"/>
                </a:solidFill>
                <a:latin typeface="Times New Roman" pitchFamily="18" charset="0"/>
                <a:cs typeface="Times New Roman" pitchFamily="18" charset="0"/>
              </a:rPr>
              <a:t>bật</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khóc</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Chúng</a:t>
            </a:r>
            <a:r>
              <a:rPr lang="en-US" sz="1600" dirty="0">
                <a:solidFill>
                  <a:schemeClr val="bg1"/>
                </a:solidFill>
                <a:latin typeface="Times New Roman" pitchFamily="18" charset="0"/>
                <a:cs typeface="Times New Roman" pitchFamily="18" charset="0"/>
              </a:rPr>
              <a:t> ta </a:t>
            </a:r>
            <a:r>
              <a:rPr lang="en-US" sz="1600" dirty="0" err="1">
                <a:solidFill>
                  <a:schemeClr val="bg1"/>
                </a:solidFill>
                <a:latin typeface="Times New Roman" pitchFamily="18" charset="0"/>
                <a:cs typeface="Times New Roman" pitchFamily="18" charset="0"/>
              </a:rPr>
              <a:t>thật</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đáng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thương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Bầu</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trời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không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bảo</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vệ</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lòng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đất</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cũng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chẳng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che</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chở</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chúng</a:t>
            </a:r>
            <a:r>
              <a:rPr lang="en-US" sz="1600" dirty="0">
                <a:solidFill>
                  <a:schemeClr val="bg1"/>
                </a:solidFill>
                <a:latin typeface="Times New Roman" pitchFamily="18" charset="0"/>
                <a:cs typeface="Times New Roman" pitchFamily="18" charset="0"/>
              </a:rPr>
              <a:t> ta.</a:t>
            </a:r>
          </a:p>
          <a:p>
            <a:pPr>
              <a:defRPr/>
            </a:pP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Thế</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nên</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chúng</a:t>
            </a:r>
            <a:r>
              <a:rPr lang="en-US" sz="1600" dirty="0">
                <a:solidFill>
                  <a:schemeClr val="bg1"/>
                </a:solidFill>
                <a:latin typeface="Times New Roman" pitchFamily="18" charset="0"/>
                <a:cs typeface="Times New Roman" pitchFamily="18" charset="0"/>
              </a:rPr>
              <a:t> ta </a:t>
            </a:r>
            <a:r>
              <a:rPr lang="en-US" sz="1600" dirty="0" err="1">
                <a:solidFill>
                  <a:schemeClr val="bg1"/>
                </a:solidFill>
                <a:latin typeface="Times New Roman" pitchFamily="18" charset="0"/>
                <a:cs typeface="Times New Roman" pitchFamily="18" charset="0"/>
              </a:rPr>
              <a:t>mới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có</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cái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vỏ</a:t>
            </a:r>
            <a:r>
              <a:rPr lang="en-US" sz="1600" dirty="0">
                <a:solidFill>
                  <a:schemeClr val="bg1"/>
                </a:solidFill>
                <a:latin typeface="Times New Roman" pitchFamily="18" charset="0"/>
                <a:cs typeface="Times New Roman" pitchFamily="18" charset="0"/>
              </a:rPr>
              <a:t>! - </a:t>
            </a:r>
            <a:r>
              <a:rPr lang="en-US" sz="1600" dirty="0" err="1">
                <a:solidFill>
                  <a:schemeClr val="bg1"/>
                </a:solidFill>
                <a:latin typeface="Times New Roman" pitchFamily="18" charset="0"/>
                <a:cs typeface="Times New Roman" pitchFamily="18" charset="0"/>
              </a:rPr>
              <a:t>Ốc</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sên</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mẹ</a:t>
            </a:r>
            <a:r>
              <a:rPr lang="en-US" sz="1600" dirty="0">
                <a:solidFill>
                  <a:schemeClr val="bg1"/>
                </a:solidFill>
                <a:latin typeface="Times New Roman" pitchFamily="18" charset="0"/>
                <a:cs typeface="Times New Roman" pitchFamily="18" charset="0"/>
              </a:rPr>
              <a:t> an </a:t>
            </a:r>
            <a:r>
              <a:rPr lang="en-US" sz="1600" dirty="0" err="1">
                <a:solidFill>
                  <a:schemeClr val="bg1"/>
                </a:solidFill>
                <a:latin typeface="Times New Roman" pitchFamily="18" charset="0"/>
                <a:cs typeface="Times New Roman" pitchFamily="18" charset="0"/>
              </a:rPr>
              <a:t>ủi</a:t>
            </a:r>
            <a:r>
              <a:rPr lang="en-US" sz="1600" dirty="0">
                <a:solidFill>
                  <a:schemeClr val="bg1"/>
                </a:solidFill>
                <a:latin typeface="Times New Roman" pitchFamily="18" charset="0"/>
                <a:cs typeface="Times New Roman" pitchFamily="18" charset="0"/>
              </a:rPr>
              <a:t>. - </a:t>
            </a:r>
            <a:r>
              <a:rPr lang="en-US" sz="1600" dirty="0" err="1">
                <a:solidFill>
                  <a:schemeClr val="bg1"/>
                </a:solidFill>
                <a:latin typeface="Times New Roman" pitchFamily="18" charset="0"/>
                <a:cs typeface="Times New Roman" pitchFamily="18" charset="0"/>
              </a:rPr>
              <a:t>Chúng</a:t>
            </a:r>
            <a:r>
              <a:rPr lang="en-US" sz="1600" dirty="0">
                <a:solidFill>
                  <a:schemeClr val="bg1"/>
                </a:solidFill>
                <a:latin typeface="Times New Roman" pitchFamily="18" charset="0"/>
                <a:cs typeface="Times New Roman" pitchFamily="18" charset="0"/>
              </a:rPr>
              <a:t> ta </a:t>
            </a:r>
            <a:r>
              <a:rPr lang="en-US" sz="1600" dirty="0" err="1">
                <a:solidFill>
                  <a:schemeClr val="bg1"/>
                </a:solidFill>
                <a:latin typeface="Times New Roman" pitchFamily="18" charset="0"/>
                <a:cs typeface="Times New Roman" pitchFamily="18" charset="0"/>
              </a:rPr>
              <a:t>không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dựa</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vào</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trời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cũng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chẳng</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dựa</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vào</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đất</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chúng</a:t>
            </a:r>
            <a:r>
              <a:rPr lang="en-US" sz="1600" dirty="0">
                <a:solidFill>
                  <a:schemeClr val="bg1"/>
                </a:solidFill>
                <a:latin typeface="Times New Roman" pitchFamily="18" charset="0"/>
                <a:cs typeface="Times New Roman" pitchFamily="18" charset="0"/>
              </a:rPr>
              <a:t> ta </a:t>
            </a:r>
            <a:r>
              <a:rPr lang="en-US" sz="1600" dirty="0" err="1">
                <a:solidFill>
                  <a:schemeClr val="bg1"/>
                </a:solidFill>
                <a:latin typeface="Times New Roman" pitchFamily="18" charset="0"/>
                <a:cs typeface="Times New Roman" pitchFamily="18" charset="0"/>
              </a:rPr>
              <a:t>phải</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dựa</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vào</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chính</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bản</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thân</a:t>
            </a:r>
            <a:r>
              <a:rPr lang="en-US" sz="1600" dirty="0">
                <a:solidFill>
                  <a:schemeClr val="bg1"/>
                </a:solidFill>
                <a:latin typeface="Times New Roman" pitchFamily="18" charset="0"/>
                <a:cs typeface="Times New Roman" pitchFamily="18" charset="0"/>
              </a:rPr>
              <a:t> </a:t>
            </a:r>
            <a:r>
              <a:rPr lang="en-US" sz="1600" dirty="0" err="1">
                <a:solidFill>
                  <a:schemeClr val="bg1"/>
                </a:solidFill>
                <a:latin typeface="Times New Roman" pitchFamily="18" charset="0"/>
                <a:cs typeface="Times New Roman" pitchFamily="18" charset="0"/>
              </a:rPr>
              <a:t>chúng</a:t>
            </a:r>
            <a:r>
              <a:rPr lang="en-US" sz="1600" dirty="0">
                <a:solidFill>
                  <a:schemeClr val="bg1"/>
                </a:solidFill>
                <a:latin typeface="Times New Roman" pitchFamily="18" charset="0"/>
                <a:cs typeface="Times New Roman" pitchFamily="18" charset="0"/>
              </a:rPr>
              <a:t> ta. </a:t>
            </a:r>
            <a:r>
              <a:rPr lang="en-US" sz="1600" i="1" dirty="0">
                <a:solidFill>
                  <a:schemeClr val="bg1"/>
                </a:solidFill>
                <a:latin typeface="Times New Roman" pitchFamily="18" charset="0"/>
                <a:cs typeface="Times New Roman" pitchFamily="18" charset="0"/>
              </a:rPr>
              <a:t>(Theo </a:t>
            </a:r>
            <a:r>
              <a:rPr lang="en-US" sz="1600" i="1" dirty="0" err="1">
                <a:solidFill>
                  <a:schemeClr val="bg1"/>
                </a:solidFill>
                <a:latin typeface="Times New Roman" pitchFamily="18" charset="0"/>
                <a:cs typeface="Times New Roman" pitchFamily="18" charset="0"/>
              </a:rPr>
              <a:t>Cửa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sổ</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tâm</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hồn</a:t>
            </a:r>
            <a:r>
              <a:rPr lang="en-US" sz="1600" i="1" dirty="0">
                <a:solidFill>
                  <a:schemeClr val="bg1"/>
                </a:solidFill>
                <a:latin typeface="Times New Roman" pitchFamily="18" charset="0"/>
                <a:cs typeface="Times New Roman" pitchFamily="18" charset="0"/>
              </a:rPr>
              <a:t>, NXB </a:t>
            </a:r>
            <a:r>
              <a:rPr lang="en-US" sz="1600" i="1" dirty="0" err="1">
                <a:solidFill>
                  <a:schemeClr val="bg1"/>
                </a:solidFill>
                <a:latin typeface="Times New Roman" pitchFamily="18" charset="0"/>
                <a:cs typeface="Times New Roman" pitchFamily="18" charset="0"/>
              </a:rPr>
              <a:t>Trẻ</a:t>
            </a:r>
            <a:r>
              <a:rPr lang="en-US" sz="1600" i="1" dirty="0">
                <a:solidFill>
                  <a:schemeClr val="bg1"/>
                </a:solidFill>
                <a:latin typeface="Times New Roman" pitchFamily="18" charset="0"/>
                <a:cs typeface="Times New Roman" pitchFamily="18" charset="0"/>
              </a:rPr>
              <a:t> 2013)</a:t>
            </a:r>
          </a:p>
          <a:p>
            <a:pPr>
              <a:defRPr/>
            </a:pP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Hãy</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trình</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bày</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suy</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nghĩ</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về</a:t>
            </a:r>
            <a:r>
              <a:rPr lang="en-US" sz="1600" i="1" dirty="0">
                <a:solidFill>
                  <a:schemeClr val="bg1"/>
                </a:solidFill>
                <a:latin typeface="Times New Roman" pitchFamily="18" charset="0"/>
                <a:cs typeface="Times New Roman" pitchFamily="18" charset="0"/>
              </a:rPr>
              <a:t> ý </a:t>
            </a:r>
            <a:r>
              <a:rPr lang="en-US" sz="1600" i="1" dirty="0" err="1">
                <a:solidFill>
                  <a:schemeClr val="bg1"/>
                </a:solidFill>
                <a:latin typeface="Times New Roman" pitchFamily="18" charset="0"/>
                <a:cs typeface="Times New Roman" pitchFamily="18" charset="0"/>
              </a:rPr>
              <a:t>nghĩa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của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câu</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chuyện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trên</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và</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từ</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đó</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nêu</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rõ</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trách</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nhiệm</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của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tuổi</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trẻ</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với</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điểm</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tựa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gia</a:t>
            </a:r>
            <a:r>
              <a:rPr lang="en-US" sz="1600" i="1" dirty="0">
                <a:solidFill>
                  <a:schemeClr val="bg1"/>
                </a:solidFill>
                <a:latin typeface="Times New Roman" pitchFamily="18" charset="0"/>
                <a:cs typeface="Times New Roman" pitchFamily="18" charset="0"/>
              </a:rPr>
              <a:t> </a:t>
            </a:r>
            <a:r>
              <a:rPr lang="en-US" sz="1600" i="1" dirty="0" err="1">
                <a:solidFill>
                  <a:schemeClr val="bg1"/>
                </a:solidFill>
                <a:latin typeface="Times New Roman" pitchFamily="18" charset="0"/>
                <a:cs typeface="Times New Roman" pitchFamily="18" charset="0"/>
              </a:rPr>
              <a:t>đình</a:t>
            </a:r>
            <a:r>
              <a:rPr lang="en-US" sz="1600" i="1" dirty="0">
                <a:solidFill>
                  <a:schemeClr val="bg1"/>
                </a:solidFill>
                <a:latin typeface="Times New Roman" pitchFamily="18" charset="0"/>
                <a:cs typeface="Times New Roman" pitchFamily="18" charset="0"/>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a:extLst>
              <a:ext uri="{FF2B5EF4-FFF2-40B4-BE49-F238E27FC236}">
                <a16:creationId xmlns:a16="http://schemas.microsoft.com/office/drawing/2014/main" id="{C4B68B77-0C4F-4635-8DFA-D074C287F7B7}"/>
              </a:ext>
            </a:extLst>
          </p:cNvPr>
          <p:cNvSpPr txBox="1">
            <a:spLocks noChangeArrowheads="1"/>
          </p:cNvSpPr>
          <p:nvPr/>
        </p:nvSpPr>
        <p:spPr bwMode="auto">
          <a:xfrm>
            <a:off x="156210" y="228600"/>
            <a:ext cx="8831580" cy="523220"/>
          </a:xfrm>
          <a:prstGeom prst="rect">
            <a:avLst/>
          </a:prstGeom>
          <a:solidFill>
            <a:srgbClr val="3333CC"/>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en-US" sz="2800" b="1" dirty="0">
                <a:solidFill>
                  <a:schemeClr val="bg1"/>
                </a:solidFill>
                <a:latin typeface="Times New Roman" panose="02020603050405020304" pitchFamily="18" charset="0"/>
                <a:cs typeface="Times New Roman" panose="02020603050405020304" pitchFamily="18" charset="0"/>
              </a:rPr>
              <a:t>Đề Hà Nội gần đây: Trình bày suy nghĩ của em về ý kiến</a:t>
            </a:r>
          </a:p>
        </p:txBody>
      </p:sp>
      <p:graphicFrame>
        <p:nvGraphicFramePr>
          <p:cNvPr id="3" name="Diagram 2">
            <a:extLst>
              <a:ext uri="{FF2B5EF4-FFF2-40B4-BE49-F238E27FC236}">
                <a16:creationId xmlns:a16="http://schemas.microsoft.com/office/drawing/2014/main" id="{92482BEC-4E3E-4D66-B6C1-A64B72DB62F7}"/>
              </a:ext>
            </a:extLst>
          </p:cNvPr>
          <p:cNvGraphicFramePr/>
          <p:nvPr>
            <p:extLst>
              <p:ext uri="{D42A27DB-BD31-4B8C-83A1-F6EECF244321}">
                <p14:modId xmlns:p14="http://schemas.microsoft.com/office/powerpoint/2010/main" val="4126398603"/>
              </p:ext>
            </p:extLst>
          </p:nvPr>
        </p:nvGraphicFramePr>
        <p:xfrm>
          <a:off x="762000" y="952500"/>
          <a:ext cx="7315200" cy="287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5CE7E996-E5E4-4369-9191-6A227E2CA6EC}"/>
              </a:ext>
            </a:extLst>
          </p:cNvPr>
          <p:cNvGraphicFramePr/>
          <p:nvPr>
            <p:extLst>
              <p:ext uri="{D42A27DB-BD31-4B8C-83A1-F6EECF244321}">
                <p14:modId xmlns:p14="http://schemas.microsoft.com/office/powerpoint/2010/main" val="3239035899"/>
              </p:ext>
            </p:extLst>
          </p:nvPr>
        </p:nvGraphicFramePr>
        <p:xfrm>
          <a:off x="685800" y="3943350"/>
          <a:ext cx="7391400" cy="9715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a:extLst>
              <a:ext uri="{FF2B5EF4-FFF2-40B4-BE49-F238E27FC236}">
                <a16:creationId xmlns:a16="http://schemas.microsoft.com/office/drawing/2014/main" id="{95A36C3F-42CF-40FD-B12B-79E3597CADD9}"/>
              </a:ext>
            </a:extLst>
          </p:cNvPr>
          <p:cNvSpPr txBox="1">
            <a:spLocks noChangeArrowheads="1"/>
          </p:cNvSpPr>
          <p:nvPr/>
        </p:nvSpPr>
        <p:spPr bwMode="auto">
          <a:xfrm>
            <a:off x="146050" y="554842"/>
            <a:ext cx="8775700" cy="923330"/>
          </a:xfrm>
          <a:prstGeom prst="rect">
            <a:avLst/>
          </a:prstGeom>
          <a:solidFill>
            <a:srgbClr val="339933"/>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nl-NL" sz="1800" b="1" dirty="0">
                <a:solidFill>
                  <a:srgbClr val="FFFF00"/>
                </a:solidFill>
                <a:latin typeface="Times New Roman" pitchFamily="18" charset="0"/>
                <a:cs typeface="Times New Roman" pitchFamily="18" charset="0"/>
              </a:rPr>
              <a:t>1. Giải thích</a:t>
            </a:r>
            <a:r>
              <a:rPr lang="nl-NL" sz="1800" dirty="0">
                <a:solidFill>
                  <a:schemeClr val="bg1"/>
                </a:solidFill>
                <a:latin typeface="Times New Roman" pitchFamily="18" charset="0"/>
                <a:cs typeface="Times New Roman" pitchFamily="18" charset="0"/>
              </a:rPr>
              <a:t>: Thành công là kết quả chiến thắng đã đạt được. Đam mê là </a:t>
            </a:r>
            <a:r>
              <a:rPr lang="vi-VN" sz="1800" dirty="0">
                <a:solidFill>
                  <a:schemeClr val="bg1"/>
                </a:solidFill>
                <a:latin typeface="+mj-lt"/>
              </a:rPr>
              <a:t>cảm </a:t>
            </a:r>
            <a:r>
              <a:rPr lang="en-US" sz="1800" dirty="0" err="1">
                <a:solidFill>
                  <a:schemeClr val="bg1"/>
                </a:solidFill>
                <a:latin typeface="Times New Roman" pitchFamily="18" charset="0"/>
                <a:cs typeface="Times New Roman" pitchFamily="18" charset="0"/>
              </a:rPr>
              <a:t>hứng</a:t>
            </a:r>
            <a:r>
              <a:rPr lang="vi-VN" sz="1800" dirty="0">
                <a:solidFill>
                  <a:schemeClr val="bg1"/>
                </a:solidFill>
                <a:latin typeface="+mj-lt"/>
              </a:rPr>
              <a:t> dạt dào, mãnh liệt thôi thúc </a:t>
            </a:r>
            <a:r>
              <a:rPr lang="en-US" sz="1800" dirty="0">
                <a:solidFill>
                  <a:schemeClr val="bg1"/>
                </a:solidFill>
                <a:latin typeface="Times New Roman" pitchFamily="18" charset="0"/>
                <a:cs typeface="Times New Roman" pitchFamily="18" charset="0"/>
              </a:rPr>
              <a:t>ta</a:t>
            </a:r>
            <a:r>
              <a:rPr lang="vi-VN" sz="1800" dirty="0">
                <a:solidFill>
                  <a:schemeClr val="bg1"/>
                </a:solidFill>
                <a:latin typeface="+mj-lt"/>
              </a:rPr>
              <a:t> làm những công việc mà mình mong muốn</a:t>
            </a:r>
            <a:r>
              <a:rPr lang="en-US" sz="1800" dirty="0">
                <a:solidFill>
                  <a:schemeClr val="bg1"/>
                </a:solidFill>
                <a:latin typeface="+mj-lt"/>
              </a:rPr>
              <a:t> </a:t>
            </a:r>
            <a:r>
              <a:rPr lang="en-US" sz="1800" dirty="0">
                <a:solidFill>
                  <a:schemeClr val="bg1"/>
                </a:solidFill>
                <a:latin typeface="+mj-lt"/>
                <a:sym typeface="Wingdings" pitchFamily="2" charset="2"/>
              </a:rPr>
              <a:t> </a:t>
            </a:r>
            <a:r>
              <a:rPr lang="vi-VN" sz="1800" dirty="0">
                <a:solidFill>
                  <a:schemeClr val="bg1"/>
                </a:solidFill>
                <a:latin typeface="+mj-lt"/>
              </a:rPr>
              <a:t>Chỉ khi </a:t>
            </a:r>
            <a:r>
              <a:rPr lang="en-US" sz="1800" dirty="0">
                <a:solidFill>
                  <a:schemeClr val="bg1"/>
                </a:solidFill>
                <a:latin typeface="Times New Roman" pitchFamily="18" charset="0"/>
                <a:cs typeface="Times New Roman" pitchFamily="18" charset="0"/>
              </a:rPr>
              <a:t>ta</a:t>
            </a:r>
            <a:r>
              <a:rPr lang="vi-VN" sz="1800" dirty="0">
                <a:solidFill>
                  <a:schemeClr val="bg1"/>
                </a:solidFill>
                <a:latin typeface="+mj-lt"/>
              </a:rPr>
              <a:t> </a:t>
            </a:r>
            <a:r>
              <a:rPr lang="en-US" sz="1800" dirty="0" err="1">
                <a:solidFill>
                  <a:schemeClr val="bg1"/>
                </a:solidFill>
                <a:latin typeface="Times New Roman" pitchFamily="18" charset="0"/>
                <a:cs typeface="Times New Roman" pitchFamily="18" charset="0"/>
              </a:rPr>
              <a:t>làm</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việc</a:t>
            </a:r>
            <a:r>
              <a:rPr lang="en-US" sz="1800" dirty="0">
                <a:solidFill>
                  <a:schemeClr val="bg1"/>
                </a:solidFill>
                <a:latin typeface="Times New Roman" pitchFamily="18" charset="0"/>
                <a:cs typeface="Times New Roman" pitchFamily="18" charset="0"/>
              </a:rPr>
              <a:t> </a:t>
            </a:r>
            <a:r>
              <a:rPr lang="en-US" sz="1800" dirty="0" err="1">
                <a:solidFill>
                  <a:schemeClr val="bg1"/>
                </a:solidFill>
                <a:latin typeface="Times New Roman" pitchFamily="18" charset="0"/>
                <a:cs typeface="Times New Roman" pitchFamily="18" charset="0"/>
              </a:rPr>
              <a:t>với</a:t>
            </a:r>
            <a:r>
              <a:rPr lang="en-US" sz="1800" dirty="0">
                <a:solidFill>
                  <a:schemeClr val="bg1"/>
                </a:solidFill>
                <a:latin typeface="Times New Roman" pitchFamily="18" charset="0"/>
                <a:cs typeface="Times New Roman" pitchFamily="18" charset="0"/>
              </a:rPr>
              <a:t> </a:t>
            </a:r>
            <a:r>
              <a:rPr lang="vi-VN" sz="1800" dirty="0">
                <a:solidFill>
                  <a:schemeClr val="bg1"/>
                </a:solidFill>
                <a:latin typeface="+mj-lt"/>
              </a:rPr>
              <a:t>tất cả nhiệt </a:t>
            </a:r>
            <a:r>
              <a:rPr lang="en-US" sz="1800" dirty="0" err="1">
                <a:solidFill>
                  <a:schemeClr val="bg1"/>
                </a:solidFill>
                <a:latin typeface="Times New Roman" pitchFamily="18" charset="0"/>
                <a:cs typeface="Times New Roman" pitchFamily="18" charset="0"/>
              </a:rPr>
              <a:t>tình</a:t>
            </a:r>
            <a:r>
              <a:rPr lang="vi-VN" sz="1800" dirty="0">
                <a:solidFill>
                  <a:schemeClr val="bg1"/>
                </a:solidFill>
                <a:latin typeface="+mj-lt"/>
              </a:rPr>
              <a:t>, nỗ lực thì thành công sẽ </a:t>
            </a:r>
            <a:r>
              <a:rPr lang="en-US" sz="1800" dirty="0" err="1">
                <a:solidFill>
                  <a:schemeClr val="bg1"/>
                </a:solidFill>
                <a:latin typeface="Times New Roman" panose="02020603050405020304" pitchFamily="18" charset="0"/>
                <a:cs typeface="Times New Roman" panose="02020603050405020304" pitchFamily="18" charset="0"/>
              </a:rPr>
              <a:t>đến</a:t>
            </a:r>
            <a:r>
              <a:rPr lang="en-US" sz="1800" dirty="0">
                <a:solidFill>
                  <a:schemeClr val="bg1"/>
                </a:solidFill>
                <a:latin typeface="+mj-lt"/>
              </a:rPr>
              <a:t> </a:t>
            </a:r>
            <a:r>
              <a:rPr lang="vi-VN" sz="1800" dirty="0">
                <a:solidFill>
                  <a:schemeClr val="bg1"/>
                </a:solidFill>
                <a:latin typeface="+mj-lt"/>
              </a:rPr>
              <a:t>với </a:t>
            </a:r>
            <a:r>
              <a:rPr lang="en-US" sz="1800" dirty="0">
                <a:solidFill>
                  <a:schemeClr val="bg1"/>
                </a:solidFill>
                <a:latin typeface="Times New Roman" pitchFamily="18" charset="0"/>
                <a:cs typeface="Times New Roman" pitchFamily="18" charset="0"/>
              </a:rPr>
              <a:t>ta</a:t>
            </a:r>
            <a:r>
              <a:rPr lang="en-US" sz="1800" dirty="0">
                <a:solidFill>
                  <a:schemeClr val="bg1"/>
                </a:solidFill>
                <a:latin typeface="+mj-lt"/>
                <a:cs typeface="Times New Roman" pitchFamily="18" charset="0"/>
              </a:rPr>
              <a:t> </a:t>
            </a:r>
            <a:r>
              <a:rPr lang="en-US"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Quan </a:t>
            </a:r>
            <a:r>
              <a:rPr lang="en-US" sz="18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em</a:t>
            </a:r>
            <a:r>
              <a:rPr lang="en-US"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18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về</a:t>
            </a:r>
            <a:r>
              <a:rPr lang="en-US" sz="18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ý </a:t>
            </a:r>
            <a:r>
              <a:rPr lang="en-US" sz="18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kiến</a:t>
            </a: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9" name="TextBox 1">
            <a:extLst>
              <a:ext uri="{FF2B5EF4-FFF2-40B4-BE49-F238E27FC236}">
                <a16:creationId xmlns:a16="http://schemas.microsoft.com/office/drawing/2014/main" id="{47EC0E5D-0587-40E6-923B-B31BE49805E7}"/>
              </a:ext>
            </a:extLst>
          </p:cNvPr>
          <p:cNvSpPr txBox="1">
            <a:spLocks noChangeArrowheads="1"/>
          </p:cNvSpPr>
          <p:nvPr/>
        </p:nvSpPr>
        <p:spPr bwMode="auto">
          <a:xfrm>
            <a:off x="139700" y="1585629"/>
            <a:ext cx="8775700" cy="708025"/>
          </a:xfrm>
          <a:prstGeom prst="rect">
            <a:avLst/>
          </a:prstGeom>
          <a:solidFill>
            <a:srgbClr val="339933"/>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nl-NL" sz="2000" b="1" dirty="0">
                <a:solidFill>
                  <a:srgbClr val="FFFF00"/>
                </a:solidFill>
                <a:latin typeface="Times New Roman" pitchFamily="18" charset="0"/>
                <a:cs typeface="Times New Roman" pitchFamily="18" charset="0"/>
              </a:rPr>
              <a:t>2. Phân tích ý kiến</a:t>
            </a:r>
            <a:r>
              <a:rPr lang="nl-NL" sz="2000" dirty="0">
                <a:solidFill>
                  <a:schemeClr val="bg1"/>
                </a:solidFill>
                <a:latin typeface="Times New Roman" pitchFamily="18" charset="0"/>
                <a:cs typeface="Times New Roman" pitchFamily="18" charset="0"/>
              </a:rPr>
              <a:t>: - Đam mê là ngọn lửa giúp nhiệt huyết cháy lên, là ngọn gió giúp con thuyền sáng tạo thăng hoa tới thành công. </a:t>
            </a:r>
            <a:endParaRPr lang="en-US" sz="2000" dirty="0">
              <a:solidFill>
                <a:schemeClr val="bg1"/>
              </a:solidFill>
              <a:latin typeface="+mj-lt"/>
              <a:cs typeface="Times New Roman" pitchFamily="18" charset="0"/>
            </a:endParaRPr>
          </a:p>
        </p:txBody>
      </p:sp>
      <p:sp>
        <p:nvSpPr>
          <p:cNvPr id="55300" name="TextBox 1">
            <a:extLst>
              <a:ext uri="{FF2B5EF4-FFF2-40B4-BE49-F238E27FC236}">
                <a16:creationId xmlns:a16="http://schemas.microsoft.com/office/drawing/2014/main" id="{34398155-D6C0-49DD-9C04-FB949079C4DC}"/>
              </a:ext>
            </a:extLst>
          </p:cNvPr>
          <p:cNvSpPr txBox="1">
            <a:spLocks noChangeArrowheads="1"/>
          </p:cNvSpPr>
          <p:nvPr/>
        </p:nvSpPr>
        <p:spPr bwMode="auto">
          <a:xfrm>
            <a:off x="133350" y="2401111"/>
            <a:ext cx="8788400" cy="708025"/>
          </a:xfrm>
          <a:prstGeom prst="rect">
            <a:avLst/>
          </a:prstGeom>
          <a:solidFill>
            <a:srgbClr val="339933"/>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Đam</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mê</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phải</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gắn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với</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mục</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tiêu</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cao</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đẹp</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có</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giá</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trị</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và</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đóng</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góp</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cho</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bản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thân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và</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xã</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hội</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thì</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mới</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có</a:t>
            </a:r>
            <a:r>
              <a:rPr lang="en-US" altLang="en-US" sz="2000" dirty="0">
                <a:solidFill>
                  <a:schemeClr val="bg1"/>
                </a:solidFill>
                <a:latin typeface="Times New Roman" panose="02020603050405020304" pitchFamily="18" charset="0"/>
                <a:cs typeface="Times New Roman" panose="02020603050405020304" pitchFamily="18" charset="0"/>
              </a:rPr>
              <a:t> ý </a:t>
            </a:r>
            <a:r>
              <a:rPr lang="en-US" altLang="en-US" sz="2000" dirty="0" err="1">
                <a:solidFill>
                  <a:schemeClr val="bg1"/>
                </a:solidFill>
                <a:latin typeface="Times New Roman" panose="02020603050405020304" pitchFamily="18" charset="0"/>
                <a:cs typeface="Times New Roman" panose="02020603050405020304" pitchFamily="18" charset="0"/>
              </a:rPr>
              <a:t>nghĩa</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và</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dễ</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dàng</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đạt</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đến</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thành</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công</a:t>
            </a:r>
            <a:endParaRPr lang="en-US" altLang="en-US" sz="2000" dirty="0">
              <a:solidFill>
                <a:schemeClr val="bg1"/>
              </a:solidFill>
              <a:latin typeface="Times New Roman" panose="02020603050405020304" pitchFamily="18" charset="0"/>
              <a:cs typeface="Times New Roman" panose="02020603050405020304" pitchFamily="18" charset="0"/>
            </a:endParaRPr>
          </a:p>
        </p:txBody>
      </p:sp>
      <p:sp>
        <p:nvSpPr>
          <p:cNvPr id="11" name="TextBox 1">
            <a:extLst>
              <a:ext uri="{FF2B5EF4-FFF2-40B4-BE49-F238E27FC236}">
                <a16:creationId xmlns:a16="http://schemas.microsoft.com/office/drawing/2014/main" id="{9DBD76B0-B2BD-4892-9A4F-6A457E659594}"/>
              </a:ext>
            </a:extLst>
          </p:cNvPr>
          <p:cNvSpPr txBox="1">
            <a:spLocks noChangeArrowheads="1"/>
          </p:cNvSpPr>
          <p:nvPr/>
        </p:nvSpPr>
        <p:spPr bwMode="auto">
          <a:xfrm>
            <a:off x="139700" y="4032075"/>
            <a:ext cx="8775700" cy="1015663"/>
          </a:xfrm>
          <a:prstGeom prst="rect">
            <a:avLst/>
          </a:prstGeom>
          <a:solidFill>
            <a:srgbClr val="339933"/>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nl-NL" sz="2000" b="1" dirty="0">
                <a:solidFill>
                  <a:srgbClr val="FFFF00"/>
                </a:solidFill>
                <a:latin typeface="Times New Roman" pitchFamily="18" charset="0"/>
                <a:cs typeface="Times New Roman" pitchFamily="18" charset="0"/>
              </a:rPr>
              <a:t>3. Bàn luận, bổ sung</a:t>
            </a:r>
            <a:r>
              <a:rPr lang="nl-NL" sz="2000" dirty="0">
                <a:solidFill>
                  <a:schemeClr val="bg1"/>
                </a:solidFill>
                <a:latin typeface="Times New Roman" pitchFamily="18" charset="0"/>
                <a:cs typeface="Times New Roman" pitchFamily="18" charset="0"/>
              </a:rPr>
              <a:t>: Thực tế đời sống có những bạn trẻ sống không có mục đích, hoặc không dám theo đuổi đam mê hay có những người đam mê mù quáng...</a:t>
            </a:r>
          </a:p>
          <a:p>
            <a:pPr>
              <a:defRPr/>
            </a:pPr>
            <a:r>
              <a:rPr lang="nl-NL" sz="2000" b="1" dirty="0">
                <a:solidFill>
                  <a:srgbClr val="FFFF00"/>
                </a:solidFill>
                <a:latin typeface="Times New Roman" pitchFamily="18" charset="0"/>
                <a:cs typeface="Times New Roman" pitchFamily="18" charset="0"/>
              </a:rPr>
              <a:t>4. </a:t>
            </a:r>
            <a:r>
              <a:rPr lang="en-US" sz="2000" b="1" dirty="0" err="1">
                <a:solidFill>
                  <a:srgbClr val="FFFF00"/>
                </a:solidFill>
                <a:latin typeface="Times New Roman" pitchFamily="18" charset="0"/>
                <a:cs typeface="Times New Roman" pitchFamily="18" charset="0"/>
              </a:rPr>
              <a:t>Liên</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hệ</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bài</a:t>
            </a:r>
            <a:r>
              <a:rPr lang="en-US" sz="2000" b="1" dirty="0">
                <a:solidFill>
                  <a:srgbClr val="FFFF00"/>
                </a:solidFill>
                <a:latin typeface="Times New Roman" pitchFamily="18" charset="0"/>
                <a:cs typeface="Times New Roman" pitchFamily="18" charset="0"/>
              </a:rPr>
              <a:t> </a:t>
            </a:r>
            <a:r>
              <a:rPr lang="en-US" sz="2000" b="1" dirty="0" err="1">
                <a:solidFill>
                  <a:srgbClr val="FFFF00"/>
                </a:solidFill>
                <a:latin typeface="Times New Roman" pitchFamily="18" charset="0"/>
                <a:cs typeface="Times New Roman" pitchFamily="18" charset="0"/>
              </a:rPr>
              <a:t>học</a:t>
            </a:r>
            <a:endParaRPr lang="en-US" sz="2000" b="1" dirty="0">
              <a:solidFill>
                <a:srgbClr val="FFFF00"/>
              </a:solidFill>
              <a:latin typeface="+mj-lt"/>
              <a:cs typeface="Times New Roman" pitchFamily="18" charset="0"/>
            </a:endParaRPr>
          </a:p>
        </p:txBody>
      </p:sp>
      <p:sp>
        <p:nvSpPr>
          <p:cNvPr id="12" name="TextBox 1">
            <a:extLst>
              <a:ext uri="{FF2B5EF4-FFF2-40B4-BE49-F238E27FC236}">
                <a16:creationId xmlns:a16="http://schemas.microsoft.com/office/drawing/2014/main" id="{FFE264DE-0B95-4D2E-A275-C059ABF0EBC5}"/>
              </a:ext>
            </a:extLst>
          </p:cNvPr>
          <p:cNvSpPr txBox="1">
            <a:spLocks noChangeArrowheads="1"/>
          </p:cNvSpPr>
          <p:nvPr/>
        </p:nvSpPr>
        <p:spPr bwMode="auto">
          <a:xfrm>
            <a:off x="146050" y="3216593"/>
            <a:ext cx="8788400" cy="708025"/>
          </a:xfrm>
          <a:prstGeom prst="rect">
            <a:avLst/>
          </a:prstGeom>
          <a:solidFill>
            <a:srgbClr val="339933"/>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2000" dirty="0">
                <a:solidFill>
                  <a:schemeClr val="bg1"/>
                </a:solidFill>
                <a:latin typeface="Times New Roman" pitchFamily="18" charset="0"/>
                <a:cs typeface="Times New Roman" pitchFamily="18" charset="0"/>
              </a:rPr>
              <a:t>- </a:t>
            </a:r>
            <a:r>
              <a:rPr lang="vi-VN" sz="2000" dirty="0">
                <a:solidFill>
                  <a:schemeClr val="bg1"/>
                </a:solidFill>
                <a:latin typeface="+mj-lt"/>
              </a:rPr>
              <a:t>Chỉ có đam mê mà không có sự </a:t>
            </a:r>
            <a:r>
              <a:rPr lang="en-US" sz="2000" dirty="0" err="1">
                <a:solidFill>
                  <a:schemeClr val="bg1"/>
                </a:solidFill>
                <a:latin typeface="Times New Roman" pitchFamily="18" charset="0"/>
                <a:cs typeface="Times New Roman" pitchFamily="18" charset="0"/>
              </a:rPr>
              <a:t>kiên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trì</a:t>
            </a:r>
            <a:r>
              <a:rPr lang="en-US" sz="2000" dirty="0">
                <a:solidFill>
                  <a:schemeClr val="bg1"/>
                </a:solidFill>
                <a:latin typeface="+mj-lt"/>
              </a:rPr>
              <a:t>, </a:t>
            </a:r>
            <a:r>
              <a:rPr lang="en-US" sz="2000" dirty="0" err="1">
                <a:solidFill>
                  <a:schemeClr val="bg1"/>
                </a:solidFill>
                <a:latin typeface="Times New Roman" pitchFamily="18" charset="0"/>
                <a:cs typeface="Times New Roman" pitchFamily="18" charset="0"/>
              </a:rPr>
              <a:t>không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có</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kỉ</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luật</a:t>
            </a:r>
            <a:r>
              <a:rPr lang="vi-VN" sz="2000" dirty="0">
                <a:solidFill>
                  <a:schemeClr val="bg1"/>
                </a:solidFill>
                <a:latin typeface="+mj-lt"/>
              </a:rPr>
              <a:t> thì đam mê ấy sẽ làm bạn lãng phí thời gian và công sức.</a:t>
            </a:r>
            <a:endParaRPr lang="en-US" sz="2000" dirty="0">
              <a:solidFill>
                <a:schemeClr val="bg1"/>
              </a:solidFill>
              <a:latin typeface="+mj-lt"/>
              <a:cs typeface="Times New Roman" pitchFamily="18" charset="0"/>
            </a:endParaRPr>
          </a:p>
        </p:txBody>
      </p:sp>
      <p:sp>
        <p:nvSpPr>
          <p:cNvPr id="55303" name="TextBox 8">
            <a:extLst>
              <a:ext uri="{FF2B5EF4-FFF2-40B4-BE49-F238E27FC236}">
                <a16:creationId xmlns:a16="http://schemas.microsoft.com/office/drawing/2014/main" id="{CC595849-4F1F-460A-9831-2D90BAA40D91}"/>
              </a:ext>
            </a:extLst>
          </p:cNvPr>
          <p:cNvSpPr txBox="1">
            <a:spLocks noChangeArrowheads="1"/>
          </p:cNvSpPr>
          <p:nvPr/>
        </p:nvSpPr>
        <p:spPr bwMode="auto">
          <a:xfrm>
            <a:off x="139700" y="90488"/>
            <a:ext cx="8851900" cy="461665"/>
          </a:xfrm>
          <a:prstGeom prst="rect">
            <a:avLst/>
          </a:prstGeom>
          <a:solidFill>
            <a:srgbClr val="3333CC"/>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nl-NL" altLang="en-US" sz="2400" b="1" dirty="0">
                <a:solidFill>
                  <a:srgbClr val="FFFF00"/>
                </a:solidFill>
                <a:latin typeface="Times New Roman" panose="02020603050405020304" pitchFamily="18" charset="0"/>
                <a:cs typeface="Times New Roman" panose="02020603050405020304" pitchFamily="18" charset="0"/>
              </a:rPr>
              <a:t>Các ý của đề </a:t>
            </a:r>
            <a:r>
              <a:rPr lang="nl-NL" altLang="en-US" sz="2400" b="1" i="1" dirty="0">
                <a:solidFill>
                  <a:srgbClr val="FFFF00"/>
                </a:solidFill>
                <a:latin typeface="Times New Roman" panose="02020603050405020304" pitchFamily="18" charset="0"/>
                <a:cs typeface="Times New Roman" panose="02020603050405020304" pitchFamily="18" charset="0"/>
              </a:rPr>
              <a:t>“Theo đuổi đam mê, thành công sẽ đuổi theo bạn”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noFill/>
          <a:ln w="1016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Rounded Rectangle 3"/>
          <p:cNvSpPr/>
          <p:nvPr/>
        </p:nvSpPr>
        <p:spPr>
          <a:xfrm>
            <a:off x="838814" y="439010"/>
            <a:ext cx="7466372" cy="31082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Xin </a:t>
            </a:r>
            <a:r>
              <a:rPr 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chân</a:t>
            </a:r>
            <a:r>
              <a:rPr 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thành</a:t>
            </a:r>
            <a:r>
              <a:rPr 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cảm</a:t>
            </a:r>
            <a:r>
              <a:rPr 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ơn</a:t>
            </a:r>
            <a:r>
              <a:rPr 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các</a:t>
            </a:r>
            <a:r>
              <a:rPr 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thầy</a:t>
            </a:r>
            <a:r>
              <a:rPr 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cô</a:t>
            </a:r>
            <a:r>
              <a:rPr 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đã</a:t>
            </a:r>
            <a:r>
              <a:rPr 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lắng</a:t>
            </a:r>
            <a:r>
              <a:rPr 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rgbClr val="FF0000"/>
                </a:solidFill>
                <a:latin typeface="Tahoma" panose="020B0604030504040204" pitchFamily="34" charset="0"/>
                <a:ea typeface="Tahoma" panose="020B0604030504040204" pitchFamily="34" charset="0"/>
                <a:cs typeface="Tahoma" panose="020B0604030504040204" pitchFamily="34" charset="0"/>
              </a:rPr>
              <a:t>nghe</a:t>
            </a:r>
            <a:r>
              <a:rPr lang="en-US" sz="45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491F8F92-89CE-210C-F5FB-BBC39DFCA38E}"/>
              </a:ext>
            </a:extLst>
          </p:cNvPr>
          <p:cNvSpPr>
            <a:spLocks noGrp="1"/>
          </p:cNvSpPr>
          <p:nvPr>
            <p:ph type="body" sz="quarter" idx="10"/>
          </p:nvPr>
        </p:nvSpPr>
        <p:spPr/>
        <p:txBody>
          <a:bodyPr/>
          <a:lstStyle/>
          <a:p>
            <a:endParaRPr lang="vi-VN"/>
          </a:p>
        </p:txBody>
      </p:sp>
      <p:sp>
        <p:nvSpPr>
          <p:cNvPr id="5" name="Text Placeholder 4">
            <a:extLst>
              <a:ext uri="{FF2B5EF4-FFF2-40B4-BE49-F238E27FC236}">
                <a16:creationId xmlns:a16="http://schemas.microsoft.com/office/drawing/2014/main" id="{8146B6A5-739E-AC0D-A65C-B1D3C1768421}"/>
              </a:ext>
            </a:extLst>
          </p:cNvPr>
          <p:cNvSpPr>
            <a:spLocks noGrp="1"/>
          </p:cNvSpPr>
          <p:nvPr>
            <p:ph type="body" sz="quarter" idx="11"/>
          </p:nvPr>
        </p:nvSpPr>
        <p:spPr/>
        <p:txBody>
          <a:bodyPr/>
          <a:lstStyle/>
          <a:p>
            <a:endParaRPr lang="vi-VN"/>
          </a:p>
        </p:txBody>
      </p:sp>
      <p:pic>
        <p:nvPicPr>
          <p:cNvPr id="7" name="Picture 6">
            <a:extLst>
              <a:ext uri="{FF2B5EF4-FFF2-40B4-BE49-F238E27FC236}">
                <a16:creationId xmlns:a16="http://schemas.microsoft.com/office/drawing/2014/main" id="{13F29564-DD10-4129-FC06-463E3BB5A4F1}"/>
              </a:ext>
            </a:extLst>
          </p:cNvPr>
          <p:cNvPicPr>
            <a:picLocks noChangeAspect="1"/>
          </p:cNvPicPr>
          <p:nvPr/>
        </p:nvPicPr>
        <p:blipFill rotWithShape="1">
          <a:blip r:embed="rId3">
            <a:extLst>
              <a:ext uri="{28A0092B-C50C-407E-A947-70E740481C1C}">
                <a14:useLocalDpi xmlns:a14="http://schemas.microsoft.com/office/drawing/2010/main" val="0"/>
              </a:ext>
            </a:extLst>
          </a:blip>
          <a:srcRect b="57841"/>
          <a:stretch/>
        </p:blipFill>
        <p:spPr>
          <a:xfrm>
            <a:off x="1" y="0"/>
            <a:ext cx="4204610" cy="1338943"/>
          </a:xfrm>
          <a:prstGeom prst="rect">
            <a:avLst/>
          </a:prstGeom>
        </p:spPr>
      </p:pic>
      <p:pic>
        <p:nvPicPr>
          <p:cNvPr id="9" name="Picture 8">
            <a:extLst>
              <a:ext uri="{FF2B5EF4-FFF2-40B4-BE49-F238E27FC236}">
                <a16:creationId xmlns:a16="http://schemas.microsoft.com/office/drawing/2014/main" id="{C8247AB2-9F48-E66C-9C9B-7BDBC6D53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8452" y="2581605"/>
            <a:ext cx="2561897" cy="2561897"/>
          </a:xfrm>
          <a:prstGeom prst="rect">
            <a:avLst/>
          </a:prstGeom>
        </p:spPr>
      </p:pic>
    </p:spTree>
    <p:extLst>
      <p:ext uri="{BB962C8B-B14F-4D97-AF65-F5344CB8AC3E}">
        <p14:creationId xmlns:p14="http://schemas.microsoft.com/office/powerpoint/2010/main" val="21079608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3" name="Freeform 2"/>
          <p:cNvSpPr/>
          <p:nvPr/>
        </p:nvSpPr>
        <p:spPr>
          <a:xfrm>
            <a:off x="5209467" y="351924"/>
            <a:ext cx="1660129" cy="2134870"/>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7030A0"/>
          </a:solidFill>
          <a:ln w="762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Freeform 3"/>
          <p:cNvSpPr/>
          <p:nvPr/>
        </p:nvSpPr>
        <p:spPr>
          <a:xfrm rot="151980" flipH="1" flipV="1">
            <a:off x="5283400" y="2712725"/>
            <a:ext cx="1590675" cy="21361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E88651"/>
          </a:solidFill>
          <a:ln w="762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reeform 4"/>
          <p:cNvSpPr/>
          <p:nvPr/>
        </p:nvSpPr>
        <p:spPr>
          <a:xfrm rot="14441698" flipH="1" flipV="1">
            <a:off x="6600147" y="578079"/>
            <a:ext cx="1307542" cy="2578528"/>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60B5CC"/>
          </a:solidFill>
          <a:ln w="762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Freeform 5"/>
          <p:cNvSpPr/>
          <p:nvPr/>
        </p:nvSpPr>
        <p:spPr>
          <a:xfrm rot="18011665" flipH="1" flipV="1">
            <a:off x="6470056" y="1892261"/>
            <a:ext cx="1307543" cy="25987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6BB76D"/>
          </a:solidFill>
          <a:ln w="762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reeform 6"/>
          <p:cNvSpPr/>
          <p:nvPr/>
        </p:nvSpPr>
        <p:spPr>
          <a:xfrm rot="17884962">
            <a:off x="4144164" y="631152"/>
            <a:ext cx="1307542" cy="25987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F0AD00"/>
          </a:solidFill>
          <a:ln w="762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7"/>
          <p:cNvSpPr/>
          <p:nvPr/>
        </p:nvSpPr>
        <p:spPr>
          <a:xfrm rot="14422133">
            <a:off x="4400179" y="1912005"/>
            <a:ext cx="1307542" cy="25987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rgbClr val="5A6378"/>
          </a:solidFill>
          <a:ln w="76200" cap="flat" cmpd="sng" algn="ctr">
            <a:solidFill>
              <a:sysClr val="window" lastClr="FFFFFF"/>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G_Oval 58"/>
          <p:cNvSpPr/>
          <p:nvPr/>
        </p:nvSpPr>
        <p:spPr bwMode="gray">
          <a:xfrm>
            <a:off x="5856584" y="2265390"/>
            <a:ext cx="457644" cy="376185"/>
          </a:xfrm>
          <a:prstGeom prst="ellipse">
            <a:avLst/>
          </a:prstGeom>
          <a:gradFill>
            <a:gsLst>
              <a:gs pos="0">
                <a:srgbClr val="D4D4D6"/>
              </a:gs>
              <a:gs pos="25000">
                <a:srgbClr val="D4D4D6">
                  <a:lumMod val="75000"/>
                </a:srgbClr>
              </a:gs>
              <a:gs pos="50000">
                <a:srgbClr val="D4D4D6">
                  <a:lumMod val="53000"/>
                </a:srgbClr>
              </a:gs>
              <a:gs pos="75000">
                <a:srgbClr val="D4D4D6">
                  <a:lumMod val="75000"/>
                </a:srgbClr>
              </a:gs>
              <a:gs pos="100000">
                <a:srgbClr val="D4D4D6"/>
              </a:gs>
            </a:gsLst>
            <a:lin ang="5400000" scaled="0"/>
          </a:gradFill>
          <a:ln w="28575" cap="flat" cmpd="sng" algn="ctr">
            <a:noFill/>
            <a:prstDash val="solid"/>
          </a:ln>
          <a:effectLst>
            <a:outerShdw blurRad="152400" dist="127000" dir="5400000" sx="90000" sy="-19000" rotWithShape="0">
              <a:prstClr val="black">
                <a:alpha val="15000"/>
              </a:prstClr>
            </a:outerShdw>
          </a:effectLst>
          <a:scene3d>
            <a:camera prst="orthographicFront">
              <a:rot lat="0" lon="0" rev="0"/>
            </a:camera>
            <a:lightRig rig="glow" dir="t">
              <a:rot lat="0" lon="0" rev="3000000"/>
            </a:lightRig>
          </a:scene3d>
          <a:sp3d prstMaterial="dkEdge">
            <a:bevelT w="190500" h="190500"/>
            <a:contourClr>
              <a:srgbClr val="000000"/>
            </a:contourClr>
          </a:sp3d>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mn-cs"/>
            </a:endParaRPr>
          </a:p>
        </p:txBody>
      </p:sp>
      <p:sp>
        <p:nvSpPr>
          <p:cNvPr id="10" name="Rectangle 38"/>
          <p:cNvSpPr>
            <a:spLocks noChangeArrowheads="1"/>
          </p:cNvSpPr>
          <p:nvPr/>
        </p:nvSpPr>
        <p:spPr bwMode="auto">
          <a:xfrm>
            <a:off x="5308981" y="3784498"/>
            <a:ext cx="1355484" cy="830997"/>
          </a:xfrm>
          <a:prstGeom prst="rect">
            <a:avLst/>
          </a:prstGeom>
          <a:noFill/>
          <a:ln w="9525">
            <a:noFill/>
            <a:miter lim="800000"/>
            <a:headEnd/>
            <a:tailEnd/>
          </a:ln>
        </p:spPr>
        <p:txBody>
          <a:bodyPr wrap="square" anchor="ctr">
            <a:spAutoFit/>
          </a:bodyPr>
          <a:lstStyle/>
          <a:p>
            <a:pPr algn="ctr" fontAlgn="base">
              <a:spcBef>
                <a:spcPct val="0"/>
              </a:spcBef>
              <a:spcAft>
                <a:spcPct val="0"/>
              </a:spcAft>
              <a:buClrTx/>
              <a:buFontTx/>
              <a:buNone/>
            </a:pPr>
            <a:r>
              <a:rPr lang="en-US" sz="1600" b="1" kern="1200" dirty="0" err="1">
                <a:solidFill>
                  <a:prstClr val="white"/>
                </a:solidFill>
                <a:latin typeface="Times New Roman" panose="02020603050405020304" pitchFamily="18" charset="0"/>
                <a:ea typeface="+mn-ea"/>
                <a:cs typeface="Times New Roman" panose="02020603050405020304" pitchFamily="18" charset="0"/>
              </a:rPr>
              <a:t>Tham</a:t>
            </a:r>
            <a:r>
              <a:rPr lang="en-US" sz="1600" b="1" kern="1200" dirty="0">
                <a:solidFill>
                  <a:prstClr val="white"/>
                </a:solidFill>
                <a:latin typeface="Times New Roman" panose="02020603050405020304" pitchFamily="18" charset="0"/>
                <a:ea typeface="+mn-ea"/>
                <a:cs typeface="Times New Roman" panose="02020603050405020304" pitchFamily="18" charset="0"/>
              </a:rPr>
              <a:t> </a:t>
            </a:r>
            <a:r>
              <a:rPr lang="en-US" sz="1600" b="1" kern="1200" dirty="0" err="1">
                <a:solidFill>
                  <a:prstClr val="white"/>
                </a:solidFill>
                <a:latin typeface="Times New Roman" panose="02020603050405020304" pitchFamily="18" charset="0"/>
                <a:ea typeface="+mn-ea"/>
                <a:cs typeface="Times New Roman" panose="02020603050405020304" pitchFamily="18" charset="0"/>
              </a:rPr>
              <a:t>mưu</a:t>
            </a:r>
            <a:r>
              <a:rPr lang="en-US" sz="1600" b="1" kern="1200" dirty="0">
                <a:solidFill>
                  <a:prstClr val="white"/>
                </a:solidFill>
                <a:latin typeface="Times New Roman" panose="02020603050405020304" pitchFamily="18" charset="0"/>
                <a:ea typeface="+mn-ea"/>
                <a:cs typeface="Times New Roman" panose="02020603050405020304" pitchFamily="18" charset="0"/>
              </a:rPr>
              <a:t> </a:t>
            </a:r>
            <a:r>
              <a:rPr lang="en-US" sz="1600" b="1" kern="1200" dirty="0" err="1">
                <a:solidFill>
                  <a:prstClr val="white"/>
                </a:solidFill>
                <a:latin typeface="Times New Roman" panose="02020603050405020304" pitchFamily="18" charset="0"/>
                <a:ea typeface="+mn-ea"/>
                <a:cs typeface="Times New Roman" panose="02020603050405020304" pitchFamily="18" charset="0"/>
              </a:rPr>
              <a:t>với</a:t>
            </a:r>
            <a:r>
              <a:rPr lang="en-US" sz="1600" b="1" kern="1200" dirty="0">
                <a:solidFill>
                  <a:prstClr val="white"/>
                </a:solidFill>
                <a:latin typeface="Times New Roman" panose="02020603050405020304" pitchFamily="18" charset="0"/>
                <a:ea typeface="+mn-ea"/>
                <a:cs typeface="Times New Roman" panose="02020603050405020304" pitchFamily="18" charset="0"/>
              </a:rPr>
              <a:t> </a:t>
            </a:r>
            <a:r>
              <a:rPr lang="en-US" sz="1600" b="1" kern="1200" dirty="0" err="1">
                <a:solidFill>
                  <a:prstClr val="white"/>
                </a:solidFill>
                <a:latin typeface="Times New Roman" panose="02020603050405020304" pitchFamily="18" charset="0"/>
                <a:ea typeface="+mn-ea"/>
                <a:cs typeface="Times New Roman" panose="02020603050405020304" pitchFamily="18" charset="0"/>
              </a:rPr>
              <a:t>nhà</a:t>
            </a:r>
            <a:r>
              <a:rPr lang="en-US" sz="1600" b="1" kern="1200" dirty="0">
                <a:solidFill>
                  <a:prstClr val="white"/>
                </a:solidFill>
                <a:latin typeface="Times New Roman" panose="02020603050405020304" pitchFamily="18" charset="0"/>
                <a:ea typeface="+mn-ea"/>
                <a:cs typeface="Times New Roman" panose="02020603050405020304" pitchFamily="18" charset="0"/>
              </a:rPr>
              <a:t> </a:t>
            </a:r>
            <a:r>
              <a:rPr lang="en-US" sz="1600" b="1" kern="1200" dirty="0" err="1">
                <a:solidFill>
                  <a:prstClr val="white"/>
                </a:solidFill>
                <a:latin typeface="Times New Roman" panose="02020603050405020304" pitchFamily="18" charset="0"/>
                <a:ea typeface="+mn-ea"/>
                <a:cs typeface="Times New Roman" panose="02020603050405020304" pitchFamily="18" charset="0"/>
              </a:rPr>
              <a:t>trường</a:t>
            </a:r>
            <a:endParaRPr lang="en-US" sz="16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11" name="Rectangle 40"/>
          <p:cNvSpPr>
            <a:spLocks noChangeArrowheads="1"/>
          </p:cNvSpPr>
          <p:nvPr/>
        </p:nvSpPr>
        <p:spPr bwMode="auto">
          <a:xfrm>
            <a:off x="4056687" y="2810852"/>
            <a:ext cx="1349658" cy="1077218"/>
          </a:xfrm>
          <a:prstGeom prst="rect">
            <a:avLst/>
          </a:prstGeom>
          <a:noFill/>
          <a:ln w="9525">
            <a:noFill/>
            <a:miter lim="800000"/>
            <a:headEnd/>
            <a:tailEnd/>
          </a:ln>
        </p:spPr>
        <p:txBody>
          <a:bodyPr wrap="square" anchor="ctr">
            <a:spAutoFit/>
          </a:bodyPr>
          <a:lstStyle/>
          <a:p>
            <a:pPr algn="ctr" fontAlgn="base">
              <a:spcBef>
                <a:spcPct val="0"/>
              </a:spcBef>
              <a:spcAft>
                <a:spcPct val="0"/>
              </a:spcAft>
              <a:buClrTx/>
              <a:buFontTx/>
              <a:buNone/>
            </a:pPr>
            <a:r>
              <a:rPr lang="en-US" sz="1600" b="1" kern="1200" dirty="0" err="1">
                <a:solidFill>
                  <a:prstClr val="white"/>
                </a:solidFill>
                <a:latin typeface="Times New Roman" panose="02020603050405020304" pitchFamily="18" charset="0"/>
                <a:ea typeface="+mn-ea"/>
                <a:cs typeface="Times New Roman" panose="02020603050405020304" pitchFamily="18" charset="0"/>
              </a:rPr>
              <a:t>Tổ</a:t>
            </a:r>
            <a:r>
              <a:rPr lang="en-US" sz="1600" b="1" kern="1200" dirty="0">
                <a:solidFill>
                  <a:prstClr val="white"/>
                </a:solidFill>
                <a:latin typeface="Times New Roman" panose="02020603050405020304" pitchFamily="18" charset="0"/>
                <a:ea typeface="+mn-ea"/>
                <a:cs typeface="Times New Roman" panose="02020603050405020304" pitchFamily="18" charset="0"/>
              </a:rPr>
              <a:t> </a:t>
            </a:r>
            <a:r>
              <a:rPr lang="en-US" sz="1600" b="1" kern="1200" dirty="0" err="1">
                <a:solidFill>
                  <a:prstClr val="white"/>
                </a:solidFill>
                <a:latin typeface="Times New Roman" panose="02020603050405020304" pitchFamily="18" charset="0"/>
                <a:ea typeface="+mn-ea"/>
                <a:cs typeface="Times New Roman" panose="02020603050405020304" pitchFamily="18" charset="0"/>
              </a:rPr>
              <a:t>chức</a:t>
            </a:r>
            <a:r>
              <a:rPr lang="en-US" sz="1600" b="1" kern="1200" dirty="0">
                <a:solidFill>
                  <a:prstClr val="white"/>
                </a:solidFill>
                <a:latin typeface="Times New Roman" panose="02020603050405020304" pitchFamily="18" charset="0"/>
                <a:ea typeface="+mn-ea"/>
                <a:cs typeface="Times New Roman" panose="02020603050405020304" pitchFamily="18" charset="0"/>
              </a:rPr>
              <a:t> </a:t>
            </a:r>
            <a:r>
              <a:rPr lang="en-US" sz="1600" b="1" kern="1200" dirty="0" err="1">
                <a:solidFill>
                  <a:prstClr val="white"/>
                </a:solidFill>
                <a:latin typeface="Times New Roman" panose="02020603050405020304" pitchFamily="18" charset="0"/>
                <a:ea typeface="+mn-ea"/>
                <a:cs typeface="Times New Roman" panose="02020603050405020304" pitchFamily="18" charset="0"/>
              </a:rPr>
              <a:t>chuyên</a:t>
            </a:r>
            <a:r>
              <a:rPr lang="en-US" sz="1600" b="1" kern="1200" dirty="0">
                <a:solidFill>
                  <a:prstClr val="white"/>
                </a:solidFill>
                <a:latin typeface="Times New Roman" panose="02020603050405020304" pitchFamily="18" charset="0"/>
                <a:ea typeface="+mn-ea"/>
                <a:cs typeface="Times New Roman" panose="02020603050405020304" pitchFamily="18" charset="0"/>
              </a:rPr>
              <a:t> </a:t>
            </a:r>
            <a:r>
              <a:rPr lang="en-US" sz="1600" b="1" kern="1200" dirty="0" err="1">
                <a:solidFill>
                  <a:prstClr val="white"/>
                </a:solidFill>
                <a:latin typeface="Times New Roman" panose="02020603050405020304" pitchFamily="18" charset="0"/>
                <a:ea typeface="+mn-ea"/>
                <a:cs typeface="Times New Roman" panose="02020603050405020304" pitchFamily="18" charset="0"/>
              </a:rPr>
              <a:t>đề</a:t>
            </a:r>
            <a:r>
              <a:rPr lang="en-US" sz="1600" b="1" kern="1200" dirty="0">
                <a:solidFill>
                  <a:prstClr val="white"/>
                </a:solidFill>
                <a:latin typeface="Times New Roman" panose="02020603050405020304" pitchFamily="18" charset="0"/>
                <a:ea typeface="+mn-ea"/>
                <a:cs typeface="Times New Roman" panose="02020603050405020304" pitchFamily="18" charset="0"/>
              </a:rPr>
              <a:t> </a:t>
            </a:r>
            <a:r>
              <a:rPr lang="en-US" sz="1600" b="1" kern="1200" dirty="0" err="1">
                <a:solidFill>
                  <a:prstClr val="white"/>
                </a:solidFill>
                <a:latin typeface="Times New Roman" panose="02020603050405020304" pitchFamily="18" charset="0"/>
                <a:ea typeface="+mn-ea"/>
                <a:cs typeface="Times New Roman" panose="02020603050405020304" pitchFamily="18" charset="0"/>
              </a:rPr>
              <a:t>ôn</a:t>
            </a:r>
            <a:r>
              <a:rPr lang="en-US" sz="1600" b="1" kern="1200" dirty="0">
                <a:solidFill>
                  <a:prstClr val="white"/>
                </a:solidFill>
                <a:latin typeface="Times New Roman" panose="02020603050405020304" pitchFamily="18" charset="0"/>
                <a:ea typeface="+mn-ea"/>
                <a:cs typeface="Times New Roman" panose="02020603050405020304" pitchFamily="18" charset="0"/>
              </a:rPr>
              <a:t> </a:t>
            </a:r>
            <a:r>
              <a:rPr lang="en-US" sz="1600" b="1" kern="1200" dirty="0" err="1">
                <a:solidFill>
                  <a:prstClr val="white"/>
                </a:solidFill>
                <a:latin typeface="Times New Roman" panose="02020603050405020304" pitchFamily="18" charset="0"/>
                <a:ea typeface="+mn-ea"/>
                <a:cs typeface="Times New Roman" panose="02020603050405020304" pitchFamily="18" charset="0"/>
              </a:rPr>
              <a:t>thi</a:t>
            </a:r>
            <a:r>
              <a:rPr lang="en-US" sz="1600" b="1" kern="1200" dirty="0">
                <a:solidFill>
                  <a:prstClr val="white"/>
                </a:solidFill>
                <a:latin typeface="Times New Roman" panose="02020603050405020304" pitchFamily="18" charset="0"/>
                <a:ea typeface="+mn-ea"/>
                <a:cs typeface="Times New Roman" panose="02020603050405020304" pitchFamily="18" charset="0"/>
              </a:rPr>
              <a:t> </a:t>
            </a:r>
            <a:r>
              <a:rPr lang="en-US" sz="1600" b="1" kern="1200" dirty="0" err="1">
                <a:solidFill>
                  <a:prstClr val="white"/>
                </a:solidFill>
                <a:latin typeface="Times New Roman" panose="02020603050405020304" pitchFamily="18" charset="0"/>
                <a:ea typeface="+mn-ea"/>
                <a:cs typeface="Times New Roman" panose="02020603050405020304" pitchFamily="18" charset="0"/>
              </a:rPr>
              <a:t>vào</a:t>
            </a:r>
            <a:r>
              <a:rPr lang="en-US" sz="1600" b="1" kern="1200" dirty="0">
                <a:solidFill>
                  <a:prstClr val="white"/>
                </a:solidFill>
                <a:latin typeface="Times New Roman" panose="02020603050405020304" pitchFamily="18" charset="0"/>
                <a:ea typeface="+mn-ea"/>
                <a:cs typeface="Times New Roman" panose="02020603050405020304" pitchFamily="18" charset="0"/>
              </a:rPr>
              <a:t> </a:t>
            </a:r>
            <a:r>
              <a:rPr lang="en-US" sz="1600" b="1" kern="1200" dirty="0" err="1">
                <a:solidFill>
                  <a:prstClr val="white"/>
                </a:solidFill>
                <a:latin typeface="Times New Roman" panose="02020603050405020304" pitchFamily="18" charset="0"/>
                <a:ea typeface="+mn-ea"/>
                <a:cs typeface="Times New Roman" panose="02020603050405020304" pitchFamily="18" charset="0"/>
              </a:rPr>
              <a:t>lớp</a:t>
            </a:r>
            <a:r>
              <a:rPr lang="en-US" sz="1600" b="1" kern="1200" dirty="0">
                <a:solidFill>
                  <a:prstClr val="white"/>
                </a:solidFill>
                <a:latin typeface="Times New Roman" panose="02020603050405020304" pitchFamily="18" charset="0"/>
                <a:ea typeface="+mn-ea"/>
                <a:cs typeface="Times New Roman" panose="02020603050405020304" pitchFamily="18" charset="0"/>
              </a:rPr>
              <a:t> 10 THPT</a:t>
            </a:r>
          </a:p>
        </p:txBody>
      </p:sp>
      <p:sp>
        <p:nvSpPr>
          <p:cNvPr id="12" name="Rectangle 41"/>
          <p:cNvSpPr>
            <a:spLocks noChangeArrowheads="1"/>
          </p:cNvSpPr>
          <p:nvPr/>
        </p:nvSpPr>
        <p:spPr bwMode="auto">
          <a:xfrm>
            <a:off x="3749196" y="1030882"/>
            <a:ext cx="1388282" cy="1323439"/>
          </a:xfrm>
          <a:prstGeom prst="rect">
            <a:avLst/>
          </a:prstGeom>
          <a:noFill/>
          <a:ln w="9525">
            <a:noFill/>
            <a:miter lim="800000"/>
            <a:headEnd/>
            <a:tailEnd/>
          </a:ln>
        </p:spPr>
        <p:txBody>
          <a:bodyPr wrap="square" anchor="ctr">
            <a:spAutoFit/>
          </a:bodyPr>
          <a:lstStyle/>
          <a:p>
            <a:pPr algn="ctr" fontAlgn="base">
              <a:spcBef>
                <a:spcPct val="0"/>
              </a:spcBef>
              <a:spcAft>
                <a:spcPct val="0"/>
              </a:spcAft>
              <a:buClrTx/>
              <a:buFontTx/>
              <a:buNone/>
            </a:pPr>
            <a:r>
              <a:rPr lang="en-US" sz="2000" b="1" kern="1200" dirty="0" err="1">
                <a:solidFill>
                  <a:prstClr val="white"/>
                </a:solidFill>
                <a:latin typeface="Times New Roman" panose="02020603050405020304" pitchFamily="18" charset="0"/>
                <a:ea typeface="+mn-ea"/>
                <a:cs typeface="Times New Roman" panose="02020603050405020304" pitchFamily="18" charset="0"/>
              </a:rPr>
              <a:t>Thường</a:t>
            </a:r>
            <a:r>
              <a:rPr lang="en-US" sz="2000" b="1" kern="1200" dirty="0">
                <a:solidFill>
                  <a:prstClr val="white"/>
                </a:solidFill>
                <a:latin typeface="Times New Roman" panose="02020603050405020304" pitchFamily="18" charset="0"/>
                <a:ea typeface="+mn-ea"/>
                <a:cs typeface="Times New Roman" panose="02020603050405020304" pitchFamily="18" charset="0"/>
              </a:rPr>
              <a:t> </a:t>
            </a:r>
            <a:r>
              <a:rPr lang="en-US" sz="2000" b="1" kern="1200" dirty="0" err="1">
                <a:solidFill>
                  <a:prstClr val="white"/>
                </a:solidFill>
                <a:latin typeface="Times New Roman" panose="02020603050405020304" pitchFamily="18" charset="0"/>
                <a:ea typeface="+mn-ea"/>
                <a:cs typeface="Times New Roman" panose="02020603050405020304" pitchFamily="18" charset="0"/>
              </a:rPr>
              <a:t>xuyên</a:t>
            </a:r>
            <a:r>
              <a:rPr lang="en-US" sz="2000" b="1" kern="1200" dirty="0">
                <a:solidFill>
                  <a:prstClr val="white"/>
                </a:solidFill>
                <a:latin typeface="Times New Roman" panose="02020603050405020304" pitchFamily="18" charset="0"/>
                <a:ea typeface="+mn-ea"/>
                <a:cs typeface="Times New Roman" panose="02020603050405020304" pitchFamily="18" charset="0"/>
              </a:rPr>
              <a:t> </a:t>
            </a:r>
            <a:r>
              <a:rPr lang="en-US" sz="2000" b="1" kern="1200" dirty="0" err="1">
                <a:solidFill>
                  <a:prstClr val="white"/>
                </a:solidFill>
                <a:latin typeface="Times New Roman" panose="02020603050405020304" pitchFamily="18" charset="0"/>
                <a:ea typeface="+mn-ea"/>
                <a:cs typeface="Times New Roman" panose="02020603050405020304" pitchFamily="18" charset="0"/>
              </a:rPr>
              <a:t>trao</a:t>
            </a:r>
            <a:r>
              <a:rPr lang="en-US" sz="2000" b="1" kern="1200" dirty="0">
                <a:solidFill>
                  <a:prstClr val="white"/>
                </a:solidFill>
                <a:latin typeface="Times New Roman" panose="02020603050405020304" pitchFamily="18" charset="0"/>
                <a:ea typeface="+mn-ea"/>
                <a:cs typeface="Times New Roman" panose="02020603050405020304" pitchFamily="18" charset="0"/>
              </a:rPr>
              <a:t> </a:t>
            </a:r>
            <a:r>
              <a:rPr lang="en-US" sz="2000" b="1" kern="1200" dirty="0" err="1">
                <a:solidFill>
                  <a:prstClr val="white"/>
                </a:solidFill>
                <a:latin typeface="Times New Roman" panose="02020603050405020304" pitchFamily="18" charset="0"/>
                <a:ea typeface="+mn-ea"/>
                <a:cs typeface="Times New Roman" panose="02020603050405020304" pitchFamily="18" charset="0"/>
              </a:rPr>
              <a:t>đổi</a:t>
            </a:r>
            <a:r>
              <a:rPr lang="en-US" sz="2000" b="1" kern="1200" dirty="0">
                <a:solidFill>
                  <a:prstClr val="white"/>
                </a:solidFill>
                <a:latin typeface="Times New Roman" panose="02020603050405020304" pitchFamily="18" charset="0"/>
                <a:ea typeface="+mn-ea"/>
                <a:cs typeface="Times New Roman" panose="02020603050405020304" pitchFamily="18" charset="0"/>
              </a:rPr>
              <a:t> </a:t>
            </a:r>
            <a:r>
              <a:rPr lang="en-US" sz="2000" b="1" kern="1200" dirty="0" err="1">
                <a:solidFill>
                  <a:prstClr val="white"/>
                </a:solidFill>
                <a:latin typeface="Times New Roman" panose="02020603050405020304" pitchFamily="18" charset="0"/>
                <a:ea typeface="+mn-ea"/>
                <a:cs typeface="Times New Roman" panose="02020603050405020304" pitchFamily="18" charset="0"/>
              </a:rPr>
              <a:t>về</a:t>
            </a:r>
            <a:r>
              <a:rPr lang="en-US" sz="2000" b="1" kern="1200" dirty="0">
                <a:solidFill>
                  <a:prstClr val="white"/>
                </a:solidFill>
                <a:latin typeface="Times New Roman" panose="02020603050405020304" pitchFamily="18" charset="0"/>
                <a:ea typeface="+mn-ea"/>
                <a:cs typeface="Times New Roman" panose="02020603050405020304" pitchFamily="18" charset="0"/>
              </a:rPr>
              <a:t> </a:t>
            </a:r>
            <a:r>
              <a:rPr lang="en-US" sz="2000" b="1" kern="1200" dirty="0" err="1">
                <a:solidFill>
                  <a:prstClr val="white"/>
                </a:solidFill>
                <a:latin typeface="Times New Roman" panose="02020603050405020304" pitchFamily="18" charset="0"/>
                <a:ea typeface="+mn-ea"/>
                <a:cs typeface="Times New Roman" panose="02020603050405020304" pitchFamily="18" charset="0"/>
              </a:rPr>
              <a:t>kinh</a:t>
            </a:r>
            <a:r>
              <a:rPr lang="en-US" sz="2000" b="1" kern="1200" dirty="0">
                <a:solidFill>
                  <a:prstClr val="white"/>
                </a:solidFill>
                <a:latin typeface="Times New Roman" panose="02020603050405020304" pitchFamily="18" charset="0"/>
                <a:ea typeface="+mn-ea"/>
                <a:cs typeface="Times New Roman" panose="02020603050405020304" pitchFamily="18" charset="0"/>
              </a:rPr>
              <a:t> </a:t>
            </a:r>
            <a:r>
              <a:rPr lang="en-US" sz="2000" b="1" kern="1200" dirty="0" err="1">
                <a:solidFill>
                  <a:prstClr val="white"/>
                </a:solidFill>
                <a:latin typeface="Times New Roman" panose="02020603050405020304" pitchFamily="18" charset="0"/>
                <a:ea typeface="+mn-ea"/>
                <a:cs typeface="Times New Roman" panose="02020603050405020304" pitchFamily="18" charset="0"/>
              </a:rPr>
              <a:t>nghiệm</a:t>
            </a:r>
            <a:endParaRPr lang="en-US" sz="2000" b="1" kern="1200" dirty="0">
              <a:solidFill>
                <a:prstClr val="white"/>
              </a:solidFill>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rot="2003222">
            <a:off x="7092009" y="1250377"/>
            <a:ext cx="1337083" cy="1015663"/>
          </a:xfrm>
          <a:prstGeom prst="rect">
            <a:avLst/>
          </a:prstGeom>
          <a:noFill/>
        </p:spPr>
        <p:txBody>
          <a:bodyPr wrap="square" rtlCol="0">
            <a:spAutoFit/>
          </a:bodyPr>
          <a:lstStyle/>
          <a:p>
            <a:r>
              <a:rPr lang="en-US" sz="2000" b="1" dirty="0" err="1">
                <a:solidFill>
                  <a:schemeClr val="bg1"/>
                </a:solidFill>
                <a:latin typeface="Times New Roman" panose="02020603050405020304" pitchFamily="18" charset="0"/>
                <a:cs typeface="Times New Roman" panose="02020603050405020304" pitchFamily="18" charset="0"/>
              </a:rPr>
              <a:t>Tổ</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chức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chấm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chung</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664465" y="3040505"/>
            <a:ext cx="1592580" cy="707886"/>
          </a:xfrm>
          <a:prstGeom prst="rect">
            <a:avLst/>
          </a:prstGeom>
          <a:noFill/>
        </p:spPr>
        <p:txBody>
          <a:bodyPr wrap="square" rtlCol="0">
            <a:spAutoFit/>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Nghiên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cứu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bài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học</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437945" y="587894"/>
            <a:ext cx="1294922" cy="923330"/>
          </a:xfrm>
          <a:prstGeom prst="rect">
            <a:avLst/>
          </a:prstGeom>
          <a:noFill/>
        </p:spPr>
        <p:txBody>
          <a:bodyPr wrap="square" rtlCol="0">
            <a:spAutoFit/>
          </a:bodyPr>
          <a:lstStyle/>
          <a:p>
            <a:pPr algn="ctr"/>
            <a:r>
              <a:rPr lang="en-US" sz="1800" b="1" dirty="0" err="1">
                <a:solidFill>
                  <a:schemeClr val="bg1"/>
                </a:solidFill>
                <a:latin typeface="Times New Roman" panose="02020603050405020304" pitchFamily="18" charset="0"/>
                <a:cs typeface="Times New Roman" panose="02020603050405020304" pitchFamily="18" charset="0"/>
              </a:rPr>
              <a:t>Đưa</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ra</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chiến</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lược</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ôn</a:t>
            </a:r>
            <a:r>
              <a:rPr lang="en-US" sz="1800" b="1" dirty="0">
                <a:solidFill>
                  <a:schemeClr val="bg1"/>
                </a:solidFill>
                <a:latin typeface="Times New Roman" panose="02020603050405020304" pitchFamily="18" charset="0"/>
                <a:cs typeface="Times New Roman" panose="02020603050405020304" pitchFamily="18" charset="0"/>
              </a:rPr>
              <a:t> </a:t>
            </a:r>
            <a:r>
              <a:rPr lang="en-US" sz="1800" b="1" dirty="0" err="1">
                <a:solidFill>
                  <a:schemeClr val="bg1"/>
                </a:solidFill>
                <a:latin typeface="Times New Roman" panose="02020603050405020304" pitchFamily="18" charset="0"/>
                <a:cs typeface="Times New Roman" panose="02020603050405020304" pitchFamily="18" charset="0"/>
              </a:rPr>
              <a:t>tập</a:t>
            </a:r>
            <a:endParaRPr lang="en-US" sz="1800" b="1" dirty="0">
              <a:solidFill>
                <a:schemeClr val="bg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36483" y="1692601"/>
            <a:ext cx="3364787" cy="1200329"/>
          </a:xfrm>
          <a:prstGeom prst="rect">
            <a:avLst/>
          </a:prstGeom>
        </p:spPr>
        <p:txBody>
          <a:bodyPr wrap="square">
            <a:spAutoFit/>
          </a:bodyPr>
          <a:lstStyle/>
          <a:p>
            <a:pPr lvl="0" algn="ctr"/>
            <a:r>
              <a:rPr lang="en-US" sz="2400" b="1" dirty="0">
                <a:solidFill>
                  <a:srgbClr val="FF0000"/>
                </a:solidFill>
                <a:latin typeface="Times New Roman" panose="02020603050405020304" pitchFamily="18" charset="0"/>
                <a:cs typeface="Times New Roman" panose="02020603050405020304" pitchFamily="18" charset="0"/>
              </a:rPr>
              <a:t>CÔNG TÁC CHỈ ĐẠO CỦA TỔ, NHÓM CHUYÊN MÔN</a:t>
            </a:r>
          </a:p>
        </p:txBody>
      </p:sp>
    </p:spTree>
    <p:extLst>
      <p:ext uri="{BB962C8B-B14F-4D97-AF65-F5344CB8AC3E}">
        <p14:creationId xmlns:p14="http://schemas.microsoft.com/office/powerpoint/2010/main" val="88020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46841" y="764233"/>
          <a:ext cx="8639504" cy="4020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图片 8" descr="6e3e461d6fe4261ffac34bab182ac1ed"/>
          <p:cNvPicPr>
            <a:picLocks noChangeAspect="1"/>
          </p:cNvPicPr>
          <p:nvPr/>
        </p:nvPicPr>
        <p:blipFill>
          <a:blip r:embed="rId7" cstate="print"/>
          <a:stretch>
            <a:fillRect/>
          </a:stretch>
        </p:blipFill>
        <p:spPr>
          <a:xfrm>
            <a:off x="2735947" y="-138358"/>
            <a:ext cx="3861292" cy="1066800"/>
          </a:xfrm>
          <a:prstGeom prst="rect">
            <a:avLst/>
          </a:prstGeom>
        </p:spPr>
      </p:pic>
      <p:sp>
        <p:nvSpPr>
          <p:cNvPr id="8" name="TextBox 7"/>
          <p:cNvSpPr txBox="1"/>
          <p:nvPr/>
        </p:nvSpPr>
        <p:spPr>
          <a:xfrm>
            <a:off x="2451537" y="164209"/>
            <a:ext cx="4430111"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GIÁO VIÊN</a:t>
            </a:r>
          </a:p>
        </p:txBody>
      </p:sp>
      <p:sp>
        <p:nvSpPr>
          <p:cNvPr id="3" name="TextBox 2"/>
          <p:cNvSpPr txBox="1"/>
          <p:nvPr/>
        </p:nvSpPr>
        <p:spPr>
          <a:xfrm>
            <a:off x="402020" y="1308539"/>
            <a:ext cx="2632841" cy="3416320"/>
          </a:xfrm>
          <a:prstGeom prst="rect">
            <a:avLst/>
          </a:prstGeom>
          <a:noFill/>
        </p:spPr>
        <p:txBody>
          <a:bodyPr wrap="square" rtlCol="0">
            <a:spAutoFit/>
          </a:bodyPr>
          <a:lstStyle/>
          <a:p>
            <a:pPr algn="ctr"/>
            <a:r>
              <a:rPr lang="en-US" sz="2000" b="1" dirty="0">
                <a:solidFill>
                  <a:srgbClr val="FFFF00"/>
                </a:solidFill>
                <a:latin typeface="Times New Roman" panose="02020603050405020304" pitchFamily="18" charset="0"/>
                <a:cs typeface="Times New Roman" panose="02020603050405020304" pitchFamily="18" charset="0"/>
              </a:rPr>
              <a:t>TỔ CHỨC DẠY HỌC HIỆU QUẢ</a:t>
            </a:r>
          </a:p>
          <a:p>
            <a:pPr algn="just"/>
            <a:r>
              <a:rPr lang="en-US" sz="2000" b="1" dirty="0">
                <a:solidFill>
                  <a:schemeClr val="bg1"/>
                </a:solidFill>
                <a:latin typeface="Times New Roman" panose="02020603050405020304" pitchFamily="18" charset="0"/>
                <a:cs typeface="Times New Roman" panose="02020603050405020304" pitchFamily="18" charset="0"/>
              </a:rPr>
              <a:t>- Chia </a:t>
            </a:r>
            <a:r>
              <a:rPr lang="en-US" sz="2000" b="1" dirty="0" err="1">
                <a:solidFill>
                  <a:schemeClr val="bg1"/>
                </a:solidFill>
                <a:latin typeface="Times New Roman" panose="02020603050405020304" pitchFamily="18" charset="0"/>
                <a:cs typeface="Times New Roman" panose="02020603050405020304" pitchFamily="18" charset="0"/>
              </a:rPr>
              <a:t>đối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tượng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để</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dạy</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học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bám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sát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từng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học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sinh</a:t>
            </a:r>
            <a:r>
              <a:rPr lang="en-US" sz="2000" b="1" dirty="0">
                <a:solidFill>
                  <a:schemeClr val="bg1"/>
                </a:solidFill>
                <a:latin typeface="Times New Roman" panose="02020603050405020304" pitchFamily="18" charset="0"/>
                <a:cs typeface="Times New Roman" panose="02020603050405020304" pitchFamily="18" charset="0"/>
              </a:rPr>
              <a:t>.</a:t>
            </a:r>
          </a:p>
          <a:p>
            <a:pPr algn="just"/>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Khái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quát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phương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pháp</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cách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làm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cách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tư</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duy</a:t>
            </a:r>
            <a:r>
              <a:rPr lang="en-US" sz="2000" b="1" dirty="0">
                <a:solidFill>
                  <a:schemeClr val="bg1"/>
                </a:solidFill>
                <a:latin typeface="Times New Roman" panose="02020603050405020304" pitchFamily="18" charset="0"/>
                <a:cs typeface="Times New Roman" panose="02020603050405020304" pitchFamily="18" charset="0"/>
              </a:rPr>
              <a:t> … - </a:t>
            </a:r>
            <a:r>
              <a:rPr lang="en-US" sz="2000" b="1" dirty="0" err="1">
                <a:solidFill>
                  <a:schemeClr val="bg1"/>
                </a:solidFill>
                <a:latin typeface="Times New Roman" panose="02020603050405020304" pitchFamily="18" charset="0"/>
                <a:cs typeface="Times New Roman" panose="02020603050405020304" pitchFamily="18" charset="0"/>
              </a:rPr>
              <a:t>Phụ</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đạo</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miễn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phí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cho</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học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sinh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chưa</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giỏi</a:t>
            </a:r>
            <a:r>
              <a:rPr lang="en-US" sz="2000" b="1" dirty="0">
                <a:solidFill>
                  <a:schemeClr val="bg1"/>
                </a:solidFill>
                <a:latin typeface="Times New Roman" panose="02020603050405020304" pitchFamily="18" charset="0"/>
                <a:cs typeface="Times New Roman" panose="02020603050405020304" pitchFamily="18" charset="0"/>
              </a:rPr>
              <a:t>.</a:t>
            </a:r>
          </a:p>
          <a:p>
            <a:endParaRPr lang="en-US" sz="1600" dirty="0"/>
          </a:p>
        </p:txBody>
      </p:sp>
      <p:sp>
        <p:nvSpPr>
          <p:cNvPr id="9" name="TextBox 8"/>
          <p:cNvSpPr txBox="1"/>
          <p:nvPr/>
        </p:nvSpPr>
        <p:spPr>
          <a:xfrm>
            <a:off x="3262898" y="1411015"/>
            <a:ext cx="2648607" cy="2769989"/>
          </a:xfrm>
          <a:prstGeom prst="rect">
            <a:avLst/>
          </a:prstGeom>
          <a:noFill/>
        </p:spPr>
        <p:txBody>
          <a:bodyPr wrap="square" rtlCol="0">
            <a:spAutoFit/>
          </a:bodyPr>
          <a:lstStyle/>
          <a:p>
            <a:pPr algn="ctr"/>
            <a:r>
              <a:rPr lang="en-US" sz="2000" b="1" dirty="0">
                <a:solidFill>
                  <a:srgbClr val="FFFF00"/>
                </a:solidFill>
                <a:latin typeface="Times New Roman" panose="02020603050405020304" pitchFamily="18" charset="0"/>
                <a:cs typeface="Times New Roman" panose="02020603050405020304" pitchFamily="18" charset="0"/>
              </a:rPr>
              <a:t>HƯỚNG DẪN HS</a:t>
            </a:r>
          </a:p>
          <a:p>
            <a:pPr algn="just"/>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Ôn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tập</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theo</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từng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bài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theo</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cụm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bài</a:t>
            </a:r>
            <a:r>
              <a:rPr lang="en-US" sz="2000" b="1" dirty="0">
                <a:solidFill>
                  <a:schemeClr val="bg1"/>
                </a:solidFill>
                <a:latin typeface="Times New Roman" panose="02020603050405020304" pitchFamily="18" charset="0"/>
                <a:cs typeface="Times New Roman" panose="02020603050405020304" pitchFamily="18" charset="0"/>
              </a:rPr>
              <a:t>.</a:t>
            </a:r>
          </a:p>
          <a:p>
            <a:pPr algn="just"/>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Học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diện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rộng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rồi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tóm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lược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cho</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gọn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nắm</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bản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chất</a:t>
            </a:r>
            <a:r>
              <a:rPr lang="en-US" sz="2000" b="1" dirty="0">
                <a:solidFill>
                  <a:schemeClr val="bg1"/>
                </a:solidFill>
                <a:latin typeface="Times New Roman" panose="02020603050405020304" pitchFamily="18" charset="0"/>
                <a:cs typeface="Times New Roman" panose="02020603050405020304" pitchFamily="18" charset="0"/>
              </a:rPr>
              <a:t>.</a:t>
            </a:r>
          </a:p>
          <a:p>
            <a:pPr algn="just"/>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Tăng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cường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luyện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đề</a:t>
            </a:r>
            <a:r>
              <a:rPr lang="en-US" sz="2000" b="1" dirty="0">
                <a:solidFill>
                  <a:schemeClr val="bg1"/>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57410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6" name="Google Shape;406;p1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372" y="0"/>
            <a:ext cx="3799490" cy="503314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764" y="0"/>
            <a:ext cx="3787430" cy="5033141"/>
          </a:xfrm>
          <a:prstGeom prst="rect">
            <a:avLst/>
          </a:prstGeom>
        </p:spPr>
      </p:pic>
      <p:sp>
        <p:nvSpPr>
          <p:cNvPr id="9" name="TextBox 8"/>
          <p:cNvSpPr txBox="1"/>
          <p:nvPr/>
        </p:nvSpPr>
        <p:spPr>
          <a:xfrm>
            <a:off x="70945" y="811663"/>
            <a:ext cx="970957" cy="1477328"/>
          </a:xfrm>
          <a:prstGeom prst="rect">
            <a:avLst/>
          </a:prstGeom>
          <a:solidFill>
            <a:srgbClr val="FFFF00"/>
          </a:solidFill>
          <a:ln w="19050">
            <a:solidFill>
              <a:srgbClr val="FF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Ngữ</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liệu</a:t>
            </a:r>
            <a:r>
              <a:rPr kumimoji="0" lang="en-US" sz="1800" b="1" i="0" u="none" strike="noStrike" kern="0" cap="none" spc="0" normalizeH="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lang="en-US" sz="1800" b="1" noProof="0" dirty="0" err="1">
                <a:solidFill>
                  <a:sysClr val="windowText" lastClr="000000"/>
                </a:solidFill>
                <a:latin typeface="Times New Roman" panose="02020603050405020304" pitchFamily="18" charset="0"/>
                <a:cs typeface="Times New Roman" panose="02020603050405020304" pitchFamily="18" charset="0"/>
              </a:rPr>
              <a:t>trong</a:t>
            </a:r>
            <a:r>
              <a:rPr lang="en-US" sz="1800" b="1" noProof="0" dirty="0">
                <a:solidFill>
                  <a:sysClr val="windowText" lastClr="000000"/>
                </a:solidFill>
                <a:latin typeface="Times New Roman" panose="02020603050405020304" pitchFamily="18" charset="0"/>
                <a:cs typeface="Times New Roman" panose="02020603050405020304" pitchFamily="18" charset="0"/>
              </a:rPr>
              <a:t> </a:t>
            </a:r>
            <a:r>
              <a:rPr lang="en-US" sz="1800" b="1" noProof="0" dirty="0" err="1">
                <a:solidFill>
                  <a:sysClr val="windowText" lastClr="000000"/>
                </a:solidFill>
                <a:latin typeface="Times New Roman" panose="02020603050405020304" pitchFamily="18" charset="0"/>
                <a:cs typeface="Times New Roman" panose="02020603050405020304" pitchFamily="18" charset="0"/>
              </a:rPr>
              <a:t>phần</a:t>
            </a:r>
            <a:r>
              <a:rPr lang="en-US" sz="1800" b="1" noProof="0" dirty="0">
                <a:solidFill>
                  <a:sysClr val="windowText" lastClr="000000"/>
                </a:solidFill>
                <a:latin typeface="Times New Roman" panose="02020603050405020304" pitchFamily="18" charset="0"/>
                <a:cs typeface="Times New Roman" panose="02020603050405020304" pitchFamily="18" charset="0"/>
              </a:rPr>
              <a:t> </a:t>
            </a:r>
            <a:r>
              <a:rPr lang="en-US" sz="1800" b="1" noProof="0" dirty="0" err="1">
                <a:solidFill>
                  <a:sysClr val="windowText" lastClr="000000"/>
                </a:solidFill>
                <a:latin typeface="Times New Roman" panose="02020603050405020304" pitchFamily="18" charset="0"/>
                <a:cs typeface="Times New Roman" panose="02020603050405020304" pitchFamily="18" charset="0"/>
              </a:rPr>
              <a:t>văn</a:t>
            </a:r>
            <a:r>
              <a:rPr lang="en-US" sz="1800" b="1" noProof="0" dirty="0">
                <a:solidFill>
                  <a:sysClr val="windowText" lastClr="000000"/>
                </a:solidFill>
                <a:latin typeface="Times New Roman" panose="02020603050405020304" pitchFamily="18" charset="0"/>
                <a:cs typeface="Times New Roman" panose="02020603050405020304" pitchFamily="18" charset="0"/>
              </a:rPr>
              <a:t> </a:t>
            </a:r>
            <a:r>
              <a:rPr lang="en-US" sz="1800" b="1" noProof="0" dirty="0" err="1">
                <a:solidFill>
                  <a:sysClr val="windowText" lastClr="000000"/>
                </a:solidFill>
                <a:latin typeface="Times New Roman" panose="02020603050405020304" pitchFamily="18" charset="0"/>
                <a:cs typeface="Times New Roman" panose="02020603050405020304" pitchFamily="18" charset="0"/>
              </a:rPr>
              <a:t>bản</a:t>
            </a:r>
            <a:endPar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TextBox 9"/>
          <p:cNvSpPr txBox="1"/>
          <p:nvPr/>
        </p:nvSpPr>
        <p:spPr>
          <a:xfrm>
            <a:off x="126124" y="2724817"/>
            <a:ext cx="910211" cy="2308324"/>
          </a:xfrm>
          <a:prstGeom prst="rect">
            <a:avLst/>
          </a:prstGeom>
          <a:solidFill>
            <a:srgbClr val="FFFF00"/>
          </a:solidFill>
          <a:ln w="19050">
            <a:solidFill>
              <a:srgbClr val="FF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Ngữ</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liệu</a:t>
            </a:r>
            <a:r>
              <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lang="en-US" sz="1800" b="1" dirty="0" err="1">
                <a:solidFill>
                  <a:sysClr val="windowText" lastClr="000000"/>
                </a:solidFill>
                <a:latin typeface="Times New Roman" panose="02020603050405020304" pitchFamily="18" charset="0"/>
                <a:cs typeface="Times New Roman" panose="02020603050405020304" pitchFamily="18" charset="0"/>
              </a:rPr>
              <a:t>phần</a:t>
            </a:r>
            <a:r>
              <a:rPr lang="en-US" sz="1800" b="1" dirty="0">
                <a:solidFill>
                  <a:sysClr val="windowText" lastClr="000000"/>
                </a:solidFill>
                <a:latin typeface="Times New Roman" panose="02020603050405020304" pitchFamily="18" charset="0"/>
                <a:cs typeface="Times New Roman" panose="02020603050405020304" pitchFamily="18" charset="0"/>
              </a:rPr>
              <a:t> </a:t>
            </a:r>
            <a:r>
              <a:rPr lang="en-US" sz="1800" b="1" dirty="0" err="1">
                <a:solidFill>
                  <a:sysClr val="windowText" lastClr="000000"/>
                </a:solidFill>
                <a:latin typeface="Times New Roman" panose="02020603050405020304" pitchFamily="18" charset="0"/>
                <a:cs typeface="Times New Roman" panose="02020603050405020304" pitchFamily="18" charset="0"/>
              </a:rPr>
              <a:t>Tiếng</a:t>
            </a:r>
            <a:r>
              <a:rPr lang="en-US" sz="1800" b="1" dirty="0">
                <a:solidFill>
                  <a:sysClr val="windowText" lastClr="000000"/>
                </a:solidFill>
                <a:latin typeface="Times New Roman" panose="02020603050405020304" pitchFamily="18" charset="0"/>
                <a:cs typeface="Times New Roman" panose="02020603050405020304" pitchFamily="18" charset="0"/>
              </a:rPr>
              <a:t> </a:t>
            </a:r>
            <a:r>
              <a:rPr lang="en-US" sz="1800" b="1" dirty="0" err="1">
                <a:solidFill>
                  <a:sysClr val="windowText" lastClr="000000"/>
                </a:solidFill>
                <a:latin typeface="Times New Roman" panose="02020603050405020304" pitchFamily="18" charset="0"/>
                <a:cs typeface="Times New Roman" panose="02020603050405020304" pitchFamily="18" charset="0"/>
              </a:rPr>
              <a:t>Việt</a:t>
            </a:r>
            <a:r>
              <a:rPr lang="en-US" sz="1800" b="1" dirty="0">
                <a:solidFill>
                  <a:sysClr val="windowText" lastClr="000000"/>
                </a:solidFill>
                <a:latin typeface="Times New Roman" panose="02020603050405020304" pitchFamily="18" charset="0"/>
                <a:cs typeface="Times New Roman" panose="02020603050405020304" pitchFamily="18" charset="0"/>
              </a:rPr>
              <a:t>, </a:t>
            </a:r>
            <a:r>
              <a:rPr lang="en-US" sz="1800" b="1" dirty="0" err="1">
                <a:solidFill>
                  <a:sysClr val="windowText" lastClr="000000"/>
                </a:solidFill>
                <a:latin typeface="Times New Roman" panose="02020603050405020304" pitchFamily="18" charset="0"/>
                <a:cs typeface="Times New Roman" panose="02020603050405020304" pitchFamily="18" charset="0"/>
              </a:rPr>
              <a:t>Tập</a:t>
            </a:r>
            <a:r>
              <a:rPr lang="en-US" sz="1800" b="1" dirty="0">
                <a:solidFill>
                  <a:sysClr val="windowText" lastClr="000000"/>
                </a:solidFill>
                <a:latin typeface="Times New Roman" panose="02020603050405020304" pitchFamily="18" charset="0"/>
                <a:cs typeface="Times New Roman" panose="02020603050405020304" pitchFamily="18" charset="0"/>
              </a:rPr>
              <a:t> </a:t>
            </a:r>
            <a:r>
              <a:rPr lang="en-US" sz="1800" b="1" dirty="0" err="1">
                <a:solidFill>
                  <a:sysClr val="windowText" lastClr="000000"/>
                </a:solidFill>
                <a:latin typeface="Times New Roman" panose="02020603050405020304" pitchFamily="18" charset="0"/>
                <a:cs typeface="Times New Roman" panose="02020603050405020304" pitchFamily="18" charset="0"/>
              </a:rPr>
              <a:t>làm</a:t>
            </a:r>
            <a:r>
              <a:rPr lang="en-US" sz="1800" b="1" dirty="0">
                <a:solidFill>
                  <a:sysClr val="windowText" lastClr="000000"/>
                </a:solidFill>
                <a:latin typeface="Times New Roman" panose="02020603050405020304" pitchFamily="18" charset="0"/>
                <a:cs typeface="Times New Roman" panose="02020603050405020304" pitchFamily="18" charset="0"/>
              </a:rPr>
              <a:t> </a:t>
            </a:r>
            <a:r>
              <a:rPr lang="en-US" sz="1800" b="1" dirty="0" err="1">
                <a:solidFill>
                  <a:sysClr val="windowText" lastClr="000000"/>
                </a:solidFill>
                <a:latin typeface="Times New Roman" panose="02020603050405020304" pitchFamily="18" charset="0"/>
                <a:cs typeface="Times New Roman" panose="02020603050405020304" pitchFamily="18" charset="0"/>
              </a:rPr>
              <a:t>văn</a:t>
            </a:r>
            <a:endParaRPr kumimoji="0" lang="en-US" sz="18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TotalTime>
  <Words>4880</Words>
  <Application>Microsoft Office PowerPoint</Application>
  <PresentationFormat>On-screen Show (16:9)</PresentationFormat>
  <Paragraphs>458</Paragraphs>
  <Slides>63</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63</vt:i4>
      </vt:variant>
    </vt:vector>
  </HeadingPairs>
  <TitlesOfParts>
    <vt:vector size="76" baseType="lpstr">
      <vt:lpstr>Wingdings</vt:lpstr>
      <vt:lpstr>Fira Sans Medium</vt:lpstr>
      <vt:lpstr>Tahoma</vt:lpstr>
      <vt:lpstr>Calibri</vt:lpstr>
      <vt:lpstr>Arial</vt:lpstr>
      <vt:lpstr>Verdana</vt:lpstr>
      <vt:lpstr>Fira Sans</vt:lpstr>
      <vt:lpstr>汉仪家书简</vt:lpstr>
      <vt:lpstr>Lato Light</vt:lpstr>
      <vt:lpstr>Roboto Slab Light</vt:lpstr>
      <vt:lpstr>Times New Roman</vt:lpstr>
      <vt:lpstr>맑은 고딕</vt:lpstr>
      <vt:lpstr>Kent template</vt:lpstr>
      <vt:lpstr>NÂNG CAO CHẤT LƯỢNG ÔN THI VÀO LỚP 10  MÔN NGỮ VĂN</vt:lpstr>
      <vt:lpstr>NỘI DUNG CHUYÊN ĐỀ</vt:lpstr>
      <vt:lpstr>PowerPoint Presentation</vt:lpstr>
      <vt:lpstr>PowerPoint Presentation</vt:lpstr>
      <vt:lpstr>PowerPoint Presentation</vt:lpstr>
      <vt:lpstr>CÁC VÒNG THI THỬ LỚP 9 </vt:lpstr>
      <vt:lpstr>PowerPoint Presentation</vt:lpstr>
      <vt:lpstr>PowerPoint Presentation</vt:lpstr>
      <vt:lpstr>PowerPoint Presentation</vt:lpstr>
      <vt:lpstr>PowerPoint Presentation</vt:lpstr>
      <vt:lpstr>Câu hỏi ở mức độ nhận biết </vt:lpstr>
      <vt:lpstr>Câu hỏi ở mức độ nhận biết </vt:lpstr>
      <vt:lpstr>Câu hỏi ở mức độ nhận biết </vt:lpstr>
      <vt:lpstr>Câu hỏi ở mức độ nhận biết </vt:lpstr>
      <vt:lpstr>Câu hỏi ở mức độ nhận biết </vt:lpstr>
      <vt:lpstr>Câu hỏi ở mức độ nhận biết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KĨ NĂNG LÀM DẠNG BÀI  VẬN DỤNG</vt:lpstr>
      <vt:lpstr>PowerPoint Presentation</vt:lpstr>
      <vt:lpstr>PowerPoint Presentation</vt:lpstr>
      <vt:lpstr>DẠNG 2: CÂU HỎI LIÊN HỆ VĂN BẢN VỚI THỰC TIỄN XÃ HỘI</vt:lpstr>
      <vt:lpstr>PowerPoint Presentation</vt:lpstr>
      <vt:lpstr>PowerPoint Presentation</vt:lpstr>
      <vt:lpstr>PowerPoint Presentation</vt:lpstr>
      <vt:lpstr>PowerPoint Presentation</vt:lpstr>
      <vt:lpstr>PowerPoint Presentation</vt:lpstr>
      <vt:lpstr>Đoạn diễn dịch</vt:lpstr>
      <vt:lpstr>Đoạn quy nạp</vt:lpstr>
      <vt:lpstr>PowerPoint Presentation</vt:lpstr>
      <vt:lpstr>PowerPoint Presentation</vt:lpstr>
      <vt:lpstr>CÁCH LẬP Ý TRONG ĐOẠN NGHỊ LUẬN  VĂN HỌC</vt:lpstr>
      <vt:lpstr>PowerPoint Presentation</vt:lpstr>
      <vt:lpstr>PowerPoint Presentation</vt:lpstr>
      <vt:lpstr>PowerPoint Presentation</vt:lpstr>
      <vt:lpstr>PowerPoint Presentation</vt:lpstr>
      <vt:lpstr>Lập ý dựa vào đặc điểm hình tượng thơ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CÁCH TẠO LẬP VĂN BẢN NGHỊ LUẬN XÃ HỘI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KĨ NĂNG LÀM DẠNG BÀI VẬN DỤNG</dc:title>
  <cp:lastModifiedBy>ADMIN</cp:lastModifiedBy>
  <cp:revision>34</cp:revision>
  <dcterms:modified xsi:type="dcterms:W3CDTF">2023-04-06T08:13:57Z</dcterms:modified>
  <cp:contentStatus/>
</cp:coreProperties>
</file>