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42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2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61701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5971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6193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878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50461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1506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8593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110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4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6923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9727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788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2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1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5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85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4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8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42D2B-C211-4042-AC02-99558D6D0209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26126-6730-421C-B847-9131213D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8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731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microsoft.com/office/2007/relationships/hdphoto" Target="../media/hdphoto1.wdp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slide" Target="slide2.xml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png"/><Relationship Id="rId10" Type="http://schemas.openxmlformats.org/officeDocument/2006/relationships/image" Target="../media/image5.gif"/><Relationship Id="rId4" Type="http://schemas.openxmlformats.org/officeDocument/2006/relationships/audio" Target="../media/media2.mp3"/><Relationship Id="rId9" Type="http://schemas.openxmlformats.org/officeDocument/2006/relationships/image" Target="../media/image4.gif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gif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56BFCAE-AD99-415F-9812-B3E740EE675D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CB083-4EB1-4C94-A006-FEE43197E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51" y="18259"/>
            <a:ext cx="12192000" cy="4942364"/>
          </a:xfrm>
          <a:prstGeom prst="rect">
            <a:avLst/>
          </a:prstGeom>
        </p:spPr>
      </p:pic>
      <p:pic>
        <p:nvPicPr>
          <p:cNvPr id="9" name="3 00_00_02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4587" y="721598"/>
            <a:ext cx="6900863" cy="3883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13" y="2534450"/>
            <a:ext cx="2920987" cy="1825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4" y="2233858"/>
            <a:ext cx="1857942" cy="23140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30" y="342900"/>
            <a:ext cx="2788070" cy="1984868"/>
          </a:xfrm>
          <a:prstGeom prst="rect">
            <a:avLst/>
          </a:prstGeom>
        </p:spPr>
      </p:pic>
      <p:sp>
        <p:nvSpPr>
          <p:cNvPr id="633" name="Freeform: Shape 33">
            <a:extLst>
              <a:ext uri="{FF2B5EF4-FFF2-40B4-BE49-F238E27FC236}">
                <a16:creationId xmlns:a16="http://schemas.microsoft.com/office/drawing/2014/main" id="{25E39D91-8427-48D2-9024-12748E0E614D}"/>
              </a:ext>
            </a:extLst>
          </p:cNvPr>
          <p:cNvSpPr/>
          <p:nvPr/>
        </p:nvSpPr>
        <p:spPr>
          <a:xfrm>
            <a:off x="0" y="18259"/>
            <a:ext cx="1223271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335150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81996 w 12192000"/>
              <a:gd name="connsiteY30" fmla="*/ 43523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94653 w 12192000"/>
              <a:gd name="connsiteY30" fmla="*/ 43396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26609" y="365759"/>
                </a:moveTo>
                <a:lnTo>
                  <a:pt x="126609" y="2124222"/>
                </a:lnTo>
                <a:lnTo>
                  <a:pt x="2391508" y="2124222"/>
                </a:lnTo>
                <a:lnTo>
                  <a:pt x="2391508" y="778744"/>
                </a:lnTo>
                <a:lnTo>
                  <a:pt x="2326564" y="770984"/>
                </a:lnTo>
                <a:cubicBezTo>
                  <a:pt x="1585231" y="670879"/>
                  <a:pt x="850764" y="536680"/>
                  <a:pt x="126609" y="365759"/>
                </a:cubicBezTo>
                <a:close/>
                <a:moveTo>
                  <a:pt x="12070080" y="365759"/>
                </a:moveTo>
                <a:cubicBezTo>
                  <a:pt x="11333991" y="511745"/>
                  <a:pt x="10589826" y="635034"/>
                  <a:pt x="9841035" y="732996"/>
                </a:cubicBezTo>
                <a:lnTo>
                  <a:pt x="9434731" y="781427"/>
                </a:lnTo>
                <a:lnTo>
                  <a:pt x="9434731" y="2297875"/>
                </a:lnTo>
                <a:lnTo>
                  <a:pt x="12070080" y="2297875"/>
                </a:lnTo>
                <a:lnTo>
                  <a:pt x="12070080" y="365759"/>
                </a:lnTo>
                <a:close/>
                <a:moveTo>
                  <a:pt x="2630658" y="807319"/>
                </a:moveTo>
                <a:lnTo>
                  <a:pt x="2630658" y="4436659"/>
                </a:lnTo>
                <a:lnTo>
                  <a:pt x="3108001" y="4400438"/>
                </a:lnTo>
                <a:cubicBezTo>
                  <a:pt x="4100804" y="4335596"/>
                  <a:pt x="5093110" y="4312121"/>
                  <a:pt x="6086410" y="4322347"/>
                </a:cubicBezTo>
                <a:lnTo>
                  <a:pt x="6096000" y="4322526"/>
                </a:lnTo>
                <a:lnTo>
                  <a:pt x="6096000" y="999117"/>
                </a:lnTo>
                <a:lnTo>
                  <a:pt x="6074475" y="999574"/>
                </a:lnTo>
                <a:cubicBezTo>
                  <a:pt x="5068290" y="1007886"/>
                  <a:pt x="4064093" y="963380"/>
                  <a:pt x="3070057" y="859822"/>
                </a:cubicBezTo>
                <a:lnTo>
                  <a:pt x="2630658" y="807319"/>
                </a:lnTo>
                <a:close/>
                <a:moveTo>
                  <a:pt x="9195581" y="809933"/>
                </a:moveTo>
                <a:lnTo>
                  <a:pt x="9090828" y="822419"/>
                </a:lnTo>
                <a:cubicBezTo>
                  <a:pt x="8339334" y="903204"/>
                  <a:pt x="7584363" y="957786"/>
                  <a:pt x="6829360" y="983534"/>
                </a:cubicBezTo>
                <a:lnTo>
                  <a:pt x="6094653" y="994035"/>
                </a:lnTo>
                <a:lnTo>
                  <a:pt x="6094653" y="4339676"/>
                </a:lnTo>
                <a:lnTo>
                  <a:pt x="6831595" y="4336215"/>
                </a:lnTo>
                <a:cubicBezTo>
                  <a:pt x="7577013" y="4356162"/>
                  <a:pt x="8323200" y="4393987"/>
                  <a:pt x="9070786" y="4446453"/>
                </a:cubicBezTo>
                <a:lnTo>
                  <a:pt x="9195581" y="4456000"/>
                </a:lnTo>
                <a:lnTo>
                  <a:pt x="9195581" y="809933"/>
                </a:lnTo>
                <a:close/>
                <a:moveTo>
                  <a:pt x="9434731" y="2537025"/>
                </a:moveTo>
                <a:lnTo>
                  <a:pt x="9434731" y="4474295"/>
                </a:lnTo>
                <a:lnTo>
                  <a:pt x="9818861" y="4503681"/>
                </a:lnTo>
                <a:cubicBezTo>
                  <a:pt x="10567449" y="4565551"/>
                  <a:pt x="11317646" y="4640983"/>
                  <a:pt x="12070080" y="4726744"/>
                </a:cubicBezTo>
                <a:lnTo>
                  <a:pt x="12070080" y="2537025"/>
                </a:lnTo>
                <a:lnTo>
                  <a:pt x="9434731" y="2537025"/>
                </a:lnTo>
                <a:close/>
                <a:moveTo>
                  <a:pt x="126609" y="2363372"/>
                </a:moveTo>
                <a:lnTo>
                  <a:pt x="126609" y="4726744"/>
                </a:lnTo>
                <a:cubicBezTo>
                  <a:pt x="873076" y="4610307"/>
                  <a:pt x="1618424" y="4521453"/>
                  <a:pt x="2363283" y="4456947"/>
                </a:cubicBezTo>
                <a:lnTo>
                  <a:pt x="2391508" y="4454806"/>
                </a:lnTo>
                <a:lnTo>
                  <a:pt x="2391508" y="2363372"/>
                </a:lnTo>
                <a:lnTo>
                  <a:pt x="126609" y="2363372"/>
                </a:lnTo>
                <a:close/>
              </a:path>
            </a:pathLst>
          </a:custGeom>
          <a:solidFill>
            <a:srgbClr val="0096CB"/>
          </a:solidFill>
          <a:ln>
            <a:noFill/>
          </a:ln>
          <a:effectLst>
            <a:innerShdw blurRad="2794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4" name="Group 633">
            <a:extLst>
              <a:ext uri="{FF2B5EF4-FFF2-40B4-BE49-F238E27FC236}">
                <a16:creationId xmlns:a16="http://schemas.microsoft.com/office/drawing/2014/main" id="{0B32D4F3-D8EE-4039-B04D-3C0C3333A624}"/>
              </a:ext>
            </a:extLst>
          </p:cNvPr>
          <p:cNvGrpSpPr/>
          <p:nvPr/>
        </p:nvGrpSpPr>
        <p:grpSpPr>
          <a:xfrm>
            <a:off x="914561" y="5220657"/>
            <a:ext cx="9965635" cy="1377309"/>
            <a:chOff x="1126434" y="5387926"/>
            <a:chExt cx="9965635" cy="1377309"/>
          </a:xfrm>
        </p:grpSpPr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68A0DDED-6258-40A1-A5DB-0449DD77D062}"/>
                </a:ext>
              </a:extLst>
            </p:cNvPr>
            <p:cNvSpPr/>
            <p:nvPr/>
          </p:nvSpPr>
          <p:spPr>
            <a:xfrm>
              <a:off x="1126434" y="5387926"/>
              <a:ext cx="9965635" cy="1377309"/>
            </a:xfrm>
            <a:prstGeom prst="ellipse">
              <a:avLst/>
            </a:prstGeom>
            <a:solidFill>
              <a:schemeClr val="accent5">
                <a:lumMod val="7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C0D5FBBF-266F-432F-8D95-E00921257AE0}"/>
                </a:ext>
              </a:extLst>
            </p:cNvPr>
            <p:cNvSpPr/>
            <p:nvPr/>
          </p:nvSpPr>
          <p:spPr>
            <a:xfrm>
              <a:off x="2782795" y="5558260"/>
              <a:ext cx="6924260" cy="9144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BB0B3916-5AD0-43B7-BD78-CF8266DC578D}"/>
                </a:ext>
              </a:extLst>
            </p:cNvPr>
            <p:cNvSpPr/>
            <p:nvPr/>
          </p:nvSpPr>
          <p:spPr>
            <a:xfrm>
              <a:off x="3856383" y="5718770"/>
              <a:ext cx="4744278" cy="3578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" y="703339"/>
            <a:ext cx="2366555" cy="137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80" b="96687" l="2899" r="97681">
                        <a14:foregroundMark x1="7971" y1="88302" x2="7971" y2="88302"/>
                        <a14:foregroundMark x1="3478" y1="90580" x2="3478" y2="90580"/>
                        <a14:foregroundMark x1="50000" y1="5280" x2="50000" y2="5280"/>
                        <a14:foregroundMark x1="92899" y1="80228" x2="92899" y2="80228"/>
                        <a14:foregroundMark x1="97971" y1="80228" x2="97971" y2="80228"/>
                        <a14:foregroundMark x1="42609" y1="92650" x2="42609" y2="92650"/>
                        <a14:foregroundMark x1="59420" y1="90994" x2="59420" y2="90994"/>
                        <a14:foregroundMark x1="33768" y1="96687" x2="33768" y2="96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47" y="883053"/>
            <a:ext cx="3633509" cy="5086912"/>
          </a:xfrm>
          <a:prstGeom prst="rect">
            <a:avLst/>
          </a:prstGeom>
        </p:spPr>
      </p:pic>
      <p:sp>
        <p:nvSpPr>
          <p:cNvPr id="642" name="nen"/>
          <p:cNvSpPr/>
          <p:nvPr/>
        </p:nvSpPr>
        <p:spPr>
          <a:xfrm>
            <a:off x="-203200" y="-203200"/>
            <a:ext cx="13120914" cy="7402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3" name="q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62" y="5198749"/>
            <a:ext cx="727596" cy="743848"/>
          </a:xfrm>
          <a:prstGeom prst="rect">
            <a:avLst/>
          </a:prstGeom>
        </p:spPr>
      </p:pic>
      <p:pic>
        <p:nvPicPr>
          <p:cNvPr id="645" name="q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8" y="4939427"/>
            <a:ext cx="956758" cy="956758"/>
          </a:xfrm>
          <a:prstGeom prst="rect">
            <a:avLst/>
          </a:prstGeom>
        </p:spPr>
      </p:pic>
      <p:pic>
        <p:nvPicPr>
          <p:cNvPr id="646" name="q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48" y="5202398"/>
            <a:ext cx="727596" cy="743848"/>
          </a:xfrm>
          <a:prstGeom prst="rect">
            <a:avLst/>
          </a:prstGeom>
        </p:spPr>
      </p:pic>
      <p:pic>
        <p:nvPicPr>
          <p:cNvPr id="647" name="q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86" y="4932439"/>
            <a:ext cx="851691" cy="8516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743201" y="144017"/>
            <a:ext cx="6168570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etal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1A2</a:t>
            </a:r>
            <a:endParaRPr lang="en-US" sz="5400" b="1" i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q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7" y="5118274"/>
            <a:ext cx="851691" cy="8516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994" y="11419050"/>
            <a:ext cx="11824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Thank you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hiiiiiiiiiiiiiiiiiiiii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NOEL HAY NHẤT MỌI THỜI ĐẠI - HảiL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16326" y="8215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2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75185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75685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76185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76685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77185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100000" numSld="6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56BFCAE-AD99-415F-9812-B3E740EE675D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CB083-4EB1-4C94-A006-FEE43197E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51" y="18259"/>
            <a:ext cx="12192000" cy="4942364"/>
          </a:xfrm>
          <a:prstGeom prst="rect">
            <a:avLst/>
          </a:prstGeom>
        </p:spPr>
      </p:pic>
      <p:pic>
        <p:nvPicPr>
          <p:cNvPr id="9" name="3 00_00_02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4587" y="721598"/>
            <a:ext cx="6900863" cy="3883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13" y="2534450"/>
            <a:ext cx="2920987" cy="1825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4" y="2233858"/>
            <a:ext cx="1857942" cy="23140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30" y="342900"/>
            <a:ext cx="2788070" cy="1984868"/>
          </a:xfrm>
          <a:prstGeom prst="rect">
            <a:avLst/>
          </a:prstGeom>
        </p:spPr>
      </p:pic>
      <p:sp>
        <p:nvSpPr>
          <p:cNvPr id="633" name="Freeform: Shape 33">
            <a:extLst>
              <a:ext uri="{FF2B5EF4-FFF2-40B4-BE49-F238E27FC236}">
                <a16:creationId xmlns:a16="http://schemas.microsoft.com/office/drawing/2014/main" id="{25E39D91-8427-48D2-9024-12748E0E614D}"/>
              </a:ext>
            </a:extLst>
          </p:cNvPr>
          <p:cNvSpPr/>
          <p:nvPr/>
        </p:nvSpPr>
        <p:spPr>
          <a:xfrm>
            <a:off x="0" y="18259"/>
            <a:ext cx="1223271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335150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81996 w 12192000"/>
              <a:gd name="connsiteY30" fmla="*/ 43523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94653 w 12192000"/>
              <a:gd name="connsiteY30" fmla="*/ 43396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26609" y="365759"/>
                </a:moveTo>
                <a:lnTo>
                  <a:pt x="126609" y="2124222"/>
                </a:lnTo>
                <a:lnTo>
                  <a:pt x="2391508" y="2124222"/>
                </a:lnTo>
                <a:lnTo>
                  <a:pt x="2391508" y="778744"/>
                </a:lnTo>
                <a:lnTo>
                  <a:pt x="2326564" y="770984"/>
                </a:lnTo>
                <a:cubicBezTo>
                  <a:pt x="1585231" y="670879"/>
                  <a:pt x="850764" y="536680"/>
                  <a:pt x="126609" y="365759"/>
                </a:cubicBezTo>
                <a:close/>
                <a:moveTo>
                  <a:pt x="12070080" y="365759"/>
                </a:moveTo>
                <a:cubicBezTo>
                  <a:pt x="11333991" y="511745"/>
                  <a:pt x="10589826" y="635034"/>
                  <a:pt x="9841035" y="732996"/>
                </a:cubicBezTo>
                <a:lnTo>
                  <a:pt x="9434731" y="781427"/>
                </a:lnTo>
                <a:lnTo>
                  <a:pt x="9434731" y="2297875"/>
                </a:lnTo>
                <a:lnTo>
                  <a:pt x="12070080" y="2297875"/>
                </a:lnTo>
                <a:lnTo>
                  <a:pt x="12070080" y="365759"/>
                </a:lnTo>
                <a:close/>
                <a:moveTo>
                  <a:pt x="2630658" y="807319"/>
                </a:moveTo>
                <a:lnTo>
                  <a:pt x="2630658" y="4436659"/>
                </a:lnTo>
                <a:lnTo>
                  <a:pt x="3108001" y="4400438"/>
                </a:lnTo>
                <a:cubicBezTo>
                  <a:pt x="4100804" y="4335596"/>
                  <a:pt x="5093110" y="4312121"/>
                  <a:pt x="6086410" y="4322347"/>
                </a:cubicBezTo>
                <a:lnTo>
                  <a:pt x="6096000" y="4322526"/>
                </a:lnTo>
                <a:lnTo>
                  <a:pt x="6096000" y="999117"/>
                </a:lnTo>
                <a:lnTo>
                  <a:pt x="6074475" y="999574"/>
                </a:lnTo>
                <a:cubicBezTo>
                  <a:pt x="5068290" y="1007886"/>
                  <a:pt x="4064093" y="963380"/>
                  <a:pt x="3070057" y="859822"/>
                </a:cubicBezTo>
                <a:lnTo>
                  <a:pt x="2630658" y="807319"/>
                </a:lnTo>
                <a:close/>
                <a:moveTo>
                  <a:pt x="9195581" y="809933"/>
                </a:moveTo>
                <a:lnTo>
                  <a:pt x="9090828" y="822419"/>
                </a:lnTo>
                <a:cubicBezTo>
                  <a:pt x="8339334" y="903204"/>
                  <a:pt x="7584363" y="957786"/>
                  <a:pt x="6829360" y="983534"/>
                </a:cubicBezTo>
                <a:lnTo>
                  <a:pt x="6094653" y="994035"/>
                </a:lnTo>
                <a:lnTo>
                  <a:pt x="6094653" y="4339676"/>
                </a:lnTo>
                <a:lnTo>
                  <a:pt x="6831595" y="4336215"/>
                </a:lnTo>
                <a:cubicBezTo>
                  <a:pt x="7577013" y="4356162"/>
                  <a:pt x="8323200" y="4393987"/>
                  <a:pt x="9070786" y="4446453"/>
                </a:cubicBezTo>
                <a:lnTo>
                  <a:pt x="9195581" y="4456000"/>
                </a:lnTo>
                <a:lnTo>
                  <a:pt x="9195581" y="809933"/>
                </a:lnTo>
                <a:close/>
                <a:moveTo>
                  <a:pt x="9434731" y="2537025"/>
                </a:moveTo>
                <a:lnTo>
                  <a:pt x="9434731" y="4474295"/>
                </a:lnTo>
                <a:lnTo>
                  <a:pt x="9818861" y="4503681"/>
                </a:lnTo>
                <a:cubicBezTo>
                  <a:pt x="10567449" y="4565551"/>
                  <a:pt x="11317646" y="4640983"/>
                  <a:pt x="12070080" y="4726744"/>
                </a:cubicBezTo>
                <a:lnTo>
                  <a:pt x="12070080" y="2537025"/>
                </a:lnTo>
                <a:lnTo>
                  <a:pt x="9434731" y="2537025"/>
                </a:lnTo>
                <a:close/>
                <a:moveTo>
                  <a:pt x="126609" y="2363372"/>
                </a:moveTo>
                <a:lnTo>
                  <a:pt x="126609" y="4726744"/>
                </a:lnTo>
                <a:cubicBezTo>
                  <a:pt x="873076" y="4610307"/>
                  <a:pt x="1618424" y="4521453"/>
                  <a:pt x="2363283" y="4456947"/>
                </a:cubicBezTo>
                <a:lnTo>
                  <a:pt x="2391508" y="4454806"/>
                </a:lnTo>
                <a:lnTo>
                  <a:pt x="2391508" y="2363372"/>
                </a:lnTo>
                <a:lnTo>
                  <a:pt x="126609" y="2363372"/>
                </a:lnTo>
                <a:close/>
              </a:path>
            </a:pathLst>
          </a:custGeom>
          <a:solidFill>
            <a:srgbClr val="0096CB"/>
          </a:solidFill>
          <a:ln>
            <a:noFill/>
          </a:ln>
          <a:effectLst>
            <a:innerShdw blurRad="2794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4" name="Group 633">
            <a:extLst>
              <a:ext uri="{FF2B5EF4-FFF2-40B4-BE49-F238E27FC236}">
                <a16:creationId xmlns:a16="http://schemas.microsoft.com/office/drawing/2014/main" id="{0B32D4F3-D8EE-4039-B04D-3C0C3333A624}"/>
              </a:ext>
            </a:extLst>
          </p:cNvPr>
          <p:cNvGrpSpPr/>
          <p:nvPr/>
        </p:nvGrpSpPr>
        <p:grpSpPr>
          <a:xfrm>
            <a:off x="914561" y="5220657"/>
            <a:ext cx="9965635" cy="1377309"/>
            <a:chOff x="1126434" y="5387926"/>
            <a:chExt cx="9965635" cy="1377309"/>
          </a:xfrm>
        </p:grpSpPr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68A0DDED-6258-40A1-A5DB-0449DD77D062}"/>
                </a:ext>
              </a:extLst>
            </p:cNvPr>
            <p:cNvSpPr/>
            <p:nvPr/>
          </p:nvSpPr>
          <p:spPr>
            <a:xfrm>
              <a:off x="1126434" y="5387926"/>
              <a:ext cx="9965635" cy="1377309"/>
            </a:xfrm>
            <a:prstGeom prst="ellipse">
              <a:avLst/>
            </a:prstGeom>
            <a:solidFill>
              <a:schemeClr val="accent5">
                <a:lumMod val="7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C0D5FBBF-266F-432F-8D95-E00921257AE0}"/>
                </a:ext>
              </a:extLst>
            </p:cNvPr>
            <p:cNvSpPr/>
            <p:nvPr/>
          </p:nvSpPr>
          <p:spPr>
            <a:xfrm>
              <a:off x="2782795" y="5558260"/>
              <a:ext cx="6924260" cy="9144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BB0B3916-5AD0-43B7-BD78-CF8266DC578D}"/>
                </a:ext>
              </a:extLst>
            </p:cNvPr>
            <p:cNvSpPr/>
            <p:nvPr/>
          </p:nvSpPr>
          <p:spPr>
            <a:xfrm>
              <a:off x="3856383" y="5718770"/>
              <a:ext cx="4744278" cy="3578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" y="703339"/>
            <a:ext cx="2366555" cy="137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80" b="96687" l="2899" r="97681">
                        <a14:foregroundMark x1="7971" y1="88302" x2="7971" y2="88302"/>
                        <a14:foregroundMark x1="3478" y1="90580" x2="3478" y2="90580"/>
                        <a14:foregroundMark x1="50000" y1="5280" x2="50000" y2="5280"/>
                        <a14:foregroundMark x1="92899" y1="80228" x2="92899" y2="80228"/>
                        <a14:foregroundMark x1="97971" y1="80228" x2="97971" y2="80228"/>
                        <a14:foregroundMark x1="42609" y1="92650" x2="42609" y2="92650"/>
                        <a14:foregroundMark x1="59420" y1="90994" x2="59420" y2="90994"/>
                        <a14:foregroundMark x1="33768" y1="96687" x2="33768" y2="96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47" y="883053"/>
            <a:ext cx="3633509" cy="5086912"/>
          </a:xfrm>
          <a:prstGeom prst="rect">
            <a:avLst/>
          </a:prstGeom>
        </p:spPr>
      </p:pic>
      <p:sp>
        <p:nvSpPr>
          <p:cNvPr id="642" name="nen"/>
          <p:cNvSpPr/>
          <p:nvPr/>
        </p:nvSpPr>
        <p:spPr>
          <a:xfrm>
            <a:off x="-203200" y="-203200"/>
            <a:ext cx="13120914" cy="7402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3" name="q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62" y="5198749"/>
            <a:ext cx="727596" cy="743848"/>
          </a:xfrm>
          <a:prstGeom prst="rect">
            <a:avLst/>
          </a:prstGeom>
        </p:spPr>
      </p:pic>
      <p:pic>
        <p:nvPicPr>
          <p:cNvPr id="645" name="q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8" y="4939427"/>
            <a:ext cx="956758" cy="956758"/>
          </a:xfrm>
          <a:prstGeom prst="rect">
            <a:avLst/>
          </a:prstGeom>
        </p:spPr>
      </p:pic>
      <p:pic>
        <p:nvPicPr>
          <p:cNvPr id="646" name="q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48" y="5202398"/>
            <a:ext cx="727596" cy="74384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743201" y="144017"/>
            <a:ext cx="6168570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etal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1A2</a:t>
            </a:r>
          </a:p>
        </p:txBody>
      </p:sp>
      <p:pic>
        <p:nvPicPr>
          <p:cNvPr id="32" name="q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7" y="5118274"/>
            <a:ext cx="851691" cy="8516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994" y="11419050"/>
            <a:ext cx="11824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Thank you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hiiiiiiiiiiiiiiiiiiiii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852" y="5942597"/>
            <a:ext cx="1161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em.hiiiiiiiiiiiiiiiiiiiiiiiiiiiiii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4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56BFCAE-AD99-415F-9812-B3E740EE675D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CB083-4EB1-4C94-A006-FEE43197E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51" y="18259"/>
            <a:ext cx="12192000" cy="4942364"/>
          </a:xfrm>
          <a:prstGeom prst="rect">
            <a:avLst/>
          </a:prstGeom>
        </p:spPr>
      </p:pic>
      <p:pic>
        <p:nvPicPr>
          <p:cNvPr id="9" name="3 00_00_02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4587" y="721598"/>
            <a:ext cx="6900863" cy="3883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13" y="2534450"/>
            <a:ext cx="2920987" cy="1825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4" y="2233858"/>
            <a:ext cx="1857942" cy="23140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30" y="342900"/>
            <a:ext cx="2788070" cy="1984868"/>
          </a:xfrm>
          <a:prstGeom prst="rect">
            <a:avLst/>
          </a:prstGeom>
        </p:spPr>
      </p:pic>
      <p:sp>
        <p:nvSpPr>
          <p:cNvPr id="633" name="Freeform: Shape 33">
            <a:extLst>
              <a:ext uri="{FF2B5EF4-FFF2-40B4-BE49-F238E27FC236}">
                <a16:creationId xmlns:a16="http://schemas.microsoft.com/office/drawing/2014/main" id="{25E39D91-8427-48D2-9024-12748E0E614D}"/>
              </a:ext>
            </a:extLst>
          </p:cNvPr>
          <p:cNvSpPr/>
          <p:nvPr/>
        </p:nvSpPr>
        <p:spPr>
          <a:xfrm>
            <a:off x="0" y="18259"/>
            <a:ext cx="1223271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335150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81996 w 12192000"/>
              <a:gd name="connsiteY30" fmla="*/ 43523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94653 w 12192000"/>
              <a:gd name="connsiteY30" fmla="*/ 43396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26609" y="365759"/>
                </a:moveTo>
                <a:lnTo>
                  <a:pt x="126609" y="2124222"/>
                </a:lnTo>
                <a:lnTo>
                  <a:pt x="2391508" y="2124222"/>
                </a:lnTo>
                <a:lnTo>
                  <a:pt x="2391508" y="778744"/>
                </a:lnTo>
                <a:lnTo>
                  <a:pt x="2326564" y="770984"/>
                </a:lnTo>
                <a:cubicBezTo>
                  <a:pt x="1585231" y="670879"/>
                  <a:pt x="850764" y="536680"/>
                  <a:pt x="126609" y="365759"/>
                </a:cubicBezTo>
                <a:close/>
                <a:moveTo>
                  <a:pt x="12070080" y="365759"/>
                </a:moveTo>
                <a:cubicBezTo>
                  <a:pt x="11333991" y="511745"/>
                  <a:pt x="10589826" y="635034"/>
                  <a:pt x="9841035" y="732996"/>
                </a:cubicBezTo>
                <a:lnTo>
                  <a:pt x="9434731" y="781427"/>
                </a:lnTo>
                <a:lnTo>
                  <a:pt x="9434731" y="2297875"/>
                </a:lnTo>
                <a:lnTo>
                  <a:pt x="12070080" y="2297875"/>
                </a:lnTo>
                <a:lnTo>
                  <a:pt x="12070080" y="365759"/>
                </a:lnTo>
                <a:close/>
                <a:moveTo>
                  <a:pt x="2630658" y="807319"/>
                </a:moveTo>
                <a:lnTo>
                  <a:pt x="2630658" y="4436659"/>
                </a:lnTo>
                <a:lnTo>
                  <a:pt x="3108001" y="4400438"/>
                </a:lnTo>
                <a:cubicBezTo>
                  <a:pt x="4100804" y="4335596"/>
                  <a:pt x="5093110" y="4312121"/>
                  <a:pt x="6086410" y="4322347"/>
                </a:cubicBezTo>
                <a:lnTo>
                  <a:pt x="6096000" y="4322526"/>
                </a:lnTo>
                <a:lnTo>
                  <a:pt x="6096000" y="999117"/>
                </a:lnTo>
                <a:lnTo>
                  <a:pt x="6074475" y="999574"/>
                </a:lnTo>
                <a:cubicBezTo>
                  <a:pt x="5068290" y="1007886"/>
                  <a:pt x="4064093" y="963380"/>
                  <a:pt x="3070057" y="859822"/>
                </a:cubicBezTo>
                <a:lnTo>
                  <a:pt x="2630658" y="807319"/>
                </a:lnTo>
                <a:close/>
                <a:moveTo>
                  <a:pt x="9195581" y="809933"/>
                </a:moveTo>
                <a:lnTo>
                  <a:pt x="9090828" y="822419"/>
                </a:lnTo>
                <a:cubicBezTo>
                  <a:pt x="8339334" y="903204"/>
                  <a:pt x="7584363" y="957786"/>
                  <a:pt x="6829360" y="983534"/>
                </a:cubicBezTo>
                <a:lnTo>
                  <a:pt x="6094653" y="994035"/>
                </a:lnTo>
                <a:lnTo>
                  <a:pt x="6094653" y="4339676"/>
                </a:lnTo>
                <a:lnTo>
                  <a:pt x="6831595" y="4336215"/>
                </a:lnTo>
                <a:cubicBezTo>
                  <a:pt x="7577013" y="4356162"/>
                  <a:pt x="8323200" y="4393987"/>
                  <a:pt x="9070786" y="4446453"/>
                </a:cubicBezTo>
                <a:lnTo>
                  <a:pt x="9195581" y="4456000"/>
                </a:lnTo>
                <a:lnTo>
                  <a:pt x="9195581" y="809933"/>
                </a:lnTo>
                <a:close/>
                <a:moveTo>
                  <a:pt x="9434731" y="2537025"/>
                </a:moveTo>
                <a:lnTo>
                  <a:pt x="9434731" y="4474295"/>
                </a:lnTo>
                <a:lnTo>
                  <a:pt x="9818861" y="4503681"/>
                </a:lnTo>
                <a:cubicBezTo>
                  <a:pt x="10567449" y="4565551"/>
                  <a:pt x="11317646" y="4640983"/>
                  <a:pt x="12070080" y="4726744"/>
                </a:cubicBezTo>
                <a:lnTo>
                  <a:pt x="12070080" y="2537025"/>
                </a:lnTo>
                <a:lnTo>
                  <a:pt x="9434731" y="2537025"/>
                </a:lnTo>
                <a:close/>
                <a:moveTo>
                  <a:pt x="126609" y="2363372"/>
                </a:moveTo>
                <a:lnTo>
                  <a:pt x="126609" y="4726744"/>
                </a:lnTo>
                <a:cubicBezTo>
                  <a:pt x="873076" y="4610307"/>
                  <a:pt x="1618424" y="4521453"/>
                  <a:pt x="2363283" y="4456947"/>
                </a:cubicBezTo>
                <a:lnTo>
                  <a:pt x="2391508" y="4454806"/>
                </a:lnTo>
                <a:lnTo>
                  <a:pt x="2391508" y="2363372"/>
                </a:lnTo>
                <a:lnTo>
                  <a:pt x="126609" y="2363372"/>
                </a:lnTo>
                <a:close/>
              </a:path>
            </a:pathLst>
          </a:custGeom>
          <a:solidFill>
            <a:srgbClr val="0096CB"/>
          </a:solidFill>
          <a:ln>
            <a:noFill/>
          </a:ln>
          <a:effectLst>
            <a:innerShdw blurRad="2794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4" name="Group 633">
            <a:extLst>
              <a:ext uri="{FF2B5EF4-FFF2-40B4-BE49-F238E27FC236}">
                <a16:creationId xmlns:a16="http://schemas.microsoft.com/office/drawing/2014/main" id="{0B32D4F3-D8EE-4039-B04D-3C0C3333A624}"/>
              </a:ext>
            </a:extLst>
          </p:cNvPr>
          <p:cNvGrpSpPr/>
          <p:nvPr/>
        </p:nvGrpSpPr>
        <p:grpSpPr>
          <a:xfrm>
            <a:off x="914561" y="5220657"/>
            <a:ext cx="9965635" cy="1377309"/>
            <a:chOff x="1126434" y="5387926"/>
            <a:chExt cx="9965635" cy="1377309"/>
          </a:xfrm>
        </p:grpSpPr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68A0DDED-6258-40A1-A5DB-0449DD77D062}"/>
                </a:ext>
              </a:extLst>
            </p:cNvPr>
            <p:cNvSpPr/>
            <p:nvPr/>
          </p:nvSpPr>
          <p:spPr>
            <a:xfrm>
              <a:off x="1126434" y="5387926"/>
              <a:ext cx="9965635" cy="1377309"/>
            </a:xfrm>
            <a:prstGeom prst="ellipse">
              <a:avLst/>
            </a:prstGeom>
            <a:solidFill>
              <a:schemeClr val="accent5">
                <a:lumMod val="7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C0D5FBBF-266F-432F-8D95-E00921257AE0}"/>
                </a:ext>
              </a:extLst>
            </p:cNvPr>
            <p:cNvSpPr/>
            <p:nvPr/>
          </p:nvSpPr>
          <p:spPr>
            <a:xfrm>
              <a:off x="2782795" y="5558260"/>
              <a:ext cx="6924260" cy="9144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BB0B3916-5AD0-43B7-BD78-CF8266DC578D}"/>
                </a:ext>
              </a:extLst>
            </p:cNvPr>
            <p:cNvSpPr/>
            <p:nvPr/>
          </p:nvSpPr>
          <p:spPr>
            <a:xfrm>
              <a:off x="3856383" y="5718770"/>
              <a:ext cx="4744278" cy="3578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" y="703339"/>
            <a:ext cx="2366555" cy="137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80" b="96687" l="2899" r="97681">
                        <a14:foregroundMark x1="7971" y1="88302" x2="7971" y2="88302"/>
                        <a14:foregroundMark x1="3478" y1="90580" x2="3478" y2="90580"/>
                        <a14:foregroundMark x1="50000" y1="5280" x2="50000" y2="5280"/>
                        <a14:foregroundMark x1="92899" y1="80228" x2="92899" y2="80228"/>
                        <a14:foregroundMark x1="97971" y1="80228" x2="97971" y2="80228"/>
                        <a14:foregroundMark x1="42609" y1="92650" x2="42609" y2="92650"/>
                        <a14:foregroundMark x1="59420" y1="90994" x2="59420" y2="90994"/>
                        <a14:foregroundMark x1="33768" y1="96687" x2="33768" y2="96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47" y="883053"/>
            <a:ext cx="3633509" cy="5086912"/>
          </a:xfrm>
          <a:prstGeom prst="rect">
            <a:avLst/>
          </a:prstGeom>
        </p:spPr>
      </p:pic>
      <p:sp>
        <p:nvSpPr>
          <p:cNvPr id="642" name="nen"/>
          <p:cNvSpPr/>
          <p:nvPr/>
        </p:nvSpPr>
        <p:spPr>
          <a:xfrm>
            <a:off x="-203200" y="-203200"/>
            <a:ext cx="13120914" cy="7402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3" name="q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62" y="5198749"/>
            <a:ext cx="727596" cy="743848"/>
          </a:xfrm>
          <a:prstGeom prst="rect">
            <a:avLst/>
          </a:prstGeom>
        </p:spPr>
      </p:pic>
      <p:pic>
        <p:nvPicPr>
          <p:cNvPr id="646" name="q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48" y="5202398"/>
            <a:ext cx="727596" cy="74384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743201" y="144017"/>
            <a:ext cx="6168570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etal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1A2</a:t>
            </a:r>
          </a:p>
        </p:txBody>
      </p:sp>
      <p:pic>
        <p:nvPicPr>
          <p:cNvPr id="32" name="q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7" y="5118274"/>
            <a:ext cx="851691" cy="8516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994" y="11419050"/>
            <a:ext cx="11824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Thank you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hiiiiiiiiiiiiiiiiiiiii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852" y="5942597"/>
            <a:ext cx="1161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em.hiiiiiiiiiiiiiiiiiiiiiiiiiiiiii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1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56BFCAE-AD99-415F-9812-B3E740EE675D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CB083-4EB1-4C94-A006-FEE43197E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51" y="18259"/>
            <a:ext cx="12192000" cy="4942364"/>
          </a:xfrm>
          <a:prstGeom prst="rect">
            <a:avLst/>
          </a:prstGeom>
        </p:spPr>
      </p:pic>
      <p:pic>
        <p:nvPicPr>
          <p:cNvPr id="9" name="3 00_00_02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4587" y="721598"/>
            <a:ext cx="6900863" cy="3883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13" y="2534450"/>
            <a:ext cx="2920987" cy="1825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4" y="2233858"/>
            <a:ext cx="1857942" cy="23140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30" y="342900"/>
            <a:ext cx="2788070" cy="1984868"/>
          </a:xfrm>
          <a:prstGeom prst="rect">
            <a:avLst/>
          </a:prstGeom>
        </p:spPr>
      </p:pic>
      <p:sp>
        <p:nvSpPr>
          <p:cNvPr id="633" name="Freeform: Shape 33">
            <a:extLst>
              <a:ext uri="{FF2B5EF4-FFF2-40B4-BE49-F238E27FC236}">
                <a16:creationId xmlns:a16="http://schemas.microsoft.com/office/drawing/2014/main" id="{25E39D91-8427-48D2-9024-12748E0E614D}"/>
              </a:ext>
            </a:extLst>
          </p:cNvPr>
          <p:cNvSpPr/>
          <p:nvPr/>
        </p:nvSpPr>
        <p:spPr>
          <a:xfrm>
            <a:off x="0" y="18259"/>
            <a:ext cx="1223271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335150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81996 w 12192000"/>
              <a:gd name="connsiteY30" fmla="*/ 43523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94653 w 12192000"/>
              <a:gd name="connsiteY30" fmla="*/ 43396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26609" y="365759"/>
                </a:moveTo>
                <a:lnTo>
                  <a:pt x="126609" y="2124222"/>
                </a:lnTo>
                <a:lnTo>
                  <a:pt x="2391508" y="2124222"/>
                </a:lnTo>
                <a:lnTo>
                  <a:pt x="2391508" y="778744"/>
                </a:lnTo>
                <a:lnTo>
                  <a:pt x="2326564" y="770984"/>
                </a:lnTo>
                <a:cubicBezTo>
                  <a:pt x="1585231" y="670879"/>
                  <a:pt x="850764" y="536680"/>
                  <a:pt x="126609" y="365759"/>
                </a:cubicBezTo>
                <a:close/>
                <a:moveTo>
                  <a:pt x="12070080" y="365759"/>
                </a:moveTo>
                <a:cubicBezTo>
                  <a:pt x="11333991" y="511745"/>
                  <a:pt x="10589826" y="635034"/>
                  <a:pt x="9841035" y="732996"/>
                </a:cubicBezTo>
                <a:lnTo>
                  <a:pt x="9434731" y="781427"/>
                </a:lnTo>
                <a:lnTo>
                  <a:pt x="9434731" y="2297875"/>
                </a:lnTo>
                <a:lnTo>
                  <a:pt x="12070080" y="2297875"/>
                </a:lnTo>
                <a:lnTo>
                  <a:pt x="12070080" y="365759"/>
                </a:lnTo>
                <a:close/>
                <a:moveTo>
                  <a:pt x="2630658" y="807319"/>
                </a:moveTo>
                <a:lnTo>
                  <a:pt x="2630658" y="4436659"/>
                </a:lnTo>
                <a:lnTo>
                  <a:pt x="3108001" y="4400438"/>
                </a:lnTo>
                <a:cubicBezTo>
                  <a:pt x="4100804" y="4335596"/>
                  <a:pt x="5093110" y="4312121"/>
                  <a:pt x="6086410" y="4322347"/>
                </a:cubicBezTo>
                <a:lnTo>
                  <a:pt x="6096000" y="4322526"/>
                </a:lnTo>
                <a:lnTo>
                  <a:pt x="6096000" y="999117"/>
                </a:lnTo>
                <a:lnTo>
                  <a:pt x="6074475" y="999574"/>
                </a:lnTo>
                <a:cubicBezTo>
                  <a:pt x="5068290" y="1007886"/>
                  <a:pt x="4064093" y="963380"/>
                  <a:pt x="3070057" y="859822"/>
                </a:cubicBezTo>
                <a:lnTo>
                  <a:pt x="2630658" y="807319"/>
                </a:lnTo>
                <a:close/>
                <a:moveTo>
                  <a:pt x="9195581" y="809933"/>
                </a:moveTo>
                <a:lnTo>
                  <a:pt x="9090828" y="822419"/>
                </a:lnTo>
                <a:cubicBezTo>
                  <a:pt x="8339334" y="903204"/>
                  <a:pt x="7584363" y="957786"/>
                  <a:pt x="6829360" y="983534"/>
                </a:cubicBezTo>
                <a:lnTo>
                  <a:pt x="6094653" y="994035"/>
                </a:lnTo>
                <a:lnTo>
                  <a:pt x="6094653" y="4339676"/>
                </a:lnTo>
                <a:lnTo>
                  <a:pt x="6831595" y="4336215"/>
                </a:lnTo>
                <a:cubicBezTo>
                  <a:pt x="7577013" y="4356162"/>
                  <a:pt x="8323200" y="4393987"/>
                  <a:pt x="9070786" y="4446453"/>
                </a:cubicBezTo>
                <a:lnTo>
                  <a:pt x="9195581" y="4456000"/>
                </a:lnTo>
                <a:lnTo>
                  <a:pt x="9195581" y="809933"/>
                </a:lnTo>
                <a:close/>
                <a:moveTo>
                  <a:pt x="9434731" y="2537025"/>
                </a:moveTo>
                <a:lnTo>
                  <a:pt x="9434731" y="4474295"/>
                </a:lnTo>
                <a:lnTo>
                  <a:pt x="9818861" y="4503681"/>
                </a:lnTo>
                <a:cubicBezTo>
                  <a:pt x="10567449" y="4565551"/>
                  <a:pt x="11317646" y="4640983"/>
                  <a:pt x="12070080" y="4726744"/>
                </a:cubicBezTo>
                <a:lnTo>
                  <a:pt x="12070080" y="2537025"/>
                </a:lnTo>
                <a:lnTo>
                  <a:pt x="9434731" y="2537025"/>
                </a:lnTo>
                <a:close/>
                <a:moveTo>
                  <a:pt x="126609" y="2363372"/>
                </a:moveTo>
                <a:lnTo>
                  <a:pt x="126609" y="4726744"/>
                </a:lnTo>
                <a:cubicBezTo>
                  <a:pt x="873076" y="4610307"/>
                  <a:pt x="1618424" y="4521453"/>
                  <a:pt x="2363283" y="4456947"/>
                </a:cubicBezTo>
                <a:lnTo>
                  <a:pt x="2391508" y="4454806"/>
                </a:lnTo>
                <a:lnTo>
                  <a:pt x="2391508" y="2363372"/>
                </a:lnTo>
                <a:lnTo>
                  <a:pt x="126609" y="2363372"/>
                </a:lnTo>
                <a:close/>
              </a:path>
            </a:pathLst>
          </a:custGeom>
          <a:solidFill>
            <a:srgbClr val="0096CB"/>
          </a:solidFill>
          <a:ln>
            <a:noFill/>
          </a:ln>
          <a:effectLst>
            <a:innerShdw blurRad="2794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4" name="Group 633">
            <a:extLst>
              <a:ext uri="{FF2B5EF4-FFF2-40B4-BE49-F238E27FC236}">
                <a16:creationId xmlns:a16="http://schemas.microsoft.com/office/drawing/2014/main" id="{0B32D4F3-D8EE-4039-B04D-3C0C3333A624}"/>
              </a:ext>
            </a:extLst>
          </p:cNvPr>
          <p:cNvGrpSpPr/>
          <p:nvPr/>
        </p:nvGrpSpPr>
        <p:grpSpPr>
          <a:xfrm>
            <a:off x="914561" y="5220657"/>
            <a:ext cx="9965635" cy="1377309"/>
            <a:chOff x="1126434" y="5387926"/>
            <a:chExt cx="9965635" cy="1377309"/>
          </a:xfrm>
        </p:grpSpPr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68A0DDED-6258-40A1-A5DB-0449DD77D062}"/>
                </a:ext>
              </a:extLst>
            </p:cNvPr>
            <p:cNvSpPr/>
            <p:nvPr/>
          </p:nvSpPr>
          <p:spPr>
            <a:xfrm>
              <a:off x="1126434" y="5387926"/>
              <a:ext cx="9965635" cy="1377309"/>
            </a:xfrm>
            <a:prstGeom prst="ellipse">
              <a:avLst/>
            </a:prstGeom>
            <a:solidFill>
              <a:schemeClr val="accent5">
                <a:lumMod val="7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C0D5FBBF-266F-432F-8D95-E00921257AE0}"/>
                </a:ext>
              </a:extLst>
            </p:cNvPr>
            <p:cNvSpPr/>
            <p:nvPr/>
          </p:nvSpPr>
          <p:spPr>
            <a:xfrm>
              <a:off x="2782795" y="5558260"/>
              <a:ext cx="6924260" cy="9144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BB0B3916-5AD0-43B7-BD78-CF8266DC578D}"/>
                </a:ext>
              </a:extLst>
            </p:cNvPr>
            <p:cNvSpPr/>
            <p:nvPr/>
          </p:nvSpPr>
          <p:spPr>
            <a:xfrm>
              <a:off x="3856383" y="5718770"/>
              <a:ext cx="4744278" cy="3578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" y="703339"/>
            <a:ext cx="2366555" cy="137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80" b="96687" l="2899" r="97681">
                        <a14:foregroundMark x1="7971" y1="88302" x2="7971" y2="88302"/>
                        <a14:foregroundMark x1="3478" y1="90580" x2="3478" y2="90580"/>
                        <a14:foregroundMark x1="50000" y1="5280" x2="50000" y2="5280"/>
                        <a14:foregroundMark x1="92899" y1="80228" x2="92899" y2="80228"/>
                        <a14:foregroundMark x1="97971" y1="80228" x2="97971" y2="80228"/>
                        <a14:foregroundMark x1="42609" y1="92650" x2="42609" y2="92650"/>
                        <a14:foregroundMark x1="59420" y1="90994" x2="59420" y2="90994"/>
                        <a14:foregroundMark x1="33768" y1="96687" x2="33768" y2="96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47" y="883053"/>
            <a:ext cx="3633509" cy="5086912"/>
          </a:xfrm>
          <a:prstGeom prst="rect">
            <a:avLst/>
          </a:prstGeom>
        </p:spPr>
      </p:pic>
      <p:sp>
        <p:nvSpPr>
          <p:cNvPr id="642" name="nen"/>
          <p:cNvSpPr/>
          <p:nvPr/>
        </p:nvSpPr>
        <p:spPr>
          <a:xfrm>
            <a:off x="-203200" y="-203200"/>
            <a:ext cx="13120914" cy="7402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3" name="q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62" y="5198749"/>
            <a:ext cx="727596" cy="74384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743201" y="144017"/>
            <a:ext cx="6168570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etal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1A2</a:t>
            </a:r>
          </a:p>
        </p:txBody>
      </p:sp>
      <p:pic>
        <p:nvPicPr>
          <p:cNvPr id="32" name="q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7" y="5118274"/>
            <a:ext cx="851691" cy="8516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994" y="11419050"/>
            <a:ext cx="11824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Thank you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hiiiiiiiiiiiiiiiiiiiii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852" y="5942597"/>
            <a:ext cx="1161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em.hiiiiiiiiiiiiiiiiiiiiiiiiiiiiii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0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56BFCAE-AD99-415F-9812-B3E740EE675D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CB083-4EB1-4C94-A006-FEE43197E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51" y="18259"/>
            <a:ext cx="12192000" cy="4942364"/>
          </a:xfrm>
          <a:prstGeom prst="rect">
            <a:avLst/>
          </a:prstGeom>
        </p:spPr>
      </p:pic>
      <p:pic>
        <p:nvPicPr>
          <p:cNvPr id="9" name="3 00_00_02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4587" y="721598"/>
            <a:ext cx="6900863" cy="3883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13" y="2534450"/>
            <a:ext cx="2920987" cy="1825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4" y="2233858"/>
            <a:ext cx="1857942" cy="23140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30" y="342900"/>
            <a:ext cx="2788070" cy="1984868"/>
          </a:xfrm>
          <a:prstGeom prst="rect">
            <a:avLst/>
          </a:prstGeom>
        </p:spPr>
      </p:pic>
      <p:sp>
        <p:nvSpPr>
          <p:cNvPr id="633" name="Freeform: Shape 33">
            <a:extLst>
              <a:ext uri="{FF2B5EF4-FFF2-40B4-BE49-F238E27FC236}">
                <a16:creationId xmlns:a16="http://schemas.microsoft.com/office/drawing/2014/main" id="{25E39D91-8427-48D2-9024-12748E0E614D}"/>
              </a:ext>
            </a:extLst>
          </p:cNvPr>
          <p:cNvSpPr/>
          <p:nvPr/>
        </p:nvSpPr>
        <p:spPr>
          <a:xfrm>
            <a:off x="0" y="18259"/>
            <a:ext cx="1223271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335150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81996 w 12192000"/>
              <a:gd name="connsiteY30" fmla="*/ 43523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94653 w 12192000"/>
              <a:gd name="connsiteY30" fmla="*/ 43396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26609" y="365759"/>
                </a:moveTo>
                <a:lnTo>
                  <a:pt x="126609" y="2124222"/>
                </a:lnTo>
                <a:lnTo>
                  <a:pt x="2391508" y="2124222"/>
                </a:lnTo>
                <a:lnTo>
                  <a:pt x="2391508" y="778744"/>
                </a:lnTo>
                <a:lnTo>
                  <a:pt x="2326564" y="770984"/>
                </a:lnTo>
                <a:cubicBezTo>
                  <a:pt x="1585231" y="670879"/>
                  <a:pt x="850764" y="536680"/>
                  <a:pt x="126609" y="365759"/>
                </a:cubicBezTo>
                <a:close/>
                <a:moveTo>
                  <a:pt x="12070080" y="365759"/>
                </a:moveTo>
                <a:cubicBezTo>
                  <a:pt x="11333991" y="511745"/>
                  <a:pt x="10589826" y="635034"/>
                  <a:pt x="9841035" y="732996"/>
                </a:cubicBezTo>
                <a:lnTo>
                  <a:pt x="9434731" y="781427"/>
                </a:lnTo>
                <a:lnTo>
                  <a:pt x="9434731" y="2297875"/>
                </a:lnTo>
                <a:lnTo>
                  <a:pt x="12070080" y="2297875"/>
                </a:lnTo>
                <a:lnTo>
                  <a:pt x="12070080" y="365759"/>
                </a:lnTo>
                <a:close/>
                <a:moveTo>
                  <a:pt x="2630658" y="807319"/>
                </a:moveTo>
                <a:lnTo>
                  <a:pt x="2630658" y="4436659"/>
                </a:lnTo>
                <a:lnTo>
                  <a:pt x="3108001" y="4400438"/>
                </a:lnTo>
                <a:cubicBezTo>
                  <a:pt x="4100804" y="4335596"/>
                  <a:pt x="5093110" y="4312121"/>
                  <a:pt x="6086410" y="4322347"/>
                </a:cubicBezTo>
                <a:lnTo>
                  <a:pt x="6096000" y="4322526"/>
                </a:lnTo>
                <a:lnTo>
                  <a:pt x="6096000" y="999117"/>
                </a:lnTo>
                <a:lnTo>
                  <a:pt x="6074475" y="999574"/>
                </a:lnTo>
                <a:cubicBezTo>
                  <a:pt x="5068290" y="1007886"/>
                  <a:pt x="4064093" y="963380"/>
                  <a:pt x="3070057" y="859822"/>
                </a:cubicBezTo>
                <a:lnTo>
                  <a:pt x="2630658" y="807319"/>
                </a:lnTo>
                <a:close/>
                <a:moveTo>
                  <a:pt x="9195581" y="809933"/>
                </a:moveTo>
                <a:lnTo>
                  <a:pt x="9090828" y="822419"/>
                </a:lnTo>
                <a:cubicBezTo>
                  <a:pt x="8339334" y="903204"/>
                  <a:pt x="7584363" y="957786"/>
                  <a:pt x="6829360" y="983534"/>
                </a:cubicBezTo>
                <a:lnTo>
                  <a:pt x="6094653" y="994035"/>
                </a:lnTo>
                <a:lnTo>
                  <a:pt x="6094653" y="4339676"/>
                </a:lnTo>
                <a:lnTo>
                  <a:pt x="6831595" y="4336215"/>
                </a:lnTo>
                <a:cubicBezTo>
                  <a:pt x="7577013" y="4356162"/>
                  <a:pt x="8323200" y="4393987"/>
                  <a:pt x="9070786" y="4446453"/>
                </a:cubicBezTo>
                <a:lnTo>
                  <a:pt x="9195581" y="4456000"/>
                </a:lnTo>
                <a:lnTo>
                  <a:pt x="9195581" y="809933"/>
                </a:lnTo>
                <a:close/>
                <a:moveTo>
                  <a:pt x="9434731" y="2537025"/>
                </a:moveTo>
                <a:lnTo>
                  <a:pt x="9434731" y="4474295"/>
                </a:lnTo>
                <a:lnTo>
                  <a:pt x="9818861" y="4503681"/>
                </a:lnTo>
                <a:cubicBezTo>
                  <a:pt x="10567449" y="4565551"/>
                  <a:pt x="11317646" y="4640983"/>
                  <a:pt x="12070080" y="4726744"/>
                </a:cubicBezTo>
                <a:lnTo>
                  <a:pt x="12070080" y="2537025"/>
                </a:lnTo>
                <a:lnTo>
                  <a:pt x="9434731" y="2537025"/>
                </a:lnTo>
                <a:close/>
                <a:moveTo>
                  <a:pt x="126609" y="2363372"/>
                </a:moveTo>
                <a:lnTo>
                  <a:pt x="126609" y="4726744"/>
                </a:lnTo>
                <a:cubicBezTo>
                  <a:pt x="873076" y="4610307"/>
                  <a:pt x="1618424" y="4521453"/>
                  <a:pt x="2363283" y="4456947"/>
                </a:cubicBezTo>
                <a:lnTo>
                  <a:pt x="2391508" y="4454806"/>
                </a:lnTo>
                <a:lnTo>
                  <a:pt x="2391508" y="2363372"/>
                </a:lnTo>
                <a:lnTo>
                  <a:pt x="126609" y="2363372"/>
                </a:lnTo>
                <a:close/>
              </a:path>
            </a:pathLst>
          </a:custGeom>
          <a:solidFill>
            <a:srgbClr val="0096CB"/>
          </a:solidFill>
          <a:ln>
            <a:noFill/>
          </a:ln>
          <a:effectLst>
            <a:innerShdw blurRad="2794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4" name="Group 633">
            <a:extLst>
              <a:ext uri="{FF2B5EF4-FFF2-40B4-BE49-F238E27FC236}">
                <a16:creationId xmlns:a16="http://schemas.microsoft.com/office/drawing/2014/main" id="{0B32D4F3-D8EE-4039-B04D-3C0C3333A624}"/>
              </a:ext>
            </a:extLst>
          </p:cNvPr>
          <p:cNvGrpSpPr/>
          <p:nvPr/>
        </p:nvGrpSpPr>
        <p:grpSpPr>
          <a:xfrm>
            <a:off x="914561" y="5220657"/>
            <a:ext cx="9965635" cy="1377309"/>
            <a:chOff x="1126434" y="5387926"/>
            <a:chExt cx="9965635" cy="1377309"/>
          </a:xfrm>
        </p:grpSpPr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68A0DDED-6258-40A1-A5DB-0449DD77D062}"/>
                </a:ext>
              </a:extLst>
            </p:cNvPr>
            <p:cNvSpPr/>
            <p:nvPr/>
          </p:nvSpPr>
          <p:spPr>
            <a:xfrm>
              <a:off x="1126434" y="5387926"/>
              <a:ext cx="9965635" cy="1377309"/>
            </a:xfrm>
            <a:prstGeom prst="ellipse">
              <a:avLst/>
            </a:prstGeom>
            <a:solidFill>
              <a:schemeClr val="accent5">
                <a:lumMod val="7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C0D5FBBF-266F-432F-8D95-E00921257AE0}"/>
                </a:ext>
              </a:extLst>
            </p:cNvPr>
            <p:cNvSpPr/>
            <p:nvPr/>
          </p:nvSpPr>
          <p:spPr>
            <a:xfrm>
              <a:off x="2782795" y="5558260"/>
              <a:ext cx="6924260" cy="9144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BB0B3916-5AD0-43B7-BD78-CF8266DC578D}"/>
                </a:ext>
              </a:extLst>
            </p:cNvPr>
            <p:cNvSpPr/>
            <p:nvPr/>
          </p:nvSpPr>
          <p:spPr>
            <a:xfrm>
              <a:off x="3856383" y="5718770"/>
              <a:ext cx="4744278" cy="3578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" y="703339"/>
            <a:ext cx="2366555" cy="137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80" b="96687" l="2899" r="97681">
                        <a14:foregroundMark x1="7971" y1="88302" x2="7971" y2="88302"/>
                        <a14:foregroundMark x1="3478" y1="90580" x2="3478" y2="90580"/>
                        <a14:foregroundMark x1="50000" y1="5280" x2="50000" y2="5280"/>
                        <a14:foregroundMark x1="92899" y1="80228" x2="92899" y2="80228"/>
                        <a14:foregroundMark x1="97971" y1="80228" x2="97971" y2="80228"/>
                        <a14:foregroundMark x1="42609" y1="92650" x2="42609" y2="92650"/>
                        <a14:foregroundMark x1="59420" y1="90994" x2="59420" y2="90994"/>
                        <a14:foregroundMark x1="33768" y1="96687" x2="33768" y2="96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47" y="883053"/>
            <a:ext cx="3633509" cy="5086912"/>
          </a:xfrm>
          <a:prstGeom prst="rect">
            <a:avLst/>
          </a:prstGeom>
        </p:spPr>
      </p:pic>
      <p:sp>
        <p:nvSpPr>
          <p:cNvPr id="642" name="nen"/>
          <p:cNvSpPr/>
          <p:nvPr/>
        </p:nvSpPr>
        <p:spPr>
          <a:xfrm>
            <a:off x="-203200" y="-203200"/>
            <a:ext cx="13120914" cy="7402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743201" y="144017"/>
            <a:ext cx="6168570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etal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1A2</a:t>
            </a:r>
          </a:p>
        </p:txBody>
      </p:sp>
      <p:pic>
        <p:nvPicPr>
          <p:cNvPr id="32" name="q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7" y="5118274"/>
            <a:ext cx="851691" cy="8516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994" y="11419050"/>
            <a:ext cx="11824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Thank you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hiiiiiiiiiiiiiiiiiiiii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852" y="5942597"/>
            <a:ext cx="1161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em.hiiiiiiiiiiiiiiiiiiiiiiiiiiiiii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7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56BFCAE-AD99-415F-9812-B3E740EE675D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CB083-4EB1-4C94-A006-FEE43197E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51" y="18259"/>
            <a:ext cx="12192000" cy="4942364"/>
          </a:xfrm>
          <a:prstGeom prst="rect">
            <a:avLst/>
          </a:prstGeom>
        </p:spPr>
      </p:pic>
      <p:pic>
        <p:nvPicPr>
          <p:cNvPr id="9" name="3 00_00_02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4587" y="721598"/>
            <a:ext cx="6900863" cy="3883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13" y="2534450"/>
            <a:ext cx="2920987" cy="1825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4" y="2233858"/>
            <a:ext cx="1857942" cy="23140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30" y="342900"/>
            <a:ext cx="2788070" cy="1984868"/>
          </a:xfrm>
          <a:prstGeom prst="rect">
            <a:avLst/>
          </a:prstGeom>
        </p:spPr>
      </p:pic>
      <p:sp>
        <p:nvSpPr>
          <p:cNvPr id="633" name="Freeform: Shape 33">
            <a:extLst>
              <a:ext uri="{FF2B5EF4-FFF2-40B4-BE49-F238E27FC236}">
                <a16:creationId xmlns:a16="http://schemas.microsoft.com/office/drawing/2014/main" id="{25E39D91-8427-48D2-9024-12748E0E614D}"/>
              </a:ext>
            </a:extLst>
          </p:cNvPr>
          <p:cNvSpPr/>
          <p:nvPr/>
        </p:nvSpPr>
        <p:spPr>
          <a:xfrm>
            <a:off x="0" y="18259"/>
            <a:ext cx="1223271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335150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335150 w 12192000"/>
              <a:gd name="connsiteY30" fmla="*/ 43269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81996 w 12192000"/>
              <a:gd name="connsiteY30" fmla="*/ 43523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6609 w 12192000"/>
              <a:gd name="connsiteY5" fmla="*/ 365759 h 6858000"/>
              <a:gd name="connsiteX6" fmla="*/ 126609 w 12192000"/>
              <a:gd name="connsiteY6" fmla="*/ 2124222 h 6858000"/>
              <a:gd name="connsiteX7" fmla="*/ 2391508 w 12192000"/>
              <a:gd name="connsiteY7" fmla="*/ 2124222 h 6858000"/>
              <a:gd name="connsiteX8" fmla="*/ 2391508 w 12192000"/>
              <a:gd name="connsiteY8" fmla="*/ 778744 h 6858000"/>
              <a:gd name="connsiteX9" fmla="*/ 2326564 w 12192000"/>
              <a:gd name="connsiteY9" fmla="*/ 770984 h 6858000"/>
              <a:gd name="connsiteX10" fmla="*/ 126609 w 12192000"/>
              <a:gd name="connsiteY10" fmla="*/ 365759 h 6858000"/>
              <a:gd name="connsiteX11" fmla="*/ 12070080 w 12192000"/>
              <a:gd name="connsiteY11" fmla="*/ 365759 h 6858000"/>
              <a:gd name="connsiteX12" fmla="*/ 9841035 w 12192000"/>
              <a:gd name="connsiteY12" fmla="*/ 732996 h 6858000"/>
              <a:gd name="connsiteX13" fmla="*/ 9434731 w 12192000"/>
              <a:gd name="connsiteY13" fmla="*/ 781427 h 6858000"/>
              <a:gd name="connsiteX14" fmla="*/ 9434731 w 12192000"/>
              <a:gd name="connsiteY14" fmla="*/ 2297875 h 6858000"/>
              <a:gd name="connsiteX15" fmla="*/ 12070080 w 12192000"/>
              <a:gd name="connsiteY15" fmla="*/ 2297875 h 6858000"/>
              <a:gd name="connsiteX16" fmla="*/ 12070080 w 12192000"/>
              <a:gd name="connsiteY16" fmla="*/ 365759 h 6858000"/>
              <a:gd name="connsiteX17" fmla="*/ 2630658 w 12192000"/>
              <a:gd name="connsiteY17" fmla="*/ 807319 h 6858000"/>
              <a:gd name="connsiteX18" fmla="*/ 2630658 w 12192000"/>
              <a:gd name="connsiteY18" fmla="*/ 4436659 h 6858000"/>
              <a:gd name="connsiteX19" fmla="*/ 3108001 w 12192000"/>
              <a:gd name="connsiteY19" fmla="*/ 4400438 h 6858000"/>
              <a:gd name="connsiteX20" fmla="*/ 6086410 w 12192000"/>
              <a:gd name="connsiteY20" fmla="*/ 4322347 h 6858000"/>
              <a:gd name="connsiteX21" fmla="*/ 6096000 w 12192000"/>
              <a:gd name="connsiteY21" fmla="*/ 4322526 h 6858000"/>
              <a:gd name="connsiteX22" fmla="*/ 6096000 w 12192000"/>
              <a:gd name="connsiteY22" fmla="*/ 999117 h 6858000"/>
              <a:gd name="connsiteX23" fmla="*/ 6074475 w 12192000"/>
              <a:gd name="connsiteY23" fmla="*/ 999574 h 6858000"/>
              <a:gd name="connsiteX24" fmla="*/ 3070057 w 12192000"/>
              <a:gd name="connsiteY24" fmla="*/ 859822 h 6858000"/>
              <a:gd name="connsiteX25" fmla="*/ 2630658 w 12192000"/>
              <a:gd name="connsiteY25" fmla="*/ 807319 h 6858000"/>
              <a:gd name="connsiteX26" fmla="*/ 9195581 w 12192000"/>
              <a:gd name="connsiteY26" fmla="*/ 809933 h 6858000"/>
              <a:gd name="connsiteX27" fmla="*/ 9090828 w 12192000"/>
              <a:gd name="connsiteY27" fmla="*/ 822419 h 6858000"/>
              <a:gd name="connsiteX28" fmla="*/ 6829360 w 12192000"/>
              <a:gd name="connsiteY28" fmla="*/ 983534 h 6858000"/>
              <a:gd name="connsiteX29" fmla="*/ 6094653 w 12192000"/>
              <a:gd name="connsiteY29" fmla="*/ 994035 h 6858000"/>
              <a:gd name="connsiteX30" fmla="*/ 6094653 w 12192000"/>
              <a:gd name="connsiteY30" fmla="*/ 4339676 h 6858000"/>
              <a:gd name="connsiteX31" fmla="*/ 6831595 w 12192000"/>
              <a:gd name="connsiteY31" fmla="*/ 4336215 h 6858000"/>
              <a:gd name="connsiteX32" fmla="*/ 9070786 w 12192000"/>
              <a:gd name="connsiteY32" fmla="*/ 4446453 h 6858000"/>
              <a:gd name="connsiteX33" fmla="*/ 9195581 w 12192000"/>
              <a:gd name="connsiteY33" fmla="*/ 4456000 h 6858000"/>
              <a:gd name="connsiteX34" fmla="*/ 9195581 w 12192000"/>
              <a:gd name="connsiteY34" fmla="*/ 809933 h 6858000"/>
              <a:gd name="connsiteX35" fmla="*/ 9434731 w 12192000"/>
              <a:gd name="connsiteY35" fmla="*/ 2537025 h 6858000"/>
              <a:gd name="connsiteX36" fmla="*/ 9434731 w 12192000"/>
              <a:gd name="connsiteY36" fmla="*/ 4474295 h 6858000"/>
              <a:gd name="connsiteX37" fmla="*/ 9818861 w 12192000"/>
              <a:gd name="connsiteY37" fmla="*/ 4503681 h 6858000"/>
              <a:gd name="connsiteX38" fmla="*/ 12070080 w 12192000"/>
              <a:gd name="connsiteY38" fmla="*/ 4726744 h 6858000"/>
              <a:gd name="connsiteX39" fmla="*/ 12070080 w 12192000"/>
              <a:gd name="connsiteY39" fmla="*/ 2537025 h 6858000"/>
              <a:gd name="connsiteX40" fmla="*/ 9434731 w 12192000"/>
              <a:gd name="connsiteY40" fmla="*/ 2537025 h 6858000"/>
              <a:gd name="connsiteX41" fmla="*/ 126609 w 12192000"/>
              <a:gd name="connsiteY41" fmla="*/ 2363372 h 6858000"/>
              <a:gd name="connsiteX42" fmla="*/ 126609 w 12192000"/>
              <a:gd name="connsiteY42" fmla="*/ 4726744 h 6858000"/>
              <a:gd name="connsiteX43" fmla="*/ 2363283 w 12192000"/>
              <a:gd name="connsiteY43" fmla="*/ 4456947 h 6858000"/>
              <a:gd name="connsiteX44" fmla="*/ 2391508 w 12192000"/>
              <a:gd name="connsiteY44" fmla="*/ 4454806 h 6858000"/>
              <a:gd name="connsiteX45" fmla="*/ 2391508 w 12192000"/>
              <a:gd name="connsiteY45" fmla="*/ 2363372 h 6858000"/>
              <a:gd name="connsiteX46" fmla="*/ 126609 w 12192000"/>
              <a:gd name="connsiteY46" fmla="*/ 23633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26609" y="365759"/>
                </a:moveTo>
                <a:lnTo>
                  <a:pt x="126609" y="2124222"/>
                </a:lnTo>
                <a:lnTo>
                  <a:pt x="2391508" y="2124222"/>
                </a:lnTo>
                <a:lnTo>
                  <a:pt x="2391508" y="778744"/>
                </a:lnTo>
                <a:lnTo>
                  <a:pt x="2326564" y="770984"/>
                </a:lnTo>
                <a:cubicBezTo>
                  <a:pt x="1585231" y="670879"/>
                  <a:pt x="850764" y="536680"/>
                  <a:pt x="126609" y="365759"/>
                </a:cubicBezTo>
                <a:close/>
                <a:moveTo>
                  <a:pt x="12070080" y="365759"/>
                </a:moveTo>
                <a:cubicBezTo>
                  <a:pt x="11333991" y="511745"/>
                  <a:pt x="10589826" y="635034"/>
                  <a:pt x="9841035" y="732996"/>
                </a:cubicBezTo>
                <a:lnTo>
                  <a:pt x="9434731" y="781427"/>
                </a:lnTo>
                <a:lnTo>
                  <a:pt x="9434731" y="2297875"/>
                </a:lnTo>
                <a:lnTo>
                  <a:pt x="12070080" y="2297875"/>
                </a:lnTo>
                <a:lnTo>
                  <a:pt x="12070080" y="365759"/>
                </a:lnTo>
                <a:close/>
                <a:moveTo>
                  <a:pt x="2630658" y="807319"/>
                </a:moveTo>
                <a:lnTo>
                  <a:pt x="2630658" y="4436659"/>
                </a:lnTo>
                <a:lnTo>
                  <a:pt x="3108001" y="4400438"/>
                </a:lnTo>
                <a:cubicBezTo>
                  <a:pt x="4100804" y="4335596"/>
                  <a:pt x="5093110" y="4312121"/>
                  <a:pt x="6086410" y="4322347"/>
                </a:cubicBezTo>
                <a:lnTo>
                  <a:pt x="6096000" y="4322526"/>
                </a:lnTo>
                <a:lnTo>
                  <a:pt x="6096000" y="999117"/>
                </a:lnTo>
                <a:lnTo>
                  <a:pt x="6074475" y="999574"/>
                </a:lnTo>
                <a:cubicBezTo>
                  <a:pt x="5068290" y="1007886"/>
                  <a:pt x="4064093" y="963380"/>
                  <a:pt x="3070057" y="859822"/>
                </a:cubicBezTo>
                <a:lnTo>
                  <a:pt x="2630658" y="807319"/>
                </a:lnTo>
                <a:close/>
                <a:moveTo>
                  <a:pt x="9195581" y="809933"/>
                </a:moveTo>
                <a:lnTo>
                  <a:pt x="9090828" y="822419"/>
                </a:lnTo>
                <a:cubicBezTo>
                  <a:pt x="8339334" y="903204"/>
                  <a:pt x="7584363" y="957786"/>
                  <a:pt x="6829360" y="983534"/>
                </a:cubicBezTo>
                <a:lnTo>
                  <a:pt x="6094653" y="994035"/>
                </a:lnTo>
                <a:lnTo>
                  <a:pt x="6094653" y="4339676"/>
                </a:lnTo>
                <a:lnTo>
                  <a:pt x="6831595" y="4336215"/>
                </a:lnTo>
                <a:cubicBezTo>
                  <a:pt x="7577013" y="4356162"/>
                  <a:pt x="8323200" y="4393987"/>
                  <a:pt x="9070786" y="4446453"/>
                </a:cubicBezTo>
                <a:lnTo>
                  <a:pt x="9195581" y="4456000"/>
                </a:lnTo>
                <a:lnTo>
                  <a:pt x="9195581" y="809933"/>
                </a:lnTo>
                <a:close/>
                <a:moveTo>
                  <a:pt x="9434731" y="2537025"/>
                </a:moveTo>
                <a:lnTo>
                  <a:pt x="9434731" y="4474295"/>
                </a:lnTo>
                <a:lnTo>
                  <a:pt x="9818861" y="4503681"/>
                </a:lnTo>
                <a:cubicBezTo>
                  <a:pt x="10567449" y="4565551"/>
                  <a:pt x="11317646" y="4640983"/>
                  <a:pt x="12070080" y="4726744"/>
                </a:cubicBezTo>
                <a:lnTo>
                  <a:pt x="12070080" y="2537025"/>
                </a:lnTo>
                <a:lnTo>
                  <a:pt x="9434731" y="2537025"/>
                </a:lnTo>
                <a:close/>
                <a:moveTo>
                  <a:pt x="126609" y="2363372"/>
                </a:moveTo>
                <a:lnTo>
                  <a:pt x="126609" y="4726744"/>
                </a:lnTo>
                <a:cubicBezTo>
                  <a:pt x="873076" y="4610307"/>
                  <a:pt x="1618424" y="4521453"/>
                  <a:pt x="2363283" y="4456947"/>
                </a:cubicBezTo>
                <a:lnTo>
                  <a:pt x="2391508" y="4454806"/>
                </a:lnTo>
                <a:lnTo>
                  <a:pt x="2391508" y="2363372"/>
                </a:lnTo>
                <a:lnTo>
                  <a:pt x="126609" y="2363372"/>
                </a:lnTo>
                <a:close/>
              </a:path>
            </a:pathLst>
          </a:custGeom>
          <a:solidFill>
            <a:srgbClr val="0096CB"/>
          </a:solidFill>
          <a:ln>
            <a:noFill/>
          </a:ln>
          <a:effectLst>
            <a:innerShdw blurRad="2794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4" name="Group 633">
            <a:extLst>
              <a:ext uri="{FF2B5EF4-FFF2-40B4-BE49-F238E27FC236}">
                <a16:creationId xmlns:a16="http://schemas.microsoft.com/office/drawing/2014/main" id="{0B32D4F3-D8EE-4039-B04D-3C0C3333A624}"/>
              </a:ext>
            </a:extLst>
          </p:cNvPr>
          <p:cNvGrpSpPr/>
          <p:nvPr/>
        </p:nvGrpSpPr>
        <p:grpSpPr>
          <a:xfrm>
            <a:off x="914561" y="5220657"/>
            <a:ext cx="9965635" cy="1377309"/>
            <a:chOff x="1126434" y="5387926"/>
            <a:chExt cx="9965635" cy="1377309"/>
          </a:xfrm>
        </p:grpSpPr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68A0DDED-6258-40A1-A5DB-0449DD77D062}"/>
                </a:ext>
              </a:extLst>
            </p:cNvPr>
            <p:cNvSpPr/>
            <p:nvPr/>
          </p:nvSpPr>
          <p:spPr>
            <a:xfrm>
              <a:off x="1126434" y="5387926"/>
              <a:ext cx="9965635" cy="1377309"/>
            </a:xfrm>
            <a:prstGeom prst="ellipse">
              <a:avLst/>
            </a:prstGeom>
            <a:solidFill>
              <a:schemeClr val="accent5">
                <a:lumMod val="7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C0D5FBBF-266F-432F-8D95-E00921257AE0}"/>
                </a:ext>
              </a:extLst>
            </p:cNvPr>
            <p:cNvSpPr/>
            <p:nvPr/>
          </p:nvSpPr>
          <p:spPr>
            <a:xfrm>
              <a:off x="2782795" y="5558260"/>
              <a:ext cx="6924260" cy="9144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BB0B3916-5AD0-43B7-BD78-CF8266DC578D}"/>
                </a:ext>
              </a:extLst>
            </p:cNvPr>
            <p:cNvSpPr/>
            <p:nvPr/>
          </p:nvSpPr>
          <p:spPr>
            <a:xfrm>
              <a:off x="3856383" y="5718770"/>
              <a:ext cx="4744278" cy="3578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" y="703339"/>
            <a:ext cx="2366555" cy="137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80" b="96687" l="2899" r="97681">
                        <a14:foregroundMark x1="7971" y1="88302" x2="7971" y2="88302"/>
                        <a14:foregroundMark x1="3478" y1="90580" x2="3478" y2="90580"/>
                        <a14:foregroundMark x1="50000" y1="5280" x2="50000" y2="5280"/>
                        <a14:foregroundMark x1="92899" y1="80228" x2="92899" y2="80228"/>
                        <a14:foregroundMark x1="97971" y1="80228" x2="97971" y2="80228"/>
                        <a14:foregroundMark x1="42609" y1="92650" x2="42609" y2="92650"/>
                        <a14:foregroundMark x1="59420" y1="90994" x2="59420" y2="90994"/>
                        <a14:foregroundMark x1="33768" y1="96687" x2="33768" y2="96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47" y="883053"/>
            <a:ext cx="3633509" cy="5086912"/>
          </a:xfrm>
          <a:prstGeom prst="rect">
            <a:avLst/>
          </a:prstGeom>
        </p:spPr>
      </p:pic>
      <p:sp>
        <p:nvSpPr>
          <p:cNvPr id="642" name="nen"/>
          <p:cNvSpPr/>
          <p:nvPr/>
        </p:nvSpPr>
        <p:spPr>
          <a:xfrm>
            <a:off x="-203200" y="-203200"/>
            <a:ext cx="13120914" cy="7402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743201" y="144017"/>
            <a:ext cx="6168570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etal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994" y="11419050"/>
            <a:ext cx="11824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Thank you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hiiiiiiiiiiiiiiiiiiiii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852" y="5942597"/>
            <a:ext cx="1161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em.hiiiiiiiiiiiiiiiiiiiiiiiiiiiiii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9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199</Words>
  <PresentationFormat>Màn hình rộng</PresentationFormat>
  <Paragraphs>31</Paragraphs>
  <Slides>7</Slides>
  <Notes>0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2019-11-25T07:20:34Z</dcterms:created>
  <dcterms:modified xsi:type="dcterms:W3CDTF">2023-09-16T11:46:02Z</dcterms:modified>
</cp:coreProperties>
</file>