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7" r:id="rId2"/>
    <p:sldId id="340" r:id="rId3"/>
    <p:sldId id="352" r:id="rId4"/>
    <p:sldId id="341" r:id="rId5"/>
    <p:sldId id="342" r:id="rId6"/>
    <p:sldId id="344" r:id="rId7"/>
    <p:sldId id="345" r:id="rId8"/>
    <p:sldId id="346" r:id="rId9"/>
    <p:sldId id="347" r:id="rId10"/>
    <p:sldId id="348" r:id="rId11"/>
    <p:sldId id="349" r:id="rId12"/>
    <p:sldId id="353" r:id="rId13"/>
    <p:sldId id="354" r:id="rId14"/>
    <p:sldId id="355" r:id="rId15"/>
    <p:sldId id="356" r:id="rId16"/>
    <p:sldId id="357" r:id="rId17"/>
    <p:sldId id="359" r:id="rId18"/>
    <p:sldId id="360" r:id="rId19"/>
    <p:sldId id="370" r:id="rId20"/>
    <p:sldId id="371" r:id="rId21"/>
    <p:sldId id="372" r:id="rId22"/>
    <p:sldId id="373" r:id="rId23"/>
    <p:sldId id="374" r:id="rId24"/>
    <p:sldId id="375" r:id="rId25"/>
  </p:sldIdLst>
  <p:sldSz cx="24387175" cy="13716000"/>
  <p:notesSz cx="6858000" cy="9144000"/>
  <p:custDataLst>
    <p:tags r:id="rId27"/>
  </p:custDataLst>
  <p:defaultTextStyle>
    <a:defPPr>
      <a:defRPr lang="en-US"/>
    </a:defPPr>
    <a:lvl1pPr marL="0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45F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87" autoAdjust="0"/>
    <p:restoredTop sz="85615" autoAdjust="0"/>
  </p:normalViewPr>
  <p:slideViewPr>
    <p:cSldViewPr>
      <p:cViewPr varScale="1">
        <p:scale>
          <a:sx n="29" d="100"/>
          <a:sy n="29" d="100"/>
        </p:scale>
        <p:origin x="1158" y="102"/>
      </p:cViewPr>
      <p:guideLst>
        <p:guide orient="horz" pos="4320"/>
        <p:guide pos="768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Relationship Id="rId9" Type="http://schemas.openxmlformats.org/officeDocument/2006/relationships/image" Target="../media/image14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86.wmf"/><Relationship Id="rId13" Type="http://schemas.openxmlformats.org/officeDocument/2006/relationships/image" Target="../media/image91.wmf"/><Relationship Id="rId3" Type="http://schemas.openxmlformats.org/officeDocument/2006/relationships/image" Target="../media/image81.wmf"/><Relationship Id="rId7" Type="http://schemas.openxmlformats.org/officeDocument/2006/relationships/image" Target="../media/image85.wmf"/><Relationship Id="rId12" Type="http://schemas.openxmlformats.org/officeDocument/2006/relationships/image" Target="../media/image90.wmf"/><Relationship Id="rId2" Type="http://schemas.openxmlformats.org/officeDocument/2006/relationships/image" Target="../media/image80.wmf"/><Relationship Id="rId1" Type="http://schemas.openxmlformats.org/officeDocument/2006/relationships/image" Target="../media/image79.wmf"/><Relationship Id="rId6" Type="http://schemas.openxmlformats.org/officeDocument/2006/relationships/image" Target="../media/image84.wmf"/><Relationship Id="rId11" Type="http://schemas.openxmlformats.org/officeDocument/2006/relationships/image" Target="../media/image89.wmf"/><Relationship Id="rId5" Type="http://schemas.openxmlformats.org/officeDocument/2006/relationships/image" Target="../media/image83.wmf"/><Relationship Id="rId10" Type="http://schemas.openxmlformats.org/officeDocument/2006/relationships/image" Target="../media/image88.wmf"/><Relationship Id="rId4" Type="http://schemas.openxmlformats.org/officeDocument/2006/relationships/image" Target="../media/image82.wmf"/><Relationship Id="rId9" Type="http://schemas.openxmlformats.org/officeDocument/2006/relationships/image" Target="../media/image8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4.wmf"/><Relationship Id="rId2" Type="http://schemas.openxmlformats.org/officeDocument/2006/relationships/image" Target="../media/image93.wmf"/><Relationship Id="rId1" Type="http://schemas.openxmlformats.org/officeDocument/2006/relationships/image" Target="../media/image92.wmf"/><Relationship Id="rId4" Type="http://schemas.openxmlformats.org/officeDocument/2006/relationships/image" Target="../media/image95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wmf"/><Relationship Id="rId13" Type="http://schemas.openxmlformats.org/officeDocument/2006/relationships/image" Target="../media/image108.wmf"/><Relationship Id="rId3" Type="http://schemas.openxmlformats.org/officeDocument/2006/relationships/image" Target="../media/image98.wmf"/><Relationship Id="rId7" Type="http://schemas.openxmlformats.org/officeDocument/2006/relationships/image" Target="../media/image102.wmf"/><Relationship Id="rId12" Type="http://schemas.openxmlformats.org/officeDocument/2006/relationships/image" Target="../media/image107.wmf"/><Relationship Id="rId2" Type="http://schemas.openxmlformats.org/officeDocument/2006/relationships/image" Target="../media/image97.wmf"/><Relationship Id="rId16" Type="http://schemas.openxmlformats.org/officeDocument/2006/relationships/image" Target="../media/image111.wmf"/><Relationship Id="rId1" Type="http://schemas.openxmlformats.org/officeDocument/2006/relationships/image" Target="../media/image96.wmf"/><Relationship Id="rId6" Type="http://schemas.openxmlformats.org/officeDocument/2006/relationships/image" Target="../media/image101.wmf"/><Relationship Id="rId11" Type="http://schemas.openxmlformats.org/officeDocument/2006/relationships/image" Target="../media/image106.wmf"/><Relationship Id="rId5" Type="http://schemas.openxmlformats.org/officeDocument/2006/relationships/image" Target="../media/image100.wmf"/><Relationship Id="rId15" Type="http://schemas.openxmlformats.org/officeDocument/2006/relationships/image" Target="../media/image110.wmf"/><Relationship Id="rId10" Type="http://schemas.openxmlformats.org/officeDocument/2006/relationships/image" Target="../media/image105.wmf"/><Relationship Id="rId4" Type="http://schemas.openxmlformats.org/officeDocument/2006/relationships/image" Target="../media/image99.wmf"/><Relationship Id="rId9" Type="http://schemas.openxmlformats.org/officeDocument/2006/relationships/image" Target="../media/image104.wmf"/><Relationship Id="rId14" Type="http://schemas.openxmlformats.org/officeDocument/2006/relationships/image" Target="../media/image10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4.wmf"/><Relationship Id="rId2" Type="http://schemas.openxmlformats.org/officeDocument/2006/relationships/image" Target="../media/image113.wmf"/><Relationship Id="rId1" Type="http://schemas.openxmlformats.org/officeDocument/2006/relationships/image" Target="../media/image112.wmf"/><Relationship Id="rId6" Type="http://schemas.openxmlformats.org/officeDocument/2006/relationships/image" Target="../media/image117.wmf"/><Relationship Id="rId5" Type="http://schemas.openxmlformats.org/officeDocument/2006/relationships/image" Target="../media/image116.wmf"/><Relationship Id="rId4" Type="http://schemas.openxmlformats.org/officeDocument/2006/relationships/image" Target="../media/image115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5.wmf"/><Relationship Id="rId3" Type="http://schemas.openxmlformats.org/officeDocument/2006/relationships/image" Target="../media/image120.wmf"/><Relationship Id="rId7" Type="http://schemas.openxmlformats.org/officeDocument/2006/relationships/image" Target="../media/image124.wmf"/><Relationship Id="rId2" Type="http://schemas.openxmlformats.org/officeDocument/2006/relationships/image" Target="../media/image119.wmf"/><Relationship Id="rId1" Type="http://schemas.openxmlformats.org/officeDocument/2006/relationships/image" Target="../media/image118.wmf"/><Relationship Id="rId6" Type="http://schemas.openxmlformats.org/officeDocument/2006/relationships/image" Target="../media/image123.wmf"/><Relationship Id="rId5" Type="http://schemas.openxmlformats.org/officeDocument/2006/relationships/image" Target="../media/image122.wmf"/><Relationship Id="rId10" Type="http://schemas.openxmlformats.org/officeDocument/2006/relationships/image" Target="../media/image127.wmf"/><Relationship Id="rId4" Type="http://schemas.openxmlformats.org/officeDocument/2006/relationships/image" Target="../media/image121.wmf"/><Relationship Id="rId9" Type="http://schemas.openxmlformats.org/officeDocument/2006/relationships/image" Target="../media/image126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4.wmf"/><Relationship Id="rId2" Type="http://schemas.openxmlformats.org/officeDocument/2006/relationships/image" Target="../media/image113.wmf"/><Relationship Id="rId1" Type="http://schemas.openxmlformats.org/officeDocument/2006/relationships/image" Target="../media/image112.wmf"/><Relationship Id="rId6" Type="http://schemas.openxmlformats.org/officeDocument/2006/relationships/image" Target="../media/image117.wmf"/><Relationship Id="rId5" Type="http://schemas.openxmlformats.org/officeDocument/2006/relationships/image" Target="../media/image116.wmf"/><Relationship Id="rId4" Type="http://schemas.openxmlformats.org/officeDocument/2006/relationships/image" Target="../media/image115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wmf"/><Relationship Id="rId7" Type="http://schemas.openxmlformats.org/officeDocument/2006/relationships/image" Target="../media/image134.wmf"/><Relationship Id="rId2" Type="http://schemas.openxmlformats.org/officeDocument/2006/relationships/image" Target="../media/image129.wmf"/><Relationship Id="rId1" Type="http://schemas.openxmlformats.org/officeDocument/2006/relationships/image" Target="../media/image128.wmf"/><Relationship Id="rId6" Type="http://schemas.openxmlformats.org/officeDocument/2006/relationships/image" Target="../media/image133.wmf"/><Relationship Id="rId5" Type="http://schemas.openxmlformats.org/officeDocument/2006/relationships/image" Target="../media/image132.wmf"/><Relationship Id="rId4" Type="http://schemas.openxmlformats.org/officeDocument/2006/relationships/image" Target="../media/image131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2.wmf"/><Relationship Id="rId3" Type="http://schemas.openxmlformats.org/officeDocument/2006/relationships/image" Target="../media/image137.wmf"/><Relationship Id="rId7" Type="http://schemas.openxmlformats.org/officeDocument/2006/relationships/image" Target="../media/image141.wmf"/><Relationship Id="rId2" Type="http://schemas.openxmlformats.org/officeDocument/2006/relationships/image" Target="../media/image136.wmf"/><Relationship Id="rId1" Type="http://schemas.openxmlformats.org/officeDocument/2006/relationships/image" Target="../media/image135.wmf"/><Relationship Id="rId6" Type="http://schemas.openxmlformats.org/officeDocument/2006/relationships/image" Target="../media/image140.wmf"/><Relationship Id="rId5" Type="http://schemas.openxmlformats.org/officeDocument/2006/relationships/image" Target="../media/image139.wmf"/><Relationship Id="rId10" Type="http://schemas.openxmlformats.org/officeDocument/2006/relationships/image" Target="../media/image144.wmf"/><Relationship Id="rId4" Type="http://schemas.openxmlformats.org/officeDocument/2006/relationships/image" Target="../media/image138.wmf"/><Relationship Id="rId9" Type="http://schemas.openxmlformats.org/officeDocument/2006/relationships/image" Target="../media/image143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2.wmf"/><Relationship Id="rId13" Type="http://schemas.openxmlformats.org/officeDocument/2006/relationships/image" Target="../media/image157.wmf"/><Relationship Id="rId3" Type="http://schemas.openxmlformats.org/officeDocument/2006/relationships/image" Target="../media/image147.wmf"/><Relationship Id="rId7" Type="http://schemas.openxmlformats.org/officeDocument/2006/relationships/image" Target="../media/image151.wmf"/><Relationship Id="rId12" Type="http://schemas.openxmlformats.org/officeDocument/2006/relationships/image" Target="../media/image156.wmf"/><Relationship Id="rId2" Type="http://schemas.openxmlformats.org/officeDocument/2006/relationships/image" Target="../media/image146.wmf"/><Relationship Id="rId1" Type="http://schemas.openxmlformats.org/officeDocument/2006/relationships/image" Target="../media/image145.wmf"/><Relationship Id="rId6" Type="http://schemas.openxmlformats.org/officeDocument/2006/relationships/image" Target="../media/image150.wmf"/><Relationship Id="rId11" Type="http://schemas.openxmlformats.org/officeDocument/2006/relationships/image" Target="../media/image155.wmf"/><Relationship Id="rId5" Type="http://schemas.openxmlformats.org/officeDocument/2006/relationships/image" Target="../media/image149.wmf"/><Relationship Id="rId10" Type="http://schemas.openxmlformats.org/officeDocument/2006/relationships/image" Target="../media/image154.wmf"/><Relationship Id="rId4" Type="http://schemas.openxmlformats.org/officeDocument/2006/relationships/image" Target="../media/image148.wmf"/><Relationship Id="rId9" Type="http://schemas.openxmlformats.org/officeDocument/2006/relationships/image" Target="../media/image153.wmf"/><Relationship Id="rId14" Type="http://schemas.openxmlformats.org/officeDocument/2006/relationships/image" Target="../media/image158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6.wmf"/><Relationship Id="rId3" Type="http://schemas.openxmlformats.org/officeDocument/2006/relationships/image" Target="../media/image161.wmf"/><Relationship Id="rId7" Type="http://schemas.openxmlformats.org/officeDocument/2006/relationships/image" Target="../media/image165.wmf"/><Relationship Id="rId2" Type="http://schemas.openxmlformats.org/officeDocument/2006/relationships/image" Target="../media/image160.wmf"/><Relationship Id="rId1" Type="http://schemas.openxmlformats.org/officeDocument/2006/relationships/image" Target="../media/image159.wmf"/><Relationship Id="rId6" Type="http://schemas.openxmlformats.org/officeDocument/2006/relationships/image" Target="../media/image164.wmf"/><Relationship Id="rId11" Type="http://schemas.openxmlformats.org/officeDocument/2006/relationships/image" Target="../media/image169.wmf"/><Relationship Id="rId5" Type="http://schemas.openxmlformats.org/officeDocument/2006/relationships/image" Target="../media/image163.wmf"/><Relationship Id="rId10" Type="http://schemas.openxmlformats.org/officeDocument/2006/relationships/image" Target="../media/image168.wmf"/><Relationship Id="rId4" Type="http://schemas.openxmlformats.org/officeDocument/2006/relationships/image" Target="../media/image162.wmf"/><Relationship Id="rId9" Type="http://schemas.openxmlformats.org/officeDocument/2006/relationships/image" Target="../media/image16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7.wmf"/><Relationship Id="rId13" Type="http://schemas.openxmlformats.org/officeDocument/2006/relationships/image" Target="../media/image182.wmf"/><Relationship Id="rId3" Type="http://schemas.openxmlformats.org/officeDocument/2006/relationships/image" Target="../media/image172.wmf"/><Relationship Id="rId7" Type="http://schemas.openxmlformats.org/officeDocument/2006/relationships/image" Target="../media/image176.wmf"/><Relationship Id="rId12" Type="http://schemas.openxmlformats.org/officeDocument/2006/relationships/image" Target="../media/image181.wmf"/><Relationship Id="rId2" Type="http://schemas.openxmlformats.org/officeDocument/2006/relationships/image" Target="../media/image171.wmf"/><Relationship Id="rId1" Type="http://schemas.openxmlformats.org/officeDocument/2006/relationships/image" Target="../media/image170.wmf"/><Relationship Id="rId6" Type="http://schemas.openxmlformats.org/officeDocument/2006/relationships/image" Target="../media/image175.wmf"/><Relationship Id="rId11" Type="http://schemas.openxmlformats.org/officeDocument/2006/relationships/image" Target="../media/image180.wmf"/><Relationship Id="rId5" Type="http://schemas.openxmlformats.org/officeDocument/2006/relationships/image" Target="../media/image174.wmf"/><Relationship Id="rId15" Type="http://schemas.openxmlformats.org/officeDocument/2006/relationships/image" Target="../media/image184.wmf"/><Relationship Id="rId10" Type="http://schemas.openxmlformats.org/officeDocument/2006/relationships/image" Target="../media/image179.wmf"/><Relationship Id="rId4" Type="http://schemas.openxmlformats.org/officeDocument/2006/relationships/image" Target="../media/image173.wmf"/><Relationship Id="rId9" Type="http://schemas.openxmlformats.org/officeDocument/2006/relationships/image" Target="../media/image178.wmf"/><Relationship Id="rId14" Type="http://schemas.openxmlformats.org/officeDocument/2006/relationships/image" Target="../media/image183.wmf"/></Relationships>
</file>

<file path=ppt/drawings/_rels/vmlDrawing2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2.wmf"/><Relationship Id="rId13" Type="http://schemas.openxmlformats.org/officeDocument/2006/relationships/image" Target="../media/image181.wmf"/><Relationship Id="rId18" Type="http://schemas.openxmlformats.org/officeDocument/2006/relationships/image" Target="../media/image198.wmf"/><Relationship Id="rId3" Type="http://schemas.openxmlformats.org/officeDocument/2006/relationships/image" Target="../media/image187.wmf"/><Relationship Id="rId7" Type="http://schemas.openxmlformats.org/officeDocument/2006/relationships/image" Target="../media/image191.wmf"/><Relationship Id="rId12" Type="http://schemas.openxmlformats.org/officeDocument/2006/relationships/image" Target="../media/image194.wmf"/><Relationship Id="rId17" Type="http://schemas.openxmlformats.org/officeDocument/2006/relationships/image" Target="../media/image197.wmf"/><Relationship Id="rId2" Type="http://schemas.openxmlformats.org/officeDocument/2006/relationships/image" Target="../media/image186.wmf"/><Relationship Id="rId16" Type="http://schemas.openxmlformats.org/officeDocument/2006/relationships/image" Target="../media/image196.wmf"/><Relationship Id="rId1" Type="http://schemas.openxmlformats.org/officeDocument/2006/relationships/image" Target="../media/image185.wmf"/><Relationship Id="rId6" Type="http://schemas.openxmlformats.org/officeDocument/2006/relationships/image" Target="../media/image190.wmf"/><Relationship Id="rId11" Type="http://schemas.openxmlformats.org/officeDocument/2006/relationships/image" Target="../media/image180.wmf"/><Relationship Id="rId5" Type="http://schemas.openxmlformats.org/officeDocument/2006/relationships/image" Target="../media/image189.wmf"/><Relationship Id="rId15" Type="http://schemas.openxmlformats.org/officeDocument/2006/relationships/image" Target="../media/image182.wmf"/><Relationship Id="rId10" Type="http://schemas.openxmlformats.org/officeDocument/2006/relationships/image" Target="../media/image193.wmf"/><Relationship Id="rId4" Type="http://schemas.openxmlformats.org/officeDocument/2006/relationships/image" Target="../media/image188.wmf"/><Relationship Id="rId9" Type="http://schemas.openxmlformats.org/officeDocument/2006/relationships/image" Target="../media/image178.wmf"/><Relationship Id="rId14" Type="http://schemas.openxmlformats.org/officeDocument/2006/relationships/image" Target="../media/image195.wmf"/></Relationships>
</file>

<file path=ppt/drawings/_rels/vmlDrawing2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6.wmf"/><Relationship Id="rId13" Type="http://schemas.openxmlformats.org/officeDocument/2006/relationships/image" Target="../media/image211.wmf"/><Relationship Id="rId3" Type="http://schemas.openxmlformats.org/officeDocument/2006/relationships/image" Target="../media/image201.wmf"/><Relationship Id="rId7" Type="http://schemas.openxmlformats.org/officeDocument/2006/relationships/image" Target="../media/image205.wmf"/><Relationship Id="rId12" Type="http://schemas.openxmlformats.org/officeDocument/2006/relationships/image" Target="../media/image210.wmf"/><Relationship Id="rId2" Type="http://schemas.openxmlformats.org/officeDocument/2006/relationships/image" Target="../media/image200.wmf"/><Relationship Id="rId16" Type="http://schemas.openxmlformats.org/officeDocument/2006/relationships/image" Target="../media/image214.wmf"/><Relationship Id="rId1" Type="http://schemas.openxmlformats.org/officeDocument/2006/relationships/image" Target="../media/image199.wmf"/><Relationship Id="rId6" Type="http://schemas.openxmlformats.org/officeDocument/2006/relationships/image" Target="../media/image204.wmf"/><Relationship Id="rId11" Type="http://schemas.openxmlformats.org/officeDocument/2006/relationships/image" Target="../media/image209.wmf"/><Relationship Id="rId5" Type="http://schemas.openxmlformats.org/officeDocument/2006/relationships/image" Target="../media/image203.wmf"/><Relationship Id="rId15" Type="http://schemas.openxmlformats.org/officeDocument/2006/relationships/image" Target="../media/image213.wmf"/><Relationship Id="rId10" Type="http://schemas.openxmlformats.org/officeDocument/2006/relationships/image" Target="../media/image208.wmf"/><Relationship Id="rId4" Type="http://schemas.openxmlformats.org/officeDocument/2006/relationships/image" Target="../media/image202.wmf"/><Relationship Id="rId9" Type="http://schemas.openxmlformats.org/officeDocument/2006/relationships/image" Target="../media/image207.wmf"/><Relationship Id="rId14" Type="http://schemas.openxmlformats.org/officeDocument/2006/relationships/image" Target="../media/image212.wmf"/></Relationships>
</file>

<file path=ppt/drawings/_rels/vmlDrawing2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1.wmf"/><Relationship Id="rId13" Type="http://schemas.openxmlformats.org/officeDocument/2006/relationships/image" Target="../media/image226.wmf"/><Relationship Id="rId18" Type="http://schemas.openxmlformats.org/officeDocument/2006/relationships/image" Target="../media/image231.wmf"/><Relationship Id="rId3" Type="http://schemas.openxmlformats.org/officeDocument/2006/relationships/image" Target="../media/image216.wmf"/><Relationship Id="rId7" Type="http://schemas.openxmlformats.org/officeDocument/2006/relationships/image" Target="../media/image220.wmf"/><Relationship Id="rId12" Type="http://schemas.openxmlformats.org/officeDocument/2006/relationships/image" Target="../media/image225.wmf"/><Relationship Id="rId17" Type="http://schemas.openxmlformats.org/officeDocument/2006/relationships/image" Target="../media/image230.wmf"/><Relationship Id="rId2" Type="http://schemas.openxmlformats.org/officeDocument/2006/relationships/image" Target="../media/image215.wmf"/><Relationship Id="rId16" Type="http://schemas.openxmlformats.org/officeDocument/2006/relationships/image" Target="../media/image229.wmf"/><Relationship Id="rId1" Type="http://schemas.openxmlformats.org/officeDocument/2006/relationships/image" Target="../media/image199.wmf"/><Relationship Id="rId6" Type="http://schemas.openxmlformats.org/officeDocument/2006/relationships/image" Target="../media/image219.wmf"/><Relationship Id="rId11" Type="http://schemas.openxmlformats.org/officeDocument/2006/relationships/image" Target="../media/image224.wmf"/><Relationship Id="rId5" Type="http://schemas.openxmlformats.org/officeDocument/2006/relationships/image" Target="../media/image218.wmf"/><Relationship Id="rId15" Type="http://schemas.openxmlformats.org/officeDocument/2006/relationships/image" Target="../media/image228.wmf"/><Relationship Id="rId10" Type="http://schemas.openxmlformats.org/officeDocument/2006/relationships/image" Target="../media/image223.wmf"/><Relationship Id="rId19" Type="http://schemas.openxmlformats.org/officeDocument/2006/relationships/image" Target="../media/image232.wmf"/><Relationship Id="rId4" Type="http://schemas.openxmlformats.org/officeDocument/2006/relationships/image" Target="../media/image217.wmf"/><Relationship Id="rId9" Type="http://schemas.openxmlformats.org/officeDocument/2006/relationships/image" Target="../media/image222.wmf"/><Relationship Id="rId14" Type="http://schemas.openxmlformats.org/officeDocument/2006/relationships/image" Target="../media/image22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image" Target="../media/image33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12" Type="http://schemas.openxmlformats.org/officeDocument/2006/relationships/image" Target="../media/image32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11" Type="http://schemas.openxmlformats.org/officeDocument/2006/relationships/image" Target="../media/image31.wmf"/><Relationship Id="rId5" Type="http://schemas.openxmlformats.org/officeDocument/2006/relationships/image" Target="../media/image25.wmf"/><Relationship Id="rId15" Type="http://schemas.openxmlformats.org/officeDocument/2006/relationships/image" Target="../media/image35.wmf"/><Relationship Id="rId10" Type="http://schemas.openxmlformats.org/officeDocument/2006/relationships/image" Target="../media/image30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Relationship Id="rId14" Type="http://schemas.openxmlformats.org/officeDocument/2006/relationships/image" Target="../media/image3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13" Type="http://schemas.openxmlformats.org/officeDocument/2006/relationships/image" Target="../media/image49.wmf"/><Relationship Id="rId3" Type="http://schemas.openxmlformats.org/officeDocument/2006/relationships/image" Target="../media/image39.wmf"/><Relationship Id="rId7" Type="http://schemas.openxmlformats.org/officeDocument/2006/relationships/image" Target="../media/image43.wmf"/><Relationship Id="rId12" Type="http://schemas.openxmlformats.org/officeDocument/2006/relationships/image" Target="../media/image48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11" Type="http://schemas.openxmlformats.org/officeDocument/2006/relationships/image" Target="../media/image47.wmf"/><Relationship Id="rId5" Type="http://schemas.openxmlformats.org/officeDocument/2006/relationships/image" Target="../media/image41.wmf"/><Relationship Id="rId15" Type="http://schemas.openxmlformats.org/officeDocument/2006/relationships/image" Target="../media/image51.wmf"/><Relationship Id="rId10" Type="http://schemas.openxmlformats.org/officeDocument/2006/relationships/image" Target="../media/image46.wmf"/><Relationship Id="rId4" Type="http://schemas.openxmlformats.org/officeDocument/2006/relationships/image" Target="../media/image40.wmf"/><Relationship Id="rId9" Type="http://schemas.openxmlformats.org/officeDocument/2006/relationships/image" Target="../media/image45.wmf"/><Relationship Id="rId14" Type="http://schemas.openxmlformats.org/officeDocument/2006/relationships/image" Target="../media/image50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13" Type="http://schemas.openxmlformats.org/officeDocument/2006/relationships/image" Target="../media/image63.wmf"/><Relationship Id="rId3" Type="http://schemas.openxmlformats.org/officeDocument/2006/relationships/image" Target="../media/image53.wmf"/><Relationship Id="rId7" Type="http://schemas.openxmlformats.org/officeDocument/2006/relationships/image" Target="../media/image57.wmf"/><Relationship Id="rId12" Type="http://schemas.openxmlformats.org/officeDocument/2006/relationships/image" Target="../media/image62.wmf"/><Relationship Id="rId2" Type="http://schemas.openxmlformats.org/officeDocument/2006/relationships/image" Target="../media/image50.wmf"/><Relationship Id="rId1" Type="http://schemas.openxmlformats.org/officeDocument/2006/relationships/image" Target="../media/image52.wmf"/><Relationship Id="rId6" Type="http://schemas.openxmlformats.org/officeDocument/2006/relationships/image" Target="../media/image56.wmf"/><Relationship Id="rId11" Type="http://schemas.openxmlformats.org/officeDocument/2006/relationships/image" Target="../media/image61.wmf"/><Relationship Id="rId5" Type="http://schemas.openxmlformats.org/officeDocument/2006/relationships/image" Target="../media/image55.wmf"/><Relationship Id="rId10" Type="http://schemas.openxmlformats.org/officeDocument/2006/relationships/image" Target="../media/image60.wmf"/><Relationship Id="rId4" Type="http://schemas.openxmlformats.org/officeDocument/2006/relationships/image" Target="../media/image54.wmf"/><Relationship Id="rId9" Type="http://schemas.openxmlformats.org/officeDocument/2006/relationships/image" Target="../media/image5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52.wmf"/><Relationship Id="rId6" Type="http://schemas.openxmlformats.org/officeDocument/2006/relationships/image" Target="../media/image68.wmf"/><Relationship Id="rId5" Type="http://schemas.openxmlformats.org/officeDocument/2006/relationships/image" Target="../media/image67.wmf"/><Relationship Id="rId4" Type="http://schemas.openxmlformats.org/officeDocument/2006/relationships/image" Target="../media/image66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3" Type="http://schemas.openxmlformats.org/officeDocument/2006/relationships/image" Target="../media/image71.wmf"/><Relationship Id="rId7" Type="http://schemas.openxmlformats.org/officeDocument/2006/relationships/image" Target="../media/image75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Relationship Id="rId6" Type="http://schemas.openxmlformats.org/officeDocument/2006/relationships/image" Target="../media/image74.wmf"/><Relationship Id="rId5" Type="http://schemas.openxmlformats.org/officeDocument/2006/relationships/image" Target="../media/image73.wmf"/><Relationship Id="rId10" Type="http://schemas.openxmlformats.org/officeDocument/2006/relationships/image" Target="../media/image78.wmf"/><Relationship Id="rId4" Type="http://schemas.openxmlformats.org/officeDocument/2006/relationships/image" Target="../media/image72.wmf"/><Relationship Id="rId9" Type="http://schemas.openxmlformats.org/officeDocument/2006/relationships/image" Target="../media/image7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BB293-0719-4B19-A181-EE36FD0623AD}" type="datetimeFigureOut">
              <a:rPr lang="en-US" smtClean="0"/>
              <a:pPr/>
              <a:t>28/4/2020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A8B73-FCCD-4D4C-BC4E-0CE5120A1B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63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1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Note: hiệu</a:t>
            </a:r>
            <a:r>
              <a:rPr lang="en-US" baseline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8307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Note: hiệu</a:t>
            </a:r>
            <a:r>
              <a:rPr lang="en-US" baseline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5888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Note: </a:t>
            </a:r>
            <a:r>
              <a:rPr lang="en-US" dirty="0" err="1"/>
              <a:t>hiệu</a:t>
            </a:r>
            <a:r>
              <a:rPr lang="en-US" baseline="0" dirty="0"/>
              <a:t> </a:t>
            </a:r>
            <a:r>
              <a:rPr lang="en-US" baseline="0" dirty="0" err="1"/>
              <a:t>ứng</a:t>
            </a:r>
            <a:r>
              <a:rPr lang="en-US" baseline="0" dirty="0"/>
              <a:t> </a:t>
            </a:r>
            <a:r>
              <a:rPr lang="en-US" baseline="0" dirty="0" err="1"/>
              <a:t>xuất</a:t>
            </a:r>
            <a:r>
              <a:rPr lang="en-US" baseline="0" dirty="0"/>
              <a:t> </a:t>
            </a:r>
            <a:r>
              <a:rPr lang="en-US" baseline="0" dirty="0" err="1"/>
              <a:t>hiện</a:t>
            </a:r>
            <a:r>
              <a:rPr lang="en-US" baseline="0" dirty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4543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Note: hiệu</a:t>
            </a:r>
            <a:r>
              <a:rPr lang="en-US" baseline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6060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Note: hiệu</a:t>
            </a:r>
            <a:r>
              <a:rPr lang="en-US" baseline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99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Note: hiệu</a:t>
            </a:r>
            <a:r>
              <a:rPr lang="en-US" baseline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1374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5531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7905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8363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379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Note: </a:t>
            </a:r>
            <a:r>
              <a:rPr lang="en-US" dirty="0" err="1"/>
              <a:t>hiệu</a:t>
            </a:r>
            <a:r>
              <a:rPr lang="en-US" baseline="0" dirty="0"/>
              <a:t> </a:t>
            </a:r>
            <a:r>
              <a:rPr lang="en-US" baseline="0" dirty="0" err="1"/>
              <a:t>ứng</a:t>
            </a:r>
            <a:r>
              <a:rPr lang="en-US" baseline="0" dirty="0"/>
              <a:t> </a:t>
            </a:r>
            <a:r>
              <a:rPr lang="en-US" baseline="0" dirty="0" err="1"/>
              <a:t>xuất</a:t>
            </a:r>
            <a:r>
              <a:rPr lang="en-US" baseline="0" dirty="0"/>
              <a:t> </a:t>
            </a:r>
            <a:r>
              <a:rPr lang="en-US" baseline="0" dirty="0" err="1"/>
              <a:t>hiện</a:t>
            </a:r>
            <a:r>
              <a:rPr lang="en-US" baseline="0" dirty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382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0127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55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Note: </a:t>
            </a:r>
            <a:r>
              <a:rPr lang="en-US" dirty="0" err="1"/>
              <a:t>hiệu</a:t>
            </a:r>
            <a:r>
              <a:rPr lang="en-US" baseline="0" dirty="0"/>
              <a:t> </a:t>
            </a:r>
            <a:r>
              <a:rPr lang="en-US" baseline="0" dirty="0" err="1"/>
              <a:t>ứng</a:t>
            </a:r>
            <a:r>
              <a:rPr lang="en-US" baseline="0" dirty="0"/>
              <a:t> </a:t>
            </a:r>
            <a:r>
              <a:rPr lang="en-US" baseline="0" dirty="0" err="1"/>
              <a:t>xuất</a:t>
            </a:r>
            <a:r>
              <a:rPr lang="en-US" baseline="0" dirty="0"/>
              <a:t> </a:t>
            </a:r>
            <a:r>
              <a:rPr lang="en-US" baseline="0" dirty="0" err="1"/>
              <a:t>hiện</a:t>
            </a:r>
            <a:r>
              <a:rPr lang="en-US" baseline="0" dirty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2861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Note: hiệu</a:t>
            </a:r>
            <a:r>
              <a:rPr lang="en-US" baseline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001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Note: hiệu</a:t>
            </a:r>
            <a:r>
              <a:rPr lang="en-US" baseline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5572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Note: hiệu</a:t>
            </a:r>
            <a:r>
              <a:rPr lang="en-US" baseline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2453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Note: hiệu</a:t>
            </a:r>
            <a:r>
              <a:rPr lang="en-US" baseline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4246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Note: hiệu</a:t>
            </a:r>
            <a:r>
              <a:rPr lang="en-US" baseline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2100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Note: hiệu</a:t>
            </a:r>
            <a:r>
              <a:rPr lang="en-US" baseline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429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9038" y="4260851"/>
            <a:ext cx="20729099" cy="2940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8076" y="7772400"/>
            <a:ext cx="17071023" cy="3505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3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20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9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359" y="3200401"/>
            <a:ext cx="21948458" cy="905192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80702" y="549277"/>
            <a:ext cx="5487114" cy="1170305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359" y="549277"/>
            <a:ext cx="16054890" cy="117030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6"/>
            <a:ext cx="5690342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D15044BE-B3F3-4258-B55D-9238C2EBFDF1}" type="datetimeFigureOut">
              <a:rPr lang="en-US" smtClean="0"/>
              <a:pPr/>
              <a:t>28/4/2020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90" y="12712706"/>
            <a:ext cx="7722606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9" y="12712706"/>
            <a:ext cx="5690342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18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359" y="3200401"/>
            <a:ext cx="21948458" cy="90519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419" y="8813801"/>
            <a:ext cx="20729099" cy="2724150"/>
          </a:xfrm>
          <a:prstGeom prst="rect">
            <a:avLst/>
          </a:prstGeom>
        </p:spPr>
        <p:txBody>
          <a:bodyPr anchor="t"/>
          <a:lstStyle>
            <a:lvl1pPr algn="l">
              <a:defRPr sz="9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419" y="5813427"/>
            <a:ext cx="20729099" cy="30003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639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727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917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4556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319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1834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2047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911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359" y="3200401"/>
            <a:ext cx="10771002" cy="9051926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6814" y="3200401"/>
            <a:ext cx="10771002" cy="9051926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28/4/2020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359" y="3070226"/>
            <a:ext cx="10775238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359" y="4349750"/>
            <a:ext cx="10775238" cy="7902576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8348" y="3070226"/>
            <a:ext cx="10779470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8348" y="4349750"/>
            <a:ext cx="10779470" cy="7902576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28/4/2020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28/4/2020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28/4/2020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60" y="546100"/>
            <a:ext cx="8023213" cy="2324100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4708" y="546101"/>
            <a:ext cx="13633108" cy="11706226"/>
          </a:xfrm>
          <a:prstGeom prst="rect">
            <a:avLst/>
          </a:prstGeom>
        </p:spPr>
        <p:txBody>
          <a:bodyPr/>
          <a:lstStyle>
            <a:lvl1pPr>
              <a:defRPr sz="7600"/>
            </a:lvl1pPr>
            <a:lvl2pPr>
              <a:defRPr sz="6700"/>
            </a:lvl2pPr>
            <a:lvl3pPr>
              <a:defRPr sz="57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360" y="2870201"/>
            <a:ext cx="8023213" cy="9382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28/4/2020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0057" y="9601200"/>
            <a:ext cx="14632305" cy="1133476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80057" y="1225550"/>
            <a:ext cx="14632305" cy="822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600"/>
            </a:lvl1pPr>
            <a:lvl2pPr marL="1088639" indent="0">
              <a:buNone/>
              <a:defRPr sz="6700"/>
            </a:lvl2pPr>
            <a:lvl3pPr marL="2177278" indent="0">
              <a:buNone/>
              <a:defRPr sz="5700"/>
            </a:lvl3pPr>
            <a:lvl4pPr marL="3265917" indent="0">
              <a:buNone/>
              <a:defRPr sz="4800"/>
            </a:lvl4pPr>
            <a:lvl5pPr marL="4354556" indent="0">
              <a:buNone/>
              <a:defRPr sz="4800"/>
            </a:lvl5pPr>
            <a:lvl6pPr marL="5443195" indent="0">
              <a:buNone/>
              <a:defRPr sz="4800"/>
            </a:lvl6pPr>
            <a:lvl7pPr marL="6531834" indent="0">
              <a:buNone/>
              <a:defRPr sz="4800"/>
            </a:lvl7pPr>
            <a:lvl8pPr marL="7620472" indent="0">
              <a:buNone/>
              <a:defRPr sz="4800"/>
            </a:lvl8pPr>
            <a:lvl9pPr marL="8709111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80057" y="10734676"/>
            <a:ext cx="14632305" cy="16097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28/4/2020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" y="3523"/>
            <a:ext cx="24387048" cy="1428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10243814" y="333375"/>
            <a:ext cx="10384574" cy="8771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</a:t>
            </a:r>
            <a:r>
              <a:rPr lang="vi-VN" sz="5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Ư</a:t>
            </a:r>
            <a:r>
              <a:rPr lang="en-US" sz="5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ƠNG TRÌNH Đ</a:t>
            </a:r>
            <a:r>
              <a:rPr lang="vi-VN" sz="5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Ư</a:t>
            </a:r>
            <a:r>
              <a:rPr lang="en-US" sz="5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ỜNG TRÒN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3286045" y="455250"/>
            <a:ext cx="19319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baseline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HÌNH HỌC</a:t>
            </a:r>
            <a:endParaRPr lang="en-US" sz="3200" b="1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2135187" y="185946"/>
            <a:ext cx="873957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500"/>
              </a:lnSpc>
            </a:pPr>
            <a:r>
              <a:rPr lang="en-US" sz="2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LỚP</a:t>
            </a:r>
          </a:p>
          <a:p>
            <a:pPr algn="ctr">
              <a:lnSpc>
                <a:spcPts val="4500"/>
              </a:lnSpc>
            </a:pPr>
            <a:r>
              <a:rPr lang="en-US" sz="4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10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141625" y="276523"/>
            <a:ext cx="225093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</a:t>
            </a:r>
            <a:r>
              <a:rPr lang="en-US" sz="3200" b="1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2</a:t>
            </a:r>
          </a:p>
          <a:p>
            <a:pPr algn="ctr"/>
            <a:r>
              <a:rPr lang="en-US" sz="3200" b="1" baseline="0" dirty="0" err="1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Chương</a:t>
            </a:r>
            <a:r>
              <a:rPr lang="en-US" sz="3200" b="1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vi-VN" sz="3200" b="1" baseline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3200" b="1" baseline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II</a:t>
            </a:r>
            <a:endParaRPr lang="en-US" sz="3200" b="1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2177278" rtl="0" eaLnBrk="1" latinLnBrk="0" hangingPunct="1">
        <a:spcBef>
          <a:spcPct val="0"/>
        </a:spcBef>
        <a:buNone/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479" indent="-816479" algn="l" defTabSz="2177278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9038" indent="-680399" algn="l" defTabSz="2177278" rtl="0" eaLnBrk="1" latinLnBrk="0" hangingPunct="1">
        <a:spcBef>
          <a:spcPct val="20000"/>
        </a:spcBef>
        <a:buFont typeface="Arial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21597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810236" indent="-544319" algn="l" defTabSz="2177278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875" indent="-544319" algn="l" defTabSz="2177278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7514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6153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4792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3431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639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278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917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556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3195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834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20472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9111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2.bin"/><Relationship Id="rId13" Type="http://schemas.openxmlformats.org/officeDocument/2006/relationships/image" Target="../media/image73.wmf"/><Relationship Id="rId18" Type="http://schemas.openxmlformats.org/officeDocument/2006/relationships/oleObject" Target="../embeddings/oleObject77.bin"/><Relationship Id="rId3" Type="http://schemas.openxmlformats.org/officeDocument/2006/relationships/notesSlide" Target="../notesSlides/notesSlide9.xml"/><Relationship Id="rId21" Type="http://schemas.openxmlformats.org/officeDocument/2006/relationships/image" Target="../media/image77.wmf"/><Relationship Id="rId7" Type="http://schemas.openxmlformats.org/officeDocument/2006/relationships/image" Target="../media/image70.wmf"/><Relationship Id="rId12" Type="http://schemas.openxmlformats.org/officeDocument/2006/relationships/oleObject" Target="../embeddings/oleObject74.bin"/><Relationship Id="rId17" Type="http://schemas.openxmlformats.org/officeDocument/2006/relationships/image" Target="../media/image75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76.bin"/><Relationship Id="rId20" Type="http://schemas.openxmlformats.org/officeDocument/2006/relationships/oleObject" Target="../embeddings/oleObject78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71.bin"/><Relationship Id="rId11" Type="http://schemas.openxmlformats.org/officeDocument/2006/relationships/image" Target="../media/image72.wmf"/><Relationship Id="rId5" Type="http://schemas.openxmlformats.org/officeDocument/2006/relationships/image" Target="../media/image69.wmf"/><Relationship Id="rId15" Type="http://schemas.openxmlformats.org/officeDocument/2006/relationships/image" Target="../media/image74.wmf"/><Relationship Id="rId23" Type="http://schemas.openxmlformats.org/officeDocument/2006/relationships/image" Target="../media/image78.wmf"/><Relationship Id="rId10" Type="http://schemas.openxmlformats.org/officeDocument/2006/relationships/oleObject" Target="../embeddings/oleObject73.bin"/><Relationship Id="rId19" Type="http://schemas.openxmlformats.org/officeDocument/2006/relationships/image" Target="../media/image76.wmf"/><Relationship Id="rId4" Type="http://schemas.openxmlformats.org/officeDocument/2006/relationships/oleObject" Target="../embeddings/oleObject70.bin"/><Relationship Id="rId9" Type="http://schemas.openxmlformats.org/officeDocument/2006/relationships/image" Target="../media/image71.wmf"/><Relationship Id="rId14" Type="http://schemas.openxmlformats.org/officeDocument/2006/relationships/oleObject" Target="../embeddings/oleObject75.bin"/><Relationship Id="rId22" Type="http://schemas.openxmlformats.org/officeDocument/2006/relationships/oleObject" Target="../embeddings/oleObject79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2.bin"/><Relationship Id="rId13" Type="http://schemas.openxmlformats.org/officeDocument/2006/relationships/image" Target="../media/image83.wmf"/><Relationship Id="rId18" Type="http://schemas.openxmlformats.org/officeDocument/2006/relationships/oleObject" Target="../embeddings/oleObject87.bin"/><Relationship Id="rId26" Type="http://schemas.openxmlformats.org/officeDocument/2006/relationships/oleObject" Target="../embeddings/oleObject91.bin"/><Relationship Id="rId3" Type="http://schemas.openxmlformats.org/officeDocument/2006/relationships/notesSlide" Target="../notesSlides/notesSlide10.xml"/><Relationship Id="rId21" Type="http://schemas.openxmlformats.org/officeDocument/2006/relationships/image" Target="../media/image87.wmf"/><Relationship Id="rId7" Type="http://schemas.openxmlformats.org/officeDocument/2006/relationships/image" Target="../media/image80.wmf"/><Relationship Id="rId12" Type="http://schemas.openxmlformats.org/officeDocument/2006/relationships/oleObject" Target="../embeddings/oleObject84.bin"/><Relationship Id="rId17" Type="http://schemas.openxmlformats.org/officeDocument/2006/relationships/image" Target="../media/image85.wmf"/><Relationship Id="rId25" Type="http://schemas.openxmlformats.org/officeDocument/2006/relationships/image" Target="../media/image89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86.bin"/><Relationship Id="rId20" Type="http://schemas.openxmlformats.org/officeDocument/2006/relationships/oleObject" Target="../embeddings/oleObject88.bin"/><Relationship Id="rId29" Type="http://schemas.openxmlformats.org/officeDocument/2006/relationships/image" Target="../media/image91.wmf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81.bin"/><Relationship Id="rId11" Type="http://schemas.openxmlformats.org/officeDocument/2006/relationships/image" Target="../media/image82.wmf"/><Relationship Id="rId24" Type="http://schemas.openxmlformats.org/officeDocument/2006/relationships/oleObject" Target="../embeddings/oleObject90.bin"/><Relationship Id="rId5" Type="http://schemas.openxmlformats.org/officeDocument/2006/relationships/image" Target="../media/image79.wmf"/><Relationship Id="rId15" Type="http://schemas.openxmlformats.org/officeDocument/2006/relationships/image" Target="../media/image84.wmf"/><Relationship Id="rId23" Type="http://schemas.openxmlformats.org/officeDocument/2006/relationships/image" Target="../media/image88.wmf"/><Relationship Id="rId28" Type="http://schemas.openxmlformats.org/officeDocument/2006/relationships/oleObject" Target="../embeddings/oleObject92.bin"/><Relationship Id="rId10" Type="http://schemas.openxmlformats.org/officeDocument/2006/relationships/oleObject" Target="../embeddings/oleObject83.bin"/><Relationship Id="rId19" Type="http://schemas.openxmlformats.org/officeDocument/2006/relationships/image" Target="../media/image86.wmf"/><Relationship Id="rId4" Type="http://schemas.openxmlformats.org/officeDocument/2006/relationships/oleObject" Target="../embeddings/oleObject80.bin"/><Relationship Id="rId9" Type="http://schemas.openxmlformats.org/officeDocument/2006/relationships/image" Target="../media/image81.wmf"/><Relationship Id="rId14" Type="http://schemas.openxmlformats.org/officeDocument/2006/relationships/oleObject" Target="../embeddings/oleObject85.bin"/><Relationship Id="rId22" Type="http://schemas.openxmlformats.org/officeDocument/2006/relationships/oleObject" Target="../embeddings/oleObject89.bin"/><Relationship Id="rId27" Type="http://schemas.openxmlformats.org/officeDocument/2006/relationships/image" Target="../media/image90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5.bin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93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94.bin"/><Relationship Id="rId11" Type="http://schemas.openxmlformats.org/officeDocument/2006/relationships/image" Target="../media/image95.wmf"/><Relationship Id="rId5" Type="http://schemas.openxmlformats.org/officeDocument/2006/relationships/image" Target="../media/image92.wmf"/><Relationship Id="rId10" Type="http://schemas.openxmlformats.org/officeDocument/2006/relationships/oleObject" Target="../embeddings/oleObject96.bin"/><Relationship Id="rId4" Type="http://schemas.openxmlformats.org/officeDocument/2006/relationships/oleObject" Target="../embeddings/oleObject93.bin"/><Relationship Id="rId9" Type="http://schemas.openxmlformats.org/officeDocument/2006/relationships/image" Target="../media/image94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9.bin"/><Relationship Id="rId13" Type="http://schemas.openxmlformats.org/officeDocument/2006/relationships/image" Target="../media/image100.wmf"/><Relationship Id="rId18" Type="http://schemas.openxmlformats.org/officeDocument/2006/relationships/oleObject" Target="../embeddings/oleObject104.bin"/><Relationship Id="rId26" Type="http://schemas.openxmlformats.org/officeDocument/2006/relationships/oleObject" Target="../embeddings/oleObject108.bin"/><Relationship Id="rId3" Type="http://schemas.openxmlformats.org/officeDocument/2006/relationships/notesSlide" Target="../notesSlides/notesSlide12.xml"/><Relationship Id="rId21" Type="http://schemas.openxmlformats.org/officeDocument/2006/relationships/image" Target="../media/image104.wmf"/><Relationship Id="rId34" Type="http://schemas.openxmlformats.org/officeDocument/2006/relationships/oleObject" Target="../embeddings/oleObject112.bin"/><Relationship Id="rId7" Type="http://schemas.openxmlformats.org/officeDocument/2006/relationships/image" Target="../media/image97.wmf"/><Relationship Id="rId12" Type="http://schemas.openxmlformats.org/officeDocument/2006/relationships/oleObject" Target="../embeddings/oleObject101.bin"/><Relationship Id="rId17" Type="http://schemas.openxmlformats.org/officeDocument/2006/relationships/image" Target="../media/image102.wmf"/><Relationship Id="rId25" Type="http://schemas.openxmlformats.org/officeDocument/2006/relationships/image" Target="../media/image106.wmf"/><Relationship Id="rId33" Type="http://schemas.openxmlformats.org/officeDocument/2006/relationships/image" Target="../media/image110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103.bin"/><Relationship Id="rId20" Type="http://schemas.openxmlformats.org/officeDocument/2006/relationships/oleObject" Target="../embeddings/oleObject105.bin"/><Relationship Id="rId29" Type="http://schemas.openxmlformats.org/officeDocument/2006/relationships/image" Target="../media/image108.wmf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98.bin"/><Relationship Id="rId11" Type="http://schemas.openxmlformats.org/officeDocument/2006/relationships/image" Target="../media/image99.wmf"/><Relationship Id="rId24" Type="http://schemas.openxmlformats.org/officeDocument/2006/relationships/oleObject" Target="../embeddings/oleObject107.bin"/><Relationship Id="rId32" Type="http://schemas.openxmlformats.org/officeDocument/2006/relationships/oleObject" Target="../embeddings/oleObject111.bin"/><Relationship Id="rId5" Type="http://schemas.openxmlformats.org/officeDocument/2006/relationships/image" Target="../media/image96.wmf"/><Relationship Id="rId15" Type="http://schemas.openxmlformats.org/officeDocument/2006/relationships/image" Target="../media/image101.wmf"/><Relationship Id="rId23" Type="http://schemas.openxmlformats.org/officeDocument/2006/relationships/image" Target="../media/image105.wmf"/><Relationship Id="rId28" Type="http://schemas.openxmlformats.org/officeDocument/2006/relationships/oleObject" Target="../embeddings/oleObject109.bin"/><Relationship Id="rId10" Type="http://schemas.openxmlformats.org/officeDocument/2006/relationships/oleObject" Target="../embeddings/oleObject100.bin"/><Relationship Id="rId19" Type="http://schemas.openxmlformats.org/officeDocument/2006/relationships/image" Target="../media/image103.wmf"/><Relationship Id="rId31" Type="http://schemas.openxmlformats.org/officeDocument/2006/relationships/image" Target="../media/image109.wmf"/><Relationship Id="rId4" Type="http://schemas.openxmlformats.org/officeDocument/2006/relationships/oleObject" Target="../embeddings/oleObject97.bin"/><Relationship Id="rId9" Type="http://schemas.openxmlformats.org/officeDocument/2006/relationships/image" Target="../media/image98.wmf"/><Relationship Id="rId14" Type="http://schemas.openxmlformats.org/officeDocument/2006/relationships/oleObject" Target="../embeddings/oleObject102.bin"/><Relationship Id="rId22" Type="http://schemas.openxmlformats.org/officeDocument/2006/relationships/oleObject" Target="../embeddings/oleObject106.bin"/><Relationship Id="rId27" Type="http://schemas.openxmlformats.org/officeDocument/2006/relationships/image" Target="../media/image107.wmf"/><Relationship Id="rId30" Type="http://schemas.openxmlformats.org/officeDocument/2006/relationships/oleObject" Target="../embeddings/oleObject110.bin"/><Relationship Id="rId35" Type="http://schemas.openxmlformats.org/officeDocument/2006/relationships/image" Target="../media/image111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5.bin"/><Relationship Id="rId13" Type="http://schemas.openxmlformats.org/officeDocument/2006/relationships/image" Target="../media/image116.wmf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13.wmf"/><Relationship Id="rId12" Type="http://schemas.openxmlformats.org/officeDocument/2006/relationships/oleObject" Target="../embeddings/oleObject11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14.bin"/><Relationship Id="rId11" Type="http://schemas.openxmlformats.org/officeDocument/2006/relationships/image" Target="../media/image115.wmf"/><Relationship Id="rId5" Type="http://schemas.openxmlformats.org/officeDocument/2006/relationships/image" Target="../media/image112.wmf"/><Relationship Id="rId15" Type="http://schemas.openxmlformats.org/officeDocument/2006/relationships/image" Target="../media/image117.wmf"/><Relationship Id="rId10" Type="http://schemas.openxmlformats.org/officeDocument/2006/relationships/oleObject" Target="../embeddings/oleObject116.bin"/><Relationship Id="rId4" Type="http://schemas.openxmlformats.org/officeDocument/2006/relationships/oleObject" Target="../embeddings/oleObject113.bin"/><Relationship Id="rId9" Type="http://schemas.openxmlformats.org/officeDocument/2006/relationships/image" Target="../media/image114.wmf"/><Relationship Id="rId14" Type="http://schemas.openxmlformats.org/officeDocument/2006/relationships/oleObject" Target="../embeddings/oleObject118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1.bin"/><Relationship Id="rId13" Type="http://schemas.openxmlformats.org/officeDocument/2006/relationships/image" Target="../media/image122.wmf"/><Relationship Id="rId18" Type="http://schemas.openxmlformats.org/officeDocument/2006/relationships/oleObject" Target="../embeddings/oleObject126.bin"/><Relationship Id="rId3" Type="http://schemas.openxmlformats.org/officeDocument/2006/relationships/notesSlide" Target="../notesSlides/notesSlide14.xml"/><Relationship Id="rId21" Type="http://schemas.openxmlformats.org/officeDocument/2006/relationships/image" Target="../media/image126.wmf"/><Relationship Id="rId7" Type="http://schemas.openxmlformats.org/officeDocument/2006/relationships/image" Target="../media/image119.wmf"/><Relationship Id="rId12" Type="http://schemas.openxmlformats.org/officeDocument/2006/relationships/oleObject" Target="../embeddings/oleObject123.bin"/><Relationship Id="rId17" Type="http://schemas.openxmlformats.org/officeDocument/2006/relationships/image" Target="../media/image124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125.bin"/><Relationship Id="rId20" Type="http://schemas.openxmlformats.org/officeDocument/2006/relationships/oleObject" Target="../embeddings/oleObject127.bin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20.bin"/><Relationship Id="rId11" Type="http://schemas.openxmlformats.org/officeDocument/2006/relationships/image" Target="../media/image121.wmf"/><Relationship Id="rId5" Type="http://schemas.openxmlformats.org/officeDocument/2006/relationships/image" Target="../media/image118.wmf"/><Relationship Id="rId15" Type="http://schemas.openxmlformats.org/officeDocument/2006/relationships/image" Target="../media/image123.wmf"/><Relationship Id="rId23" Type="http://schemas.openxmlformats.org/officeDocument/2006/relationships/image" Target="../media/image127.wmf"/><Relationship Id="rId10" Type="http://schemas.openxmlformats.org/officeDocument/2006/relationships/oleObject" Target="../embeddings/oleObject122.bin"/><Relationship Id="rId19" Type="http://schemas.openxmlformats.org/officeDocument/2006/relationships/image" Target="../media/image125.wmf"/><Relationship Id="rId4" Type="http://schemas.openxmlformats.org/officeDocument/2006/relationships/oleObject" Target="../embeddings/oleObject119.bin"/><Relationship Id="rId9" Type="http://schemas.openxmlformats.org/officeDocument/2006/relationships/image" Target="../media/image120.wmf"/><Relationship Id="rId14" Type="http://schemas.openxmlformats.org/officeDocument/2006/relationships/oleObject" Target="../embeddings/oleObject124.bin"/><Relationship Id="rId22" Type="http://schemas.openxmlformats.org/officeDocument/2006/relationships/oleObject" Target="../embeddings/oleObject128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5.bin"/><Relationship Id="rId13" Type="http://schemas.openxmlformats.org/officeDocument/2006/relationships/image" Target="../media/image116.wmf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113.wmf"/><Relationship Id="rId12" Type="http://schemas.openxmlformats.org/officeDocument/2006/relationships/oleObject" Target="../embeddings/oleObject11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114.bin"/><Relationship Id="rId11" Type="http://schemas.openxmlformats.org/officeDocument/2006/relationships/image" Target="../media/image115.wmf"/><Relationship Id="rId5" Type="http://schemas.openxmlformats.org/officeDocument/2006/relationships/image" Target="../media/image112.wmf"/><Relationship Id="rId15" Type="http://schemas.openxmlformats.org/officeDocument/2006/relationships/image" Target="../media/image117.wmf"/><Relationship Id="rId10" Type="http://schemas.openxmlformats.org/officeDocument/2006/relationships/oleObject" Target="../embeddings/oleObject116.bin"/><Relationship Id="rId4" Type="http://schemas.openxmlformats.org/officeDocument/2006/relationships/oleObject" Target="../embeddings/oleObject113.bin"/><Relationship Id="rId9" Type="http://schemas.openxmlformats.org/officeDocument/2006/relationships/image" Target="../media/image114.wmf"/><Relationship Id="rId14" Type="http://schemas.openxmlformats.org/officeDocument/2006/relationships/oleObject" Target="../embeddings/oleObject118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0.wmf"/><Relationship Id="rId13" Type="http://schemas.openxmlformats.org/officeDocument/2006/relationships/oleObject" Target="../embeddings/oleObject134.bin"/><Relationship Id="rId3" Type="http://schemas.openxmlformats.org/officeDocument/2006/relationships/oleObject" Target="../embeddings/oleObject129.bin"/><Relationship Id="rId7" Type="http://schemas.openxmlformats.org/officeDocument/2006/relationships/oleObject" Target="../embeddings/oleObject131.bin"/><Relationship Id="rId12" Type="http://schemas.openxmlformats.org/officeDocument/2006/relationships/image" Target="../media/image132.wmf"/><Relationship Id="rId17" Type="http://schemas.openxmlformats.org/officeDocument/2006/relationships/oleObject" Target="../embeddings/oleObject136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134.wmf"/><Relationship Id="rId1" Type="http://schemas.openxmlformats.org/officeDocument/2006/relationships/vmlDrawing" Target="../drawings/vmlDrawing16.vml"/><Relationship Id="rId6" Type="http://schemas.openxmlformats.org/officeDocument/2006/relationships/image" Target="../media/image129.wmf"/><Relationship Id="rId11" Type="http://schemas.openxmlformats.org/officeDocument/2006/relationships/oleObject" Target="../embeddings/oleObject133.bin"/><Relationship Id="rId5" Type="http://schemas.openxmlformats.org/officeDocument/2006/relationships/oleObject" Target="../embeddings/oleObject130.bin"/><Relationship Id="rId15" Type="http://schemas.openxmlformats.org/officeDocument/2006/relationships/oleObject" Target="../embeddings/oleObject135.bin"/><Relationship Id="rId10" Type="http://schemas.openxmlformats.org/officeDocument/2006/relationships/image" Target="../media/image131.wmf"/><Relationship Id="rId4" Type="http://schemas.openxmlformats.org/officeDocument/2006/relationships/image" Target="../media/image128.wmf"/><Relationship Id="rId9" Type="http://schemas.openxmlformats.org/officeDocument/2006/relationships/oleObject" Target="../embeddings/oleObject132.bin"/><Relationship Id="rId14" Type="http://schemas.openxmlformats.org/officeDocument/2006/relationships/image" Target="../media/image133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7.wmf"/><Relationship Id="rId13" Type="http://schemas.openxmlformats.org/officeDocument/2006/relationships/oleObject" Target="../embeddings/oleObject142.bin"/><Relationship Id="rId18" Type="http://schemas.openxmlformats.org/officeDocument/2006/relationships/image" Target="../media/image142.wmf"/><Relationship Id="rId3" Type="http://schemas.openxmlformats.org/officeDocument/2006/relationships/oleObject" Target="../embeddings/oleObject137.bin"/><Relationship Id="rId21" Type="http://schemas.openxmlformats.org/officeDocument/2006/relationships/oleObject" Target="../embeddings/oleObject146.bin"/><Relationship Id="rId7" Type="http://schemas.openxmlformats.org/officeDocument/2006/relationships/oleObject" Target="../embeddings/oleObject139.bin"/><Relationship Id="rId12" Type="http://schemas.openxmlformats.org/officeDocument/2006/relationships/image" Target="../media/image139.wmf"/><Relationship Id="rId17" Type="http://schemas.openxmlformats.org/officeDocument/2006/relationships/oleObject" Target="../embeddings/oleObject144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141.wmf"/><Relationship Id="rId20" Type="http://schemas.openxmlformats.org/officeDocument/2006/relationships/image" Target="../media/image143.wmf"/><Relationship Id="rId1" Type="http://schemas.openxmlformats.org/officeDocument/2006/relationships/vmlDrawing" Target="../drawings/vmlDrawing17.vml"/><Relationship Id="rId6" Type="http://schemas.openxmlformats.org/officeDocument/2006/relationships/image" Target="../media/image136.wmf"/><Relationship Id="rId11" Type="http://schemas.openxmlformats.org/officeDocument/2006/relationships/oleObject" Target="../embeddings/oleObject141.bin"/><Relationship Id="rId5" Type="http://schemas.openxmlformats.org/officeDocument/2006/relationships/oleObject" Target="../embeddings/oleObject138.bin"/><Relationship Id="rId15" Type="http://schemas.openxmlformats.org/officeDocument/2006/relationships/oleObject" Target="../embeddings/oleObject143.bin"/><Relationship Id="rId10" Type="http://schemas.openxmlformats.org/officeDocument/2006/relationships/image" Target="../media/image138.wmf"/><Relationship Id="rId19" Type="http://schemas.openxmlformats.org/officeDocument/2006/relationships/oleObject" Target="../embeddings/oleObject145.bin"/><Relationship Id="rId4" Type="http://schemas.openxmlformats.org/officeDocument/2006/relationships/image" Target="../media/image135.wmf"/><Relationship Id="rId9" Type="http://schemas.openxmlformats.org/officeDocument/2006/relationships/oleObject" Target="../embeddings/oleObject140.bin"/><Relationship Id="rId14" Type="http://schemas.openxmlformats.org/officeDocument/2006/relationships/image" Target="../media/image140.wmf"/><Relationship Id="rId22" Type="http://schemas.openxmlformats.org/officeDocument/2006/relationships/image" Target="../media/image144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9.bin"/><Relationship Id="rId13" Type="http://schemas.openxmlformats.org/officeDocument/2006/relationships/image" Target="../media/image149.wmf"/><Relationship Id="rId18" Type="http://schemas.openxmlformats.org/officeDocument/2006/relationships/oleObject" Target="../embeddings/oleObject154.bin"/><Relationship Id="rId26" Type="http://schemas.openxmlformats.org/officeDocument/2006/relationships/oleObject" Target="../embeddings/oleObject158.bin"/><Relationship Id="rId3" Type="http://schemas.openxmlformats.org/officeDocument/2006/relationships/notesSlide" Target="../notesSlides/notesSlide16.xml"/><Relationship Id="rId21" Type="http://schemas.openxmlformats.org/officeDocument/2006/relationships/image" Target="../media/image153.wmf"/><Relationship Id="rId7" Type="http://schemas.openxmlformats.org/officeDocument/2006/relationships/image" Target="../media/image146.wmf"/><Relationship Id="rId12" Type="http://schemas.openxmlformats.org/officeDocument/2006/relationships/oleObject" Target="../embeddings/oleObject151.bin"/><Relationship Id="rId17" Type="http://schemas.openxmlformats.org/officeDocument/2006/relationships/image" Target="../media/image151.wmf"/><Relationship Id="rId25" Type="http://schemas.openxmlformats.org/officeDocument/2006/relationships/image" Target="../media/image155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153.bin"/><Relationship Id="rId20" Type="http://schemas.openxmlformats.org/officeDocument/2006/relationships/oleObject" Target="../embeddings/oleObject155.bin"/><Relationship Id="rId29" Type="http://schemas.openxmlformats.org/officeDocument/2006/relationships/oleObject" Target="../embeddings/oleObject160.bin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148.bin"/><Relationship Id="rId11" Type="http://schemas.openxmlformats.org/officeDocument/2006/relationships/image" Target="../media/image148.wmf"/><Relationship Id="rId24" Type="http://schemas.openxmlformats.org/officeDocument/2006/relationships/oleObject" Target="../embeddings/oleObject157.bin"/><Relationship Id="rId32" Type="http://schemas.openxmlformats.org/officeDocument/2006/relationships/image" Target="../media/image158.wmf"/><Relationship Id="rId5" Type="http://schemas.openxmlformats.org/officeDocument/2006/relationships/image" Target="../media/image145.wmf"/><Relationship Id="rId15" Type="http://schemas.openxmlformats.org/officeDocument/2006/relationships/image" Target="../media/image150.wmf"/><Relationship Id="rId23" Type="http://schemas.openxmlformats.org/officeDocument/2006/relationships/image" Target="../media/image154.wmf"/><Relationship Id="rId28" Type="http://schemas.openxmlformats.org/officeDocument/2006/relationships/image" Target="../media/image156.wmf"/><Relationship Id="rId10" Type="http://schemas.openxmlformats.org/officeDocument/2006/relationships/oleObject" Target="../embeddings/oleObject150.bin"/><Relationship Id="rId19" Type="http://schemas.openxmlformats.org/officeDocument/2006/relationships/image" Target="../media/image152.wmf"/><Relationship Id="rId31" Type="http://schemas.openxmlformats.org/officeDocument/2006/relationships/oleObject" Target="../embeddings/oleObject161.bin"/><Relationship Id="rId4" Type="http://schemas.openxmlformats.org/officeDocument/2006/relationships/oleObject" Target="../embeddings/oleObject147.bin"/><Relationship Id="rId9" Type="http://schemas.openxmlformats.org/officeDocument/2006/relationships/image" Target="../media/image147.wmf"/><Relationship Id="rId14" Type="http://schemas.openxmlformats.org/officeDocument/2006/relationships/oleObject" Target="../embeddings/oleObject152.bin"/><Relationship Id="rId22" Type="http://schemas.openxmlformats.org/officeDocument/2006/relationships/oleObject" Target="../embeddings/oleObject156.bin"/><Relationship Id="rId27" Type="http://schemas.openxmlformats.org/officeDocument/2006/relationships/oleObject" Target="../embeddings/oleObject159.bin"/><Relationship Id="rId30" Type="http://schemas.openxmlformats.org/officeDocument/2006/relationships/image" Target="../media/image157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0.w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14.wmf"/><Relationship Id="rId7" Type="http://schemas.openxmlformats.org/officeDocument/2006/relationships/image" Target="../media/image7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2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5" Type="http://schemas.openxmlformats.org/officeDocument/2006/relationships/image" Target="../media/image11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3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8.wmf"/><Relationship Id="rId14" Type="http://schemas.openxmlformats.org/officeDocument/2006/relationships/oleObject" Target="../embeddings/oleObject6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4.bin"/><Relationship Id="rId13" Type="http://schemas.openxmlformats.org/officeDocument/2006/relationships/image" Target="../media/image163.wmf"/><Relationship Id="rId18" Type="http://schemas.openxmlformats.org/officeDocument/2006/relationships/oleObject" Target="../embeddings/oleObject169.bin"/><Relationship Id="rId3" Type="http://schemas.openxmlformats.org/officeDocument/2006/relationships/notesSlide" Target="../notesSlides/notesSlide17.xml"/><Relationship Id="rId21" Type="http://schemas.openxmlformats.org/officeDocument/2006/relationships/image" Target="../media/image167.wmf"/><Relationship Id="rId7" Type="http://schemas.openxmlformats.org/officeDocument/2006/relationships/image" Target="../media/image160.wmf"/><Relationship Id="rId12" Type="http://schemas.openxmlformats.org/officeDocument/2006/relationships/oleObject" Target="../embeddings/oleObject166.bin"/><Relationship Id="rId17" Type="http://schemas.openxmlformats.org/officeDocument/2006/relationships/image" Target="../media/image165.wmf"/><Relationship Id="rId25" Type="http://schemas.openxmlformats.org/officeDocument/2006/relationships/image" Target="../media/image169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168.bin"/><Relationship Id="rId20" Type="http://schemas.openxmlformats.org/officeDocument/2006/relationships/oleObject" Target="../embeddings/oleObject170.bin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63.bin"/><Relationship Id="rId11" Type="http://schemas.openxmlformats.org/officeDocument/2006/relationships/image" Target="../media/image162.wmf"/><Relationship Id="rId24" Type="http://schemas.openxmlformats.org/officeDocument/2006/relationships/oleObject" Target="../embeddings/oleObject172.bin"/><Relationship Id="rId5" Type="http://schemas.openxmlformats.org/officeDocument/2006/relationships/image" Target="../media/image159.wmf"/><Relationship Id="rId15" Type="http://schemas.openxmlformats.org/officeDocument/2006/relationships/image" Target="../media/image164.wmf"/><Relationship Id="rId23" Type="http://schemas.openxmlformats.org/officeDocument/2006/relationships/image" Target="../media/image168.wmf"/><Relationship Id="rId10" Type="http://schemas.openxmlformats.org/officeDocument/2006/relationships/oleObject" Target="../embeddings/oleObject165.bin"/><Relationship Id="rId19" Type="http://schemas.openxmlformats.org/officeDocument/2006/relationships/image" Target="../media/image166.wmf"/><Relationship Id="rId4" Type="http://schemas.openxmlformats.org/officeDocument/2006/relationships/oleObject" Target="../embeddings/oleObject162.bin"/><Relationship Id="rId9" Type="http://schemas.openxmlformats.org/officeDocument/2006/relationships/image" Target="../media/image161.wmf"/><Relationship Id="rId14" Type="http://schemas.openxmlformats.org/officeDocument/2006/relationships/oleObject" Target="../embeddings/oleObject167.bin"/><Relationship Id="rId22" Type="http://schemas.openxmlformats.org/officeDocument/2006/relationships/oleObject" Target="../embeddings/oleObject171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5.bin"/><Relationship Id="rId13" Type="http://schemas.openxmlformats.org/officeDocument/2006/relationships/image" Target="../media/image174.wmf"/><Relationship Id="rId18" Type="http://schemas.openxmlformats.org/officeDocument/2006/relationships/oleObject" Target="../embeddings/oleObject180.bin"/><Relationship Id="rId26" Type="http://schemas.openxmlformats.org/officeDocument/2006/relationships/oleObject" Target="../embeddings/oleObject184.bin"/><Relationship Id="rId3" Type="http://schemas.openxmlformats.org/officeDocument/2006/relationships/notesSlide" Target="../notesSlides/notesSlide18.xml"/><Relationship Id="rId21" Type="http://schemas.openxmlformats.org/officeDocument/2006/relationships/image" Target="../media/image178.wmf"/><Relationship Id="rId34" Type="http://schemas.openxmlformats.org/officeDocument/2006/relationships/oleObject" Target="../embeddings/oleObject189.bin"/><Relationship Id="rId7" Type="http://schemas.openxmlformats.org/officeDocument/2006/relationships/image" Target="../media/image171.wmf"/><Relationship Id="rId12" Type="http://schemas.openxmlformats.org/officeDocument/2006/relationships/oleObject" Target="../embeddings/oleObject177.bin"/><Relationship Id="rId17" Type="http://schemas.openxmlformats.org/officeDocument/2006/relationships/image" Target="../media/image176.wmf"/><Relationship Id="rId25" Type="http://schemas.openxmlformats.org/officeDocument/2006/relationships/image" Target="../media/image180.wmf"/><Relationship Id="rId33" Type="http://schemas.openxmlformats.org/officeDocument/2006/relationships/image" Target="../media/image183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179.bin"/><Relationship Id="rId20" Type="http://schemas.openxmlformats.org/officeDocument/2006/relationships/oleObject" Target="../embeddings/oleObject181.bin"/><Relationship Id="rId29" Type="http://schemas.openxmlformats.org/officeDocument/2006/relationships/oleObject" Target="../embeddings/oleObject186.bin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174.bin"/><Relationship Id="rId11" Type="http://schemas.openxmlformats.org/officeDocument/2006/relationships/image" Target="../media/image173.wmf"/><Relationship Id="rId24" Type="http://schemas.openxmlformats.org/officeDocument/2006/relationships/oleObject" Target="../embeddings/oleObject183.bin"/><Relationship Id="rId32" Type="http://schemas.openxmlformats.org/officeDocument/2006/relationships/oleObject" Target="../embeddings/oleObject188.bin"/><Relationship Id="rId5" Type="http://schemas.openxmlformats.org/officeDocument/2006/relationships/image" Target="../media/image170.wmf"/><Relationship Id="rId15" Type="http://schemas.openxmlformats.org/officeDocument/2006/relationships/image" Target="../media/image175.wmf"/><Relationship Id="rId23" Type="http://schemas.openxmlformats.org/officeDocument/2006/relationships/image" Target="../media/image179.wmf"/><Relationship Id="rId28" Type="http://schemas.openxmlformats.org/officeDocument/2006/relationships/image" Target="../media/image181.wmf"/><Relationship Id="rId10" Type="http://schemas.openxmlformats.org/officeDocument/2006/relationships/oleObject" Target="../embeddings/oleObject176.bin"/><Relationship Id="rId19" Type="http://schemas.openxmlformats.org/officeDocument/2006/relationships/image" Target="../media/image177.wmf"/><Relationship Id="rId31" Type="http://schemas.openxmlformats.org/officeDocument/2006/relationships/image" Target="../media/image182.wmf"/><Relationship Id="rId4" Type="http://schemas.openxmlformats.org/officeDocument/2006/relationships/oleObject" Target="../embeddings/oleObject173.bin"/><Relationship Id="rId9" Type="http://schemas.openxmlformats.org/officeDocument/2006/relationships/image" Target="../media/image172.wmf"/><Relationship Id="rId14" Type="http://schemas.openxmlformats.org/officeDocument/2006/relationships/oleObject" Target="../embeddings/oleObject178.bin"/><Relationship Id="rId22" Type="http://schemas.openxmlformats.org/officeDocument/2006/relationships/oleObject" Target="../embeddings/oleObject182.bin"/><Relationship Id="rId27" Type="http://schemas.openxmlformats.org/officeDocument/2006/relationships/oleObject" Target="../embeddings/oleObject185.bin"/><Relationship Id="rId30" Type="http://schemas.openxmlformats.org/officeDocument/2006/relationships/oleObject" Target="../embeddings/oleObject187.bin"/><Relationship Id="rId35" Type="http://schemas.openxmlformats.org/officeDocument/2006/relationships/image" Target="../media/image184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2.bin"/><Relationship Id="rId13" Type="http://schemas.openxmlformats.org/officeDocument/2006/relationships/image" Target="../media/image189.wmf"/><Relationship Id="rId18" Type="http://schemas.openxmlformats.org/officeDocument/2006/relationships/oleObject" Target="../embeddings/oleObject197.bin"/><Relationship Id="rId26" Type="http://schemas.openxmlformats.org/officeDocument/2006/relationships/oleObject" Target="../embeddings/oleObject201.bin"/><Relationship Id="rId39" Type="http://schemas.openxmlformats.org/officeDocument/2006/relationships/image" Target="../media/image198.wmf"/><Relationship Id="rId3" Type="http://schemas.openxmlformats.org/officeDocument/2006/relationships/notesSlide" Target="../notesSlides/notesSlide19.xml"/><Relationship Id="rId21" Type="http://schemas.openxmlformats.org/officeDocument/2006/relationships/image" Target="../media/image178.wmf"/><Relationship Id="rId34" Type="http://schemas.openxmlformats.org/officeDocument/2006/relationships/oleObject" Target="../embeddings/oleObject205.bin"/><Relationship Id="rId7" Type="http://schemas.openxmlformats.org/officeDocument/2006/relationships/image" Target="../media/image186.wmf"/><Relationship Id="rId12" Type="http://schemas.openxmlformats.org/officeDocument/2006/relationships/oleObject" Target="../embeddings/oleObject194.bin"/><Relationship Id="rId17" Type="http://schemas.openxmlformats.org/officeDocument/2006/relationships/image" Target="../media/image191.wmf"/><Relationship Id="rId25" Type="http://schemas.openxmlformats.org/officeDocument/2006/relationships/image" Target="../media/image180.wmf"/><Relationship Id="rId33" Type="http://schemas.openxmlformats.org/officeDocument/2006/relationships/image" Target="../media/image182.wmf"/><Relationship Id="rId38" Type="http://schemas.openxmlformats.org/officeDocument/2006/relationships/oleObject" Target="../embeddings/oleObject207.bin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196.bin"/><Relationship Id="rId20" Type="http://schemas.openxmlformats.org/officeDocument/2006/relationships/oleObject" Target="../embeddings/oleObject198.bin"/><Relationship Id="rId29" Type="http://schemas.openxmlformats.org/officeDocument/2006/relationships/image" Target="../media/image181.wmf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191.bin"/><Relationship Id="rId11" Type="http://schemas.openxmlformats.org/officeDocument/2006/relationships/image" Target="../media/image188.wmf"/><Relationship Id="rId24" Type="http://schemas.openxmlformats.org/officeDocument/2006/relationships/oleObject" Target="../embeddings/oleObject200.bin"/><Relationship Id="rId32" Type="http://schemas.openxmlformats.org/officeDocument/2006/relationships/oleObject" Target="../embeddings/oleObject204.bin"/><Relationship Id="rId37" Type="http://schemas.openxmlformats.org/officeDocument/2006/relationships/image" Target="../media/image197.wmf"/><Relationship Id="rId5" Type="http://schemas.openxmlformats.org/officeDocument/2006/relationships/image" Target="../media/image185.wmf"/><Relationship Id="rId15" Type="http://schemas.openxmlformats.org/officeDocument/2006/relationships/image" Target="../media/image190.wmf"/><Relationship Id="rId23" Type="http://schemas.openxmlformats.org/officeDocument/2006/relationships/image" Target="../media/image193.wmf"/><Relationship Id="rId28" Type="http://schemas.openxmlformats.org/officeDocument/2006/relationships/oleObject" Target="../embeddings/oleObject202.bin"/><Relationship Id="rId36" Type="http://schemas.openxmlformats.org/officeDocument/2006/relationships/oleObject" Target="../embeddings/oleObject206.bin"/><Relationship Id="rId10" Type="http://schemas.openxmlformats.org/officeDocument/2006/relationships/oleObject" Target="../embeddings/oleObject193.bin"/><Relationship Id="rId19" Type="http://schemas.openxmlformats.org/officeDocument/2006/relationships/image" Target="../media/image192.wmf"/><Relationship Id="rId31" Type="http://schemas.openxmlformats.org/officeDocument/2006/relationships/image" Target="../media/image195.wmf"/><Relationship Id="rId4" Type="http://schemas.openxmlformats.org/officeDocument/2006/relationships/oleObject" Target="../embeddings/oleObject190.bin"/><Relationship Id="rId9" Type="http://schemas.openxmlformats.org/officeDocument/2006/relationships/image" Target="../media/image187.wmf"/><Relationship Id="rId14" Type="http://schemas.openxmlformats.org/officeDocument/2006/relationships/oleObject" Target="../embeddings/oleObject195.bin"/><Relationship Id="rId22" Type="http://schemas.openxmlformats.org/officeDocument/2006/relationships/oleObject" Target="../embeddings/oleObject199.bin"/><Relationship Id="rId27" Type="http://schemas.openxmlformats.org/officeDocument/2006/relationships/image" Target="../media/image194.wmf"/><Relationship Id="rId30" Type="http://schemas.openxmlformats.org/officeDocument/2006/relationships/oleObject" Target="../embeddings/oleObject203.bin"/><Relationship Id="rId35" Type="http://schemas.openxmlformats.org/officeDocument/2006/relationships/image" Target="../media/image196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0.bin"/><Relationship Id="rId13" Type="http://schemas.openxmlformats.org/officeDocument/2006/relationships/image" Target="../media/image203.wmf"/><Relationship Id="rId18" Type="http://schemas.openxmlformats.org/officeDocument/2006/relationships/oleObject" Target="../embeddings/oleObject215.bin"/><Relationship Id="rId26" Type="http://schemas.openxmlformats.org/officeDocument/2006/relationships/oleObject" Target="../embeddings/oleObject219.bin"/><Relationship Id="rId3" Type="http://schemas.openxmlformats.org/officeDocument/2006/relationships/notesSlide" Target="../notesSlides/notesSlide20.xml"/><Relationship Id="rId21" Type="http://schemas.openxmlformats.org/officeDocument/2006/relationships/image" Target="../media/image207.wmf"/><Relationship Id="rId34" Type="http://schemas.openxmlformats.org/officeDocument/2006/relationships/oleObject" Target="../embeddings/oleObject223.bin"/><Relationship Id="rId7" Type="http://schemas.openxmlformats.org/officeDocument/2006/relationships/image" Target="../media/image200.wmf"/><Relationship Id="rId12" Type="http://schemas.openxmlformats.org/officeDocument/2006/relationships/oleObject" Target="../embeddings/oleObject212.bin"/><Relationship Id="rId17" Type="http://schemas.openxmlformats.org/officeDocument/2006/relationships/image" Target="../media/image205.wmf"/><Relationship Id="rId25" Type="http://schemas.openxmlformats.org/officeDocument/2006/relationships/image" Target="../media/image209.wmf"/><Relationship Id="rId33" Type="http://schemas.openxmlformats.org/officeDocument/2006/relationships/image" Target="../media/image213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214.bin"/><Relationship Id="rId20" Type="http://schemas.openxmlformats.org/officeDocument/2006/relationships/oleObject" Target="../embeddings/oleObject216.bin"/><Relationship Id="rId29" Type="http://schemas.openxmlformats.org/officeDocument/2006/relationships/image" Target="../media/image211.wmf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209.bin"/><Relationship Id="rId11" Type="http://schemas.openxmlformats.org/officeDocument/2006/relationships/image" Target="../media/image202.wmf"/><Relationship Id="rId24" Type="http://schemas.openxmlformats.org/officeDocument/2006/relationships/oleObject" Target="../embeddings/oleObject218.bin"/><Relationship Id="rId32" Type="http://schemas.openxmlformats.org/officeDocument/2006/relationships/oleObject" Target="../embeddings/oleObject222.bin"/><Relationship Id="rId5" Type="http://schemas.openxmlformats.org/officeDocument/2006/relationships/image" Target="../media/image199.wmf"/><Relationship Id="rId15" Type="http://schemas.openxmlformats.org/officeDocument/2006/relationships/image" Target="../media/image204.wmf"/><Relationship Id="rId23" Type="http://schemas.openxmlformats.org/officeDocument/2006/relationships/image" Target="../media/image208.wmf"/><Relationship Id="rId28" Type="http://schemas.openxmlformats.org/officeDocument/2006/relationships/oleObject" Target="../embeddings/oleObject220.bin"/><Relationship Id="rId10" Type="http://schemas.openxmlformats.org/officeDocument/2006/relationships/oleObject" Target="../embeddings/oleObject211.bin"/><Relationship Id="rId19" Type="http://schemas.openxmlformats.org/officeDocument/2006/relationships/image" Target="../media/image206.wmf"/><Relationship Id="rId31" Type="http://schemas.openxmlformats.org/officeDocument/2006/relationships/image" Target="../media/image212.wmf"/><Relationship Id="rId4" Type="http://schemas.openxmlformats.org/officeDocument/2006/relationships/oleObject" Target="../embeddings/oleObject208.bin"/><Relationship Id="rId9" Type="http://schemas.openxmlformats.org/officeDocument/2006/relationships/image" Target="../media/image201.wmf"/><Relationship Id="rId14" Type="http://schemas.openxmlformats.org/officeDocument/2006/relationships/oleObject" Target="../embeddings/oleObject213.bin"/><Relationship Id="rId22" Type="http://schemas.openxmlformats.org/officeDocument/2006/relationships/oleObject" Target="../embeddings/oleObject217.bin"/><Relationship Id="rId27" Type="http://schemas.openxmlformats.org/officeDocument/2006/relationships/image" Target="../media/image210.wmf"/><Relationship Id="rId30" Type="http://schemas.openxmlformats.org/officeDocument/2006/relationships/oleObject" Target="../embeddings/oleObject221.bin"/><Relationship Id="rId35" Type="http://schemas.openxmlformats.org/officeDocument/2006/relationships/image" Target="../media/image214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6.bin"/><Relationship Id="rId13" Type="http://schemas.openxmlformats.org/officeDocument/2006/relationships/image" Target="../media/image218.wmf"/><Relationship Id="rId18" Type="http://schemas.openxmlformats.org/officeDocument/2006/relationships/oleObject" Target="../embeddings/oleObject231.bin"/><Relationship Id="rId26" Type="http://schemas.openxmlformats.org/officeDocument/2006/relationships/oleObject" Target="../embeddings/oleObject235.bin"/><Relationship Id="rId39" Type="http://schemas.openxmlformats.org/officeDocument/2006/relationships/image" Target="../media/image231.wmf"/><Relationship Id="rId3" Type="http://schemas.openxmlformats.org/officeDocument/2006/relationships/notesSlide" Target="../notesSlides/notesSlide21.xml"/><Relationship Id="rId21" Type="http://schemas.openxmlformats.org/officeDocument/2006/relationships/image" Target="../media/image222.wmf"/><Relationship Id="rId34" Type="http://schemas.openxmlformats.org/officeDocument/2006/relationships/oleObject" Target="../embeddings/oleObject239.bin"/><Relationship Id="rId7" Type="http://schemas.openxmlformats.org/officeDocument/2006/relationships/image" Target="../media/image215.wmf"/><Relationship Id="rId12" Type="http://schemas.openxmlformats.org/officeDocument/2006/relationships/oleObject" Target="../embeddings/oleObject228.bin"/><Relationship Id="rId17" Type="http://schemas.openxmlformats.org/officeDocument/2006/relationships/image" Target="../media/image220.wmf"/><Relationship Id="rId25" Type="http://schemas.openxmlformats.org/officeDocument/2006/relationships/image" Target="../media/image224.wmf"/><Relationship Id="rId33" Type="http://schemas.openxmlformats.org/officeDocument/2006/relationships/image" Target="../media/image228.wmf"/><Relationship Id="rId38" Type="http://schemas.openxmlformats.org/officeDocument/2006/relationships/oleObject" Target="../embeddings/oleObject241.bin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230.bin"/><Relationship Id="rId20" Type="http://schemas.openxmlformats.org/officeDocument/2006/relationships/oleObject" Target="../embeddings/oleObject232.bin"/><Relationship Id="rId29" Type="http://schemas.openxmlformats.org/officeDocument/2006/relationships/image" Target="../media/image226.wmf"/><Relationship Id="rId41" Type="http://schemas.openxmlformats.org/officeDocument/2006/relationships/image" Target="../media/image232.wmf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225.bin"/><Relationship Id="rId11" Type="http://schemas.openxmlformats.org/officeDocument/2006/relationships/image" Target="../media/image217.wmf"/><Relationship Id="rId24" Type="http://schemas.openxmlformats.org/officeDocument/2006/relationships/oleObject" Target="../embeddings/oleObject234.bin"/><Relationship Id="rId32" Type="http://schemas.openxmlformats.org/officeDocument/2006/relationships/oleObject" Target="../embeddings/oleObject238.bin"/><Relationship Id="rId37" Type="http://schemas.openxmlformats.org/officeDocument/2006/relationships/image" Target="../media/image230.wmf"/><Relationship Id="rId40" Type="http://schemas.openxmlformats.org/officeDocument/2006/relationships/oleObject" Target="../embeddings/oleObject242.bin"/><Relationship Id="rId5" Type="http://schemas.openxmlformats.org/officeDocument/2006/relationships/image" Target="../media/image199.wmf"/><Relationship Id="rId15" Type="http://schemas.openxmlformats.org/officeDocument/2006/relationships/image" Target="../media/image219.wmf"/><Relationship Id="rId23" Type="http://schemas.openxmlformats.org/officeDocument/2006/relationships/image" Target="../media/image223.wmf"/><Relationship Id="rId28" Type="http://schemas.openxmlformats.org/officeDocument/2006/relationships/oleObject" Target="../embeddings/oleObject236.bin"/><Relationship Id="rId36" Type="http://schemas.openxmlformats.org/officeDocument/2006/relationships/oleObject" Target="../embeddings/oleObject240.bin"/><Relationship Id="rId10" Type="http://schemas.openxmlformats.org/officeDocument/2006/relationships/oleObject" Target="../embeddings/oleObject227.bin"/><Relationship Id="rId19" Type="http://schemas.openxmlformats.org/officeDocument/2006/relationships/image" Target="../media/image221.wmf"/><Relationship Id="rId31" Type="http://schemas.openxmlformats.org/officeDocument/2006/relationships/image" Target="../media/image227.wmf"/><Relationship Id="rId4" Type="http://schemas.openxmlformats.org/officeDocument/2006/relationships/oleObject" Target="../embeddings/oleObject224.bin"/><Relationship Id="rId9" Type="http://schemas.openxmlformats.org/officeDocument/2006/relationships/image" Target="../media/image216.wmf"/><Relationship Id="rId14" Type="http://schemas.openxmlformats.org/officeDocument/2006/relationships/oleObject" Target="../embeddings/oleObject229.bin"/><Relationship Id="rId22" Type="http://schemas.openxmlformats.org/officeDocument/2006/relationships/oleObject" Target="../embeddings/oleObject233.bin"/><Relationship Id="rId27" Type="http://schemas.openxmlformats.org/officeDocument/2006/relationships/image" Target="../media/image225.wmf"/><Relationship Id="rId30" Type="http://schemas.openxmlformats.org/officeDocument/2006/relationships/oleObject" Target="../embeddings/oleObject237.bin"/><Relationship Id="rId35" Type="http://schemas.openxmlformats.org/officeDocument/2006/relationships/image" Target="../media/image229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0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image" Target="../media/image20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7.wmf"/><Relationship Id="rId12" Type="http://schemas.openxmlformats.org/officeDocument/2006/relationships/oleObject" Target="../embeddings/oleObject1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9.wmf"/><Relationship Id="rId5" Type="http://schemas.openxmlformats.org/officeDocument/2006/relationships/image" Target="../media/image16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8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image" Target="../media/image25.wmf"/><Relationship Id="rId18" Type="http://schemas.openxmlformats.org/officeDocument/2006/relationships/image" Target="../media/image27.wmf"/><Relationship Id="rId26" Type="http://schemas.openxmlformats.org/officeDocument/2006/relationships/oleObject" Target="../embeddings/oleObject28.bin"/><Relationship Id="rId3" Type="http://schemas.openxmlformats.org/officeDocument/2006/relationships/notesSlide" Target="../notesSlides/notesSlide5.xml"/><Relationship Id="rId21" Type="http://schemas.openxmlformats.org/officeDocument/2006/relationships/oleObject" Target="../embeddings/oleObject25.bin"/><Relationship Id="rId34" Type="http://schemas.openxmlformats.org/officeDocument/2006/relationships/oleObject" Target="../embeddings/oleObject32.bin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20.bin"/><Relationship Id="rId17" Type="http://schemas.openxmlformats.org/officeDocument/2006/relationships/oleObject" Target="../embeddings/oleObject23.bin"/><Relationship Id="rId25" Type="http://schemas.openxmlformats.org/officeDocument/2006/relationships/image" Target="../media/image30.wmf"/><Relationship Id="rId33" Type="http://schemas.openxmlformats.org/officeDocument/2006/relationships/image" Target="../media/image34.wmf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26.wmf"/><Relationship Id="rId20" Type="http://schemas.openxmlformats.org/officeDocument/2006/relationships/image" Target="../media/image28.wmf"/><Relationship Id="rId29" Type="http://schemas.openxmlformats.org/officeDocument/2006/relationships/image" Target="../media/image32.wmf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24.wmf"/><Relationship Id="rId24" Type="http://schemas.openxmlformats.org/officeDocument/2006/relationships/oleObject" Target="../embeddings/oleObject27.bin"/><Relationship Id="rId32" Type="http://schemas.openxmlformats.org/officeDocument/2006/relationships/oleObject" Target="../embeddings/oleObject31.bin"/><Relationship Id="rId5" Type="http://schemas.openxmlformats.org/officeDocument/2006/relationships/image" Target="../media/image21.wmf"/><Relationship Id="rId15" Type="http://schemas.openxmlformats.org/officeDocument/2006/relationships/oleObject" Target="../embeddings/oleObject22.bin"/><Relationship Id="rId23" Type="http://schemas.openxmlformats.org/officeDocument/2006/relationships/image" Target="../media/image29.wmf"/><Relationship Id="rId28" Type="http://schemas.openxmlformats.org/officeDocument/2006/relationships/oleObject" Target="../embeddings/oleObject29.bin"/><Relationship Id="rId10" Type="http://schemas.openxmlformats.org/officeDocument/2006/relationships/oleObject" Target="../embeddings/oleObject19.bin"/><Relationship Id="rId19" Type="http://schemas.openxmlformats.org/officeDocument/2006/relationships/oleObject" Target="../embeddings/oleObject24.bin"/><Relationship Id="rId31" Type="http://schemas.openxmlformats.org/officeDocument/2006/relationships/image" Target="../media/image33.wmf"/><Relationship Id="rId4" Type="http://schemas.openxmlformats.org/officeDocument/2006/relationships/oleObject" Target="../embeddings/oleObject16.bin"/><Relationship Id="rId9" Type="http://schemas.openxmlformats.org/officeDocument/2006/relationships/image" Target="../media/image23.wmf"/><Relationship Id="rId14" Type="http://schemas.openxmlformats.org/officeDocument/2006/relationships/oleObject" Target="../embeddings/oleObject21.bin"/><Relationship Id="rId22" Type="http://schemas.openxmlformats.org/officeDocument/2006/relationships/oleObject" Target="../embeddings/oleObject26.bin"/><Relationship Id="rId27" Type="http://schemas.openxmlformats.org/officeDocument/2006/relationships/image" Target="../media/image31.wmf"/><Relationship Id="rId30" Type="http://schemas.openxmlformats.org/officeDocument/2006/relationships/oleObject" Target="../embeddings/oleObject30.bin"/><Relationship Id="rId35" Type="http://schemas.openxmlformats.org/officeDocument/2006/relationships/image" Target="../media/image3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36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3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13" Type="http://schemas.openxmlformats.org/officeDocument/2006/relationships/image" Target="../media/image41.wmf"/><Relationship Id="rId18" Type="http://schemas.openxmlformats.org/officeDocument/2006/relationships/oleObject" Target="../embeddings/oleObject41.bin"/><Relationship Id="rId26" Type="http://schemas.openxmlformats.org/officeDocument/2006/relationships/oleObject" Target="../embeddings/oleObject45.bin"/><Relationship Id="rId3" Type="http://schemas.openxmlformats.org/officeDocument/2006/relationships/notesSlide" Target="../notesSlides/notesSlide7.xml"/><Relationship Id="rId21" Type="http://schemas.openxmlformats.org/officeDocument/2006/relationships/image" Target="../media/image45.wmf"/><Relationship Id="rId7" Type="http://schemas.openxmlformats.org/officeDocument/2006/relationships/image" Target="../media/image38.wmf"/><Relationship Id="rId12" Type="http://schemas.openxmlformats.org/officeDocument/2006/relationships/oleObject" Target="../embeddings/oleObject38.bin"/><Relationship Id="rId17" Type="http://schemas.openxmlformats.org/officeDocument/2006/relationships/image" Target="../media/image43.wmf"/><Relationship Id="rId25" Type="http://schemas.openxmlformats.org/officeDocument/2006/relationships/image" Target="../media/image47.wmf"/><Relationship Id="rId33" Type="http://schemas.openxmlformats.org/officeDocument/2006/relationships/image" Target="../media/image51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40.bin"/><Relationship Id="rId20" Type="http://schemas.openxmlformats.org/officeDocument/2006/relationships/oleObject" Target="../embeddings/oleObject42.bin"/><Relationship Id="rId29" Type="http://schemas.openxmlformats.org/officeDocument/2006/relationships/image" Target="../media/image49.wmf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5.bin"/><Relationship Id="rId11" Type="http://schemas.openxmlformats.org/officeDocument/2006/relationships/image" Target="../media/image40.wmf"/><Relationship Id="rId24" Type="http://schemas.openxmlformats.org/officeDocument/2006/relationships/oleObject" Target="../embeddings/oleObject44.bin"/><Relationship Id="rId32" Type="http://schemas.openxmlformats.org/officeDocument/2006/relationships/oleObject" Target="../embeddings/oleObject48.bin"/><Relationship Id="rId5" Type="http://schemas.openxmlformats.org/officeDocument/2006/relationships/image" Target="../media/image37.wmf"/><Relationship Id="rId15" Type="http://schemas.openxmlformats.org/officeDocument/2006/relationships/image" Target="../media/image42.wmf"/><Relationship Id="rId23" Type="http://schemas.openxmlformats.org/officeDocument/2006/relationships/image" Target="../media/image46.wmf"/><Relationship Id="rId28" Type="http://schemas.openxmlformats.org/officeDocument/2006/relationships/oleObject" Target="../embeddings/oleObject46.bin"/><Relationship Id="rId10" Type="http://schemas.openxmlformats.org/officeDocument/2006/relationships/oleObject" Target="../embeddings/oleObject37.bin"/><Relationship Id="rId19" Type="http://schemas.openxmlformats.org/officeDocument/2006/relationships/image" Target="../media/image44.wmf"/><Relationship Id="rId31" Type="http://schemas.openxmlformats.org/officeDocument/2006/relationships/image" Target="../media/image50.wmf"/><Relationship Id="rId4" Type="http://schemas.openxmlformats.org/officeDocument/2006/relationships/oleObject" Target="../embeddings/oleObject34.bin"/><Relationship Id="rId9" Type="http://schemas.openxmlformats.org/officeDocument/2006/relationships/image" Target="../media/image39.wmf"/><Relationship Id="rId14" Type="http://schemas.openxmlformats.org/officeDocument/2006/relationships/oleObject" Target="../embeddings/oleObject39.bin"/><Relationship Id="rId22" Type="http://schemas.openxmlformats.org/officeDocument/2006/relationships/oleObject" Target="../embeddings/oleObject43.bin"/><Relationship Id="rId27" Type="http://schemas.openxmlformats.org/officeDocument/2006/relationships/image" Target="../media/image48.wmf"/><Relationship Id="rId30" Type="http://schemas.openxmlformats.org/officeDocument/2006/relationships/oleObject" Target="../embeddings/oleObject4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1.bin"/><Relationship Id="rId13" Type="http://schemas.openxmlformats.org/officeDocument/2006/relationships/image" Target="../media/image55.wmf"/><Relationship Id="rId18" Type="http://schemas.openxmlformats.org/officeDocument/2006/relationships/oleObject" Target="../embeddings/oleObject56.bin"/><Relationship Id="rId26" Type="http://schemas.openxmlformats.org/officeDocument/2006/relationships/oleObject" Target="../embeddings/oleObject60.bin"/><Relationship Id="rId3" Type="http://schemas.openxmlformats.org/officeDocument/2006/relationships/notesSlide" Target="../notesSlides/notesSlide8.xml"/><Relationship Id="rId21" Type="http://schemas.openxmlformats.org/officeDocument/2006/relationships/image" Target="../media/image59.wmf"/><Relationship Id="rId7" Type="http://schemas.openxmlformats.org/officeDocument/2006/relationships/image" Target="../media/image50.wmf"/><Relationship Id="rId12" Type="http://schemas.openxmlformats.org/officeDocument/2006/relationships/oleObject" Target="../embeddings/oleObject53.bin"/><Relationship Id="rId17" Type="http://schemas.openxmlformats.org/officeDocument/2006/relationships/image" Target="../media/image57.wmf"/><Relationship Id="rId25" Type="http://schemas.openxmlformats.org/officeDocument/2006/relationships/image" Target="../media/image61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55.bin"/><Relationship Id="rId20" Type="http://schemas.openxmlformats.org/officeDocument/2006/relationships/oleObject" Target="../embeddings/oleObject57.bin"/><Relationship Id="rId29" Type="http://schemas.openxmlformats.org/officeDocument/2006/relationships/image" Target="../media/image63.wmf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0.bin"/><Relationship Id="rId11" Type="http://schemas.openxmlformats.org/officeDocument/2006/relationships/image" Target="../media/image54.wmf"/><Relationship Id="rId24" Type="http://schemas.openxmlformats.org/officeDocument/2006/relationships/oleObject" Target="../embeddings/oleObject59.bin"/><Relationship Id="rId5" Type="http://schemas.openxmlformats.org/officeDocument/2006/relationships/image" Target="../media/image52.wmf"/><Relationship Id="rId15" Type="http://schemas.openxmlformats.org/officeDocument/2006/relationships/image" Target="../media/image56.wmf"/><Relationship Id="rId23" Type="http://schemas.openxmlformats.org/officeDocument/2006/relationships/image" Target="../media/image60.wmf"/><Relationship Id="rId28" Type="http://schemas.openxmlformats.org/officeDocument/2006/relationships/oleObject" Target="../embeddings/oleObject61.bin"/><Relationship Id="rId10" Type="http://schemas.openxmlformats.org/officeDocument/2006/relationships/oleObject" Target="../embeddings/oleObject52.bin"/><Relationship Id="rId19" Type="http://schemas.openxmlformats.org/officeDocument/2006/relationships/image" Target="../media/image58.wmf"/><Relationship Id="rId4" Type="http://schemas.openxmlformats.org/officeDocument/2006/relationships/oleObject" Target="../embeddings/oleObject49.bin"/><Relationship Id="rId9" Type="http://schemas.openxmlformats.org/officeDocument/2006/relationships/image" Target="../media/image53.wmf"/><Relationship Id="rId14" Type="http://schemas.openxmlformats.org/officeDocument/2006/relationships/oleObject" Target="../embeddings/oleObject54.bin"/><Relationship Id="rId22" Type="http://schemas.openxmlformats.org/officeDocument/2006/relationships/oleObject" Target="../embeddings/oleObject58.bin"/><Relationship Id="rId27" Type="http://schemas.openxmlformats.org/officeDocument/2006/relationships/image" Target="../media/image6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13" Type="http://schemas.openxmlformats.org/officeDocument/2006/relationships/oleObject" Target="../embeddings/oleObject67.bin"/><Relationship Id="rId3" Type="http://schemas.openxmlformats.org/officeDocument/2006/relationships/oleObject" Target="../embeddings/oleObject62.bin"/><Relationship Id="rId7" Type="http://schemas.openxmlformats.org/officeDocument/2006/relationships/oleObject" Target="../embeddings/oleObject64.bin"/><Relationship Id="rId12" Type="http://schemas.openxmlformats.org/officeDocument/2006/relationships/image" Target="../media/image68.png"/><Relationship Id="rId17" Type="http://schemas.openxmlformats.org/officeDocument/2006/relationships/oleObject" Target="../embeddings/oleObject69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68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64.wmf"/><Relationship Id="rId11" Type="http://schemas.openxmlformats.org/officeDocument/2006/relationships/image" Target="../media/image66.wmf"/><Relationship Id="rId5" Type="http://schemas.openxmlformats.org/officeDocument/2006/relationships/oleObject" Target="../embeddings/oleObject63.bin"/><Relationship Id="rId15" Type="http://schemas.openxmlformats.org/officeDocument/2006/relationships/oleObject" Target="../embeddings/oleObject68.bin"/><Relationship Id="rId10" Type="http://schemas.openxmlformats.org/officeDocument/2006/relationships/oleObject" Target="../embeddings/oleObject66.bin"/><Relationship Id="rId4" Type="http://schemas.openxmlformats.org/officeDocument/2006/relationships/image" Target="../media/image52.wmf"/><Relationship Id="rId9" Type="http://schemas.openxmlformats.org/officeDocument/2006/relationships/oleObject" Target="../embeddings/oleObject65.bin"/><Relationship Id="rId14" Type="http://schemas.openxmlformats.org/officeDocument/2006/relationships/image" Target="../media/image6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-74816" y="-32659"/>
            <a:ext cx="24406148" cy="138248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763587" y="5022450"/>
            <a:ext cx="23241000" cy="8392886"/>
          </a:xfrm>
          <a:prstGeom prst="roundRect">
            <a:avLst>
              <a:gd name="adj" fmla="val 4570"/>
            </a:avLst>
          </a:prstGeom>
          <a:noFill/>
          <a:ln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0560908" y="1907684"/>
            <a:ext cx="3432290" cy="830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0" tIns="45705" rIns="91410" bIns="45705" rtlCol="0">
            <a:spAutoFit/>
          </a:bodyPr>
          <a:lstStyle/>
          <a:p>
            <a:pPr algn="ctr"/>
            <a:r>
              <a: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HÌNH HỌC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" y="2621370"/>
            <a:ext cx="23788591" cy="1049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0" tIns="45705" rIns="91410" bIns="45705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>
                <a:solidFill>
                  <a:srgbClr val="77624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Chương</a:t>
            </a:r>
            <a:r>
              <a:rPr lang="en-US" sz="4800" b="1" dirty="0">
                <a:solidFill>
                  <a:srgbClr val="77624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3: PHƯƠNG PHÁP TỌA ĐỘ TRONG MẶT PHẲNG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788103" y="3962400"/>
            <a:ext cx="20116800" cy="2123628"/>
            <a:chOff x="2187742" y="3934223"/>
            <a:chExt cx="20116800" cy="2123628"/>
          </a:xfrm>
        </p:grpSpPr>
        <p:sp>
          <p:nvSpPr>
            <p:cNvPr id="17" name="Rectangle 16"/>
            <p:cNvSpPr/>
            <p:nvPr/>
          </p:nvSpPr>
          <p:spPr>
            <a:xfrm>
              <a:off x="9820500" y="4469240"/>
              <a:ext cx="5486401" cy="83322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10" tIns="45705" rIns="91410" bIns="45705"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187742" y="3934223"/>
              <a:ext cx="20116800" cy="2123628"/>
            </a:xfrm>
            <a:prstGeom prst="rect">
              <a:avLst/>
            </a:prstGeom>
            <a:noFill/>
          </p:spPr>
          <p:txBody>
            <a:bodyPr wrap="square" lIns="91410" tIns="45705" rIns="91410" bIns="45705" rtlCol="0">
              <a:spAutoFit/>
            </a:bodyPr>
            <a:lstStyle/>
            <a:p>
              <a:pPr algn="ctr"/>
              <a:r>
                <a:rPr lang="en-US" sz="6600" b="1" dirty="0">
                  <a:solidFill>
                    <a:srgbClr val="145F82"/>
                  </a:solidFill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BÀI 2. </a:t>
              </a:r>
            </a:p>
            <a:p>
              <a:pPr algn="ctr"/>
              <a:r>
                <a:rPr lang="en-US" sz="6600" b="1" dirty="0">
                  <a:solidFill>
                    <a:srgbClr val="145F82"/>
                  </a:solidFill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PHƯƠNG TRÌNH ĐƯỜNG TRÒN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2784885" y="-10885"/>
            <a:ext cx="1814128" cy="1828784"/>
            <a:chOff x="12784885" y="1066801"/>
            <a:chExt cx="1814128" cy="1828784"/>
          </a:xfrm>
        </p:grpSpPr>
        <p:sp>
          <p:nvSpPr>
            <p:cNvPr id="24" name="TextBox 23"/>
            <p:cNvSpPr txBox="1"/>
            <p:nvPr/>
          </p:nvSpPr>
          <p:spPr>
            <a:xfrm>
              <a:off x="12784885" y="1066801"/>
              <a:ext cx="1814128" cy="754022"/>
            </a:xfrm>
            <a:prstGeom prst="rect">
              <a:avLst/>
            </a:prstGeom>
            <a:noFill/>
          </p:spPr>
          <p:txBody>
            <a:bodyPr wrap="square" lIns="91410" tIns="45705" rIns="91410" bIns="45705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135F82"/>
                  </a:solidFill>
                  <a:latin typeface="Times New Roman" panose="02020603050405020304" pitchFamily="18" charset="0"/>
                  <a:ea typeface="AvantGarde" pitchFamily="2" charset="0"/>
                  <a:cs typeface="Times New Roman" panose="02020603050405020304" pitchFamily="18" charset="0"/>
                </a:rPr>
                <a:t>LỚP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020903" y="1556787"/>
              <a:ext cx="1223351" cy="1338798"/>
            </a:xfrm>
            <a:prstGeom prst="rect">
              <a:avLst/>
            </a:prstGeom>
            <a:noFill/>
          </p:spPr>
          <p:txBody>
            <a:bodyPr wrap="none" lIns="91410" tIns="45705" rIns="91410" bIns="45705" rtlCol="0">
              <a:spAutoFit/>
            </a:bodyPr>
            <a:lstStyle/>
            <a:p>
              <a:r>
                <a:rPr lang="en-US" sz="8100" dirty="0">
                  <a:solidFill>
                    <a:srgbClr val="135F82"/>
                  </a:solidFill>
                  <a:latin typeface="Times New Roman" panose="02020603050405020304" pitchFamily="18" charset="0"/>
                  <a:ea typeface="AvantGarde" pitchFamily="2" charset="0"/>
                  <a:cs typeface="Times New Roman" panose="02020603050405020304" pitchFamily="18" charset="0"/>
                </a:rPr>
                <a:t>10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1186391" y="149817"/>
            <a:ext cx="2238375" cy="1707027"/>
            <a:chOff x="11186391" y="149817"/>
            <a:chExt cx="2238375" cy="1707027"/>
          </a:xfrm>
        </p:grpSpPr>
        <p:pic>
          <p:nvPicPr>
            <p:cNvPr id="20" name="Picture 5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27236" y="149817"/>
              <a:ext cx="1495424" cy="1495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86391" y="1620306"/>
              <a:ext cx="2238375" cy="236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2" name="Group 26"/>
          <p:cNvGrpSpPr/>
          <p:nvPr/>
        </p:nvGrpSpPr>
        <p:grpSpPr>
          <a:xfrm>
            <a:off x="888758" y="8062648"/>
            <a:ext cx="22479000" cy="907202"/>
            <a:chOff x="7483861" y="7543801"/>
            <a:chExt cx="14646001" cy="907203"/>
          </a:xfrm>
        </p:grpSpPr>
        <p:sp>
          <p:nvSpPr>
            <p:cNvPr id="44" name="TextBox 43"/>
            <p:cNvSpPr txBox="1"/>
            <p:nvPr/>
          </p:nvSpPr>
          <p:spPr>
            <a:xfrm>
              <a:off x="8993187" y="7620006"/>
              <a:ext cx="13136675" cy="830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7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NHẬN DẠNG PHƯƠNG TRÌNH ĐƯỜNG TRÒN</a:t>
              </a:r>
            </a:p>
          </p:txBody>
        </p:sp>
        <p:grpSp>
          <p:nvGrpSpPr>
            <p:cNvPr id="3" name="Group 27"/>
            <p:cNvGrpSpPr/>
            <p:nvPr/>
          </p:nvGrpSpPr>
          <p:grpSpPr>
            <a:xfrm>
              <a:off x="7483861" y="7543801"/>
              <a:ext cx="1381118" cy="872846"/>
              <a:chOff x="7483860" y="7543801"/>
              <a:chExt cx="1381118" cy="872846"/>
            </a:xfrm>
          </p:grpSpPr>
          <p:sp>
            <p:nvSpPr>
              <p:cNvPr id="46" name="Isosceles Triangle 44"/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" name="Group 29"/>
              <p:cNvGrpSpPr/>
              <p:nvPr/>
            </p:nvGrpSpPr>
            <p:grpSpPr>
              <a:xfrm>
                <a:off x="7493378" y="7646473"/>
                <a:ext cx="1371600" cy="770174"/>
                <a:chOff x="7493378" y="7646473"/>
                <a:chExt cx="1371600" cy="770174"/>
              </a:xfrm>
            </p:grpSpPr>
            <p:sp>
              <p:nvSpPr>
                <p:cNvPr id="48" name="Round Same Side Corner Rectangle 47"/>
                <p:cNvSpPr/>
                <p:nvPr/>
              </p:nvSpPr>
              <p:spPr>
                <a:xfrm rot="5400000">
                  <a:off x="7813418" y="7365087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8007612" y="7646473"/>
                  <a:ext cx="444089" cy="707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40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</a:t>
                  </a:r>
                </a:p>
              </p:txBody>
            </p:sp>
          </p:grpSp>
        </p:grpSp>
      </p:grpSp>
      <p:grpSp>
        <p:nvGrpSpPr>
          <p:cNvPr id="6" name="Group 26"/>
          <p:cNvGrpSpPr/>
          <p:nvPr/>
        </p:nvGrpSpPr>
        <p:grpSpPr>
          <a:xfrm>
            <a:off x="888758" y="6152837"/>
            <a:ext cx="22479000" cy="907202"/>
            <a:chOff x="7459670" y="7543799"/>
            <a:chExt cx="18868710" cy="907203"/>
          </a:xfrm>
        </p:grpSpPr>
        <p:sp>
          <p:nvSpPr>
            <p:cNvPr id="28" name="TextBox 27"/>
            <p:cNvSpPr txBox="1"/>
            <p:nvPr/>
          </p:nvSpPr>
          <p:spPr>
            <a:xfrm>
              <a:off x="8993187" y="7620004"/>
              <a:ext cx="17335193" cy="830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7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PHƯƠNG TRÌNH ĐƯỜNG TRÒN CÓ TÂM VÀ BÁN KÍNH CHO TRƯỚC</a:t>
              </a:r>
            </a:p>
          </p:txBody>
        </p:sp>
        <p:grpSp>
          <p:nvGrpSpPr>
            <p:cNvPr id="7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30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32" name="Round Same Side Corner Rectangle 31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7981426" y="7640053"/>
                  <a:ext cx="363567" cy="707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40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</a:p>
              </p:txBody>
            </p:sp>
          </p:grpSp>
        </p:grpSp>
      </p:grpSp>
      <p:pic>
        <p:nvPicPr>
          <p:cNvPr id="29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8" r="16509"/>
          <a:stretch/>
        </p:blipFill>
        <p:spPr bwMode="auto">
          <a:xfrm>
            <a:off x="19258733" y="30050"/>
            <a:ext cx="5122788" cy="266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34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-30046"/>
            <a:ext cx="3155034" cy="3197789"/>
          </a:xfrm>
          <a:prstGeom prst="rect">
            <a:avLst/>
          </a:prstGeom>
          <a:noFill/>
        </p:spPr>
      </p:pic>
      <p:grpSp>
        <p:nvGrpSpPr>
          <p:cNvPr id="64" name="Group 26"/>
          <p:cNvGrpSpPr/>
          <p:nvPr/>
        </p:nvGrpSpPr>
        <p:grpSpPr>
          <a:xfrm>
            <a:off x="918249" y="10048424"/>
            <a:ext cx="17520540" cy="907199"/>
            <a:chOff x="7483861" y="7543801"/>
            <a:chExt cx="17520540" cy="907200"/>
          </a:xfrm>
        </p:grpSpPr>
        <p:sp>
          <p:nvSpPr>
            <p:cNvPr id="65" name="TextBox 64"/>
            <p:cNvSpPr txBox="1"/>
            <p:nvPr/>
          </p:nvSpPr>
          <p:spPr>
            <a:xfrm>
              <a:off x="8993187" y="7620003"/>
              <a:ext cx="16011214" cy="830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7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PHƯƠNG TRÌNH TIẾP TUYẾN CỦA ĐƯỜNG TRÒN</a:t>
              </a:r>
            </a:p>
          </p:txBody>
        </p:sp>
        <p:grpSp>
          <p:nvGrpSpPr>
            <p:cNvPr id="66" name="Group 27"/>
            <p:cNvGrpSpPr/>
            <p:nvPr/>
          </p:nvGrpSpPr>
          <p:grpSpPr>
            <a:xfrm>
              <a:off x="7483861" y="7543801"/>
              <a:ext cx="1381118" cy="872846"/>
              <a:chOff x="7483860" y="7543801"/>
              <a:chExt cx="1381118" cy="872846"/>
            </a:xfrm>
          </p:grpSpPr>
          <p:sp>
            <p:nvSpPr>
              <p:cNvPr id="67" name="Isosceles Triangle 44"/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8" name="Group 29"/>
              <p:cNvGrpSpPr/>
              <p:nvPr/>
            </p:nvGrpSpPr>
            <p:grpSpPr>
              <a:xfrm>
                <a:off x="7493378" y="7646473"/>
                <a:ext cx="1371600" cy="770174"/>
                <a:chOff x="7493378" y="7646473"/>
                <a:chExt cx="1371600" cy="770174"/>
              </a:xfrm>
            </p:grpSpPr>
            <p:sp>
              <p:nvSpPr>
                <p:cNvPr id="69" name="Round Same Side Corner Rectangle 68"/>
                <p:cNvSpPr/>
                <p:nvPr/>
              </p:nvSpPr>
              <p:spPr>
                <a:xfrm rot="5400000">
                  <a:off x="7813418" y="7365087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" name="TextBox 69"/>
                <p:cNvSpPr txBox="1"/>
                <p:nvPr/>
              </p:nvSpPr>
              <p:spPr>
                <a:xfrm>
                  <a:off x="7764626" y="7646473"/>
                  <a:ext cx="930062" cy="707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40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III</a:t>
                  </a:r>
                </a:p>
              </p:txBody>
            </p:sp>
          </p:grpSp>
        </p:grpSp>
      </p:grpSp>
      <p:sp>
        <p:nvSpPr>
          <p:cNvPr id="40" name="TextBox 39"/>
          <p:cNvSpPr txBox="1"/>
          <p:nvPr/>
        </p:nvSpPr>
        <p:spPr>
          <a:xfrm>
            <a:off x="1603374" y="12192744"/>
            <a:ext cx="822661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IV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425313" y="11894403"/>
            <a:ext cx="11139874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7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BÀI TẬP CỦNG CỐ (TRẮC NGHIỆM)</a:t>
            </a:r>
          </a:p>
        </p:txBody>
      </p:sp>
      <p:sp>
        <p:nvSpPr>
          <p:cNvPr id="47" name="Isosceles Triangle 44"/>
          <p:cNvSpPr/>
          <p:nvPr/>
        </p:nvSpPr>
        <p:spPr>
          <a:xfrm rot="16200000">
            <a:off x="926254" y="11807934"/>
            <a:ext cx="143688" cy="164221"/>
          </a:xfrm>
          <a:custGeom>
            <a:avLst/>
            <a:gdLst>
              <a:gd name="connsiteX0" fmla="*/ 0 w 293725"/>
              <a:gd name="connsiteY0" fmla="*/ 164224 h 164224"/>
              <a:gd name="connsiteX1" fmla="*/ 146863 w 293725"/>
              <a:gd name="connsiteY1" fmla="*/ 0 h 164224"/>
              <a:gd name="connsiteX2" fmla="*/ 293725 w 293725"/>
              <a:gd name="connsiteY2" fmla="*/ 164224 h 164224"/>
              <a:gd name="connsiteX3" fmla="*/ 0 w 293725"/>
              <a:gd name="connsiteY3" fmla="*/ 164224 h 164224"/>
              <a:gd name="connsiteX0" fmla="*/ 2363 w 296088"/>
              <a:gd name="connsiteY0" fmla="*/ 164221 h 164221"/>
              <a:gd name="connsiteX1" fmla="*/ 0 w 296088"/>
              <a:gd name="connsiteY1" fmla="*/ 0 h 164221"/>
              <a:gd name="connsiteX2" fmla="*/ 296088 w 296088"/>
              <a:gd name="connsiteY2" fmla="*/ 164221 h 164221"/>
              <a:gd name="connsiteX3" fmla="*/ 2363 w 296088"/>
              <a:gd name="connsiteY3" fmla="*/ 164221 h 164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6088" h="164221">
                <a:moveTo>
                  <a:pt x="2363" y="164221"/>
                </a:moveTo>
                <a:cubicBezTo>
                  <a:pt x="1575" y="109481"/>
                  <a:pt x="788" y="54740"/>
                  <a:pt x="0" y="0"/>
                </a:cubicBezTo>
                <a:lnTo>
                  <a:pt x="296088" y="164221"/>
                </a:lnTo>
                <a:lnTo>
                  <a:pt x="2363" y="164221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ound Same Side Corner Rectangle 49"/>
          <p:cNvSpPr/>
          <p:nvPr/>
        </p:nvSpPr>
        <p:spPr>
          <a:xfrm rot="5400000">
            <a:off x="1245545" y="11639486"/>
            <a:ext cx="731519" cy="1371600"/>
          </a:xfrm>
          <a:prstGeom prst="round2SameRect">
            <a:avLst/>
          </a:prstGeom>
          <a:solidFill>
            <a:srgbClr val="145F8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1272094" y="11920873"/>
            <a:ext cx="7793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IV</a:t>
            </a:r>
          </a:p>
        </p:txBody>
      </p:sp>
    </p:spTree>
    <p:extLst>
      <p:ext uri="{BB962C8B-B14F-4D97-AF65-F5344CB8AC3E}">
        <p14:creationId xmlns:p14="http://schemas.microsoft.com/office/powerpoint/2010/main" val="1283082520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2" grpId="0"/>
      <p:bldP spid="45" grpId="0"/>
      <p:bldP spid="47" grpId="0" animBg="1"/>
      <p:bldP spid="50" grpId="0" animBg="1"/>
      <p:bldP spid="5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992187" y="2533888"/>
            <a:ext cx="54374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2" name="Group 10"/>
          <p:cNvGrpSpPr/>
          <p:nvPr/>
        </p:nvGrpSpPr>
        <p:grpSpPr>
          <a:xfrm>
            <a:off x="1237341" y="5851554"/>
            <a:ext cx="21819676" cy="7509641"/>
            <a:chOff x="1270511" y="5867400"/>
            <a:chExt cx="21819676" cy="8308150"/>
          </a:xfrm>
        </p:grpSpPr>
        <p:sp>
          <p:nvSpPr>
            <p:cNvPr id="53" name="Rounded Rectangle 52"/>
            <p:cNvSpPr/>
            <p:nvPr/>
          </p:nvSpPr>
          <p:spPr>
            <a:xfrm>
              <a:off x="1272210" y="6139009"/>
              <a:ext cx="21817977" cy="803654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4" name="Group 60"/>
            <p:cNvGrpSpPr/>
            <p:nvPr/>
          </p:nvGrpSpPr>
          <p:grpSpPr>
            <a:xfrm>
              <a:off x="1270511" y="5867400"/>
              <a:ext cx="3568119" cy="845462"/>
              <a:chOff x="1224541" y="6305967"/>
              <a:chExt cx="3568119" cy="845462"/>
            </a:xfrm>
          </p:grpSpPr>
          <p:sp>
            <p:nvSpPr>
              <p:cNvPr id="55" name="Freeform 20"/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296330" y="6305967"/>
                <a:ext cx="2372765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600" b="1" dirty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9" name="Round Diagonal Corner Rectangle 58"/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1" name="Group 54"/>
          <p:cNvGrpSpPr/>
          <p:nvPr/>
        </p:nvGrpSpPr>
        <p:grpSpPr>
          <a:xfrm>
            <a:off x="1366751" y="2369468"/>
            <a:ext cx="21841827" cy="3064306"/>
            <a:chOff x="1268078" y="3405486"/>
            <a:chExt cx="21841827" cy="1992085"/>
          </a:xfrm>
        </p:grpSpPr>
        <p:sp>
          <p:nvSpPr>
            <p:cNvPr id="62" name="Rounded Rectangle 61"/>
            <p:cNvSpPr/>
            <p:nvPr/>
          </p:nvSpPr>
          <p:spPr>
            <a:xfrm>
              <a:off x="1268078" y="3790951"/>
              <a:ext cx="21841827" cy="1606620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3" name="Group 67"/>
            <p:cNvGrpSpPr/>
            <p:nvPr/>
          </p:nvGrpSpPr>
          <p:grpSpPr>
            <a:xfrm>
              <a:off x="1268078" y="3405486"/>
              <a:ext cx="3251532" cy="940513"/>
              <a:chOff x="1311958" y="3405486"/>
              <a:chExt cx="3251532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21386" y="2671082"/>
                <a:ext cx="793396" cy="2490813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250671" y="3527166"/>
                <a:ext cx="2231701" cy="5202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Ví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dụ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2</a:t>
                </a:r>
              </a:p>
            </p:txBody>
          </p:sp>
          <p:grpSp>
            <p:nvGrpSpPr>
              <p:cNvPr id="66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92" name="Rectangle 91"/>
          <p:cNvSpPr/>
          <p:nvPr/>
        </p:nvSpPr>
        <p:spPr>
          <a:xfrm>
            <a:off x="4575430" y="2971800"/>
            <a:ext cx="1834601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sz="5000" dirty="0" err="1">
                <a:latin typeface="Times New Roman" panose="02020603050405020304" pitchFamily="18" charset="0"/>
              </a:rPr>
              <a:t>Xét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xem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phương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trình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</a:p>
          <a:p>
            <a:pPr algn="just">
              <a:spcBef>
                <a:spcPct val="0"/>
              </a:spcBef>
            </a:pPr>
            <a:r>
              <a:rPr lang="en-US" sz="5000" dirty="0" err="1">
                <a:latin typeface="Times New Roman" panose="02020603050405020304" pitchFamily="18" charset="0"/>
              </a:rPr>
              <a:t>có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phải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là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phương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trình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đường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tròn</a:t>
            </a:r>
            <a:r>
              <a:rPr lang="en-US" sz="5000" dirty="0">
                <a:latin typeface="Times New Roman" panose="02020603050405020304" pitchFamily="18" charset="0"/>
              </a:rPr>
              <a:t>, </a:t>
            </a:r>
            <a:r>
              <a:rPr lang="en-US" sz="5000" dirty="0" err="1">
                <a:latin typeface="Times New Roman" panose="02020603050405020304" pitchFamily="18" charset="0"/>
              </a:rPr>
              <a:t>tìm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tâm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và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bán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kính</a:t>
            </a:r>
            <a:r>
              <a:rPr lang="en-US" sz="5000" dirty="0">
                <a:latin typeface="Times New Roman" panose="02020603050405020304" pitchFamily="18" charset="0"/>
              </a:rPr>
              <a:t> (</a:t>
            </a:r>
            <a:r>
              <a:rPr lang="en-US" sz="5000" dirty="0" err="1">
                <a:latin typeface="Times New Roman" panose="02020603050405020304" pitchFamily="18" charset="0"/>
              </a:rPr>
              <a:t>nếu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có</a:t>
            </a:r>
            <a:r>
              <a:rPr lang="en-US" sz="5000" dirty="0">
                <a:latin typeface="Times New Roman" panose="02020603050405020304" pitchFamily="18" charset="0"/>
              </a:rPr>
              <a:t>). </a:t>
            </a:r>
            <a:endParaRPr lang="en-US" sz="5000" dirty="0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4828789" y="6072426"/>
            <a:ext cx="1834601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sz="5000" dirty="0" err="1">
                <a:latin typeface="Times New Roman" panose="02020603050405020304" pitchFamily="18" charset="0"/>
              </a:rPr>
              <a:t>Phương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trình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có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dạng</a:t>
            </a:r>
            <a:r>
              <a:rPr lang="en-US" sz="5000" dirty="0">
                <a:latin typeface="Times New Roman" panose="02020603050405020304" pitchFamily="18" charset="0"/>
              </a:rPr>
              <a:t>: </a:t>
            </a:r>
            <a:endParaRPr lang="en-US" sz="5000" dirty="0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graphicFrame>
        <p:nvGraphicFramePr>
          <p:cNvPr id="9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9239004"/>
              </p:ext>
            </p:extLst>
          </p:nvPr>
        </p:nvGraphicFramePr>
        <p:xfrm>
          <a:off x="3354387" y="7275513"/>
          <a:ext cx="2590800" cy="279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57" name="Equation" r:id="rId4" imgW="1295280" imgH="1396800" progId="Equation.DSMT4">
                  <p:embed/>
                </p:oleObj>
              </mc:Choice>
              <mc:Fallback>
                <p:oleObj name="Equation" r:id="rId4" imgW="1295280" imgH="1396800" progId="Equation.DSMT4">
                  <p:embed/>
                  <p:pic>
                    <p:nvPicPr>
                      <p:cNvPr id="93" name="Object 9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354387" y="7275513"/>
                        <a:ext cx="2590800" cy="279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7" name="Rectangle 96"/>
          <p:cNvSpPr/>
          <p:nvPr/>
        </p:nvSpPr>
        <p:spPr>
          <a:xfrm>
            <a:off x="10152679" y="8102668"/>
            <a:ext cx="1366880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sz="5000" dirty="0" err="1">
                <a:latin typeface="Times New Roman" panose="02020603050405020304" pitchFamily="18" charset="0"/>
              </a:rPr>
              <a:t>Để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tìm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tọa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độ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tâm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i="1" dirty="0">
                <a:latin typeface="Times New Roman" panose="02020603050405020304" pitchFamily="18" charset="0"/>
              </a:rPr>
              <a:t>I</a:t>
            </a:r>
            <a:r>
              <a:rPr lang="en-US" sz="5000" dirty="0">
                <a:latin typeface="Times New Roman" panose="02020603050405020304" pitchFamily="18" charset="0"/>
              </a:rPr>
              <a:t>  ta </a:t>
            </a:r>
            <a:r>
              <a:rPr lang="en-US" sz="5000" dirty="0" err="1">
                <a:latin typeface="Times New Roman" panose="02020603050405020304" pitchFamily="18" charset="0"/>
              </a:rPr>
              <a:t>lấy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hệ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số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của</a:t>
            </a:r>
            <a:r>
              <a:rPr lang="en-US" sz="5000" dirty="0">
                <a:latin typeface="Times New Roman" panose="02020603050405020304" pitchFamily="18" charset="0"/>
              </a:rPr>
              <a:t>    </a:t>
            </a:r>
            <a:r>
              <a:rPr lang="en-US" sz="5000" dirty="0" err="1">
                <a:latin typeface="Times New Roman" panose="02020603050405020304" pitchFamily="18" charset="0"/>
              </a:rPr>
              <a:t>và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endParaRPr lang="en-US" sz="5000" dirty="0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graphicFrame>
        <p:nvGraphicFramePr>
          <p:cNvPr id="104" name="Object 1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9959710"/>
              </p:ext>
            </p:extLst>
          </p:nvPr>
        </p:nvGraphicFramePr>
        <p:xfrm>
          <a:off x="14959023" y="9128629"/>
          <a:ext cx="711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58" name="Equation" r:id="rId6" imgW="355320" imgH="266400" progId="Equation.DSMT4">
                  <p:embed/>
                </p:oleObj>
              </mc:Choice>
              <mc:Fallback>
                <p:oleObj name="Equation" r:id="rId6" imgW="355320" imgH="266400" progId="Equation.DSMT4">
                  <p:embed/>
                  <p:pic>
                    <p:nvPicPr>
                      <p:cNvPr id="104" name="Object 103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4959023" y="9128629"/>
                        <a:ext cx="7112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" name="Rectangle 110"/>
          <p:cNvSpPr/>
          <p:nvPr/>
        </p:nvSpPr>
        <p:spPr>
          <a:xfrm>
            <a:off x="1535927" y="10250461"/>
            <a:ext cx="285074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sz="5000" dirty="0" err="1">
                <a:latin typeface="Times New Roman" panose="02020603050405020304" pitchFamily="18" charset="0"/>
              </a:rPr>
              <a:t>Xét</a:t>
            </a:r>
            <a:endParaRPr lang="en-US" sz="50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113" name="Object 1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6931806"/>
              </p:ext>
            </p:extLst>
          </p:nvPr>
        </p:nvGraphicFramePr>
        <p:xfrm>
          <a:off x="2846387" y="10272713"/>
          <a:ext cx="77470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59" name="Equation" r:id="rId8" imgW="3873240" imgH="482400" progId="Equation.DSMT4">
                  <p:embed/>
                </p:oleObj>
              </mc:Choice>
              <mc:Fallback>
                <p:oleObj name="Equation" r:id="rId8" imgW="3873240" imgH="482400" progId="Equation.DSMT4">
                  <p:embed/>
                  <p:pic>
                    <p:nvPicPr>
                      <p:cNvPr id="113" name="Object 112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846387" y="10272713"/>
                        <a:ext cx="77470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" name="Object 1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2212279"/>
              </p:ext>
            </p:extLst>
          </p:nvPr>
        </p:nvGraphicFramePr>
        <p:xfrm>
          <a:off x="14530388" y="11322281"/>
          <a:ext cx="16510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60" name="Equation" r:id="rId10" imgW="825480" imgH="482400" progId="Equation.DSMT4">
                  <p:embed/>
                </p:oleObj>
              </mc:Choice>
              <mc:Fallback>
                <p:oleObj name="Equation" r:id="rId10" imgW="825480" imgH="482400" progId="Equation.DSMT4">
                  <p:embed/>
                  <p:pic>
                    <p:nvPicPr>
                      <p:cNvPr id="114" name="Object 113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4530388" y="11322281"/>
                        <a:ext cx="16510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5" name="Rounded Rectangle 114"/>
          <p:cNvSpPr/>
          <p:nvPr/>
        </p:nvSpPr>
        <p:spPr>
          <a:xfrm>
            <a:off x="0" y="1689101"/>
            <a:ext cx="1906588" cy="804674"/>
          </a:xfrm>
          <a:prstGeom prst="roundRect">
            <a:avLst/>
          </a:prstGeom>
          <a:solidFill>
            <a:srgbClr val="145F8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TextBox 115"/>
          <p:cNvSpPr txBox="1"/>
          <p:nvPr/>
        </p:nvSpPr>
        <p:spPr>
          <a:xfrm>
            <a:off x="1920873" y="1676400"/>
            <a:ext cx="172831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NHẬN DẠNG PHƯƠNG TRÌNH ĐƯỜNG TRÒN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763587" y="1677144"/>
            <a:ext cx="716863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II</a:t>
            </a:r>
          </a:p>
        </p:txBody>
      </p:sp>
      <p:graphicFrame>
        <p:nvGraphicFramePr>
          <p:cNvPr id="118" name="Object 1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0308529"/>
              </p:ext>
            </p:extLst>
          </p:nvPr>
        </p:nvGraphicFramePr>
        <p:xfrm>
          <a:off x="10634663" y="3030538"/>
          <a:ext cx="69596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61" name="Equation" r:id="rId12" imgW="3479760" imgH="482400" progId="Equation.DSMT4">
                  <p:embed/>
                </p:oleObj>
              </mc:Choice>
              <mc:Fallback>
                <p:oleObj name="Equation" r:id="rId12" imgW="3479760" imgH="48240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0634663" y="3030538"/>
                        <a:ext cx="69596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" name="Object 1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1205996"/>
              </p:ext>
            </p:extLst>
          </p:nvPr>
        </p:nvGraphicFramePr>
        <p:xfrm>
          <a:off x="11253788" y="6172200"/>
          <a:ext cx="65532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62" name="Equation" r:id="rId14" imgW="3276360" imgH="431640" progId="Equation.DSMT4">
                  <p:embed/>
                </p:oleObj>
              </mc:Choice>
              <mc:Fallback>
                <p:oleObj name="Equation" r:id="rId14" imgW="3276360" imgH="431640" progId="Equation.DSMT4">
                  <p:embed/>
                  <p:pic>
                    <p:nvPicPr>
                      <p:cNvPr id="118" name="Object 117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1253788" y="6172200"/>
                        <a:ext cx="65532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0" name="Rectangle 119"/>
          <p:cNvSpPr/>
          <p:nvPr/>
        </p:nvSpPr>
        <p:spPr>
          <a:xfrm>
            <a:off x="1366752" y="8132800"/>
            <a:ext cx="18352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sz="5000" dirty="0">
                <a:latin typeface="Times New Roman" panose="02020603050405020304" pitchFamily="18" charset="0"/>
              </a:rPr>
              <a:t>Ta </a:t>
            </a:r>
            <a:r>
              <a:rPr lang="en-US" sz="5000" dirty="0" err="1">
                <a:latin typeface="Times New Roman" panose="02020603050405020304" pitchFamily="18" charset="0"/>
              </a:rPr>
              <a:t>có</a:t>
            </a:r>
            <a:r>
              <a:rPr lang="en-US" sz="5000" dirty="0">
                <a:latin typeface="Times New Roman" panose="02020603050405020304" pitchFamily="18" charset="0"/>
              </a:rPr>
              <a:t>: </a:t>
            </a:r>
            <a:endParaRPr lang="en-US" sz="5000" dirty="0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graphicFrame>
        <p:nvGraphicFramePr>
          <p:cNvPr id="121" name="Object 1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0247248"/>
              </p:ext>
            </p:extLst>
          </p:nvPr>
        </p:nvGraphicFramePr>
        <p:xfrm>
          <a:off x="19576153" y="8442807"/>
          <a:ext cx="406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63" name="Equation" r:id="rId16" imgW="203040" imgH="215640" progId="Equation.DSMT4">
                  <p:embed/>
                </p:oleObj>
              </mc:Choice>
              <mc:Fallback>
                <p:oleObj name="Equation" r:id="rId16" imgW="203040" imgH="215640" progId="Equation.DSMT4">
                  <p:embed/>
                  <p:pic>
                    <p:nvPicPr>
                      <p:cNvPr id="104" name="Object 103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9576153" y="8442807"/>
                        <a:ext cx="406400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" name="Object 1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6355917"/>
              </p:ext>
            </p:extLst>
          </p:nvPr>
        </p:nvGraphicFramePr>
        <p:xfrm>
          <a:off x="20784052" y="8404874"/>
          <a:ext cx="4064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64" name="Equation" r:id="rId18" imgW="203040" imgH="291960" progId="Equation.DSMT4">
                  <p:embed/>
                </p:oleObj>
              </mc:Choice>
              <mc:Fallback>
                <p:oleObj name="Equation" r:id="rId18" imgW="203040" imgH="291960" progId="Equation.DSMT4">
                  <p:embed/>
                  <p:pic>
                    <p:nvPicPr>
                      <p:cNvPr id="121" name="Object 120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0784052" y="8404874"/>
                        <a:ext cx="406400" cy="58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" name="Rectangle 122"/>
          <p:cNvSpPr/>
          <p:nvPr/>
        </p:nvSpPr>
        <p:spPr>
          <a:xfrm>
            <a:off x="10109610" y="8964442"/>
            <a:ext cx="634415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bậc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nhất</a:t>
            </a:r>
            <a:r>
              <a:rPr lang="en-US" sz="5000" dirty="0">
                <a:latin typeface="Times New Roman" panose="02020603050405020304" pitchFamily="18" charset="0"/>
              </a:rPr>
              <a:t> chia </a:t>
            </a:r>
            <a:r>
              <a:rPr lang="en-US" sz="5000" dirty="0" err="1">
                <a:latin typeface="Times New Roman" panose="02020603050405020304" pitchFamily="18" charset="0"/>
              </a:rPr>
              <a:t>cho</a:t>
            </a:r>
            <a:r>
              <a:rPr lang="en-US" sz="5000" dirty="0">
                <a:latin typeface="Times New Roman" panose="02020603050405020304" pitchFamily="18" charset="0"/>
              </a:rPr>
              <a:t>      </a:t>
            </a:r>
            <a:r>
              <a:rPr lang="en-US" sz="5000" i="1" dirty="0">
                <a:latin typeface="Times New Roman" panose="02020603050405020304" pitchFamily="18" charset="0"/>
                <a:sym typeface="Symbol" panose="05050102010706020507" pitchFamily="18" charset="2"/>
              </a:rPr>
              <a:t>.</a:t>
            </a:r>
            <a:endParaRPr lang="en-US" sz="5000" dirty="0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1472902" y="11277438"/>
            <a:ext cx="1536888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sz="5000" dirty="0" err="1">
                <a:latin typeface="Times New Roman" panose="02020603050405020304" pitchFamily="18" charset="0"/>
              </a:rPr>
              <a:t>Vậy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phương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trình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là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phương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trình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đường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tròn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tâm</a:t>
            </a:r>
            <a:r>
              <a:rPr lang="en-US" sz="5000" dirty="0">
                <a:latin typeface="Times New Roman" panose="02020603050405020304" pitchFamily="18" charset="0"/>
              </a:rPr>
              <a:t>            , </a:t>
            </a:r>
          </a:p>
        </p:txBody>
      </p:sp>
      <p:graphicFrame>
        <p:nvGraphicFramePr>
          <p:cNvPr id="125" name="Object 1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5884085"/>
              </p:ext>
            </p:extLst>
          </p:nvPr>
        </p:nvGraphicFramePr>
        <p:xfrm>
          <a:off x="18864263" y="11226800"/>
          <a:ext cx="29210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65" name="Equation" r:id="rId20" imgW="1460160" imgH="406080" progId="Equation.DSMT4">
                  <p:embed/>
                </p:oleObj>
              </mc:Choice>
              <mc:Fallback>
                <p:oleObj name="Equation" r:id="rId20" imgW="1460160" imgH="406080" progId="Equation.DSMT4">
                  <p:embed/>
                  <p:pic>
                    <p:nvPicPr>
                      <p:cNvPr id="114" name="Object 113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8864263" y="11226800"/>
                        <a:ext cx="2921000" cy="812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6" name="Rectangle 125"/>
          <p:cNvSpPr/>
          <p:nvPr/>
        </p:nvSpPr>
        <p:spPr>
          <a:xfrm>
            <a:off x="16211824" y="11299686"/>
            <a:ext cx="276136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bán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kính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94" name="Object 9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0297128"/>
              </p:ext>
            </p:extLst>
          </p:nvPr>
        </p:nvGraphicFramePr>
        <p:xfrm>
          <a:off x="6024561" y="7268889"/>
          <a:ext cx="2692400" cy="279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66" name="Equation" r:id="rId22" imgW="1346040" imgH="1396800" progId="Equation.DSMT4">
                  <p:embed/>
                </p:oleObj>
              </mc:Choice>
              <mc:Fallback>
                <p:oleObj name="Equation" r:id="rId22" imgW="1346040" imgH="1396800" progId="Equation.DSMT4">
                  <p:embed/>
                  <p:pic>
                    <p:nvPicPr>
                      <p:cNvPr id="93" name="Object 92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6024561" y="7268889"/>
                        <a:ext cx="2692400" cy="279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1281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992187" y="2533888"/>
            <a:ext cx="54374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2" name="Group 10"/>
          <p:cNvGrpSpPr/>
          <p:nvPr/>
        </p:nvGrpSpPr>
        <p:grpSpPr>
          <a:xfrm>
            <a:off x="1237341" y="5851554"/>
            <a:ext cx="21819676" cy="7509641"/>
            <a:chOff x="1270511" y="5867400"/>
            <a:chExt cx="21819676" cy="8308150"/>
          </a:xfrm>
        </p:grpSpPr>
        <p:sp>
          <p:nvSpPr>
            <p:cNvPr id="53" name="Rounded Rectangle 52"/>
            <p:cNvSpPr/>
            <p:nvPr/>
          </p:nvSpPr>
          <p:spPr>
            <a:xfrm>
              <a:off x="1272210" y="6139009"/>
              <a:ext cx="21817977" cy="803654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4" name="Group 60"/>
            <p:cNvGrpSpPr/>
            <p:nvPr/>
          </p:nvGrpSpPr>
          <p:grpSpPr>
            <a:xfrm>
              <a:off x="1270511" y="5867400"/>
              <a:ext cx="3568119" cy="845462"/>
              <a:chOff x="1224541" y="6305967"/>
              <a:chExt cx="3568119" cy="845462"/>
            </a:xfrm>
          </p:grpSpPr>
          <p:sp>
            <p:nvSpPr>
              <p:cNvPr id="55" name="Freeform 20"/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296330" y="6305967"/>
                <a:ext cx="2372765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600" b="1" dirty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9" name="Round Diagonal Corner Rectangle 58"/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1" name="Group 54"/>
          <p:cNvGrpSpPr/>
          <p:nvPr/>
        </p:nvGrpSpPr>
        <p:grpSpPr>
          <a:xfrm>
            <a:off x="1366751" y="2369468"/>
            <a:ext cx="21841827" cy="3064306"/>
            <a:chOff x="1268078" y="3405486"/>
            <a:chExt cx="21841827" cy="1992085"/>
          </a:xfrm>
        </p:grpSpPr>
        <p:sp>
          <p:nvSpPr>
            <p:cNvPr id="62" name="Rounded Rectangle 61"/>
            <p:cNvSpPr/>
            <p:nvPr/>
          </p:nvSpPr>
          <p:spPr>
            <a:xfrm>
              <a:off x="1268078" y="3790951"/>
              <a:ext cx="21841827" cy="1606620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3" name="Group 67"/>
            <p:cNvGrpSpPr/>
            <p:nvPr/>
          </p:nvGrpSpPr>
          <p:grpSpPr>
            <a:xfrm>
              <a:off x="1268078" y="3405486"/>
              <a:ext cx="3251532" cy="940513"/>
              <a:chOff x="1311958" y="3405486"/>
              <a:chExt cx="3251532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21386" y="2671082"/>
                <a:ext cx="793396" cy="2490813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250671" y="3527166"/>
                <a:ext cx="2231701" cy="5202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Ví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dụ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3</a:t>
                </a:r>
              </a:p>
            </p:txBody>
          </p:sp>
          <p:grpSp>
            <p:nvGrpSpPr>
              <p:cNvPr id="66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92" name="Rectangle 91"/>
          <p:cNvSpPr/>
          <p:nvPr/>
        </p:nvSpPr>
        <p:spPr>
          <a:xfrm>
            <a:off x="4575430" y="2971800"/>
            <a:ext cx="1834601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sz="5000" dirty="0" err="1">
                <a:latin typeface="Times New Roman" panose="02020603050405020304" pitchFamily="18" charset="0"/>
              </a:rPr>
              <a:t>Tìm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các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giá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trị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của</a:t>
            </a:r>
            <a:r>
              <a:rPr lang="en-US" sz="5000" dirty="0">
                <a:latin typeface="Times New Roman" panose="02020603050405020304" pitchFamily="18" charset="0"/>
              </a:rPr>
              <a:t>     </a:t>
            </a:r>
            <a:r>
              <a:rPr lang="en-US" sz="5000" dirty="0" err="1">
                <a:latin typeface="Times New Roman" panose="02020603050405020304" pitchFamily="18" charset="0"/>
              </a:rPr>
              <a:t>để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phương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trình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sau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là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phương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trình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đường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tròn</a:t>
            </a:r>
            <a:r>
              <a:rPr lang="en-US" sz="5000" dirty="0">
                <a:latin typeface="Times New Roman" panose="02020603050405020304" pitchFamily="18" charset="0"/>
              </a:rPr>
              <a:t>.</a:t>
            </a:r>
            <a:endParaRPr lang="en-US" sz="5000" dirty="0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graphicFrame>
        <p:nvGraphicFramePr>
          <p:cNvPr id="9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1824003"/>
              </p:ext>
            </p:extLst>
          </p:nvPr>
        </p:nvGraphicFramePr>
        <p:xfrm>
          <a:off x="6883400" y="6149079"/>
          <a:ext cx="5664200" cy="165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46" name="Equation" r:id="rId4" imgW="2831760" imgH="825480" progId="Equation.DSMT4">
                  <p:embed/>
                </p:oleObj>
              </mc:Choice>
              <mc:Fallback>
                <p:oleObj name="Equation" r:id="rId4" imgW="2831760" imgH="825480" progId="Equation.DSMT4">
                  <p:embed/>
                  <p:pic>
                    <p:nvPicPr>
                      <p:cNvPr id="93" name="Object 9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883400" y="6149079"/>
                        <a:ext cx="5664200" cy="165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" name="Rectangle 110"/>
          <p:cNvSpPr/>
          <p:nvPr/>
        </p:nvSpPr>
        <p:spPr>
          <a:xfrm>
            <a:off x="1571882" y="7848600"/>
            <a:ext cx="285074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sz="5000" dirty="0" err="1">
                <a:latin typeface="Times New Roman" panose="02020603050405020304" pitchFamily="18" charset="0"/>
              </a:rPr>
              <a:t>Xét</a:t>
            </a:r>
            <a:endParaRPr lang="en-US" sz="50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113" name="Object 1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5009609"/>
              </p:ext>
            </p:extLst>
          </p:nvPr>
        </p:nvGraphicFramePr>
        <p:xfrm>
          <a:off x="2923689" y="7899609"/>
          <a:ext cx="34036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47" name="Equation" r:id="rId6" imgW="1701720" imgH="355320" progId="Equation.DSMT4">
                  <p:embed/>
                </p:oleObj>
              </mc:Choice>
              <mc:Fallback>
                <p:oleObj name="Equation" r:id="rId6" imgW="1701720" imgH="355320" progId="Equation.DSMT4">
                  <p:embed/>
                  <p:pic>
                    <p:nvPicPr>
                      <p:cNvPr id="113" name="Object 112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923689" y="7899609"/>
                        <a:ext cx="340360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" name="Object 1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0428874"/>
              </p:ext>
            </p:extLst>
          </p:nvPr>
        </p:nvGraphicFramePr>
        <p:xfrm>
          <a:off x="3825943" y="12046225"/>
          <a:ext cx="13970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48" name="Equation" r:id="rId8" imgW="698400" imgH="279360" progId="Equation.DSMT4">
                  <p:embed/>
                </p:oleObj>
              </mc:Choice>
              <mc:Fallback>
                <p:oleObj name="Equation" r:id="rId8" imgW="698400" imgH="279360" progId="Equation.DSMT4">
                  <p:embed/>
                  <p:pic>
                    <p:nvPicPr>
                      <p:cNvPr id="114" name="Object 113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825943" y="12046225"/>
                        <a:ext cx="13970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5" name="Rounded Rectangle 114"/>
          <p:cNvSpPr/>
          <p:nvPr/>
        </p:nvSpPr>
        <p:spPr>
          <a:xfrm>
            <a:off x="0" y="1689101"/>
            <a:ext cx="1906588" cy="804674"/>
          </a:xfrm>
          <a:prstGeom prst="roundRect">
            <a:avLst/>
          </a:prstGeom>
          <a:solidFill>
            <a:srgbClr val="145F8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TextBox 115"/>
          <p:cNvSpPr txBox="1"/>
          <p:nvPr/>
        </p:nvSpPr>
        <p:spPr>
          <a:xfrm>
            <a:off x="1920873" y="1676400"/>
            <a:ext cx="172831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NHẬN DẠNG PHƯƠNG TRÌNH ĐƯỜNG TRÒN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763587" y="1677144"/>
            <a:ext cx="716863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II</a:t>
            </a:r>
          </a:p>
        </p:txBody>
      </p:sp>
      <p:graphicFrame>
        <p:nvGraphicFramePr>
          <p:cNvPr id="118" name="Object 1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610550"/>
              </p:ext>
            </p:extLst>
          </p:nvPr>
        </p:nvGraphicFramePr>
        <p:xfrm>
          <a:off x="9540943" y="3295636"/>
          <a:ext cx="558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49" name="Equation" r:id="rId10" imgW="279360" imgH="215640" progId="Equation.DSMT4">
                  <p:embed/>
                </p:oleObj>
              </mc:Choice>
              <mc:Fallback>
                <p:oleObj name="Equation" r:id="rId10" imgW="279360" imgH="215640" progId="Equation.DSMT4">
                  <p:embed/>
                  <p:pic>
                    <p:nvPicPr>
                      <p:cNvPr id="118" name="Object 117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9540943" y="3295636"/>
                        <a:ext cx="558800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0" name="Rectangle 119"/>
          <p:cNvSpPr/>
          <p:nvPr/>
        </p:nvSpPr>
        <p:spPr>
          <a:xfrm>
            <a:off x="4802187" y="6546192"/>
            <a:ext cx="18352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sz="5000" dirty="0">
                <a:latin typeface="Times New Roman" panose="02020603050405020304" pitchFamily="18" charset="0"/>
              </a:rPr>
              <a:t>Ta </a:t>
            </a:r>
            <a:r>
              <a:rPr lang="en-US" sz="5000" dirty="0" err="1">
                <a:latin typeface="Times New Roman" panose="02020603050405020304" pitchFamily="18" charset="0"/>
              </a:rPr>
              <a:t>có</a:t>
            </a:r>
            <a:r>
              <a:rPr lang="en-US" sz="5000" dirty="0">
                <a:latin typeface="Times New Roman" panose="02020603050405020304" pitchFamily="18" charset="0"/>
              </a:rPr>
              <a:t>: </a:t>
            </a:r>
            <a:endParaRPr lang="en-US" sz="5000" dirty="0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1472901" y="11863626"/>
            <a:ext cx="1963608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sz="5000" dirty="0" err="1">
                <a:latin typeface="Times New Roman" panose="02020603050405020304" pitchFamily="18" charset="0"/>
              </a:rPr>
              <a:t>Vậy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với</a:t>
            </a:r>
            <a:r>
              <a:rPr lang="en-US" sz="5000" dirty="0">
                <a:latin typeface="Times New Roman" panose="02020603050405020304" pitchFamily="18" charset="0"/>
              </a:rPr>
              <a:t>           </a:t>
            </a:r>
          </a:p>
        </p:txBody>
      </p:sp>
      <p:graphicFrame>
        <p:nvGraphicFramePr>
          <p:cNvPr id="125" name="Object 1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7632748"/>
              </p:ext>
            </p:extLst>
          </p:nvPr>
        </p:nvGraphicFramePr>
        <p:xfrm>
          <a:off x="6707187" y="12059478"/>
          <a:ext cx="14732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50" name="Equation" r:id="rId12" imgW="736560" imgH="279360" progId="Equation.DSMT4">
                  <p:embed/>
                </p:oleObj>
              </mc:Choice>
              <mc:Fallback>
                <p:oleObj name="Equation" r:id="rId12" imgW="736560" imgH="279360" progId="Equation.DSMT4">
                  <p:embed/>
                  <p:pic>
                    <p:nvPicPr>
                      <p:cNvPr id="125" name="Object 124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707187" y="12059478"/>
                        <a:ext cx="14732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" name="Object 9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6471776"/>
              </p:ext>
            </p:extLst>
          </p:nvPr>
        </p:nvGraphicFramePr>
        <p:xfrm>
          <a:off x="7723188" y="4077265"/>
          <a:ext cx="100838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51" name="Equation" r:id="rId14" imgW="5041800" imgH="482400" progId="Equation.DSMT4">
                  <p:embed/>
                </p:oleObj>
              </mc:Choice>
              <mc:Fallback>
                <p:oleObj name="Equation" r:id="rId14" imgW="5041800" imgH="482400" progId="Equation.DSMT4">
                  <p:embed/>
                  <p:pic>
                    <p:nvPicPr>
                      <p:cNvPr id="118" name="Object 117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7723188" y="4077265"/>
                        <a:ext cx="100838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" name="Object 9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2045447"/>
              </p:ext>
            </p:extLst>
          </p:nvPr>
        </p:nvGraphicFramePr>
        <p:xfrm>
          <a:off x="12934950" y="6289607"/>
          <a:ext cx="3759200" cy="149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52" name="Equation" r:id="rId16" imgW="1879560" imgH="749160" progId="Equation.DSMT4">
                  <p:embed/>
                </p:oleObj>
              </mc:Choice>
              <mc:Fallback>
                <p:oleObj name="Equation" r:id="rId16" imgW="1879560" imgH="749160" progId="Equation.DSMT4">
                  <p:embed/>
                  <p:pic>
                    <p:nvPicPr>
                      <p:cNvPr id="93" name="Object 92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2934950" y="6289607"/>
                        <a:ext cx="3759200" cy="149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" name="Object 9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8543289"/>
              </p:ext>
            </p:extLst>
          </p:nvPr>
        </p:nvGraphicFramePr>
        <p:xfrm>
          <a:off x="16994187" y="6741976"/>
          <a:ext cx="29718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53" name="Equation" r:id="rId18" imgW="1485720" imgH="279360" progId="Equation.DSMT4">
                  <p:embed/>
                </p:oleObj>
              </mc:Choice>
              <mc:Fallback>
                <p:oleObj name="Equation" r:id="rId18" imgW="1485720" imgH="279360" progId="Equation.DSMT4">
                  <p:embed/>
                  <p:pic>
                    <p:nvPicPr>
                      <p:cNvPr id="95" name="Object 94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6994187" y="6741976"/>
                        <a:ext cx="29718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" name="Object 9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2406434"/>
              </p:ext>
            </p:extLst>
          </p:nvPr>
        </p:nvGraphicFramePr>
        <p:xfrm>
          <a:off x="6433311" y="7775712"/>
          <a:ext cx="916940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54" name="Equation" r:id="rId20" imgW="4584600" imgH="545760" progId="Equation.DSMT4">
                  <p:embed/>
                </p:oleObj>
              </mc:Choice>
              <mc:Fallback>
                <p:oleObj name="Equation" r:id="rId20" imgW="4584600" imgH="545760" progId="Equation.DSMT4">
                  <p:embed/>
                  <p:pic>
                    <p:nvPicPr>
                      <p:cNvPr id="113" name="Object 112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6433311" y="7775712"/>
                        <a:ext cx="9169400" cy="109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" name="Object 9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4956095"/>
              </p:ext>
            </p:extLst>
          </p:nvPr>
        </p:nvGraphicFramePr>
        <p:xfrm>
          <a:off x="6453187" y="9118600"/>
          <a:ext cx="55626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55" name="Equation" r:id="rId22" imgW="2781000" imgH="355320" progId="Equation.DSMT4">
                  <p:embed/>
                </p:oleObj>
              </mc:Choice>
              <mc:Fallback>
                <p:oleObj name="Equation" r:id="rId22" imgW="2781000" imgH="355320" progId="Equation.DSMT4">
                  <p:embed/>
                  <p:pic>
                    <p:nvPicPr>
                      <p:cNvPr id="98" name="Object 97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6453187" y="9118600"/>
                        <a:ext cx="556260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" name="Object 9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1553005"/>
              </p:ext>
            </p:extLst>
          </p:nvPr>
        </p:nvGraphicFramePr>
        <p:xfrm>
          <a:off x="6453187" y="10058400"/>
          <a:ext cx="25400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56" name="Equation" r:id="rId24" imgW="1269720" imgH="914400" progId="Equation.DSMT4">
                  <p:embed/>
                </p:oleObj>
              </mc:Choice>
              <mc:Fallback>
                <p:oleObj name="Equation" r:id="rId24" imgW="1269720" imgH="914400" progId="Equation.DSMT4">
                  <p:embed/>
                  <p:pic>
                    <p:nvPicPr>
                      <p:cNvPr id="99" name="Object 98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6453187" y="10058400"/>
                        <a:ext cx="2540000" cy="182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1" name="Straight Arrow Connector 100"/>
          <p:cNvCxnSpPr/>
          <p:nvPr/>
        </p:nvCxnSpPr>
        <p:spPr>
          <a:xfrm>
            <a:off x="14347930" y="9692280"/>
            <a:ext cx="6608657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0935287"/>
              </p:ext>
            </p:extLst>
          </p:nvPr>
        </p:nvGraphicFramePr>
        <p:xfrm>
          <a:off x="16275864" y="9160467"/>
          <a:ext cx="490538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57" name="Equation" r:id="rId26" imgW="114120" imgH="228600" progId="Equation.DSMT4">
                  <p:embed/>
                </p:oleObj>
              </mc:Choice>
              <mc:Fallback>
                <p:oleObj name="Equation" r:id="rId26" imgW="114120" imgH="228600" progId="Equation.DSMT4">
                  <p:embed/>
                  <p:pic>
                    <p:nvPicPr>
                      <p:cNvPr id="5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75864" y="9160467"/>
                        <a:ext cx="490538" cy="106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5768675"/>
              </p:ext>
            </p:extLst>
          </p:nvPr>
        </p:nvGraphicFramePr>
        <p:xfrm>
          <a:off x="18421349" y="9160467"/>
          <a:ext cx="708025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58" name="Equation" r:id="rId28" imgW="164880" imgH="228600" progId="Equation.DSMT4">
                  <p:embed/>
                </p:oleObj>
              </mc:Choice>
              <mc:Fallback>
                <p:oleObj name="Equation" r:id="rId28" imgW="164880" imgH="228600" progId="Equation.DSMT4">
                  <p:embed/>
                  <p:pic>
                    <p:nvPicPr>
                      <p:cNvPr id="51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21349" y="9160467"/>
                        <a:ext cx="708025" cy="106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" name="Rectangle 104"/>
          <p:cNvSpPr/>
          <p:nvPr/>
        </p:nvSpPr>
        <p:spPr>
          <a:xfrm>
            <a:off x="17378075" y="8625480"/>
            <a:ext cx="52610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b="1" dirty="0">
                <a:solidFill>
                  <a:srgbClr val="FF3300"/>
                </a:solidFill>
                <a:latin typeface="Times New Roman"/>
              </a:rPr>
              <a:t>-</a:t>
            </a:r>
            <a:endParaRPr lang="en-US" sz="8000" dirty="0"/>
          </a:p>
        </p:txBody>
      </p:sp>
      <p:sp>
        <p:nvSpPr>
          <p:cNvPr id="107" name="Rectangle 106"/>
          <p:cNvSpPr/>
          <p:nvPr/>
        </p:nvSpPr>
        <p:spPr>
          <a:xfrm>
            <a:off x="19525811" y="8644541"/>
            <a:ext cx="769763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b="1" dirty="0">
                <a:solidFill>
                  <a:srgbClr val="FF3300"/>
                </a:solidFill>
                <a:latin typeface="Times New Roman"/>
              </a:rPr>
              <a:t>+</a:t>
            </a:r>
            <a:endParaRPr lang="en-US" sz="8000" dirty="0"/>
          </a:p>
        </p:txBody>
      </p:sp>
      <p:sp>
        <p:nvSpPr>
          <p:cNvPr id="108" name="Rectangle 107"/>
          <p:cNvSpPr/>
          <p:nvPr/>
        </p:nvSpPr>
        <p:spPr>
          <a:xfrm>
            <a:off x="15145390" y="8610600"/>
            <a:ext cx="769763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b="1" dirty="0">
                <a:solidFill>
                  <a:srgbClr val="FF3300"/>
                </a:solidFill>
                <a:latin typeface="Times New Roman"/>
              </a:rPr>
              <a:t>+</a:t>
            </a:r>
            <a:endParaRPr lang="en-US" sz="8000" dirty="0"/>
          </a:p>
        </p:txBody>
      </p:sp>
      <p:sp>
        <p:nvSpPr>
          <p:cNvPr id="109" name="Rectangle 108"/>
          <p:cNvSpPr/>
          <p:nvPr/>
        </p:nvSpPr>
        <p:spPr>
          <a:xfrm>
            <a:off x="5084973" y="11863626"/>
            <a:ext cx="220064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hoặc</a:t>
            </a:r>
            <a:r>
              <a:rPr lang="en-US" sz="5000" dirty="0">
                <a:latin typeface="Times New Roman" panose="02020603050405020304" pitchFamily="18" charset="0"/>
              </a:rPr>
              <a:t>            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8202676" y="11881002"/>
            <a:ext cx="1239708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sz="5000" dirty="0" err="1">
                <a:latin typeface="Times New Roman" panose="02020603050405020304" pitchFamily="18" charset="0"/>
              </a:rPr>
              <a:t>đã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cho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là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phương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trình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đường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tròn</a:t>
            </a:r>
            <a:r>
              <a:rPr lang="en-US" sz="5000" dirty="0"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84693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500"/>
                            </p:stCondLst>
                            <p:childTnLst>
                              <p:par>
                                <p:cTn id="10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/>
      <p:bldP spid="107" grpId="0"/>
      <p:bldP spid="10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5987" y="1593285"/>
            <a:ext cx="450764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644526" y="3423197"/>
            <a:ext cx="22539463" cy="9066501"/>
            <a:chOff x="881131" y="4375019"/>
            <a:chExt cx="22539463" cy="6659043"/>
          </a:xfrm>
        </p:grpSpPr>
        <p:sp>
          <p:nvSpPr>
            <p:cNvPr id="39" name="Rounded Rectangle 38"/>
            <p:cNvSpPr/>
            <p:nvPr/>
          </p:nvSpPr>
          <p:spPr>
            <a:xfrm>
              <a:off x="1551868" y="4535825"/>
              <a:ext cx="21868726" cy="6498237"/>
            </a:xfrm>
            <a:prstGeom prst="roundRect">
              <a:avLst>
                <a:gd name="adj" fmla="val 4110"/>
              </a:avLst>
            </a:prstGeom>
            <a:solidFill>
              <a:srgbClr val="BEDCF4"/>
            </a:solidFill>
            <a:ln w="28575">
              <a:solidFill>
                <a:srgbClr val="0999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8000" rIns="36000" bIns="18000" rtlCol="0" anchor="ctr"/>
            <a:lstStyle/>
            <a:p>
              <a:pPr algn="ctr"/>
              <a:endParaRPr lang="en-US" sz="46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24" name="Freeform 20"/>
            <p:cNvSpPr>
              <a:spLocks/>
            </p:cNvSpPr>
            <p:nvPr/>
          </p:nvSpPr>
          <p:spPr bwMode="auto">
            <a:xfrm>
              <a:off x="881131" y="4375019"/>
              <a:ext cx="4193447" cy="781943"/>
            </a:xfrm>
            <a:prstGeom prst="roundRect">
              <a:avLst/>
            </a:prstGeom>
            <a:solidFill>
              <a:srgbClr val="0072BC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6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65" name="Text Box 26"/>
          <p:cNvSpPr txBox="1">
            <a:spLocks noChangeArrowheads="1"/>
          </p:cNvSpPr>
          <p:nvPr/>
        </p:nvSpPr>
        <p:spPr bwMode="auto">
          <a:xfrm>
            <a:off x="5030787" y="4431509"/>
            <a:ext cx="3634202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endParaRPr lang="en-US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9767282"/>
              </p:ext>
            </p:extLst>
          </p:nvPr>
        </p:nvGraphicFramePr>
        <p:xfrm>
          <a:off x="8664989" y="4622800"/>
          <a:ext cx="457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370" name="Equation" r:id="rId4" imgW="228600" imgH="266400" progId="Equation.DSMT4">
                  <p:embed/>
                </p:oleObj>
              </mc:Choice>
              <mc:Fallback>
                <p:oleObj name="Equation" r:id="rId4" imgW="228600" imgH="266400" progId="Equation.DSMT4">
                  <p:embed/>
                  <p:pic>
                    <p:nvPicPr>
                      <p:cNvPr id="72" name="Object 7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664989" y="4622800"/>
                        <a:ext cx="4572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723915"/>
              </p:ext>
            </p:extLst>
          </p:nvPr>
        </p:nvGraphicFramePr>
        <p:xfrm>
          <a:off x="12474989" y="4478338"/>
          <a:ext cx="28956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371" name="Equation" r:id="rId6" imgW="1447560" imgH="482400" progId="Equation.DSMT4">
                  <p:embed/>
                </p:oleObj>
              </mc:Choice>
              <mc:Fallback>
                <p:oleObj name="Equation" r:id="rId6" imgW="1447560" imgH="482400" progId="Equation.DSMT4">
                  <p:embed/>
                  <p:pic>
                    <p:nvPicPr>
                      <p:cNvPr id="74" name="Object 73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474989" y="4478338"/>
                        <a:ext cx="28956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 Box 26"/>
          <p:cNvSpPr txBox="1">
            <a:spLocks noChangeArrowheads="1"/>
          </p:cNvSpPr>
          <p:nvPr/>
        </p:nvSpPr>
        <p:spPr bwMode="auto">
          <a:xfrm>
            <a:off x="9221787" y="4419600"/>
            <a:ext cx="3263588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endParaRPr lang="en-US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 Box 26"/>
          <p:cNvSpPr txBox="1">
            <a:spLocks noChangeArrowheads="1"/>
          </p:cNvSpPr>
          <p:nvPr/>
        </p:nvSpPr>
        <p:spPr bwMode="auto">
          <a:xfrm>
            <a:off x="15459801" y="4419600"/>
            <a:ext cx="3339788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vectơ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4" name="Text Box 26"/>
          <p:cNvSpPr txBox="1">
            <a:spLocks noChangeArrowheads="1"/>
          </p:cNvSpPr>
          <p:nvPr/>
        </p:nvSpPr>
        <p:spPr bwMode="auto">
          <a:xfrm>
            <a:off x="4909791" y="5639856"/>
            <a:ext cx="13434494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vectơ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3858937"/>
              </p:ext>
            </p:extLst>
          </p:nvPr>
        </p:nvGraphicFramePr>
        <p:xfrm>
          <a:off x="9755187" y="7076906"/>
          <a:ext cx="6019800" cy="98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372" name="Equation" r:id="rId8" imgW="3009600" imgH="482400" progId="Equation.DSMT4">
                  <p:embed/>
                </p:oleObj>
              </mc:Choice>
              <mc:Fallback>
                <p:oleObj name="Equation" r:id="rId8" imgW="3009600" imgH="482400" progId="Equation.DSMT4">
                  <p:embed/>
                  <p:pic>
                    <p:nvPicPr>
                      <p:cNvPr id="42" name="Object 4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755187" y="7076906"/>
                        <a:ext cx="6019800" cy="989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0064815"/>
              </p:ext>
            </p:extLst>
          </p:nvPr>
        </p:nvGraphicFramePr>
        <p:xfrm>
          <a:off x="18639695" y="4429301"/>
          <a:ext cx="2311400" cy="98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373" name="Equation" r:id="rId10" imgW="1155600" imgH="482400" progId="Equation.DSMT4">
                  <p:embed/>
                </p:oleObj>
              </mc:Choice>
              <mc:Fallback>
                <p:oleObj name="Equation" r:id="rId10" imgW="1155600" imgH="482400" progId="Equation.DSMT4">
                  <p:embed/>
                  <p:pic>
                    <p:nvPicPr>
                      <p:cNvPr id="61" name="Object 60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8639695" y="4429301"/>
                        <a:ext cx="2311400" cy="989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Horizontal Scroll 46"/>
          <p:cNvSpPr/>
          <p:nvPr/>
        </p:nvSpPr>
        <p:spPr>
          <a:xfrm>
            <a:off x="1366751" y="3581400"/>
            <a:ext cx="3511636" cy="9906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ÔN TẬP</a:t>
            </a:r>
          </a:p>
        </p:txBody>
      </p:sp>
    </p:spTree>
    <p:extLst>
      <p:ext uri="{BB962C8B-B14F-4D97-AF65-F5344CB8AC3E}">
        <p14:creationId xmlns:p14="http://schemas.microsoft.com/office/powerpoint/2010/main" val="2265995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40" grpId="0"/>
      <p:bldP spid="41" grpId="0"/>
      <p:bldP spid="4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1912204"/>
            <a:ext cx="19203987" cy="830998"/>
            <a:chOff x="166688" y="2232440"/>
            <a:chExt cx="19203987" cy="830996"/>
          </a:xfrm>
        </p:grpSpPr>
        <p:sp>
          <p:nvSpPr>
            <p:cNvPr id="3" name="Rounded Rectangle 2"/>
            <p:cNvSpPr/>
            <p:nvPr/>
          </p:nvSpPr>
          <p:spPr>
            <a:xfrm>
              <a:off x="166688" y="2258764"/>
              <a:ext cx="1906588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82675" y="2267287"/>
              <a:ext cx="982961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87561" y="2232440"/>
              <a:ext cx="17283114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PHƯƠNG TRÌNH TIẾP TUYẾN CỦA ĐƯỜNG TRÒN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856206" y="3611244"/>
            <a:ext cx="22539463" cy="9066501"/>
            <a:chOff x="881131" y="4375019"/>
            <a:chExt cx="22539463" cy="6659043"/>
          </a:xfrm>
        </p:grpSpPr>
        <p:sp>
          <p:nvSpPr>
            <p:cNvPr id="39" name="Rounded Rectangle 38"/>
            <p:cNvSpPr/>
            <p:nvPr/>
          </p:nvSpPr>
          <p:spPr>
            <a:xfrm>
              <a:off x="1551868" y="4535825"/>
              <a:ext cx="21868726" cy="6498237"/>
            </a:xfrm>
            <a:prstGeom prst="roundRect">
              <a:avLst>
                <a:gd name="adj" fmla="val 4110"/>
              </a:avLst>
            </a:prstGeom>
            <a:solidFill>
              <a:srgbClr val="BEDCF4"/>
            </a:solidFill>
            <a:ln w="28575">
              <a:solidFill>
                <a:srgbClr val="0999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8000" rIns="36000" bIns="18000" rtlCol="0" anchor="ctr"/>
            <a:lstStyle/>
            <a:p>
              <a:pPr algn="ctr"/>
              <a:endParaRPr lang="en-US" sz="46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23" name="Group 65"/>
            <p:cNvGrpSpPr/>
            <p:nvPr/>
          </p:nvGrpSpPr>
          <p:grpSpPr>
            <a:xfrm>
              <a:off x="881131" y="4375019"/>
              <a:ext cx="4193447" cy="781943"/>
              <a:chOff x="-28887" y="8752206"/>
              <a:chExt cx="4193447" cy="781943"/>
            </a:xfrm>
          </p:grpSpPr>
          <p:sp>
            <p:nvSpPr>
              <p:cNvPr id="24" name="Freeform 20"/>
              <p:cNvSpPr>
                <a:spLocks/>
              </p:cNvSpPr>
              <p:nvPr/>
            </p:nvSpPr>
            <p:spPr bwMode="auto">
              <a:xfrm>
                <a:off x="-28887" y="8752206"/>
                <a:ext cx="4193447" cy="781943"/>
              </a:xfrm>
              <a:prstGeom prst="roundRect">
                <a:avLst/>
              </a:prstGeom>
              <a:solidFill>
                <a:srgbClr val="0072BC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60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25" name="Group 7"/>
              <p:cNvGrpSpPr/>
              <p:nvPr/>
            </p:nvGrpSpPr>
            <p:grpSpPr>
              <a:xfrm>
                <a:off x="166396" y="8780577"/>
                <a:ext cx="702538" cy="572229"/>
                <a:chOff x="-145995" y="8633545"/>
                <a:chExt cx="787401" cy="641352"/>
              </a:xfrm>
            </p:grpSpPr>
            <p:sp>
              <p:nvSpPr>
                <p:cNvPr id="27" name="Freeform 45"/>
                <p:cNvSpPr>
                  <a:spLocks/>
                </p:cNvSpPr>
                <p:nvPr/>
              </p:nvSpPr>
              <p:spPr bwMode="auto">
                <a:xfrm>
                  <a:off x="255643" y="9062171"/>
                  <a:ext cx="363538" cy="88900"/>
                </a:xfrm>
                <a:custGeom>
                  <a:avLst/>
                  <a:gdLst>
                    <a:gd name="T0" fmla="*/ 6 w 97"/>
                    <a:gd name="T1" fmla="*/ 24 h 24"/>
                    <a:gd name="T2" fmla="*/ 0 w 97"/>
                    <a:gd name="T3" fmla="*/ 18 h 24"/>
                    <a:gd name="T4" fmla="*/ 0 w 97"/>
                    <a:gd name="T5" fmla="*/ 6 h 24"/>
                    <a:gd name="T6" fmla="*/ 6 w 97"/>
                    <a:gd name="T7" fmla="*/ 0 h 24"/>
                    <a:gd name="T8" fmla="*/ 91 w 97"/>
                    <a:gd name="T9" fmla="*/ 0 h 24"/>
                    <a:gd name="T10" fmla="*/ 97 w 97"/>
                    <a:gd name="T11" fmla="*/ 6 h 24"/>
                    <a:gd name="T12" fmla="*/ 97 w 97"/>
                    <a:gd name="T13" fmla="*/ 18 h 24"/>
                    <a:gd name="T14" fmla="*/ 91 w 97"/>
                    <a:gd name="T15" fmla="*/ 24 h 24"/>
                    <a:gd name="T16" fmla="*/ 6 w 97"/>
                    <a:gd name="T1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7" h="24">
                      <a:moveTo>
                        <a:pt x="6" y="24"/>
                      </a:moveTo>
                      <a:cubicBezTo>
                        <a:pt x="3" y="24"/>
                        <a:pt x="0" y="21"/>
                        <a:pt x="0" y="18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95" y="0"/>
                        <a:pt x="97" y="3"/>
                        <a:pt x="97" y="6"/>
                      </a:cubicBezTo>
                      <a:cubicBezTo>
                        <a:pt x="97" y="18"/>
                        <a:pt x="97" y="18"/>
                        <a:pt x="97" y="18"/>
                      </a:cubicBezTo>
                      <a:cubicBezTo>
                        <a:pt x="97" y="21"/>
                        <a:pt x="95" y="24"/>
                        <a:pt x="91" y="24"/>
                      </a:cubicBezTo>
                      <a:lnTo>
                        <a:pt x="6" y="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28" name="Freeform 46"/>
                <p:cNvSpPr>
                  <a:spLocks noEditPoints="1"/>
                </p:cNvSpPr>
                <p:nvPr/>
              </p:nvSpPr>
              <p:spPr bwMode="auto">
                <a:xfrm>
                  <a:off x="233418" y="9039946"/>
                  <a:ext cx="407988" cy="134938"/>
                </a:xfrm>
                <a:custGeom>
                  <a:avLst/>
                  <a:gdLst>
                    <a:gd name="T0" fmla="*/ 97 w 109"/>
                    <a:gd name="T1" fmla="*/ 12 h 36"/>
                    <a:gd name="T2" fmla="*/ 97 w 109"/>
                    <a:gd name="T3" fmla="*/ 24 h 36"/>
                    <a:gd name="T4" fmla="*/ 12 w 109"/>
                    <a:gd name="T5" fmla="*/ 24 h 36"/>
                    <a:gd name="T6" fmla="*/ 12 w 109"/>
                    <a:gd name="T7" fmla="*/ 12 h 36"/>
                    <a:gd name="T8" fmla="*/ 97 w 109"/>
                    <a:gd name="T9" fmla="*/ 12 h 36"/>
                    <a:gd name="T10" fmla="*/ 97 w 109"/>
                    <a:gd name="T11" fmla="*/ 0 h 36"/>
                    <a:gd name="T12" fmla="*/ 12 w 109"/>
                    <a:gd name="T13" fmla="*/ 0 h 36"/>
                    <a:gd name="T14" fmla="*/ 0 w 109"/>
                    <a:gd name="T15" fmla="*/ 12 h 36"/>
                    <a:gd name="T16" fmla="*/ 0 w 109"/>
                    <a:gd name="T17" fmla="*/ 24 h 36"/>
                    <a:gd name="T18" fmla="*/ 12 w 109"/>
                    <a:gd name="T19" fmla="*/ 36 h 36"/>
                    <a:gd name="T20" fmla="*/ 97 w 109"/>
                    <a:gd name="T21" fmla="*/ 36 h 36"/>
                    <a:gd name="T22" fmla="*/ 109 w 109"/>
                    <a:gd name="T23" fmla="*/ 24 h 36"/>
                    <a:gd name="T24" fmla="*/ 109 w 109"/>
                    <a:gd name="T25" fmla="*/ 12 h 36"/>
                    <a:gd name="T26" fmla="*/ 97 w 109"/>
                    <a:gd name="T27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09" h="36">
                      <a:moveTo>
                        <a:pt x="97" y="12"/>
                      </a:moveTo>
                      <a:cubicBezTo>
                        <a:pt x="97" y="24"/>
                        <a:pt x="97" y="24"/>
                        <a:pt x="97" y="24"/>
                      </a:cubicBezTo>
                      <a:cubicBezTo>
                        <a:pt x="12" y="24"/>
                        <a:pt x="12" y="24"/>
                        <a:pt x="12" y="24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moveTo>
                        <a:pt x="97" y="0"/>
                      </a:move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5" y="0"/>
                        <a:pt x="0" y="6"/>
                        <a:pt x="0" y="12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30"/>
                        <a:pt x="5" y="36"/>
                        <a:pt x="12" y="36"/>
                      </a:cubicBezTo>
                      <a:cubicBezTo>
                        <a:pt x="97" y="36"/>
                        <a:pt x="97" y="36"/>
                        <a:pt x="97" y="36"/>
                      </a:cubicBezTo>
                      <a:cubicBezTo>
                        <a:pt x="104" y="36"/>
                        <a:pt x="109" y="30"/>
                        <a:pt x="109" y="24"/>
                      </a:cubicBezTo>
                      <a:cubicBezTo>
                        <a:pt x="109" y="12"/>
                        <a:pt x="109" y="12"/>
                        <a:pt x="109" y="12"/>
                      </a:cubicBezTo>
                      <a:cubicBezTo>
                        <a:pt x="109" y="6"/>
                        <a:pt x="104" y="0"/>
                        <a:pt x="97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29" name="Freeform 47"/>
                <p:cNvSpPr>
                  <a:spLocks/>
                </p:cNvSpPr>
                <p:nvPr/>
              </p:nvSpPr>
              <p:spPr bwMode="auto">
                <a:xfrm>
                  <a:off x="255643" y="9136784"/>
                  <a:ext cx="363538" cy="90488"/>
                </a:xfrm>
                <a:custGeom>
                  <a:avLst/>
                  <a:gdLst>
                    <a:gd name="T0" fmla="*/ 6 w 97"/>
                    <a:gd name="T1" fmla="*/ 24 h 24"/>
                    <a:gd name="T2" fmla="*/ 0 w 97"/>
                    <a:gd name="T3" fmla="*/ 18 h 24"/>
                    <a:gd name="T4" fmla="*/ 0 w 97"/>
                    <a:gd name="T5" fmla="*/ 6 h 24"/>
                    <a:gd name="T6" fmla="*/ 6 w 97"/>
                    <a:gd name="T7" fmla="*/ 0 h 24"/>
                    <a:gd name="T8" fmla="*/ 91 w 97"/>
                    <a:gd name="T9" fmla="*/ 0 h 24"/>
                    <a:gd name="T10" fmla="*/ 97 w 97"/>
                    <a:gd name="T11" fmla="*/ 6 h 24"/>
                    <a:gd name="T12" fmla="*/ 97 w 97"/>
                    <a:gd name="T13" fmla="*/ 18 h 24"/>
                    <a:gd name="T14" fmla="*/ 91 w 97"/>
                    <a:gd name="T15" fmla="*/ 24 h 24"/>
                    <a:gd name="T16" fmla="*/ 6 w 97"/>
                    <a:gd name="T1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7" h="24">
                      <a:moveTo>
                        <a:pt x="6" y="24"/>
                      </a:moveTo>
                      <a:cubicBezTo>
                        <a:pt x="3" y="24"/>
                        <a:pt x="0" y="21"/>
                        <a:pt x="0" y="18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95" y="0"/>
                        <a:pt x="97" y="3"/>
                        <a:pt x="97" y="6"/>
                      </a:cubicBezTo>
                      <a:cubicBezTo>
                        <a:pt x="97" y="18"/>
                        <a:pt x="97" y="18"/>
                        <a:pt x="97" y="18"/>
                      </a:cubicBezTo>
                      <a:cubicBezTo>
                        <a:pt x="97" y="21"/>
                        <a:pt x="95" y="24"/>
                        <a:pt x="91" y="24"/>
                      </a:cubicBezTo>
                      <a:lnTo>
                        <a:pt x="6" y="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0" name="Freeform 48"/>
                <p:cNvSpPr>
                  <a:spLocks noEditPoints="1"/>
                </p:cNvSpPr>
                <p:nvPr/>
              </p:nvSpPr>
              <p:spPr bwMode="auto">
                <a:xfrm>
                  <a:off x="233418" y="9114559"/>
                  <a:ext cx="407988" cy="134938"/>
                </a:xfrm>
                <a:custGeom>
                  <a:avLst/>
                  <a:gdLst>
                    <a:gd name="T0" fmla="*/ 97 w 109"/>
                    <a:gd name="T1" fmla="*/ 12 h 36"/>
                    <a:gd name="T2" fmla="*/ 97 w 109"/>
                    <a:gd name="T3" fmla="*/ 24 h 36"/>
                    <a:gd name="T4" fmla="*/ 12 w 109"/>
                    <a:gd name="T5" fmla="*/ 24 h 36"/>
                    <a:gd name="T6" fmla="*/ 12 w 109"/>
                    <a:gd name="T7" fmla="*/ 12 h 36"/>
                    <a:gd name="T8" fmla="*/ 97 w 109"/>
                    <a:gd name="T9" fmla="*/ 12 h 36"/>
                    <a:gd name="T10" fmla="*/ 97 w 109"/>
                    <a:gd name="T11" fmla="*/ 0 h 36"/>
                    <a:gd name="T12" fmla="*/ 12 w 109"/>
                    <a:gd name="T13" fmla="*/ 0 h 36"/>
                    <a:gd name="T14" fmla="*/ 0 w 109"/>
                    <a:gd name="T15" fmla="*/ 12 h 36"/>
                    <a:gd name="T16" fmla="*/ 0 w 109"/>
                    <a:gd name="T17" fmla="*/ 24 h 36"/>
                    <a:gd name="T18" fmla="*/ 12 w 109"/>
                    <a:gd name="T19" fmla="*/ 36 h 36"/>
                    <a:gd name="T20" fmla="*/ 97 w 109"/>
                    <a:gd name="T21" fmla="*/ 36 h 36"/>
                    <a:gd name="T22" fmla="*/ 109 w 109"/>
                    <a:gd name="T23" fmla="*/ 24 h 36"/>
                    <a:gd name="T24" fmla="*/ 109 w 109"/>
                    <a:gd name="T25" fmla="*/ 12 h 36"/>
                    <a:gd name="T26" fmla="*/ 97 w 109"/>
                    <a:gd name="T27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09" h="36">
                      <a:moveTo>
                        <a:pt x="97" y="12"/>
                      </a:moveTo>
                      <a:cubicBezTo>
                        <a:pt x="97" y="24"/>
                        <a:pt x="97" y="24"/>
                        <a:pt x="97" y="24"/>
                      </a:cubicBezTo>
                      <a:cubicBezTo>
                        <a:pt x="12" y="24"/>
                        <a:pt x="12" y="24"/>
                        <a:pt x="12" y="24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moveTo>
                        <a:pt x="97" y="0"/>
                      </a:move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5" y="0"/>
                        <a:pt x="0" y="6"/>
                        <a:pt x="0" y="12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31"/>
                        <a:pt x="5" y="36"/>
                        <a:pt x="12" y="36"/>
                      </a:cubicBezTo>
                      <a:cubicBezTo>
                        <a:pt x="97" y="36"/>
                        <a:pt x="97" y="36"/>
                        <a:pt x="97" y="36"/>
                      </a:cubicBezTo>
                      <a:cubicBezTo>
                        <a:pt x="104" y="36"/>
                        <a:pt x="109" y="31"/>
                        <a:pt x="109" y="24"/>
                      </a:cubicBezTo>
                      <a:cubicBezTo>
                        <a:pt x="109" y="12"/>
                        <a:pt x="109" y="12"/>
                        <a:pt x="109" y="12"/>
                      </a:cubicBezTo>
                      <a:cubicBezTo>
                        <a:pt x="109" y="6"/>
                        <a:pt x="104" y="0"/>
                        <a:pt x="97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1" name="Freeform 49"/>
                <p:cNvSpPr>
                  <a:spLocks/>
                </p:cNvSpPr>
                <p:nvPr/>
              </p:nvSpPr>
              <p:spPr bwMode="auto">
                <a:xfrm>
                  <a:off x="217543" y="8657358"/>
                  <a:ext cx="263525" cy="254000"/>
                </a:xfrm>
                <a:custGeom>
                  <a:avLst/>
                  <a:gdLst>
                    <a:gd name="T0" fmla="*/ 50 w 70"/>
                    <a:gd name="T1" fmla="*/ 68 h 68"/>
                    <a:gd name="T2" fmla="*/ 45 w 70"/>
                    <a:gd name="T3" fmla="*/ 67 h 68"/>
                    <a:gd name="T4" fmla="*/ 2 w 70"/>
                    <a:gd name="T5" fmla="*/ 23 h 68"/>
                    <a:gd name="T6" fmla="*/ 2 w 70"/>
                    <a:gd name="T7" fmla="*/ 15 h 68"/>
                    <a:gd name="T8" fmla="*/ 14 w 70"/>
                    <a:gd name="T9" fmla="*/ 3 h 68"/>
                    <a:gd name="T10" fmla="*/ 22 w 70"/>
                    <a:gd name="T11" fmla="*/ 0 h 68"/>
                    <a:gd name="T12" fmla="*/ 31 w 70"/>
                    <a:gd name="T13" fmla="*/ 3 h 68"/>
                    <a:gd name="T14" fmla="*/ 65 w 70"/>
                    <a:gd name="T15" fmla="*/ 38 h 68"/>
                    <a:gd name="T16" fmla="*/ 65 w 70"/>
                    <a:gd name="T17" fmla="*/ 55 h 68"/>
                    <a:gd name="T18" fmla="*/ 54 w 70"/>
                    <a:gd name="T19" fmla="*/ 67 h 68"/>
                    <a:gd name="T20" fmla="*/ 50 w 70"/>
                    <a:gd name="T21" fmla="*/ 68 h 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70" h="68">
                      <a:moveTo>
                        <a:pt x="50" y="68"/>
                      </a:moveTo>
                      <a:cubicBezTo>
                        <a:pt x="48" y="68"/>
                        <a:pt x="47" y="68"/>
                        <a:pt x="45" y="67"/>
                      </a:cubicBezTo>
                      <a:cubicBezTo>
                        <a:pt x="2" y="23"/>
                        <a:pt x="2" y="23"/>
                        <a:pt x="2" y="23"/>
                      </a:cubicBezTo>
                      <a:cubicBezTo>
                        <a:pt x="0" y="21"/>
                        <a:pt x="0" y="17"/>
                        <a:pt x="2" y="15"/>
                      </a:cubicBezTo>
                      <a:cubicBezTo>
                        <a:pt x="14" y="3"/>
                        <a:pt x="14" y="3"/>
                        <a:pt x="14" y="3"/>
                      </a:cubicBezTo>
                      <a:cubicBezTo>
                        <a:pt x="16" y="1"/>
                        <a:pt x="19" y="0"/>
                        <a:pt x="22" y="0"/>
                      </a:cubicBezTo>
                      <a:cubicBezTo>
                        <a:pt x="26" y="0"/>
                        <a:pt x="29" y="1"/>
                        <a:pt x="31" y="3"/>
                      </a:cubicBezTo>
                      <a:cubicBezTo>
                        <a:pt x="65" y="38"/>
                        <a:pt x="65" y="38"/>
                        <a:pt x="65" y="38"/>
                      </a:cubicBezTo>
                      <a:cubicBezTo>
                        <a:pt x="70" y="42"/>
                        <a:pt x="70" y="50"/>
                        <a:pt x="65" y="55"/>
                      </a:cubicBezTo>
                      <a:cubicBezTo>
                        <a:pt x="54" y="67"/>
                        <a:pt x="54" y="67"/>
                        <a:pt x="54" y="67"/>
                      </a:cubicBezTo>
                      <a:cubicBezTo>
                        <a:pt x="53" y="68"/>
                        <a:pt x="51" y="68"/>
                        <a:pt x="50" y="68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2" name="Freeform 50"/>
                <p:cNvSpPr>
                  <a:spLocks noEditPoints="1"/>
                </p:cNvSpPr>
                <p:nvPr/>
              </p:nvSpPr>
              <p:spPr bwMode="auto">
                <a:xfrm>
                  <a:off x="192143" y="8633545"/>
                  <a:ext cx="314325" cy="300038"/>
                </a:xfrm>
                <a:custGeom>
                  <a:avLst/>
                  <a:gdLst>
                    <a:gd name="T0" fmla="*/ 29 w 84"/>
                    <a:gd name="T1" fmla="*/ 12 h 80"/>
                    <a:gd name="T2" fmla="*/ 34 w 84"/>
                    <a:gd name="T3" fmla="*/ 13 h 80"/>
                    <a:gd name="T4" fmla="*/ 68 w 84"/>
                    <a:gd name="T5" fmla="*/ 48 h 80"/>
                    <a:gd name="T6" fmla="*/ 68 w 84"/>
                    <a:gd name="T7" fmla="*/ 57 h 80"/>
                    <a:gd name="T8" fmla="*/ 57 w 84"/>
                    <a:gd name="T9" fmla="*/ 68 h 80"/>
                    <a:gd name="T10" fmla="*/ 13 w 84"/>
                    <a:gd name="T11" fmla="*/ 25 h 80"/>
                    <a:gd name="T12" fmla="*/ 25 w 84"/>
                    <a:gd name="T13" fmla="*/ 13 h 80"/>
                    <a:gd name="T14" fmla="*/ 29 w 84"/>
                    <a:gd name="T15" fmla="*/ 12 h 80"/>
                    <a:gd name="T16" fmla="*/ 29 w 84"/>
                    <a:gd name="T17" fmla="*/ 0 h 80"/>
                    <a:gd name="T18" fmla="*/ 16 w 84"/>
                    <a:gd name="T19" fmla="*/ 5 h 80"/>
                    <a:gd name="T20" fmla="*/ 5 w 84"/>
                    <a:gd name="T21" fmla="*/ 16 h 80"/>
                    <a:gd name="T22" fmla="*/ 5 w 84"/>
                    <a:gd name="T23" fmla="*/ 33 h 80"/>
                    <a:gd name="T24" fmla="*/ 48 w 84"/>
                    <a:gd name="T25" fmla="*/ 77 h 80"/>
                    <a:gd name="T26" fmla="*/ 57 w 84"/>
                    <a:gd name="T27" fmla="*/ 80 h 80"/>
                    <a:gd name="T28" fmla="*/ 57 w 84"/>
                    <a:gd name="T29" fmla="*/ 80 h 80"/>
                    <a:gd name="T30" fmla="*/ 65 w 84"/>
                    <a:gd name="T31" fmla="*/ 77 h 80"/>
                    <a:gd name="T32" fmla="*/ 77 w 84"/>
                    <a:gd name="T33" fmla="*/ 65 h 80"/>
                    <a:gd name="T34" fmla="*/ 77 w 84"/>
                    <a:gd name="T35" fmla="*/ 39 h 80"/>
                    <a:gd name="T36" fmla="*/ 42 w 84"/>
                    <a:gd name="T37" fmla="*/ 5 h 80"/>
                    <a:gd name="T38" fmla="*/ 29 w 84"/>
                    <a:gd name="T39" fmla="*/ 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84" h="80">
                      <a:moveTo>
                        <a:pt x="29" y="12"/>
                      </a:moveTo>
                      <a:cubicBezTo>
                        <a:pt x="31" y="12"/>
                        <a:pt x="33" y="12"/>
                        <a:pt x="34" y="13"/>
                      </a:cubicBezTo>
                      <a:cubicBezTo>
                        <a:pt x="34" y="13"/>
                        <a:pt x="34" y="13"/>
                        <a:pt x="68" y="48"/>
                      </a:cubicBezTo>
                      <a:cubicBezTo>
                        <a:pt x="71" y="50"/>
                        <a:pt x="71" y="54"/>
                        <a:pt x="68" y="57"/>
                      </a:cubicBezTo>
                      <a:cubicBezTo>
                        <a:pt x="68" y="57"/>
                        <a:pt x="68" y="57"/>
                        <a:pt x="57" y="68"/>
                      </a:cubicBezTo>
                      <a:cubicBezTo>
                        <a:pt x="57" y="68"/>
                        <a:pt x="57" y="68"/>
                        <a:pt x="13" y="25"/>
                      </a:cubicBezTo>
                      <a:cubicBezTo>
                        <a:pt x="13" y="25"/>
                        <a:pt x="13" y="25"/>
                        <a:pt x="25" y="13"/>
                      </a:cubicBezTo>
                      <a:cubicBezTo>
                        <a:pt x="26" y="12"/>
                        <a:pt x="28" y="12"/>
                        <a:pt x="29" y="12"/>
                      </a:cubicBezTo>
                      <a:moveTo>
                        <a:pt x="29" y="0"/>
                      </a:moveTo>
                      <a:cubicBezTo>
                        <a:pt x="24" y="0"/>
                        <a:pt x="20" y="2"/>
                        <a:pt x="16" y="5"/>
                      </a:cubicBezTo>
                      <a:cubicBezTo>
                        <a:pt x="5" y="16"/>
                        <a:pt x="5" y="16"/>
                        <a:pt x="5" y="16"/>
                      </a:cubicBezTo>
                      <a:cubicBezTo>
                        <a:pt x="0" y="21"/>
                        <a:pt x="0" y="29"/>
                        <a:pt x="5" y="33"/>
                      </a:cubicBezTo>
                      <a:cubicBezTo>
                        <a:pt x="48" y="77"/>
                        <a:pt x="48" y="77"/>
                        <a:pt x="48" y="77"/>
                      </a:cubicBezTo>
                      <a:cubicBezTo>
                        <a:pt x="50" y="79"/>
                        <a:pt x="53" y="80"/>
                        <a:pt x="57" y="80"/>
                      </a:cubicBezTo>
                      <a:cubicBezTo>
                        <a:pt x="57" y="80"/>
                        <a:pt x="57" y="80"/>
                        <a:pt x="57" y="80"/>
                      </a:cubicBezTo>
                      <a:cubicBezTo>
                        <a:pt x="60" y="80"/>
                        <a:pt x="63" y="79"/>
                        <a:pt x="65" y="77"/>
                      </a:cubicBezTo>
                      <a:cubicBezTo>
                        <a:pt x="77" y="65"/>
                        <a:pt x="77" y="65"/>
                        <a:pt x="77" y="65"/>
                      </a:cubicBezTo>
                      <a:cubicBezTo>
                        <a:pt x="84" y="58"/>
                        <a:pt x="84" y="47"/>
                        <a:pt x="77" y="39"/>
                      </a:cubicBezTo>
                      <a:cubicBezTo>
                        <a:pt x="42" y="5"/>
                        <a:pt x="42" y="5"/>
                        <a:pt x="42" y="5"/>
                      </a:cubicBezTo>
                      <a:cubicBezTo>
                        <a:pt x="39" y="2"/>
                        <a:pt x="34" y="0"/>
                        <a:pt x="29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3" name="Freeform 51"/>
                <p:cNvSpPr>
                  <a:spLocks noEditPoints="1"/>
                </p:cNvSpPr>
                <p:nvPr/>
              </p:nvSpPr>
              <p:spPr bwMode="auto">
                <a:xfrm>
                  <a:off x="-123770" y="8724033"/>
                  <a:ext cx="742950" cy="528639"/>
                </a:xfrm>
                <a:custGeom>
                  <a:avLst/>
                  <a:gdLst>
                    <a:gd name="T0" fmla="*/ 12 w 198"/>
                    <a:gd name="T1" fmla="*/ 141 h 141"/>
                    <a:gd name="T2" fmla="*/ 8 w 198"/>
                    <a:gd name="T3" fmla="*/ 140 h 141"/>
                    <a:gd name="T4" fmla="*/ 3 w 198"/>
                    <a:gd name="T5" fmla="*/ 134 h 141"/>
                    <a:gd name="T6" fmla="*/ 1 w 198"/>
                    <a:gd name="T7" fmla="*/ 128 h 141"/>
                    <a:gd name="T8" fmla="*/ 14 w 198"/>
                    <a:gd name="T9" fmla="*/ 77 h 141"/>
                    <a:gd name="T10" fmla="*/ 15 w 198"/>
                    <a:gd name="T11" fmla="*/ 75 h 141"/>
                    <a:gd name="T12" fmla="*/ 88 w 198"/>
                    <a:gd name="T13" fmla="*/ 1 h 141"/>
                    <a:gd name="T14" fmla="*/ 92 w 198"/>
                    <a:gd name="T15" fmla="*/ 0 h 141"/>
                    <a:gd name="T16" fmla="*/ 92 w 198"/>
                    <a:gd name="T17" fmla="*/ 0 h 141"/>
                    <a:gd name="T18" fmla="*/ 97 w 198"/>
                    <a:gd name="T19" fmla="*/ 1 h 141"/>
                    <a:gd name="T20" fmla="*/ 103 w 198"/>
                    <a:gd name="T21" fmla="*/ 8 h 141"/>
                    <a:gd name="T22" fmla="*/ 105 w 198"/>
                    <a:gd name="T23" fmla="*/ 12 h 141"/>
                    <a:gd name="T24" fmla="*/ 109 w 198"/>
                    <a:gd name="T25" fmla="*/ 13 h 141"/>
                    <a:gd name="T26" fmla="*/ 116 w 198"/>
                    <a:gd name="T27" fmla="*/ 21 h 141"/>
                    <a:gd name="T28" fmla="*/ 117 w 198"/>
                    <a:gd name="T29" fmla="*/ 24 h 141"/>
                    <a:gd name="T30" fmla="*/ 121 w 198"/>
                    <a:gd name="T31" fmla="*/ 26 h 141"/>
                    <a:gd name="T32" fmla="*/ 128 w 198"/>
                    <a:gd name="T33" fmla="*/ 33 h 141"/>
                    <a:gd name="T34" fmla="*/ 130 w 198"/>
                    <a:gd name="T35" fmla="*/ 37 h 141"/>
                    <a:gd name="T36" fmla="*/ 133 w 198"/>
                    <a:gd name="T37" fmla="*/ 38 h 141"/>
                    <a:gd name="T38" fmla="*/ 140 w 198"/>
                    <a:gd name="T39" fmla="*/ 45 h 141"/>
                    <a:gd name="T40" fmla="*/ 142 w 198"/>
                    <a:gd name="T41" fmla="*/ 49 h 141"/>
                    <a:gd name="T42" fmla="*/ 140 w 198"/>
                    <a:gd name="T43" fmla="*/ 53 h 141"/>
                    <a:gd name="T44" fmla="*/ 124 w 198"/>
                    <a:gd name="T45" fmla="*/ 70 h 141"/>
                    <a:gd name="T46" fmla="*/ 192 w 198"/>
                    <a:gd name="T47" fmla="*/ 70 h 141"/>
                    <a:gd name="T48" fmla="*/ 198 w 198"/>
                    <a:gd name="T49" fmla="*/ 76 h 141"/>
                    <a:gd name="T50" fmla="*/ 198 w 198"/>
                    <a:gd name="T51" fmla="*/ 87 h 141"/>
                    <a:gd name="T52" fmla="*/ 192 w 198"/>
                    <a:gd name="T53" fmla="*/ 93 h 141"/>
                    <a:gd name="T54" fmla="*/ 107 w 198"/>
                    <a:gd name="T55" fmla="*/ 93 h 141"/>
                    <a:gd name="T56" fmla="*/ 103 w 198"/>
                    <a:gd name="T57" fmla="*/ 91 h 141"/>
                    <a:gd name="T58" fmla="*/ 67 w 198"/>
                    <a:gd name="T59" fmla="*/ 127 h 141"/>
                    <a:gd name="T60" fmla="*/ 64 w 198"/>
                    <a:gd name="T61" fmla="*/ 128 h 141"/>
                    <a:gd name="T62" fmla="*/ 14 w 198"/>
                    <a:gd name="T63" fmla="*/ 141 h 141"/>
                    <a:gd name="T64" fmla="*/ 12 w 198"/>
                    <a:gd name="T65" fmla="*/ 141 h 141"/>
                    <a:gd name="T66" fmla="*/ 23 w 198"/>
                    <a:gd name="T67" fmla="*/ 119 h 141"/>
                    <a:gd name="T68" fmla="*/ 45 w 198"/>
                    <a:gd name="T69" fmla="*/ 113 h 141"/>
                    <a:gd name="T70" fmla="*/ 29 w 198"/>
                    <a:gd name="T71" fmla="*/ 97 h 141"/>
                    <a:gd name="T72" fmla="*/ 23 w 198"/>
                    <a:gd name="T73" fmla="*/ 119 h 1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98" h="141">
                      <a:moveTo>
                        <a:pt x="12" y="141"/>
                      </a:moveTo>
                      <a:cubicBezTo>
                        <a:pt x="11" y="141"/>
                        <a:pt x="9" y="141"/>
                        <a:pt x="8" y="140"/>
                      </a:cubicBezTo>
                      <a:cubicBezTo>
                        <a:pt x="3" y="134"/>
                        <a:pt x="3" y="134"/>
                        <a:pt x="3" y="134"/>
                      </a:cubicBezTo>
                      <a:cubicBezTo>
                        <a:pt x="1" y="133"/>
                        <a:pt x="0" y="131"/>
                        <a:pt x="1" y="128"/>
                      </a:cubicBezTo>
                      <a:cubicBezTo>
                        <a:pt x="14" y="77"/>
                        <a:pt x="14" y="77"/>
                        <a:pt x="14" y="77"/>
                      </a:cubicBezTo>
                      <a:cubicBezTo>
                        <a:pt x="14" y="76"/>
                        <a:pt x="15" y="75"/>
                        <a:pt x="15" y="75"/>
                      </a:cubicBezTo>
                      <a:cubicBezTo>
                        <a:pt x="88" y="1"/>
                        <a:pt x="88" y="1"/>
                        <a:pt x="88" y="1"/>
                      </a:cubicBezTo>
                      <a:cubicBezTo>
                        <a:pt x="89" y="0"/>
                        <a:pt x="91" y="0"/>
                        <a:pt x="92" y="0"/>
                      </a:cubicBezTo>
                      <a:cubicBezTo>
                        <a:pt x="92" y="0"/>
                        <a:pt x="92" y="0"/>
                        <a:pt x="92" y="0"/>
                      </a:cubicBezTo>
                      <a:cubicBezTo>
                        <a:pt x="94" y="0"/>
                        <a:pt x="96" y="0"/>
                        <a:pt x="97" y="1"/>
                      </a:cubicBezTo>
                      <a:cubicBezTo>
                        <a:pt x="103" y="8"/>
                        <a:pt x="103" y="8"/>
                        <a:pt x="103" y="8"/>
                      </a:cubicBezTo>
                      <a:cubicBezTo>
                        <a:pt x="104" y="9"/>
                        <a:pt x="105" y="10"/>
                        <a:pt x="105" y="12"/>
                      </a:cubicBezTo>
                      <a:cubicBezTo>
                        <a:pt x="106" y="12"/>
                        <a:pt x="108" y="12"/>
                        <a:pt x="109" y="13"/>
                      </a:cubicBezTo>
                      <a:cubicBezTo>
                        <a:pt x="116" y="21"/>
                        <a:pt x="116" y="21"/>
                        <a:pt x="116" y="21"/>
                      </a:cubicBezTo>
                      <a:cubicBezTo>
                        <a:pt x="117" y="22"/>
                        <a:pt x="117" y="23"/>
                        <a:pt x="117" y="24"/>
                      </a:cubicBezTo>
                      <a:cubicBezTo>
                        <a:pt x="119" y="24"/>
                        <a:pt x="120" y="25"/>
                        <a:pt x="121" y="26"/>
                      </a:cubicBezTo>
                      <a:cubicBezTo>
                        <a:pt x="128" y="33"/>
                        <a:pt x="128" y="33"/>
                        <a:pt x="128" y="33"/>
                      </a:cubicBezTo>
                      <a:cubicBezTo>
                        <a:pt x="129" y="34"/>
                        <a:pt x="130" y="35"/>
                        <a:pt x="130" y="37"/>
                      </a:cubicBezTo>
                      <a:cubicBezTo>
                        <a:pt x="131" y="37"/>
                        <a:pt x="132" y="37"/>
                        <a:pt x="133" y="38"/>
                      </a:cubicBezTo>
                      <a:cubicBezTo>
                        <a:pt x="140" y="45"/>
                        <a:pt x="140" y="45"/>
                        <a:pt x="140" y="45"/>
                      </a:cubicBezTo>
                      <a:cubicBezTo>
                        <a:pt x="141" y="46"/>
                        <a:pt x="142" y="47"/>
                        <a:pt x="142" y="49"/>
                      </a:cubicBezTo>
                      <a:cubicBezTo>
                        <a:pt x="142" y="51"/>
                        <a:pt x="141" y="52"/>
                        <a:pt x="140" y="53"/>
                      </a:cubicBezTo>
                      <a:cubicBezTo>
                        <a:pt x="124" y="70"/>
                        <a:pt x="124" y="70"/>
                        <a:pt x="124" y="70"/>
                      </a:cubicBezTo>
                      <a:cubicBezTo>
                        <a:pt x="192" y="70"/>
                        <a:pt x="192" y="70"/>
                        <a:pt x="192" y="70"/>
                      </a:cubicBezTo>
                      <a:cubicBezTo>
                        <a:pt x="196" y="70"/>
                        <a:pt x="198" y="72"/>
                        <a:pt x="198" y="76"/>
                      </a:cubicBezTo>
                      <a:cubicBezTo>
                        <a:pt x="198" y="87"/>
                        <a:pt x="198" y="87"/>
                        <a:pt x="198" y="87"/>
                      </a:cubicBezTo>
                      <a:cubicBezTo>
                        <a:pt x="198" y="91"/>
                        <a:pt x="196" y="93"/>
                        <a:pt x="192" y="93"/>
                      </a:cubicBezTo>
                      <a:cubicBezTo>
                        <a:pt x="107" y="93"/>
                        <a:pt x="107" y="93"/>
                        <a:pt x="107" y="93"/>
                      </a:cubicBezTo>
                      <a:cubicBezTo>
                        <a:pt x="105" y="93"/>
                        <a:pt x="104" y="92"/>
                        <a:pt x="103" y="91"/>
                      </a:cubicBezTo>
                      <a:cubicBezTo>
                        <a:pt x="67" y="127"/>
                        <a:pt x="67" y="127"/>
                        <a:pt x="67" y="127"/>
                      </a:cubicBezTo>
                      <a:cubicBezTo>
                        <a:pt x="66" y="127"/>
                        <a:pt x="65" y="128"/>
                        <a:pt x="64" y="128"/>
                      </a:cubicBezTo>
                      <a:cubicBezTo>
                        <a:pt x="14" y="141"/>
                        <a:pt x="14" y="141"/>
                        <a:pt x="14" y="141"/>
                      </a:cubicBezTo>
                      <a:cubicBezTo>
                        <a:pt x="13" y="141"/>
                        <a:pt x="13" y="141"/>
                        <a:pt x="12" y="141"/>
                      </a:cubicBezTo>
                      <a:close/>
                      <a:moveTo>
                        <a:pt x="23" y="119"/>
                      </a:moveTo>
                      <a:cubicBezTo>
                        <a:pt x="45" y="113"/>
                        <a:pt x="45" y="113"/>
                        <a:pt x="45" y="113"/>
                      </a:cubicBezTo>
                      <a:cubicBezTo>
                        <a:pt x="29" y="97"/>
                        <a:pt x="29" y="97"/>
                        <a:pt x="29" y="97"/>
                      </a:cubicBezTo>
                      <a:lnTo>
                        <a:pt x="23" y="1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4" name="Freeform 52"/>
                <p:cNvSpPr>
                  <a:spLocks noEditPoints="1"/>
                </p:cNvSpPr>
                <p:nvPr/>
              </p:nvSpPr>
              <p:spPr bwMode="auto">
                <a:xfrm>
                  <a:off x="-145995" y="8701808"/>
                  <a:ext cx="787400" cy="573089"/>
                </a:xfrm>
                <a:custGeom>
                  <a:avLst/>
                  <a:gdLst>
                    <a:gd name="T0" fmla="*/ 98 w 210"/>
                    <a:gd name="T1" fmla="*/ 12 h 153"/>
                    <a:gd name="T2" fmla="*/ 105 w 210"/>
                    <a:gd name="T3" fmla="*/ 18 h 153"/>
                    <a:gd name="T4" fmla="*/ 37 w 210"/>
                    <a:gd name="T5" fmla="*/ 86 h 153"/>
                    <a:gd name="T6" fmla="*/ 43 w 210"/>
                    <a:gd name="T7" fmla="*/ 92 h 153"/>
                    <a:gd name="T8" fmla="*/ 110 w 210"/>
                    <a:gd name="T9" fmla="*/ 24 h 153"/>
                    <a:gd name="T10" fmla="*/ 118 w 210"/>
                    <a:gd name="T11" fmla="*/ 31 h 153"/>
                    <a:gd name="T12" fmla="*/ 50 w 210"/>
                    <a:gd name="T13" fmla="*/ 99 h 153"/>
                    <a:gd name="T14" fmla="*/ 55 w 210"/>
                    <a:gd name="T15" fmla="*/ 104 h 153"/>
                    <a:gd name="T16" fmla="*/ 123 w 210"/>
                    <a:gd name="T17" fmla="*/ 36 h 153"/>
                    <a:gd name="T18" fmla="*/ 130 w 210"/>
                    <a:gd name="T19" fmla="*/ 43 h 153"/>
                    <a:gd name="T20" fmla="*/ 62 w 210"/>
                    <a:gd name="T21" fmla="*/ 111 h 153"/>
                    <a:gd name="T22" fmla="*/ 68 w 210"/>
                    <a:gd name="T23" fmla="*/ 116 h 153"/>
                    <a:gd name="T24" fmla="*/ 135 w 210"/>
                    <a:gd name="T25" fmla="*/ 49 h 153"/>
                    <a:gd name="T26" fmla="*/ 142 w 210"/>
                    <a:gd name="T27" fmla="*/ 55 h 153"/>
                    <a:gd name="T28" fmla="*/ 115 w 210"/>
                    <a:gd name="T29" fmla="*/ 82 h 153"/>
                    <a:gd name="T30" fmla="*/ 198 w 210"/>
                    <a:gd name="T31" fmla="*/ 82 h 153"/>
                    <a:gd name="T32" fmla="*/ 198 w 210"/>
                    <a:gd name="T33" fmla="*/ 93 h 153"/>
                    <a:gd name="T34" fmla="*/ 113 w 210"/>
                    <a:gd name="T35" fmla="*/ 93 h 153"/>
                    <a:gd name="T36" fmla="*/ 113 w 210"/>
                    <a:gd name="T37" fmla="*/ 84 h 153"/>
                    <a:gd name="T38" fmla="*/ 69 w 210"/>
                    <a:gd name="T39" fmla="*/ 128 h 153"/>
                    <a:gd name="T40" fmla="*/ 18 w 210"/>
                    <a:gd name="T41" fmla="*/ 141 h 153"/>
                    <a:gd name="T42" fmla="*/ 13 w 210"/>
                    <a:gd name="T43" fmla="*/ 136 h 153"/>
                    <a:gd name="T44" fmla="*/ 26 w 210"/>
                    <a:gd name="T45" fmla="*/ 85 h 153"/>
                    <a:gd name="T46" fmla="*/ 98 w 210"/>
                    <a:gd name="T47" fmla="*/ 12 h 153"/>
                    <a:gd name="T48" fmla="*/ 21 w 210"/>
                    <a:gd name="T49" fmla="*/ 133 h 153"/>
                    <a:gd name="T50" fmla="*/ 62 w 210"/>
                    <a:gd name="T51" fmla="*/ 122 h 153"/>
                    <a:gd name="T52" fmla="*/ 32 w 210"/>
                    <a:gd name="T53" fmla="*/ 91 h 153"/>
                    <a:gd name="T54" fmla="*/ 21 w 210"/>
                    <a:gd name="T55" fmla="*/ 133 h 153"/>
                    <a:gd name="T56" fmla="*/ 98 w 210"/>
                    <a:gd name="T57" fmla="*/ 0 h 153"/>
                    <a:gd name="T58" fmla="*/ 98 w 210"/>
                    <a:gd name="T59" fmla="*/ 0 h 153"/>
                    <a:gd name="T60" fmla="*/ 90 w 210"/>
                    <a:gd name="T61" fmla="*/ 3 h 153"/>
                    <a:gd name="T62" fmla="*/ 17 w 210"/>
                    <a:gd name="T63" fmla="*/ 76 h 153"/>
                    <a:gd name="T64" fmla="*/ 14 w 210"/>
                    <a:gd name="T65" fmla="*/ 82 h 153"/>
                    <a:gd name="T66" fmla="*/ 1 w 210"/>
                    <a:gd name="T67" fmla="*/ 133 h 153"/>
                    <a:gd name="T68" fmla="*/ 4 w 210"/>
                    <a:gd name="T69" fmla="*/ 145 h 153"/>
                    <a:gd name="T70" fmla="*/ 10 w 210"/>
                    <a:gd name="T71" fmla="*/ 150 h 153"/>
                    <a:gd name="T72" fmla="*/ 18 w 210"/>
                    <a:gd name="T73" fmla="*/ 153 h 153"/>
                    <a:gd name="T74" fmla="*/ 21 w 210"/>
                    <a:gd name="T75" fmla="*/ 153 h 153"/>
                    <a:gd name="T76" fmla="*/ 72 w 210"/>
                    <a:gd name="T77" fmla="*/ 140 h 153"/>
                    <a:gd name="T78" fmla="*/ 77 w 210"/>
                    <a:gd name="T79" fmla="*/ 137 h 153"/>
                    <a:gd name="T80" fmla="*/ 109 w 210"/>
                    <a:gd name="T81" fmla="*/ 105 h 153"/>
                    <a:gd name="T82" fmla="*/ 113 w 210"/>
                    <a:gd name="T83" fmla="*/ 105 h 153"/>
                    <a:gd name="T84" fmla="*/ 198 w 210"/>
                    <a:gd name="T85" fmla="*/ 105 h 153"/>
                    <a:gd name="T86" fmla="*/ 210 w 210"/>
                    <a:gd name="T87" fmla="*/ 93 h 153"/>
                    <a:gd name="T88" fmla="*/ 210 w 210"/>
                    <a:gd name="T89" fmla="*/ 82 h 153"/>
                    <a:gd name="T90" fmla="*/ 198 w 210"/>
                    <a:gd name="T91" fmla="*/ 70 h 153"/>
                    <a:gd name="T92" fmla="*/ 144 w 210"/>
                    <a:gd name="T93" fmla="*/ 70 h 153"/>
                    <a:gd name="T94" fmla="*/ 150 w 210"/>
                    <a:gd name="T95" fmla="*/ 64 h 153"/>
                    <a:gd name="T96" fmla="*/ 154 w 210"/>
                    <a:gd name="T97" fmla="*/ 55 h 153"/>
                    <a:gd name="T98" fmla="*/ 150 w 210"/>
                    <a:gd name="T99" fmla="*/ 47 h 153"/>
                    <a:gd name="T100" fmla="*/ 144 w 210"/>
                    <a:gd name="T101" fmla="*/ 40 h 153"/>
                    <a:gd name="T102" fmla="*/ 140 w 210"/>
                    <a:gd name="T103" fmla="*/ 38 h 153"/>
                    <a:gd name="T104" fmla="*/ 138 w 210"/>
                    <a:gd name="T105" fmla="*/ 35 h 153"/>
                    <a:gd name="T106" fmla="*/ 131 w 210"/>
                    <a:gd name="T107" fmla="*/ 28 h 153"/>
                    <a:gd name="T108" fmla="*/ 128 w 210"/>
                    <a:gd name="T109" fmla="*/ 25 h 153"/>
                    <a:gd name="T110" fmla="*/ 126 w 210"/>
                    <a:gd name="T111" fmla="*/ 22 h 153"/>
                    <a:gd name="T112" fmla="*/ 119 w 210"/>
                    <a:gd name="T113" fmla="*/ 15 h 153"/>
                    <a:gd name="T114" fmla="*/ 116 w 210"/>
                    <a:gd name="T115" fmla="*/ 13 h 153"/>
                    <a:gd name="T116" fmla="*/ 113 w 210"/>
                    <a:gd name="T117" fmla="*/ 10 h 153"/>
                    <a:gd name="T118" fmla="*/ 107 w 210"/>
                    <a:gd name="T119" fmla="*/ 3 h 153"/>
                    <a:gd name="T120" fmla="*/ 98 w 210"/>
                    <a:gd name="T121" fmla="*/ 0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210" h="153">
                      <a:moveTo>
                        <a:pt x="98" y="12"/>
                      </a:moveTo>
                      <a:cubicBezTo>
                        <a:pt x="105" y="18"/>
                        <a:pt x="105" y="18"/>
                        <a:pt x="105" y="18"/>
                      </a:cubicBezTo>
                      <a:cubicBezTo>
                        <a:pt x="37" y="86"/>
                        <a:pt x="37" y="86"/>
                        <a:pt x="37" y="86"/>
                      </a:cubicBezTo>
                      <a:cubicBezTo>
                        <a:pt x="43" y="92"/>
                        <a:pt x="43" y="92"/>
                        <a:pt x="43" y="92"/>
                      </a:cubicBezTo>
                      <a:cubicBezTo>
                        <a:pt x="110" y="24"/>
                        <a:pt x="110" y="24"/>
                        <a:pt x="110" y="24"/>
                      </a:cubicBezTo>
                      <a:cubicBezTo>
                        <a:pt x="118" y="31"/>
                        <a:pt x="118" y="31"/>
                        <a:pt x="118" y="31"/>
                      </a:cubicBezTo>
                      <a:cubicBezTo>
                        <a:pt x="50" y="99"/>
                        <a:pt x="50" y="99"/>
                        <a:pt x="50" y="99"/>
                      </a:cubicBezTo>
                      <a:cubicBezTo>
                        <a:pt x="55" y="104"/>
                        <a:pt x="55" y="104"/>
                        <a:pt x="55" y="104"/>
                      </a:cubicBezTo>
                      <a:cubicBezTo>
                        <a:pt x="123" y="36"/>
                        <a:pt x="123" y="36"/>
                        <a:pt x="123" y="36"/>
                      </a:cubicBezTo>
                      <a:cubicBezTo>
                        <a:pt x="130" y="43"/>
                        <a:pt x="130" y="43"/>
                        <a:pt x="130" y="43"/>
                      </a:cubicBezTo>
                      <a:cubicBezTo>
                        <a:pt x="62" y="111"/>
                        <a:pt x="62" y="111"/>
                        <a:pt x="62" y="111"/>
                      </a:cubicBezTo>
                      <a:cubicBezTo>
                        <a:pt x="68" y="116"/>
                        <a:pt x="68" y="116"/>
                        <a:pt x="68" y="116"/>
                      </a:cubicBezTo>
                      <a:cubicBezTo>
                        <a:pt x="135" y="49"/>
                        <a:pt x="135" y="49"/>
                        <a:pt x="135" y="49"/>
                      </a:cubicBezTo>
                      <a:cubicBezTo>
                        <a:pt x="142" y="55"/>
                        <a:pt x="142" y="55"/>
                        <a:pt x="142" y="55"/>
                      </a:cubicBezTo>
                      <a:cubicBezTo>
                        <a:pt x="115" y="82"/>
                        <a:pt x="115" y="82"/>
                        <a:pt x="115" y="82"/>
                      </a:cubicBezTo>
                      <a:cubicBezTo>
                        <a:pt x="198" y="82"/>
                        <a:pt x="198" y="82"/>
                        <a:pt x="198" y="82"/>
                      </a:cubicBezTo>
                      <a:cubicBezTo>
                        <a:pt x="198" y="93"/>
                        <a:pt x="198" y="93"/>
                        <a:pt x="198" y="93"/>
                      </a:cubicBezTo>
                      <a:cubicBezTo>
                        <a:pt x="113" y="93"/>
                        <a:pt x="113" y="93"/>
                        <a:pt x="113" y="93"/>
                      </a:cubicBezTo>
                      <a:cubicBezTo>
                        <a:pt x="113" y="84"/>
                        <a:pt x="113" y="84"/>
                        <a:pt x="113" y="84"/>
                      </a:cubicBezTo>
                      <a:cubicBezTo>
                        <a:pt x="69" y="128"/>
                        <a:pt x="69" y="128"/>
                        <a:pt x="69" y="128"/>
                      </a:cubicBezTo>
                      <a:cubicBezTo>
                        <a:pt x="18" y="141"/>
                        <a:pt x="18" y="141"/>
                        <a:pt x="18" y="141"/>
                      </a:cubicBezTo>
                      <a:cubicBezTo>
                        <a:pt x="13" y="136"/>
                        <a:pt x="13" y="136"/>
                        <a:pt x="13" y="136"/>
                      </a:cubicBezTo>
                      <a:cubicBezTo>
                        <a:pt x="26" y="85"/>
                        <a:pt x="26" y="85"/>
                        <a:pt x="26" y="85"/>
                      </a:cubicBezTo>
                      <a:cubicBezTo>
                        <a:pt x="98" y="12"/>
                        <a:pt x="98" y="12"/>
                        <a:pt x="98" y="12"/>
                      </a:cubicBezTo>
                      <a:moveTo>
                        <a:pt x="21" y="133"/>
                      </a:moveTo>
                      <a:cubicBezTo>
                        <a:pt x="62" y="122"/>
                        <a:pt x="62" y="122"/>
                        <a:pt x="62" y="122"/>
                      </a:cubicBezTo>
                      <a:cubicBezTo>
                        <a:pt x="32" y="91"/>
                        <a:pt x="32" y="91"/>
                        <a:pt x="32" y="91"/>
                      </a:cubicBezTo>
                      <a:cubicBezTo>
                        <a:pt x="21" y="133"/>
                        <a:pt x="21" y="133"/>
                        <a:pt x="21" y="133"/>
                      </a:cubicBezTo>
                      <a:moveTo>
                        <a:pt x="98" y="0"/>
                      </a:moveTo>
                      <a:cubicBezTo>
                        <a:pt x="98" y="0"/>
                        <a:pt x="98" y="0"/>
                        <a:pt x="98" y="0"/>
                      </a:cubicBezTo>
                      <a:cubicBezTo>
                        <a:pt x="95" y="0"/>
                        <a:pt x="92" y="1"/>
                        <a:pt x="90" y="3"/>
                      </a:cubicBezTo>
                      <a:cubicBezTo>
                        <a:pt x="17" y="76"/>
                        <a:pt x="17" y="76"/>
                        <a:pt x="17" y="76"/>
                      </a:cubicBezTo>
                      <a:cubicBezTo>
                        <a:pt x="16" y="78"/>
                        <a:pt x="15" y="80"/>
                        <a:pt x="14" y="82"/>
                      </a:cubicBezTo>
                      <a:cubicBezTo>
                        <a:pt x="1" y="133"/>
                        <a:pt x="1" y="133"/>
                        <a:pt x="1" y="133"/>
                      </a:cubicBezTo>
                      <a:cubicBezTo>
                        <a:pt x="0" y="137"/>
                        <a:pt x="1" y="142"/>
                        <a:pt x="4" y="145"/>
                      </a:cubicBezTo>
                      <a:cubicBezTo>
                        <a:pt x="10" y="150"/>
                        <a:pt x="10" y="150"/>
                        <a:pt x="10" y="150"/>
                      </a:cubicBezTo>
                      <a:cubicBezTo>
                        <a:pt x="12" y="152"/>
                        <a:pt x="15" y="153"/>
                        <a:pt x="18" y="153"/>
                      </a:cubicBezTo>
                      <a:cubicBezTo>
                        <a:pt x="19" y="153"/>
                        <a:pt x="20" y="153"/>
                        <a:pt x="21" y="153"/>
                      </a:cubicBezTo>
                      <a:cubicBezTo>
                        <a:pt x="72" y="140"/>
                        <a:pt x="72" y="140"/>
                        <a:pt x="72" y="140"/>
                      </a:cubicBezTo>
                      <a:cubicBezTo>
                        <a:pt x="74" y="140"/>
                        <a:pt x="76" y="138"/>
                        <a:pt x="77" y="137"/>
                      </a:cubicBezTo>
                      <a:cubicBezTo>
                        <a:pt x="109" y="105"/>
                        <a:pt x="109" y="105"/>
                        <a:pt x="109" y="105"/>
                      </a:cubicBezTo>
                      <a:cubicBezTo>
                        <a:pt x="111" y="105"/>
                        <a:pt x="112" y="105"/>
                        <a:pt x="113" y="105"/>
                      </a:cubicBezTo>
                      <a:cubicBezTo>
                        <a:pt x="198" y="105"/>
                        <a:pt x="198" y="105"/>
                        <a:pt x="198" y="105"/>
                      </a:cubicBezTo>
                      <a:cubicBezTo>
                        <a:pt x="205" y="105"/>
                        <a:pt x="210" y="100"/>
                        <a:pt x="210" y="93"/>
                      </a:cubicBezTo>
                      <a:cubicBezTo>
                        <a:pt x="210" y="82"/>
                        <a:pt x="210" y="82"/>
                        <a:pt x="210" y="82"/>
                      </a:cubicBezTo>
                      <a:cubicBezTo>
                        <a:pt x="210" y="75"/>
                        <a:pt x="205" y="70"/>
                        <a:pt x="198" y="70"/>
                      </a:cubicBezTo>
                      <a:cubicBezTo>
                        <a:pt x="144" y="70"/>
                        <a:pt x="144" y="70"/>
                        <a:pt x="144" y="70"/>
                      </a:cubicBezTo>
                      <a:cubicBezTo>
                        <a:pt x="150" y="64"/>
                        <a:pt x="150" y="64"/>
                        <a:pt x="150" y="64"/>
                      </a:cubicBezTo>
                      <a:cubicBezTo>
                        <a:pt x="153" y="61"/>
                        <a:pt x="154" y="58"/>
                        <a:pt x="154" y="55"/>
                      </a:cubicBezTo>
                      <a:cubicBezTo>
                        <a:pt x="154" y="52"/>
                        <a:pt x="152" y="49"/>
                        <a:pt x="150" y="47"/>
                      </a:cubicBezTo>
                      <a:cubicBezTo>
                        <a:pt x="144" y="40"/>
                        <a:pt x="144" y="40"/>
                        <a:pt x="144" y="40"/>
                      </a:cubicBezTo>
                      <a:cubicBezTo>
                        <a:pt x="143" y="39"/>
                        <a:pt x="142" y="39"/>
                        <a:pt x="140" y="38"/>
                      </a:cubicBezTo>
                      <a:cubicBezTo>
                        <a:pt x="140" y="37"/>
                        <a:pt x="139" y="36"/>
                        <a:pt x="138" y="35"/>
                      </a:cubicBezTo>
                      <a:cubicBezTo>
                        <a:pt x="131" y="28"/>
                        <a:pt x="131" y="28"/>
                        <a:pt x="131" y="28"/>
                      </a:cubicBezTo>
                      <a:cubicBezTo>
                        <a:pt x="131" y="27"/>
                        <a:pt x="129" y="26"/>
                        <a:pt x="128" y="25"/>
                      </a:cubicBezTo>
                      <a:cubicBezTo>
                        <a:pt x="128" y="24"/>
                        <a:pt x="127" y="23"/>
                        <a:pt x="126" y="22"/>
                      </a:cubicBezTo>
                      <a:cubicBezTo>
                        <a:pt x="119" y="15"/>
                        <a:pt x="119" y="15"/>
                        <a:pt x="119" y="15"/>
                      </a:cubicBezTo>
                      <a:cubicBezTo>
                        <a:pt x="118" y="14"/>
                        <a:pt x="117" y="13"/>
                        <a:pt x="116" y="13"/>
                      </a:cubicBezTo>
                      <a:cubicBezTo>
                        <a:pt x="115" y="12"/>
                        <a:pt x="114" y="10"/>
                        <a:pt x="113" y="10"/>
                      </a:cubicBezTo>
                      <a:cubicBezTo>
                        <a:pt x="107" y="3"/>
                        <a:pt x="107" y="3"/>
                        <a:pt x="107" y="3"/>
                      </a:cubicBezTo>
                      <a:cubicBezTo>
                        <a:pt x="105" y="1"/>
                        <a:pt x="102" y="0"/>
                        <a:pt x="98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5" name="Rectangle 53"/>
                <p:cNvSpPr>
                  <a:spLocks noChangeArrowheads="1"/>
                </p:cNvSpPr>
                <p:nvPr/>
              </p:nvSpPr>
              <p:spPr bwMode="auto">
                <a:xfrm>
                  <a:off x="277868" y="9084396"/>
                  <a:ext cx="319088" cy="4445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6" name="Rectangle 54"/>
                <p:cNvSpPr>
                  <a:spLocks noChangeArrowheads="1"/>
                </p:cNvSpPr>
                <p:nvPr/>
              </p:nvSpPr>
              <p:spPr bwMode="auto">
                <a:xfrm>
                  <a:off x="277868" y="9159009"/>
                  <a:ext cx="319088" cy="4445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7" name="Freeform 55"/>
                <p:cNvSpPr>
                  <a:spLocks/>
                </p:cNvSpPr>
                <p:nvPr/>
              </p:nvSpPr>
              <p:spPr bwMode="auto">
                <a:xfrm>
                  <a:off x="239768" y="8674820"/>
                  <a:ext cx="217488" cy="214313"/>
                </a:xfrm>
                <a:custGeom>
                  <a:avLst/>
                  <a:gdLst>
                    <a:gd name="T0" fmla="*/ 55 w 58"/>
                    <a:gd name="T1" fmla="*/ 46 h 57"/>
                    <a:gd name="T2" fmla="*/ 55 w 58"/>
                    <a:gd name="T3" fmla="*/ 37 h 57"/>
                    <a:gd name="T4" fmla="*/ 21 w 58"/>
                    <a:gd name="T5" fmla="*/ 2 h 57"/>
                    <a:gd name="T6" fmla="*/ 12 w 58"/>
                    <a:gd name="T7" fmla="*/ 2 h 57"/>
                    <a:gd name="T8" fmla="*/ 0 w 58"/>
                    <a:gd name="T9" fmla="*/ 14 h 57"/>
                    <a:gd name="T10" fmla="*/ 44 w 58"/>
                    <a:gd name="T11" fmla="*/ 57 h 57"/>
                    <a:gd name="T12" fmla="*/ 55 w 58"/>
                    <a:gd name="T13" fmla="*/ 46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8" h="57">
                      <a:moveTo>
                        <a:pt x="55" y="46"/>
                      </a:moveTo>
                      <a:cubicBezTo>
                        <a:pt x="58" y="43"/>
                        <a:pt x="58" y="39"/>
                        <a:pt x="55" y="37"/>
                      </a:cubicBezTo>
                      <a:cubicBezTo>
                        <a:pt x="21" y="2"/>
                        <a:pt x="21" y="2"/>
                        <a:pt x="21" y="2"/>
                      </a:cubicBezTo>
                      <a:cubicBezTo>
                        <a:pt x="18" y="0"/>
                        <a:pt x="14" y="0"/>
                        <a:pt x="12" y="2"/>
                      </a:cubicBezTo>
                      <a:cubicBezTo>
                        <a:pt x="0" y="14"/>
                        <a:pt x="0" y="14"/>
                        <a:pt x="0" y="14"/>
                      </a:cubicBezTo>
                      <a:cubicBezTo>
                        <a:pt x="44" y="57"/>
                        <a:pt x="44" y="57"/>
                        <a:pt x="44" y="57"/>
                      </a:cubicBezTo>
                      <a:cubicBezTo>
                        <a:pt x="55" y="46"/>
                        <a:pt x="55" y="46"/>
                        <a:pt x="55" y="4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8" name="Freeform 56"/>
                <p:cNvSpPr>
                  <a:spLocks noEditPoints="1"/>
                </p:cNvSpPr>
                <p:nvPr/>
              </p:nvSpPr>
              <p:spPr bwMode="auto">
                <a:xfrm>
                  <a:off x="-96782" y="8746258"/>
                  <a:ext cx="693738" cy="484189"/>
                </a:xfrm>
                <a:custGeom>
                  <a:avLst/>
                  <a:gdLst>
                    <a:gd name="T0" fmla="*/ 241 w 437"/>
                    <a:gd name="T1" fmla="*/ 166 h 305"/>
                    <a:gd name="T2" fmla="*/ 305 w 437"/>
                    <a:gd name="T3" fmla="*/ 102 h 305"/>
                    <a:gd name="T4" fmla="*/ 288 w 437"/>
                    <a:gd name="T5" fmla="*/ 88 h 305"/>
                    <a:gd name="T6" fmla="*/ 130 w 437"/>
                    <a:gd name="T7" fmla="*/ 246 h 305"/>
                    <a:gd name="T8" fmla="*/ 116 w 437"/>
                    <a:gd name="T9" fmla="*/ 234 h 305"/>
                    <a:gd name="T10" fmla="*/ 276 w 437"/>
                    <a:gd name="T11" fmla="*/ 74 h 305"/>
                    <a:gd name="T12" fmla="*/ 260 w 437"/>
                    <a:gd name="T13" fmla="*/ 57 h 305"/>
                    <a:gd name="T14" fmla="*/ 99 w 437"/>
                    <a:gd name="T15" fmla="*/ 218 h 305"/>
                    <a:gd name="T16" fmla="*/ 87 w 437"/>
                    <a:gd name="T17" fmla="*/ 206 h 305"/>
                    <a:gd name="T18" fmla="*/ 248 w 437"/>
                    <a:gd name="T19" fmla="*/ 45 h 305"/>
                    <a:gd name="T20" fmla="*/ 229 w 437"/>
                    <a:gd name="T21" fmla="*/ 29 h 305"/>
                    <a:gd name="T22" fmla="*/ 71 w 437"/>
                    <a:gd name="T23" fmla="*/ 189 h 305"/>
                    <a:gd name="T24" fmla="*/ 56 w 437"/>
                    <a:gd name="T25" fmla="*/ 175 h 305"/>
                    <a:gd name="T26" fmla="*/ 217 w 437"/>
                    <a:gd name="T27" fmla="*/ 14 h 305"/>
                    <a:gd name="T28" fmla="*/ 201 w 437"/>
                    <a:gd name="T29" fmla="*/ 0 h 305"/>
                    <a:gd name="T30" fmla="*/ 30 w 437"/>
                    <a:gd name="T31" fmla="*/ 173 h 305"/>
                    <a:gd name="T32" fmla="*/ 0 w 437"/>
                    <a:gd name="T33" fmla="*/ 293 h 305"/>
                    <a:gd name="T34" fmla="*/ 12 w 437"/>
                    <a:gd name="T35" fmla="*/ 305 h 305"/>
                    <a:gd name="T36" fmla="*/ 132 w 437"/>
                    <a:gd name="T37" fmla="*/ 274 h 305"/>
                    <a:gd name="T38" fmla="*/ 236 w 437"/>
                    <a:gd name="T39" fmla="*/ 170 h 305"/>
                    <a:gd name="T40" fmla="*/ 236 w 437"/>
                    <a:gd name="T41" fmla="*/ 192 h 305"/>
                    <a:gd name="T42" fmla="*/ 437 w 437"/>
                    <a:gd name="T43" fmla="*/ 192 h 305"/>
                    <a:gd name="T44" fmla="*/ 437 w 437"/>
                    <a:gd name="T45" fmla="*/ 166 h 305"/>
                    <a:gd name="T46" fmla="*/ 241 w 437"/>
                    <a:gd name="T47" fmla="*/ 166 h 305"/>
                    <a:gd name="T48" fmla="*/ 19 w 437"/>
                    <a:gd name="T49" fmla="*/ 286 h 305"/>
                    <a:gd name="T50" fmla="*/ 45 w 437"/>
                    <a:gd name="T51" fmla="*/ 187 h 305"/>
                    <a:gd name="T52" fmla="*/ 116 w 437"/>
                    <a:gd name="T53" fmla="*/ 260 h 305"/>
                    <a:gd name="T54" fmla="*/ 19 w 437"/>
                    <a:gd name="T55" fmla="*/ 286 h 3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437" h="305">
                      <a:moveTo>
                        <a:pt x="241" y="166"/>
                      </a:moveTo>
                      <a:lnTo>
                        <a:pt x="305" y="102"/>
                      </a:lnTo>
                      <a:lnTo>
                        <a:pt x="288" y="88"/>
                      </a:lnTo>
                      <a:lnTo>
                        <a:pt x="130" y="246"/>
                      </a:lnTo>
                      <a:lnTo>
                        <a:pt x="116" y="234"/>
                      </a:lnTo>
                      <a:lnTo>
                        <a:pt x="276" y="74"/>
                      </a:lnTo>
                      <a:lnTo>
                        <a:pt x="260" y="57"/>
                      </a:lnTo>
                      <a:lnTo>
                        <a:pt x="99" y="218"/>
                      </a:lnTo>
                      <a:lnTo>
                        <a:pt x="87" y="206"/>
                      </a:lnTo>
                      <a:lnTo>
                        <a:pt x="248" y="45"/>
                      </a:lnTo>
                      <a:lnTo>
                        <a:pt x="229" y="29"/>
                      </a:lnTo>
                      <a:lnTo>
                        <a:pt x="71" y="189"/>
                      </a:lnTo>
                      <a:lnTo>
                        <a:pt x="56" y="175"/>
                      </a:lnTo>
                      <a:lnTo>
                        <a:pt x="217" y="14"/>
                      </a:lnTo>
                      <a:lnTo>
                        <a:pt x="201" y="0"/>
                      </a:lnTo>
                      <a:lnTo>
                        <a:pt x="30" y="173"/>
                      </a:lnTo>
                      <a:lnTo>
                        <a:pt x="0" y="293"/>
                      </a:lnTo>
                      <a:lnTo>
                        <a:pt x="12" y="305"/>
                      </a:lnTo>
                      <a:lnTo>
                        <a:pt x="132" y="274"/>
                      </a:lnTo>
                      <a:lnTo>
                        <a:pt x="236" y="170"/>
                      </a:lnTo>
                      <a:lnTo>
                        <a:pt x="236" y="192"/>
                      </a:lnTo>
                      <a:lnTo>
                        <a:pt x="437" y="192"/>
                      </a:lnTo>
                      <a:lnTo>
                        <a:pt x="437" y="166"/>
                      </a:lnTo>
                      <a:lnTo>
                        <a:pt x="241" y="166"/>
                      </a:lnTo>
                      <a:close/>
                      <a:moveTo>
                        <a:pt x="19" y="286"/>
                      </a:moveTo>
                      <a:lnTo>
                        <a:pt x="45" y="187"/>
                      </a:lnTo>
                      <a:lnTo>
                        <a:pt x="116" y="260"/>
                      </a:lnTo>
                      <a:lnTo>
                        <a:pt x="19" y="28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  <p:sp>
            <p:nvSpPr>
              <p:cNvPr id="26" name="TextBox 25"/>
              <p:cNvSpPr txBox="1"/>
              <p:nvPr/>
            </p:nvSpPr>
            <p:spPr>
              <a:xfrm>
                <a:off x="1086593" y="8843252"/>
                <a:ext cx="184731" cy="4747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3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</p:grpSp>
      <p:sp>
        <p:nvSpPr>
          <p:cNvPr id="40" name="Text Box 5"/>
          <p:cNvSpPr txBox="1">
            <a:spLocks noChangeArrowheads="1"/>
          </p:cNvSpPr>
          <p:nvPr/>
        </p:nvSpPr>
        <p:spPr bwMode="auto">
          <a:xfrm>
            <a:off x="5069677" y="3886200"/>
            <a:ext cx="2312591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5000" dirty="0">
                <a:latin typeface="Times New Roman" panose="02020603050405020304" pitchFamily="18" charset="0"/>
              </a:rPr>
              <a:t>Cho </a:t>
            </a:r>
            <a:r>
              <a:rPr lang="en-US" sz="5000" dirty="0" err="1">
                <a:latin typeface="Times New Roman" panose="02020603050405020304" pitchFamily="18" charset="0"/>
              </a:rPr>
              <a:t>điểm</a:t>
            </a:r>
            <a:r>
              <a:rPr lang="en-US" sz="5000" dirty="0">
                <a:latin typeface="Times New Roman" panose="02020603050405020304" pitchFamily="18" charset="0"/>
              </a:rPr>
              <a:t>                    </a:t>
            </a:r>
            <a:r>
              <a:rPr lang="en-US" sz="5000" dirty="0" err="1">
                <a:latin typeface="Times New Roman" panose="02020603050405020304" pitchFamily="18" charset="0"/>
              </a:rPr>
              <a:t>nằm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trên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đường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tròn</a:t>
            </a:r>
            <a:r>
              <a:rPr lang="en-US" sz="5000" dirty="0">
                <a:latin typeface="Times New Roman" panose="02020603050405020304" pitchFamily="18" charset="0"/>
              </a:rPr>
              <a:t>       </a:t>
            </a:r>
            <a:r>
              <a:rPr lang="en-US" sz="5000" dirty="0" err="1">
                <a:latin typeface="Times New Roman" panose="02020603050405020304" pitchFamily="18" charset="0"/>
              </a:rPr>
              <a:t>tâm</a:t>
            </a:r>
            <a:r>
              <a:rPr lang="en-US" sz="5000" dirty="0">
                <a:latin typeface="Times New Roman" panose="02020603050405020304" pitchFamily="18" charset="0"/>
              </a:rPr>
              <a:t>            , </a:t>
            </a:r>
            <a:r>
              <a:rPr lang="en-US" sz="5000" dirty="0" err="1">
                <a:latin typeface="Times New Roman" panose="02020603050405020304" pitchFamily="18" charset="0"/>
              </a:rPr>
              <a:t>bán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kính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endParaRPr lang="en-US" sz="50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4684678"/>
              </p:ext>
            </p:extLst>
          </p:nvPr>
        </p:nvGraphicFramePr>
        <p:xfrm>
          <a:off x="18298698" y="3923307"/>
          <a:ext cx="17018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28" name="Equation" r:id="rId4" imgW="850680" imgH="482400" progId="Equation.DSMT4">
                  <p:embed/>
                </p:oleObj>
              </mc:Choice>
              <mc:Fallback>
                <p:oleObj name="Equation" r:id="rId4" imgW="850680" imgH="482400" progId="Equation.DSMT4">
                  <p:embed/>
                  <p:pic>
                    <p:nvPicPr>
                      <p:cNvPr id="37" name="Object 3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298698" y="3923307"/>
                        <a:ext cx="17018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843729"/>
              </p:ext>
            </p:extLst>
          </p:nvPr>
        </p:nvGraphicFramePr>
        <p:xfrm>
          <a:off x="22649950" y="4051935"/>
          <a:ext cx="609600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29" name="Equation" r:id="rId6" imgW="304560" imgH="279360" progId="Equation.DSMT4">
                  <p:embed/>
                </p:oleObj>
              </mc:Choice>
              <mc:Fallback>
                <p:oleObj name="Equation" r:id="rId6" imgW="304560" imgH="279360" progId="Equation.DSMT4">
                  <p:embed/>
                  <p:pic>
                    <p:nvPicPr>
                      <p:cNvPr id="54" name="Object 53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2649950" y="4051935"/>
                        <a:ext cx="609600" cy="557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5710275"/>
              </p:ext>
            </p:extLst>
          </p:nvPr>
        </p:nvGraphicFramePr>
        <p:xfrm>
          <a:off x="7800365" y="3924822"/>
          <a:ext cx="28956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30" name="Equation" r:id="rId8" imgW="1447560" imgH="482400" progId="Equation.DSMT4">
                  <p:embed/>
                </p:oleObj>
              </mc:Choice>
              <mc:Fallback>
                <p:oleObj name="Equation" r:id="rId8" imgW="1447560" imgH="482400" progId="Equation.DSMT4">
                  <p:embed/>
                  <p:pic>
                    <p:nvPicPr>
                      <p:cNvPr id="55" name="Object 54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800365" y="3924822"/>
                        <a:ext cx="28956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2532032"/>
              </p:ext>
            </p:extLst>
          </p:nvPr>
        </p:nvGraphicFramePr>
        <p:xfrm>
          <a:off x="16145827" y="3914533"/>
          <a:ext cx="9398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31" name="Equation" r:id="rId10" imgW="469800" imgH="482400" progId="Equation.DSMT4">
                  <p:embed/>
                </p:oleObj>
              </mc:Choice>
              <mc:Fallback>
                <p:oleObj name="Equation" r:id="rId10" imgW="469800" imgH="482400" progId="Equation.DSMT4">
                  <p:embed/>
                  <p:pic>
                    <p:nvPicPr>
                      <p:cNvPr id="73" name="Object 72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6145827" y="3914533"/>
                        <a:ext cx="9398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0634301"/>
              </p:ext>
            </p:extLst>
          </p:nvPr>
        </p:nvGraphicFramePr>
        <p:xfrm>
          <a:off x="7748587" y="5019040"/>
          <a:ext cx="9398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32" name="Equation" r:id="rId12" imgW="469800" imgH="482400" progId="Equation.DSMT4">
                  <p:embed/>
                </p:oleObj>
              </mc:Choice>
              <mc:Fallback>
                <p:oleObj name="Equation" r:id="rId12" imgW="469800" imgH="482400" progId="Equation.DSMT4">
                  <p:embed/>
                  <p:pic>
                    <p:nvPicPr>
                      <p:cNvPr id="50" name="Object 49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748587" y="5019040"/>
                        <a:ext cx="9398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4417020"/>
              </p:ext>
            </p:extLst>
          </p:nvPr>
        </p:nvGraphicFramePr>
        <p:xfrm>
          <a:off x="9539288" y="5054600"/>
          <a:ext cx="1041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33" name="Equation" r:id="rId14" imgW="520560" imgH="419040" progId="Equation.DSMT4">
                  <p:embed/>
                </p:oleObj>
              </mc:Choice>
              <mc:Fallback>
                <p:oleObj name="Equation" r:id="rId14" imgW="520560" imgH="419040" progId="Equation.DSMT4">
                  <p:embed/>
                  <p:pic>
                    <p:nvPicPr>
                      <p:cNvPr id="58" name="Object 57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9539288" y="5054600"/>
                        <a:ext cx="10414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Text Box 5"/>
          <p:cNvSpPr txBox="1">
            <a:spLocks noChangeArrowheads="1"/>
          </p:cNvSpPr>
          <p:nvPr/>
        </p:nvSpPr>
        <p:spPr bwMode="auto">
          <a:xfrm>
            <a:off x="1628957" y="5018782"/>
            <a:ext cx="1796732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5000" dirty="0" err="1">
                <a:latin typeface="Times New Roman" panose="02020603050405020304" pitchFamily="18" charset="0"/>
              </a:rPr>
              <a:t>Gọi</a:t>
            </a:r>
            <a:endParaRPr lang="en-US" sz="50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3487434"/>
              </p:ext>
            </p:extLst>
          </p:nvPr>
        </p:nvGraphicFramePr>
        <p:xfrm>
          <a:off x="2784390" y="5098913"/>
          <a:ext cx="688975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34" name="Equation" r:id="rId16" imgW="228600" imgH="266400" progId="Equation.DSMT4">
                  <p:embed/>
                </p:oleObj>
              </mc:Choice>
              <mc:Fallback>
                <p:oleObj name="Equation" r:id="rId16" imgW="228600" imgH="266400" progId="Equation.DSMT4">
                  <p:embed/>
                  <p:pic>
                    <p:nvPicPr>
                      <p:cNvPr id="76" name="Object 75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2784390" y="5098913"/>
                        <a:ext cx="688975" cy="658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Text Box 5"/>
          <p:cNvSpPr txBox="1">
            <a:spLocks noChangeArrowheads="1"/>
          </p:cNvSpPr>
          <p:nvPr/>
        </p:nvSpPr>
        <p:spPr bwMode="auto">
          <a:xfrm>
            <a:off x="1621470" y="5943520"/>
            <a:ext cx="12531774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5000" dirty="0">
                <a:latin typeface="Times New Roman" panose="02020603050405020304" pitchFamily="18" charset="0"/>
              </a:rPr>
              <a:t>Ta </a:t>
            </a:r>
            <a:r>
              <a:rPr lang="en-US" sz="5000" dirty="0" err="1">
                <a:latin typeface="Times New Roman" panose="02020603050405020304" pitchFamily="18" charset="0"/>
              </a:rPr>
              <a:t>có</a:t>
            </a:r>
            <a:r>
              <a:rPr lang="en-US" sz="5000" dirty="0">
                <a:latin typeface="Times New Roman" panose="02020603050405020304" pitchFamily="18" charset="0"/>
              </a:rPr>
              <a:t>:     </a:t>
            </a:r>
            <a:r>
              <a:rPr lang="en-US" sz="5000" dirty="0" err="1">
                <a:latin typeface="Times New Roman" panose="02020603050405020304" pitchFamily="18" charset="0"/>
              </a:rPr>
              <a:t>đi</a:t>
            </a:r>
            <a:r>
              <a:rPr lang="en-US" sz="5000" dirty="0">
                <a:latin typeface="Times New Roman" panose="02020603050405020304" pitchFamily="18" charset="0"/>
              </a:rPr>
              <a:t> qua             </a:t>
            </a:r>
            <a:endParaRPr lang="en-US" sz="50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51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0109974"/>
              </p:ext>
            </p:extLst>
          </p:nvPr>
        </p:nvGraphicFramePr>
        <p:xfrm>
          <a:off x="3425689" y="6118909"/>
          <a:ext cx="457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35" name="Equation" r:id="rId18" imgW="228600" imgH="266400" progId="Equation.DSMT4">
                  <p:embed/>
                </p:oleObj>
              </mc:Choice>
              <mc:Fallback>
                <p:oleObj name="Equation" r:id="rId18" imgW="228600" imgH="266400" progId="Equation.DSMT4">
                  <p:embed/>
                  <p:pic>
                    <p:nvPicPr>
                      <p:cNvPr id="60" name="Object 59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3425689" y="6118909"/>
                        <a:ext cx="4572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6063200"/>
              </p:ext>
            </p:extLst>
          </p:nvPr>
        </p:nvGraphicFramePr>
        <p:xfrm>
          <a:off x="1826351" y="6903502"/>
          <a:ext cx="52070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36" name="Equation" r:id="rId20" imgW="2603160" imgH="520560" progId="Equation.DSMT4">
                  <p:embed/>
                </p:oleObj>
              </mc:Choice>
              <mc:Fallback>
                <p:oleObj name="Equation" r:id="rId20" imgW="2603160" imgH="520560" progId="Equation.DSMT4">
                  <p:embed/>
                  <p:pic>
                    <p:nvPicPr>
                      <p:cNvPr id="64" name="Object 63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826351" y="6903502"/>
                        <a:ext cx="5207000" cy="1041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Text Box 5"/>
          <p:cNvSpPr txBox="1">
            <a:spLocks noChangeArrowheads="1"/>
          </p:cNvSpPr>
          <p:nvPr/>
        </p:nvSpPr>
        <p:spPr bwMode="auto">
          <a:xfrm>
            <a:off x="6398266" y="5791200"/>
            <a:ext cx="8157521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64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có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vectơ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pháp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tuyến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endParaRPr lang="en-US" sz="50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54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1733236"/>
              </p:ext>
            </p:extLst>
          </p:nvPr>
        </p:nvGraphicFramePr>
        <p:xfrm>
          <a:off x="5758182" y="5998594"/>
          <a:ext cx="8890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37" name="Equation" r:id="rId22" imgW="444240" imgH="419040" progId="Equation.DSMT4">
                  <p:embed/>
                </p:oleObj>
              </mc:Choice>
              <mc:Fallback>
                <p:oleObj name="Equation" r:id="rId22" imgW="444240" imgH="419040" progId="Equation.DSMT4">
                  <p:embed/>
                  <p:pic>
                    <p:nvPicPr>
                      <p:cNvPr id="67" name="Object 66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5758182" y="5998594"/>
                        <a:ext cx="8890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7191191" y="6778340"/>
            <a:ext cx="4833616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64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có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phương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trình</a:t>
            </a:r>
            <a:r>
              <a:rPr lang="en-US" sz="5000" dirty="0">
                <a:latin typeface="Times New Roman" panose="02020603050405020304" pitchFamily="18" charset="0"/>
              </a:rPr>
              <a:t>: </a:t>
            </a:r>
            <a:endParaRPr lang="en-US" sz="50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56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4764124"/>
              </p:ext>
            </p:extLst>
          </p:nvPr>
        </p:nvGraphicFramePr>
        <p:xfrm>
          <a:off x="2341815" y="8189913"/>
          <a:ext cx="9169400" cy="989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38" name="Equation" r:id="rId24" imgW="4584600" imgH="482400" progId="Equation.DSMT4">
                  <p:embed/>
                </p:oleObj>
              </mc:Choice>
              <mc:Fallback>
                <p:oleObj name="Equation" r:id="rId24" imgW="4584600" imgH="482400" progId="Equation.DSMT4">
                  <p:embed/>
                  <p:pic>
                    <p:nvPicPr>
                      <p:cNvPr id="42" name="Object 41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2341815" y="8189913"/>
                        <a:ext cx="9169400" cy="989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3540633"/>
              </p:ext>
            </p:extLst>
          </p:nvPr>
        </p:nvGraphicFramePr>
        <p:xfrm>
          <a:off x="12324014" y="8189913"/>
          <a:ext cx="787400" cy="989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39" name="Equation" r:id="rId26" imgW="393480" imgH="482400" progId="Equation.DSMT4">
                  <p:embed/>
                </p:oleObj>
              </mc:Choice>
              <mc:Fallback>
                <p:oleObj name="Equation" r:id="rId26" imgW="393480" imgH="482400" progId="Equation.DSMT4">
                  <p:embed/>
                  <p:pic>
                    <p:nvPicPr>
                      <p:cNvPr id="69" name="Object 68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12324014" y="8189913"/>
                        <a:ext cx="787400" cy="989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Rectangle 27"/>
          <p:cNvSpPr>
            <a:spLocks noChangeArrowheads="1"/>
          </p:cNvSpPr>
          <p:nvPr/>
        </p:nvSpPr>
        <p:spPr bwMode="auto">
          <a:xfrm>
            <a:off x="1677987" y="7848600"/>
            <a:ext cx="12017628" cy="153670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sz="3600">
              <a:latin typeface="Times New Roman" panose="02020603050405020304" pitchFamily="18" charset="0"/>
            </a:endParaRPr>
          </a:p>
        </p:txBody>
      </p:sp>
      <p:sp>
        <p:nvSpPr>
          <p:cNvPr id="59" name="Text Box 14"/>
          <p:cNvSpPr txBox="1">
            <a:spLocks noChangeArrowheads="1"/>
          </p:cNvSpPr>
          <p:nvPr/>
        </p:nvSpPr>
        <p:spPr bwMode="auto">
          <a:xfrm>
            <a:off x="1920873" y="9700827"/>
            <a:ext cx="12232371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6400" dirty="0">
                <a:latin typeface="Times New Roman" panose="02020603050405020304" pitchFamily="18" charset="0"/>
              </a:rPr>
              <a:t>   </a:t>
            </a:r>
            <a:r>
              <a:rPr lang="en-US" sz="5000" dirty="0" err="1">
                <a:latin typeface="Times New Roman" panose="02020603050405020304" pitchFamily="18" charset="0"/>
              </a:rPr>
              <a:t>là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phương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trình</a:t>
            </a:r>
            <a:r>
              <a:rPr lang="en-US" sz="5000" dirty="0">
                <a:latin typeface="Times New Roman" panose="02020603050405020304" pitchFamily="18" charset="0"/>
              </a:rPr>
              <a:t>  </a:t>
            </a:r>
            <a:r>
              <a:rPr lang="en-US" sz="5000" dirty="0" err="1">
                <a:latin typeface="Times New Roman" panose="02020603050405020304" pitchFamily="18" charset="0"/>
              </a:rPr>
              <a:t>tiếp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tuyến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của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đường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tròn</a:t>
            </a:r>
            <a:r>
              <a:rPr lang="en-US" sz="5000" dirty="0">
                <a:latin typeface="Times New Roman" panose="02020603050405020304" pitchFamily="18" charset="0"/>
              </a:rPr>
              <a:t>   </a:t>
            </a:r>
          </a:p>
        </p:txBody>
      </p:sp>
      <p:graphicFrame>
        <p:nvGraphicFramePr>
          <p:cNvPr id="60" name="Object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8119363"/>
              </p:ext>
            </p:extLst>
          </p:nvPr>
        </p:nvGraphicFramePr>
        <p:xfrm>
          <a:off x="1775933" y="9739301"/>
          <a:ext cx="787400" cy="989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40" name="Equation" r:id="rId28" imgW="393480" imgH="482400" progId="Equation.DSMT4">
                  <p:embed/>
                </p:oleObj>
              </mc:Choice>
              <mc:Fallback>
                <p:oleObj name="Equation" r:id="rId28" imgW="393480" imgH="482400" progId="Equation.DSMT4">
                  <p:embed/>
                  <p:pic>
                    <p:nvPicPr>
                      <p:cNvPr id="71" name="Object 70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1775933" y="9739301"/>
                        <a:ext cx="787400" cy="989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614656"/>
              </p:ext>
            </p:extLst>
          </p:nvPr>
        </p:nvGraphicFramePr>
        <p:xfrm>
          <a:off x="9920287" y="10734041"/>
          <a:ext cx="23876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41" name="Equation" r:id="rId30" imgW="1193760" imgH="482400" progId="Equation.DSMT4">
                  <p:embed/>
                </p:oleObj>
              </mc:Choice>
              <mc:Fallback>
                <p:oleObj name="Equation" r:id="rId30" imgW="1193760" imgH="482400" progId="Equation.DSMT4">
                  <p:embed/>
                  <p:pic>
                    <p:nvPicPr>
                      <p:cNvPr id="72" name="Object 71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9920287" y="10734041"/>
                        <a:ext cx="23876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8925621"/>
              </p:ext>
            </p:extLst>
          </p:nvPr>
        </p:nvGraphicFramePr>
        <p:xfrm>
          <a:off x="1906588" y="10608707"/>
          <a:ext cx="5613400" cy="111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42" name="Equation" r:id="rId32" imgW="2806560" imgH="545760" progId="Equation.DSMT4">
                  <p:embed/>
                </p:oleObj>
              </mc:Choice>
              <mc:Fallback>
                <p:oleObj name="Equation" r:id="rId32" imgW="2806560" imgH="545760" progId="Equation.DSMT4">
                  <p:embed/>
                  <p:pic>
                    <p:nvPicPr>
                      <p:cNvPr id="74" name="Object 73"/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1906588" y="10608707"/>
                        <a:ext cx="5613400" cy="1119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Text Box 14"/>
          <p:cNvSpPr txBox="1">
            <a:spLocks noChangeArrowheads="1"/>
          </p:cNvSpPr>
          <p:nvPr/>
        </p:nvSpPr>
        <p:spPr bwMode="auto">
          <a:xfrm>
            <a:off x="7650643" y="10728313"/>
            <a:ext cx="2654262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5000" dirty="0" err="1">
                <a:latin typeface="Times New Roman" panose="02020603050405020304" pitchFamily="18" charset="0"/>
              </a:rPr>
              <a:t>tại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điểm</a:t>
            </a:r>
            <a:endParaRPr lang="en-US" sz="5000" dirty="0">
              <a:latin typeface="Times New Roman" panose="02020603050405020304" pitchFamily="18" charset="0"/>
            </a:endParaRPr>
          </a:p>
        </p:txBody>
      </p:sp>
      <p:sp>
        <p:nvSpPr>
          <p:cNvPr id="64" name="AutoShape 16"/>
          <p:cNvSpPr>
            <a:spLocks noChangeAspect="1" noChangeArrowheads="1" noTextEdit="1"/>
          </p:cNvSpPr>
          <p:nvPr/>
        </p:nvSpPr>
        <p:spPr bwMode="auto">
          <a:xfrm>
            <a:off x="13768110" y="3886200"/>
            <a:ext cx="8077200" cy="6829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z="8600"/>
          </a:p>
        </p:txBody>
      </p:sp>
      <p:sp>
        <p:nvSpPr>
          <p:cNvPr id="66" name="Oval 72"/>
          <p:cNvSpPr>
            <a:spLocks noChangeArrowheads="1"/>
          </p:cNvSpPr>
          <p:nvPr/>
        </p:nvSpPr>
        <p:spPr bwMode="auto">
          <a:xfrm>
            <a:off x="17270315" y="6229453"/>
            <a:ext cx="3543300" cy="3441700"/>
          </a:xfrm>
          <a:prstGeom prst="ellipse">
            <a:avLst/>
          </a:prstGeom>
          <a:noFill/>
          <a:ln w="76200">
            <a:solidFill>
              <a:srgbClr val="00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sz="3600">
              <a:latin typeface="Times New Roman" panose="02020603050405020304" pitchFamily="18" charset="0"/>
            </a:endParaRPr>
          </a:p>
        </p:txBody>
      </p:sp>
      <p:sp>
        <p:nvSpPr>
          <p:cNvPr id="67" name="Line 73"/>
          <p:cNvSpPr>
            <a:spLocks noChangeShapeType="1"/>
          </p:cNvSpPr>
          <p:nvPr/>
        </p:nvSpPr>
        <p:spPr bwMode="auto">
          <a:xfrm>
            <a:off x="19123999" y="8054258"/>
            <a:ext cx="1596913" cy="509219"/>
          </a:xfrm>
          <a:prstGeom prst="line">
            <a:avLst/>
          </a:prstGeom>
          <a:noFill/>
          <a:ln w="76200">
            <a:solidFill>
              <a:srgbClr val="00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8600"/>
          </a:p>
        </p:txBody>
      </p:sp>
      <p:grpSp>
        <p:nvGrpSpPr>
          <p:cNvPr id="68" name="Group 74"/>
          <p:cNvGrpSpPr>
            <a:grpSpLocks/>
          </p:cNvGrpSpPr>
          <p:nvPr/>
        </p:nvGrpSpPr>
        <p:grpSpPr bwMode="auto">
          <a:xfrm>
            <a:off x="17178724" y="7764842"/>
            <a:ext cx="3619500" cy="1238250"/>
            <a:chOff x="3570" y="1530"/>
            <a:chExt cx="1140" cy="390"/>
          </a:xfrm>
        </p:grpSpPr>
        <p:sp>
          <p:nvSpPr>
            <p:cNvPr id="69" name="Line 75"/>
            <p:cNvSpPr>
              <a:spLocks noChangeShapeType="1"/>
            </p:cNvSpPr>
            <p:nvPr/>
          </p:nvSpPr>
          <p:spPr bwMode="auto">
            <a:xfrm>
              <a:off x="3570" y="1530"/>
              <a:ext cx="1038" cy="39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33CC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8600"/>
            </a:p>
          </p:txBody>
        </p:sp>
        <p:sp>
          <p:nvSpPr>
            <p:cNvPr id="73" name="Oval 76"/>
            <p:cNvSpPr>
              <a:spLocks noChangeArrowheads="1"/>
            </p:cNvSpPr>
            <p:nvPr/>
          </p:nvSpPr>
          <p:spPr bwMode="auto">
            <a:xfrm>
              <a:off x="4680" y="1777"/>
              <a:ext cx="30" cy="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sz="3600">
                <a:latin typeface="Times New Roman" panose="02020603050405020304" pitchFamily="18" charset="0"/>
              </a:endParaRPr>
            </a:p>
          </p:txBody>
        </p:sp>
      </p:grpSp>
      <p:sp>
        <p:nvSpPr>
          <p:cNvPr id="75" name="Line 77"/>
          <p:cNvSpPr>
            <a:spLocks noChangeShapeType="1"/>
          </p:cNvSpPr>
          <p:nvPr/>
        </p:nvSpPr>
        <p:spPr bwMode="auto">
          <a:xfrm>
            <a:off x="16321191" y="8054970"/>
            <a:ext cx="2771774" cy="18504"/>
          </a:xfrm>
          <a:prstGeom prst="line">
            <a:avLst/>
          </a:prstGeom>
          <a:noFill/>
          <a:ln w="76200">
            <a:solidFill>
              <a:srgbClr val="99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8600"/>
          </a:p>
        </p:txBody>
      </p:sp>
      <p:sp>
        <p:nvSpPr>
          <p:cNvPr id="76" name="Line 78"/>
          <p:cNvSpPr>
            <a:spLocks noChangeShapeType="1"/>
          </p:cNvSpPr>
          <p:nvPr/>
        </p:nvSpPr>
        <p:spPr bwMode="auto">
          <a:xfrm>
            <a:off x="19120945" y="8132643"/>
            <a:ext cx="3176" cy="1995323"/>
          </a:xfrm>
          <a:prstGeom prst="line">
            <a:avLst/>
          </a:prstGeom>
          <a:noFill/>
          <a:ln w="76200">
            <a:solidFill>
              <a:srgbClr val="99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8600"/>
          </a:p>
        </p:txBody>
      </p:sp>
      <p:sp>
        <p:nvSpPr>
          <p:cNvPr id="77" name="Rectangle 79"/>
          <p:cNvSpPr>
            <a:spLocks noChangeArrowheads="1"/>
          </p:cNvSpPr>
          <p:nvPr/>
        </p:nvSpPr>
        <p:spPr bwMode="auto">
          <a:xfrm>
            <a:off x="19797584" y="6815764"/>
            <a:ext cx="37670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4800" i="1" dirty="0">
                <a:solidFill>
                  <a:srgbClr val="0000CC"/>
                </a:solidFill>
                <a:latin typeface="Times New Roman" panose="02020603050405020304" pitchFamily="18" charset="0"/>
              </a:rPr>
              <a:t>R</a:t>
            </a:r>
          </a:p>
        </p:txBody>
      </p:sp>
      <p:sp>
        <p:nvSpPr>
          <p:cNvPr id="78" name="Rectangle 80"/>
          <p:cNvSpPr>
            <a:spLocks noChangeArrowheads="1"/>
          </p:cNvSpPr>
          <p:nvPr/>
        </p:nvSpPr>
        <p:spPr bwMode="auto">
          <a:xfrm>
            <a:off x="21667050" y="10127966"/>
            <a:ext cx="27251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4800" i="1" dirty="0">
                <a:solidFill>
                  <a:srgbClr val="9933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79" name="Line 81"/>
          <p:cNvSpPr>
            <a:spLocks noChangeShapeType="1"/>
          </p:cNvSpPr>
          <p:nvPr/>
        </p:nvSpPr>
        <p:spPr bwMode="auto">
          <a:xfrm>
            <a:off x="16373637" y="5950751"/>
            <a:ext cx="0" cy="5359923"/>
          </a:xfrm>
          <a:prstGeom prst="line">
            <a:avLst/>
          </a:prstGeom>
          <a:noFill/>
          <a:ln w="76200">
            <a:solidFill>
              <a:srgbClr val="000099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8600"/>
          </a:p>
        </p:txBody>
      </p:sp>
      <p:sp>
        <p:nvSpPr>
          <p:cNvPr id="80" name="Oval 82"/>
          <p:cNvSpPr>
            <a:spLocks noChangeArrowheads="1"/>
          </p:cNvSpPr>
          <p:nvPr/>
        </p:nvSpPr>
        <p:spPr bwMode="auto">
          <a:xfrm>
            <a:off x="16377219" y="8026399"/>
            <a:ext cx="92074" cy="92076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sz="3600">
              <a:latin typeface="Times New Roman" panose="02020603050405020304" pitchFamily="18" charset="0"/>
            </a:endParaRPr>
          </a:p>
        </p:txBody>
      </p:sp>
      <p:sp>
        <p:nvSpPr>
          <p:cNvPr id="81" name="Rectangle 83"/>
          <p:cNvSpPr>
            <a:spLocks noChangeArrowheads="1"/>
          </p:cNvSpPr>
          <p:nvPr/>
        </p:nvSpPr>
        <p:spPr bwMode="auto">
          <a:xfrm>
            <a:off x="15994662" y="10120110"/>
            <a:ext cx="4699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4800" i="1" dirty="0">
                <a:solidFill>
                  <a:srgbClr val="993300"/>
                </a:solidFill>
                <a:latin typeface="Times New Roman" panose="02020603050405020304" pitchFamily="18" charset="0"/>
              </a:rPr>
              <a:t>o</a:t>
            </a:r>
          </a:p>
        </p:txBody>
      </p:sp>
      <p:sp>
        <p:nvSpPr>
          <p:cNvPr id="82" name="Oval 84"/>
          <p:cNvSpPr>
            <a:spLocks noChangeArrowheads="1"/>
          </p:cNvSpPr>
          <p:nvPr/>
        </p:nvSpPr>
        <p:spPr bwMode="auto">
          <a:xfrm>
            <a:off x="19067263" y="10241953"/>
            <a:ext cx="92076" cy="92076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sz="3600">
              <a:latin typeface="Times New Roman" panose="02020603050405020304" pitchFamily="18" charset="0"/>
            </a:endParaRPr>
          </a:p>
        </p:txBody>
      </p:sp>
      <p:sp>
        <p:nvSpPr>
          <p:cNvPr id="83" name="Rectangle 85"/>
          <p:cNvSpPr>
            <a:spLocks noChangeArrowheads="1"/>
          </p:cNvSpPr>
          <p:nvPr/>
        </p:nvSpPr>
        <p:spPr bwMode="auto">
          <a:xfrm>
            <a:off x="19041162" y="7364683"/>
            <a:ext cx="205184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4800" b="1" i="1" dirty="0">
                <a:solidFill>
                  <a:srgbClr val="9933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</a:t>
            </a:r>
          </a:p>
        </p:txBody>
      </p:sp>
      <p:sp>
        <p:nvSpPr>
          <p:cNvPr id="84" name="Oval 86"/>
          <p:cNvSpPr>
            <a:spLocks noChangeArrowheads="1"/>
          </p:cNvSpPr>
          <p:nvPr/>
        </p:nvSpPr>
        <p:spPr bwMode="auto">
          <a:xfrm>
            <a:off x="16339032" y="10227365"/>
            <a:ext cx="92074" cy="92076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sz="3600">
              <a:latin typeface="Times New Roman" panose="02020603050405020304" pitchFamily="18" charset="0"/>
            </a:endParaRPr>
          </a:p>
        </p:txBody>
      </p:sp>
      <p:sp>
        <p:nvSpPr>
          <p:cNvPr id="85" name="Rectangle 87"/>
          <p:cNvSpPr>
            <a:spLocks noChangeArrowheads="1"/>
          </p:cNvSpPr>
          <p:nvPr/>
        </p:nvSpPr>
        <p:spPr bwMode="auto">
          <a:xfrm>
            <a:off x="15990389" y="7561504"/>
            <a:ext cx="600074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4800" i="1" dirty="0">
                <a:solidFill>
                  <a:srgbClr val="993300"/>
                </a:solidFill>
                <a:latin typeface="Times New Roman" panose="02020603050405020304" pitchFamily="18" charset="0"/>
              </a:rPr>
              <a:t>b</a:t>
            </a:r>
            <a:endParaRPr lang="en-US" sz="4800" i="1" baseline="-25000" dirty="0">
              <a:solidFill>
                <a:srgbClr val="99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6" name="Oval 88"/>
          <p:cNvSpPr>
            <a:spLocks noChangeArrowheads="1"/>
          </p:cNvSpPr>
          <p:nvPr/>
        </p:nvSpPr>
        <p:spPr bwMode="auto">
          <a:xfrm>
            <a:off x="19097716" y="8009309"/>
            <a:ext cx="92076" cy="92076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sz="3600">
              <a:latin typeface="Times New Roman" panose="02020603050405020304" pitchFamily="18" charset="0"/>
            </a:endParaRPr>
          </a:p>
        </p:txBody>
      </p:sp>
      <p:sp>
        <p:nvSpPr>
          <p:cNvPr id="87" name="Rectangle 89"/>
          <p:cNvSpPr>
            <a:spLocks noChangeArrowheads="1"/>
          </p:cNvSpPr>
          <p:nvPr/>
        </p:nvSpPr>
        <p:spPr bwMode="auto">
          <a:xfrm>
            <a:off x="18970926" y="10111057"/>
            <a:ext cx="30777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4800" i="1" dirty="0">
                <a:solidFill>
                  <a:srgbClr val="993300"/>
                </a:solidFill>
                <a:latin typeface="Times New Roman" panose="02020603050405020304" pitchFamily="18" charset="0"/>
              </a:rPr>
              <a:t>a</a:t>
            </a:r>
            <a:endParaRPr lang="en-US" sz="4800" i="1" baseline="-25000" dirty="0">
              <a:solidFill>
                <a:srgbClr val="99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8" name="Rectangle 90"/>
          <p:cNvSpPr>
            <a:spLocks noChangeArrowheads="1"/>
          </p:cNvSpPr>
          <p:nvPr/>
        </p:nvSpPr>
        <p:spPr bwMode="auto">
          <a:xfrm>
            <a:off x="15961077" y="5852758"/>
            <a:ext cx="27251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4800" i="1" dirty="0">
                <a:solidFill>
                  <a:srgbClr val="993300"/>
                </a:solidFill>
                <a:latin typeface="Times New Roman" panose="02020603050405020304" pitchFamily="18" charset="0"/>
              </a:rPr>
              <a:t>y</a:t>
            </a:r>
          </a:p>
        </p:txBody>
      </p:sp>
      <p:grpSp>
        <p:nvGrpSpPr>
          <p:cNvPr id="89" name="Group 91"/>
          <p:cNvGrpSpPr>
            <a:grpSpLocks/>
          </p:cNvGrpSpPr>
          <p:nvPr/>
        </p:nvGrpSpPr>
        <p:grpSpPr bwMode="auto">
          <a:xfrm>
            <a:off x="16745852" y="6935637"/>
            <a:ext cx="6649135" cy="2142968"/>
            <a:chOff x="3402" y="1464"/>
            <a:chExt cx="2049" cy="638"/>
          </a:xfrm>
        </p:grpSpPr>
        <p:sp>
          <p:nvSpPr>
            <p:cNvPr id="90" name="Rectangle 92"/>
            <p:cNvSpPr>
              <a:spLocks noChangeArrowheads="1"/>
            </p:cNvSpPr>
            <p:nvPr/>
          </p:nvSpPr>
          <p:spPr bwMode="auto">
            <a:xfrm>
              <a:off x="4656" y="1882"/>
              <a:ext cx="795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4800" b="1" dirty="0">
                  <a:solidFill>
                    <a:srgbClr val="993300"/>
                  </a:solidFill>
                  <a:latin typeface="Times New Roman" panose="02020603050405020304" pitchFamily="18" charset="0"/>
                </a:rPr>
                <a:t>M</a:t>
              </a:r>
            </a:p>
          </p:txBody>
        </p:sp>
        <p:sp>
          <p:nvSpPr>
            <p:cNvPr id="91" name="Line 93"/>
            <p:cNvSpPr>
              <a:spLocks noChangeShapeType="1"/>
            </p:cNvSpPr>
            <p:nvPr/>
          </p:nvSpPr>
          <p:spPr bwMode="auto">
            <a:xfrm>
              <a:off x="3402" y="1464"/>
              <a:ext cx="1038" cy="39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33CC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8600"/>
            </a:p>
          </p:txBody>
        </p:sp>
      </p:grpSp>
      <p:sp>
        <p:nvSpPr>
          <p:cNvPr id="92" name="Line 94"/>
          <p:cNvSpPr>
            <a:spLocks noChangeShapeType="1"/>
          </p:cNvSpPr>
          <p:nvPr/>
        </p:nvSpPr>
        <p:spPr bwMode="auto">
          <a:xfrm>
            <a:off x="15631310" y="10210799"/>
            <a:ext cx="6334124" cy="0"/>
          </a:xfrm>
          <a:prstGeom prst="line">
            <a:avLst/>
          </a:prstGeom>
          <a:noFill/>
          <a:ln w="76200">
            <a:solidFill>
              <a:srgbClr val="000099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8600"/>
          </a:p>
        </p:txBody>
      </p:sp>
      <p:cxnSp>
        <p:nvCxnSpPr>
          <p:cNvPr id="93" name="Straight Connector 92"/>
          <p:cNvCxnSpPr/>
          <p:nvPr/>
        </p:nvCxnSpPr>
        <p:spPr>
          <a:xfrm flipV="1">
            <a:off x="20091852" y="5310258"/>
            <a:ext cx="2210658" cy="471262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4" name="Object 9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9917510"/>
              </p:ext>
            </p:extLst>
          </p:nvPr>
        </p:nvGraphicFramePr>
        <p:xfrm>
          <a:off x="21348784" y="8188684"/>
          <a:ext cx="3302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43" name="Equation" r:id="rId34" imgW="164880" imgH="533160" progId="Equation.DSMT4">
                  <p:embed/>
                </p:oleObj>
              </mc:Choice>
              <mc:Fallback>
                <p:oleObj name="Equation" r:id="rId34" imgW="164880" imgH="533160" progId="Equation.DSMT4">
                  <p:embed/>
                  <p:pic>
                    <p:nvPicPr>
                      <p:cNvPr id="59" name="Object 58"/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21348784" y="8188684"/>
                        <a:ext cx="330200" cy="106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" name="Text Box 5"/>
          <p:cNvSpPr txBox="1">
            <a:spLocks noChangeArrowheads="1"/>
          </p:cNvSpPr>
          <p:nvPr/>
        </p:nvSpPr>
        <p:spPr bwMode="auto">
          <a:xfrm>
            <a:off x="3399421" y="5016618"/>
            <a:ext cx="4400944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5000" dirty="0" err="1">
                <a:latin typeface="Times New Roman" panose="02020603050405020304" pitchFamily="18" charset="0"/>
              </a:rPr>
              <a:t>là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tiếp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tuyến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với</a:t>
            </a:r>
            <a:endParaRPr lang="en-US" sz="50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96" name="Text Box 5"/>
          <p:cNvSpPr txBox="1">
            <a:spLocks noChangeArrowheads="1"/>
          </p:cNvSpPr>
          <p:nvPr/>
        </p:nvSpPr>
        <p:spPr bwMode="auto">
          <a:xfrm>
            <a:off x="8724845" y="4984368"/>
            <a:ext cx="114337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5000" dirty="0" err="1">
                <a:latin typeface="Times New Roman" panose="02020603050405020304" pitchFamily="18" charset="0"/>
              </a:rPr>
              <a:t>tại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endParaRPr lang="en-US" sz="50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468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0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500"/>
                            </p:stCondLst>
                            <p:childTnLst>
                              <p:par>
                                <p:cTn id="10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500"/>
                            </p:stCondLst>
                            <p:childTnLst>
                              <p:par>
                                <p:cTn id="1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00"/>
                            </p:stCondLst>
                            <p:childTnLst>
                              <p:par>
                                <p:cTn id="14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8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500"/>
                            </p:stCondLst>
                            <p:childTnLst>
                              <p:par>
                                <p:cTn id="1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"/>
                            </p:stCondLst>
                            <p:childTnLst>
                              <p:par>
                                <p:cTn id="1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500"/>
                            </p:stCondLst>
                            <p:childTnLst>
                              <p:par>
                                <p:cTn id="17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8" grpId="0"/>
      <p:bldP spid="50" grpId="0"/>
      <p:bldP spid="53" grpId="0"/>
      <p:bldP spid="55" grpId="0"/>
      <p:bldP spid="58" grpId="0" animBg="1"/>
      <p:bldP spid="59" grpId="0"/>
      <p:bldP spid="63" grpId="0"/>
      <p:bldP spid="66" grpId="0" animBg="1"/>
      <p:bldP spid="67" grpId="0" animBg="1"/>
      <p:bldP spid="75" grpId="0" animBg="1"/>
      <p:bldP spid="76" grpId="0" animBg="1"/>
      <p:bldP spid="77" grpId="0"/>
      <p:bldP spid="78" grpId="0"/>
      <p:bldP spid="79" grpId="0" animBg="1"/>
      <p:bldP spid="80" grpId="0" animBg="1"/>
      <p:bldP spid="81" grpId="0"/>
      <p:bldP spid="82" grpId="0" animBg="1"/>
      <p:bldP spid="83" grpId="0"/>
      <p:bldP spid="84" grpId="0" animBg="1"/>
      <p:bldP spid="85" grpId="0"/>
      <p:bldP spid="86" grpId="0" animBg="1"/>
      <p:bldP spid="87" grpId="0"/>
      <p:bldP spid="88" grpId="0"/>
      <p:bldP spid="92" grpId="0" animBg="1"/>
      <p:bldP spid="95" grpId="0"/>
      <p:bldP spid="9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992187" y="2533888"/>
            <a:ext cx="54374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2" name="Group 10"/>
          <p:cNvGrpSpPr/>
          <p:nvPr/>
        </p:nvGrpSpPr>
        <p:grpSpPr>
          <a:xfrm>
            <a:off x="1237341" y="5851554"/>
            <a:ext cx="21819676" cy="7509641"/>
            <a:chOff x="1270511" y="5867400"/>
            <a:chExt cx="21819676" cy="8308150"/>
          </a:xfrm>
        </p:grpSpPr>
        <p:sp>
          <p:nvSpPr>
            <p:cNvPr id="53" name="Rounded Rectangle 52"/>
            <p:cNvSpPr/>
            <p:nvPr/>
          </p:nvSpPr>
          <p:spPr>
            <a:xfrm>
              <a:off x="1272210" y="6139009"/>
              <a:ext cx="21817977" cy="803654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4" name="Group 60"/>
            <p:cNvGrpSpPr/>
            <p:nvPr/>
          </p:nvGrpSpPr>
          <p:grpSpPr>
            <a:xfrm>
              <a:off x="1270511" y="5867400"/>
              <a:ext cx="3568119" cy="845462"/>
              <a:chOff x="1224541" y="6305967"/>
              <a:chExt cx="3568119" cy="845462"/>
            </a:xfrm>
          </p:grpSpPr>
          <p:sp>
            <p:nvSpPr>
              <p:cNvPr id="55" name="Freeform 20"/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296330" y="6305967"/>
                <a:ext cx="2372765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600" b="1" dirty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9" name="Round Diagonal Corner Rectangle 58"/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1" name="Group 54"/>
          <p:cNvGrpSpPr/>
          <p:nvPr/>
        </p:nvGrpSpPr>
        <p:grpSpPr>
          <a:xfrm>
            <a:off x="1366751" y="2369468"/>
            <a:ext cx="21841827" cy="3064306"/>
            <a:chOff x="1268078" y="3405486"/>
            <a:chExt cx="21841827" cy="1992085"/>
          </a:xfrm>
        </p:grpSpPr>
        <p:sp>
          <p:nvSpPr>
            <p:cNvPr id="62" name="Rounded Rectangle 61"/>
            <p:cNvSpPr/>
            <p:nvPr/>
          </p:nvSpPr>
          <p:spPr>
            <a:xfrm>
              <a:off x="1268078" y="3790951"/>
              <a:ext cx="21841827" cy="1606620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3" name="Group 67"/>
            <p:cNvGrpSpPr/>
            <p:nvPr/>
          </p:nvGrpSpPr>
          <p:grpSpPr>
            <a:xfrm>
              <a:off x="1268078" y="3405486"/>
              <a:ext cx="3251532" cy="940513"/>
              <a:chOff x="1311958" y="3405486"/>
              <a:chExt cx="3251532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21386" y="2671082"/>
                <a:ext cx="793396" cy="2490813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250671" y="3527166"/>
                <a:ext cx="2231701" cy="5202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Ví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dụ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4</a:t>
                </a:r>
              </a:p>
            </p:txBody>
          </p:sp>
          <p:grpSp>
            <p:nvGrpSpPr>
              <p:cNvPr id="66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15" name="Rounded Rectangle 114"/>
          <p:cNvSpPr/>
          <p:nvPr/>
        </p:nvSpPr>
        <p:spPr>
          <a:xfrm>
            <a:off x="0" y="1689101"/>
            <a:ext cx="1906588" cy="804674"/>
          </a:xfrm>
          <a:prstGeom prst="roundRect">
            <a:avLst/>
          </a:prstGeom>
          <a:solidFill>
            <a:srgbClr val="145F8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TextBox 115"/>
          <p:cNvSpPr txBox="1"/>
          <p:nvPr/>
        </p:nvSpPr>
        <p:spPr>
          <a:xfrm>
            <a:off x="1920873" y="1676400"/>
            <a:ext cx="172831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NHẬN DẠNG PHƯƠNG TRÌNH ĐƯỜNG TRÒN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763587" y="1677144"/>
            <a:ext cx="716863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II</a:t>
            </a:r>
          </a:p>
        </p:txBody>
      </p:sp>
      <p:sp>
        <p:nvSpPr>
          <p:cNvPr id="94" name="Rectangle 93"/>
          <p:cNvSpPr/>
          <p:nvPr/>
        </p:nvSpPr>
        <p:spPr>
          <a:xfrm>
            <a:off x="4838826" y="3099194"/>
            <a:ext cx="1908956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vi-VN" sz="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 tròn </a:t>
            </a:r>
            <a:r>
              <a:rPr lang="en-US" sz="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5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      </a:t>
            </a:r>
            <a:r>
              <a:rPr lang="vi-VN" sz="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</a:p>
        </p:txBody>
      </p:sp>
      <p:graphicFrame>
        <p:nvGraphicFramePr>
          <p:cNvPr id="95" name="Object 9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8532791"/>
              </p:ext>
            </p:extLst>
          </p:nvPr>
        </p:nvGraphicFramePr>
        <p:xfrm>
          <a:off x="10304463" y="2963863"/>
          <a:ext cx="5106987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22" name="Equation" r:id="rId4" imgW="2869920" imgH="545760" progId="Equation.DSMT4">
                  <p:embed/>
                </p:oleObj>
              </mc:Choice>
              <mc:Fallback>
                <p:oleObj name="Equation" r:id="rId4" imgW="2869920" imgH="545760" progId="Equation.DSMT4">
                  <p:embed/>
                  <p:pic>
                    <p:nvPicPr>
                      <p:cNvPr id="50" name="Object 49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304463" y="2963863"/>
                        <a:ext cx="5106987" cy="1117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" name="Object 9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8290740"/>
              </p:ext>
            </p:extLst>
          </p:nvPr>
        </p:nvGraphicFramePr>
        <p:xfrm>
          <a:off x="15249525" y="4097338"/>
          <a:ext cx="2327275" cy="989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23" name="Equation" r:id="rId6" imgW="1307880" imgH="482400" progId="Equation.DSMT4">
                  <p:embed/>
                </p:oleObj>
              </mc:Choice>
              <mc:Fallback>
                <p:oleObj name="Equation" r:id="rId6" imgW="1307880" imgH="482400" progId="Equation.DSMT4">
                  <p:embed/>
                  <p:pic>
                    <p:nvPicPr>
                      <p:cNvPr id="53" name="Object 52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249525" y="4097338"/>
                        <a:ext cx="2327275" cy="989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" name="Rectangle 97"/>
          <p:cNvSpPr/>
          <p:nvPr/>
        </p:nvSpPr>
        <p:spPr>
          <a:xfrm>
            <a:off x="1958642" y="6831137"/>
            <a:ext cx="872601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 tròn (C) có tâm </a:t>
            </a:r>
            <a:r>
              <a:rPr lang="en-US" sz="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vi-VN" sz="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</p:txBody>
      </p:sp>
      <p:graphicFrame>
        <p:nvGraphicFramePr>
          <p:cNvPr id="99" name="Object 9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7050409"/>
              </p:ext>
            </p:extLst>
          </p:nvPr>
        </p:nvGraphicFramePr>
        <p:xfrm>
          <a:off x="8119261" y="6837944"/>
          <a:ext cx="2082800" cy="98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24" name="Equation" r:id="rId8" imgW="1041120" imgH="482400" progId="Equation.DSMT4">
                  <p:embed/>
                </p:oleObj>
              </mc:Choice>
              <mc:Fallback>
                <p:oleObj name="Equation" r:id="rId8" imgW="1041120" imgH="482400" progId="Equation.DSMT4">
                  <p:embed/>
                  <p:pic>
                    <p:nvPicPr>
                      <p:cNvPr id="59" name="Object 58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119261" y="6837944"/>
                        <a:ext cx="2082800" cy="989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" name="Rectangle 99"/>
          <p:cNvSpPr/>
          <p:nvPr/>
        </p:nvSpPr>
        <p:spPr>
          <a:xfrm>
            <a:off x="1982787" y="8016933"/>
            <a:ext cx="1073690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sz="5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5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1" name="Object 10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9392092"/>
              </p:ext>
            </p:extLst>
          </p:nvPr>
        </p:nvGraphicFramePr>
        <p:xfrm>
          <a:off x="9062096" y="8002588"/>
          <a:ext cx="2438400" cy="989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25" name="Equation" r:id="rId10" imgW="1218960" imgH="482400" progId="Equation.DSMT4">
                  <p:embed/>
                </p:oleObj>
              </mc:Choice>
              <mc:Fallback>
                <p:oleObj name="Equation" r:id="rId10" imgW="1218960" imgH="482400" progId="Equation.DSMT4">
                  <p:embed/>
                  <p:pic>
                    <p:nvPicPr>
                      <p:cNvPr id="63" name="Object 62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9062096" y="8002588"/>
                        <a:ext cx="2438400" cy="989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" name="Rectangle 101"/>
          <p:cNvSpPr/>
          <p:nvPr/>
        </p:nvSpPr>
        <p:spPr>
          <a:xfrm>
            <a:off x="10681168" y="6844152"/>
            <a:ext cx="448421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 kính </a:t>
            </a:r>
            <a:r>
              <a:rPr lang="vi-VN" sz="50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vi-VN" sz="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5 </a:t>
            </a:r>
            <a:r>
              <a:rPr lang="en-US" sz="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5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3" name="Object 10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9550896"/>
              </p:ext>
            </p:extLst>
          </p:nvPr>
        </p:nvGraphicFramePr>
        <p:xfrm>
          <a:off x="8119261" y="9202729"/>
          <a:ext cx="8483600" cy="98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26" name="Equation" r:id="rId12" imgW="4241520" imgH="482400" progId="Equation.DSMT4">
                  <p:embed/>
                </p:oleObj>
              </mc:Choice>
              <mc:Fallback>
                <p:oleObj name="Equation" r:id="rId12" imgW="4241520" imgH="482400" progId="Equation.DSMT4">
                  <p:embed/>
                  <p:pic>
                    <p:nvPicPr>
                      <p:cNvPr id="66" name="Object 65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8119261" y="9202729"/>
                        <a:ext cx="8483600" cy="989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" name="Objec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8089732"/>
              </p:ext>
            </p:extLst>
          </p:nvPr>
        </p:nvGraphicFramePr>
        <p:xfrm>
          <a:off x="7469187" y="10568296"/>
          <a:ext cx="4749800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27" name="Equation" r:id="rId14" imgW="2374560" imgH="355320" progId="Equation.DSMT4">
                  <p:embed/>
                </p:oleObj>
              </mc:Choice>
              <mc:Fallback>
                <p:oleObj name="Equation" r:id="rId14" imgW="2374560" imgH="355320" progId="Equation.DSMT4">
                  <p:embed/>
                  <p:pic>
                    <p:nvPicPr>
                      <p:cNvPr id="67" name="Object 66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7469187" y="10568296"/>
                        <a:ext cx="4749800" cy="728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" name="Rectangle 106"/>
          <p:cNvSpPr/>
          <p:nvPr/>
        </p:nvSpPr>
        <p:spPr>
          <a:xfrm>
            <a:off x="4782365" y="4091086"/>
            <a:ext cx="1594562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 phương trình tiếp tuyến của (</a:t>
            </a:r>
            <a:r>
              <a:rPr lang="vi-VN" sz="5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sz="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tại </a:t>
            </a:r>
            <a:r>
              <a:rPr lang="en-US" sz="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4134110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/>
      <p:bldP spid="98" grpId="0"/>
      <p:bldP spid="100" grpId="0"/>
      <p:bldP spid="102" grpId="0"/>
      <p:bldP spid="10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94315" y="1447800"/>
            <a:ext cx="6962774" cy="960438"/>
            <a:chOff x="13477876" y="4114800"/>
            <a:chExt cx="6962774" cy="960438"/>
          </a:xfrm>
        </p:grpSpPr>
        <p:sp>
          <p:nvSpPr>
            <p:cNvPr id="3" name="Freeform 71"/>
            <p:cNvSpPr>
              <a:spLocks/>
            </p:cNvSpPr>
            <p:nvPr/>
          </p:nvSpPr>
          <p:spPr bwMode="auto">
            <a:xfrm>
              <a:off x="13477876" y="4657725"/>
              <a:ext cx="6962774" cy="417513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solidFill>
              <a:srgbClr val="B9E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Oval 72"/>
            <p:cNvSpPr>
              <a:spLocks noChangeArrowheads="1"/>
            </p:cNvSpPr>
            <p:nvPr/>
          </p:nvSpPr>
          <p:spPr bwMode="auto">
            <a:xfrm>
              <a:off x="14111288" y="4114800"/>
              <a:ext cx="285750" cy="280988"/>
            </a:xfrm>
            <a:prstGeom prst="ellipse">
              <a:avLst/>
            </a:pr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Freeform 73"/>
            <p:cNvSpPr>
              <a:spLocks/>
            </p:cNvSpPr>
            <p:nvPr/>
          </p:nvSpPr>
          <p:spPr bwMode="auto">
            <a:xfrm>
              <a:off x="14039850" y="4373563"/>
              <a:ext cx="209550" cy="190500"/>
            </a:xfrm>
            <a:custGeom>
              <a:avLst/>
              <a:gdLst>
                <a:gd name="T0" fmla="*/ 0 w 56"/>
                <a:gd name="T1" fmla="*/ 18 h 51"/>
                <a:gd name="T2" fmla="*/ 45 w 56"/>
                <a:gd name="T3" fmla="*/ 10 h 51"/>
                <a:gd name="T4" fmla="*/ 56 w 56"/>
                <a:gd name="T5" fmla="*/ 12 h 51"/>
                <a:gd name="T6" fmla="*/ 56 w 56"/>
                <a:gd name="T7" fmla="*/ 51 h 51"/>
                <a:gd name="T8" fmla="*/ 0 w 56"/>
                <a:gd name="T9" fmla="*/ 1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1">
                  <a:moveTo>
                    <a:pt x="0" y="18"/>
                  </a:moveTo>
                  <a:cubicBezTo>
                    <a:pt x="0" y="18"/>
                    <a:pt x="17" y="0"/>
                    <a:pt x="45" y="10"/>
                  </a:cubicBezTo>
                  <a:cubicBezTo>
                    <a:pt x="51" y="12"/>
                    <a:pt x="52" y="12"/>
                    <a:pt x="56" y="12"/>
                  </a:cubicBezTo>
                  <a:cubicBezTo>
                    <a:pt x="55" y="30"/>
                    <a:pt x="56" y="51"/>
                    <a:pt x="56" y="51"/>
                  </a:cubicBezTo>
                  <a:cubicBezTo>
                    <a:pt x="56" y="51"/>
                    <a:pt x="30" y="24"/>
                    <a:pt x="0" y="1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74"/>
            <p:cNvSpPr>
              <a:spLocks/>
            </p:cNvSpPr>
            <p:nvPr/>
          </p:nvSpPr>
          <p:spPr bwMode="auto">
            <a:xfrm>
              <a:off x="14039850" y="4373563"/>
              <a:ext cx="209550" cy="190500"/>
            </a:xfrm>
            <a:custGeom>
              <a:avLst/>
              <a:gdLst>
                <a:gd name="T0" fmla="*/ 0 w 56"/>
                <a:gd name="T1" fmla="*/ 18 h 51"/>
                <a:gd name="T2" fmla="*/ 39 w 56"/>
                <a:gd name="T3" fmla="*/ 8 h 51"/>
                <a:gd name="T4" fmla="*/ 56 w 56"/>
                <a:gd name="T5" fmla="*/ 11 h 51"/>
                <a:gd name="T6" fmla="*/ 56 w 56"/>
                <a:gd name="T7" fmla="*/ 51 h 51"/>
                <a:gd name="T8" fmla="*/ 0 w 56"/>
                <a:gd name="T9" fmla="*/ 1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1">
                  <a:moveTo>
                    <a:pt x="0" y="18"/>
                  </a:moveTo>
                  <a:cubicBezTo>
                    <a:pt x="0" y="18"/>
                    <a:pt x="10" y="0"/>
                    <a:pt x="39" y="8"/>
                  </a:cubicBezTo>
                  <a:cubicBezTo>
                    <a:pt x="48" y="11"/>
                    <a:pt x="52" y="11"/>
                    <a:pt x="56" y="1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56" y="51"/>
                    <a:pt x="30" y="24"/>
                    <a:pt x="0" y="1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75"/>
            <p:cNvSpPr>
              <a:spLocks/>
            </p:cNvSpPr>
            <p:nvPr/>
          </p:nvSpPr>
          <p:spPr bwMode="auto">
            <a:xfrm>
              <a:off x="14039850" y="4373563"/>
              <a:ext cx="209550" cy="190500"/>
            </a:xfrm>
            <a:custGeom>
              <a:avLst/>
              <a:gdLst>
                <a:gd name="T0" fmla="*/ 0 w 56"/>
                <a:gd name="T1" fmla="*/ 18 h 51"/>
                <a:gd name="T2" fmla="*/ 39 w 56"/>
                <a:gd name="T3" fmla="*/ 8 h 51"/>
                <a:gd name="T4" fmla="*/ 56 w 56"/>
                <a:gd name="T5" fmla="*/ 11 h 51"/>
                <a:gd name="T6" fmla="*/ 56 w 56"/>
                <a:gd name="T7" fmla="*/ 51 h 51"/>
                <a:gd name="T8" fmla="*/ 0 w 56"/>
                <a:gd name="T9" fmla="*/ 1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1">
                  <a:moveTo>
                    <a:pt x="0" y="18"/>
                  </a:moveTo>
                  <a:cubicBezTo>
                    <a:pt x="0" y="18"/>
                    <a:pt x="10" y="0"/>
                    <a:pt x="39" y="8"/>
                  </a:cubicBezTo>
                  <a:cubicBezTo>
                    <a:pt x="48" y="11"/>
                    <a:pt x="52" y="11"/>
                    <a:pt x="56" y="1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56" y="51"/>
                    <a:pt x="30" y="24"/>
                    <a:pt x="0" y="1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76"/>
            <p:cNvSpPr>
              <a:spLocks/>
            </p:cNvSpPr>
            <p:nvPr/>
          </p:nvSpPr>
          <p:spPr bwMode="auto">
            <a:xfrm>
              <a:off x="14039850" y="4373563"/>
              <a:ext cx="415925" cy="190500"/>
            </a:xfrm>
            <a:custGeom>
              <a:avLst/>
              <a:gdLst>
                <a:gd name="T0" fmla="*/ 72 w 111"/>
                <a:gd name="T1" fmla="*/ 8 h 51"/>
                <a:gd name="T2" fmla="*/ 56 w 111"/>
                <a:gd name="T3" fmla="*/ 11 h 51"/>
                <a:gd name="T4" fmla="*/ 39 w 111"/>
                <a:gd name="T5" fmla="*/ 8 h 51"/>
                <a:gd name="T6" fmla="*/ 0 w 111"/>
                <a:gd name="T7" fmla="*/ 18 h 51"/>
                <a:gd name="T8" fmla="*/ 56 w 111"/>
                <a:gd name="T9" fmla="*/ 51 h 51"/>
                <a:gd name="T10" fmla="*/ 111 w 111"/>
                <a:gd name="T11" fmla="*/ 18 h 51"/>
                <a:gd name="T12" fmla="*/ 72 w 111"/>
                <a:gd name="T13" fmla="*/ 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1" h="51">
                  <a:moveTo>
                    <a:pt x="72" y="8"/>
                  </a:moveTo>
                  <a:cubicBezTo>
                    <a:pt x="63" y="11"/>
                    <a:pt x="59" y="11"/>
                    <a:pt x="56" y="11"/>
                  </a:cubicBezTo>
                  <a:cubicBezTo>
                    <a:pt x="52" y="11"/>
                    <a:pt x="48" y="11"/>
                    <a:pt x="39" y="8"/>
                  </a:cubicBezTo>
                  <a:cubicBezTo>
                    <a:pt x="10" y="0"/>
                    <a:pt x="0" y="18"/>
                    <a:pt x="0" y="18"/>
                  </a:cubicBezTo>
                  <a:cubicBezTo>
                    <a:pt x="30" y="24"/>
                    <a:pt x="56" y="51"/>
                    <a:pt x="56" y="51"/>
                  </a:cubicBezTo>
                  <a:cubicBezTo>
                    <a:pt x="56" y="51"/>
                    <a:pt x="82" y="24"/>
                    <a:pt x="111" y="18"/>
                  </a:cubicBezTo>
                  <a:cubicBezTo>
                    <a:pt x="111" y="18"/>
                    <a:pt x="101" y="0"/>
                    <a:pt x="72" y="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77"/>
            <p:cNvSpPr>
              <a:spLocks/>
            </p:cNvSpPr>
            <p:nvPr/>
          </p:nvSpPr>
          <p:spPr bwMode="auto">
            <a:xfrm>
              <a:off x="13965238" y="4452938"/>
              <a:ext cx="566737" cy="176213"/>
            </a:xfrm>
            <a:custGeom>
              <a:avLst/>
              <a:gdLst>
                <a:gd name="T0" fmla="*/ 142 w 151"/>
                <a:gd name="T1" fmla="*/ 1 h 47"/>
                <a:gd name="T2" fmla="*/ 76 w 151"/>
                <a:gd name="T3" fmla="*/ 40 h 47"/>
                <a:gd name="T4" fmla="*/ 10 w 151"/>
                <a:gd name="T5" fmla="*/ 1 h 47"/>
                <a:gd name="T6" fmla="*/ 0 w 151"/>
                <a:gd name="T7" fmla="*/ 7 h 47"/>
                <a:gd name="T8" fmla="*/ 72 w 151"/>
                <a:gd name="T9" fmla="*/ 47 h 47"/>
                <a:gd name="T10" fmla="*/ 76 w 151"/>
                <a:gd name="T11" fmla="*/ 47 h 47"/>
                <a:gd name="T12" fmla="*/ 79 w 151"/>
                <a:gd name="T13" fmla="*/ 47 h 47"/>
                <a:gd name="T14" fmla="*/ 151 w 151"/>
                <a:gd name="T15" fmla="*/ 7 h 47"/>
                <a:gd name="T16" fmla="*/ 142 w 151"/>
                <a:gd name="T17" fmla="*/ 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1" h="47">
                  <a:moveTo>
                    <a:pt x="142" y="1"/>
                  </a:moveTo>
                  <a:cubicBezTo>
                    <a:pt x="116" y="7"/>
                    <a:pt x="76" y="40"/>
                    <a:pt x="76" y="40"/>
                  </a:cubicBezTo>
                  <a:cubicBezTo>
                    <a:pt x="76" y="40"/>
                    <a:pt x="36" y="7"/>
                    <a:pt x="10" y="1"/>
                  </a:cubicBezTo>
                  <a:cubicBezTo>
                    <a:pt x="3" y="0"/>
                    <a:pt x="0" y="6"/>
                    <a:pt x="0" y="7"/>
                  </a:cubicBezTo>
                  <a:cubicBezTo>
                    <a:pt x="8" y="11"/>
                    <a:pt x="18" y="4"/>
                    <a:pt x="72" y="47"/>
                  </a:cubicBezTo>
                  <a:cubicBezTo>
                    <a:pt x="73" y="47"/>
                    <a:pt x="76" y="47"/>
                    <a:pt x="76" y="47"/>
                  </a:cubicBezTo>
                  <a:cubicBezTo>
                    <a:pt x="76" y="47"/>
                    <a:pt x="77" y="47"/>
                    <a:pt x="79" y="47"/>
                  </a:cubicBezTo>
                  <a:cubicBezTo>
                    <a:pt x="132" y="4"/>
                    <a:pt x="143" y="11"/>
                    <a:pt x="151" y="7"/>
                  </a:cubicBezTo>
                  <a:cubicBezTo>
                    <a:pt x="151" y="6"/>
                    <a:pt x="148" y="0"/>
                    <a:pt x="142" y="1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78"/>
            <p:cNvSpPr>
              <a:spLocks/>
            </p:cNvSpPr>
            <p:nvPr/>
          </p:nvSpPr>
          <p:spPr bwMode="auto">
            <a:xfrm>
              <a:off x="14254163" y="4508500"/>
              <a:ext cx="306387" cy="473075"/>
            </a:xfrm>
            <a:custGeom>
              <a:avLst/>
              <a:gdLst>
                <a:gd name="T0" fmla="*/ 0 w 82"/>
                <a:gd name="T1" fmla="*/ 40 h 126"/>
                <a:gd name="T2" fmla="*/ 8 w 82"/>
                <a:gd name="T3" fmla="*/ 40 h 126"/>
                <a:gd name="T4" fmla="*/ 68 w 82"/>
                <a:gd name="T5" fmla="*/ 0 h 126"/>
                <a:gd name="T6" fmla="*/ 82 w 82"/>
                <a:gd name="T7" fmla="*/ 0 h 126"/>
                <a:gd name="T8" fmla="*/ 75 w 82"/>
                <a:gd name="T9" fmla="*/ 89 h 126"/>
                <a:gd name="T10" fmla="*/ 8 w 82"/>
                <a:gd name="T11" fmla="*/ 126 h 126"/>
                <a:gd name="T12" fmla="*/ 0 w 82"/>
                <a:gd name="T13" fmla="*/ 126 h 126"/>
                <a:gd name="T14" fmla="*/ 0 w 82"/>
                <a:gd name="T15" fmla="*/ 40 h 126"/>
                <a:gd name="T16" fmla="*/ 0 w 82"/>
                <a:gd name="T17" fmla="*/ 4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2" h="126">
                  <a:moveTo>
                    <a:pt x="0" y="40"/>
                  </a:moveTo>
                  <a:cubicBezTo>
                    <a:pt x="8" y="40"/>
                    <a:pt x="8" y="40"/>
                    <a:pt x="8" y="40"/>
                  </a:cubicBezTo>
                  <a:cubicBezTo>
                    <a:pt x="8" y="40"/>
                    <a:pt x="37" y="9"/>
                    <a:pt x="68" y="0"/>
                  </a:cubicBezTo>
                  <a:cubicBezTo>
                    <a:pt x="71" y="0"/>
                    <a:pt x="82" y="0"/>
                    <a:pt x="82" y="0"/>
                  </a:cubicBezTo>
                  <a:cubicBezTo>
                    <a:pt x="82" y="0"/>
                    <a:pt x="75" y="71"/>
                    <a:pt x="75" y="89"/>
                  </a:cubicBezTo>
                  <a:cubicBezTo>
                    <a:pt x="68" y="89"/>
                    <a:pt x="40" y="90"/>
                    <a:pt x="8" y="126"/>
                  </a:cubicBezTo>
                  <a:cubicBezTo>
                    <a:pt x="0" y="126"/>
                    <a:pt x="0" y="126"/>
                    <a:pt x="0" y="126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79"/>
            <p:cNvSpPr>
              <a:spLocks/>
            </p:cNvSpPr>
            <p:nvPr/>
          </p:nvSpPr>
          <p:spPr bwMode="auto">
            <a:xfrm>
              <a:off x="13943013" y="4508500"/>
              <a:ext cx="617537" cy="473075"/>
            </a:xfrm>
            <a:custGeom>
              <a:avLst/>
              <a:gdLst>
                <a:gd name="T0" fmla="*/ 151 w 165"/>
                <a:gd name="T1" fmla="*/ 0 h 126"/>
                <a:gd name="T2" fmla="*/ 91 w 165"/>
                <a:gd name="T3" fmla="*/ 40 h 126"/>
                <a:gd name="T4" fmla="*/ 84 w 165"/>
                <a:gd name="T5" fmla="*/ 40 h 126"/>
                <a:gd name="T6" fmla="*/ 81 w 165"/>
                <a:gd name="T7" fmla="*/ 40 h 126"/>
                <a:gd name="T8" fmla="*/ 75 w 165"/>
                <a:gd name="T9" fmla="*/ 40 h 126"/>
                <a:gd name="T10" fmla="*/ 16 w 165"/>
                <a:gd name="T11" fmla="*/ 0 h 126"/>
                <a:gd name="T12" fmla="*/ 0 w 165"/>
                <a:gd name="T13" fmla="*/ 0 h 126"/>
                <a:gd name="T14" fmla="*/ 9 w 165"/>
                <a:gd name="T15" fmla="*/ 89 h 126"/>
                <a:gd name="T16" fmla="*/ 75 w 165"/>
                <a:gd name="T17" fmla="*/ 126 h 126"/>
                <a:gd name="T18" fmla="*/ 83 w 165"/>
                <a:gd name="T19" fmla="*/ 126 h 126"/>
                <a:gd name="T20" fmla="*/ 91 w 165"/>
                <a:gd name="T21" fmla="*/ 126 h 126"/>
                <a:gd name="T22" fmla="*/ 158 w 165"/>
                <a:gd name="T23" fmla="*/ 89 h 126"/>
                <a:gd name="T24" fmla="*/ 165 w 165"/>
                <a:gd name="T25" fmla="*/ 0 h 126"/>
                <a:gd name="T26" fmla="*/ 151 w 165"/>
                <a:gd name="T27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5" h="126">
                  <a:moveTo>
                    <a:pt x="151" y="0"/>
                  </a:moveTo>
                  <a:cubicBezTo>
                    <a:pt x="120" y="9"/>
                    <a:pt x="91" y="40"/>
                    <a:pt x="91" y="40"/>
                  </a:cubicBezTo>
                  <a:cubicBezTo>
                    <a:pt x="84" y="40"/>
                    <a:pt x="84" y="40"/>
                    <a:pt x="84" y="40"/>
                  </a:cubicBezTo>
                  <a:cubicBezTo>
                    <a:pt x="81" y="40"/>
                    <a:pt x="81" y="40"/>
                    <a:pt x="81" y="40"/>
                  </a:cubicBezTo>
                  <a:cubicBezTo>
                    <a:pt x="75" y="40"/>
                    <a:pt x="75" y="40"/>
                    <a:pt x="75" y="40"/>
                  </a:cubicBezTo>
                  <a:cubicBezTo>
                    <a:pt x="75" y="40"/>
                    <a:pt x="46" y="9"/>
                    <a:pt x="16" y="0"/>
                  </a:cubicBezTo>
                  <a:cubicBezTo>
                    <a:pt x="12" y="0"/>
                    <a:pt x="0" y="0"/>
                    <a:pt x="0" y="0"/>
                  </a:cubicBezTo>
                  <a:cubicBezTo>
                    <a:pt x="0" y="0"/>
                    <a:pt x="9" y="71"/>
                    <a:pt x="9" y="89"/>
                  </a:cubicBezTo>
                  <a:cubicBezTo>
                    <a:pt x="14" y="89"/>
                    <a:pt x="43" y="90"/>
                    <a:pt x="75" y="126"/>
                  </a:cubicBezTo>
                  <a:cubicBezTo>
                    <a:pt x="83" y="126"/>
                    <a:pt x="83" y="126"/>
                    <a:pt x="83" y="126"/>
                  </a:cubicBezTo>
                  <a:cubicBezTo>
                    <a:pt x="83" y="126"/>
                    <a:pt x="83" y="126"/>
                    <a:pt x="91" y="126"/>
                  </a:cubicBezTo>
                  <a:cubicBezTo>
                    <a:pt x="123" y="90"/>
                    <a:pt x="151" y="89"/>
                    <a:pt x="158" y="89"/>
                  </a:cubicBezTo>
                  <a:cubicBezTo>
                    <a:pt x="158" y="71"/>
                    <a:pt x="165" y="0"/>
                    <a:pt x="165" y="0"/>
                  </a:cubicBezTo>
                  <a:cubicBezTo>
                    <a:pt x="165" y="0"/>
                    <a:pt x="154" y="0"/>
                    <a:pt x="151" y="0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80"/>
            <p:cNvSpPr>
              <a:spLocks/>
            </p:cNvSpPr>
            <p:nvPr/>
          </p:nvSpPr>
          <p:spPr bwMode="auto">
            <a:xfrm>
              <a:off x="14254163" y="4657725"/>
              <a:ext cx="30162" cy="323850"/>
            </a:xfrm>
            <a:custGeom>
              <a:avLst/>
              <a:gdLst>
                <a:gd name="T0" fmla="*/ 0 w 19"/>
                <a:gd name="T1" fmla="*/ 204 h 204"/>
                <a:gd name="T2" fmla="*/ 0 w 19"/>
                <a:gd name="T3" fmla="*/ 0 h 204"/>
                <a:gd name="T4" fmla="*/ 19 w 19"/>
                <a:gd name="T5" fmla="*/ 0 h 204"/>
                <a:gd name="T6" fmla="*/ 0 w 19"/>
                <a:gd name="T7" fmla="*/ 204 h 204"/>
                <a:gd name="T8" fmla="*/ 0 w 19"/>
                <a:gd name="T9" fmla="*/ 204 h 204"/>
                <a:gd name="T10" fmla="*/ 0 w 19"/>
                <a:gd name="T11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" h="204">
                  <a:moveTo>
                    <a:pt x="0" y="204"/>
                  </a:moveTo>
                  <a:lnTo>
                    <a:pt x="0" y="0"/>
                  </a:lnTo>
                  <a:lnTo>
                    <a:pt x="19" y="0"/>
                  </a:lnTo>
                  <a:lnTo>
                    <a:pt x="0" y="204"/>
                  </a:lnTo>
                  <a:lnTo>
                    <a:pt x="0" y="204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81"/>
            <p:cNvSpPr>
              <a:spLocks/>
            </p:cNvSpPr>
            <p:nvPr/>
          </p:nvSpPr>
          <p:spPr bwMode="auto">
            <a:xfrm>
              <a:off x="14254163" y="4657725"/>
              <a:ext cx="30162" cy="323850"/>
            </a:xfrm>
            <a:custGeom>
              <a:avLst/>
              <a:gdLst>
                <a:gd name="T0" fmla="*/ 0 w 19"/>
                <a:gd name="T1" fmla="*/ 204 h 204"/>
                <a:gd name="T2" fmla="*/ 0 w 19"/>
                <a:gd name="T3" fmla="*/ 0 h 204"/>
                <a:gd name="T4" fmla="*/ 19 w 19"/>
                <a:gd name="T5" fmla="*/ 0 h 204"/>
                <a:gd name="T6" fmla="*/ 0 w 19"/>
                <a:gd name="T7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04">
                  <a:moveTo>
                    <a:pt x="0" y="204"/>
                  </a:moveTo>
                  <a:lnTo>
                    <a:pt x="0" y="0"/>
                  </a:lnTo>
                  <a:lnTo>
                    <a:pt x="19" y="0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82"/>
            <p:cNvSpPr>
              <a:spLocks/>
            </p:cNvSpPr>
            <p:nvPr/>
          </p:nvSpPr>
          <p:spPr bwMode="auto">
            <a:xfrm>
              <a:off x="14254163" y="4657725"/>
              <a:ext cx="30162" cy="323850"/>
            </a:xfrm>
            <a:custGeom>
              <a:avLst/>
              <a:gdLst>
                <a:gd name="T0" fmla="*/ 0 w 19"/>
                <a:gd name="T1" fmla="*/ 204 h 204"/>
                <a:gd name="T2" fmla="*/ 0 w 19"/>
                <a:gd name="T3" fmla="*/ 0 h 204"/>
                <a:gd name="T4" fmla="*/ 19 w 19"/>
                <a:gd name="T5" fmla="*/ 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04">
                  <a:moveTo>
                    <a:pt x="0" y="204"/>
                  </a:moveTo>
                  <a:lnTo>
                    <a:pt x="0" y="0"/>
                  </a:lnTo>
                  <a:lnTo>
                    <a:pt x="1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83"/>
            <p:cNvSpPr>
              <a:spLocks/>
            </p:cNvSpPr>
            <p:nvPr/>
          </p:nvSpPr>
          <p:spPr bwMode="auto">
            <a:xfrm>
              <a:off x="16762413" y="4433888"/>
              <a:ext cx="161925" cy="63500"/>
            </a:xfrm>
            <a:custGeom>
              <a:avLst/>
              <a:gdLst>
                <a:gd name="T0" fmla="*/ 0 w 43"/>
                <a:gd name="T1" fmla="*/ 0 h 17"/>
                <a:gd name="T2" fmla="*/ 13 w 43"/>
                <a:gd name="T3" fmla="*/ 0 h 17"/>
                <a:gd name="T4" fmla="*/ 16 w 43"/>
                <a:gd name="T5" fmla="*/ 4 h 17"/>
                <a:gd name="T6" fmla="*/ 21 w 43"/>
                <a:gd name="T7" fmla="*/ 5 h 17"/>
                <a:gd name="T8" fmla="*/ 26 w 43"/>
                <a:gd name="T9" fmla="*/ 4 h 17"/>
                <a:gd name="T10" fmla="*/ 30 w 43"/>
                <a:gd name="T11" fmla="*/ 0 h 17"/>
                <a:gd name="T12" fmla="*/ 43 w 43"/>
                <a:gd name="T13" fmla="*/ 0 h 17"/>
                <a:gd name="T14" fmla="*/ 36 w 43"/>
                <a:gd name="T15" fmla="*/ 13 h 17"/>
                <a:gd name="T16" fmla="*/ 21 w 43"/>
                <a:gd name="T17" fmla="*/ 17 h 17"/>
                <a:gd name="T18" fmla="*/ 7 w 43"/>
                <a:gd name="T19" fmla="*/ 13 h 17"/>
                <a:gd name="T20" fmla="*/ 0 w 43"/>
                <a:gd name="T2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7">
                  <a:moveTo>
                    <a:pt x="0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3" y="1"/>
                    <a:pt x="15" y="3"/>
                    <a:pt x="16" y="4"/>
                  </a:cubicBezTo>
                  <a:cubicBezTo>
                    <a:pt x="18" y="4"/>
                    <a:pt x="19" y="5"/>
                    <a:pt x="21" y="5"/>
                  </a:cubicBezTo>
                  <a:cubicBezTo>
                    <a:pt x="23" y="5"/>
                    <a:pt x="25" y="4"/>
                    <a:pt x="26" y="4"/>
                  </a:cubicBezTo>
                  <a:cubicBezTo>
                    <a:pt x="28" y="3"/>
                    <a:pt x="29" y="1"/>
                    <a:pt x="30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2" y="6"/>
                    <a:pt x="40" y="10"/>
                    <a:pt x="36" y="13"/>
                  </a:cubicBezTo>
                  <a:cubicBezTo>
                    <a:pt x="32" y="16"/>
                    <a:pt x="27" y="17"/>
                    <a:pt x="21" y="17"/>
                  </a:cubicBezTo>
                  <a:cubicBezTo>
                    <a:pt x="15" y="17"/>
                    <a:pt x="11" y="16"/>
                    <a:pt x="7" y="13"/>
                  </a:cubicBezTo>
                  <a:cubicBezTo>
                    <a:pt x="3" y="10"/>
                    <a:pt x="1" y="6"/>
                    <a:pt x="0" y="0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Oval 84"/>
            <p:cNvSpPr>
              <a:spLocks noChangeArrowheads="1"/>
            </p:cNvSpPr>
            <p:nvPr/>
          </p:nvSpPr>
          <p:spPr bwMode="auto">
            <a:xfrm>
              <a:off x="19281775" y="4957763"/>
              <a:ext cx="90487" cy="90488"/>
            </a:xfrm>
            <a:prstGeom prst="ellipse">
              <a:avLst/>
            </a:pr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85"/>
            <p:cNvSpPr>
              <a:spLocks/>
            </p:cNvSpPr>
            <p:nvPr/>
          </p:nvSpPr>
          <p:spPr bwMode="auto">
            <a:xfrm>
              <a:off x="14846300" y="4511675"/>
              <a:ext cx="280987" cy="417513"/>
            </a:xfrm>
            <a:custGeom>
              <a:avLst/>
              <a:gdLst>
                <a:gd name="T0" fmla="*/ 0 w 177"/>
                <a:gd name="T1" fmla="*/ 0 h 263"/>
                <a:gd name="T2" fmla="*/ 177 w 177"/>
                <a:gd name="T3" fmla="*/ 0 h 263"/>
                <a:gd name="T4" fmla="*/ 177 w 177"/>
                <a:gd name="T5" fmla="*/ 57 h 263"/>
                <a:gd name="T6" fmla="*/ 116 w 177"/>
                <a:gd name="T7" fmla="*/ 57 h 263"/>
                <a:gd name="T8" fmla="*/ 116 w 177"/>
                <a:gd name="T9" fmla="*/ 263 h 263"/>
                <a:gd name="T10" fmla="*/ 61 w 177"/>
                <a:gd name="T11" fmla="*/ 263 h 263"/>
                <a:gd name="T12" fmla="*/ 61 w 177"/>
                <a:gd name="T13" fmla="*/ 57 h 263"/>
                <a:gd name="T14" fmla="*/ 0 w 177"/>
                <a:gd name="T15" fmla="*/ 57 h 263"/>
                <a:gd name="T16" fmla="*/ 0 w 177"/>
                <a:gd name="T1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7" h="263">
                  <a:moveTo>
                    <a:pt x="0" y="0"/>
                  </a:moveTo>
                  <a:lnTo>
                    <a:pt x="177" y="0"/>
                  </a:lnTo>
                  <a:lnTo>
                    <a:pt x="177" y="57"/>
                  </a:lnTo>
                  <a:lnTo>
                    <a:pt x="116" y="57"/>
                  </a:lnTo>
                  <a:lnTo>
                    <a:pt x="116" y="263"/>
                  </a:lnTo>
                  <a:lnTo>
                    <a:pt x="61" y="263"/>
                  </a:lnTo>
                  <a:lnTo>
                    <a:pt x="61" y="57"/>
                  </a:lnTo>
                  <a:lnTo>
                    <a:pt x="0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86"/>
            <p:cNvSpPr>
              <a:spLocks noEditPoints="1"/>
            </p:cNvSpPr>
            <p:nvPr/>
          </p:nvSpPr>
          <p:spPr bwMode="auto">
            <a:xfrm>
              <a:off x="15171738" y="4392613"/>
              <a:ext cx="420687" cy="542925"/>
            </a:xfrm>
            <a:custGeom>
              <a:avLst/>
              <a:gdLst>
                <a:gd name="T0" fmla="*/ 0 w 112"/>
                <a:gd name="T1" fmla="*/ 88 h 145"/>
                <a:gd name="T2" fmla="*/ 16 w 112"/>
                <a:gd name="T3" fmla="*/ 47 h 145"/>
                <a:gd name="T4" fmla="*/ 55 w 112"/>
                <a:gd name="T5" fmla="*/ 31 h 145"/>
                <a:gd name="T6" fmla="*/ 96 w 112"/>
                <a:gd name="T7" fmla="*/ 47 h 145"/>
                <a:gd name="T8" fmla="*/ 112 w 112"/>
                <a:gd name="T9" fmla="*/ 88 h 145"/>
                <a:gd name="T10" fmla="*/ 96 w 112"/>
                <a:gd name="T11" fmla="*/ 128 h 145"/>
                <a:gd name="T12" fmla="*/ 56 w 112"/>
                <a:gd name="T13" fmla="*/ 145 h 145"/>
                <a:gd name="T14" fmla="*/ 16 w 112"/>
                <a:gd name="T15" fmla="*/ 129 h 145"/>
                <a:gd name="T16" fmla="*/ 0 w 112"/>
                <a:gd name="T17" fmla="*/ 88 h 145"/>
                <a:gd name="T18" fmla="*/ 56 w 112"/>
                <a:gd name="T19" fmla="*/ 53 h 145"/>
                <a:gd name="T20" fmla="*/ 33 w 112"/>
                <a:gd name="T21" fmla="*/ 63 h 145"/>
                <a:gd name="T22" fmla="*/ 25 w 112"/>
                <a:gd name="T23" fmla="*/ 88 h 145"/>
                <a:gd name="T24" fmla="*/ 34 w 112"/>
                <a:gd name="T25" fmla="*/ 113 h 145"/>
                <a:gd name="T26" fmla="*/ 56 w 112"/>
                <a:gd name="T27" fmla="*/ 123 h 145"/>
                <a:gd name="T28" fmla="*/ 78 w 112"/>
                <a:gd name="T29" fmla="*/ 113 h 145"/>
                <a:gd name="T30" fmla="*/ 87 w 112"/>
                <a:gd name="T31" fmla="*/ 88 h 145"/>
                <a:gd name="T32" fmla="*/ 78 w 112"/>
                <a:gd name="T33" fmla="*/ 63 h 145"/>
                <a:gd name="T34" fmla="*/ 56 w 112"/>
                <a:gd name="T35" fmla="*/ 53 h 145"/>
                <a:gd name="T36" fmla="*/ 43 w 112"/>
                <a:gd name="T37" fmla="*/ 25 h 145"/>
                <a:gd name="T38" fmla="*/ 55 w 112"/>
                <a:gd name="T39" fmla="*/ 0 h 145"/>
                <a:gd name="T40" fmla="*/ 82 w 112"/>
                <a:gd name="T41" fmla="*/ 0 h 145"/>
                <a:gd name="T42" fmla="*/ 58 w 112"/>
                <a:gd name="T43" fmla="*/ 25 h 145"/>
                <a:gd name="T44" fmla="*/ 43 w 112"/>
                <a:gd name="T45" fmla="*/ 25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2" h="145">
                  <a:moveTo>
                    <a:pt x="0" y="88"/>
                  </a:moveTo>
                  <a:cubicBezTo>
                    <a:pt x="0" y="71"/>
                    <a:pt x="5" y="58"/>
                    <a:pt x="16" y="47"/>
                  </a:cubicBezTo>
                  <a:cubicBezTo>
                    <a:pt x="27" y="37"/>
                    <a:pt x="40" y="31"/>
                    <a:pt x="55" y="31"/>
                  </a:cubicBezTo>
                  <a:cubicBezTo>
                    <a:pt x="71" y="31"/>
                    <a:pt x="85" y="37"/>
                    <a:pt x="96" y="47"/>
                  </a:cubicBezTo>
                  <a:cubicBezTo>
                    <a:pt x="106" y="58"/>
                    <a:pt x="112" y="72"/>
                    <a:pt x="112" y="88"/>
                  </a:cubicBezTo>
                  <a:cubicBezTo>
                    <a:pt x="112" y="104"/>
                    <a:pt x="106" y="118"/>
                    <a:pt x="96" y="128"/>
                  </a:cubicBezTo>
                  <a:cubicBezTo>
                    <a:pt x="85" y="139"/>
                    <a:pt x="72" y="145"/>
                    <a:pt x="56" y="145"/>
                  </a:cubicBezTo>
                  <a:cubicBezTo>
                    <a:pt x="39" y="145"/>
                    <a:pt x="26" y="139"/>
                    <a:pt x="16" y="129"/>
                  </a:cubicBezTo>
                  <a:cubicBezTo>
                    <a:pt x="5" y="118"/>
                    <a:pt x="0" y="104"/>
                    <a:pt x="0" y="88"/>
                  </a:cubicBezTo>
                  <a:close/>
                  <a:moveTo>
                    <a:pt x="56" y="53"/>
                  </a:moveTo>
                  <a:cubicBezTo>
                    <a:pt x="47" y="53"/>
                    <a:pt x="39" y="56"/>
                    <a:pt x="33" y="63"/>
                  </a:cubicBezTo>
                  <a:cubicBezTo>
                    <a:pt x="28" y="70"/>
                    <a:pt x="25" y="78"/>
                    <a:pt x="25" y="88"/>
                  </a:cubicBezTo>
                  <a:cubicBezTo>
                    <a:pt x="25" y="98"/>
                    <a:pt x="28" y="106"/>
                    <a:pt x="34" y="113"/>
                  </a:cubicBezTo>
                  <a:cubicBezTo>
                    <a:pt x="39" y="119"/>
                    <a:pt x="47" y="123"/>
                    <a:pt x="56" y="123"/>
                  </a:cubicBezTo>
                  <a:cubicBezTo>
                    <a:pt x="65" y="123"/>
                    <a:pt x="72" y="119"/>
                    <a:pt x="78" y="113"/>
                  </a:cubicBezTo>
                  <a:cubicBezTo>
                    <a:pt x="84" y="107"/>
                    <a:pt x="87" y="98"/>
                    <a:pt x="87" y="88"/>
                  </a:cubicBezTo>
                  <a:cubicBezTo>
                    <a:pt x="87" y="78"/>
                    <a:pt x="84" y="69"/>
                    <a:pt x="78" y="63"/>
                  </a:cubicBezTo>
                  <a:cubicBezTo>
                    <a:pt x="73" y="57"/>
                    <a:pt x="65" y="54"/>
                    <a:pt x="56" y="53"/>
                  </a:cubicBezTo>
                  <a:close/>
                  <a:moveTo>
                    <a:pt x="43" y="25"/>
                  </a:moveTo>
                  <a:cubicBezTo>
                    <a:pt x="55" y="0"/>
                    <a:pt x="55" y="0"/>
                    <a:pt x="55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58" y="25"/>
                    <a:pt x="58" y="25"/>
                    <a:pt x="58" y="25"/>
                  </a:cubicBezTo>
                  <a:lnTo>
                    <a:pt x="43" y="25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87"/>
            <p:cNvSpPr>
              <a:spLocks/>
            </p:cNvSpPr>
            <p:nvPr/>
          </p:nvSpPr>
          <p:spPr bwMode="auto">
            <a:xfrm>
              <a:off x="16825913" y="4324350"/>
              <a:ext cx="142875" cy="93663"/>
            </a:xfrm>
            <a:custGeom>
              <a:avLst/>
              <a:gdLst>
                <a:gd name="T0" fmla="*/ 0 w 90"/>
                <a:gd name="T1" fmla="*/ 59 h 59"/>
                <a:gd name="T2" fmla="*/ 26 w 90"/>
                <a:gd name="T3" fmla="*/ 0 h 59"/>
                <a:gd name="T4" fmla="*/ 90 w 90"/>
                <a:gd name="T5" fmla="*/ 0 h 59"/>
                <a:gd name="T6" fmla="*/ 36 w 90"/>
                <a:gd name="T7" fmla="*/ 59 h 59"/>
                <a:gd name="T8" fmla="*/ 0 w 90"/>
                <a:gd name="T9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59">
                  <a:moveTo>
                    <a:pt x="0" y="59"/>
                  </a:moveTo>
                  <a:lnTo>
                    <a:pt x="26" y="0"/>
                  </a:lnTo>
                  <a:lnTo>
                    <a:pt x="90" y="0"/>
                  </a:lnTo>
                  <a:lnTo>
                    <a:pt x="36" y="59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88"/>
            <p:cNvSpPr>
              <a:spLocks/>
            </p:cNvSpPr>
            <p:nvPr/>
          </p:nvSpPr>
          <p:spPr bwMode="auto">
            <a:xfrm>
              <a:off x="17984788" y="4373563"/>
              <a:ext cx="142875" cy="96838"/>
            </a:xfrm>
            <a:custGeom>
              <a:avLst/>
              <a:gdLst>
                <a:gd name="T0" fmla="*/ 54 w 90"/>
                <a:gd name="T1" fmla="*/ 61 h 61"/>
                <a:gd name="T2" fmla="*/ 0 w 90"/>
                <a:gd name="T3" fmla="*/ 0 h 61"/>
                <a:gd name="T4" fmla="*/ 61 w 90"/>
                <a:gd name="T5" fmla="*/ 0 h 61"/>
                <a:gd name="T6" fmla="*/ 90 w 90"/>
                <a:gd name="T7" fmla="*/ 61 h 61"/>
                <a:gd name="T8" fmla="*/ 54 w 90"/>
                <a:gd name="T9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61">
                  <a:moveTo>
                    <a:pt x="54" y="61"/>
                  </a:moveTo>
                  <a:lnTo>
                    <a:pt x="0" y="0"/>
                  </a:lnTo>
                  <a:lnTo>
                    <a:pt x="61" y="0"/>
                  </a:lnTo>
                  <a:lnTo>
                    <a:pt x="90" y="61"/>
                  </a:lnTo>
                  <a:lnTo>
                    <a:pt x="54" y="61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89"/>
            <p:cNvSpPr>
              <a:spLocks/>
            </p:cNvSpPr>
            <p:nvPr/>
          </p:nvSpPr>
          <p:spPr bwMode="auto">
            <a:xfrm>
              <a:off x="15644813" y="4511675"/>
              <a:ext cx="468312" cy="417513"/>
            </a:xfrm>
            <a:custGeom>
              <a:avLst/>
              <a:gdLst>
                <a:gd name="T0" fmla="*/ 33 w 295"/>
                <a:gd name="T1" fmla="*/ 0 h 263"/>
                <a:gd name="T2" fmla="*/ 99 w 295"/>
                <a:gd name="T3" fmla="*/ 0 h 263"/>
                <a:gd name="T4" fmla="*/ 149 w 295"/>
                <a:gd name="T5" fmla="*/ 159 h 263"/>
                <a:gd name="T6" fmla="*/ 196 w 295"/>
                <a:gd name="T7" fmla="*/ 0 h 263"/>
                <a:gd name="T8" fmla="*/ 262 w 295"/>
                <a:gd name="T9" fmla="*/ 0 h 263"/>
                <a:gd name="T10" fmla="*/ 295 w 295"/>
                <a:gd name="T11" fmla="*/ 263 h 263"/>
                <a:gd name="T12" fmla="*/ 241 w 295"/>
                <a:gd name="T13" fmla="*/ 263 h 263"/>
                <a:gd name="T14" fmla="*/ 217 w 295"/>
                <a:gd name="T15" fmla="*/ 78 h 263"/>
                <a:gd name="T16" fmla="*/ 161 w 295"/>
                <a:gd name="T17" fmla="*/ 263 h 263"/>
                <a:gd name="T18" fmla="*/ 135 w 295"/>
                <a:gd name="T19" fmla="*/ 263 h 263"/>
                <a:gd name="T20" fmla="*/ 76 w 295"/>
                <a:gd name="T21" fmla="*/ 78 h 263"/>
                <a:gd name="T22" fmla="*/ 54 w 295"/>
                <a:gd name="T23" fmla="*/ 263 h 263"/>
                <a:gd name="T24" fmla="*/ 0 w 295"/>
                <a:gd name="T25" fmla="*/ 263 h 263"/>
                <a:gd name="T26" fmla="*/ 33 w 295"/>
                <a:gd name="T2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5" h="263">
                  <a:moveTo>
                    <a:pt x="33" y="0"/>
                  </a:moveTo>
                  <a:lnTo>
                    <a:pt x="99" y="0"/>
                  </a:lnTo>
                  <a:lnTo>
                    <a:pt x="149" y="159"/>
                  </a:lnTo>
                  <a:lnTo>
                    <a:pt x="196" y="0"/>
                  </a:lnTo>
                  <a:lnTo>
                    <a:pt x="262" y="0"/>
                  </a:lnTo>
                  <a:lnTo>
                    <a:pt x="295" y="263"/>
                  </a:lnTo>
                  <a:lnTo>
                    <a:pt x="241" y="263"/>
                  </a:lnTo>
                  <a:lnTo>
                    <a:pt x="217" y="78"/>
                  </a:lnTo>
                  <a:lnTo>
                    <a:pt x="161" y="263"/>
                  </a:lnTo>
                  <a:lnTo>
                    <a:pt x="135" y="263"/>
                  </a:lnTo>
                  <a:lnTo>
                    <a:pt x="76" y="78"/>
                  </a:lnTo>
                  <a:lnTo>
                    <a:pt x="54" y="263"/>
                  </a:lnTo>
                  <a:lnTo>
                    <a:pt x="0" y="26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90"/>
            <p:cNvSpPr>
              <a:spLocks/>
            </p:cNvSpPr>
            <p:nvPr/>
          </p:nvSpPr>
          <p:spPr bwMode="auto">
            <a:xfrm>
              <a:off x="16324263" y="4511675"/>
              <a:ext cx="276225" cy="417513"/>
            </a:xfrm>
            <a:custGeom>
              <a:avLst/>
              <a:gdLst>
                <a:gd name="T0" fmla="*/ 0 w 174"/>
                <a:gd name="T1" fmla="*/ 0 h 263"/>
                <a:gd name="T2" fmla="*/ 174 w 174"/>
                <a:gd name="T3" fmla="*/ 0 h 263"/>
                <a:gd name="T4" fmla="*/ 174 w 174"/>
                <a:gd name="T5" fmla="*/ 57 h 263"/>
                <a:gd name="T6" fmla="*/ 115 w 174"/>
                <a:gd name="T7" fmla="*/ 57 h 263"/>
                <a:gd name="T8" fmla="*/ 115 w 174"/>
                <a:gd name="T9" fmla="*/ 263 h 263"/>
                <a:gd name="T10" fmla="*/ 59 w 174"/>
                <a:gd name="T11" fmla="*/ 263 h 263"/>
                <a:gd name="T12" fmla="*/ 59 w 174"/>
                <a:gd name="T13" fmla="*/ 57 h 263"/>
                <a:gd name="T14" fmla="*/ 0 w 174"/>
                <a:gd name="T15" fmla="*/ 57 h 263"/>
                <a:gd name="T16" fmla="*/ 0 w 174"/>
                <a:gd name="T1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4" h="263">
                  <a:moveTo>
                    <a:pt x="0" y="0"/>
                  </a:moveTo>
                  <a:lnTo>
                    <a:pt x="174" y="0"/>
                  </a:lnTo>
                  <a:lnTo>
                    <a:pt x="174" y="57"/>
                  </a:lnTo>
                  <a:lnTo>
                    <a:pt x="115" y="57"/>
                  </a:lnTo>
                  <a:lnTo>
                    <a:pt x="115" y="263"/>
                  </a:lnTo>
                  <a:lnTo>
                    <a:pt x="59" y="263"/>
                  </a:lnTo>
                  <a:lnTo>
                    <a:pt x="59" y="57"/>
                  </a:lnTo>
                  <a:lnTo>
                    <a:pt x="0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91"/>
            <p:cNvSpPr>
              <a:spLocks noEditPoints="1"/>
            </p:cNvSpPr>
            <p:nvPr/>
          </p:nvSpPr>
          <p:spPr bwMode="auto">
            <a:xfrm>
              <a:off x="16638588" y="4511675"/>
              <a:ext cx="404812" cy="417513"/>
            </a:xfrm>
            <a:custGeom>
              <a:avLst/>
              <a:gdLst>
                <a:gd name="T0" fmla="*/ 106 w 255"/>
                <a:gd name="T1" fmla="*/ 0 h 263"/>
                <a:gd name="T2" fmla="*/ 149 w 255"/>
                <a:gd name="T3" fmla="*/ 0 h 263"/>
                <a:gd name="T4" fmla="*/ 255 w 255"/>
                <a:gd name="T5" fmla="*/ 263 h 263"/>
                <a:gd name="T6" fmla="*/ 198 w 255"/>
                <a:gd name="T7" fmla="*/ 263 h 263"/>
                <a:gd name="T8" fmla="*/ 177 w 255"/>
                <a:gd name="T9" fmla="*/ 211 h 263"/>
                <a:gd name="T10" fmla="*/ 78 w 255"/>
                <a:gd name="T11" fmla="*/ 211 h 263"/>
                <a:gd name="T12" fmla="*/ 57 w 255"/>
                <a:gd name="T13" fmla="*/ 263 h 263"/>
                <a:gd name="T14" fmla="*/ 0 w 255"/>
                <a:gd name="T15" fmla="*/ 263 h 263"/>
                <a:gd name="T16" fmla="*/ 106 w 255"/>
                <a:gd name="T17" fmla="*/ 0 h 263"/>
                <a:gd name="T18" fmla="*/ 128 w 255"/>
                <a:gd name="T19" fmla="*/ 88 h 263"/>
                <a:gd name="T20" fmla="*/ 97 w 255"/>
                <a:gd name="T21" fmla="*/ 163 h 263"/>
                <a:gd name="T22" fmla="*/ 158 w 255"/>
                <a:gd name="T23" fmla="*/ 163 h 263"/>
                <a:gd name="T24" fmla="*/ 128 w 255"/>
                <a:gd name="T25" fmla="*/ 8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5" h="263">
                  <a:moveTo>
                    <a:pt x="106" y="0"/>
                  </a:moveTo>
                  <a:lnTo>
                    <a:pt x="149" y="0"/>
                  </a:lnTo>
                  <a:lnTo>
                    <a:pt x="255" y="263"/>
                  </a:lnTo>
                  <a:lnTo>
                    <a:pt x="198" y="263"/>
                  </a:lnTo>
                  <a:lnTo>
                    <a:pt x="177" y="211"/>
                  </a:lnTo>
                  <a:lnTo>
                    <a:pt x="78" y="211"/>
                  </a:lnTo>
                  <a:lnTo>
                    <a:pt x="57" y="263"/>
                  </a:lnTo>
                  <a:lnTo>
                    <a:pt x="0" y="263"/>
                  </a:lnTo>
                  <a:lnTo>
                    <a:pt x="106" y="0"/>
                  </a:lnTo>
                  <a:close/>
                  <a:moveTo>
                    <a:pt x="128" y="88"/>
                  </a:moveTo>
                  <a:lnTo>
                    <a:pt x="97" y="163"/>
                  </a:lnTo>
                  <a:lnTo>
                    <a:pt x="158" y="163"/>
                  </a:lnTo>
                  <a:lnTo>
                    <a:pt x="128" y="88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92"/>
            <p:cNvSpPr>
              <a:spLocks/>
            </p:cNvSpPr>
            <p:nvPr/>
          </p:nvSpPr>
          <p:spPr bwMode="auto">
            <a:xfrm>
              <a:off x="17076738" y="4511675"/>
              <a:ext cx="282575" cy="417513"/>
            </a:xfrm>
            <a:custGeom>
              <a:avLst/>
              <a:gdLst>
                <a:gd name="T0" fmla="*/ 0 w 178"/>
                <a:gd name="T1" fmla="*/ 0 h 263"/>
                <a:gd name="T2" fmla="*/ 178 w 178"/>
                <a:gd name="T3" fmla="*/ 0 h 263"/>
                <a:gd name="T4" fmla="*/ 178 w 178"/>
                <a:gd name="T5" fmla="*/ 57 h 263"/>
                <a:gd name="T6" fmla="*/ 118 w 178"/>
                <a:gd name="T7" fmla="*/ 57 h 263"/>
                <a:gd name="T8" fmla="*/ 118 w 178"/>
                <a:gd name="T9" fmla="*/ 263 h 263"/>
                <a:gd name="T10" fmla="*/ 62 w 178"/>
                <a:gd name="T11" fmla="*/ 263 h 263"/>
                <a:gd name="T12" fmla="*/ 62 w 178"/>
                <a:gd name="T13" fmla="*/ 57 h 263"/>
                <a:gd name="T14" fmla="*/ 0 w 178"/>
                <a:gd name="T15" fmla="*/ 57 h 263"/>
                <a:gd name="T16" fmla="*/ 0 w 178"/>
                <a:gd name="T1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8" h="263">
                  <a:moveTo>
                    <a:pt x="0" y="0"/>
                  </a:moveTo>
                  <a:lnTo>
                    <a:pt x="178" y="0"/>
                  </a:lnTo>
                  <a:lnTo>
                    <a:pt x="178" y="57"/>
                  </a:lnTo>
                  <a:lnTo>
                    <a:pt x="118" y="57"/>
                  </a:lnTo>
                  <a:lnTo>
                    <a:pt x="118" y="263"/>
                  </a:lnTo>
                  <a:lnTo>
                    <a:pt x="62" y="263"/>
                  </a:lnTo>
                  <a:lnTo>
                    <a:pt x="62" y="57"/>
                  </a:lnTo>
                  <a:lnTo>
                    <a:pt x="0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93"/>
            <p:cNvSpPr>
              <a:spLocks noEditPoints="1"/>
            </p:cNvSpPr>
            <p:nvPr/>
          </p:nvSpPr>
          <p:spPr bwMode="auto">
            <a:xfrm>
              <a:off x="17591088" y="4511675"/>
              <a:ext cx="288925" cy="417513"/>
            </a:xfrm>
            <a:custGeom>
              <a:avLst/>
              <a:gdLst>
                <a:gd name="T0" fmla="*/ 0 w 77"/>
                <a:gd name="T1" fmla="*/ 0 h 111"/>
                <a:gd name="T2" fmla="*/ 32 w 77"/>
                <a:gd name="T3" fmla="*/ 0 h 111"/>
                <a:gd name="T4" fmla="*/ 59 w 77"/>
                <a:gd name="T5" fmla="*/ 9 h 111"/>
                <a:gd name="T6" fmla="*/ 67 w 77"/>
                <a:gd name="T7" fmla="*/ 29 h 111"/>
                <a:gd name="T8" fmla="*/ 64 w 77"/>
                <a:gd name="T9" fmla="*/ 41 h 111"/>
                <a:gd name="T10" fmla="*/ 55 w 77"/>
                <a:gd name="T11" fmla="*/ 51 h 111"/>
                <a:gd name="T12" fmla="*/ 72 w 77"/>
                <a:gd name="T13" fmla="*/ 62 h 111"/>
                <a:gd name="T14" fmla="*/ 77 w 77"/>
                <a:gd name="T15" fmla="*/ 79 h 111"/>
                <a:gd name="T16" fmla="*/ 66 w 77"/>
                <a:gd name="T17" fmla="*/ 103 h 111"/>
                <a:gd name="T18" fmla="*/ 37 w 77"/>
                <a:gd name="T19" fmla="*/ 111 h 111"/>
                <a:gd name="T20" fmla="*/ 0 w 77"/>
                <a:gd name="T21" fmla="*/ 111 h 111"/>
                <a:gd name="T22" fmla="*/ 0 w 77"/>
                <a:gd name="T23" fmla="*/ 0 h 111"/>
                <a:gd name="T24" fmla="*/ 23 w 77"/>
                <a:gd name="T25" fmla="*/ 19 h 111"/>
                <a:gd name="T26" fmla="*/ 23 w 77"/>
                <a:gd name="T27" fmla="*/ 43 h 111"/>
                <a:gd name="T28" fmla="*/ 29 w 77"/>
                <a:gd name="T29" fmla="*/ 43 h 111"/>
                <a:gd name="T30" fmla="*/ 39 w 77"/>
                <a:gd name="T31" fmla="*/ 39 h 111"/>
                <a:gd name="T32" fmla="*/ 43 w 77"/>
                <a:gd name="T33" fmla="*/ 30 h 111"/>
                <a:gd name="T34" fmla="*/ 39 w 77"/>
                <a:gd name="T35" fmla="*/ 22 h 111"/>
                <a:gd name="T36" fmla="*/ 29 w 77"/>
                <a:gd name="T37" fmla="*/ 19 h 111"/>
                <a:gd name="T38" fmla="*/ 23 w 77"/>
                <a:gd name="T39" fmla="*/ 19 h 111"/>
                <a:gd name="T40" fmla="*/ 23 w 77"/>
                <a:gd name="T41" fmla="*/ 62 h 111"/>
                <a:gd name="T42" fmla="*/ 23 w 77"/>
                <a:gd name="T43" fmla="*/ 93 h 111"/>
                <a:gd name="T44" fmla="*/ 32 w 77"/>
                <a:gd name="T45" fmla="*/ 93 h 111"/>
                <a:gd name="T46" fmla="*/ 52 w 77"/>
                <a:gd name="T47" fmla="*/ 78 h 111"/>
                <a:gd name="T48" fmla="*/ 47 w 77"/>
                <a:gd name="T49" fmla="*/ 66 h 111"/>
                <a:gd name="T50" fmla="*/ 33 w 77"/>
                <a:gd name="T51" fmla="*/ 62 h 111"/>
                <a:gd name="T52" fmla="*/ 23 w 77"/>
                <a:gd name="T53" fmla="*/ 6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7" h="111">
                  <a:moveTo>
                    <a:pt x="0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45" y="0"/>
                    <a:pt x="55" y="3"/>
                    <a:pt x="59" y="9"/>
                  </a:cubicBezTo>
                  <a:cubicBezTo>
                    <a:pt x="64" y="15"/>
                    <a:pt x="67" y="21"/>
                    <a:pt x="67" y="29"/>
                  </a:cubicBezTo>
                  <a:cubicBezTo>
                    <a:pt x="67" y="33"/>
                    <a:pt x="66" y="37"/>
                    <a:pt x="64" y="41"/>
                  </a:cubicBezTo>
                  <a:cubicBezTo>
                    <a:pt x="62" y="44"/>
                    <a:pt x="59" y="47"/>
                    <a:pt x="55" y="51"/>
                  </a:cubicBezTo>
                  <a:cubicBezTo>
                    <a:pt x="63" y="53"/>
                    <a:pt x="69" y="57"/>
                    <a:pt x="72" y="62"/>
                  </a:cubicBezTo>
                  <a:cubicBezTo>
                    <a:pt x="75" y="68"/>
                    <a:pt x="77" y="73"/>
                    <a:pt x="77" y="79"/>
                  </a:cubicBezTo>
                  <a:cubicBezTo>
                    <a:pt x="77" y="89"/>
                    <a:pt x="73" y="97"/>
                    <a:pt x="66" y="103"/>
                  </a:cubicBezTo>
                  <a:cubicBezTo>
                    <a:pt x="59" y="108"/>
                    <a:pt x="49" y="111"/>
                    <a:pt x="37" y="111"/>
                  </a:cubicBezTo>
                  <a:cubicBezTo>
                    <a:pt x="0" y="111"/>
                    <a:pt x="0" y="111"/>
                    <a:pt x="0" y="111"/>
                  </a:cubicBezTo>
                  <a:lnTo>
                    <a:pt x="0" y="0"/>
                  </a:lnTo>
                  <a:close/>
                  <a:moveTo>
                    <a:pt x="23" y="19"/>
                  </a:moveTo>
                  <a:cubicBezTo>
                    <a:pt x="23" y="43"/>
                    <a:pt x="23" y="43"/>
                    <a:pt x="23" y="43"/>
                  </a:cubicBezTo>
                  <a:cubicBezTo>
                    <a:pt x="29" y="43"/>
                    <a:pt x="29" y="43"/>
                    <a:pt x="29" y="43"/>
                  </a:cubicBezTo>
                  <a:cubicBezTo>
                    <a:pt x="33" y="43"/>
                    <a:pt x="36" y="42"/>
                    <a:pt x="39" y="39"/>
                  </a:cubicBezTo>
                  <a:cubicBezTo>
                    <a:pt x="42" y="37"/>
                    <a:pt x="43" y="34"/>
                    <a:pt x="43" y="30"/>
                  </a:cubicBezTo>
                  <a:cubicBezTo>
                    <a:pt x="43" y="27"/>
                    <a:pt x="42" y="24"/>
                    <a:pt x="39" y="22"/>
                  </a:cubicBezTo>
                  <a:cubicBezTo>
                    <a:pt x="36" y="20"/>
                    <a:pt x="33" y="19"/>
                    <a:pt x="29" y="19"/>
                  </a:cubicBezTo>
                  <a:lnTo>
                    <a:pt x="23" y="19"/>
                  </a:lnTo>
                  <a:close/>
                  <a:moveTo>
                    <a:pt x="23" y="62"/>
                  </a:moveTo>
                  <a:cubicBezTo>
                    <a:pt x="23" y="93"/>
                    <a:pt x="23" y="93"/>
                    <a:pt x="23" y="93"/>
                  </a:cubicBezTo>
                  <a:cubicBezTo>
                    <a:pt x="32" y="93"/>
                    <a:pt x="32" y="93"/>
                    <a:pt x="32" y="93"/>
                  </a:cubicBezTo>
                  <a:cubicBezTo>
                    <a:pt x="45" y="93"/>
                    <a:pt x="52" y="88"/>
                    <a:pt x="52" y="78"/>
                  </a:cubicBezTo>
                  <a:cubicBezTo>
                    <a:pt x="52" y="73"/>
                    <a:pt x="50" y="69"/>
                    <a:pt x="47" y="66"/>
                  </a:cubicBezTo>
                  <a:cubicBezTo>
                    <a:pt x="44" y="64"/>
                    <a:pt x="39" y="62"/>
                    <a:pt x="33" y="62"/>
                  </a:cubicBezTo>
                  <a:lnTo>
                    <a:pt x="23" y="62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94"/>
            <p:cNvSpPr>
              <a:spLocks noEditPoints="1"/>
            </p:cNvSpPr>
            <p:nvPr/>
          </p:nvSpPr>
          <p:spPr bwMode="auto">
            <a:xfrm>
              <a:off x="17910175" y="4511675"/>
              <a:ext cx="404812" cy="417513"/>
            </a:xfrm>
            <a:custGeom>
              <a:avLst/>
              <a:gdLst>
                <a:gd name="T0" fmla="*/ 106 w 255"/>
                <a:gd name="T1" fmla="*/ 0 h 263"/>
                <a:gd name="T2" fmla="*/ 149 w 255"/>
                <a:gd name="T3" fmla="*/ 0 h 263"/>
                <a:gd name="T4" fmla="*/ 255 w 255"/>
                <a:gd name="T5" fmla="*/ 263 h 263"/>
                <a:gd name="T6" fmla="*/ 198 w 255"/>
                <a:gd name="T7" fmla="*/ 263 h 263"/>
                <a:gd name="T8" fmla="*/ 179 w 255"/>
                <a:gd name="T9" fmla="*/ 211 h 263"/>
                <a:gd name="T10" fmla="*/ 78 w 255"/>
                <a:gd name="T11" fmla="*/ 211 h 263"/>
                <a:gd name="T12" fmla="*/ 56 w 255"/>
                <a:gd name="T13" fmla="*/ 263 h 263"/>
                <a:gd name="T14" fmla="*/ 0 w 255"/>
                <a:gd name="T15" fmla="*/ 263 h 263"/>
                <a:gd name="T16" fmla="*/ 106 w 255"/>
                <a:gd name="T17" fmla="*/ 0 h 263"/>
                <a:gd name="T18" fmla="*/ 127 w 255"/>
                <a:gd name="T19" fmla="*/ 88 h 263"/>
                <a:gd name="T20" fmla="*/ 97 w 255"/>
                <a:gd name="T21" fmla="*/ 163 h 263"/>
                <a:gd name="T22" fmla="*/ 158 w 255"/>
                <a:gd name="T23" fmla="*/ 163 h 263"/>
                <a:gd name="T24" fmla="*/ 127 w 255"/>
                <a:gd name="T25" fmla="*/ 8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5" h="263">
                  <a:moveTo>
                    <a:pt x="106" y="0"/>
                  </a:moveTo>
                  <a:lnTo>
                    <a:pt x="149" y="0"/>
                  </a:lnTo>
                  <a:lnTo>
                    <a:pt x="255" y="263"/>
                  </a:lnTo>
                  <a:lnTo>
                    <a:pt x="198" y="263"/>
                  </a:lnTo>
                  <a:lnTo>
                    <a:pt x="179" y="211"/>
                  </a:lnTo>
                  <a:lnTo>
                    <a:pt x="78" y="211"/>
                  </a:lnTo>
                  <a:lnTo>
                    <a:pt x="56" y="263"/>
                  </a:lnTo>
                  <a:lnTo>
                    <a:pt x="0" y="263"/>
                  </a:lnTo>
                  <a:lnTo>
                    <a:pt x="106" y="0"/>
                  </a:lnTo>
                  <a:close/>
                  <a:moveTo>
                    <a:pt x="127" y="88"/>
                  </a:moveTo>
                  <a:lnTo>
                    <a:pt x="97" y="163"/>
                  </a:lnTo>
                  <a:lnTo>
                    <a:pt x="158" y="163"/>
                  </a:lnTo>
                  <a:lnTo>
                    <a:pt x="127" y="88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95"/>
            <p:cNvSpPr>
              <a:spLocks noChangeArrowheads="1"/>
            </p:cNvSpPr>
            <p:nvPr/>
          </p:nvSpPr>
          <p:spPr bwMode="auto">
            <a:xfrm>
              <a:off x="18375313" y="4511675"/>
              <a:ext cx="88900" cy="417513"/>
            </a:xfrm>
            <a:prstGeom prst="rect">
              <a:avLst/>
            </a:pr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96"/>
            <p:cNvSpPr>
              <a:spLocks/>
            </p:cNvSpPr>
            <p:nvPr/>
          </p:nvSpPr>
          <p:spPr bwMode="auto">
            <a:xfrm>
              <a:off x="18719800" y="4511675"/>
              <a:ext cx="325437" cy="417513"/>
            </a:xfrm>
            <a:custGeom>
              <a:avLst/>
              <a:gdLst>
                <a:gd name="T0" fmla="*/ 0 w 205"/>
                <a:gd name="T1" fmla="*/ 0 h 263"/>
                <a:gd name="T2" fmla="*/ 57 w 205"/>
                <a:gd name="T3" fmla="*/ 0 h 263"/>
                <a:gd name="T4" fmla="*/ 57 w 205"/>
                <a:gd name="T5" fmla="*/ 102 h 263"/>
                <a:gd name="T6" fmla="*/ 149 w 205"/>
                <a:gd name="T7" fmla="*/ 102 h 263"/>
                <a:gd name="T8" fmla="*/ 149 w 205"/>
                <a:gd name="T9" fmla="*/ 0 h 263"/>
                <a:gd name="T10" fmla="*/ 205 w 205"/>
                <a:gd name="T11" fmla="*/ 0 h 263"/>
                <a:gd name="T12" fmla="*/ 205 w 205"/>
                <a:gd name="T13" fmla="*/ 263 h 263"/>
                <a:gd name="T14" fmla="*/ 149 w 205"/>
                <a:gd name="T15" fmla="*/ 263 h 263"/>
                <a:gd name="T16" fmla="*/ 149 w 205"/>
                <a:gd name="T17" fmla="*/ 159 h 263"/>
                <a:gd name="T18" fmla="*/ 57 w 205"/>
                <a:gd name="T19" fmla="*/ 159 h 263"/>
                <a:gd name="T20" fmla="*/ 57 w 205"/>
                <a:gd name="T21" fmla="*/ 263 h 263"/>
                <a:gd name="T22" fmla="*/ 0 w 205"/>
                <a:gd name="T23" fmla="*/ 263 h 263"/>
                <a:gd name="T24" fmla="*/ 0 w 205"/>
                <a:gd name="T25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5" h="263">
                  <a:moveTo>
                    <a:pt x="0" y="0"/>
                  </a:moveTo>
                  <a:lnTo>
                    <a:pt x="57" y="0"/>
                  </a:lnTo>
                  <a:lnTo>
                    <a:pt x="57" y="102"/>
                  </a:lnTo>
                  <a:lnTo>
                    <a:pt x="149" y="102"/>
                  </a:lnTo>
                  <a:lnTo>
                    <a:pt x="149" y="0"/>
                  </a:lnTo>
                  <a:lnTo>
                    <a:pt x="205" y="0"/>
                  </a:lnTo>
                  <a:lnTo>
                    <a:pt x="205" y="263"/>
                  </a:lnTo>
                  <a:lnTo>
                    <a:pt x="149" y="263"/>
                  </a:lnTo>
                  <a:lnTo>
                    <a:pt x="149" y="159"/>
                  </a:lnTo>
                  <a:lnTo>
                    <a:pt x="57" y="159"/>
                  </a:lnTo>
                  <a:lnTo>
                    <a:pt x="57" y="263"/>
                  </a:lnTo>
                  <a:lnTo>
                    <a:pt x="0" y="2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97"/>
            <p:cNvSpPr>
              <a:spLocks noEditPoints="1"/>
            </p:cNvSpPr>
            <p:nvPr/>
          </p:nvSpPr>
          <p:spPr bwMode="auto">
            <a:xfrm>
              <a:off x="19116675" y="4508500"/>
              <a:ext cx="420687" cy="427038"/>
            </a:xfrm>
            <a:custGeom>
              <a:avLst/>
              <a:gdLst>
                <a:gd name="T0" fmla="*/ 0 w 112"/>
                <a:gd name="T1" fmla="*/ 57 h 114"/>
                <a:gd name="T2" fmla="*/ 16 w 112"/>
                <a:gd name="T3" fmla="*/ 16 h 114"/>
                <a:gd name="T4" fmla="*/ 55 w 112"/>
                <a:gd name="T5" fmla="*/ 0 h 114"/>
                <a:gd name="T6" fmla="*/ 96 w 112"/>
                <a:gd name="T7" fmla="*/ 16 h 114"/>
                <a:gd name="T8" fmla="*/ 112 w 112"/>
                <a:gd name="T9" fmla="*/ 57 h 114"/>
                <a:gd name="T10" fmla="*/ 96 w 112"/>
                <a:gd name="T11" fmla="*/ 97 h 114"/>
                <a:gd name="T12" fmla="*/ 56 w 112"/>
                <a:gd name="T13" fmla="*/ 114 h 114"/>
                <a:gd name="T14" fmla="*/ 16 w 112"/>
                <a:gd name="T15" fmla="*/ 98 h 114"/>
                <a:gd name="T16" fmla="*/ 0 w 112"/>
                <a:gd name="T17" fmla="*/ 57 h 114"/>
                <a:gd name="T18" fmla="*/ 56 w 112"/>
                <a:gd name="T19" fmla="*/ 22 h 114"/>
                <a:gd name="T20" fmla="*/ 34 w 112"/>
                <a:gd name="T21" fmla="*/ 32 h 114"/>
                <a:gd name="T22" fmla="*/ 25 w 112"/>
                <a:gd name="T23" fmla="*/ 57 h 114"/>
                <a:gd name="T24" fmla="*/ 34 w 112"/>
                <a:gd name="T25" fmla="*/ 82 h 114"/>
                <a:gd name="T26" fmla="*/ 56 w 112"/>
                <a:gd name="T27" fmla="*/ 92 h 114"/>
                <a:gd name="T28" fmla="*/ 78 w 112"/>
                <a:gd name="T29" fmla="*/ 82 h 114"/>
                <a:gd name="T30" fmla="*/ 87 w 112"/>
                <a:gd name="T31" fmla="*/ 57 h 114"/>
                <a:gd name="T32" fmla="*/ 78 w 112"/>
                <a:gd name="T33" fmla="*/ 32 h 114"/>
                <a:gd name="T34" fmla="*/ 56 w 112"/>
                <a:gd name="T35" fmla="*/ 22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2" h="114">
                  <a:moveTo>
                    <a:pt x="0" y="57"/>
                  </a:moveTo>
                  <a:cubicBezTo>
                    <a:pt x="0" y="40"/>
                    <a:pt x="6" y="27"/>
                    <a:pt x="16" y="16"/>
                  </a:cubicBezTo>
                  <a:cubicBezTo>
                    <a:pt x="27" y="6"/>
                    <a:pt x="40" y="0"/>
                    <a:pt x="55" y="0"/>
                  </a:cubicBezTo>
                  <a:cubicBezTo>
                    <a:pt x="71" y="0"/>
                    <a:pt x="85" y="6"/>
                    <a:pt x="96" y="16"/>
                  </a:cubicBezTo>
                  <a:cubicBezTo>
                    <a:pt x="106" y="27"/>
                    <a:pt x="112" y="41"/>
                    <a:pt x="112" y="57"/>
                  </a:cubicBezTo>
                  <a:cubicBezTo>
                    <a:pt x="112" y="73"/>
                    <a:pt x="106" y="87"/>
                    <a:pt x="96" y="97"/>
                  </a:cubicBezTo>
                  <a:cubicBezTo>
                    <a:pt x="85" y="108"/>
                    <a:pt x="72" y="114"/>
                    <a:pt x="56" y="114"/>
                  </a:cubicBezTo>
                  <a:cubicBezTo>
                    <a:pt x="40" y="114"/>
                    <a:pt x="26" y="108"/>
                    <a:pt x="16" y="98"/>
                  </a:cubicBezTo>
                  <a:cubicBezTo>
                    <a:pt x="5" y="87"/>
                    <a:pt x="0" y="73"/>
                    <a:pt x="0" y="57"/>
                  </a:cubicBezTo>
                  <a:close/>
                  <a:moveTo>
                    <a:pt x="56" y="22"/>
                  </a:moveTo>
                  <a:cubicBezTo>
                    <a:pt x="47" y="22"/>
                    <a:pt x="39" y="25"/>
                    <a:pt x="34" y="32"/>
                  </a:cubicBezTo>
                  <a:cubicBezTo>
                    <a:pt x="28" y="39"/>
                    <a:pt x="25" y="47"/>
                    <a:pt x="25" y="57"/>
                  </a:cubicBezTo>
                  <a:cubicBezTo>
                    <a:pt x="25" y="67"/>
                    <a:pt x="28" y="75"/>
                    <a:pt x="34" y="82"/>
                  </a:cubicBezTo>
                  <a:cubicBezTo>
                    <a:pt x="40" y="88"/>
                    <a:pt x="47" y="92"/>
                    <a:pt x="56" y="92"/>
                  </a:cubicBezTo>
                  <a:cubicBezTo>
                    <a:pt x="65" y="92"/>
                    <a:pt x="72" y="88"/>
                    <a:pt x="78" y="82"/>
                  </a:cubicBezTo>
                  <a:cubicBezTo>
                    <a:pt x="84" y="76"/>
                    <a:pt x="87" y="67"/>
                    <a:pt x="87" y="57"/>
                  </a:cubicBezTo>
                  <a:cubicBezTo>
                    <a:pt x="87" y="47"/>
                    <a:pt x="84" y="38"/>
                    <a:pt x="78" y="32"/>
                  </a:cubicBezTo>
                  <a:cubicBezTo>
                    <a:pt x="73" y="26"/>
                    <a:pt x="65" y="23"/>
                    <a:pt x="56" y="22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98"/>
            <p:cNvSpPr>
              <a:spLocks/>
            </p:cNvSpPr>
            <p:nvPr/>
          </p:nvSpPr>
          <p:spPr bwMode="auto">
            <a:xfrm>
              <a:off x="19597688" y="4508500"/>
              <a:ext cx="322262" cy="427038"/>
            </a:xfrm>
            <a:custGeom>
              <a:avLst/>
              <a:gdLst>
                <a:gd name="T0" fmla="*/ 86 w 86"/>
                <a:gd name="T1" fmla="*/ 7 h 114"/>
                <a:gd name="T2" fmla="*/ 86 w 86"/>
                <a:gd name="T3" fmla="*/ 34 h 114"/>
                <a:gd name="T4" fmla="*/ 55 w 86"/>
                <a:gd name="T5" fmla="*/ 24 h 114"/>
                <a:gd name="T6" fmla="*/ 33 w 86"/>
                <a:gd name="T7" fmla="*/ 33 h 114"/>
                <a:gd name="T8" fmla="*/ 25 w 86"/>
                <a:gd name="T9" fmla="*/ 58 h 114"/>
                <a:gd name="T10" fmla="*/ 34 w 86"/>
                <a:gd name="T11" fmla="*/ 82 h 114"/>
                <a:gd name="T12" fmla="*/ 57 w 86"/>
                <a:gd name="T13" fmla="*/ 90 h 114"/>
                <a:gd name="T14" fmla="*/ 86 w 86"/>
                <a:gd name="T15" fmla="*/ 80 h 114"/>
                <a:gd name="T16" fmla="*/ 86 w 86"/>
                <a:gd name="T17" fmla="*/ 107 h 114"/>
                <a:gd name="T18" fmla="*/ 54 w 86"/>
                <a:gd name="T19" fmla="*/ 114 h 114"/>
                <a:gd name="T20" fmla="*/ 16 w 86"/>
                <a:gd name="T21" fmla="*/ 97 h 114"/>
                <a:gd name="T22" fmla="*/ 0 w 86"/>
                <a:gd name="T23" fmla="*/ 57 h 114"/>
                <a:gd name="T24" fmla="*/ 16 w 86"/>
                <a:gd name="T25" fmla="*/ 17 h 114"/>
                <a:gd name="T26" fmla="*/ 55 w 86"/>
                <a:gd name="T27" fmla="*/ 0 h 114"/>
                <a:gd name="T28" fmla="*/ 86 w 86"/>
                <a:gd name="T29" fmla="*/ 7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6" h="114">
                  <a:moveTo>
                    <a:pt x="86" y="7"/>
                  </a:moveTo>
                  <a:cubicBezTo>
                    <a:pt x="86" y="34"/>
                    <a:pt x="86" y="34"/>
                    <a:pt x="86" y="34"/>
                  </a:cubicBezTo>
                  <a:cubicBezTo>
                    <a:pt x="74" y="27"/>
                    <a:pt x="64" y="24"/>
                    <a:pt x="55" y="24"/>
                  </a:cubicBezTo>
                  <a:cubicBezTo>
                    <a:pt x="46" y="24"/>
                    <a:pt x="39" y="27"/>
                    <a:pt x="33" y="33"/>
                  </a:cubicBezTo>
                  <a:cubicBezTo>
                    <a:pt x="28" y="39"/>
                    <a:pt x="25" y="47"/>
                    <a:pt x="25" y="58"/>
                  </a:cubicBezTo>
                  <a:cubicBezTo>
                    <a:pt x="25" y="68"/>
                    <a:pt x="28" y="76"/>
                    <a:pt x="34" y="82"/>
                  </a:cubicBezTo>
                  <a:cubicBezTo>
                    <a:pt x="40" y="88"/>
                    <a:pt x="47" y="90"/>
                    <a:pt x="57" y="90"/>
                  </a:cubicBezTo>
                  <a:cubicBezTo>
                    <a:pt x="65" y="90"/>
                    <a:pt x="75" y="87"/>
                    <a:pt x="86" y="80"/>
                  </a:cubicBezTo>
                  <a:cubicBezTo>
                    <a:pt x="86" y="107"/>
                    <a:pt x="86" y="107"/>
                    <a:pt x="86" y="107"/>
                  </a:cubicBezTo>
                  <a:cubicBezTo>
                    <a:pt x="73" y="112"/>
                    <a:pt x="63" y="114"/>
                    <a:pt x="54" y="114"/>
                  </a:cubicBezTo>
                  <a:cubicBezTo>
                    <a:pt x="39" y="114"/>
                    <a:pt x="26" y="108"/>
                    <a:pt x="16" y="97"/>
                  </a:cubicBezTo>
                  <a:cubicBezTo>
                    <a:pt x="6" y="86"/>
                    <a:pt x="0" y="73"/>
                    <a:pt x="0" y="57"/>
                  </a:cubicBezTo>
                  <a:cubicBezTo>
                    <a:pt x="0" y="41"/>
                    <a:pt x="6" y="28"/>
                    <a:pt x="16" y="17"/>
                  </a:cubicBezTo>
                  <a:cubicBezTo>
                    <a:pt x="27" y="6"/>
                    <a:pt x="40" y="0"/>
                    <a:pt x="55" y="0"/>
                  </a:cubicBezTo>
                  <a:cubicBezTo>
                    <a:pt x="65" y="0"/>
                    <a:pt x="75" y="2"/>
                    <a:pt x="86" y="7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2715694" y="2590800"/>
            <a:ext cx="206520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7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PHƯƠNG TRÌNH ĐƯỜNG TRÒN CÓ TÂM VÀ BÁN KÍNH CHO TRƯỚC</a:t>
            </a:r>
          </a:p>
        </p:txBody>
      </p:sp>
      <p:sp>
        <p:nvSpPr>
          <p:cNvPr id="32" name="Round Same Side Corner Rectangle 31"/>
          <p:cNvSpPr/>
          <p:nvPr/>
        </p:nvSpPr>
        <p:spPr>
          <a:xfrm rot="5400000">
            <a:off x="1351357" y="2204661"/>
            <a:ext cx="731519" cy="1634039"/>
          </a:xfrm>
          <a:prstGeom prst="round2SameRect">
            <a:avLst/>
          </a:prstGeom>
          <a:solidFill>
            <a:srgbClr val="145F8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1510347" y="2610848"/>
            <a:ext cx="4331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715694" y="5410200"/>
            <a:ext cx="13885584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7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NHẬN DẠNG PHƯƠNG TRÌNH ĐƯỜNG TRÒN </a:t>
            </a:r>
          </a:p>
        </p:txBody>
      </p:sp>
      <p:sp>
        <p:nvSpPr>
          <p:cNvPr id="35" name="Round Same Side Corner Rectangle 34"/>
          <p:cNvSpPr/>
          <p:nvPr/>
        </p:nvSpPr>
        <p:spPr>
          <a:xfrm rot="5400000">
            <a:off x="1351357" y="5024061"/>
            <a:ext cx="731519" cy="1634039"/>
          </a:xfrm>
          <a:prstGeom prst="round2SameRect">
            <a:avLst/>
          </a:prstGeom>
          <a:solidFill>
            <a:srgbClr val="145F8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1386114" y="5430248"/>
            <a:ext cx="6815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II</a:t>
            </a:r>
          </a:p>
        </p:txBody>
      </p:sp>
      <p:sp>
        <p:nvSpPr>
          <p:cNvPr id="37" name="Text Box 58"/>
          <p:cNvSpPr txBox="1">
            <a:spLocks noChangeArrowheads="1"/>
          </p:cNvSpPr>
          <p:nvPr/>
        </p:nvSpPr>
        <p:spPr bwMode="auto">
          <a:xfrm>
            <a:off x="2628169" y="3978306"/>
            <a:ext cx="9717818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sz="5000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Đường</a:t>
            </a:r>
            <a:r>
              <a:rPr lang="en-US" sz="5000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tròn</a:t>
            </a:r>
            <a:r>
              <a:rPr lang="en-US" sz="5000" dirty="0">
                <a:solidFill>
                  <a:prstClr val="black"/>
                </a:solidFill>
                <a:latin typeface="Times New Roman" panose="02020603050405020304" pitchFamily="18" charset="0"/>
              </a:rPr>
              <a:t> ( C ) </a:t>
            </a:r>
            <a:r>
              <a:rPr lang="en-US" sz="5000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tâm</a:t>
            </a:r>
            <a:r>
              <a:rPr lang="en-US" sz="5000" dirty="0">
                <a:solidFill>
                  <a:prstClr val="black"/>
                </a:solidFill>
                <a:latin typeface="Times New Roman" panose="02020603050405020304" pitchFamily="18" charset="0"/>
              </a:rPr>
              <a:t>           ,</a:t>
            </a:r>
            <a:endParaRPr lang="vi-VN" sz="5000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6635296"/>
              </p:ext>
            </p:extLst>
          </p:nvPr>
        </p:nvGraphicFramePr>
        <p:xfrm>
          <a:off x="8341139" y="4110038"/>
          <a:ext cx="15240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723" name="Equation" r:id="rId4" imgW="761760" imgH="355320" progId="Equation.DSMT4">
                  <p:embed/>
                </p:oleObj>
              </mc:Choice>
              <mc:Fallback>
                <p:oleObj name="Equation" r:id="rId4" imgW="761760" imgH="355320" progId="Equation.DSMT4">
                  <p:embed/>
                  <p:pic>
                    <p:nvPicPr>
                      <p:cNvPr id="27" name="Object 2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341139" y="4110038"/>
                        <a:ext cx="152400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6859416"/>
              </p:ext>
            </p:extLst>
          </p:nvPr>
        </p:nvGraphicFramePr>
        <p:xfrm>
          <a:off x="17629187" y="3863093"/>
          <a:ext cx="561340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724" name="Equation" r:id="rId6" imgW="2806560" imgH="545760" progId="Equation.DSMT4">
                  <p:embed/>
                </p:oleObj>
              </mc:Choice>
              <mc:Fallback>
                <p:oleObj name="Equation" r:id="rId6" imgW="2806560" imgH="545760" progId="Equation.DSMT4">
                  <p:embed/>
                  <p:pic>
                    <p:nvPicPr>
                      <p:cNvPr id="28" name="Object 2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7629187" y="3863093"/>
                        <a:ext cx="5613400" cy="109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 Box 58"/>
          <p:cNvSpPr txBox="1">
            <a:spLocks noChangeArrowheads="1"/>
          </p:cNvSpPr>
          <p:nvPr/>
        </p:nvSpPr>
        <p:spPr bwMode="auto">
          <a:xfrm>
            <a:off x="10153372" y="3995456"/>
            <a:ext cx="73914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sz="5000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bán</a:t>
            </a:r>
            <a:r>
              <a:rPr lang="en-US" sz="5000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kính</a:t>
            </a:r>
            <a:r>
              <a:rPr lang="en-US" sz="5000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5000" i="1" dirty="0">
                <a:solidFill>
                  <a:prstClr val="black"/>
                </a:solidFill>
                <a:latin typeface="Times New Roman" panose="02020603050405020304" pitchFamily="18" charset="0"/>
              </a:rPr>
              <a:t>R </a:t>
            </a:r>
            <a:r>
              <a:rPr lang="en-US" sz="5000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có</a:t>
            </a:r>
            <a:r>
              <a:rPr lang="en-US" sz="5000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phương</a:t>
            </a:r>
            <a:r>
              <a:rPr lang="en-US" sz="5000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trình</a:t>
            </a:r>
            <a:r>
              <a:rPr lang="en-US" sz="5000" dirty="0">
                <a:solidFill>
                  <a:prstClr val="black"/>
                </a:solidFill>
                <a:latin typeface="Times New Roman" panose="02020603050405020304" pitchFamily="18" charset="0"/>
              </a:rPr>
              <a:t>:</a:t>
            </a:r>
            <a:endParaRPr lang="vi-VN" sz="5000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" name="Text Box 52"/>
          <p:cNvSpPr txBox="1">
            <a:spLocks noChangeArrowheads="1"/>
          </p:cNvSpPr>
          <p:nvPr/>
        </p:nvSpPr>
        <p:spPr bwMode="auto">
          <a:xfrm>
            <a:off x="2744787" y="6237982"/>
            <a:ext cx="465354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sz="5000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Phương</a:t>
            </a:r>
            <a:r>
              <a:rPr lang="en-US" sz="5000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trình</a:t>
            </a:r>
            <a:endParaRPr lang="vi-VN" sz="5000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42" name="Text Box 52"/>
          <p:cNvSpPr txBox="1">
            <a:spLocks noChangeArrowheads="1"/>
          </p:cNvSpPr>
          <p:nvPr/>
        </p:nvSpPr>
        <p:spPr bwMode="auto">
          <a:xfrm>
            <a:off x="12734388" y="6265217"/>
            <a:ext cx="7307799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sz="5000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là</a:t>
            </a:r>
            <a:r>
              <a:rPr lang="en-US" sz="5000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phương</a:t>
            </a:r>
            <a:r>
              <a:rPr lang="en-US" sz="5000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trình</a:t>
            </a:r>
            <a:r>
              <a:rPr lang="en-US" sz="5000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đường</a:t>
            </a:r>
            <a:r>
              <a:rPr lang="en-US" sz="5000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tròn</a:t>
            </a:r>
            <a:endParaRPr lang="vi-VN" sz="5000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593022"/>
              </p:ext>
            </p:extLst>
          </p:nvPr>
        </p:nvGraphicFramePr>
        <p:xfrm>
          <a:off x="6407727" y="6276259"/>
          <a:ext cx="64262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725" name="Equation" r:id="rId8" imgW="3213000" imgH="431640" progId="Equation.DSMT4">
                  <p:embed/>
                </p:oleObj>
              </mc:Choice>
              <mc:Fallback>
                <p:oleObj name="Equation" r:id="rId8" imgW="3213000" imgH="431640" progId="Equation.DSMT4">
                  <p:embed/>
                  <p:pic>
                    <p:nvPicPr>
                      <p:cNvPr id="29" name="Object 28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407727" y="6276259"/>
                        <a:ext cx="64262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 Box 52"/>
          <p:cNvSpPr txBox="1">
            <a:spLocks noChangeArrowheads="1"/>
          </p:cNvSpPr>
          <p:nvPr/>
        </p:nvSpPr>
        <p:spPr bwMode="auto">
          <a:xfrm>
            <a:off x="10144893" y="7206722"/>
            <a:ext cx="3267894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sz="5000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Khi</a:t>
            </a:r>
            <a:r>
              <a:rPr lang="en-US" sz="5000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đó</a:t>
            </a:r>
            <a:r>
              <a:rPr lang="en-US" sz="5000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tâm</a:t>
            </a:r>
            <a:endParaRPr lang="vi-VN" sz="5000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1477723"/>
              </p:ext>
            </p:extLst>
          </p:nvPr>
        </p:nvGraphicFramePr>
        <p:xfrm>
          <a:off x="6524625" y="7251700"/>
          <a:ext cx="35306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726" name="Equation" r:id="rId10" imgW="1765080" imgH="355320" progId="Equation.DSMT4">
                  <p:embed/>
                </p:oleObj>
              </mc:Choice>
              <mc:Fallback>
                <p:oleObj name="Equation" r:id="rId10" imgW="1765080" imgH="355320" progId="Equation.DSMT4">
                  <p:embed/>
                  <p:pic>
                    <p:nvPicPr>
                      <p:cNvPr id="43" name="Object 42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524625" y="7251700"/>
                        <a:ext cx="353060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Text Box 52"/>
          <p:cNvSpPr txBox="1">
            <a:spLocks noChangeArrowheads="1"/>
          </p:cNvSpPr>
          <p:nvPr/>
        </p:nvSpPr>
        <p:spPr bwMode="auto">
          <a:xfrm>
            <a:off x="2770556" y="7189176"/>
            <a:ext cx="45720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sz="5000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khi</a:t>
            </a:r>
            <a:r>
              <a:rPr lang="en-US" sz="5000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và</a:t>
            </a:r>
            <a:r>
              <a:rPr lang="en-US" sz="5000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chỉ</a:t>
            </a:r>
            <a:r>
              <a:rPr lang="en-US" sz="5000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khi</a:t>
            </a:r>
            <a:endParaRPr lang="vi-VN" sz="5000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47" name="Text Box 52"/>
          <p:cNvSpPr txBox="1">
            <a:spLocks noChangeArrowheads="1"/>
          </p:cNvSpPr>
          <p:nvPr/>
        </p:nvSpPr>
        <p:spPr bwMode="auto">
          <a:xfrm>
            <a:off x="15012987" y="7251700"/>
            <a:ext cx="3968948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sz="5000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và</a:t>
            </a:r>
            <a:r>
              <a:rPr lang="en-US" sz="5000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bán</a:t>
            </a:r>
            <a:r>
              <a:rPr lang="en-US" sz="5000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kính</a:t>
            </a:r>
            <a:r>
              <a:rPr lang="en-US" sz="5000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endParaRPr lang="vi-VN" sz="5000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0267253"/>
              </p:ext>
            </p:extLst>
          </p:nvPr>
        </p:nvGraphicFramePr>
        <p:xfrm>
          <a:off x="13211797" y="7272983"/>
          <a:ext cx="17018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727" name="Equation" r:id="rId12" imgW="850680" imgH="482400" progId="Equation.DSMT4">
                  <p:embed/>
                </p:oleObj>
              </mc:Choice>
              <mc:Fallback>
                <p:oleObj name="Equation" r:id="rId12" imgW="850680" imgH="482400" progId="Equation.DSMT4">
                  <p:embed/>
                  <p:pic>
                    <p:nvPicPr>
                      <p:cNvPr id="45" name="Object 44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3211797" y="7272983"/>
                        <a:ext cx="17018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4137555"/>
              </p:ext>
            </p:extLst>
          </p:nvPr>
        </p:nvGraphicFramePr>
        <p:xfrm>
          <a:off x="18149888" y="7151688"/>
          <a:ext cx="40894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728" name="Equation" r:id="rId14" imgW="2044440" imgH="444240" progId="Equation.DSMT4">
                  <p:embed/>
                </p:oleObj>
              </mc:Choice>
              <mc:Fallback>
                <p:oleObj name="Equation" r:id="rId14" imgW="2044440" imgH="444240" progId="Equation.DSMT4">
                  <p:embed/>
                  <p:pic>
                    <p:nvPicPr>
                      <p:cNvPr id="48" name="Object 47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8149888" y="7151688"/>
                        <a:ext cx="4089400" cy="88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2731584" y="8617803"/>
            <a:ext cx="20652064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7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PHƯƠNG TRÌNH TIẾP TUYẾN CỦA ĐƯỜNG TRÒN TẠI ĐIỂM </a:t>
            </a:r>
          </a:p>
        </p:txBody>
      </p:sp>
      <p:sp>
        <p:nvSpPr>
          <p:cNvPr id="51" name="Round Same Side Corner Rectangle 50"/>
          <p:cNvSpPr/>
          <p:nvPr/>
        </p:nvSpPr>
        <p:spPr>
          <a:xfrm rot="5400000">
            <a:off x="1367247" y="8231664"/>
            <a:ext cx="731519" cy="1634039"/>
          </a:xfrm>
          <a:prstGeom prst="round2SameRect">
            <a:avLst/>
          </a:prstGeom>
          <a:solidFill>
            <a:srgbClr val="145F8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1277771" y="8637851"/>
            <a:ext cx="9300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III</a:t>
            </a:r>
          </a:p>
        </p:txBody>
      </p:sp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5818814"/>
              </p:ext>
            </p:extLst>
          </p:nvPr>
        </p:nvGraphicFramePr>
        <p:xfrm>
          <a:off x="20513271" y="8617803"/>
          <a:ext cx="30734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729" name="Equation" r:id="rId16" imgW="1536480" imgH="482400" progId="Equation.DSMT4">
                  <p:embed/>
                </p:oleObj>
              </mc:Choice>
              <mc:Fallback>
                <p:oleObj name="Equation" r:id="rId16" imgW="1536480" imgH="482400" progId="Equation.DSMT4">
                  <p:embed/>
                  <p:pic>
                    <p:nvPicPr>
                      <p:cNvPr id="49" name="Object 48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20513271" y="8617803"/>
                        <a:ext cx="30734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6260186"/>
              </p:ext>
            </p:extLst>
          </p:nvPr>
        </p:nvGraphicFramePr>
        <p:xfrm>
          <a:off x="16307605" y="9921826"/>
          <a:ext cx="1701800" cy="98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730" name="Equation" r:id="rId18" imgW="850680" imgH="482400" progId="Equation.DSMT4">
                  <p:embed/>
                </p:oleObj>
              </mc:Choice>
              <mc:Fallback>
                <p:oleObj name="Equation" r:id="rId18" imgW="850680" imgH="482400" progId="Equation.DSMT4">
                  <p:embed/>
                  <p:pic>
                    <p:nvPicPr>
                      <p:cNvPr id="36" name="Object 35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6307605" y="9921826"/>
                        <a:ext cx="1701800" cy="989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5104742"/>
              </p:ext>
            </p:extLst>
          </p:nvPr>
        </p:nvGraphicFramePr>
        <p:xfrm>
          <a:off x="7934372" y="11105848"/>
          <a:ext cx="9169400" cy="98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731" name="Equation" r:id="rId20" imgW="4584600" imgH="482400" progId="Equation.DSMT4">
                  <p:embed/>
                </p:oleObj>
              </mc:Choice>
              <mc:Fallback>
                <p:oleObj name="Equation" r:id="rId20" imgW="4584600" imgH="482400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7934372" y="11105848"/>
                        <a:ext cx="9169400" cy="989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Text Box 63"/>
          <p:cNvSpPr txBox="1">
            <a:spLocks noChangeArrowheads="1"/>
          </p:cNvSpPr>
          <p:nvPr/>
        </p:nvSpPr>
        <p:spPr bwMode="auto">
          <a:xfrm>
            <a:off x="11105621" y="9889428"/>
            <a:ext cx="549565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vi-VN" sz="5000" dirty="0">
                <a:solidFill>
                  <a:prstClr val="black"/>
                </a:solidFill>
                <a:latin typeface="Times New Roman" panose="02020603050405020304" pitchFamily="18" charset="0"/>
              </a:rPr>
              <a:t>của đường tròn tâm</a:t>
            </a:r>
          </a:p>
        </p:txBody>
      </p:sp>
      <p:sp>
        <p:nvSpPr>
          <p:cNvPr id="57" name="Text Box 63"/>
          <p:cNvSpPr txBox="1">
            <a:spLocks noChangeArrowheads="1"/>
          </p:cNvSpPr>
          <p:nvPr/>
        </p:nvSpPr>
        <p:spPr bwMode="auto">
          <a:xfrm>
            <a:off x="18002509" y="9927897"/>
            <a:ext cx="5021524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vi-VN" sz="5000" dirty="0">
                <a:solidFill>
                  <a:prstClr val="black"/>
                </a:solidFill>
                <a:latin typeface="Times New Roman" panose="02020603050405020304" pitchFamily="18" charset="0"/>
              </a:rPr>
              <a:t>có phương trình:</a:t>
            </a:r>
          </a:p>
        </p:txBody>
      </p:sp>
      <p:sp>
        <p:nvSpPr>
          <p:cNvPr id="58" name="Text Box 63"/>
          <p:cNvSpPr txBox="1">
            <a:spLocks noChangeArrowheads="1"/>
          </p:cNvSpPr>
          <p:nvPr/>
        </p:nvSpPr>
        <p:spPr bwMode="auto">
          <a:xfrm>
            <a:off x="2766277" y="9847025"/>
            <a:ext cx="534325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vi-VN" sz="5000" dirty="0">
                <a:solidFill>
                  <a:prstClr val="black"/>
                </a:solidFill>
                <a:latin typeface="Times New Roman" panose="02020603050405020304" pitchFamily="18" charset="0"/>
              </a:rPr>
              <a:t>Tiếp tuyến tại điểm</a:t>
            </a:r>
          </a:p>
        </p:txBody>
      </p:sp>
      <p:graphicFrame>
        <p:nvGraphicFramePr>
          <p:cNvPr id="59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7096146"/>
              </p:ext>
            </p:extLst>
          </p:nvPr>
        </p:nvGraphicFramePr>
        <p:xfrm>
          <a:off x="8069263" y="9890125"/>
          <a:ext cx="28956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732" name="Equation" r:id="rId22" imgW="1447560" imgH="482400" progId="Equation.DSMT4">
                  <p:embed/>
                </p:oleObj>
              </mc:Choice>
              <mc:Fallback>
                <p:oleObj name="Equation" r:id="rId22" imgW="1447560" imgH="482400" progId="Equation.DSMT4">
                  <p:embed/>
                  <p:pic>
                    <p:nvPicPr>
                      <p:cNvPr id="53" name="Object 52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8069263" y="9890125"/>
                        <a:ext cx="28956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7370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500"/>
                            </p:stCondLst>
                            <p:childTnLst>
                              <p:par>
                                <p:cTn id="5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000"/>
                            </p:stCondLst>
                            <p:childTnLst>
                              <p:par>
                                <p:cTn id="6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8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8500"/>
                            </p:stCondLst>
                            <p:childTnLst>
                              <p:par>
                                <p:cTn id="7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1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000"/>
                            </p:stCondLst>
                            <p:childTnLst>
                              <p:par>
                                <p:cTn id="10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3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 animBg="1"/>
      <p:bldP spid="33" grpId="0"/>
      <p:bldP spid="34" grpId="0"/>
      <p:bldP spid="35" grpId="0" animBg="1"/>
      <p:bldP spid="36" grpId="0"/>
      <p:bldP spid="37" grpId="0"/>
      <p:bldP spid="40" grpId="0"/>
      <p:bldP spid="41" grpId="0"/>
      <p:bldP spid="42" grpId="0"/>
      <p:bldP spid="44" grpId="0"/>
      <p:bldP spid="46" grpId="0"/>
      <p:bldP spid="47" grpId="0"/>
      <p:bldP spid="50" grpId="0"/>
      <p:bldP spid="51" grpId="0" animBg="1"/>
      <p:bldP spid="52" grpId="0"/>
      <p:bldP spid="56" grpId="0"/>
      <p:bldP spid="57" grpId="0"/>
      <p:bldP spid="5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992187" y="2533888"/>
            <a:ext cx="54374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2" name="Group 10"/>
          <p:cNvGrpSpPr/>
          <p:nvPr/>
        </p:nvGrpSpPr>
        <p:grpSpPr>
          <a:xfrm>
            <a:off x="1237341" y="5851554"/>
            <a:ext cx="21819676" cy="7509641"/>
            <a:chOff x="1270511" y="5867400"/>
            <a:chExt cx="21819676" cy="8308150"/>
          </a:xfrm>
        </p:grpSpPr>
        <p:sp>
          <p:nvSpPr>
            <p:cNvPr id="53" name="Rounded Rectangle 52"/>
            <p:cNvSpPr/>
            <p:nvPr/>
          </p:nvSpPr>
          <p:spPr>
            <a:xfrm>
              <a:off x="1272210" y="6139009"/>
              <a:ext cx="21817977" cy="803654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4" name="Group 60"/>
            <p:cNvGrpSpPr/>
            <p:nvPr/>
          </p:nvGrpSpPr>
          <p:grpSpPr>
            <a:xfrm>
              <a:off x="1270511" y="5867400"/>
              <a:ext cx="3568119" cy="845462"/>
              <a:chOff x="1224541" y="6305967"/>
              <a:chExt cx="3568119" cy="845462"/>
            </a:xfrm>
          </p:grpSpPr>
          <p:sp>
            <p:nvSpPr>
              <p:cNvPr id="55" name="Freeform 20"/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296330" y="6305967"/>
                <a:ext cx="2372765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600" b="1" dirty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9" name="Round Diagonal Corner Rectangle 58"/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1" name="Group 54"/>
          <p:cNvGrpSpPr/>
          <p:nvPr/>
        </p:nvGrpSpPr>
        <p:grpSpPr>
          <a:xfrm>
            <a:off x="1366751" y="2369468"/>
            <a:ext cx="21841827" cy="3064306"/>
            <a:chOff x="1268078" y="3405486"/>
            <a:chExt cx="21841827" cy="1992085"/>
          </a:xfrm>
        </p:grpSpPr>
        <p:sp>
          <p:nvSpPr>
            <p:cNvPr id="62" name="Rounded Rectangle 61"/>
            <p:cNvSpPr/>
            <p:nvPr/>
          </p:nvSpPr>
          <p:spPr>
            <a:xfrm>
              <a:off x="1268078" y="3790951"/>
              <a:ext cx="21841827" cy="1606620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3" name="Group 67"/>
            <p:cNvGrpSpPr/>
            <p:nvPr/>
          </p:nvGrpSpPr>
          <p:grpSpPr>
            <a:xfrm>
              <a:off x="1268078" y="3405486"/>
              <a:ext cx="3251532" cy="940513"/>
              <a:chOff x="1311958" y="3405486"/>
              <a:chExt cx="3251532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21386" y="2671082"/>
                <a:ext cx="793396" cy="2490813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250671" y="3527166"/>
                <a:ext cx="2231701" cy="5202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Ví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dụ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4</a:t>
                </a:r>
              </a:p>
            </p:txBody>
          </p:sp>
          <p:grpSp>
            <p:nvGrpSpPr>
              <p:cNvPr id="66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15" name="Rounded Rectangle 114"/>
          <p:cNvSpPr/>
          <p:nvPr/>
        </p:nvSpPr>
        <p:spPr>
          <a:xfrm>
            <a:off x="0" y="1689101"/>
            <a:ext cx="1906588" cy="804674"/>
          </a:xfrm>
          <a:prstGeom prst="roundRect">
            <a:avLst/>
          </a:prstGeom>
          <a:solidFill>
            <a:srgbClr val="145F8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TextBox 115"/>
          <p:cNvSpPr txBox="1"/>
          <p:nvPr/>
        </p:nvSpPr>
        <p:spPr>
          <a:xfrm>
            <a:off x="1920873" y="1676400"/>
            <a:ext cx="172831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NHẬN DẠNG PHƯƠNG TRÌNH ĐƯỜNG TRÒN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763587" y="1677144"/>
            <a:ext cx="716863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II</a:t>
            </a:r>
          </a:p>
        </p:txBody>
      </p:sp>
      <p:sp>
        <p:nvSpPr>
          <p:cNvPr id="94" name="Rectangle 93"/>
          <p:cNvSpPr/>
          <p:nvPr/>
        </p:nvSpPr>
        <p:spPr>
          <a:xfrm>
            <a:off x="4838826" y="3099194"/>
            <a:ext cx="1908956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vi-VN" sz="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 tròn </a:t>
            </a:r>
            <a:r>
              <a:rPr lang="en-US" sz="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5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      </a:t>
            </a:r>
            <a:r>
              <a:rPr lang="vi-VN" sz="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</a:p>
        </p:txBody>
      </p:sp>
      <p:graphicFrame>
        <p:nvGraphicFramePr>
          <p:cNvPr id="95" name="Object 94"/>
          <p:cNvGraphicFramePr>
            <a:graphicFrameLocks noChangeAspect="1"/>
          </p:cNvGraphicFramePr>
          <p:nvPr/>
        </p:nvGraphicFramePr>
        <p:xfrm>
          <a:off x="10304463" y="2963863"/>
          <a:ext cx="5106987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528" name="Equation" r:id="rId4" imgW="2869920" imgH="545760" progId="Equation.DSMT4">
                  <p:embed/>
                </p:oleObj>
              </mc:Choice>
              <mc:Fallback>
                <p:oleObj name="Equation" r:id="rId4" imgW="2869920" imgH="545760" progId="Equation.DSMT4">
                  <p:embed/>
                  <p:pic>
                    <p:nvPicPr>
                      <p:cNvPr id="95" name="Object 9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304463" y="2963863"/>
                        <a:ext cx="5106987" cy="1117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" name="Object 95"/>
          <p:cNvGraphicFramePr>
            <a:graphicFrameLocks noChangeAspect="1"/>
          </p:cNvGraphicFramePr>
          <p:nvPr/>
        </p:nvGraphicFramePr>
        <p:xfrm>
          <a:off x="15249525" y="4097338"/>
          <a:ext cx="2327275" cy="989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529" name="Equation" r:id="rId6" imgW="1307880" imgH="482400" progId="Equation.DSMT4">
                  <p:embed/>
                </p:oleObj>
              </mc:Choice>
              <mc:Fallback>
                <p:oleObj name="Equation" r:id="rId6" imgW="1307880" imgH="482400" progId="Equation.DSMT4">
                  <p:embed/>
                  <p:pic>
                    <p:nvPicPr>
                      <p:cNvPr id="96" name="Object 95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249525" y="4097338"/>
                        <a:ext cx="2327275" cy="989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" name="Rectangle 97"/>
          <p:cNvSpPr/>
          <p:nvPr/>
        </p:nvSpPr>
        <p:spPr>
          <a:xfrm>
            <a:off x="1958642" y="6831137"/>
            <a:ext cx="872601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 tròn (C) có tâm </a:t>
            </a:r>
            <a:r>
              <a:rPr lang="en-US" sz="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vi-VN" sz="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</p:txBody>
      </p:sp>
      <p:graphicFrame>
        <p:nvGraphicFramePr>
          <p:cNvPr id="99" name="Object 98"/>
          <p:cNvGraphicFramePr>
            <a:graphicFrameLocks noChangeAspect="1"/>
          </p:cNvGraphicFramePr>
          <p:nvPr/>
        </p:nvGraphicFramePr>
        <p:xfrm>
          <a:off x="8119261" y="6837944"/>
          <a:ext cx="2082800" cy="98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530" name="Equation" r:id="rId8" imgW="1041120" imgH="482400" progId="Equation.DSMT4">
                  <p:embed/>
                </p:oleObj>
              </mc:Choice>
              <mc:Fallback>
                <p:oleObj name="Equation" r:id="rId8" imgW="1041120" imgH="482400" progId="Equation.DSMT4">
                  <p:embed/>
                  <p:pic>
                    <p:nvPicPr>
                      <p:cNvPr id="99" name="Object 98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119261" y="6837944"/>
                        <a:ext cx="2082800" cy="989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" name="Rectangle 99"/>
          <p:cNvSpPr/>
          <p:nvPr/>
        </p:nvSpPr>
        <p:spPr>
          <a:xfrm>
            <a:off x="1982787" y="8016933"/>
            <a:ext cx="1073690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sz="5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5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1" name="Object 100"/>
          <p:cNvGraphicFramePr>
            <a:graphicFrameLocks noChangeAspect="1"/>
          </p:cNvGraphicFramePr>
          <p:nvPr/>
        </p:nvGraphicFramePr>
        <p:xfrm>
          <a:off x="9062096" y="8002588"/>
          <a:ext cx="2438400" cy="989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531" name="Equation" r:id="rId10" imgW="1218960" imgH="482400" progId="Equation.DSMT4">
                  <p:embed/>
                </p:oleObj>
              </mc:Choice>
              <mc:Fallback>
                <p:oleObj name="Equation" r:id="rId10" imgW="1218960" imgH="482400" progId="Equation.DSMT4">
                  <p:embed/>
                  <p:pic>
                    <p:nvPicPr>
                      <p:cNvPr id="101" name="Object 100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9062096" y="8002588"/>
                        <a:ext cx="2438400" cy="989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" name="Rectangle 101"/>
          <p:cNvSpPr/>
          <p:nvPr/>
        </p:nvSpPr>
        <p:spPr>
          <a:xfrm>
            <a:off x="10681168" y="6844152"/>
            <a:ext cx="448421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 kính </a:t>
            </a:r>
            <a:r>
              <a:rPr lang="vi-VN" sz="50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vi-VN" sz="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5 </a:t>
            </a:r>
            <a:r>
              <a:rPr lang="en-US" sz="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5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3" name="Object 102"/>
          <p:cNvGraphicFramePr>
            <a:graphicFrameLocks noChangeAspect="1"/>
          </p:cNvGraphicFramePr>
          <p:nvPr/>
        </p:nvGraphicFramePr>
        <p:xfrm>
          <a:off x="8119261" y="9202729"/>
          <a:ext cx="8483600" cy="98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532" name="Equation" r:id="rId12" imgW="4241520" imgH="482400" progId="Equation.DSMT4">
                  <p:embed/>
                </p:oleObj>
              </mc:Choice>
              <mc:Fallback>
                <p:oleObj name="Equation" r:id="rId12" imgW="4241520" imgH="482400" progId="Equation.DSMT4">
                  <p:embed/>
                  <p:pic>
                    <p:nvPicPr>
                      <p:cNvPr id="103" name="Object 102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8119261" y="9202729"/>
                        <a:ext cx="8483600" cy="989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" name="Object 104"/>
          <p:cNvGraphicFramePr>
            <a:graphicFrameLocks noChangeAspect="1"/>
          </p:cNvGraphicFramePr>
          <p:nvPr/>
        </p:nvGraphicFramePr>
        <p:xfrm>
          <a:off x="7469187" y="10568296"/>
          <a:ext cx="4749800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533" name="Equation" r:id="rId14" imgW="2374560" imgH="355320" progId="Equation.DSMT4">
                  <p:embed/>
                </p:oleObj>
              </mc:Choice>
              <mc:Fallback>
                <p:oleObj name="Equation" r:id="rId14" imgW="2374560" imgH="355320" progId="Equation.DSMT4">
                  <p:embed/>
                  <p:pic>
                    <p:nvPicPr>
                      <p:cNvPr id="105" name="Object 104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7469187" y="10568296"/>
                        <a:ext cx="4749800" cy="728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" name="Rectangle 106"/>
          <p:cNvSpPr/>
          <p:nvPr/>
        </p:nvSpPr>
        <p:spPr>
          <a:xfrm>
            <a:off x="4782365" y="4091086"/>
            <a:ext cx="1594562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 phương trình tiếp tuyến của (</a:t>
            </a:r>
            <a:r>
              <a:rPr lang="vi-VN" sz="5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sz="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tại </a:t>
            </a:r>
            <a:r>
              <a:rPr lang="en-US" sz="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3021601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/>
      <p:bldP spid="98" grpId="0"/>
      <p:bldP spid="100" grpId="0"/>
      <p:bldP spid="102" grpId="0"/>
      <p:bldP spid="10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oup 54">
            <a:extLst>
              <a:ext uri="{FF2B5EF4-FFF2-40B4-BE49-F238E27FC236}">
                <a16:creationId xmlns:a16="http://schemas.microsoft.com/office/drawing/2014/main" id="{29F19799-1603-4D84-9272-CF8521E2306A}"/>
              </a:ext>
            </a:extLst>
          </p:cNvPr>
          <p:cNvGrpSpPr/>
          <p:nvPr/>
        </p:nvGrpSpPr>
        <p:grpSpPr>
          <a:xfrm>
            <a:off x="991324" y="2579336"/>
            <a:ext cx="22547527" cy="3973863"/>
            <a:chOff x="1268078" y="3405486"/>
            <a:chExt cx="22031636" cy="3365374"/>
          </a:xfrm>
        </p:grpSpPr>
        <p:sp>
          <p:nvSpPr>
            <p:cNvPr id="69" name="Rounded Rectangle 61">
              <a:extLst>
                <a:ext uri="{FF2B5EF4-FFF2-40B4-BE49-F238E27FC236}">
                  <a16:creationId xmlns:a16="http://schemas.microsoft.com/office/drawing/2014/main" id="{1A1341D7-E4D7-4263-ACB4-8CBED7BC548C}"/>
                </a:ext>
              </a:extLst>
            </p:cNvPr>
            <p:cNvSpPr/>
            <p:nvPr/>
          </p:nvSpPr>
          <p:spPr>
            <a:xfrm>
              <a:off x="1268078" y="3790952"/>
              <a:ext cx="22031636" cy="2979908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00"/>
            </a:p>
          </p:txBody>
        </p:sp>
        <p:grpSp>
          <p:nvGrpSpPr>
            <p:cNvPr id="70" name="Group 67">
              <a:extLst>
                <a:ext uri="{FF2B5EF4-FFF2-40B4-BE49-F238E27FC236}">
                  <a16:creationId xmlns:a16="http://schemas.microsoft.com/office/drawing/2014/main" id="{AFAA827D-9837-4E31-9D29-04E99540996A}"/>
                </a:ext>
              </a:extLst>
            </p:cNvPr>
            <p:cNvGrpSpPr/>
            <p:nvPr/>
          </p:nvGrpSpPr>
          <p:grpSpPr>
            <a:xfrm>
              <a:off x="1268078" y="3405486"/>
              <a:ext cx="3224713" cy="940513"/>
              <a:chOff x="1311958" y="3405486"/>
              <a:chExt cx="3224713" cy="940513"/>
            </a:xfrm>
          </p:grpSpPr>
          <p:sp>
            <p:nvSpPr>
              <p:cNvPr id="71" name="Freeform 20">
                <a:extLst>
                  <a:ext uri="{FF2B5EF4-FFF2-40B4-BE49-F238E27FC236}">
                    <a16:creationId xmlns:a16="http://schemas.microsoft.com/office/drawing/2014/main" id="{5180BED7-9B1B-4DE6-ABEB-2B63BACE911D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2907976" y="2684492"/>
                <a:ext cx="793396" cy="2463994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6690A0D1-C308-4150-870C-39D3CF41F427}"/>
                  </a:ext>
                </a:extLst>
              </p:cNvPr>
              <p:cNvSpPr txBox="1"/>
              <p:nvPr/>
            </p:nvSpPr>
            <p:spPr>
              <a:xfrm>
                <a:off x="2250671" y="3527166"/>
                <a:ext cx="1743634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Câu</a:t>
                </a:r>
                <a:r>
                  <a:rPr lang="en-US" sz="44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1</a:t>
                </a:r>
              </a:p>
            </p:txBody>
          </p:sp>
          <p:grpSp>
            <p:nvGrpSpPr>
              <p:cNvPr id="73" name="Group 70">
                <a:extLst>
                  <a:ext uri="{FF2B5EF4-FFF2-40B4-BE49-F238E27FC236}">
                    <a16:creationId xmlns:a16="http://schemas.microsoft.com/office/drawing/2014/main" id="{EB2B4CDC-0C20-4A73-9199-0F93E7F7E159}"/>
                  </a:ext>
                </a:extLst>
              </p:cNvPr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74" name="Rectangle 73">
                  <a:extLst>
                    <a:ext uri="{FF2B5EF4-FFF2-40B4-BE49-F238E27FC236}">
                      <a16:creationId xmlns:a16="http://schemas.microsoft.com/office/drawing/2014/main" id="{B67490EA-7DBD-427D-A877-EB1FB7D0172A}"/>
                    </a:ext>
                  </a:extLst>
                </p:cNvPr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400"/>
                </a:p>
              </p:txBody>
            </p:sp>
            <p:sp>
              <p:nvSpPr>
                <p:cNvPr id="75" name="Freeform 13">
                  <a:extLst>
                    <a:ext uri="{FF2B5EF4-FFF2-40B4-BE49-F238E27FC236}">
                      <a16:creationId xmlns:a16="http://schemas.microsoft.com/office/drawing/2014/main" id="{1DAB74B7-9FBC-49C2-8D03-A7AF42DBDA9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76" name="Freeform 14">
                  <a:extLst>
                    <a:ext uri="{FF2B5EF4-FFF2-40B4-BE49-F238E27FC236}">
                      <a16:creationId xmlns:a16="http://schemas.microsoft.com/office/drawing/2014/main" id="{256C0265-C8FB-469E-84AB-1F76C196C6D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77" name="Freeform 15">
                  <a:extLst>
                    <a:ext uri="{FF2B5EF4-FFF2-40B4-BE49-F238E27FC236}">
                      <a16:creationId xmlns:a16="http://schemas.microsoft.com/office/drawing/2014/main" id="{E229B994-0458-457A-AE87-19CD65AFFFE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78" name="Freeform 16">
                  <a:extLst>
                    <a:ext uri="{FF2B5EF4-FFF2-40B4-BE49-F238E27FC236}">
                      <a16:creationId xmlns:a16="http://schemas.microsoft.com/office/drawing/2014/main" id="{67EF22A1-75B0-437A-95FD-F987C25AD75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79" name="Freeform 17">
                  <a:extLst>
                    <a:ext uri="{FF2B5EF4-FFF2-40B4-BE49-F238E27FC236}">
                      <a16:creationId xmlns:a16="http://schemas.microsoft.com/office/drawing/2014/main" id="{27BDF99D-BFCC-48E3-9C70-12AE8E881DE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0" name="Freeform 18">
                  <a:extLst>
                    <a:ext uri="{FF2B5EF4-FFF2-40B4-BE49-F238E27FC236}">
                      <a16:creationId xmlns:a16="http://schemas.microsoft.com/office/drawing/2014/main" id="{EA101C20-75C2-4A96-88C8-229DC1828E2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1" name="Freeform 19">
                  <a:extLst>
                    <a:ext uri="{FF2B5EF4-FFF2-40B4-BE49-F238E27FC236}">
                      <a16:creationId xmlns:a16="http://schemas.microsoft.com/office/drawing/2014/main" id="{CBE7DA31-CB8C-487C-BE0E-D305C978E32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2" name="Freeform 20">
                  <a:extLst>
                    <a:ext uri="{FF2B5EF4-FFF2-40B4-BE49-F238E27FC236}">
                      <a16:creationId xmlns:a16="http://schemas.microsoft.com/office/drawing/2014/main" id="{D0BF6DFD-D046-4046-9C6A-F9DAE40C5A5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3" name="Freeform 21">
                  <a:extLst>
                    <a:ext uri="{FF2B5EF4-FFF2-40B4-BE49-F238E27FC236}">
                      <a16:creationId xmlns:a16="http://schemas.microsoft.com/office/drawing/2014/main" id="{7723B758-C640-49BC-8699-CA9E9A2972A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4" name="Freeform 22">
                  <a:extLst>
                    <a:ext uri="{FF2B5EF4-FFF2-40B4-BE49-F238E27FC236}">
                      <a16:creationId xmlns:a16="http://schemas.microsoft.com/office/drawing/2014/main" id="{3A0FFA68-E559-4AD9-93A6-5CCC12D156D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5" name="Freeform 23">
                  <a:extLst>
                    <a:ext uri="{FF2B5EF4-FFF2-40B4-BE49-F238E27FC236}">
                      <a16:creationId xmlns:a16="http://schemas.microsoft.com/office/drawing/2014/main" id="{28D8CE01-F168-40E1-80C9-35C30223DCC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6" name="Freeform 24">
                  <a:extLst>
                    <a:ext uri="{FF2B5EF4-FFF2-40B4-BE49-F238E27FC236}">
                      <a16:creationId xmlns:a16="http://schemas.microsoft.com/office/drawing/2014/main" id="{6CBB49F9-A7C5-4A8F-8B81-D49DB1F7DBC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7" name="Freeform 25">
                  <a:extLst>
                    <a:ext uri="{FF2B5EF4-FFF2-40B4-BE49-F238E27FC236}">
                      <a16:creationId xmlns:a16="http://schemas.microsoft.com/office/drawing/2014/main" id="{D629BF51-75EA-4033-9EF9-28407B32236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8" name="Freeform 26">
                  <a:extLst>
                    <a:ext uri="{FF2B5EF4-FFF2-40B4-BE49-F238E27FC236}">
                      <a16:creationId xmlns:a16="http://schemas.microsoft.com/office/drawing/2014/main" id="{B1596D9B-839C-4F2B-97AC-D564D62F068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9" name="Freeform 27">
                  <a:extLst>
                    <a:ext uri="{FF2B5EF4-FFF2-40B4-BE49-F238E27FC236}">
                      <a16:creationId xmlns:a16="http://schemas.microsoft.com/office/drawing/2014/main" id="{CDB14F48-BCA6-4D1C-8E58-68DFBFEC067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0" name="Freeform 28">
                  <a:extLst>
                    <a:ext uri="{FF2B5EF4-FFF2-40B4-BE49-F238E27FC236}">
                      <a16:creationId xmlns:a16="http://schemas.microsoft.com/office/drawing/2014/main" id="{F0650DBC-6702-4A96-841A-FBF480BD37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1" name="Freeform 29">
                  <a:extLst>
                    <a:ext uri="{FF2B5EF4-FFF2-40B4-BE49-F238E27FC236}">
                      <a16:creationId xmlns:a16="http://schemas.microsoft.com/office/drawing/2014/main" id="{026619C0-F3F8-484D-A0D4-4E4FBBA677C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2" name="Freeform 30">
                  <a:extLst>
                    <a:ext uri="{FF2B5EF4-FFF2-40B4-BE49-F238E27FC236}">
                      <a16:creationId xmlns:a16="http://schemas.microsoft.com/office/drawing/2014/main" id="{803AE2C9-96AD-4AFD-94CB-788C2D0DF8A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3" name="Freeform 31">
                  <a:extLst>
                    <a:ext uri="{FF2B5EF4-FFF2-40B4-BE49-F238E27FC236}">
                      <a16:creationId xmlns:a16="http://schemas.microsoft.com/office/drawing/2014/main" id="{64467323-A741-4662-8552-3B2262AC58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4" name="Freeform 32">
                  <a:extLst>
                    <a:ext uri="{FF2B5EF4-FFF2-40B4-BE49-F238E27FC236}">
                      <a16:creationId xmlns:a16="http://schemas.microsoft.com/office/drawing/2014/main" id="{70EC2F65-63C0-4C68-9030-BCBAAE06B0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5" name="Freeform 33">
                  <a:extLst>
                    <a:ext uri="{FF2B5EF4-FFF2-40B4-BE49-F238E27FC236}">
                      <a16:creationId xmlns:a16="http://schemas.microsoft.com/office/drawing/2014/main" id="{E17DE7ED-B0AF-4E44-8EF9-F9093BA339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6" name="Freeform 34">
                  <a:extLst>
                    <a:ext uri="{FF2B5EF4-FFF2-40B4-BE49-F238E27FC236}">
                      <a16:creationId xmlns:a16="http://schemas.microsoft.com/office/drawing/2014/main" id="{E18A8515-88E7-4013-B557-99D29B446A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7" name="Freeform 35">
                  <a:extLst>
                    <a:ext uri="{FF2B5EF4-FFF2-40B4-BE49-F238E27FC236}">
                      <a16:creationId xmlns:a16="http://schemas.microsoft.com/office/drawing/2014/main" id="{AB8B03B6-5D6E-4707-B3D8-C78DB368A0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8" name="Freeform 36">
                  <a:extLst>
                    <a:ext uri="{FF2B5EF4-FFF2-40B4-BE49-F238E27FC236}">
                      <a16:creationId xmlns:a16="http://schemas.microsoft.com/office/drawing/2014/main" id="{12FC8892-4690-4D07-89DC-695CC5C58FB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</p:grpSp>
        </p:grpSp>
      </p:grpSp>
      <p:sp>
        <p:nvSpPr>
          <p:cNvPr id="99" name="Rounded Rectangle 98"/>
          <p:cNvSpPr/>
          <p:nvPr/>
        </p:nvSpPr>
        <p:spPr>
          <a:xfrm>
            <a:off x="0" y="1689101"/>
            <a:ext cx="1906588" cy="804674"/>
          </a:xfrm>
          <a:prstGeom prst="roundRect">
            <a:avLst/>
          </a:prstGeom>
          <a:solidFill>
            <a:srgbClr val="145F8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TextBox 99"/>
          <p:cNvSpPr txBox="1"/>
          <p:nvPr/>
        </p:nvSpPr>
        <p:spPr>
          <a:xfrm>
            <a:off x="1920873" y="1676400"/>
            <a:ext cx="112633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BÀI TẬP CỦNG CỐ (TRẮC NGHIỆM)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63587" y="1677144"/>
            <a:ext cx="822661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IV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1982787" y="3561039"/>
            <a:ext cx="2172317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 err="1">
                <a:latin typeface="Times New Roman" panose="02020603050405020304" pitchFamily="18" charset="0"/>
              </a:rPr>
              <a:t>Trên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mặt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phẳng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i="1" dirty="0">
                <a:latin typeface="Times New Roman" panose="02020603050405020304" pitchFamily="18" charset="0"/>
              </a:rPr>
              <a:t>Oxy</a:t>
            </a:r>
            <a:r>
              <a:rPr lang="en-US" sz="5000" b="1" dirty="0">
                <a:latin typeface="Times New Roman" panose="02020603050405020304" pitchFamily="18" charset="0"/>
              </a:rPr>
              <a:t>, </a:t>
            </a:r>
            <a:r>
              <a:rPr lang="en-US" sz="5000" b="1" dirty="0" err="1">
                <a:latin typeface="Times New Roman" panose="02020603050405020304" pitchFamily="18" charset="0"/>
              </a:rPr>
              <a:t>phương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trình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đường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tròn</a:t>
            </a:r>
            <a:r>
              <a:rPr lang="en-US" sz="5000" b="1" dirty="0">
                <a:latin typeface="Times New Roman" panose="02020603050405020304" pitchFamily="18" charset="0"/>
              </a:rPr>
              <a:t> (C) </a:t>
            </a:r>
            <a:r>
              <a:rPr lang="en-US" sz="5000" b="1" dirty="0" err="1">
                <a:latin typeface="Times New Roman" panose="02020603050405020304" pitchFamily="18" charset="0"/>
              </a:rPr>
              <a:t>tâm</a:t>
            </a:r>
            <a:r>
              <a:rPr lang="en-US" sz="5000" b="1" dirty="0">
                <a:latin typeface="Times New Roman" panose="02020603050405020304" pitchFamily="18" charset="0"/>
              </a:rPr>
              <a:t>            , </a:t>
            </a:r>
            <a:r>
              <a:rPr lang="en-US" sz="5000" b="1" dirty="0" err="1">
                <a:latin typeface="Times New Roman" panose="02020603050405020304" pitchFamily="18" charset="0"/>
              </a:rPr>
              <a:t>bán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kính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i="1" dirty="0">
                <a:latin typeface="Times New Roman" panose="02020603050405020304" pitchFamily="18" charset="0"/>
              </a:rPr>
              <a:t>R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là</a:t>
            </a:r>
            <a:r>
              <a:rPr lang="en-US" sz="5000" b="1" dirty="0">
                <a:latin typeface="Times New Roman" panose="02020603050405020304" pitchFamily="18" charset="0"/>
              </a:rPr>
              <a:t> : </a:t>
            </a:r>
          </a:p>
        </p:txBody>
      </p:sp>
      <p:graphicFrame>
        <p:nvGraphicFramePr>
          <p:cNvPr id="103" name="Object 10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735456"/>
              </p:ext>
            </p:extLst>
          </p:nvPr>
        </p:nvGraphicFramePr>
        <p:xfrm>
          <a:off x="17257755" y="3606800"/>
          <a:ext cx="16510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626" name="Equation" r:id="rId3" imgW="825480" imgH="482400" progId="Equation.DSMT4">
                  <p:embed/>
                </p:oleObj>
              </mc:Choice>
              <mc:Fallback>
                <p:oleObj name="Equation" r:id="rId3" imgW="825480" imgH="482400" progId="Equation.DSMT4">
                  <p:embed/>
                  <p:pic>
                    <p:nvPicPr>
                      <p:cNvPr id="73" name="Object 7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257755" y="3606800"/>
                        <a:ext cx="16510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" name="Rectangle 103"/>
          <p:cNvSpPr/>
          <p:nvPr/>
        </p:nvSpPr>
        <p:spPr>
          <a:xfrm>
            <a:off x="2350323" y="4270792"/>
            <a:ext cx="96290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A.</a:t>
            </a:r>
            <a:r>
              <a:rPr lang="en-US" sz="6400" b="1" dirty="0">
                <a:latin typeface="Times New Roman" panose="02020603050405020304" pitchFamily="18" charset="0"/>
              </a:rPr>
              <a:t> </a:t>
            </a:r>
            <a:endParaRPr lang="en-US" sz="6400" dirty="0"/>
          </a:p>
        </p:txBody>
      </p:sp>
      <p:sp>
        <p:nvSpPr>
          <p:cNvPr id="105" name="Rectangle 104"/>
          <p:cNvSpPr/>
          <p:nvPr/>
        </p:nvSpPr>
        <p:spPr>
          <a:xfrm>
            <a:off x="12512419" y="4353751"/>
            <a:ext cx="62658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B.</a:t>
            </a:r>
            <a:r>
              <a:rPr lang="en-US" sz="6400" b="1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2419965" y="5326763"/>
            <a:ext cx="792078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C.</a:t>
            </a:r>
            <a:r>
              <a:rPr lang="en-US" sz="4800" b="1" dirty="0">
                <a:latin typeface="Times New Roman" panose="02020603050405020304" pitchFamily="18" charset="0"/>
              </a:rPr>
              <a:t> </a:t>
            </a:r>
            <a:r>
              <a:rPr lang="en-US" sz="4800" b="1" baseline="30000" dirty="0">
                <a:latin typeface="Times New Roman" panose="02020603050405020304" pitchFamily="18" charset="0"/>
              </a:rPr>
              <a:t>                                                 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12481572" y="5291695"/>
            <a:ext cx="895753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D.</a:t>
            </a:r>
            <a:r>
              <a:rPr lang="en-US" sz="4800" b="1" dirty="0">
                <a:latin typeface="Times New Roman" panose="02020603050405020304" pitchFamily="18" charset="0"/>
              </a:rPr>
              <a:t> </a:t>
            </a:r>
            <a:endParaRPr lang="en-US" sz="4800" dirty="0"/>
          </a:p>
        </p:txBody>
      </p:sp>
      <p:graphicFrame>
        <p:nvGraphicFramePr>
          <p:cNvPr id="108" name="Object 10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280270"/>
              </p:ext>
            </p:extLst>
          </p:nvPr>
        </p:nvGraphicFramePr>
        <p:xfrm>
          <a:off x="3226528" y="4355086"/>
          <a:ext cx="558800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627" name="Equation" r:id="rId5" imgW="2793960" imgH="545760" progId="Equation.DSMT4">
                  <p:embed/>
                </p:oleObj>
              </mc:Choice>
              <mc:Fallback>
                <p:oleObj name="Equation" r:id="rId5" imgW="2793960" imgH="545760" progId="Equation.DSMT4">
                  <p:embed/>
                  <p:pic>
                    <p:nvPicPr>
                      <p:cNvPr id="80" name="Object 7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26528" y="4355086"/>
                        <a:ext cx="5588000" cy="109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" name="Object 10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4168692"/>
              </p:ext>
            </p:extLst>
          </p:nvPr>
        </p:nvGraphicFramePr>
        <p:xfrm>
          <a:off x="13367101" y="4374258"/>
          <a:ext cx="538480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628" name="Equation" r:id="rId7" imgW="2692080" imgH="545760" progId="Equation.DSMT4">
                  <p:embed/>
                </p:oleObj>
              </mc:Choice>
              <mc:Fallback>
                <p:oleObj name="Equation" r:id="rId7" imgW="2692080" imgH="545760" progId="Equation.DSMT4">
                  <p:embed/>
                  <p:pic>
                    <p:nvPicPr>
                      <p:cNvPr id="81" name="Object 80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367101" y="4374258"/>
                        <a:ext cx="5384800" cy="109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" name="Object 10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1824755"/>
              </p:ext>
            </p:extLst>
          </p:nvPr>
        </p:nvGraphicFramePr>
        <p:xfrm>
          <a:off x="3409523" y="5232400"/>
          <a:ext cx="561340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629" name="Equation" r:id="rId9" imgW="2806560" imgH="545760" progId="Equation.DSMT4">
                  <p:embed/>
                </p:oleObj>
              </mc:Choice>
              <mc:Fallback>
                <p:oleObj name="Equation" r:id="rId9" imgW="2806560" imgH="545760" progId="Equation.DSMT4">
                  <p:embed/>
                  <p:pic>
                    <p:nvPicPr>
                      <p:cNvPr id="82" name="Object 81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409523" y="5232400"/>
                        <a:ext cx="5613400" cy="109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" name="Object 1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2914154"/>
              </p:ext>
            </p:extLst>
          </p:nvPr>
        </p:nvGraphicFramePr>
        <p:xfrm>
          <a:off x="13555889" y="5146660"/>
          <a:ext cx="561340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630" name="Equation" r:id="rId11" imgW="2806560" imgH="545760" progId="Equation.DSMT4">
                  <p:embed/>
                </p:oleObj>
              </mc:Choice>
              <mc:Fallback>
                <p:oleObj name="Equation" r:id="rId11" imgW="2806560" imgH="545760" progId="Equation.DSMT4">
                  <p:embed/>
                  <p:pic>
                    <p:nvPicPr>
                      <p:cNvPr id="83" name="Object 82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3555889" y="5146660"/>
                        <a:ext cx="5613400" cy="109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" name="Oval 111"/>
          <p:cNvSpPr/>
          <p:nvPr/>
        </p:nvSpPr>
        <p:spPr>
          <a:xfrm>
            <a:off x="2354437" y="5369437"/>
            <a:ext cx="909405" cy="89085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4800">
              <a:solidFill>
                <a:srgbClr val="FF0000"/>
              </a:solidFill>
            </a:endParaRPr>
          </a:p>
        </p:txBody>
      </p:sp>
      <p:grpSp>
        <p:nvGrpSpPr>
          <p:cNvPr id="113" name="Group 54">
            <a:extLst>
              <a:ext uri="{FF2B5EF4-FFF2-40B4-BE49-F238E27FC236}">
                <a16:creationId xmlns:a16="http://schemas.microsoft.com/office/drawing/2014/main" id="{29F19799-1603-4D84-9272-CF8521E2306A}"/>
              </a:ext>
            </a:extLst>
          </p:cNvPr>
          <p:cNvGrpSpPr/>
          <p:nvPr/>
        </p:nvGrpSpPr>
        <p:grpSpPr>
          <a:xfrm>
            <a:off x="992187" y="7075137"/>
            <a:ext cx="22547527" cy="3973863"/>
            <a:chOff x="1268078" y="3405486"/>
            <a:chExt cx="22031636" cy="3365374"/>
          </a:xfrm>
        </p:grpSpPr>
        <p:sp>
          <p:nvSpPr>
            <p:cNvPr id="114" name="Rounded Rectangle 61">
              <a:extLst>
                <a:ext uri="{FF2B5EF4-FFF2-40B4-BE49-F238E27FC236}">
                  <a16:creationId xmlns:a16="http://schemas.microsoft.com/office/drawing/2014/main" id="{1A1341D7-E4D7-4263-ACB4-8CBED7BC548C}"/>
                </a:ext>
              </a:extLst>
            </p:cNvPr>
            <p:cNvSpPr/>
            <p:nvPr/>
          </p:nvSpPr>
          <p:spPr>
            <a:xfrm>
              <a:off x="1268078" y="3790952"/>
              <a:ext cx="22031636" cy="2979908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00"/>
            </a:p>
          </p:txBody>
        </p:sp>
        <p:grpSp>
          <p:nvGrpSpPr>
            <p:cNvPr id="115" name="Group 67">
              <a:extLst>
                <a:ext uri="{FF2B5EF4-FFF2-40B4-BE49-F238E27FC236}">
                  <a16:creationId xmlns:a16="http://schemas.microsoft.com/office/drawing/2014/main" id="{AFAA827D-9837-4E31-9D29-04E99540996A}"/>
                </a:ext>
              </a:extLst>
            </p:cNvPr>
            <p:cNvGrpSpPr/>
            <p:nvPr/>
          </p:nvGrpSpPr>
          <p:grpSpPr>
            <a:xfrm>
              <a:off x="1268078" y="3405486"/>
              <a:ext cx="3224713" cy="940513"/>
              <a:chOff x="1311958" y="3405486"/>
              <a:chExt cx="3224713" cy="940513"/>
            </a:xfrm>
          </p:grpSpPr>
          <p:sp>
            <p:nvSpPr>
              <p:cNvPr id="116" name="Freeform 20">
                <a:extLst>
                  <a:ext uri="{FF2B5EF4-FFF2-40B4-BE49-F238E27FC236}">
                    <a16:creationId xmlns:a16="http://schemas.microsoft.com/office/drawing/2014/main" id="{5180BED7-9B1B-4DE6-ABEB-2B63BACE911D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2907976" y="2684492"/>
                <a:ext cx="793396" cy="2463994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17" name="TextBox 116">
                <a:extLst>
                  <a:ext uri="{FF2B5EF4-FFF2-40B4-BE49-F238E27FC236}">
                    <a16:creationId xmlns:a16="http://schemas.microsoft.com/office/drawing/2014/main" id="{6690A0D1-C308-4150-870C-39D3CF41F427}"/>
                  </a:ext>
                </a:extLst>
              </p:cNvPr>
              <p:cNvSpPr txBox="1"/>
              <p:nvPr/>
            </p:nvSpPr>
            <p:spPr>
              <a:xfrm>
                <a:off x="2250671" y="3527166"/>
                <a:ext cx="1743634" cy="6516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Câu</a:t>
                </a:r>
                <a:r>
                  <a:rPr lang="en-US" sz="44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2</a:t>
                </a:r>
              </a:p>
            </p:txBody>
          </p:sp>
          <p:grpSp>
            <p:nvGrpSpPr>
              <p:cNvPr id="118" name="Group 70">
                <a:extLst>
                  <a:ext uri="{FF2B5EF4-FFF2-40B4-BE49-F238E27FC236}">
                    <a16:creationId xmlns:a16="http://schemas.microsoft.com/office/drawing/2014/main" id="{EB2B4CDC-0C20-4A73-9199-0F93E7F7E159}"/>
                  </a:ext>
                </a:extLst>
              </p:cNvPr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119" name="Rectangle 118">
                  <a:extLst>
                    <a:ext uri="{FF2B5EF4-FFF2-40B4-BE49-F238E27FC236}">
                      <a16:creationId xmlns:a16="http://schemas.microsoft.com/office/drawing/2014/main" id="{B67490EA-7DBD-427D-A877-EB1FB7D0172A}"/>
                    </a:ext>
                  </a:extLst>
                </p:cNvPr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400"/>
                </a:p>
              </p:txBody>
            </p:sp>
            <p:sp>
              <p:nvSpPr>
                <p:cNvPr id="120" name="Freeform 13">
                  <a:extLst>
                    <a:ext uri="{FF2B5EF4-FFF2-40B4-BE49-F238E27FC236}">
                      <a16:creationId xmlns:a16="http://schemas.microsoft.com/office/drawing/2014/main" id="{1DAB74B7-9FBC-49C2-8D03-A7AF42DBDA9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1" name="Freeform 14">
                  <a:extLst>
                    <a:ext uri="{FF2B5EF4-FFF2-40B4-BE49-F238E27FC236}">
                      <a16:creationId xmlns:a16="http://schemas.microsoft.com/office/drawing/2014/main" id="{256C0265-C8FB-469E-84AB-1F76C196C6D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2" name="Freeform 15">
                  <a:extLst>
                    <a:ext uri="{FF2B5EF4-FFF2-40B4-BE49-F238E27FC236}">
                      <a16:creationId xmlns:a16="http://schemas.microsoft.com/office/drawing/2014/main" id="{E229B994-0458-457A-AE87-19CD65AFFFE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3" name="Freeform 16">
                  <a:extLst>
                    <a:ext uri="{FF2B5EF4-FFF2-40B4-BE49-F238E27FC236}">
                      <a16:creationId xmlns:a16="http://schemas.microsoft.com/office/drawing/2014/main" id="{67EF22A1-75B0-437A-95FD-F987C25AD75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4" name="Freeform 17">
                  <a:extLst>
                    <a:ext uri="{FF2B5EF4-FFF2-40B4-BE49-F238E27FC236}">
                      <a16:creationId xmlns:a16="http://schemas.microsoft.com/office/drawing/2014/main" id="{27BDF99D-BFCC-48E3-9C70-12AE8E881DE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5" name="Freeform 18">
                  <a:extLst>
                    <a:ext uri="{FF2B5EF4-FFF2-40B4-BE49-F238E27FC236}">
                      <a16:creationId xmlns:a16="http://schemas.microsoft.com/office/drawing/2014/main" id="{EA101C20-75C2-4A96-88C8-229DC1828E2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6" name="Freeform 19">
                  <a:extLst>
                    <a:ext uri="{FF2B5EF4-FFF2-40B4-BE49-F238E27FC236}">
                      <a16:creationId xmlns:a16="http://schemas.microsoft.com/office/drawing/2014/main" id="{CBE7DA31-CB8C-487C-BE0E-D305C978E32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7" name="Freeform 20">
                  <a:extLst>
                    <a:ext uri="{FF2B5EF4-FFF2-40B4-BE49-F238E27FC236}">
                      <a16:creationId xmlns:a16="http://schemas.microsoft.com/office/drawing/2014/main" id="{D0BF6DFD-D046-4046-9C6A-F9DAE40C5A5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8" name="Freeform 21">
                  <a:extLst>
                    <a:ext uri="{FF2B5EF4-FFF2-40B4-BE49-F238E27FC236}">
                      <a16:creationId xmlns:a16="http://schemas.microsoft.com/office/drawing/2014/main" id="{7723B758-C640-49BC-8699-CA9E9A2972A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9" name="Freeform 22">
                  <a:extLst>
                    <a:ext uri="{FF2B5EF4-FFF2-40B4-BE49-F238E27FC236}">
                      <a16:creationId xmlns:a16="http://schemas.microsoft.com/office/drawing/2014/main" id="{3A0FFA68-E559-4AD9-93A6-5CCC12D156D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1" name="Freeform 23">
                  <a:extLst>
                    <a:ext uri="{FF2B5EF4-FFF2-40B4-BE49-F238E27FC236}">
                      <a16:creationId xmlns:a16="http://schemas.microsoft.com/office/drawing/2014/main" id="{28D8CE01-F168-40E1-80C9-35C30223DCC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2" name="Freeform 24">
                  <a:extLst>
                    <a:ext uri="{FF2B5EF4-FFF2-40B4-BE49-F238E27FC236}">
                      <a16:creationId xmlns:a16="http://schemas.microsoft.com/office/drawing/2014/main" id="{6CBB49F9-A7C5-4A8F-8B81-D49DB1F7DBC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3" name="Freeform 25">
                  <a:extLst>
                    <a:ext uri="{FF2B5EF4-FFF2-40B4-BE49-F238E27FC236}">
                      <a16:creationId xmlns:a16="http://schemas.microsoft.com/office/drawing/2014/main" id="{D629BF51-75EA-4033-9EF9-28407B32236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4" name="Freeform 26">
                  <a:extLst>
                    <a:ext uri="{FF2B5EF4-FFF2-40B4-BE49-F238E27FC236}">
                      <a16:creationId xmlns:a16="http://schemas.microsoft.com/office/drawing/2014/main" id="{B1596D9B-839C-4F2B-97AC-D564D62F068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5" name="Freeform 27">
                  <a:extLst>
                    <a:ext uri="{FF2B5EF4-FFF2-40B4-BE49-F238E27FC236}">
                      <a16:creationId xmlns:a16="http://schemas.microsoft.com/office/drawing/2014/main" id="{CDB14F48-BCA6-4D1C-8E58-68DFBFEC067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6" name="Freeform 28">
                  <a:extLst>
                    <a:ext uri="{FF2B5EF4-FFF2-40B4-BE49-F238E27FC236}">
                      <a16:creationId xmlns:a16="http://schemas.microsoft.com/office/drawing/2014/main" id="{F0650DBC-6702-4A96-841A-FBF480BD37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7" name="Freeform 29">
                  <a:extLst>
                    <a:ext uri="{FF2B5EF4-FFF2-40B4-BE49-F238E27FC236}">
                      <a16:creationId xmlns:a16="http://schemas.microsoft.com/office/drawing/2014/main" id="{026619C0-F3F8-484D-A0D4-4E4FBBA677C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8" name="Freeform 30">
                  <a:extLst>
                    <a:ext uri="{FF2B5EF4-FFF2-40B4-BE49-F238E27FC236}">
                      <a16:creationId xmlns:a16="http://schemas.microsoft.com/office/drawing/2014/main" id="{803AE2C9-96AD-4AFD-94CB-788C2D0DF8A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9" name="Freeform 31">
                  <a:extLst>
                    <a:ext uri="{FF2B5EF4-FFF2-40B4-BE49-F238E27FC236}">
                      <a16:creationId xmlns:a16="http://schemas.microsoft.com/office/drawing/2014/main" id="{64467323-A741-4662-8552-3B2262AC58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40" name="Freeform 32">
                  <a:extLst>
                    <a:ext uri="{FF2B5EF4-FFF2-40B4-BE49-F238E27FC236}">
                      <a16:creationId xmlns:a16="http://schemas.microsoft.com/office/drawing/2014/main" id="{70EC2F65-63C0-4C68-9030-BCBAAE06B0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46" name="Freeform 33">
                  <a:extLst>
                    <a:ext uri="{FF2B5EF4-FFF2-40B4-BE49-F238E27FC236}">
                      <a16:creationId xmlns:a16="http://schemas.microsoft.com/office/drawing/2014/main" id="{E17DE7ED-B0AF-4E44-8EF9-F9093BA339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47" name="Freeform 34">
                  <a:extLst>
                    <a:ext uri="{FF2B5EF4-FFF2-40B4-BE49-F238E27FC236}">
                      <a16:creationId xmlns:a16="http://schemas.microsoft.com/office/drawing/2014/main" id="{E18A8515-88E7-4013-B557-99D29B446A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48" name="Freeform 35">
                  <a:extLst>
                    <a:ext uri="{FF2B5EF4-FFF2-40B4-BE49-F238E27FC236}">
                      <a16:creationId xmlns:a16="http://schemas.microsoft.com/office/drawing/2014/main" id="{AB8B03B6-5D6E-4707-B3D8-C78DB368A0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49" name="Freeform 36">
                  <a:extLst>
                    <a:ext uri="{FF2B5EF4-FFF2-40B4-BE49-F238E27FC236}">
                      <a16:creationId xmlns:a16="http://schemas.microsoft.com/office/drawing/2014/main" id="{12FC8892-4690-4D07-89DC-695CC5C58FB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</p:grpSp>
        </p:grpSp>
      </p:grpSp>
      <p:sp>
        <p:nvSpPr>
          <p:cNvPr id="150" name="Rectangle 149"/>
          <p:cNvSpPr/>
          <p:nvPr/>
        </p:nvSpPr>
        <p:spPr>
          <a:xfrm>
            <a:off x="1512123" y="8001000"/>
            <a:ext cx="2165426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>
                <a:latin typeface="Times New Roman" panose="02020603050405020304" pitchFamily="18" charset="0"/>
              </a:rPr>
              <a:t>Cho </a:t>
            </a:r>
            <a:r>
              <a:rPr lang="en-US" sz="5000" b="1" dirty="0" err="1">
                <a:latin typeface="Times New Roman" panose="02020603050405020304" pitchFamily="18" charset="0"/>
              </a:rPr>
              <a:t>đường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tròn</a:t>
            </a:r>
            <a:r>
              <a:rPr lang="en-US" sz="5000" b="1" dirty="0">
                <a:latin typeface="Times New Roman" panose="02020603050405020304" pitchFamily="18" charset="0"/>
              </a:rPr>
              <a:t>  (C):                                    , </a:t>
            </a:r>
            <a:r>
              <a:rPr lang="en-US" sz="5000" b="1" dirty="0" err="1">
                <a:latin typeface="Times New Roman" panose="02020603050405020304" pitchFamily="18" charset="0"/>
              </a:rPr>
              <a:t>tâm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và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bán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kính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của</a:t>
            </a:r>
            <a:r>
              <a:rPr lang="en-US" sz="5000" b="1" dirty="0">
                <a:latin typeface="Times New Roman" panose="02020603050405020304" pitchFamily="18" charset="0"/>
              </a:rPr>
              <a:t> (C) </a:t>
            </a:r>
            <a:r>
              <a:rPr lang="en-US" sz="5000" b="1" dirty="0" err="1">
                <a:latin typeface="Times New Roman" panose="02020603050405020304" pitchFamily="18" charset="0"/>
              </a:rPr>
              <a:t>lần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lượt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là</a:t>
            </a:r>
            <a:r>
              <a:rPr lang="en-US" sz="5000" b="1" dirty="0">
                <a:latin typeface="Times New Roman" panose="02020603050405020304" pitchFamily="18" charset="0"/>
              </a:rPr>
              <a:t>  </a:t>
            </a:r>
          </a:p>
        </p:txBody>
      </p:sp>
      <p:graphicFrame>
        <p:nvGraphicFramePr>
          <p:cNvPr id="151" name="Object 1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012449"/>
              </p:ext>
            </p:extLst>
          </p:nvPr>
        </p:nvGraphicFramePr>
        <p:xfrm>
          <a:off x="7579863" y="8021701"/>
          <a:ext cx="5530149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631" name="Equation" r:id="rId13" imgW="2361960" imgH="431640" progId="Equation.DSMT4">
                  <p:embed/>
                </p:oleObj>
              </mc:Choice>
              <mc:Fallback>
                <p:oleObj name="Equation" r:id="rId13" imgW="2361960" imgH="431640" progId="Equation.DSMT4">
                  <p:embed/>
                  <p:pic>
                    <p:nvPicPr>
                      <p:cNvPr id="51" name="Object 50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579863" y="8021701"/>
                        <a:ext cx="5530149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2" name="Oval 151"/>
          <p:cNvSpPr/>
          <p:nvPr/>
        </p:nvSpPr>
        <p:spPr>
          <a:xfrm>
            <a:off x="15205876" y="9577023"/>
            <a:ext cx="1010031" cy="9144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4800">
              <a:solidFill>
                <a:schemeClr val="tx1"/>
              </a:solidFill>
            </a:endParaRPr>
          </a:p>
        </p:txBody>
      </p:sp>
      <p:sp>
        <p:nvSpPr>
          <p:cNvPr id="153" name="Text Box 2"/>
          <p:cNvSpPr txBox="1">
            <a:spLocks noChangeArrowheads="1"/>
          </p:cNvSpPr>
          <p:nvPr/>
        </p:nvSpPr>
        <p:spPr bwMode="auto">
          <a:xfrm>
            <a:off x="7127876" y="11208603"/>
            <a:ext cx="18473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4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2439987" y="9397736"/>
            <a:ext cx="962908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A.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endParaRPr lang="en-US" sz="5000" dirty="0"/>
          </a:p>
        </p:txBody>
      </p:sp>
      <p:sp>
        <p:nvSpPr>
          <p:cNvPr id="155" name="Rectangle 154"/>
          <p:cNvSpPr/>
          <p:nvPr/>
        </p:nvSpPr>
        <p:spPr>
          <a:xfrm>
            <a:off x="6900755" y="9285982"/>
            <a:ext cx="62658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B.</a:t>
            </a:r>
            <a:r>
              <a:rPr lang="en-US" sz="6400" b="1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56" name="Rectangle 155"/>
          <p:cNvSpPr/>
          <p:nvPr/>
        </p:nvSpPr>
        <p:spPr>
          <a:xfrm>
            <a:off x="10878970" y="9499195"/>
            <a:ext cx="792078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C. </a:t>
            </a:r>
            <a:r>
              <a:rPr lang="en-US" sz="5000" b="1" baseline="30000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                                         </a:t>
            </a:r>
          </a:p>
        </p:txBody>
      </p:sp>
      <p:sp>
        <p:nvSpPr>
          <p:cNvPr id="157" name="Text Box 7"/>
          <p:cNvSpPr txBox="1">
            <a:spLocks noChangeArrowheads="1"/>
          </p:cNvSpPr>
          <p:nvPr/>
        </p:nvSpPr>
        <p:spPr bwMode="auto">
          <a:xfrm>
            <a:off x="3063447" y="9354285"/>
            <a:ext cx="3152776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143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(1;0) </a:t>
            </a:r>
            <a:r>
              <a:rPr lang="en-US" alt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</a:p>
        </p:txBody>
      </p:sp>
      <p:sp>
        <p:nvSpPr>
          <p:cNvPr id="158" name="Text Box 7"/>
          <p:cNvSpPr txBox="1">
            <a:spLocks noChangeArrowheads="1"/>
          </p:cNvSpPr>
          <p:nvPr/>
        </p:nvSpPr>
        <p:spPr bwMode="auto">
          <a:xfrm>
            <a:off x="7685201" y="9465814"/>
            <a:ext cx="4020132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143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(0;1) </a:t>
            </a:r>
            <a:r>
              <a:rPr lang="en-US" alt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   </a:t>
            </a:r>
          </a:p>
        </p:txBody>
      </p:sp>
      <p:graphicFrame>
        <p:nvGraphicFramePr>
          <p:cNvPr id="15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6832338"/>
              </p:ext>
            </p:extLst>
          </p:nvPr>
        </p:nvGraphicFramePr>
        <p:xfrm>
          <a:off x="13951069" y="9440411"/>
          <a:ext cx="1003300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632" name="Equation" r:id="rId15" imgW="241091" imgH="215713" progId="Equation.DSMT4">
                  <p:embed/>
                </p:oleObj>
              </mc:Choice>
              <mc:Fallback>
                <p:oleObj name="Equation" r:id="rId15" imgW="241091" imgH="215713" progId="Equation.DSMT4">
                  <p:embed/>
                  <p:pic>
                    <p:nvPicPr>
                      <p:cNvPr id="5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51069" y="9440411"/>
                        <a:ext cx="1003300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0" name="Text Box 7"/>
          <p:cNvSpPr txBox="1">
            <a:spLocks noChangeArrowheads="1"/>
          </p:cNvSpPr>
          <p:nvPr/>
        </p:nvSpPr>
        <p:spPr bwMode="auto">
          <a:xfrm>
            <a:off x="11790866" y="9532576"/>
            <a:ext cx="3809058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143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(1;0) </a:t>
            </a:r>
            <a:r>
              <a:rPr lang="en-US" alt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.</a:t>
            </a:r>
          </a:p>
        </p:txBody>
      </p:sp>
      <p:sp>
        <p:nvSpPr>
          <p:cNvPr id="161" name="Text Box 7"/>
          <p:cNvSpPr txBox="1">
            <a:spLocks noChangeArrowheads="1"/>
          </p:cNvSpPr>
          <p:nvPr/>
        </p:nvSpPr>
        <p:spPr bwMode="auto">
          <a:xfrm>
            <a:off x="16186337" y="9537266"/>
            <a:ext cx="3631403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143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(0;1) </a:t>
            </a:r>
            <a:r>
              <a:rPr lang="en-US" alt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.    </a:t>
            </a:r>
          </a:p>
        </p:txBody>
      </p:sp>
      <p:graphicFrame>
        <p:nvGraphicFramePr>
          <p:cNvPr id="16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4560927"/>
              </p:ext>
            </p:extLst>
          </p:nvPr>
        </p:nvGraphicFramePr>
        <p:xfrm>
          <a:off x="18250251" y="9421310"/>
          <a:ext cx="1003300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633" name="Equation" r:id="rId17" imgW="241091" imgH="215713" progId="Equation.DSMT4">
                  <p:embed/>
                </p:oleObj>
              </mc:Choice>
              <mc:Fallback>
                <p:oleObj name="Equation" r:id="rId17" imgW="241091" imgH="215713" progId="Equation.DSMT4">
                  <p:embed/>
                  <p:pic>
                    <p:nvPicPr>
                      <p:cNvPr id="7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0251" y="9421310"/>
                        <a:ext cx="1003300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" name="Rectangle 162"/>
          <p:cNvSpPr/>
          <p:nvPr/>
        </p:nvSpPr>
        <p:spPr>
          <a:xfrm>
            <a:off x="15429637" y="9577626"/>
            <a:ext cx="872735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D.</a:t>
            </a:r>
            <a:r>
              <a:rPr lang="en-US" sz="4800" b="1" dirty="0">
                <a:latin typeface="Times New Roman" panose="02020603050405020304" pitchFamily="18" charset="0"/>
              </a:rPr>
              <a:t>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555902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animBg="1"/>
      <p:bldP spid="150" grpId="0"/>
      <p:bldP spid="152" grpId="0" animBg="1"/>
      <p:bldP spid="154" grpId="0"/>
      <p:bldP spid="155" grpId="0"/>
      <p:bldP spid="156" grpId="0"/>
      <p:bldP spid="157" grpId="0"/>
      <p:bldP spid="158" grpId="0"/>
      <p:bldP spid="160" grpId="0"/>
      <p:bldP spid="161" grpId="0"/>
      <p:bldP spid="16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oup 54">
            <a:extLst>
              <a:ext uri="{FF2B5EF4-FFF2-40B4-BE49-F238E27FC236}">
                <a16:creationId xmlns:a16="http://schemas.microsoft.com/office/drawing/2014/main" id="{29F19799-1603-4D84-9272-CF8521E2306A}"/>
              </a:ext>
            </a:extLst>
          </p:cNvPr>
          <p:cNvGrpSpPr/>
          <p:nvPr/>
        </p:nvGrpSpPr>
        <p:grpSpPr>
          <a:xfrm>
            <a:off x="1065491" y="2619149"/>
            <a:ext cx="22547527" cy="4654539"/>
            <a:chOff x="1268078" y="3405486"/>
            <a:chExt cx="22031636" cy="3365374"/>
          </a:xfrm>
        </p:grpSpPr>
        <p:sp>
          <p:nvSpPr>
            <p:cNvPr id="69" name="Rounded Rectangle 61">
              <a:extLst>
                <a:ext uri="{FF2B5EF4-FFF2-40B4-BE49-F238E27FC236}">
                  <a16:creationId xmlns:a16="http://schemas.microsoft.com/office/drawing/2014/main" id="{1A1341D7-E4D7-4263-ACB4-8CBED7BC548C}"/>
                </a:ext>
              </a:extLst>
            </p:cNvPr>
            <p:cNvSpPr/>
            <p:nvPr/>
          </p:nvSpPr>
          <p:spPr>
            <a:xfrm>
              <a:off x="1268078" y="3790952"/>
              <a:ext cx="22031636" cy="2979908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00"/>
            </a:p>
          </p:txBody>
        </p:sp>
        <p:grpSp>
          <p:nvGrpSpPr>
            <p:cNvPr id="70" name="Group 67">
              <a:extLst>
                <a:ext uri="{FF2B5EF4-FFF2-40B4-BE49-F238E27FC236}">
                  <a16:creationId xmlns:a16="http://schemas.microsoft.com/office/drawing/2014/main" id="{AFAA827D-9837-4E31-9D29-04E99540996A}"/>
                </a:ext>
              </a:extLst>
            </p:cNvPr>
            <p:cNvGrpSpPr/>
            <p:nvPr/>
          </p:nvGrpSpPr>
          <p:grpSpPr>
            <a:xfrm>
              <a:off x="1268078" y="3405486"/>
              <a:ext cx="3224713" cy="940513"/>
              <a:chOff x="1311958" y="3405486"/>
              <a:chExt cx="3224713" cy="940513"/>
            </a:xfrm>
          </p:grpSpPr>
          <p:sp>
            <p:nvSpPr>
              <p:cNvPr id="71" name="Freeform 20">
                <a:extLst>
                  <a:ext uri="{FF2B5EF4-FFF2-40B4-BE49-F238E27FC236}">
                    <a16:creationId xmlns:a16="http://schemas.microsoft.com/office/drawing/2014/main" id="{5180BED7-9B1B-4DE6-ABEB-2B63BACE911D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2907976" y="2684492"/>
                <a:ext cx="793396" cy="2463994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6690A0D1-C308-4150-870C-39D3CF41F427}"/>
                  </a:ext>
                </a:extLst>
              </p:cNvPr>
              <p:cNvSpPr txBox="1"/>
              <p:nvPr/>
            </p:nvSpPr>
            <p:spPr>
              <a:xfrm>
                <a:off x="2250671" y="3527166"/>
                <a:ext cx="1743634" cy="6516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Câu</a:t>
                </a:r>
                <a:r>
                  <a:rPr lang="en-US" sz="44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3</a:t>
                </a:r>
              </a:p>
            </p:txBody>
          </p:sp>
          <p:grpSp>
            <p:nvGrpSpPr>
              <p:cNvPr id="73" name="Group 70">
                <a:extLst>
                  <a:ext uri="{FF2B5EF4-FFF2-40B4-BE49-F238E27FC236}">
                    <a16:creationId xmlns:a16="http://schemas.microsoft.com/office/drawing/2014/main" id="{EB2B4CDC-0C20-4A73-9199-0F93E7F7E159}"/>
                  </a:ext>
                </a:extLst>
              </p:cNvPr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74" name="Rectangle 73">
                  <a:extLst>
                    <a:ext uri="{FF2B5EF4-FFF2-40B4-BE49-F238E27FC236}">
                      <a16:creationId xmlns:a16="http://schemas.microsoft.com/office/drawing/2014/main" id="{B67490EA-7DBD-427D-A877-EB1FB7D0172A}"/>
                    </a:ext>
                  </a:extLst>
                </p:cNvPr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400"/>
                </a:p>
              </p:txBody>
            </p:sp>
            <p:sp>
              <p:nvSpPr>
                <p:cNvPr id="75" name="Freeform 13">
                  <a:extLst>
                    <a:ext uri="{FF2B5EF4-FFF2-40B4-BE49-F238E27FC236}">
                      <a16:creationId xmlns:a16="http://schemas.microsoft.com/office/drawing/2014/main" id="{1DAB74B7-9FBC-49C2-8D03-A7AF42DBDA9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76" name="Freeform 14">
                  <a:extLst>
                    <a:ext uri="{FF2B5EF4-FFF2-40B4-BE49-F238E27FC236}">
                      <a16:creationId xmlns:a16="http://schemas.microsoft.com/office/drawing/2014/main" id="{256C0265-C8FB-469E-84AB-1F76C196C6D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77" name="Freeform 15">
                  <a:extLst>
                    <a:ext uri="{FF2B5EF4-FFF2-40B4-BE49-F238E27FC236}">
                      <a16:creationId xmlns:a16="http://schemas.microsoft.com/office/drawing/2014/main" id="{E229B994-0458-457A-AE87-19CD65AFFFE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78" name="Freeform 16">
                  <a:extLst>
                    <a:ext uri="{FF2B5EF4-FFF2-40B4-BE49-F238E27FC236}">
                      <a16:creationId xmlns:a16="http://schemas.microsoft.com/office/drawing/2014/main" id="{67EF22A1-75B0-437A-95FD-F987C25AD75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79" name="Freeform 17">
                  <a:extLst>
                    <a:ext uri="{FF2B5EF4-FFF2-40B4-BE49-F238E27FC236}">
                      <a16:creationId xmlns:a16="http://schemas.microsoft.com/office/drawing/2014/main" id="{27BDF99D-BFCC-48E3-9C70-12AE8E881DE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0" name="Freeform 18">
                  <a:extLst>
                    <a:ext uri="{FF2B5EF4-FFF2-40B4-BE49-F238E27FC236}">
                      <a16:creationId xmlns:a16="http://schemas.microsoft.com/office/drawing/2014/main" id="{EA101C20-75C2-4A96-88C8-229DC1828E2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1" name="Freeform 19">
                  <a:extLst>
                    <a:ext uri="{FF2B5EF4-FFF2-40B4-BE49-F238E27FC236}">
                      <a16:creationId xmlns:a16="http://schemas.microsoft.com/office/drawing/2014/main" id="{CBE7DA31-CB8C-487C-BE0E-D305C978E32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2" name="Freeform 20">
                  <a:extLst>
                    <a:ext uri="{FF2B5EF4-FFF2-40B4-BE49-F238E27FC236}">
                      <a16:creationId xmlns:a16="http://schemas.microsoft.com/office/drawing/2014/main" id="{D0BF6DFD-D046-4046-9C6A-F9DAE40C5A5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3" name="Freeform 21">
                  <a:extLst>
                    <a:ext uri="{FF2B5EF4-FFF2-40B4-BE49-F238E27FC236}">
                      <a16:creationId xmlns:a16="http://schemas.microsoft.com/office/drawing/2014/main" id="{7723B758-C640-49BC-8699-CA9E9A2972A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4" name="Freeform 22">
                  <a:extLst>
                    <a:ext uri="{FF2B5EF4-FFF2-40B4-BE49-F238E27FC236}">
                      <a16:creationId xmlns:a16="http://schemas.microsoft.com/office/drawing/2014/main" id="{3A0FFA68-E559-4AD9-93A6-5CCC12D156D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5" name="Freeform 23">
                  <a:extLst>
                    <a:ext uri="{FF2B5EF4-FFF2-40B4-BE49-F238E27FC236}">
                      <a16:creationId xmlns:a16="http://schemas.microsoft.com/office/drawing/2014/main" id="{28D8CE01-F168-40E1-80C9-35C30223DCC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6" name="Freeform 24">
                  <a:extLst>
                    <a:ext uri="{FF2B5EF4-FFF2-40B4-BE49-F238E27FC236}">
                      <a16:creationId xmlns:a16="http://schemas.microsoft.com/office/drawing/2014/main" id="{6CBB49F9-A7C5-4A8F-8B81-D49DB1F7DBC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7" name="Freeform 25">
                  <a:extLst>
                    <a:ext uri="{FF2B5EF4-FFF2-40B4-BE49-F238E27FC236}">
                      <a16:creationId xmlns:a16="http://schemas.microsoft.com/office/drawing/2014/main" id="{D629BF51-75EA-4033-9EF9-28407B32236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8" name="Freeform 26">
                  <a:extLst>
                    <a:ext uri="{FF2B5EF4-FFF2-40B4-BE49-F238E27FC236}">
                      <a16:creationId xmlns:a16="http://schemas.microsoft.com/office/drawing/2014/main" id="{B1596D9B-839C-4F2B-97AC-D564D62F068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9" name="Freeform 27">
                  <a:extLst>
                    <a:ext uri="{FF2B5EF4-FFF2-40B4-BE49-F238E27FC236}">
                      <a16:creationId xmlns:a16="http://schemas.microsoft.com/office/drawing/2014/main" id="{CDB14F48-BCA6-4D1C-8E58-68DFBFEC067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0" name="Freeform 28">
                  <a:extLst>
                    <a:ext uri="{FF2B5EF4-FFF2-40B4-BE49-F238E27FC236}">
                      <a16:creationId xmlns:a16="http://schemas.microsoft.com/office/drawing/2014/main" id="{F0650DBC-6702-4A96-841A-FBF480BD37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1" name="Freeform 29">
                  <a:extLst>
                    <a:ext uri="{FF2B5EF4-FFF2-40B4-BE49-F238E27FC236}">
                      <a16:creationId xmlns:a16="http://schemas.microsoft.com/office/drawing/2014/main" id="{026619C0-F3F8-484D-A0D4-4E4FBBA677C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2" name="Freeform 30">
                  <a:extLst>
                    <a:ext uri="{FF2B5EF4-FFF2-40B4-BE49-F238E27FC236}">
                      <a16:creationId xmlns:a16="http://schemas.microsoft.com/office/drawing/2014/main" id="{803AE2C9-96AD-4AFD-94CB-788C2D0DF8A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3" name="Freeform 31">
                  <a:extLst>
                    <a:ext uri="{FF2B5EF4-FFF2-40B4-BE49-F238E27FC236}">
                      <a16:creationId xmlns:a16="http://schemas.microsoft.com/office/drawing/2014/main" id="{64467323-A741-4662-8552-3B2262AC58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4" name="Freeform 32">
                  <a:extLst>
                    <a:ext uri="{FF2B5EF4-FFF2-40B4-BE49-F238E27FC236}">
                      <a16:creationId xmlns:a16="http://schemas.microsoft.com/office/drawing/2014/main" id="{70EC2F65-63C0-4C68-9030-BCBAAE06B0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5" name="Freeform 33">
                  <a:extLst>
                    <a:ext uri="{FF2B5EF4-FFF2-40B4-BE49-F238E27FC236}">
                      <a16:creationId xmlns:a16="http://schemas.microsoft.com/office/drawing/2014/main" id="{E17DE7ED-B0AF-4E44-8EF9-F9093BA339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6" name="Freeform 34">
                  <a:extLst>
                    <a:ext uri="{FF2B5EF4-FFF2-40B4-BE49-F238E27FC236}">
                      <a16:creationId xmlns:a16="http://schemas.microsoft.com/office/drawing/2014/main" id="{E18A8515-88E7-4013-B557-99D29B446A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7" name="Freeform 35">
                  <a:extLst>
                    <a:ext uri="{FF2B5EF4-FFF2-40B4-BE49-F238E27FC236}">
                      <a16:creationId xmlns:a16="http://schemas.microsoft.com/office/drawing/2014/main" id="{AB8B03B6-5D6E-4707-B3D8-C78DB368A0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8" name="Freeform 36">
                  <a:extLst>
                    <a:ext uri="{FF2B5EF4-FFF2-40B4-BE49-F238E27FC236}">
                      <a16:creationId xmlns:a16="http://schemas.microsoft.com/office/drawing/2014/main" id="{12FC8892-4690-4D07-89DC-695CC5C58FB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</p:grpSp>
        </p:grpSp>
      </p:grpSp>
      <p:sp>
        <p:nvSpPr>
          <p:cNvPr id="99" name="Rounded Rectangle 98"/>
          <p:cNvSpPr/>
          <p:nvPr/>
        </p:nvSpPr>
        <p:spPr>
          <a:xfrm>
            <a:off x="0" y="1689101"/>
            <a:ext cx="1906588" cy="804674"/>
          </a:xfrm>
          <a:prstGeom prst="roundRect">
            <a:avLst/>
          </a:prstGeom>
          <a:solidFill>
            <a:srgbClr val="145F8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TextBox 99"/>
          <p:cNvSpPr txBox="1"/>
          <p:nvPr/>
        </p:nvSpPr>
        <p:spPr>
          <a:xfrm>
            <a:off x="1920873" y="1676400"/>
            <a:ext cx="112633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BÀI TẬP CỦNG CỐ (TRẮC NGHIỆM)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63587" y="1677144"/>
            <a:ext cx="822661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IV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1076923" y="3786426"/>
            <a:ext cx="2254666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 err="1">
                <a:latin typeface="Times New Roman" panose="02020603050405020304" pitchFamily="18" charset="0"/>
              </a:rPr>
              <a:t>Trên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mặt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phẳng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i="1" dirty="0">
                <a:latin typeface="Times New Roman" panose="02020603050405020304" pitchFamily="18" charset="0"/>
              </a:rPr>
              <a:t>Oxy</a:t>
            </a:r>
            <a:r>
              <a:rPr lang="en-US" sz="5000" b="1" dirty="0">
                <a:latin typeface="Times New Roman" panose="02020603050405020304" pitchFamily="18" charset="0"/>
              </a:rPr>
              <a:t>, </a:t>
            </a:r>
            <a:r>
              <a:rPr lang="en-US" sz="5000" b="1" dirty="0" err="1">
                <a:latin typeface="Times New Roman" panose="02020603050405020304" pitchFamily="18" charset="0"/>
              </a:rPr>
              <a:t>phương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trình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đường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tròn</a:t>
            </a:r>
            <a:r>
              <a:rPr lang="en-US" sz="5000" b="1" dirty="0">
                <a:latin typeface="Times New Roman" panose="02020603050405020304" pitchFamily="18" charset="0"/>
              </a:rPr>
              <a:t> (C) </a:t>
            </a:r>
            <a:r>
              <a:rPr lang="en-US" sz="5000" b="1" dirty="0" err="1">
                <a:latin typeface="Times New Roman" panose="02020603050405020304" pitchFamily="18" charset="0"/>
              </a:rPr>
              <a:t>tâm</a:t>
            </a:r>
            <a:r>
              <a:rPr lang="en-US" sz="5000" b="1" dirty="0">
                <a:latin typeface="Times New Roman" panose="02020603050405020304" pitchFamily="18" charset="0"/>
              </a:rPr>
              <a:t>              , </a:t>
            </a:r>
            <a:r>
              <a:rPr lang="en-US" sz="5000" b="1" dirty="0" err="1">
                <a:latin typeface="Times New Roman" panose="02020603050405020304" pitchFamily="18" charset="0"/>
              </a:rPr>
              <a:t>bán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kính</a:t>
            </a:r>
            <a:r>
              <a:rPr lang="en-US" sz="5000" b="1" dirty="0">
                <a:latin typeface="Times New Roman" panose="02020603050405020304" pitchFamily="18" charset="0"/>
              </a:rPr>
              <a:t>           </a:t>
            </a:r>
            <a:r>
              <a:rPr lang="en-US" sz="5000" b="1" dirty="0" err="1">
                <a:latin typeface="Times New Roman" panose="02020603050405020304" pitchFamily="18" charset="0"/>
              </a:rPr>
              <a:t>là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03" name="Object 10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1125733"/>
              </p:ext>
            </p:extLst>
          </p:nvPr>
        </p:nvGraphicFramePr>
        <p:xfrm>
          <a:off x="16320671" y="3835400"/>
          <a:ext cx="2056304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732" name="Equation" r:id="rId3" imgW="990360" imgH="482400" progId="Equation.DSMT4">
                  <p:embed/>
                </p:oleObj>
              </mc:Choice>
              <mc:Fallback>
                <p:oleObj name="Equation" r:id="rId3" imgW="990360" imgH="482400" progId="Equation.DSMT4">
                  <p:embed/>
                  <p:pic>
                    <p:nvPicPr>
                      <p:cNvPr id="103" name="Object 10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320671" y="3835400"/>
                        <a:ext cx="2056304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" name="Rectangle 103"/>
          <p:cNvSpPr/>
          <p:nvPr/>
        </p:nvSpPr>
        <p:spPr>
          <a:xfrm>
            <a:off x="2350323" y="4596229"/>
            <a:ext cx="96290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A.</a:t>
            </a:r>
            <a:r>
              <a:rPr lang="en-US" sz="6400" b="1" dirty="0">
                <a:latin typeface="Times New Roman" panose="02020603050405020304" pitchFamily="18" charset="0"/>
              </a:rPr>
              <a:t>                            </a:t>
            </a:r>
            <a:r>
              <a:rPr lang="en-US" sz="5000" dirty="0">
                <a:latin typeface="Times New Roman" panose="02020603050405020304" pitchFamily="18" charset="0"/>
              </a:rPr>
              <a:t>;</a:t>
            </a:r>
            <a:endParaRPr lang="en-US" sz="5000" dirty="0"/>
          </a:p>
        </p:txBody>
      </p:sp>
      <p:sp>
        <p:nvSpPr>
          <p:cNvPr id="105" name="Rectangle 104"/>
          <p:cNvSpPr/>
          <p:nvPr/>
        </p:nvSpPr>
        <p:spPr>
          <a:xfrm>
            <a:off x="12512419" y="4679188"/>
            <a:ext cx="769169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B.</a:t>
            </a:r>
            <a:r>
              <a:rPr lang="en-US" sz="6400" b="1" dirty="0">
                <a:latin typeface="Times New Roman" panose="02020603050405020304" pitchFamily="18" charset="0"/>
              </a:rPr>
              <a:t>                              </a:t>
            </a:r>
            <a:r>
              <a:rPr lang="en-US" sz="5000" dirty="0">
                <a:latin typeface="Times New Roman" panose="02020603050405020304" pitchFamily="18" charset="0"/>
              </a:rPr>
              <a:t>;</a:t>
            </a:r>
            <a:endParaRPr lang="en-US" sz="6400" dirty="0">
              <a:latin typeface="Times New Roman" panose="02020603050405020304" pitchFamily="18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2419965" y="5936363"/>
            <a:ext cx="792078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C.</a:t>
            </a:r>
            <a:r>
              <a:rPr lang="en-US" sz="4800" b="1" dirty="0">
                <a:latin typeface="Times New Roman" panose="02020603050405020304" pitchFamily="18" charset="0"/>
              </a:rPr>
              <a:t>                                      </a:t>
            </a:r>
            <a:r>
              <a:rPr lang="en-US" sz="5000" dirty="0">
                <a:latin typeface="Times New Roman" panose="02020603050405020304" pitchFamily="18" charset="0"/>
              </a:rPr>
              <a:t>;</a:t>
            </a:r>
            <a:r>
              <a:rPr lang="en-US" sz="4800" b="1" dirty="0">
                <a:latin typeface="Times New Roman" panose="02020603050405020304" pitchFamily="18" charset="0"/>
              </a:rPr>
              <a:t>   </a:t>
            </a:r>
            <a:r>
              <a:rPr lang="en-US" sz="4800" b="1" baseline="30000" dirty="0">
                <a:latin typeface="Times New Roman" panose="02020603050405020304" pitchFamily="18" charset="0"/>
              </a:rPr>
              <a:t>                                                 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12481572" y="5901295"/>
            <a:ext cx="895753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D.                                      </a:t>
            </a:r>
            <a:r>
              <a:rPr lang="en-US" sz="5000" dirty="0">
                <a:latin typeface="Times New Roman" panose="02020603050405020304" pitchFamily="18" charset="0"/>
              </a:rPr>
              <a:t>.</a:t>
            </a:r>
            <a:r>
              <a:rPr lang="en-US" sz="4800" b="1" dirty="0">
                <a:latin typeface="Times New Roman" panose="02020603050405020304" pitchFamily="18" charset="0"/>
              </a:rPr>
              <a:t> </a:t>
            </a:r>
            <a:endParaRPr lang="en-US" sz="4800" dirty="0"/>
          </a:p>
        </p:txBody>
      </p:sp>
      <p:graphicFrame>
        <p:nvGraphicFramePr>
          <p:cNvPr id="108" name="Object 10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4877991"/>
              </p:ext>
            </p:extLst>
          </p:nvPr>
        </p:nvGraphicFramePr>
        <p:xfrm>
          <a:off x="3390900" y="4679950"/>
          <a:ext cx="525780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733" name="Equation" r:id="rId5" imgW="2628720" imgH="545760" progId="Equation.DSMT4">
                  <p:embed/>
                </p:oleObj>
              </mc:Choice>
              <mc:Fallback>
                <p:oleObj name="Equation" r:id="rId5" imgW="2628720" imgH="545760" progId="Equation.DSMT4">
                  <p:embed/>
                  <p:pic>
                    <p:nvPicPr>
                      <p:cNvPr id="108" name="Object 10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90900" y="4679950"/>
                        <a:ext cx="5257800" cy="109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" name="Object 10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321072"/>
              </p:ext>
            </p:extLst>
          </p:nvPr>
        </p:nvGraphicFramePr>
        <p:xfrm>
          <a:off x="13536264" y="4699000"/>
          <a:ext cx="556260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734" name="Equation" r:id="rId7" imgW="2781000" imgH="545760" progId="Equation.DSMT4">
                  <p:embed/>
                </p:oleObj>
              </mc:Choice>
              <mc:Fallback>
                <p:oleObj name="Equation" r:id="rId7" imgW="2781000" imgH="545760" progId="Equation.DSMT4">
                  <p:embed/>
                  <p:pic>
                    <p:nvPicPr>
                      <p:cNvPr id="109" name="Object 10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536264" y="4699000"/>
                        <a:ext cx="5562600" cy="109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" name="Object 10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1905196"/>
              </p:ext>
            </p:extLst>
          </p:nvPr>
        </p:nvGraphicFramePr>
        <p:xfrm>
          <a:off x="3575050" y="5842000"/>
          <a:ext cx="528320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735" name="Equation" r:id="rId9" imgW="2641320" imgH="545760" progId="Equation.DSMT4">
                  <p:embed/>
                </p:oleObj>
              </mc:Choice>
              <mc:Fallback>
                <p:oleObj name="Equation" r:id="rId9" imgW="2641320" imgH="545760" progId="Equation.DSMT4">
                  <p:embed/>
                  <p:pic>
                    <p:nvPicPr>
                      <p:cNvPr id="110" name="Object 109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575050" y="5842000"/>
                        <a:ext cx="5283200" cy="109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" name="Object 1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4367328"/>
              </p:ext>
            </p:extLst>
          </p:nvPr>
        </p:nvGraphicFramePr>
        <p:xfrm>
          <a:off x="13581063" y="5756275"/>
          <a:ext cx="556260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736" name="Equation" r:id="rId11" imgW="2781000" imgH="545760" progId="Equation.DSMT4">
                  <p:embed/>
                </p:oleObj>
              </mc:Choice>
              <mc:Fallback>
                <p:oleObj name="Equation" r:id="rId11" imgW="2781000" imgH="545760" progId="Equation.DSMT4">
                  <p:embed/>
                  <p:pic>
                    <p:nvPicPr>
                      <p:cNvPr id="111" name="Object 110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3581063" y="5756275"/>
                        <a:ext cx="5562600" cy="109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" name="Oval 111"/>
          <p:cNvSpPr/>
          <p:nvPr/>
        </p:nvSpPr>
        <p:spPr>
          <a:xfrm>
            <a:off x="12428138" y="4850651"/>
            <a:ext cx="909405" cy="89085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4800">
              <a:solidFill>
                <a:srgbClr val="FF0000"/>
              </a:solidFill>
            </a:endParaRPr>
          </a:p>
        </p:txBody>
      </p:sp>
      <p:grpSp>
        <p:nvGrpSpPr>
          <p:cNvPr id="113" name="Group 54">
            <a:extLst>
              <a:ext uri="{FF2B5EF4-FFF2-40B4-BE49-F238E27FC236}">
                <a16:creationId xmlns:a16="http://schemas.microsoft.com/office/drawing/2014/main" id="{29F19799-1603-4D84-9272-CF8521E2306A}"/>
              </a:ext>
            </a:extLst>
          </p:cNvPr>
          <p:cNvGrpSpPr/>
          <p:nvPr/>
        </p:nvGrpSpPr>
        <p:grpSpPr>
          <a:xfrm>
            <a:off x="992187" y="7467601"/>
            <a:ext cx="22547527" cy="5181599"/>
            <a:chOff x="1268078" y="3405486"/>
            <a:chExt cx="22031636" cy="5420691"/>
          </a:xfrm>
        </p:grpSpPr>
        <p:sp>
          <p:nvSpPr>
            <p:cNvPr id="114" name="Rounded Rectangle 61">
              <a:extLst>
                <a:ext uri="{FF2B5EF4-FFF2-40B4-BE49-F238E27FC236}">
                  <a16:creationId xmlns:a16="http://schemas.microsoft.com/office/drawing/2014/main" id="{1A1341D7-E4D7-4263-ACB4-8CBED7BC548C}"/>
                </a:ext>
              </a:extLst>
            </p:cNvPr>
            <p:cNvSpPr/>
            <p:nvPr/>
          </p:nvSpPr>
          <p:spPr>
            <a:xfrm>
              <a:off x="1268078" y="3790952"/>
              <a:ext cx="22031636" cy="5035225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00" dirty="0"/>
            </a:p>
            <a:p>
              <a:pPr algn="ctr"/>
              <a:endParaRPr lang="en-US" sz="4400" dirty="0"/>
            </a:p>
            <a:p>
              <a:pPr algn="ctr"/>
              <a:endParaRPr lang="en-US" sz="4400" dirty="0"/>
            </a:p>
            <a:p>
              <a:pPr algn="ctr"/>
              <a:endParaRPr lang="en-US" sz="4400" dirty="0"/>
            </a:p>
            <a:p>
              <a:pPr algn="ctr"/>
              <a:endParaRPr lang="en-US" sz="4400" dirty="0"/>
            </a:p>
          </p:txBody>
        </p:sp>
        <p:grpSp>
          <p:nvGrpSpPr>
            <p:cNvPr id="115" name="Group 67">
              <a:extLst>
                <a:ext uri="{FF2B5EF4-FFF2-40B4-BE49-F238E27FC236}">
                  <a16:creationId xmlns:a16="http://schemas.microsoft.com/office/drawing/2014/main" id="{AFAA827D-9837-4E31-9D29-04E99540996A}"/>
                </a:ext>
              </a:extLst>
            </p:cNvPr>
            <p:cNvGrpSpPr/>
            <p:nvPr/>
          </p:nvGrpSpPr>
          <p:grpSpPr>
            <a:xfrm>
              <a:off x="1268078" y="3405486"/>
              <a:ext cx="3224713" cy="940513"/>
              <a:chOff x="1311958" y="3405486"/>
              <a:chExt cx="3224713" cy="940513"/>
            </a:xfrm>
          </p:grpSpPr>
          <p:sp>
            <p:nvSpPr>
              <p:cNvPr id="116" name="Freeform 20">
                <a:extLst>
                  <a:ext uri="{FF2B5EF4-FFF2-40B4-BE49-F238E27FC236}">
                    <a16:creationId xmlns:a16="http://schemas.microsoft.com/office/drawing/2014/main" id="{5180BED7-9B1B-4DE6-ABEB-2B63BACE911D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2907976" y="2684492"/>
                <a:ext cx="793396" cy="2463994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17" name="TextBox 116">
                <a:extLst>
                  <a:ext uri="{FF2B5EF4-FFF2-40B4-BE49-F238E27FC236}">
                    <a16:creationId xmlns:a16="http://schemas.microsoft.com/office/drawing/2014/main" id="{6690A0D1-C308-4150-870C-39D3CF41F427}"/>
                  </a:ext>
                </a:extLst>
              </p:cNvPr>
              <p:cNvSpPr txBox="1"/>
              <p:nvPr/>
            </p:nvSpPr>
            <p:spPr>
              <a:xfrm>
                <a:off x="2250671" y="3527166"/>
                <a:ext cx="1743634" cy="6516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Câu</a:t>
                </a:r>
                <a:r>
                  <a:rPr lang="en-US" sz="44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4</a:t>
                </a:r>
              </a:p>
            </p:txBody>
          </p:sp>
          <p:grpSp>
            <p:nvGrpSpPr>
              <p:cNvPr id="118" name="Group 70">
                <a:extLst>
                  <a:ext uri="{FF2B5EF4-FFF2-40B4-BE49-F238E27FC236}">
                    <a16:creationId xmlns:a16="http://schemas.microsoft.com/office/drawing/2014/main" id="{EB2B4CDC-0C20-4A73-9199-0F93E7F7E159}"/>
                  </a:ext>
                </a:extLst>
              </p:cNvPr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119" name="Rectangle 118">
                  <a:extLst>
                    <a:ext uri="{FF2B5EF4-FFF2-40B4-BE49-F238E27FC236}">
                      <a16:creationId xmlns:a16="http://schemas.microsoft.com/office/drawing/2014/main" id="{B67490EA-7DBD-427D-A877-EB1FB7D0172A}"/>
                    </a:ext>
                  </a:extLst>
                </p:cNvPr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400"/>
                </a:p>
              </p:txBody>
            </p:sp>
            <p:sp>
              <p:nvSpPr>
                <p:cNvPr id="120" name="Freeform 13">
                  <a:extLst>
                    <a:ext uri="{FF2B5EF4-FFF2-40B4-BE49-F238E27FC236}">
                      <a16:creationId xmlns:a16="http://schemas.microsoft.com/office/drawing/2014/main" id="{1DAB74B7-9FBC-49C2-8D03-A7AF42DBDA9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1" name="Freeform 14">
                  <a:extLst>
                    <a:ext uri="{FF2B5EF4-FFF2-40B4-BE49-F238E27FC236}">
                      <a16:creationId xmlns:a16="http://schemas.microsoft.com/office/drawing/2014/main" id="{256C0265-C8FB-469E-84AB-1F76C196C6D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2" name="Freeform 15">
                  <a:extLst>
                    <a:ext uri="{FF2B5EF4-FFF2-40B4-BE49-F238E27FC236}">
                      <a16:creationId xmlns:a16="http://schemas.microsoft.com/office/drawing/2014/main" id="{E229B994-0458-457A-AE87-19CD65AFFFE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3" name="Freeform 16">
                  <a:extLst>
                    <a:ext uri="{FF2B5EF4-FFF2-40B4-BE49-F238E27FC236}">
                      <a16:creationId xmlns:a16="http://schemas.microsoft.com/office/drawing/2014/main" id="{67EF22A1-75B0-437A-95FD-F987C25AD75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4" name="Freeform 17">
                  <a:extLst>
                    <a:ext uri="{FF2B5EF4-FFF2-40B4-BE49-F238E27FC236}">
                      <a16:creationId xmlns:a16="http://schemas.microsoft.com/office/drawing/2014/main" id="{27BDF99D-BFCC-48E3-9C70-12AE8E881DE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5" name="Freeform 18">
                  <a:extLst>
                    <a:ext uri="{FF2B5EF4-FFF2-40B4-BE49-F238E27FC236}">
                      <a16:creationId xmlns:a16="http://schemas.microsoft.com/office/drawing/2014/main" id="{EA101C20-75C2-4A96-88C8-229DC1828E2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6" name="Freeform 19">
                  <a:extLst>
                    <a:ext uri="{FF2B5EF4-FFF2-40B4-BE49-F238E27FC236}">
                      <a16:creationId xmlns:a16="http://schemas.microsoft.com/office/drawing/2014/main" id="{CBE7DA31-CB8C-487C-BE0E-D305C978E32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7" name="Freeform 20">
                  <a:extLst>
                    <a:ext uri="{FF2B5EF4-FFF2-40B4-BE49-F238E27FC236}">
                      <a16:creationId xmlns:a16="http://schemas.microsoft.com/office/drawing/2014/main" id="{D0BF6DFD-D046-4046-9C6A-F9DAE40C5A5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8" name="Freeform 21">
                  <a:extLst>
                    <a:ext uri="{FF2B5EF4-FFF2-40B4-BE49-F238E27FC236}">
                      <a16:creationId xmlns:a16="http://schemas.microsoft.com/office/drawing/2014/main" id="{7723B758-C640-49BC-8699-CA9E9A2972A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9" name="Freeform 22">
                  <a:extLst>
                    <a:ext uri="{FF2B5EF4-FFF2-40B4-BE49-F238E27FC236}">
                      <a16:creationId xmlns:a16="http://schemas.microsoft.com/office/drawing/2014/main" id="{3A0FFA68-E559-4AD9-93A6-5CCC12D156D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1" name="Freeform 23">
                  <a:extLst>
                    <a:ext uri="{FF2B5EF4-FFF2-40B4-BE49-F238E27FC236}">
                      <a16:creationId xmlns:a16="http://schemas.microsoft.com/office/drawing/2014/main" id="{28D8CE01-F168-40E1-80C9-35C30223DCC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2" name="Freeform 24">
                  <a:extLst>
                    <a:ext uri="{FF2B5EF4-FFF2-40B4-BE49-F238E27FC236}">
                      <a16:creationId xmlns:a16="http://schemas.microsoft.com/office/drawing/2014/main" id="{6CBB49F9-A7C5-4A8F-8B81-D49DB1F7DBC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3" name="Freeform 25">
                  <a:extLst>
                    <a:ext uri="{FF2B5EF4-FFF2-40B4-BE49-F238E27FC236}">
                      <a16:creationId xmlns:a16="http://schemas.microsoft.com/office/drawing/2014/main" id="{D629BF51-75EA-4033-9EF9-28407B32236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4" name="Freeform 26">
                  <a:extLst>
                    <a:ext uri="{FF2B5EF4-FFF2-40B4-BE49-F238E27FC236}">
                      <a16:creationId xmlns:a16="http://schemas.microsoft.com/office/drawing/2014/main" id="{B1596D9B-839C-4F2B-97AC-D564D62F068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5" name="Freeform 27">
                  <a:extLst>
                    <a:ext uri="{FF2B5EF4-FFF2-40B4-BE49-F238E27FC236}">
                      <a16:creationId xmlns:a16="http://schemas.microsoft.com/office/drawing/2014/main" id="{CDB14F48-BCA6-4D1C-8E58-68DFBFEC067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6" name="Freeform 28">
                  <a:extLst>
                    <a:ext uri="{FF2B5EF4-FFF2-40B4-BE49-F238E27FC236}">
                      <a16:creationId xmlns:a16="http://schemas.microsoft.com/office/drawing/2014/main" id="{F0650DBC-6702-4A96-841A-FBF480BD37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7" name="Freeform 29">
                  <a:extLst>
                    <a:ext uri="{FF2B5EF4-FFF2-40B4-BE49-F238E27FC236}">
                      <a16:creationId xmlns:a16="http://schemas.microsoft.com/office/drawing/2014/main" id="{026619C0-F3F8-484D-A0D4-4E4FBBA677C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8" name="Freeform 30">
                  <a:extLst>
                    <a:ext uri="{FF2B5EF4-FFF2-40B4-BE49-F238E27FC236}">
                      <a16:creationId xmlns:a16="http://schemas.microsoft.com/office/drawing/2014/main" id="{803AE2C9-96AD-4AFD-94CB-788C2D0DF8A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9" name="Freeform 31">
                  <a:extLst>
                    <a:ext uri="{FF2B5EF4-FFF2-40B4-BE49-F238E27FC236}">
                      <a16:creationId xmlns:a16="http://schemas.microsoft.com/office/drawing/2014/main" id="{64467323-A741-4662-8552-3B2262AC58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40" name="Freeform 32">
                  <a:extLst>
                    <a:ext uri="{FF2B5EF4-FFF2-40B4-BE49-F238E27FC236}">
                      <a16:creationId xmlns:a16="http://schemas.microsoft.com/office/drawing/2014/main" id="{70EC2F65-63C0-4C68-9030-BCBAAE06B0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46" name="Freeform 33">
                  <a:extLst>
                    <a:ext uri="{FF2B5EF4-FFF2-40B4-BE49-F238E27FC236}">
                      <a16:creationId xmlns:a16="http://schemas.microsoft.com/office/drawing/2014/main" id="{E17DE7ED-B0AF-4E44-8EF9-F9093BA339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47" name="Freeform 34">
                  <a:extLst>
                    <a:ext uri="{FF2B5EF4-FFF2-40B4-BE49-F238E27FC236}">
                      <a16:creationId xmlns:a16="http://schemas.microsoft.com/office/drawing/2014/main" id="{E18A8515-88E7-4013-B557-99D29B446A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48" name="Freeform 35">
                  <a:extLst>
                    <a:ext uri="{FF2B5EF4-FFF2-40B4-BE49-F238E27FC236}">
                      <a16:creationId xmlns:a16="http://schemas.microsoft.com/office/drawing/2014/main" id="{AB8B03B6-5D6E-4707-B3D8-C78DB368A0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49" name="Freeform 36">
                  <a:extLst>
                    <a:ext uri="{FF2B5EF4-FFF2-40B4-BE49-F238E27FC236}">
                      <a16:creationId xmlns:a16="http://schemas.microsoft.com/office/drawing/2014/main" id="{12FC8892-4690-4D07-89DC-695CC5C58FB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</p:grpSp>
        </p:grpSp>
      </p:grpSp>
      <p:sp>
        <p:nvSpPr>
          <p:cNvPr id="150" name="Rectangle 149"/>
          <p:cNvSpPr/>
          <p:nvPr/>
        </p:nvSpPr>
        <p:spPr>
          <a:xfrm>
            <a:off x="4561297" y="8220802"/>
            <a:ext cx="1563446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 err="1">
                <a:latin typeface="Times New Roman" panose="02020603050405020304" pitchFamily="18" charset="0"/>
              </a:rPr>
              <a:t>Phương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trình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nào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sau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đây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là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phương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trình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đường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tròn</a:t>
            </a:r>
            <a:r>
              <a:rPr lang="en-US" sz="5000" b="1" dirty="0"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152" name="Oval 151"/>
          <p:cNvSpPr/>
          <p:nvPr/>
        </p:nvSpPr>
        <p:spPr>
          <a:xfrm>
            <a:off x="12558091" y="10972800"/>
            <a:ext cx="890205" cy="9144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4800">
              <a:solidFill>
                <a:schemeClr val="tx1"/>
              </a:solidFill>
            </a:endParaRPr>
          </a:p>
        </p:txBody>
      </p:sp>
      <p:sp>
        <p:nvSpPr>
          <p:cNvPr id="153" name="Text Box 2"/>
          <p:cNvSpPr txBox="1">
            <a:spLocks noChangeArrowheads="1"/>
          </p:cNvSpPr>
          <p:nvPr/>
        </p:nvSpPr>
        <p:spPr bwMode="auto">
          <a:xfrm>
            <a:off x="7127876" y="11208603"/>
            <a:ext cx="18473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4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130" name="Object 1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18619"/>
              </p:ext>
            </p:extLst>
          </p:nvPr>
        </p:nvGraphicFramePr>
        <p:xfrm>
          <a:off x="21202108" y="3974331"/>
          <a:ext cx="147637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737" name="Equation" r:id="rId13" imgW="711000" imgH="266400" progId="Equation.DSMT4">
                  <p:embed/>
                </p:oleObj>
              </mc:Choice>
              <mc:Fallback>
                <p:oleObj name="Equation" r:id="rId13" imgW="711000" imgH="266400" progId="Equation.DSMT4">
                  <p:embed/>
                  <p:pic>
                    <p:nvPicPr>
                      <p:cNvPr id="103" name="Object 102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1202108" y="3974331"/>
                        <a:ext cx="1476375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1" name="Rectangle 140"/>
          <p:cNvSpPr/>
          <p:nvPr/>
        </p:nvSpPr>
        <p:spPr>
          <a:xfrm>
            <a:off x="2502723" y="9550272"/>
            <a:ext cx="96290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A.</a:t>
            </a:r>
            <a:r>
              <a:rPr lang="en-US" sz="5000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                               </a:t>
            </a:r>
            <a:r>
              <a:rPr lang="en-US" sz="5000" dirty="0">
                <a:latin typeface="Times New Roman" panose="02020603050405020304" pitchFamily="18" charset="0"/>
              </a:rPr>
              <a:t>;</a:t>
            </a:r>
            <a:r>
              <a:rPr lang="en-US" sz="6400" b="1" dirty="0">
                <a:latin typeface="Times New Roman" panose="02020603050405020304" pitchFamily="18" charset="0"/>
              </a:rPr>
              <a:t> </a:t>
            </a:r>
            <a:endParaRPr lang="en-US" sz="6400" dirty="0"/>
          </a:p>
        </p:txBody>
      </p:sp>
      <p:sp>
        <p:nvSpPr>
          <p:cNvPr id="142" name="Rectangle 141"/>
          <p:cNvSpPr/>
          <p:nvPr/>
        </p:nvSpPr>
        <p:spPr>
          <a:xfrm>
            <a:off x="12664819" y="9633231"/>
            <a:ext cx="813936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B.                                            </a:t>
            </a:r>
            <a:r>
              <a:rPr lang="en-US" sz="5000" dirty="0">
                <a:latin typeface="Times New Roman" panose="02020603050405020304" pitchFamily="18" charset="0"/>
              </a:rPr>
              <a:t>;</a:t>
            </a:r>
            <a:endParaRPr lang="en-US" sz="6400" b="1" dirty="0">
              <a:latin typeface="Times New Roman" panose="02020603050405020304" pitchFamily="18" charset="0"/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2520205" y="10914635"/>
            <a:ext cx="738738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C.                                        </a:t>
            </a:r>
            <a:r>
              <a:rPr lang="en-US" sz="5000" dirty="0">
                <a:latin typeface="Times New Roman" panose="02020603050405020304" pitchFamily="18" charset="0"/>
              </a:rPr>
              <a:t>;</a:t>
            </a:r>
            <a:r>
              <a:rPr lang="en-US" sz="4800" b="1" dirty="0">
                <a:latin typeface="Times New Roman" panose="02020603050405020304" pitchFamily="18" charset="0"/>
              </a:rPr>
              <a:t> </a:t>
            </a:r>
            <a:r>
              <a:rPr lang="en-US" sz="4800" b="1" baseline="30000" dirty="0">
                <a:latin typeface="Times New Roman" panose="02020603050405020304" pitchFamily="18" charset="0"/>
              </a:rPr>
              <a:t>                                                 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12684849" y="10914492"/>
            <a:ext cx="895753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D.</a:t>
            </a:r>
            <a:r>
              <a:rPr lang="en-US" sz="4800" b="1" dirty="0">
                <a:latin typeface="Times New Roman" panose="02020603050405020304" pitchFamily="18" charset="0"/>
              </a:rPr>
              <a:t>                                          </a:t>
            </a:r>
            <a:r>
              <a:rPr lang="en-US" sz="4800" dirty="0">
                <a:latin typeface="Times New Roman" panose="02020603050405020304" pitchFamily="18" charset="0"/>
              </a:rPr>
              <a:t>.</a:t>
            </a:r>
            <a:endParaRPr lang="en-US" sz="4800" dirty="0"/>
          </a:p>
        </p:txBody>
      </p:sp>
      <p:graphicFrame>
        <p:nvGraphicFramePr>
          <p:cNvPr id="145" name="Object 1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6698363"/>
              </p:ext>
            </p:extLst>
          </p:nvPr>
        </p:nvGraphicFramePr>
        <p:xfrm>
          <a:off x="3060700" y="9748710"/>
          <a:ext cx="62230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738" name="Equation" r:id="rId15" imgW="3111480" imgH="431640" progId="Equation.DSMT4">
                  <p:embed/>
                </p:oleObj>
              </mc:Choice>
              <mc:Fallback>
                <p:oleObj name="Equation" r:id="rId15" imgW="3111480" imgH="431640" progId="Equation.DSMT4">
                  <p:embed/>
                  <p:pic>
                    <p:nvPicPr>
                      <p:cNvPr id="108" name="Object 107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060700" y="9748710"/>
                        <a:ext cx="62230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" name="Object 1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4992336"/>
              </p:ext>
            </p:extLst>
          </p:nvPr>
        </p:nvGraphicFramePr>
        <p:xfrm>
          <a:off x="13650913" y="9767760"/>
          <a:ext cx="65532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739" name="Equation" r:id="rId17" imgW="3276360" imgH="431640" progId="Equation.DSMT4">
                  <p:embed/>
                </p:oleObj>
              </mc:Choice>
              <mc:Fallback>
                <p:oleObj name="Equation" r:id="rId17" imgW="3276360" imgH="431640" progId="Equation.DSMT4">
                  <p:embed/>
                  <p:pic>
                    <p:nvPicPr>
                      <p:cNvPr id="109" name="Object 108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3650913" y="9767760"/>
                        <a:ext cx="65532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" name="Object 1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6985024"/>
              </p:ext>
            </p:extLst>
          </p:nvPr>
        </p:nvGraphicFramePr>
        <p:xfrm>
          <a:off x="3179763" y="10934572"/>
          <a:ext cx="62738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740" name="Equation" r:id="rId19" imgW="3136680" imgH="431640" progId="Equation.DSMT4">
                  <p:embed/>
                </p:oleObj>
              </mc:Choice>
              <mc:Fallback>
                <p:oleObj name="Equation" r:id="rId19" imgW="3136680" imgH="431640" progId="Equation.DSMT4">
                  <p:embed/>
                  <p:pic>
                    <p:nvPicPr>
                      <p:cNvPr id="110" name="Object 109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3179763" y="10934572"/>
                        <a:ext cx="62738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6" name="Object 1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486849"/>
              </p:ext>
            </p:extLst>
          </p:nvPr>
        </p:nvGraphicFramePr>
        <p:xfrm>
          <a:off x="13441363" y="10883772"/>
          <a:ext cx="62484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741" name="Equation" r:id="rId21" imgW="3124080" imgH="431640" progId="Equation.DSMT4">
                  <p:embed/>
                </p:oleObj>
              </mc:Choice>
              <mc:Fallback>
                <p:oleObj name="Equation" r:id="rId21" imgW="3124080" imgH="431640" progId="Equation.DSMT4">
                  <p:embed/>
                  <p:pic>
                    <p:nvPicPr>
                      <p:cNvPr id="111" name="Object 110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3441363" y="10883772"/>
                        <a:ext cx="62484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4452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animBg="1"/>
      <p:bldP spid="150" grpId="0"/>
      <p:bldP spid="152" grpId="0" animBg="1"/>
      <p:bldP spid="141" grpId="0"/>
      <p:bldP spid="142" grpId="0"/>
      <p:bldP spid="143" grpId="0"/>
      <p:bldP spid="14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oup 54">
            <a:extLst>
              <a:ext uri="{FF2B5EF4-FFF2-40B4-BE49-F238E27FC236}">
                <a16:creationId xmlns:a16="http://schemas.microsoft.com/office/drawing/2014/main" id="{29F19799-1603-4D84-9272-CF8521E2306A}"/>
              </a:ext>
            </a:extLst>
          </p:cNvPr>
          <p:cNvGrpSpPr/>
          <p:nvPr/>
        </p:nvGrpSpPr>
        <p:grpSpPr>
          <a:xfrm>
            <a:off x="1065491" y="2619149"/>
            <a:ext cx="22547527" cy="4654539"/>
            <a:chOff x="1268078" y="3405486"/>
            <a:chExt cx="22031636" cy="3365374"/>
          </a:xfrm>
        </p:grpSpPr>
        <p:sp>
          <p:nvSpPr>
            <p:cNvPr id="69" name="Rounded Rectangle 61">
              <a:extLst>
                <a:ext uri="{FF2B5EF4-FFF2-40B4-BE49-F238E27FC236}">
                  <a16:creationId xmlns:a16="http://schemas.microsoft.com/office/drawing/2014/main" id="{1A1341D7-E4D7-4263-ACB4-8CBED7BC548C}"/>
                </a:ext>
              </a:extLst>
            </p:cNvPr>
            <p:cNvSpPr/>
            <p:nvPr/>
          </p:nvSpPr>
          <p:spPr>
            <a:xfrm>
              <a:off x="1268078" y="3790952"/>
              <a:ext cx="22031636" cy="2979908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00"/>
            </a:p>
          </p:txBody>
        </p:sp>
        <p:grpSp>
          <p:nvGrpSpPr>
            <p:cNvPr id="70" name="Group 67">
              <a:extLst>
                <a:ext uri="{FF2B5EF4-FFF2-40B4-BE49-F238E27FC236}">
                  <a16:creationId xmlns:a16="http://schemas.microsoft.com/office/drawing/2014/main" id="{AFAA827D-9837-4E31-9D29-04E99540996A}"/>
                </a:ext>
              </a:extLst>
            </p:cNvPr>
            <p:cNvGrpSpPr/>
            <p:nvPr/>
          </p:nvGrpSpPr>
          <p:grpSpPr>
            <a:xfrm>
              <a:off x="1268078" y="3405486"/>
              <a:ext cx="3224713" cy="940513"/>
              <a:chOff x="1311958" y="3405486"/>
              <a:chExt cx="3224713" cy="940513"/>
            </a:xfrm>
          </p:grpSpPr>
          <p:sp>
            <p:nvSpPr>
              <p:cNvPr id="71" name="Freeform 20">
                <a:extLst>
                  <a:ext uri="{FF2B5EF4-FFF2-40B4-BE49-F238E27FC236}">
                    <a16:creationId xmlns:a16="http://schemas.microsoft.com/office/drawing/2014/main" id="{5180BED7-9B1B-4DE6-ABEB-2B63BACE911D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2907976" y="2684492"/>
                <a:ext cx="793396" cy="2463994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6690A0D1-C308-4150-870C-39D3CF41F427}"/>
                  </a:ext>
                </a:extLst>
              </p:cNvPr>
              <p:cNvSpPr txBox="1"/>
              <p:nvPr/>
            </p:nvSpPr>
            <p:spPr>
              <a:xfrm>
                <a:off x="2250671" y="3527166"/>
                <a:ext cx="1743634" cy="556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Câu</a:t>
                </a:r>
                <a:r>
                  <a:rPr lang="en-US" sz="44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5</a:t>
                </a:r>
              </a:p>
            </p:txBody>
          </p:sp>
          <p:grpSp>
            <p:nvGrpSpPr>
              <p:cNvPr id="73" name="Group 70">
                <a:extLst>
                  <a:ext uri="{FF2B5EF4-FFF2-40B4-BE49-F238E27FC236}">
                    <a16:creationId xmlns:a16="http://schemas.microsoft.com/office/drawing/2014/main" id="{EB2B4CDC-0C20-4A73-9199-0F93E7F7E159}"/>
                  </a:ext>
                </a:extLst>
              </p:cNvPr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74" name="Rectangle 73">
                  <a:extLst>
                    <a:ext uri="{FF2B5EF4-FFF2-40B4-BE49-F238E27FC236}">
                      <a16:creationId xmlns:a16="http://schemas.microsoft.com/office/drawing/2014/main" id="{B67490EA-7DBD-427D-A877-EB1FB7D0172A}"/>
                    </a:ext>
                  </a:extLst>
                </p:cNvPr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400"/>
                </a:p>
              </p:txBody>
            </p:sp>
            <p:sp>
              <p:nvSpPr>
                <p:cNvPr id="75" name="Freeform 13">
                  <a:extLst>
                    <a:ext uri="{FF2B5EF4-FFF2-40B4-BE49-F238E27FC236}">
                      <a16:creationId xmlns:a16="http://schemas.microsoft.com/office/drawing/2014/main" id="{1DAB74B7-9FBC-49C2-8D03-A7AF42DBDA9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76" name="Freeform 14">
                  <a:extLst>
                    <a:ext uri="{FF2B5EF4-FFF2-40B4-BE49-F238E27FC236}">
                      <a16:creationId xmlns:a16="http://schemas.microsoft.com/office/drawing/2014/main" id="{256C0265-C8FB-469E-84AB-1F76C196C6D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77" name="Freeform 15">
                  <a:extLst>
                    <a:ext uri="{FF2B5EF4-FFF2-40B4-BE49-F238E27FC236}">
                      <a16:creationId xmlns:a16="http://schemas.microsoft.com/office/drawing/2014/main" id="{E229B994-0458-457A-AE87-19CD65AFFFE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78" name="Freeform 16">
                  <a:extLst>
                    <a:ext uri="{FF2B5EF4-FFF2-40B4-BE49-F238E27FC236}">
                      <a16:creationId xmlns:a16="http://schemas.microsoft.com/office/drawing/2014/main" id="{67EF22A1-75B0-437A-95FD-F987C25AD75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79" name="Freeform 17">
                  <a:extLst>
                    <a:ext uri="{FF2B5EF4-FFF2-40B4-BE49-F238E27FC236}">
                      <a16:creationId xmlns:a16="http://schemas.microsoft.com/office/drawing/2014/main" id="{27BDF99D-BFCC-48E3-9C70-12AE8E881DE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0" name="Freeform 18">
                  <a:extLst>
                    <a:ext uri="{FF2B5EF4-FFF2-40B4-BE49-F238E27FC236}">
                      <a16:creationId xmlns:a16="http://schemas.microsoft.com/office/drawing/2014/main" id="{EA101C20-75C2-4A96-88C8-229DC1828E2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1" name="Freeform 19">
                  <a:extLst>
                    <a:ext uri="{FF2B5EF4-FFF2-40B4-BE49-F238E27FC236}">
                      <a16:creationId xmlns:a16="http://schemas.microsoft.com/office/drawing/2014/main" id="{CBE7DA31-CB8C-487C-BE0E-D305C978E32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2" name="Freeform 20">
                  <a:extLst>
                    <a:ext uri="{FF2B5EF4-FFF2-40B4-BE49-F238E27FC236}">
                      <a16:creationId xmlns:a16="http://schemas.microsoft.com/office/drawing/2014/main" id="{D0BF6DFD-D046-4046-9C6A-F9DAE40C5A5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3" name="Freeform 21">
                  <a:extLst>
                    <a:ext uri="{FF2B5EF4-FFF2-40B4-BE49-F238E27FC236}">
                      <a16:creationId xmlns:a16="http://schemas.microsoft.com/office/drawing/2014/main" id="{7723B758-C640-49BC-8699-CA9E9A2972A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4" name="Freeform 22">
                  <a:extLst>
                    <a:ext uri="{FF2B5EF4-FFF2-40B4-BE49-F238E27FC236}">
                      <a16:creationId xmlns:a16="http://schemas.microsoft.com/office/drawing/2014/main" id="{3A0FFA68-E559-4AD9-93A6-5CCC12D156D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5" name="Freeform 23">
                  <a:extLst>
                    <a:ext uri="{FF2B5EF4-FFF2-40B4-BE49-F238E27FC236}">
                      <a16:creationId xmlns:a16="http://schemas.microsoft.com/office/drawing/2014/main" id="{28D8CE01-F168-40E1-80C9-35C30223DCC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6" name="Freeform 24">
                  <a:extLst>
                    <a:ext uri="{FF2B5EF4-FFF2-40B4-BE49-F238E27FC236}">
                      <a16:creationId xmlns:a16="http://schemas.microsoft.com/office/drawing/2014/main" id="{6CBB49F9-A7C5-4A8F-8B81-D49DB1F7DBC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7" name="Freeform 25">
                  <a:extLst>
                    <a:ext uri="{FF2B5EF4-FFF2-40B4-BE49-F238E27FC236}">
                      <a16:creationId xmlns:a16="http://schemas.microsoft.com/office/drawing/2014/main" id="{D629BF51-75EA-4033-9EF9-28407B32236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8" name="Freeform 26">
                  <a:extLst>
                    <a:ext uri="{FF2B5EF4-FFF2-40B4-BE49-F238E27FC236}">
                      <a16:creationId xmlns:a16="http://schemas.microsoft.com/office/drawing/2014/main" id="{B1596D9B-839C-4F2B-97AC-D564D62F068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9" name="Freeform 27">
                  <a:extLst>
                    <a:ext uri="{FF2B5EF4-FFF2-40B4-BE49-F238E27FC236}">
                      <a16:creationId xmlns:a16="http://schemas.microsoft.com/office/drawing/2014/main" id="{CDB14F48-BCA6-4D1C-8E58-68DFBFEC067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0" name="Freeform 28">
                  <a:extLst>
                    <a:ext uri="{FF2B5EF4-FFF2-40B4-BE49-F238E27FC236}">
                      <a16:creationId xmlns:a16="http://schemas.microsoft.com/office/drawing/2014/main" id="{F0650DBC-6702-4A96-841A-FBF480BD37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1" name="Freeform 29">
                  <a:extLst>
                    <a:ext uri="{FF2B5EF4-FFF2-40B4-BE49-F238E27FC236}">
                      <a16:creationId xmlns:a16="http://schemas.microsoft.com/office/drawing/2014/main" id="{026619C0-F3F8-484D-A0D4-4E4FBBA677C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2" name="Freeform 30">
                  <a:extLst>
                    <a:ext uri="{FF2B5EF4-FFF2-40B4-BE49-F238E27FC236}">
                      <a16:creationId xmlns:a16="http://schemas.microsoft.com/office/drawing/2014/main" id="{803AE2C9-96AD-4AFD-94CB-788C2D0DF8A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3" name="Freeform 31">
                  <a:extLst>
                    <a:ext uri="{FF2B5EF4-FFF2-40B4-BE49-F238E27FC236}">
                      <a16:creationId xmlns:a16="http://schemas.microsoft.com/office/drawing/2014/main" id="{64467323-A741-4662-8552-3B2262AC58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4" name="Freeform 32">
                  <a:extLst>
                    <a:ext uri="{FF2B5EF4-FFF2-40B4-BE49-F238E27FC236}">
                      <a16:creationId xmlns:a16="http://schemas.microsoft.com/office/drawing/2014/main" id="{70EC2F65-63C0-4C68-9030-BCBAAE06B0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5" name="Freeform 33">
                  <a:extLst>
                    <a:ext uri="{FF2B5EF4-FFF2-40B4-BE49-F238E27FC236}">
                      <a16:creationId xmlns:a16="http://schemas.microsoft.com/office/drawing/2014/main" id="{E17DE7ED-B0AF-4E44-8EF9-F9093BA339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6" name="Freeform 34">
                  <a:extLst>
                    <a:ext uri="{FF2B5EF4-FFF2-40B4-BE49-F238E27FC236}">
                      <a16:creationId xmlns:a16="http://schemas.microsoft.com/office/drawing/2014/main" id="{E18A8515-88E7-4013-B557-99D29B446A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7" name="Freeform 35">
                  <a:extLst>
                    <a:ext uri="{FF2B5EF4-FFF2-40B4-BE49-F238E27FC236}">
                      <a16:creationId xmlns:a16="http://schemas.microsoft.com/office/drawing/2014/main" id="{AB8B03B6-5D6E-4707-B3D8-C78DB368A0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8" name="Freeform 36">
                  <a:extLst>
                    <a:ext uri="{FF2B5EF4-FFF2-40B4-BE49-F238E27FC236}">
                      <a16:creationId xmlns:a16="http://schemas.microsoft.com/office/drawing/2014/main" id="{12FC8892-4690-4D07-89DC-695CC5C58FB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</p:grpSp>
        </p:grpSp>
      </p:grpSp>
      <p:sp>
        <p:nvSpPr>
          <p:cNvPr id="99" name="Rounded Rectangle 98"/>
          <p:cNvSpPr/>
          <p:nvPr/>
        </p:nvSpPr>
        <p:spPr>
          <a:xfrm>
            <a:off x="0" y="1689101"/>
            <a:ext cx="1906588" cy="804674"/>
          </a:xfrm>
          <a:prstGeom prst="roundRect">
            <a:avLst/>
          </a:prstGeom>
          <a:solidFill>
            <a:srgbClr val="145F8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TextBox 99"/>
          <p:cNvSpPr txBox="1"/>
          <p:nvPr/>
        </p:nvSpPr>
        <p:spPr>
          <a:xfrm>
            <a:off x="1920873" y="1676400"/>
            <a:ext cx="112633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BÀI TẬP CỦNG CỐ (TRẮC NGHIỆM)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63587" y="1677144"/>
            <a:ext cx="822661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IV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4375489" y="3268714"/>
            <a:ext cx="1307589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>
                <a:latin typeface="Times New Roman" panose="02020603050405020304" pitchFamily="18" charset="0"/>
              </a:rPr>
              <a:t>Cho </a:t>
            </a:r>
            <a:r>
              <a:rPr lang="en-US" sz="5000" b="1" dirty="0" err="1">
                <a:latin typeface="Times New Roman" panose="02020603050405020304" pitchFamily="18" charset="0"/>
              </a:rPr>
              <a:t>đường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tròn</a:t>
            </a:r>
            <a:r>
              <a:rPr lang="en-US" sz="5000" b="1" dirty="0">
                <a:latin typeface="Times New Roman" panose="02020603050405020304" pitchFamily="18" charset="0"/>
              </a:rPr>
              <a:t>                                                  .</a:t>
            </a:r>
          </a:p>
        </p:txBody>
      </p:sp>
      <p:graphicFrame>
        <p:nvGraphicFramePr>
          <p:cNvPr id="103" name="Object 10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753133"/>
              </p:ext>
            </p:extLst>
          </p:nvPr>
        </p:nvGraphicFramePr>
        <p:xfrm>
          <a:off x="8954509" y="3320547"/>
          <a:ext cx="7750175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09" name="Equation" r:id="rId4" imgW="3733560" imgH="482400" progId="Equation.DSMT4">
                  <p:embed/>
                </p:oleObj>
              </mc:Choice>
              <mc:Fallback>
                <p:oleObj name="Equation" r:id="rId4" imgW="3733560" imgH="482400" progId="Equation.DSMT4">
                  <p:embed/>
                  <p:pic>
                    <p:nvPicPr>
                      <p:cNvPr id="103" name="Object 10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954509" y="3320547"/>
                        <a:ext cx="7750175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" name="Rectangle 103"/>
          <p:cNvSpPr/>
          <p:nvPr/>
        </p:nvSpPr>
        <p:spPr>
          <a:xfrm>
            <a:off x="2350323" y="5005174"/>
            <a:ext cx="96290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A.</a:t>
            </a:r>
            <a:r>
              <a:rPr lang="en-US" sz="6400" b="1" dirty="0">
                <a:latin typeface="Times New Roman" panose="02020603050405020304" pitchFamily="18" charset="0"/>
              </a:rPr>
              <a:t>                         </a:t>
            </a:r>
            <a:r>
              <a:rPr lang="en-US" sz="5000" dirty="0">
                <a:latin typeface="Times New Roman" panose="02020603050405020304" pitchFamily="18" charset="0"/>
              </a:rPr>
              <a:t>;</a:t>
            </a:r>
            <a:endParaRPr lang="en-US" sz="5000" dirty="0"/>
          </a:p>
        </p:txBody>
      </p:sp>
      <p:sp>
        <p:nvSpPr>
          <p:cNvPr id="105" name="Rectangle 104"/>
          <p:cNvSpPr/>
          <p:nvPr/>
        </p:nvSpPr>
        <p:spPr>
          <a:xfrm>
            <a:off x="12512420" y="4935733"/>
            <a:ext cx="768334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B.</a:t>
            </a:r>
            <a:r>
              <a:rPr lang="en-US" sz="6400" b="1" dirty="0">
                <a:latin typeface="Times New Roman" panose="02020603050405020304" pitchFamily="18" charset="0"/>
              </a:rPr>
              <a:t>                              </a:t>
            </a:r>
            <a:r>
              <a:rPr lang="en-US" sz="5000" dirty="0">
                <a:latin typeface="Times New Roman" panose="02020603050405020304" pitchFamily="18" charset="0"/>
              </a:rPr>
              <a:t>;</a:t>
            </a:r>
            <a:endParaRPr lang="en-US" sz="6400" dirty="0">
              <a:latin typeface="Times New Roman" panose="02020603050405020304" pitchFamily="18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2419964" y="6241163"/>
            <a:ext cx="791230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C.</a:t>
            </a:r>
            <a:r>
              <a:rPr lang="en-US" sz="4800" b="1" dirty="0">
                <a:latin typeface="Times New Roman" panose="02020603050405020304" pitchFamily="18" charset="0"/>
              </a:rPr>
              <a:t>                                             </a:t>
            </a:r>
            <a:r>
              <a:rPr lang="en-US" sz="5000" dirty="0">
                <a:latin typeface="Times New Roman" panose="02020603050405020304" pitchFamily="18" charset="0"/>
              </a:rPr>
              <a:t>;</a:t>
            </a:r>
            <a:r>
              <a:rPr lang="en-US" sz="4800" b="1" dirty="0">
                <a:latin typeface="Times New Roman" panose="02020603050405020304" pitchFamily="18" charset="0"/>
              </a:rPr>
              <a:t>   </a:t>
            </a:r>
            <a:r>
              <a:rPr lang="en-US" sz="4800" b="1" baseline="30000" dirty="0">
                <a:latin typeface="Times New Roman" panose="02020603050405020304" pitchFamily="18" charset="0"/>
              </a:rPr>
              <a:t>                                                 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12481571" y="6139420"/>
            <a:ext cx="961801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D.                                                     </a:t>
            </a:r>
            <a:r>
              <a:rPr lang="en-US" sz="5000" dirty="0">
                <a:latin typeface="Times New Roman" panose="02020603050405020304" pitchFamily="18" charset="0"/>
              </a:rPr>
              <a:t>.</a:t>
            </a:r>
            <a:r>
              <a:rPr lang="en-US" sz="4800" b="1" dirty="0">
                <a:latin typeface="Times New Roman" panose="02020603050405020304" pitchFamily="18" charset="0"/>
              </a:rPr>
              <a:t> </a:t>
            </a:r>
            <a:endParaRPr lang="en-US" sz="4800" dirty="0"/>
          </a:p>
        </p:txBody>
      </p:sp>
      <p:graphicFrame>
        <p:nvGraphicFramePr>
          <p:cNvPr id="108" name="Object 10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5270468"/>
              </p:ext>
            </p:extLst>
          </p:nvPr>
        </p:nvGraphicFramePr>
        <p:xfrm>
          <a:off x="3337471" y="5207000"/>
          <a:ext cx="9398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10" name="Equation" r:id="rId6" imgW="469800" imgH="482400" progId="Equation.DSMT4">
                  <p:embed/>
                </p:oleObj>
              </mc:Choice>
              <mc:Fallback>
                <p:oleObj name="Equation" r:id="rId6" imgW="469800" imgH="482400" progId="Equation.DSMT4">
                  <p:embed/>
                  <p:pic>
                    <p:nvPicPr>
                      <p:cNvPr id="108" name="Object 10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337471" y="5207000"/>
                        <a:ext cx="9398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" name="Oval 111"/>
          <p:cNvSpPr/>
          <p:nvPr/>
        </p:nvSpPr>
        <p:spPr>
          <a:xfrm>
            <a:off x="2211387" y="5205149"/>
            <a:ext cx="909405" cy="89085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4800">
              <a:solidFill>
                <a:srgbClr val="FF0000"/>
              </a:solidFill>
            </a:endParaRPr>
          </a:p>
        </p:txBody>
      </p:sp>
      <p:grpSp>
        <p:nvGrpSpPr>
          <p:cNvPr id="113" name="Group 54">
            <a:extLst>
              <a:ext uri="{FF2B5EF4-FFF2-40B4-BE49-F238E27FC236}">
                <a16:creationId xmlns:a16="http://schemas.microsoft.com/office/drawing/2014/main" id="{29F19799-1603-4D84-9272-CF8521E2306A}"/>
              </a:ext>
            </a:extLst>
          </p:cNvPr>
          <p:cNvGrpSpPr/>
          <p:nvPr/>
        </p:nvGrpSpPr>
        <p:grpSpPr>
          <a:xfrm>
            <a:off x="992187" y="7467601"/>
            <a:ext cx="22547527" cy="5181599"/>
            <a:chOff x="1268078" y="3405486"/>
            <a:chExt cx="22031636" cy="5420691"/>
          </a:xfrm>
        </p:grpSpPr>
        <p:sp>
          <p:nvSpPr>
            <p:cNvPr id="114" name="Rounded Rectangle 61">
              <a:extLst>
                <a:ext uri="{FF2B5EF4-FFF2-40B4-BE49-F238E27FC236}">
                  <a16:creationId xmlns:a16="http://schemas.microsoft.com/office/drawing/2014/main" id="{1A1341D7-E4D7-4263-ACB4-8CBED7BC548C}"/>
                </a:ext>
              </a:extLst>
            </p:cNvPr>
            <p:cNvSpPr/>
            <p:nvPr/>
          </p:nvSpPr>
          <p:spPr>
            <a:xfrm>
              <a:off x="1268078" y="3790952"/>
              <a:ext cx="22031636" cy="5035225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00" dirty="0"/>
            </a:p>
            <a:p>
              <a:pPr algn="ctr"/>
              <a:endParaRPr lang="en-US" sz="4400" dirty="0"/>
            </a:p>
            <a:p>
              <a:pPr algn="ctr"/>
              <a:endParaRPr lang="en-US" sz="4400" dirty="0"/>
            </a:p>
            <a:p>
              <a:pPr algn="ctr"/>
              <a:endParaRPr lang="en-US" sz="4400" dirty="0"/>
            </a:p>
            <a:p>
              <a:pPr algn="ctr"/>
              <a:endParaRPr lang="en-US" sz="4400" dirty="0"/>
            </a:p>
          </p:txBody>
        </p:sp>
        <p:grpSp>
          <p:nvGrpSpPr>
            <p:cNvPr id="115" name="Group 67">
              <a:extLst>
                <a:ext uri="{FF2B5EF4-FFF2-40B4-BE49-F238E27FC236}">
                  <a16:creationId xmlns:a16="http://schemas.microsoft.com/office/drawing/2014/main" id="{AFAA827D-9837-4E31-9D29-04E99540996A}"/>
                </a:ext>
              </a:extLst>
            </p:cNvPr>
            <p:cNvGrpSpPr/>
            <p:nvPr/>
          </p:nvGrpSpPr>
          <p:grpSpPr>
            <a:xfrm>
              <a:off x="1268078" y="3405486"/>
              <a:ext cx="3224713" cy="940513"/>
              <a:chOff x="1311958" y="3405486"/>
              <a:chExt cx="3224713" cy="940513"/>
            </a:xfrm>
          </p:grpSpPr>
          <p:sp>
            <p:nvSpPr>
              <p:cNvPr id="116" name="Freeform 20">
                <a:extLst>
                  <a:ext uri="{FF2B5EF4-FFF2-40B4-BE49-F238E27FC236}">
                    <a16:creationId xmlns:a16="http://schemas.microsoft.com/office/drawing/2014/main" id="{5180BED7-9B1B-4DE6-ABEB-2B63BACE911D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2907976" y="2684492"/>
                <a:ext cx="793396" cy="2463994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17" name="TextBox 116">
                <a:extLst>
                  <a:ext uri="{FF2B5EF4-FFF2-40B4-BE49-F238E27FC236}">
                    <a16:creationId xmlns:a16="http://schemas.microsoft.com/office/drawing/2014/main" id="{6690A0D1-C308-4150-870C-39D3CF41F427}"/>
                  </a:ext>
                </a:extLst>
              </p:cNvPr>
              <p:cNvSpPr txBox="1"/>
              <p:nvPr/>
            </p:nvSpPr>
            <p:spPr>
              <a:xfrm>
                <a:off x="2250671" y="3527166"/>
                <a:ext cx="1743634" cy="8049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Câu</a:t>
                </a:r>
                <a:r>
                  <a:rPr lang="en-US" sz="44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6</a:t>
                </a:r>
              </a:p>
            </p:txBody>
          </p:sp>
          <p:grpSp>
            <p:nvGrpSpPr>
              <p:cNvPr id="118" name="Group 70">
                <a:extLst>
                  <a:ext uri="{FF2B5EF4-FFF2-40B4-BE49-F238E27FC236}">
                    <a16:creationId xmlns:a16="http://schemas.microsoft.com/office/drawing/2014/main" id="{EB2B4CDC-0C20-4A73-9199-0F93E7F7E159}"/>
                  </a:ext>
                </a:extLst>
              </p:cNvPr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119" name="Rectangle 118">
                  <a:extLst>
                    <a:ext uri="{FF2B5EF4-FFF2-40B4-BE49-F238E27FC236}">
                      <a16:creationId xmlns:a16="http://schemas.microsoft.com/office/drawing/2014/main" id="{B67490EA-7DBD-427D-A877-EB1FB7D0172A}"/>
                    </a:ext>
                  </a:extLst>
                </p:cNvPr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400"/>
                </a:p>
              </p:txBody>
            </p:sp>
            <p:sp>
              <p:nvSpPr>
                <p:cNvPr id="120" name="Freeform 13">
                  <a:extLst>
                    <a:ext uri="{FF2B5EF4-FFF2-40B4-BE49-F238E27FC236}">
                      <a16:creationId xmlns:a16="http://schemas.microsoft.com/office/drawing/2014/main" id="{1DAB74B7-9FBC-49C2-8D03-A7AF42DBDA9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1" name="Freeform 14">
                  <a:extLst>
                    <a:ext uri="{FF2B5EF4-FFF2-40B4-BE49-F238E27FC236}">
                      <a16:creationId xmlns:a16="http://schemas.microsoft.com/office/drawing/2014/main" id="{256C0265-C8FB-469E-84AB-1F76C196C6D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2" name="Freeform 15">
                  <a:extLst>
                    <a:ext uri="{FF2B5EF4-FFF2-40B4-BE49-F238E27FC236}">
                      <a16:creationId xmlns:a16="http://schemas.microsoft.com/office/drawing/2014/main" id="{E229B994-0458-457A-AE87-19CD65AFFFE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3" name="Freeform 16">
                  <a:extLst>
                    <a:ext uri="{FF2B5EF4-FFF2-40B4-BE49-F238E27FC236}">
                      <a16:creationId xmlns:a16="http://schemas.microsoft.com/office/drawing/2014/main" id="{67EF22A1-75B0-437A-95FD-F987C25AD75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4" name="Freeform 17">
                  <a:extLst>
                    <a:ext uri="{FF2B5EF4-FFF2-40B4-BE49-F238E27FC236}">
                      <a16:creationId xmlns:a16="http://schemas.microsoft.com/office/drawing/2014/main" id="{27BDF99D-BFCC-48E3-9C70-12AE8E881DE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5" name="Freeform 18">
                  <a:extLst>
                    <a:ext uri="{FF2B5EF4-FFF2-40B4-BE49-F238E27FC236}">
                      <a16:creationId xmlns:a16="http://schemas.microsoft.com/office/drawing/2014/main" id="{EA101C20-75C2-4A96-88C8-229DC1828E2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6" name="Freeform 19">
                  <a:extLst>
                    <a:ext uri="{FF2B5EF4-FFF2-40B4-BE49-F238E27FC236}">
                      <a16:creationId xmlns:a16="http://schemas.microsoft.com/office/drawing/2014/main" id="{CBE7DA31-CB8C-487C-BE0E-D305C978E32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7" name="Freeform 20">
                  <a:extLst>
                    <a:ext uri="{FF2B5EF4-FFF2-40B4-BE49-F238E27FC236}">
                      <a16:creationId xmlns:a16="http://schemas.microsoft.com/office/drawing/2014/main" id="{D0BF6DFD-D046-4046-9C6A-F9DAE40C5A5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8" name="Freeform 21">
                  <a:extLst>
                    <a:ext uri="{FF2B5EF4-FFF2-40B4-BE49-F238E27FC236}">
                      <a16:creationId xmlns:a16="http://schemas.microsoft.com/office/drawing/2014/main" id="{7723B758-C640-49BC-8699-CA9E9A2972A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9" name="Freeform 22">
                  <a:extLst>
                    <a:ext uri="{FF2B5EF4-FFF2-40B4-BE49-F238E27FC236}">
                      <a16:creationId xmlns:a16="http://schemas.microsoft.com/office/drawing/2014/main" id="{3A0FFA68-E559-4AD9-93A6-5CCC12D156D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1" name="Freeform 23">
                  <a:extLst>
                    <a:ext uri="{FF2B5EF4-FFF2-40B4-BE49-F238E27FC236}">
                      <a16:creationId xmlns:a16="http://schemas.microsoft.com/office/drawing/2014/main" id="{28D8CE01-F168-40E1-80C9-35C30223DCC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2" name="Freeform 24">
                  <a:extLst>
                    <a:ext uri="{FF2B5EF4-FFF2-40B4-BE49-F238E27FC236}">
                      <a16:creationId xmlns:a16="http://schemas.microsoft.com/office/drawing/2014/main" id="{6CBB49F9-A7C5-4A8F-8B81-D49DB1F7DBC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3" name="Freeform 25">
                  <a:extLst>
                    <a:ext uri="{FF2B5EF4-FFF2-40B4-BE49-F238E27FC236}">
                      <a16:creationId xmlns:a16="http://schemas.microsoft.com/office/drawing/2014/main" id="{D629BF51-75EA-4033-9EF9-28407B32236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4" name="Freeform 26">
                  <a:extLst>
                    <a:ext uri="{FF2B5EF4-FFF2-40B4-BE49-F238E27FC236}">
                      <a16:creationId xmlns:a16="http://schemas.microsoft.com/office/drawing/2014/main" id="{B1596D9B-839C-4F2B-97AC-D564D62F068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5" name="Freeform 27">
                  <a:extLst>
                    <a:ext uri="{FF2B5EF4-FFF2-40B4-BE49-F238E27FC236}">
                      <a16:creationId xmlns:a16="http://schemas.microsoft.com/office/drawing/2014/main" id="{CDB14F48-BCA6-4D1C-8E58-68DFBFEC067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6" name="Freeform 28">
                  <a:extLst>
                    <a:ext uri="{FF2B5EF4-FFF2-40B4-BE49-F238E27FC236}">
                      <a16:creationId xmlns:a16="http://schemas.microsoft.com/office/drawing/2014/main" id="{F0650DBC-6702-4A96-841A-FBF480BD37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7" name="Freeform 29">
                  <a:extLst>
                    <a:ext uri="{FF2B5EF4-FFF2-40B4-BE49-F238E27FC236}">
                      <a16:creationId xmlns:a16="http://schemas.microsoft.com/office/drawing/2014/main" id="{026619C0-F3F8-484D-A0D4-4E4FBBA677C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8" name="Freeform 30">
                  <a:extLst>
                    <a:ext uri="{FF2B5EF4-FFF2-40B4-BE49-F238E27FC236}">
                      <a16:creationId xmlns:a16="http://schemas.microsoft.com/office/drawing/2014/main" id="{803AE2C9-96AD-4AFD-94CB-788C2D0DF8A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9" name="Freeform 31">
                  <a:extLst>
                    <a:ext uri="{FF2B5EF4-FFF2-40B4-BE49-F238E27FC236}">
                      <a16:creationId xmlns:a16="http://schemas.microsoft.com/office/drawing/2014/main" id="{64467323-A741-4662-8552-3B2262AC58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40" name="Freeform 32">
                  <a:extLst>
                    <a:ext uri="{FF2B5EF4-FFF2-40B4-BE49-F238E27FC236}">
                      <a16:creationId xmlns:a16="http://schemas.microsoft.com/office/drawing/2014/main" id="{70EC2F65-63C0-4C68-9030-BCBAAE06B0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46" name="Freeform 33">
                  <a:extLst>
                    <a:ext uri="{FF2B5EF4-FFF2-40B4-BE49-F238E27FC236}">
                      <a16:creationId xmlns:a16="http://schemas.microsoft.com/office/drawing/2014/main" id="{E17DE7ED-B0AF-4E44-8EF9-F9093BA339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47" name="Freeform 34">
                  <a:extLst>
                    <a:ext uri="{FF2B5EF4-FFF2-40B4-BE49-F238E27FC236}">
                      <a16:creationId xmlns:a16="http://schemas.microsoft.com/office/drawing/2014/main" id="{E18A8515-88E7-4013-B557-99D29B446A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48" name="Freeform 35">
                  <a:extLst>
                    <a:ext uri="{FF2B5EF4-FFF2-40B4-BE49-F238E27FC236}">
                      <a16:creationId xmlns:a16="http://schemas.microsoft.com/office/drawing/2014/main" id="{AB8B03B6-5D6E-4707-B3D8-C78DB368A0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49" name="Freeform 36">
                  <a:extLst>
                    <a:ext uri="{FF2B5EF4-FFF2-40B4-BE49-F238E27FC236}">
                      <a16:creationId xmlns:a16="http://schemas.microsoft.com/office/drawing/2014/main" id="{12FC8892-4690-4D07-89DC-695CC5C58FB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</p:grpSp>
        </p:grpSp>
      </p:grpSp>
      <p:sp>
        <p:nvSpPr>
          <p:cNvPr id="150" name="Rectangle 149"/>
          <p:cNvSpPr/>
          <p:nvPr/>
        </p:nvSpPr>
        <p:spPr>
          <a:xfrm>
            <a:off x="4561297" y="7848600"/>
            <a:ext cx="946109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 err="1">
                <a:latin typeface="Times New Roman" panose="02020603050405020304" pitchFamily="18" charset="0"/>
              </a:rPr>
              <a:t>Phương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trình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tiếp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tuyến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tại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điểm</a:t>
            </a:r>
            <a:endParaRPr lang="en-US" sz="5000" b="1" dirty="0">
              <a:latin typeface="Times New Roman" panose="02020603050405020304" pitchFamily="18" charset="0"/>
            </a:endParaRPr>
          </a:p>
        </p:txBody>
      </p:sp>
      <p:sp>
        <p:nvSpPr>
          <p:cNvPr id="152" name="Oval 151"/>
          <p:cNvSpPr/>
          <p:nvPr/>
        </p:nvSpPr>
        <p:spPr>
          <a:xfrm>
            <a:off x="4995348" y="9808796"/>
            <a:ext cx="890205" cy="86678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4800">
              <a:solidFill>
                <a:schemeClr val="tx1"/>
              </a:solidFill>
            </a:endParaRPr>
          </a:p>
        </p:txBody>
      </p:sp>
      <p:sp>
        <p:nvSpPr>
          <p:cNvPr id="153" name="Text Box 2"/>
          <p:cNvSpPr txBox="1">
            <a:spLocks noChangeArrowheads="1"/>
          </p:cNvSpPr>
          <p:nvPr/>
        </p:nvSpPr>
        <p:spPr bwMode="auto">
          <a:xfrm>
            <a:off x="7127876" y="11208603"/>
            <a:ext cx="18473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4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1" name="Rectangle 140"/>
          <p:cNvSpPr/>
          <p:nvPr/>
        </p:nvSpPr>
        <p:spPr>
          <a:xfrm>
            <a:off x="5093523" y="9550272"/>
            <a:ext cx="479519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A.</a:t>
            </a:r>
            <a:r>
              <a:rPr lang="en-US" sz="6400" b="1" dirty="0">
                <a:latin typeface="Times New Roman" panose="02020603050405020304" pitchFamily="18" charset="0"/>
              </a:rPr>
              <a:t>                 </a:t>
            </a:r>
            <a:r>
              <a:rPr lang="en-US" sz="5000" dirty="0">
                <a:latin typeface="Times New Roman" panose="02020603050405020304" pitchFamily="18" charset="0"/>
              </a:rPr>
              <a:t>;</a:t>
            </a:r>
            <a:endParaRPr lang="en-US" sz="5000" dirty="0"/>
          </a:p>
        </p:txBody>
      </p:sp>
      <p:sp>
        <p:nvSpPr>
          <p:cNvPr id="142" name="Rectangle 141"/>
          <p:cNvSpPr/>
          <p:nvPr/>
        </p:nvSpPr>
        <p:spPr>
          <a:xfrm>
            <a:off x="15255619" y="9633231"/>
            <a:ext cx="455796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B.                   </a:t>
            </a:r>
            <a:r>
              <a:rPr lang="en-US" sz="6600" dirty="0">
                <a:latin typeface="Times New Roman" panose="02020603050405020304" pitchFamily="18" charset="0"/>
              </a:rPr>
              <a:t> </a:t>
            </a:r>
            <a:r>
              <a:rPr lang="en-US" sz="5000" dirty="0">
                <a:latin typeface="Times New Roman" panose="02020603050405020304" pitchFamily="18" charset="0"/>
              </a:rPr>
              <a:t>;</a:t>
            </a:r>
            <a:r>
              <a:rPr lang="en-US" sz="6400" b="1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43" name="Rectangle 142"/>
          <p:cNvSpPr/>
          <p:nvPr/>
        </p:nvSpPr>
        <p:spPr>
          <a:xfrm>
            <a:off x="5111005" y="10914635"/>
            <a:ext cx="464418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C.                      </a:t>
            </a:r>
            <a:r>
              <a:rPr lang="en-US" sz="5000" dirty="0">
                <a:latin typeface="Times New Roman" panose="02020603050405020304" pitchFamily="18" charset="0"/>
              </a:rPr>
              <a:t>;</a:t>
            </a:r>
            <a:r>
              <a:rPr lang="en-US" sz="4800" b="1" dirty="0">
                <a:latin typeface="Times New Roman" panose="02020603050405020304" pitchFamily="18" charset="0"/>
              </a:rPr>
              <a:t> </a:t>
            </a:r>
            <a:r>
              <a:rPr lang="en-US" sz="4800" b="1" baseline="30000" dirty="0">
                <a:latin typeface="Times New Roman" panose="02020603050405020304" pitchFamily="18" charset="0"/>
              </a:rPr>
              <a:t>                                                 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15275649" y="10914492"/>
            <a:ext cx="492011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D.                     </a:t>
            </a:r>
            <a:r>
              <a:rPr lang="en-US" sz="5000" dirty="0">
                <a:latin typeface="Times New Roman" panose="02020603050405020304" pitchFamily="18" charset="0"/>
              </a:rPr>
              <a:t>.</a:t>
            </a:r>
            <a:r>
              <a:rPr lang="en-US" sz="4800" b="1" dirty="0">
                <a:latin typeface="Times New Roman" panose="02020603050405020304" pitchFamily="18" charset="0"/>
              </a:rPr>
              <a:t> </a:t>
            </a:r>
            <a:endParaRPr lang="en-US" sz="4800" dirty="0"/>
          </a:p>
        </p:txBody>
      </p:sp>
      <p:graphicFrame>
        <p:nvGraphicFramePr>
          <p:cNvPr id="145" name="Object 1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3742559"/>
              </p:ext>
            </p:extLst>
          </p:nvPr>
        </p:nvGraphicFramePr>
        <p:xfrm>
          <a:off x="6122635" y="9903350"/>
          <a:ext cx="3054224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11" name="Equation" r:id="rId8" imgW="1523880" imgH="355320" progId="Equation.DSMT4">
                  <p:embed/>
                </p:oleObj>
              </mc:Choice>
              <mc:Fallback>
                <p:oleObj name="Equation" r:id="rId8" imgW="1523880" imgH="355320" progId="Equation.DSMT4">
                  <p:embed/>
                  <p:pic>
                    <p:nvPicPr>
                      <p:cNvPr id="145" name="Object 144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122635" y="9903350"/>
                        <a:ext cx="3054224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" name="Object 1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9119212"/>
              </p:ext>
            </p:extLst>
          </p:nvPr>
        </p:nvGraphicFramePr>
        <p:xfrm>
          <a:off x="16003587" y="9996534"/>
          <a:ext cx="3054224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12" name="Equation" r:id="rId10" imgW="1523880" imgH="355320" progId="Equation.DSMT4">
                  <p:embed/>
                </p:oleObj>
              </mc:Choice>
              <mc:Fallback>
                <p:oleObj name="Equation" r:id="rId10" imgW="1523880" imgH="355320" progId="Equation.DSMT4">
                  <p:embed/>
                  <p:pic>
                    <p:nvPicPr>
                      <p:cNvPr id="164" name="Object 163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6003587" y="9996534"/>
                        <a:ext cx="3054224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" name="Object 1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7464572"/>
              </p:ext>
            </p:extLst>
          </p:nvPr>
        </p:nvGraphicFramePr>
        <p:xfrm>
          <a:off x="6104392" y="11091919"/>
          <a:ext cx="3054224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13" name="Equation" r:id="rId12" imgW="1523880" imgH="355320" progId="Equation.DSMT4">
                  <p:embed/>
                </p:oleObj>
              </mc:Choice>
              <mc:Fallback>
                <p:oleObj name="Equation" r:id="rId12" imgW="1523880" imgH="355320" progId="Equation.DSMT4">
                  <p:embed/>
                  <p:pic>
                    <p:nvPicPr>
                      <p:cNvPr id="165" name="Object 164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104392" y="11091919"/>
                        <a:ext cx="3054224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6" name="Object 1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7400156"/>
              </p:ext>
            </p:extLst>
          </p:nvPr>
        </p:nvGraphicFramePr>
        <p:xfrm>
          <a:off x="16194288" y="11077601"/>
          <a:ext cx="3054224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14" name="Equation" r:id="rId14" imgW="1523880" imgH="355320" progId="Equation.DSMT4">
                  <p:embed/>
                </p:oleObj>
              </mc:Choice>
              <mc:Fallback>
                <p:oleObj name="Equation" r:id="rId14" imgW="1523880" imgH="355320" progId="Equation.DSMT4">
                  <p:embed/>
                  <p:pic>
                    <p:nvPicPr>
                      <p:cNvPr id="166" name="Object 165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6194288" y="11077601"/>
                        <a:ext cx="3054224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1" name="Rectangle 150"/>
          <p:cNvSpPr/>
          <p:nvPr/>
        </p:nvSpPr>
        <p:spPr>
          <a:xfrm>
            <a:off x="4159304" y="4055083"/>
            <a:ext cx="1350826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 err="1">
                <a:latin typeface="Times New Roman" panose="02020603050405020304" pitchFamily="18" charset="0"/>
              </a:rPr>
              <a:t>Tìm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mệnh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đề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sai</a:t>
            </a:r>
            <a:r>
              <a:rPr lang="en-US" sz="5000" b="1" dirty="0">
                <a:latin typeface="Times New Roman" panose="02020603050405020304" pitchFamily="18" charset="0"/>
              </a:rPr>
              <a:t>  </a:t>
            </a:r>
            <a:r>
              <a:rPr lang="en-US" sz="5000" b="1" dirty="0" err="1">
                <a:latin typeface="Times New Roman" panose="02020603050405020304" pitchFamily="18" charset="0"/>
              </a:rPr>
              <a:t>trong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các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mệnh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đề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sau</a:t>
            </a:r>
            <a:endParaRPr lang="en-US" sz="5000" b="1" dirty="0">
              <a:latin typeface="Times New Roman" panose="02020603050405020304" pitchFamily="18" charset="0"/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4361552" y="5133345"/>
            <a:ext cx="263543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dirty="0" err="1">
                <a:latin typeface="Times New Roman" panose="02020603050405020304" pitchFamily="18" charset="0"/>
              </a:rPr>
              <a:t>có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tâm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55" name="Object 1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5912323"/>
              </p:ext>
            </p:extLst>
          </p:nvPr>
        </p:nvGraphicFramePr>
        <p:xfrm>
          <a:off x="6453187" y="5181278"/>
          <a:ext cx="17018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15" name="Equation" r:id="rId16" imgW="850680" imgH="482400" progId="Equation.DSMT4">
                  <p:embed/>
                </p:oleObj>
              </mc:Choice>
              <mc:Fallback>
                <p:oleObj name="Equation" r:id="rId16" imgW="850680" imgH="482400" progId="Equation.DSMT4">
                  <p:embed/>
                  <p:pic>
                    <p:nvPicPr>
                      <p:cNvPr id="108" name="Object 107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6453187" y="5181278"/>
                        <a:ext cx="17018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" name="Object 1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493216"/>
              </p:ext>
            </p:extLst>
          </p:nvPr>
        </p:nvGraphicFramePr>
        <p:xfrm>
          <a:off x="13556049" y="5130800"/>
          <a:ext cx="9398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16" name="Equation" r:id="rId18" imgW="469800" imgH="482400" progId="Equation.DSMT4">
                  <p:embed/>
                </p:oleObj>
              </mc:Choice>
              <mc:Fallback>
                <p:oleObj name="Equation" r:id="rId18" imgW="469800" imgH="482400" progId="Equation.DSMT4">
                  <p:embed/>
                  <p:pic>
                    <p:nvPicPr>
                      <p:cNvPr id="108" name="Object 107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3556049" y="5130800"/>
                        <a:ext cx="9398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7" name="Rectangle 156"/>
          <p:cNvSpPr/>
          <p:nvPr/>
        </p:nvSpPr>
        <p:spPr>
          <a:xfrm>
            <a:off x="14580130" y="5057145"/>
            <a:ext cx="630025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dirty="0" err="1">
                <a:latin typeface="Times New Roman" panose="02020603050405020304" pitchFamily="18" charset="0"/>
              </a:rPr>
              <a:t>có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bán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kính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58" name="Object 1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4635275"/>
              </p:ext>
            </p:extLst>
          </p:nvPr>
        </p:nvGraphicFramePr>
        <p:xfrm>
          <a:off x="17832397" y="5268214"/>
          <a:ext cx="13970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17" name="Equation" r:id="rId20" imgW="698400" imgH="279360" progId="Equation.DSMT4">
                  <p:embed/>
                </p:oleObj>
              </mc:Choice>
              <mc:Fallback>
                <p:oleObj name="Equation" r:id="rId20" imgW="698400" imgH="279360" progId="Equation.DSMT4">
                  <p:embed/>
                  <p:pic>
                    <p:nvPicPr>
                      <p:cNvPr id="155" name="Object 154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7832397" y="5268214"/>
                        <a:ext cx="13970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9" name="Object 1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29634"/>
              </p:ext>
            </p:extLst>
          </p:nvPr>
        </p:nvGraphicFramePr>
        <p:xfrm>
          <a:off x="3366734" y="6245855"/>
          <a:ext cx="9398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18" name="Equation" r:id="rId22" imgW="469800" imgH="482400" progId="Equation.DSMT4">
                  <p:embed/>
                </p:oleObj>
              </mc:Choice>
              <mc:Fallback>
                <p:oleObj name="Equation" r:id="rId22" imgW="469800" imgH="482400" progId="Equation.DSMT4">
                  <p:embed/>
                  <p:pic>
                    <p:nvPicPr>
                      <p:cNvPr id="108" name="Object 107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3366734" y="6245855"/>
                        <a:ext cx="9398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0" name="Rectangle 159"/>
          <p:cNvSpPr/>
          <p:nvPr/>
        </p:nvSpPr>
        <p:spPr>
          <a:xfrm>
            <a:off x="4390815" y="6172200"/>
            <a:ext cx="361135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dirty="0" err="1">
                <a:latin typeface="Times New Roman" panose="02020603050405020304" pitchFamily="18" charset="0"/>
              </a:rPr>
              <a:t>đi</a:t>
            </a:r>
            <a:r>
              <a:rPr lang="en-US" sz="5000" dirty="0">
                <a:latin typeface="Times New Roman" panose="02020603050405020304" pitchFamily="18" charset="0"/>
              </a:rPr>
              <a:t> qua </a:t>
            </a:r>
            <a:r>
              <a:rPr lang="en-US" sz="5000" dirty="0" err="1">
                <a:latin typeface="Times New Roman" panose="02020603050405020304" pitchFamily="18" charset="0"/>
              </a:rPr>
              <a:t>điểm</a:t>
            </a:r>
            <a:endParaRPr lang="en-US" sz="50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161" name="Object 1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4290633"/>
              </p:ext>
            </p:extLst>
          </p:nvPr>
        </p:nvGraphicFramePr>
        <p:xfrm>
          <a:off x="7748587" y="6219825"/>
          <a:ext cx="21590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19" name="Equation" r:id="rId24" imgW="1079280" imgH="482400" progId="Equation.DSMT4">
                  <p:embed/>
                </p:oleObj>
              </mc:Choice>
              <mc:Fallback>
                <p:oleObj name="Equation" r:id="rId24" imgW="1079280" imgH="482400" progId="Equation.DSMT4">
                  <p:embed/>
                  <p:pic>
                    <p:nvPicPr>
                      <p:cNvPr id="155" name="Object 154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7748587" y="6219825"/>
                        <a:ext cx="21590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2" name="Object 1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0966091"/>
              </p:ext>
            </p:extLst>
          </p:nvPr>
        </p:nvGraphicFramePr>
        <p:xfrm>
          <a:off x="13272734" y="6177722"/>
          <a:ext cx="9398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20" name="Equation" r:id="rId26" imgW="469800" imgH="482400" progId="Equation.DSMT4">
                  <p:embed/>
                </p:oleObj>
              </mc:Choice>
              <mc:Fallback>
                <p:oleObj name="Equation" r:id="rId26" imgW="469800" imgH="482400" progId="Equation.DSMT4">
                  <p:embed/>
                  <p:pic>
                    <p:nvPicPr>
                      <p:cNvPr id="159" name="Object 158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3272734" y="6177722"/>
                        <a:ext cx="9398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" name="Rectangle 162"/>
          <p:cNvSpPr/>
          <p:nvPr/>
        </p:nvSpPr>
        <p:spPr>
          <a:xfrm>
            <a:off x="14296815" y="6104067"/>
            <a:ext cx="627877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dirty="0" err="1">
                <a:latin typeface="Times New Roman" panose="02020603050405020304" pitchFamily="18" charset="0"/>
              </a:rPr>
              <a:t>không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đi</a:t>
            </a:r>
            <a:r>
              <a:rPr lang="en-US" sz="5000" dirty="0">
                <a:latin typeface="Times New Roman" panose="02020603050405020304" pitchFamily="18" charset="0"/>
              </a:rPr>
              <a:t> qua </a:t>
            </a:r>
            <a:r>
              <a:rPr lang="en-US" sz="5000" dirty="0" err="1">
                <a:latin typeface="Times New Roman" panose="02020603050405020304" pitchFamily="18" charset="0"/>
              </a:rPr>
              <a:t>điểm</a:t>
            </a:r>
            <a:r>
              <a:rPr lang="en-US" sz="5000" dirty="0">
                <a:latin typeface="Times New Roman" panose="02020603050405020304" pitchFamily="18" charset="0"/>
              </a:rPr>
              <a:t>             </a:t>
            </a:r>
          </a:p>
        </p:txBody>
      </p:sp>
      <p:graphicFrame>
        <p:nvGraphicFramePr>
          <p:cNvPr id="167" name="Object 1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4717870"/>
              </p:ext>
            </p:extLst>
          </p:nvPr>
        </p:nvGraphicFramePr>
        <p:xfrm>
          <a:off x="19559588" y="6151563"/>
          <a:ext cx="20066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21" name="Equation" r:id="rId27" imgW="1002960" imgH="482400" progId="Equation.DSMT4">
                  <p:embed/>
                </p:oleObj>
              </mc:Choice>
              <mc:Fallback>
                <p:oleObj name="Equation" r:id="rId27" imgW="1002960" imgH="482400" progId="Equation.DSMT4">
                  <p:embed/>
                  <p:pic>
                    <p:nvPicPr>
                      <p:cNvPr id="161" name="Object 160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19559588" y="6151563"/>
                        <a:ext cx="20066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8" name="Rectangle 167"/>
          <p:cNvSpPr/>
          <p:nvPr/>
        </p:nvSpPr>
        <p:spPr>
          <a:xfrm>
            <a:off x="15927387" y="7872874"/>
            <a:ext cx="450809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 err="1">
                <a:latin typeface="Times New Roman" panose="02020603050405020304" pitchFamily="18" charset="0"/>
              </a:rPr>
              <a:t>với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đường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tròn</a:t>
            </a:r>
            <a:endParaRPr lang="en-US" sz="5000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169" name="Object 1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451974"/>
              </p:ext>
            </p:extLst>
          </p:nvPr>
        </p:nvGraphicFramePr>
        <p:xfrm>
          <a:off x="13706892" y="7862819"/>
          <a:ext cx="21336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22" name="Equation" r:id="rId29" imgW="1066680" imgH="482400" progId="Equation.DSMT4">
                  <p:embed/>
                </p:oleObj>
              </mc:Choice>
              <mc:Fallback>
                <p:oleObj name="Equation" r:id="rId29" imgW="1066680" imgH="482400" progId="Equation.DSMT4">
                  <p:embed/>
                  <p:pic>
                    <p:nvPicPr>
                      <p:cNvPr id="145" name="Object 144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13706892" y="7862819"/>
                        <a:ext cx="21336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0" name="Object 1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7385000"/>
              </p:ext>
            </p:extLst>
          </p:nvPr>
        </p:nvGraphicFramePr>
        <p:xfrm>
          <a:off x="4230688" y="8734425"/>
          <a:ext cx="72390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23" name="Equation" r:id="rId31" imgW="3619440" imgH="482400" progId="Equation.DSMT4">
                  <p:embed/>
                </p:oleObj>
              </mc:Choice>
              <mc:Fallback>
                <p:oleObj name="Equation" r:id="rId31" imgW="3619440" imgH="482400" progId="Equation.DSMT4">
                  <p:embed/>
                  <p:pic>
                    <p:nvPicPr>
                      <p:cNvPr id="145" name="Object 144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4230688" y="8734425"/>
                        <a:ext cx="72390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1" name="Rectangle 170"/>
          <p:cNvSpPr/>
          <p:nvPr/>
        </p:nvSpPr>
        <p:spPr>
          <a:xfrm>
            <a:off x="11556583" y="8678407"/>
            <a:ext cx="87155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 err="1">
                <a:latin typeface="Times New Roman" panose="02020603050405020304" pitchFamily="18" charset="0"/>
              </a:rPr>
              <a:t>là</a:t>
            </a:r>
            <a:endParaRPr lang="en-US" sz="5000" b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163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3000"/>
                            </p:stCondLst>
                            <p:childTnLst>
                              <p:par>
                                <p:cTn id="1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4" grpId="0"/>
      <p:bldP spid="105" grpId="0"/>
      <p:bldP spid="106" grpId="0"/>
      <p:bldP spid="107" grpId="0"/>
      <p:bldP spid="112" grpId="0" animBg="1"/>
      <p:bldP spid="150" grpId="0"/>
      <p:bldP spid="152" grpId="0" animBg="1"/>
      <p:bldP spid="141" grpId="0"/>
      <p:bldP spid="142" grpId="0"/>
      <p:bldP spid="143" grpId="0"/>
      <p:bldP spid="144" grpId="0"/>
      <p:bldP spid="151" grpId="0"/>
      <p:bldP spid="154" grpId="0"/>
      <p:bldP spid="157" grpId="0"/>
      <p:bldP spid="160" grpId="0"/>
      <p:bldP spid="163" grpId="0"/>
      <p:bldP spid="168" grpId="0"/>
      <p:bldP spid="17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953294" y="3580734"/>
            <a:ext cx="22539463" cy="9066501"/>
            <a:chOff x="881131" y="4375019"/>
            <a:chExt cx="22539463" cy="6659043"/>
          </a:xfrm>
        </p:grpSpPr>
        <p:sp>
          <p:nvSpPr>
            <p:cNvPr id="39" name="Rounded Rectangle 38"/>
            <p:cNvSpPr/>
            <p:nvPr/>
          </p:nvSpPr>
          <p:spPr>
            <a:xfrm>
              <a:off x="1551868" y="4535825"/>
              <a:ext cx="21868726" cy="6498237"/>
            </a:xfrm>
            <a:prstGeom prst="roundRect">
              <a:avLst>
                <a:gd name="adj" fmla="val 4110"/>
              </a:avLst>
            </a:prstGeom>
            <a:solidFill>
              <a:srgbClr val="BEDCF4"/>
            </a:solidFill>
            <a:ln w="28575">
              <a:solidFill>
                <a:srgbClr val="0999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8000" rIns="36000" bIns="18000" rtlCol="0" anchor="ctr"/>
            <a:lstStyle/>
            <a:p>
              <a:pPr algn="ctr"/>
              <a:endParaRPr lang="en-US" sz="46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24" name="Freeform 20"/>
            <p:cNvSpPr>
              <a:spLocks/>
            </p:cNvSpPr>
            <p:nvPr/>
          </p:nvSpPr>
          <p:spPr bwMode="auto">
            <a:xfrm>
              <a:off x="881131" y="4375019"/>
              <a:ext cx="4193447" cy="781943"/>
            </a:xfrm>
            <a:prstGeom prst="roundRect">
              <a:avLst/>
            </a:prstGeom>
            <a:solidFill>
              <a:srgbClr val="0072BC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6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5511700" y="3892274"/>
            <a:ext cx="1864675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sz="5000" b="1" dirty="0">
                <a:latin typeface="Times New Roman" panose="02020603050405020304" pitchFamily="18" charset="0"/>
              </a:rPr>
              <a:t>1. CÔNG THỨC TÍNH KHOẢNG CÁCH GIỮA HAI ĐIỂM:</a:t>
            </a:r>
          </a:p>
        </p:txBody>
      </p:sp>
      <p:sp>
        <p:nvSpPr>
          <p:cNvPr id="11" name="Horizontal Scroll 10"/>
          <p:cNvSpPr/>
          <p:nvPr/>
        </p:nvSpPr>
        <p:spPr>
          <a:xfrm>
            <a:off x="1366751" y="3581400"/>
            <a:ext cx="3511636" cy="9906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ÔN TẬP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536478" y="7145270"/>
            <a:ext cx="1189822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sz="5000" dirty="0">
                <a:latin typeface="Times New Roman" panose="02020603050405020304" pitchFamily="18" charset="0"/>
              </a:rPr>
              <a:t>+ </a:t>
            </a:r>
            <a:r>
              <a:rPr lang="en-US" sz="5000" dirty="0" err="1">
                <a:latin typeface="Times New Roman" panose="02020603050405020304" pitchFamily="18" charset="0"/>
              </a:rPr>
              <a:t>Tính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khoảng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cách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giữa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hai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điểm</a:t>
            </a:r>
            <a:endParaRPr lang="en-US" sz="50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62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6838397"/>
              </p:ext>
            </p:extLst>
          </p:nvPr>
        </p:nvGraphicFramePr>
        <p:xfrm>
          <a:off x="6059669" y="4728478"/>
          <a:ext cx="3116262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658" name="Equation" r:id="rId4" imgW="1257120" imgH="431640" progId="Equation.DSMT4">
                  <p:embed/>
                </p:oleObj>
              </mc:Choice>
              <mc:Fallback>
                <p:oleObj name="Equation" r:id="rId4" imgW="1257120" imgH="431640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59669" y="4728478"/>
                        <a:ext cx="3116262" cy="871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0476753"/>
              </p:ext>
            </p:extLst>
          </p:nvPr>
        </p:nvGraphicFramePr>
        <p:xfrm>
          <a:off x="10891703" y="4750895"/>
          <a:ext cx="3116262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659" name="Equation" r:id="rId6" imgW="1257120" imgH="431640" progId="Equation.DSMT4">
                  <p:embed/>
                </p:oleObj>
              </mc:Choice>
              <mc:Fallback>
                <p:oleObj name="Equation" r:id="rId6" imgW="1257120" imgH="431640" progId="Equation.DSMT4">
                  <p:embed/>
                  <p:pic>
                    <p:nvPicPr>
                      <p:cNvPr id="62" name="Object 6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891703" y="4750895"/>
                        <a:ext cx="3116262" cy="871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Rectangle 63"/>
          <p:cNvSpPr/>
          <p:nvPr/>
        </p:nvSpPr>
        <p:spPr>
          <a:xfrm>
            <a:off x="9374187" y="4682163"/>
            <a:ext cx="518808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sz="5000" b="1" dirty="0">
                <a:latin typeface="Times New Roman" panose="02020603050405020304" pitchFamily="18" charset="0"/>
              </a:rPr>
              <a:t>VÀ</a:t>
            </a:r>
          </a:p>
        </p:txBody>
      </p:sp>
      <p:graphicFrame>
        <p:nvGraphicFramePr>
          <p:cNvPr id="65" name="Object 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9275522"/>
              </p:ext>
            </p:extLst>
          </p:nvPr>
        </p:nvGraphicFramePr>
        <p:xfrm>
          <a:off x="10012590" y="5943707"/>
          <a:ext cx="6737350" cy="1052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660" name="Equation" r:id="rId8" imgW="3746160" imgH="583920" progId="Equation.DSMT4">
                  <p:embed/>
                </p:oleObj>
              </mc:Choice>
              <mc:Fallback>
                <p:oleObj name="Equation" r:id="rId8" imgW="3746160" imgH="58392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0012590" y="5943707"/>
                        <a:ext cx="6737350" cy="1052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9221794"/>
              </p:ext>
            </p:extLst>
          </p:nvPr>
        </p:nvGraphicFramePr>
        <p:xfrm>
          <a:off x="14479587" y="7204904"/>
          <a:ext cx="2203450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661" name="Equation" r:id="rId10" imgW="888840" imgH="431640" progId="Equation.DSMT4">
                  <p:embed/>
                </p:oleObj>
              </mc:Choice>
              <mc:Fallback>
                <p:oleObj name="Equation" r:id="rId10" imgW="888840" imgH="431640" progId="Equation.DSMT4">
                  <p:embed/>
                  <p:pic>
                    <p:nvPicPr>
                      <p:cNvPr id="62" name="Object 61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4479587" y="7204904"/>
                        <a:ext cx="2203450" cy="871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" name="Rectangle 66"/>
          <p:cNvSpPr/>
          <p:nvPr/>
        </p:nvSpPr>
        <p:spPr>
          <a:xfrm>
            <a:off x="16720644" y="7136832"/>
            <a:ext cx="131875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sz="5000" dirty="0" err="1">
                <a:latin typeface="Times New Roman" panose="02020603050405020304" pitchFamily="18" charset="0"/>
              </a:rPr>
              <a:t>và</a:t>
            </a:r>
            <a:endParaRPr lang="en-US" sz="50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68" name="Object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5462743"/>
              </p:ext>
            </p:extLst>
          </p:nvPr>
        </p:nvGraphicFramePr>
        <p:xfrm>
          <a:off x="17570656" y="7205663"/>
          <a:ext cx="2517775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662" name="Equation" r:id="rId12" imgW="1015920" imgH="431640" progId="Equation.DSMT4">
                  <p:embed/>
                </p:oleObj>
              </mc:Choice>
              <mc:Fallback>
                <p:oleObj name="Equation" r:id="rId12" imgW="1015920" imgH="431640" progId="Equation.DSMT4">
                  <p:embed/>
                  <p:pic>
                    <p:nvPicPr>
                      <p:cNvPr id="66" name="Object 65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7570656" y="7205663"/>
                        <a:ext cx="2517775" cy="871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" name="Rectangle 68"/>
          <p:cNvSpPr/>
          <p:nvPr/>
        </p:nvSpPr>
        <p:spPr>
          <a:xfrm>
            <a:off x="5564187" y="9152438"/>
            <a:ext cx="1189822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sz="5000" dirty="0">
                <a:latin typeface="Times New Roman" panose="02020603050405020304" pitchFamily="18" charset="0"/>
              </a:rPr>
              <a:t>+ </a:t>
            </a:r>
            <a:r>
              <a:rPr lang="en-US" sz="5000" dirty="0" err="1">
                <a:latin typeface="Times New Roman" panose="02020603050405020304" pitchFamily="18" charset="0"/>
              </a:rPr>
              <a:t>Tính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khoảng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cách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giữa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hai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điểm</a:t>
            </a:r>
            <a:endParaRPr lang="en-US" sz="50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70" name="Object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8016372"/>
              </p:ext>
            </p:extLst>
          </p:nvPr>
        </p:nvGraphicFramePr>
        <p:xfrm>
          <a:off x="14526453" y="9212263"/>
          <a:ext cx="2205038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663" name="Equation" r:id="rId14" imgW="888840" imgH="431640" progId="Equation.DSMT4">
                  <p:embed/>
                </p:oleObj>
              </mc:Choice>
              <mc:Fallback>
                <p:oleObj name="Equation" r:id="rId14" imgW="888840" imgH="431640" progId="Equation.DSMT4">
                  <p:embed/>
                  <p:pic>
                    <p:nvPicPr>
                      <p:cNvPr id="66" name="Object 65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4526453" y="9212263"/>
                        <a:ext cx="2205038" cy="871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" name="Rectangle 70"/>
          <p:cNvSpPr/>
          <p:nvPr/>
        </p:nvSpPr>
        <p:spPr>
          <a:xfrm>
            <a:off x="16807987" y="9144000"/>
            <a:ext cx="131875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sz="5000" dirty="0" err="1">
                <a:latin typeface="Times New Roman" panose="02020603050405020304" pitchFamily="18" charset="0"/>
              </a:rPr>
              <a:t>và</a:t>
            </a:r>
            <a:endParaRPr lang="en-US" sz="50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7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9746865"/>
              </p:ext>
            </p:extLst>
          </p:nvPr>
        </p:nvGraphicFramePr>
        <p:xfrm>
          <a:off x="17601578" y="9212263"/>
          <a:ext cx="2863850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664" name="Equation" r:id="rId16" imgW="1155600" imgH="431640" progId="Equation.DSMT4">
                  <p:embed/>
                </p:oleObj>
              </mc:Choice>
              <mc:Fallback>
                <p:oleObj name="Equation" r:id="rId16" imgW="1155600" imgH="431640" progId="Equation.DSMT4">
                  <p:embed/>
                  <p:pic>
                    <p:nvPicPr>
                      <p:cNvPr id="68" name="Object 67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7601578" y="9212263"/>
                        <a:ext cx="2863850" cy="871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ct 7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0748113"/>
              </p:ext>
            </p:extLst>
          </p:nvPr>
        </p:nvGraphicFramePr>
        <p:xfrm>
          <a:off x="8475729" y="8103357"/>
          <a:ext cx="6985000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665" name="Equation" r:id="rId18" imgW="3492360" imgH="583920" progId="Equation.DSMT4">
                  <p:embed/>
                </p:oleObj>
              </mc:Choice>
              <mc:Fallback>
                <p:oleObj name="Equation" r:id="rId18" imgW="3492360" imgH="58392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8475729" y="8103357"/>
                        <a:ext cx="6985000" cy="1168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0076981"/>
              </p:ext>
            </p:extLst>
          </p:nvPr>
        </p:nvGraphicFramePr>
        <p:xfrm>
          <a:off x="10093619" y="10328138"/>
          <a:ext cx="6324600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666" name="Equation" r:id="rId20" imgW="3162240" imgH="583920" progId="Equation.DSMT4">
                  <p:embed/>
                </p:oleObj>
              </mc:Choice>
              <mc:Fallback>
                <p:oleObj name="Equation" r:id="rId20" imgW="3162240" imgH="58392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0093619" y="10328138"/>
                        <a:ext cx="6324600" cy="1168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1421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61" grpId="0"/>
      <p:bldP spid="64" grpId="0"/>
      <p:bldP spid="67" grpId="0"/>
      <p:bldP spid="69" grpId="0"/>
      <p:bldP spid="7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oup 54">
            <a:extLst>
              <a:ext uri="{FF2B5EF4-FFF2-40B4-BE49-F238E27FC236}">
                <a16:creationId xmlns:a16="http://schemas.microsoft.com/office/drawing/2014/main" id="{29F19799-1603-4D84-9272-CF8521E2306A}"/>
              </a:ext>
            </a:extLst>
          </p:cNvPr>
          <p:cNvGrpSpPr/>
          <p:nvPr/>
        </p:nvGrpSpPr>
        <p:grpSpPr>
          <a:xfrm>
            <a:off x="1124040" y="2580753"/>
            <a:ext cx="22547527" cy="4654539"/>
            <a:chOff x="1268078" y="3405486"/>
            <a:chExt cx="22031636" cy="3365374"/>
          </a:xfrm>
        </p:grpSpPr>
        <p:sp>
          <p:nvSpPr>
            <p:cNvPr id="69" name="Rounded Rectangle 61">
              <a:extLst>
                <a:ext uri="{FF2B5EF4-FFF2-40B4-BE49-F238E27FC236}">
                  <a16:creationId xmlns:a16="http://schemas.microsoft.com/office/drawing/2014/main" id="{1A1341D7-E4D7-4263-ACB4-8CBED7BC548C}"/>
                </a:ext>
              </a:extLst>
            </p:cNvPr>
            <p:cNvSpPr/>
            <p:nvPr/>
          </p:nvSpPr>
          <p:spPr>
            <a:xfrm>
              <a:off x="1268078" y="3790952"/>
              <a:ext cx="22031636" cy="2979908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00"/>
            </a:p>
          </p:txBody>
        </p:sp>
        <p:grpSp>
          <p:nvGrpSpPr>
            <p:cNvPr id="70" name="Group 67">
              <a:extLst>
                <a:ext uri="{FF2B5EF4-FFF2-40B4-BE49-F238E27FC236}">
                  <a16:creationId xmlns:a16="http://schemas.microsoft.com/office/drawing/2014/main" id="{AFAA827D-9837-4E31-9D29-04E99540996A}"/>
                </a:ext>
              </a:extLst>
            </p:cNvPr>
            <p:cNvGrpSpPr/>
            <p:nvPr/>
          </p:nvGrpSpPr>
          <p:grpSpPr>
            <a:xfrm>
              <a:off x="1268078" y="3405486"/>
              <a:ext cx="3224713" cy="940513"/>
              <a:chOff x="1311958" y="3405486"/>
              <a:chExt cx="3224713" cy="940513"/>
            </a:xfrm>
          </p:grpSpPr>
          <p:sp>
            <p:nvSpPr>
              <p:cNvPr id="71" name="Freeform 20">
                <a:extLst>
                  <a:ext uri="{FF2B5EF4-FFF2-40B4-BE49-F238E27FC236}">
                    <a16:creationId xmlns:a16="http://schemas.microsoft.com/office/drawing/2014/main" id="{5180BED7-9B1B-4DE6-ABEB-2B63BACE911D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2907976" y="2684492"/>
                <a:ext cx="793396" cy="2463994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6690A0D1-C308-4150-870C-39D3CF41F427}"/>
                  </a:ext>
                </a:extLst>
              </p:cNvPr>
              <p:cNvSpPr txBox="1"/>
              <p:nvPr/>
            </p:nvSpPr>
            <p:spPr>
              <a:xfrm>
                <a:off x="2250671" y="3527166"/>
                <a:ext cx="1743634" cy="556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Câu</a:t>
                </a:r>
                <a:r>
                  <a:rPr lang="en-US" sz="44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7</a:t>
                </a:r>
              </a:p>
            </p:txBody>
          </p:sp>
          <p:grpSp>
            <p:nvGrpSpPr>
              <p:cNvPr id="73" name="Group 70">
                <a:extLst>
                  <a:ext uri="{FF2B5EF4-FFF2-40B4-BE49-F238E27FC236}">
                    <a16:creationId xmlns:a16="http://schemas.microsoft.com/office/drawing/2014/main" id="{EB2B4CDC-0C20-4A73-9199-0F93E7F7E159}"/>
                  </a:ext>
                </a:extLst>
              </p:cNvPr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74" name="Rectangle 73">
                  <a:extLst>
                    <a:ext uri="{FF2B5EF4-FFF2-40B4-BE49-F238E27FC236}">
                      <a16:creationId xmlns:a16="http://schemas.microsoft.com/office/drawing/2014/main" id="{B67490EA-7DBD-427D-A877-EB1FB7D0172A}"/>
                    </a:ext>
                  </a:extLst>
                </p:cNvPr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400"/>
                </a:p>
              </p:txBody>
            </p:sp>
            <p:sp>
              <p:nvSpPr>
                <p:cNvPr id="75" name="Freeform 13">
                  <a:extLst>
                    <a:ext uri="{FF2B5EF4-FFF2-40B4-BE49-F238E27FC236}">
                      <a16:creationId xmlns:a16="http://schemas.microsoft.com/office/drawing/2014/main" id="{1DAB74B7-9FBC-49C2-8D03-A7AF42DBDA9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76" name="Freeform 14">
                  <a:extLst>
                    <a:ext uri="{FF2B5EF4-FFF2-40B4-BE49-F238E27FC236}">
                      <a16:creationId xmlns:a16="http://schemas.microsoft.com/office/drawing/2014/main" id="{256C0265-C8FB-469E-84AB-1F76C196C6D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77" name="Freeform 15">
                  <a:extLst>
                    <a:ext uri="{FF2B5EF4-FFF2-40B4-BE49-F238E27FC236}">
                      <a16:creationId xmlns:a16="http://schemas.microsoft.com/office/drawing/2014/main" id="{E229B994-0458-457A-AE87-19CD65AFFFE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78" name="Freeform 16">
                  <a:extLst>
                    <a:ext uri="{FF2B5EF4-FFF2-40B4-BE49-F238E27FC236}">
                      <a16:creationId xmlns:a16="http://schemas.microsoft.com/office/drawing/2014/main" id="{67EF22A1-75B0-437A-95FD-F987C25AD75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79" name="Freeform 17">
                  <a:extLst>
                    <a:ext uri="{FF2B5EF4-FFF2-40B4-BE49-F238E27FC236}">
                      <a16:creationId xmlns:a16="http://schemas.microsoft.com/office/drawing/2014/main" id="{27BDF99D-BFCC-48E3-9C70-12AE8E881DE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0" name="Freeform 18">
                  <a:extLst>
                    <a:ext uri="{FF2B5EF4-FFF2-40B4-BE49-F238E27FC236}">
                      <a16:creationId xmlns:a16="http://schemas.microsoft.com/office/drawing/2014/main" id="{EA101C20-75C2-4A96-88C8-229DC1828E2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1" name="Freeform 19">
                  <a:extLst>
                    <a:ext uri="{FF2B5EF4-FFF2-40B4-BE49-F238E27FC236}">
                      <a16:creationId xmlns:a16="http://schemas.microsoft.com/office/drawing/2014/main" id="{CBE7DA31-CB8C-487C-BE0E-D305C978E32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2" name="Freeform 20">
                  <a:extLst>
                    <a:ext uri="{FF2B5EF4-FFF2-40B4-BE49-F238E27FC236}">
                      <a16:creationId xmlns:a16="http://schemas.microsoft.com/office/drawing/2014/main" id="{D0BF6DFD-D046-4046-9C6A-F9DAE40C5A5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3" name="Freeform 21">
                  <a:extLst>
                    <a:ext uri="{FF2B5EF4-FFF2-40B4-BE49-F238E27FC236}">
                      <a16:creationId xmlns:a16="http://schemas.microsoft.com/office/drawing/2014/main" id="{7723B758-C640-49BC-8699-CA9E9A2972A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4" name="Freeform 22">
                  <a:extLst>
                    <a:ext uri="{FF2B5EF4-FFF2-40B4-BE49-F238E27FC236}">
                      <a16:creationId xmlns:a16="http://schemas.microsoft.com/office/drawing/2014/main" id="{3A0FFA68-E559-4AD9-93A6-5CCC12D156D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5" name="Freeform 23">
                  <a:extLst>
                    <a:ext uri="{FF2B5EF4-FFF2-40B4-BE49-F238E27FC236}">
                      <a16:creationId xmlns:a16="http://schemas.microsoft.com/office/drawing/2014/main" id="{28D8CE01-F168-40E1-80C9-35C30223DCC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6" name="Freeform 24">
                  <a:extLst>
                    <a:ext uri="{FF2B5EF4-FFF2-40B4-BE49-F238E27FC236}">
                      <a16:creationId xmlns:a16="http://schemas.microsoft.com/office/drawing/2014/main" id="{6CBB49F9-A7C5-4A8F-8B81-D49DB1F7DBC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7" name="Freeform 25">
                  <a:extLst>
                    <a:ext uri="{FF2B5EF4-FFF2-40B4-BE49-F238E27FC236}">
                      <a16:creationId xmlns:a16="http://schemas.microsoft.com/office/drawing/2014/main" id="{D629BF51-75EA-4033-9EF9-28407B32236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8" name="Freeform 26">
                  <a:extLst>
                    <a:ext uri="{FF2B5EF4-FFF2-40B4-BE49-F238E27FC236}">
                      <a16:creationId xmlns:a16="http://schemas.microsoft.com/office/drawing/2014/main" id="{B1596D9B-839C-4F2B-97AC-D564D62F068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9" name="Freeform 27">
                  <a:extLst>
                    <a:ext uri="{FF2B5EF4-FFF2-40B4-BE49-F238E27FC236}">
                      <a16:creationId xmlns:a16="http://schemas.microsoft.com/office/drawing/2014/main" id="{CDB14F48-BCA6-4D1C-8E58-68DFBFEC067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0" name="Freeform 28">
                  <a:extLst>
                    <a:ext uri="{FF2B5EF4-FFF2-40B4-BE49-F238E27FC236}">
                      <a16:creationId xmlns:a16="http://schemas.microsoft.com/office/drawing/2014/main" id="{F0650DBC-6702-4A96-841A-FBF480BD37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1" name="Freeform 29">
                  <a:extLst>
                    <a:ext uri="{FF2B5EF4-FFF2-40B4-BE49-F238E27FC236}">
                      <a16:creationId xmlns:a16="http://schemas.microsoft.com/office/drawing/2014/main" id="{026619C0-F3F8-484D-A0D4-4E4FBBA677C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2" name="Freeform 30">
                  <a:extLst>
                    <a:ext uri="{FF2B5EF4-FFF2-40B4-BE49-F238E27FC236}">
                      <a16:creationId xmlns:a16="http://schemas.microsoft.com/office/drawing/2014/main" id="{803AE2C9-96AD-4AFD-94CB-788C2D0DF8A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3" name="Freeform 31">
                  <a:extLst>
                    <a:ext uri="{FF2B5EF4-FFF2-40B4-BE49-F238E27FC236}">
                      <a16:creationId xmlns:a16="http://schemas.microsoft.com/office/drawing/2014/main" id="{64467323-A741-4662-8552-3B2262AC58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4" name="Freeform 32">
                  <a:extLst>
                    <a:ext uri="{FF2B5EF4-FFF2-40B4-BE49-F238E27FC236}">
                      <a16:creationId xmlns:a16="http://schemas.microsoft.com/office/drawing/2014/main" id="{70EC2F65-63C0-4C68-9030-BCBAAE06B0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5" name="Freeform 33">
                  <a:extLst>
                    <a:ext uri="{FF2B5EF4-FFF2-40B4-BE49-F238E27FC236}">
                      <a16:creationId xmlns:a16="http://schemas.microsoft.com/office/drawing/2014/main" id="{E17DE7ED-B0AF-4E44-8EF9-F9093BA339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6" name="Freeform 34">
                  <a:extLst>
                    <a:ext uri="{FF2B5EF4-FFF2-40B4-BE49-F238E27FC236}">
                      <a16:creationId xmlns:a16="http://schemas.microsoft.com/office/drawing/2014/main" id="{E18A8515-88E7-4013-B557-99D29B446A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7" name="Freeform 35">
                  <a:extLst>
                    <a:ext uri="{FF2B5EF4-FFF2-40B4-BE49-F238E27FC236}">
                      <a16:creationId xmlns:a16="http://schemas.microsoft.com/office/drawing/2014/main" id="{AB8B03B6-5D6E-4707-B3D8-C78DB368A0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8" name="Freeform 36">
                  <a:extLst>
                    <a:ext uri="{FF2B5EF4-FFF2-40B4-BE49-F238E27FC236}">
                      <a16:creationId xmlns:a16="http://schemas.microsoft.com/office/drawing/2014/main" id="{12FC8892-4690-4D07-89DC-695CC5C58FB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</p:grpSp>
        </p:grpSp>
      </p:grpSp>
      <p:sp>
        <p:nvSpPr>
          <p:cNvPr id="99" name="Rounded Rectangle 98"/>
          <p:cNvSpPr/>
          <p:nvPr/>
        </p:nvSpPr>
        <p:spPr>
          <a:xfrm>
            <a:off x="0" y="1689101"/>
            <a:ext cx="1906588" cy="804674"/>
          </a:xfrm>
          <a:prstGeom prst="roundRect">
            <a:avLst/>
          </a:prstGeom>
          <a:solidFill>
            <a:srgbClr val="145F8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TextBox 99"/>
          <p:cNvSpPr txBox="1"/>
          <p:nvPr/>
        </p:nvSpPr>
        <p:spPr>
          <a:xfrm>
            <a:off x="1920873" y="1676400"/>
            <a:ext cx="112633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BÀI TẬP CỦNG CỐ (TRẮC NGHIỆM)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63587" y="1677144"/>
            <a:ext cx="822661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IV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4375489" y="3268714"/>
            <a:ext cx="1307589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 err="1">
                <a:latin typeface="Times New Roman" panose="02020603050405020304" pitchFamily="18" charset="0"/>
              </a:rPr>
              <a:t>Điều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kiện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để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phương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trình</a:t>
            </a:r>
            <a:endParaRPr lang="en-US" sz="5000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103" name="Object 10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6643765"/>
              </p:ext>
            </p:extLst>
          </p:nvPr>
        </p:nvGraphicFramePr>
        <p:xfrm>
          <a:off x="11848618" y="3300416"/>
          <a:ext cx="7750175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970" name="Equation" r:id="rId4" imgW="3733560" imgH="482400" progId="Equation.DSMT4">
                  <p:embed/>
                </p:oleObj>
              </mc:Choice>
              <mc:Fallback>
                <p:oleObj name="Equation" r:id="rId4" imgW="3733560" imgH="482400" progId="Equation.DSMT4">
                  <p:embed/>
                  <p:pic>
                    <p:nvPicPr>
                      <p:cNvPr id="103" name="Object 10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848618" y="3300416"/>
                        <a:ext cx="7750175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" name="Rectangle 103"/>
          <p:cNvSpPr/>
          <p:nvPr/>
        </p:nvSpPr>
        <p:spPr>
          <a:xfrm>
            <a:off x="4636324" y="5005174"/>
            <a:ext cx="96290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A.</a:t>
            </a:r>
            <a:r>
              <a:rPr lang="en-US" sz="6400" b="1" dirty="0">
                <a:latin typeface="Times New Roman" panose="02020603050405020304" pitchFamily="18" charset="0"/>
              </a:rPr>
              <a:t>                     </a:t>
            </a:r>
            <a:r>
              <a:rPr lang="en-US" sz="5000" dirty="0">
                <a:latin typeface="Times New Roman" panose="02020603050405020304" pitchFamily="18" charset="0"/>
              </a:rPr>
              <a:t>;</a:t>
            </a:r>
            <a:endParaRPr lang="en-US" sz="5000" dirty="0"/>
          </a:p>
        </p:txBody>
      </p:sp>
      <p:sp>
        <p:nvSpPr>
          <p:cNvPr id="105" name="Rectangle 104"/>
          <p:cNvSpPr/>
          <p:nvPr/>
        </p:nvSpPr>
        <p:spPr>
          <a:xfrm>
            <a:off x="14798421" y="4935733"/>
            <a:ext cx="509136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B.</a:t>
            </a:r>
            <a:r>
              <a:rPr lang="en-US" sz="6400" b="1" dirty="0">
                <a:latin typeface="Times New Roman" panose="02020603050405020304" pitchFamily="18" charset="0"/>
              </a:rPr>
              <a:t>                   </a:t>
            </a:r>
            <a:r>
              <a:rPr lang="en-US" sz="5000" dirty="0">
                <a:latin typeface="Times New Roman" panose="02020603050405020304" pitchFamily="18" charset="0"/>
              </a:rPr>
              <a:t>;</a:t>
            </a:r>
            <a:endParaRPr lang="en-US" sz="6400" dirty="0">
              <a:latin typeface="Times New Roman" panose="02020603050405020304" pitchFamily="18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4705965" y="6241163"/>
            <a:ext cx="791230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C.</a:t>
            </a:r>
            <a:r>
              <a:rPr lang="en-US" sz="4800" b="1" dirty="0">
                <a:latin typeface="Times New Roman" panose="02020603050405020304" pitchFamily="18" charset="0"/>
              </a:rPr>
              <a:t>                          </a:t>
            </a:r>
            <a:r>
              <a:rPr lang="en-US" sz="5000" dirty="0">
                <a:latin typeface="Times New Roman" panose="02020603050405020304" pitchFamily="18" charset="0"/>
              </a:rPr>
              <a:t>;</a:t>
            </a:r>
            <a:r>
              <a:rPr lang="en-US" sz="4800" b="1" dirty="0">
                <a:latin typeface="Times New Roman" panose="02020603050405020304" pitchFamily="18" charset="0"/>
              </a:rPr>
              <a:t>   </a:t>
            </a:r>
            <a:r>
              <a:rPr lang="en-US" sz="4800" b="1" baseline="30000" dirty="0">
                <a:latin typeface="Times New Roman" panose="02020603050405020304" pitchFamily="18" charset="0"/>
              </a:rPr>
              <a:t>                                                 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14767572" y="6139420"/>
            <a:ext cx="687481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D.                        </a:t>
            </a:r>
            <a:r>
              <a:rPr lang="en-US" sz="5000" dirty="0">
                <a:latin typeface="Times New Roman" panose="02020603050405020304" pitchFamily="18" charset="0"/>
              </a:rPr>
              <a:t>.</a:t>
            </a:r>
            <a:r>
              <a:rPr lang="en-US" sz="4800" b="1" dirty="0">
                <a:latin typeface="Times New Roman" panose="02020603050405020304" pitchFamily="18" charset="0"/>
              </a:rPr>
              <a:t> </a:t>
            </a:r>
            <a:endParaRPr lang="en-US" sz="4800" dirty="0"/>
          </a:p>
        </p:txBody>
      </p:sp>
      <p:graphicFrame>
        <p:nvGraphicFramePr>
          <p:cNvPr id="108" name="Object 10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8458052"/>
              </p:ext>
            </p:extLst>
          </p:nvPr>
        </p:nvGraphicFramePr>
        <p:xfrm>
          <a:off x="5880872" y="5212981"/>
          <a:ext cx="36830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971" name="Equation" r:id="rId6" imgW="1841400" imgH="355320" progId="Equation.DSMT4">
                  <p:embed/>
                </p:oleObj>
              </mc:Choice>
              <mc:Fallback>
                <p:oleObj name="Equation" r:id="rId6" imgW="1841400" imgH="355320" progId="Equation.DSMT4">
                  <p:embed/>
                  <p:pic>
                    <p:nvPicPr>
                      <p:cNvPr id="108" name="Object 10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880872" y="5212981"/>
                        <a:ext cx="368300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" name="Oval 111"/>
          <p:cNvSpPr/>
          <p:nvPr/>
        </p:nvSpPr>
        <p:spPr>
          <a:xfrm>
            <a:off x="4654782" y="6265323"/>
            <a:ext cx="909405" cy="89747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4800">
              <a:solidFill>
                <a:srgbClr val="FF0000"/>
              </a:solidFill>
            </a:endParaRPr>
          </a:p>
        </p:txBody>
      </p:sp>
      <p:grpSp>
        <p:nvGrpSpPr>
          <p:cNvPr id="113" name="Group 54">
            <a:extLst>
              <a:ext uri="{FF2B5EF4-FFF2-40B4-BE49-F238E27FC236}">
                <a16:creationId xmlns:a16="http://schemas.microsoft.com/office/drawing/2014/main" id="{29F19799-1603-4D84-9272-CF8521E2306A}"/>
              </a:ext>
            </a:extLst>
          </p:cNvPr>
          <p:cNvGrpSpPr/>
          <p:nvPr/>
        </p:nvGrpSpPr>
        <p:grpSpPr>
          <a:xfrm>
            <a:off x="992187" y="7467601"/>
            <a:ext cx="22547527" cy="5181599"/>
            <a:chOff x="1268078" y="3405486"/>
            <a:chExt cx="22031636" cy="5420691"/>
          </a:xfrm>
        </p:grpSpPr>
        <p:sp>
          <p:nvSpPr>
            <p:cNvPr id="114" name="Rounded Rectangle 61">
              <a:extLst>
                <a:ext uri="{FF2B5EF4-FFF2-40B4-BE49-F238E27FC236}">
                  <a16:creationId xmlns:a16="http://schemas.microsoft.com/office/drawing/2014/main" id="{1A1341D7-E4D7-4263-ACB4-8CBED7BC548C}"/>
                </a:ext>
              </a:extLst>
            </p:cNvPr>
            <p:cNvSpPr/>
            <p:nvPr/>
          </p:nvSpPr>
          <p:spPr>
            <a:xfrm>
              <a:off x="1268078" y="3790952"/>
              <a:ext cx="22031636" cy="5035225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00" dirty="0"/>
            </a:p>
            <a:p>
              <a:pPr algn="ctr"/>
              <a:endParaRPr lang="en-US" sz="4400" dirty="0"/>
            </a:p>
            <a:p>
              <a:pPr algn="ctr"/>
              <a:endParaRPr lang="en-US" sz="4400" dirty="0"/>
            </a:p>
            <a:p>
              <a:pPr algn="ctr"/>
              <a:endParaRPr lang="en-US" sz="4400" dirty="0"/>
            </a:p>
            <a:p>
              <a:pPr algn="ctr"/>
              <a:endParaRPr lang="en-US" sz="4400" dirty="0"/>
            </a:p>
          </p:txBody>
        </p:sp>
        <p:grpSp>
          <p:nvGrpSpPr>
            <p:cNvPr id="115" name="Group 67">
              <a:extLst>
                <a:ext uri="{FF2B5EF4-FFF2-40B4-BE49-F238E27FC236}">
                  <a16:creationId xmlns:a16="http://schemas.microsoft.com/office/drawing/2014/main" id="{AFAA827D-9837-4E31-9D29-04E99540996A}"/>
                </a:ext>
              </a:extLst>
            </p:cNvPr>
            <p:cNvGrpSpPr/>
            <p:nvPr/>
          </p:nvGrpSpPr>
          <p:grpSpPr>
            <a:xfrm>
              <a:off x="1268078" y="3405486"/>
              <a:ext cx="3224713" cy="940513"/>
              <a:chOff x="1311958" y="3405486"/>
              <a:chExt cx="3224713" cy="940513"/>
            </a:xfrm>
          </p:grpSpPr>
          <p:sp>
            <p:nvSpPr>
              <p:cNvPr id="116" name="Freeform 20">
                <a:extLst>
                  <a:ext uri="{FF2B5EF4-FFF2-40B4-BE49-F238E27FC236}">
                    <a16:creationId xmlns:a16="http://schemas.microsoft.com/office/drawing/2014/main" id="{5180BED7-9B1B-4DE6-ABEB-2B63BACE911D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2907976" y="2684492"/>
                <a:ext cx="793396" cy="2463994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17" name="TextBox 116">
                <a:extLst>
                  <a:ext uri="{FF2B5EF4-FFF2-40B4-BE49-F238E27FC236}">
                    <a16:creationId xmlns:a16="http://schemas.microsoft.com/office/drawing/2014/main" id="{6690A0D1-C308-4150-870C-39D3CF41F427}"/>
                  </a:ext>
                </a:extLst>
              </p:cNvPr>
              <p:cNvSpPr txBox="1"/>
              <p:nvPr/>
            </p:nvSpPr>
            <p:spPr>
              <a:xfrm>
                <a:off x="2250671" y="3527166"/>
                <a:ext cx="1743634" cy="8049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Câu</a:t>
                </a:r>
                <a:r>
                  <a:rPr lang="en-US" sz="44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8</a:t>
                </a:r>
              </a:p>
            </p:txBody>
          </p:sp>
          <p:grpSp>
            <p:nvGrpSpPr>
              <p:cNvPr id="118" name="Group 70">
                <a:extLst>
                  <a:ext uri="{FF2B5EF4-FFF2-40B4-BE49-F238E27FC236}">
                    <a16:creationId xmlns:a16="http://schemas.microsoft.com/office/drawing/2014/main" id="{EB2B4CDC-0C20-4A73-9199-0F93E7F7E159}"/>
                  </a:ext>
                </a:extLst>
              </p:cNvPr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119" name="Rectangle 118">
                  <a:extLst>
                    <a:ext uri="{FF2B5EF4-FFF2-40B4-BE49-F238E27FC236}">
                      <a16:creationId xmlns:a16="http://schemas.microsoft.com/office/drawing/2014/main" id="{B67490EA-7DBD-427D-A877-EB1FB7D0172A}"/>
                    </a:ext>
                  </a:extLst>
                </p:cNvPr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400"/>
                </a:p>
              </p:txBody>
            </p:sp>
            <p:sp>
              <p:nvSpPr>
                <p:cNvPr id="120" name="Freeform 13">
                  <a:extLst>
                    <a:ext uri="{FF2B5EF4-FFF2-40B4-BE49-F238E27FC236}">
                      <a16:creationId xmlns:a16="http://schemas.microsoft.com/office/drawing/2014/main" id="{1DAB74B7-9FBC-49C2-8D03-A7AF42DBDA9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1" name="Freeform 14">
                  <a:extLst>
                    <a:ext uri="{FF2B5EF4-FFF2-40B4-BE49-F238E27FC236}">
                      <a16:creationId xmlns:a16="http://schemas.microsoft.com/office/drawing/2014/main" id="{256C0265-C8FB-469E-84AB-1F76C196C6D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2" name="Freeform 15">
                  <a:extLst>
                    <a:ext uri="{FF2B5EF4-FFF2-40B4-BE49-F238E27FC236}">
                      <a16:creationId xmlns:a16="http://schemas.microsoft.com/office/drawing/2014/main" id="{E229B994-0458-457A-AE87-19CD65AFFFE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3" name="Freeform 16">
                  <a:extLst>
                    <a:ext uri="{FF2B5EF4-FFF2-40B4-BE49-F238E27FC236}">
                      <a16:creationId xmlns:a16="http://schemas.microsoft.com/office/drawing/2014/main" id="{67EF22A1-75B0-437A-95FD-F987C25AD75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4" name="Freeform 17">
                  <a:extLst>
                    <a:ext uri="{FF2B5EF4-FFF2-40B4-BE49-F238E27FC236}">
                      <a16:creationId xmlns:a16="http://schemas.microsoft.com/office/drawing/2014/main" id="{27BDF99D-BFCC-48E3-9C70-12AE8E881DE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5" name="Freeform 18">
                  <a:extLst>
                    <a:ext uri="{FF2B5EF4-FFF2-40B4-BE49-F238E27FC236}">
                      <a16:creationId xmlns:a16="http://schemas.microsoft.com/office/drawing/2014/main" id="{EA101C20-75C2-4A96-88C8-229DC1828E2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6" name="Freeform 19">
                  <a:extLst>
                    <a:ext uri="{FF2B5EF4-FFF2-40B4-BE49-F238E27FC236}">
                      <a16:creationId xmlns:a16="http://schemas.microsoft.com/office/drawing/2014/main" id="{CBE7DA31-CB8C-487C-BE0E-D305C978E32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7" name="Freeform 20">
                  <a:extLst>
                    <a:ext uri="{FF2B5EF4-FFF2-40B4-BE49-F238E27FC236}">
                      <a16:creationId xmlns:a16="http://schemas.microsoft.com/office/drawing/2014/main" id="{D0BF6DFD-D046-4046-9C6A-F9DAE40C5A5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8" name="Freeform 21">
                  <a:extLst>
                    <a:ext uri="{FF2B5EF4-FFF2-40B4-BE49-F238E27FC236}">
                      <a16:creationId xmlns:a16="http://schemas.microsoft.com/office/drawing/2014/main" id="{7723B758-C640-49BC-8699-CA9E9A2972A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9" name="Freeform 22">
                  <a:extLst>
                    <a:ext uri="{FF2B5EF4-FFF2-40B4-BE49-F238E27FC236}">
                      <a16:creationId xmlns:a16="http://schemas.microsoft.com/office/drawing/2014/main" id="{3A0FFA68-E559-4AD9-93A6-5CCC12D156D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1" name="Freeform 23">
                  <a:extLst>
                    <a:ext uri="{FF2B5EF4-FFF2-40B4-BE49-F238E27FC236}">
                      <a16:creationId xmlns:a16="http://schemas.microsoft.com/office/drawing/2014/main" id="{28D8CE01-F168-40E1-80C9-35C30223DCC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2" name="Freeform 24">
                  <a:extLst>
                    <a:ext uri="{FF2B5EF4-FFF2-40B4-BE49-F238E27FC236}">
                      <a16:creationId xmlns:a16="http://schemas.microsoft.com/office/drawing/2014/main" id="{6CBB49F9-A7C5-4A8F-8B81-D49DB1F7DBC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3" name="Freeform 25">
                  <a:extLst>
                    <a:ext uri="{FF2B5EF4-FFF2-40B4-BE49-F238E27FC236}">
                      <a16:creationId xmlns:a16="http://schemas.microsoft.com/office/drawing/2014/main" id="{D629BF51-75EA-4033-9EF9-28407B32236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4" name="Freeform 26">
                  <a:extLst>
                    <a:ext uri="{FF2B5EF4-FFF2-40B4-BE49-F238E27FC236}">
                      <a16:creationId xmlns:a16="http://schemas.microsoft.com/office/drawing/2014/main" id="{B1596D9B-839C-4F2B-97AC-D564D62F068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5" name="Freeform 27">
                  <a:extLst>
                    <a:ext uri="{FF2B5EF4-FFF2-40B4-BE49-F238E27FC236}">
                      <a16:creationId xmlns:a16="http://schemas.microsoft.com/office/drawing/2014/main" id="{CDB14F48-BCA6-4D1C-8E58-68DFBFEC067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6" name="Freeform 28">
                  <a:extLst>
                    <a:ext uri="{FF2B5EF4-FFF2-40B4-BE49-F238E27FC236}">
                      <a16:creationId xmlns:a16="http://schemas.microsoft.com/office/drawing/2014/main" id="{F0650DBC-6702-4A96-841A-FBF480BD37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7" name="Freeform 29">
                  <a:extLst>
                    <a:ext uri="{FF2B5EF4-FFF2-40B4-BE49-F238E27FC236}">
                      <a16:creationId xmlns:a16="http://schemas.microsoft.com/office/drawing/2014/main" id="{026619C0-F3F8-484D-A0D4-4E4FBBA677C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8" name="Freeform 30">
                  <a:extLst>
                    <a:ext uri="{FF2B5EF4-FFF2-40B4-BE49-F238E27FC236}">
                      <a16:creationId xmlns:a16="http://schemas.microsoft.com/office/drawing/2014/main" id="{803AE2C9-96AD-4AFD-94CB-788C2D0DF8A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9" name="Freeform 31">
                  <a:extLst>
                    <a:ext uri="{FF2B5EF4-FFF2-40B4-BE49-F238E27FC236}">
                      <a16:creationId xmlns:a16="http://schemas.microsoft.com/office/drawing/2014/main" id="{64467323-A741-4662-8552-3B2262AC58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40" name="Freeform 32">
                  <a:extLst>
                    <a:ext uri="{FF2B5EF4-FFF2-40B4-BE49-F238E27FC236}">
                      <a16:creationId xmlns:a16="http://schemas.microsoft.com/office/drawing/2014/main" id="{70EC2F65-63C0-4C68-9030-BCBAAE06B0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46" name="Freeform 33">
                  <a:extLst>
                    <a:ext uri="{FF2B5EF4-FFF2-40B4-BE49-F238E27FC236}">
                      <a16:creationId xmlns:a16="http://schemas.microsoft.com/office/drawing/2014/main" id="{E17DE7ED-B0AF-4E44-8EF9-F9093BA339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47" name="Freeform 34">
                  <a:extLst>
                    <a:ext uri="{FF2B5EF4-FFF2-40B4-BE49-F238E27FC236}">
                      <a16:creationId xmlns:a16="http://schemas.microsoft.com/office/drawing/2014/main" id="{E18A8515-88E7-4013-B557-99D29B446A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48" name="Freeform 35">
                  <a:extLst>
                    <a:ext uri="{FF2B5EF4-FFF2-40B4-BE49-F238E27FC236}">
                      <a16:creationId xmlns:a16="http://schemas.microsoft.com/office/drawing/2014/main" id="{AB8B03B6-5D6E-4707-B3D8-C78DB368A0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49" name="Freeform 36">
                  <a:extLst>
                    <a:ext uri="{FF2B5EF4-FFF2-40B4-BE49-F238E27FC236}">
                      <a16:creationId xmlns:a16="http://schemas.microsoft.com/office/drawing/2014/main" id="{12FC8892-4690-4D07-89DC-695CC5C58FB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</p:grpSp>
        </p:grpSp>
      </p:grpSp>
      <p:sp>
        <p:nvSpPr>
          <p:cNvPr id="150" name="Rectangle 149"/>
          <p:cNvSpPr/>
          <p:nvPr/>
        </p:nvSpPr>
        <p:spPr>
          <a:xfrm>
            <a:off x="4561297" y="7848600"/>
            <a:ext cx="946109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 err="1">
                <a:latin typeface="Times New Roman" panose="02020603050405020304" pitchFamily="18" charset="0"/>
              </a:rPr>
              <a:t>Phương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trình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52" name="Oval 151"/>
          <p:cNvSpPr/>
          <p:nvPr/>
        </p:nvSpPr>
        <p:spPr>
          <a:xfrm>
            <a:off x="14762265" y="10969650"/>
            <a:ext cx="890205" cy="86678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4800">
              <a:solidFill>
                <a:schemeClr val="tx1"/>
              </a:solidFill>
            </a:endParaRPr>
          </a:p>
        </p:txBody>
      </p:sp>
      <p:sp>
        <p:nvSpPr>
          <p:cNvPr id="153" name="Text Box 2"/>
          <p:cNvSpPr txBox="1">
            <a:spLocks noChangeArrowheads="1"/>
          </p:cNvSpPr>
          <p:nvPr/>
        </p:nvSpPr>
        <p:spPr bwMode="auto">
          <a:xfrm>
            <a:off x="7127876" y="11208603"/>
            <a:ext cx="18473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4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1" name="Rectangle 140"/>
          <p:cNvSpPr/>
          <p:nvPr/>
        </p:nvSpPr>
        <p:spPr>
          <a:xfrm>
            <a:off x="4712523" y="9550272"/>
            <a:ext cx="337814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A.            </a:t>
            </a:r>
            <a:r>
              <a:rPr lang="en-US" sz="5000" dirty="0">
                <a:latin typeface="Times New Roman" panose="02020603050405020304" pitchFamily="18" charset="0"/>
              </a:rPr>
              <a:t>;</a:t>
            </a:r>
            <a:r>
              <a:rPr lang="en-US" sz="6400" b="1" dirty="0">
                <a:latin typeface="Times New Roman" panose="02020603050405020304" pitchFamily="18" charset="0"/>
              </a:rPr>
              <a:t> </a:t>
            </a:r>
            <a:endParaRPr lang="en-US" sz="6400" dirty="0"/>
          </a:p>
        </p:txBody>
      </p:sp>
      <p:sp>
        <p:nvSpPr>
          <p:cNvPr id="142" name="Rectangle 141"/>
          <p:cNvSpPr/>
          <p:nvPr/>
        </p:nvSpPr>
        <p:spPr>
          <a:xfrm>
            <a:off x="14874619" y="9633231"/>
            <a:ext cx="28815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B.          </a:t>
            </a:r>
            <a:r>
              <a:rPr lang="en-US" sz="5000" dirty="0">
                <a:latin typeface="Times New Roman" panose="02020603050405020304" pitchFamily="18" charset="0"/>
              </a:rPr>
              <a:t>;</a:t>
            </a:r>
            <a:r>
              <a:rPr lang="en-US" sz="6400" b="1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43" name="Rectangle 142"/>
          <p:cNvSpPr/>
          <p:nvPr/>
        </p:nvSpPr>
        <p:spPr>
          <a:xfrm>
            <a:off x="4730005" y="10914635"/>
            <a:ext cx="289475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C.           </a:t>
            </a:r>
            <a:r>
              <a:rPr lang="en-US" sz="5000" dirty="0">
                <a:latin typeface="Times New Roman" panose="02020603050405020304" pitchFamily="18" charset="0"/>
              </a:rPr>
              <a:t>;</a:t>
            </a:r>
            <a:r>
              <a:rPr lang="en-US" sz="4800" b="1" dirty="0">
                <a:latin typeface="Times New Roman" panose="02020603050405020304" pitchFamily="18" charset="0"/>
              </a:rPr>
              <a:t> </a:t>
            </a:r>
            <a:r>
              <a:rPr lang="en-US" sz="4800" b="1" baseline="30000" dirty="0">
                <a:latin typeface="Times New Roman" panose="02020603050405020304" pitchFamily="18" charset="0"/>
              </a:rPr>
              <a:t>                                                 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14894649" y="10914492"/>
            <a:ext cx="895753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D.                                </a:t>
            </a:r>
            <a:r>
              <a:rPr lang="en-US" sz="5000" dirty="0">
                <a:latin typeface="Times New Roman" panose="02020603050405020304" pitchFamily="18" charset="0"/>
              </a:rPr>
              <a:t>.</a:t>
            </a:r>
            <a:r>
              <a:rPr lang="en-US" sz="4800" b="1" dirty="0">
                <a:latin typeface="Times New Roman" panose="02020603050405020304" pitchFamily="18" charset="0"/>
              </a:rPr>
              <a:t> </a:t>
            </a:r>
            <a:endParaRPr lang="en-US" sz="4800" dirty="0"/>
          </a:p>
        </p:txBody>
      </p:sp>
      <p:graphicFrame>
        <p:nvGraphicFramePr>
          <p:cNvPr id="145" name="Object 1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3381397"/>
              </p:ext>
            </p:extLst>
          </p:nvPr>
        </p:nvGraphicFramePr>
        <p:xfrm>
          <a:off x="5847453" y="9919453"/>
          <a:ext cx="14478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972" name="Equation" r:id="rId8" imgW="723600" imgH="279360" progId="Equation.DSMT4">
                  <p:embed/>
                </p:oleObj>
              </mc:Choice>
              <mc:Fallback>
                <p:oleObj name="Equation" r:id="rId8" imgW="723600" imgH="279360" progId="Equation.DSMT4">
                  <p:embed/>
                  <p:pic>
                    <p:nvPicPr>
                      <p:cNvPr id="145" name="Object 144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847453" y="9919453"/>
                        <a:ext cx="14478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" name="Object 1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4878315"/>
              </p:ext>
            </p:extLst>
          </p:nvPr>
        </p:nvGraphicFramePr>
        <p:xfrm>
          <a:off x="15774987" y="9956800"/>
          <a:ext cx="13970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973" name="Equation" r:id="rId10" imgW="698400" imgH="279360" progId="Equation.DSMT4">
                  <p:embed/>
                </p:oleObj>
              </mc:Choice>
              <mc:Fallback>
                <p:oleObj name="Equation" r:id="rId10" imgW="698400" imgH="279360" progId="Equation.DSMT4">
                  <p:embed/>
                  <p:pic>
                    <p:nvPicPr>
                      <p:cNvPr id="164" name="Object 163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774987" y="9956800"/>
                        <a:ext cx="13970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" name="Object 1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2894024"/>
              </p:ext>
            </p:extLst>
          </p:nvPr>
        </p:nvGraphicFramePr>
        <p:xfrm>
          <a:off x="5696814" y="11086597"/>
          <a:ext cx="13970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974" name="Equation" r:id="rId12" imgW="698400" imgH="279360" progId="Equation.DSMT4">
                  <p:embed/>
                </p:oleObj>
              </mc:Choice>
              <mc:Fallback>
                <p:oleObj name="Equation" r:id="rId12" imgW="698400" imgH="279360" progId="Equation.DSMT4">
                  <p:embed/>
                  <p:pic>
                    <p:nvPicPr>
                      <p:cNvPr id="165" name="Object 164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696814" y="11086597"/>
                        <a:ext cx="13970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6" name="Object 1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6832147"/>
              </p:ext>
            </p:extLst>
          </p:nvPr>
        </p:nvGraphicFramePr>
        <p:xfrm>
          <a:off x="15816602" y="11051700"/>
          <a:ext cx="17526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975" name="Equation" r:id="rId14" imgW="876240" imgH="279360" progId="Equation.DSMT4">
                  <p:embed/>
                </p:oleObj>
              </mc:Choice>
              <mc:Fallback>
                <p:oleObj name="Equation" r:id="rId14" imgW="876240" imgH="279360" progId="Equation.DSMT4">
                  <p:embed/>
                  <p:pic>
                    <p:nvPicPr>
                      <p:cNvPr id="166" name="Object 165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16602" y="11051700"/>
                        <a:ext cx="17526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1" name="Rectangle 150"/>
          <p:cNvSpPr/>
          <p:nvPr/>
        </p:nvSpPr>
        <p:spPr>
          <a:xfrm>
            <a:off x="4361553" y="4034660"/>
            <a:ext cx="891118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 err="1">
                <a:latin typeface="Times New Roman" panose="02020603050405020304" pitchFamily="18" charset="0"/>
              </a:rPr>
              <a:t>là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phương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trình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của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đường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tròn</a:t>
            </a:r>
            <a:endParaRPr lang="en-US" sz="5000" b="1" dirty="0">
              <a:latin typeface="Times New Roman" panose="02020603050405020304" pitchFamily="18" charset="0"/>
            </a:endParaRPr>
          </a:p>
        </p:txBody>
      </p:sp>
      <p:sp>
        <p:nvSpPr>
          <p:cNvPr id="168" name="Rectangle 167"/>
          <p:cNvSpPr/>
          <p:nvPr/>
        </p:nvSpPr>
        <p:spPr>
          <a:xfrm>
            <a:off x="4591574" y="8770534"/>
            <a:ext cx="86868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 err="1">
                <a:latin typeface="Times New Roman" panose="02020603050405020304" pitchFamily="18" charset="0"/>
              </a:rPr>
              <a:t>là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phương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trình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đường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tròn</a:t>
            </a:r>
            <a:endParaRPr lang="en-US" sz="5000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170" name="Object 1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3266770"/>
              </p:ext>
            </p:extLst>
          </p:nvPr>
        </p:nvGraphicFramePr>
        <p:xfrm>
          <a:off x="8529322" y="7878453"/>
          <a:ext cx="110744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976" name="Equation" r:id="rId16" imgW="5537160" imgH="482400" progId="Equation.DSMT4">
                  <p:embed/>
                </p:oleObj>
              </mc:Choice>
              <mc:Fallback>
                <p:oleObj name="Equation" r:id="rId16" imgW="5537160" imgH="482400" progId="Equation.DSMT4">
                  <p:embed/>
                  <p:pic>
                    <p:nvPicPr>
                      <p:cNvPr id="170" name="Object 169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8529322" y="7878453"/>
                        <a:ext cx="110744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1" name="Rectangle 170"/>
          <p:cNvSpPr/>
          <p:nvPr/>
        </p:nvSpPr>
        <p:spPr>
          <a:xfrm>
            <a:off x="12291684" y="8777078"/>
            <a:ext cx="744868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 err="1">
                <a:latin typeface="Times New Roman" panose="02020603050405020304" pitchFamily="18" charset="0"/>
              </a:rPr>
              <a:t>khi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và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chỉ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khi</a:t>
            </a:r>
            <a:endParaRPr lang="en-US" sz="5000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109" name="Object 10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2813608"/>
              </p:ext>
            </p:extLst>
          </p:nvPr>
        </p:nvGraphicFramePr>
        <p:xfrm>
          <a:off x="15803564" y="5125044"/>
          <a:ext cx="34036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977" name="Equation" r:id="rId18" imgW="1701720" imgH="355320" progId="Equation.DSMT4">
                  <p:embed/>
                </p:oleObj>
              </mc:Choice>
              <mc:Fallback>
                <p:oleObj name="Equation" r:id="rId18" imgW="1701720" imgH="355320" progId="Equation.DSMT4">
                  <p:embed/>
                  <p:pic>
                    <p:nvPicPr>
                      <p:cNvPr id="108" name="Object 107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5803564" y="5125044"/>
                        <a:ext cx="340360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" name="Object 10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9371475"/>
              </p:ext>
            </p:extLst>
          </p:nvPr>
        </p:nvGraphicFramePr>
        <p:xfrm>
          <a:off x="5840451" y="6222901"/>
          <a:ext cx="34036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978" name="Equation" r:id="rId20" imgW="1701720" imgH="355320" progId="Equation.DSMT4">
                  <p:embed/>
                </p:oleObj>
              </mc:Choice>
              <mc:Fallback>
                <p:oleObj name="Equation" r:id="rId20" imgW="1701720" imgH="355320" progId="Equation.DSMT4">
                  <p:embed/>
                  <p:pic>
                    <p:nvPicPr>
                      <p:cNvPr id="108" name="Object 107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5840451" y="6222901"/>
                        <a:ext cx="340360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" name="Object 1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19245"/>
              </p:ext>
            </p:extLst>
          </p:nvPr>
        </p:nvGraphicFramePr>
        <p:xfrm>
          <a:off x="15803564" y="6141407"/>
          <a:ext cx="34036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979" name="Equation" r:id="rId22" imgW="1701720" imgH="355320" progId="Equation.DSMT4">
                  <p:embed/>
                </p:oleObj>
              </mc:Choice>
              <mc:Fallback>
                <p:oleObj name="Equation" r:id="rId22" imgW="1701720" imgH="355320" progId="Equation.DSMT4">
                  <p:embed/>
                  <p:pic>
                    <p:nvPicPr>
                      <p:cNvPr id="108" name="Object 107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5803564" y="6141407"/>
                        <a:ext cx="340360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0" name="Object 1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8075044"/>
              </p:ext>
            </p:extLst>
          </p:nvPr>
        </p:nvGraphicFramePr>
        <p:xfrm>
          <a:off x="19141041" y="11032434"/>
          <a:ext cx="13970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980" name="Equation" r:id="rId24" imgW="698400" imgH="279360" progId="Equation.DSMT4">
                  <p:embed/>
                </p:oleObj>
              </mc:Choice>
              <mc:Fallback>
                <p:oleObj name="Equation" r:id="rId24" imgW="698400" imgH="279360" progId="Equation.DSMT4">
                  <p:embed/>
                  <p:pic>
                    <p:nvPicPr>
                      <p:cNvPr id="166" name="Object 165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9141041" y="11032434"/>
                        <a:ext cx="13970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2" name="Rectangle 171"/>
          <p:cNvSpPr/>
          <p:nvPr/>
        </p:nvSpPr>
        <p:spPr>
          <a:xfrm>
            <a:off x="17686746" y="10864463"/>
            <a:ext cx="320889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dirty="0" err="1">
                <a:latin typeface="Times New Roman" panose="02020603050405020304" pitchFamily="18" charset="0"/>
              </a:rPr>
              <a:t>hoặc</a:t>
            </a:r>
            <a:endParaRPr lang="en-US" sz="50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924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5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0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50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4" grpId="0"/>
      <p:bldP spid="105" grpId="0"/>
      <p:bldP spid="106" grpId="0"/>
      <p:bldP spid="107" grpId="0"/>
      <p:bldP spid="112" grpId="0" animBg="1"/>
      <p:bldP spid="150" grpId="0"/>
      <p:bldP spid="152" grpId="0" animBg="1"/>
      <p:bldP spid="141" grpId="0"/>
      <p:bldP spid="142" grpId="0"/>
      <p:bldP spid="143" grpId="0"/>
      <p:bldP spid="144" grpId="0"/>
      <p:bldP spid="151" grpId="0"/>
      <p:bldP spid="168" grpId="0"/>
      <p:bldP spid="171" grpId="0"/>
      <p:bldP spid="17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oup 54">
            <a:extLst>
              <a:ext uri="{FF2B5EF4-FFF2-40B4-BE49-F238E27FC236}">
                <a16:creationId xmlns:a16="http://schemas.microsoft.com/office/drawing/2014/main" id="{29F19799-1603-4D84-9272-CF8521E2306A}"/>
              </a:ext>
            </a:extLst>
          </p:cNvPr>
          <p:cNvGrpSpPr/>
          <p:nvPr/>
        </p:nvGrpSpPr>
        <p:grpSpPr>
          <a:xfrm>
            <a:off x="1124040" y="2580753"/>
            <a:ext cx="22547527" cy="4654539"/>
            <a:chOff x="1268078" y="3405486"/>
            <a:chExt cx="22031636" cy="3365374"/>
          </a:xfrm>
        </p:grpSpPr>
        <p:sp>
          <p:nvSpPr>
            <p:cNvPr id="69" name="Rounded Rectangle 61">
              <a:extLst>
                <a:ext uri="{FF2B5EF4-FFF2-40B4-BE49-F238E27FC236}">
                  <a16:creationId xmlns:a16="http://schemas.microsoft.com/office/drawing/2014/main" id="{1A1341D7-E4D7-4263-ACB4-8CBED7BC548C}"/>
                </a:ext>
              </a:extLst>
            </p:cNvPr>
            <p:cNvSpPr/>
            <p:nvPr/>
          </p:nvSpPr>
          <p:spPr>
            <a:xfrm>
              <a:off x="1268078" y="3790952"/>
              <a:ext cx="22031636" cy="2979908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00"/>
            </a:p>
          </p:txBody>
        </p:sp>
        <p:grpSp>
          <p:nvGrpSpPr>
            <p:cNvPr id="70" name="Group 67">
              <a:extLst>
                <a:ext uri="{FF2B5EF4-FFF2-40B4-BE49-F238E27FC236}">
                  <a16:creationId xmlns:a16="http://schemas.microsoft.com/office/drawing/2014/main" id="{AFAA827D-9837-4E31-9D29-04E99540996A}"/>
                </a:ext>
              </a:extLst>
            </p:cNvPr>
            <p:cNvGrpSpPr/>
            <p:nvPr/>
          </p:nvGrpSpPr>
          <p:grpSpPr>
            <a:xfrm>
              <a:off x="1268078" y="3405486"/>
              <a:ext cx="3224713" cy="940513"/>
              <a:chOff x="1311958" y="3405486"/>
              <a:chExt cx="3224713" cy="940513"/>
            </a:xfrm>
          </p:grpSpPr>
          <p:sp>
            <p:nvSpPr>
              <p:cNvPr id="71" name="Freeform 20">
                <a:extLst>
                  <a:ext uri="{FF2B5EF4-FFF2-40B4-BE49-F238E27FC236}">
                    <a16:creationId xmlns:a16="http://schemas.microsoft.com/office/drawing/2014/main" id="{5180BED7-9B1B-4DE6-ABEB-2B63BACE911D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2907976" y="2684492"/>
                <a:ext cx="793396" cy="2463994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6690A0D1-C308-4150-870C-39D3CF41F427}"/>
                  </a:ext>
                </a:extLst>
              </p:cNvPr>
              <p:cNvSpPr txBox="1"/>
              <p:nvPr/>
            </p:nvSpPr>
            <p:spPr>
              <a:xfrm>
                <a:off x="2250671" y="3527166"/>
                <a:ext cx="1743634" cy="556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Câu</a:t>
                </a:r>
                <a:r>
                  <a:rPr lang="en-US" sz="44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9</a:t>
                </a:r>
              </a:p>
            </p:txBody>
          </p:sp>
          <p:grpSp>
            <p:nvGrpSpPr>
              <p:cNvPr id="73" name="Group 70">
                <a:extLst>
                  <a:ext uri="{FF2B5EF4-FFF2-40B4-BE49-F238E27FC236}">
                    <a16:creationId xmlns:a16="http://schemas.microsoft.com/office/drawing/2014/main" id="{EB2B4CDC-0C20-4A73-9199-0F93E7F7E159}"/>
                  </a:ext>
                </a:extLst>
              </p:cNvPr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74" name="Rectangle 73">
                  <a:extLst>
                    <a:ext uri="{FF2B5EF4-FFF2-40B4-BE49-F238E27FC236}">
                      <a16:creationId xmlns:a16="http://schemas.microsoft.com/office/drawing/2014/main" id="{B67490EA-7DBD-427D-A877-EB1FB7D0172A}"/>
                    </a:ext>
                  </a:extLst>
                </p:cNvPr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400"/>
                </a:p>
              </p:txBody>
            </p:sp>
            <p:sp>
              <p:nvSpPr>
                <p:cNvPr id="75" name="Freeform 13">
                  <a:extLst>
                    <a:ext uri="{FF2B5EF4-FFF2-40B4-BE49-F238E27FC236}">
                      <a16:creationId xmlns:a16="http://schemas.microsoft.com/office/drawing/2014/main" id="{1DAB74B7-9FBC-49C2-8D03-A7AF42DBDA9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76" name="Freeform 14">
                  <a:extLst>
                    <a:ext uri="{FF2B5EF4-FFF2-40B4-BE49-F238E27FC236}">
                      <a16:creationId xmlns:a16="http://schemas.microsoft.com/office/drawing/2014/main" id="{256C0265-C8FB-469E-84AB-1F76C196C6D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77" name="Freeform 15">
                  <a:extLst>
                    <a:ext uri="{FF2B5EF4-FFF2-40B4-BE49-F238E27FC236}">
                      <a16:creationId xmlns:a16="http://schemas.microsoft.com/office/drawing/2014/main" id="{E229B994-0458-457A-AE87-19CD65AFFFE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78" name="Freeform 16">
                  <a:extLst>
                    <a:ext uri="{FF2B5EF4-FFF2-40B4-BE49-F238E27FC236}">
                      <a16:creationId xmlns:a16="http://schemas.microsoft.com/office/drawing/2014/main" id="{67EF22A1-75B0-437A-95FD-F987C25AD75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79" name="Freeform 17">
                  <a:extLst>
                    <a:ext uri="{FF2B5EF4-FFF2-40B4-BE49-F238E27FC236}">
                      <a16:creationId xmlns:a16="http://schemas.microsoft.com/office/drawing/2014/main" id="{27BDF99D-BFCC-48E3-9C70-12AE8E881DE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0" name="Freeform 18">
                  <a:extLst>
                    <a:ext uri="{FF2B5EF4-FFF2-40B4-BE49-F238E27FC236}">
                      <a16:creationId xmlns:a16="http://schemas.microsoft.com/office/drawing/2014/main" id="{EA101C20-75C2-4A96-88C8-229DC1828E2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1" name="Freeform 19">
                  <a:extLst>
                    <a:ext uri="{FF2B5EF4-FFF2-40B4-BE49-F238E27FC236}">
                      <a16:creationId xmlns:a16="http://schemas.microsoft.com/office/drawing/2014/main" id="{CBE7DA31-CB8C-487C-BE0E-D305C978E32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2" name="Freeform 20">
                  <a:extLst>
                    <a:ext uri="{FF2B5EF4-FFF2-40B4-BE49-F238E27FC236}">
                      <a16:creationId xmlns:a16="http://schemas.microsoft.com/office/drawing/2014/main" id="{D0BF6DFD-D046-4046-9C6A-F9DAE40C5A5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3" name="Freeform 21">
                  <a:extLst>
                    <a:ext uri="{FF2B5EF4-FFF2-40B4-BE49-F238E27FC236}">
                      <a16:creationId xmlns:a16="http://schemas.microsoft.com/office/drawing/2014/main" id="{7723B758-C640-49BC-8699-CA9E9A2972A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4" name="Freeform 22">
                  <a:extLst>
                    <a:ext uri="{FF2B5EF4-FFF2-40B4-BE49-F238E27FC236}">
                      <a16:creationId xmlns:a16="http://schemas.microsoft.com/office/drawing/2014/main" id="{3A0FFA68-E559-4AD9-93A6-5CCC12D156D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5" name="Freeform 23">
                  <a:extLst>
                    <a:ext uri="{FF2B5EF4-FFF2-40B4-BE49-F238E27FC236}">
                      <a16:creationId xmlns:a16="http://schemas.microsoft.com/office/drawing/2014/main" id="{28D8CE01-F168-40E1-80C9-35C30223DCC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6" name="Freeform 24">
                  <a:extLst>
                    <a:ext uri="{FF2B5EF4-FFF2-40B4-BE49-F238E27FC236}">
                      <a16:creationId xmlns:a16="http://schemas.microsoft.com/office/drawing/2014/main" id="{6CBB49F9-A7C5-4A8F-8B81-D49DB1F7DBC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7" name="Freeform 25">
                  <a:extLst>
                    <a:ext uri="{FF2B5EF4-FFF2-40B4-BE49-F238E27FC236}">
                      <a16:creationId xmlns:a16="http://schemas.microsoft.com/office/drawing/2014/main" id="{D629BF51-75EA-4033-9EF9-28407B32236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8" name="Freeform 26">
                  <a:extLst>
                    <a:ext uri="{FF2B5EF4-FFF2-40B4-BE49-F238E27FC236}">
                      <a16:creationId xmlns:a16="http://schemas.microsoft.com/office/drawing/2014/main" id="{B1596D9B-839C-4F2B-97AC-D564D62F068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9" name="Freeform 27">
                  <a:extLst>
                    <a:ext uri="{FF2B5EF4-FFF2-40B4-BE49-F238E27FC236}">
                      <a16:creationId xmlns:a16="http://schemas.microsoft.com/office/drawing/2014/main" id="{CDB14F48-BCA6-4D1C-8E58-68DFBFEC067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0" name="Freeform 28">
                  <a:extLst>
                    <a:ext uri="{FF2B5EF4-FFF2-40B4-BE49-F238E27FC236}">
                      <a16:creationId xmlns:a16="http://schemas.microsoft.com/office/drawing/2014/main" id="{F0650DBC-6702-4A96-841A-FBF480BD37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1" name="Freeform 29">
                  <a:extLst>
                    <a:ext uri="{FF2B5EF4-FFF2-40B4-BE49-F238E27FC236}">
                      <a16:creationId xmlns:a16="http://schemas.microsoft.com/office/drawing/2014/main" id="{026619C0-F3F8-484D-A0D4-4E4FBBA677C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2" name="Freeform 30">
                  <a:extLst>
                    <a:ext uri="{FF2B5EF4-FFF2-40B4-BE49-F238E27FC236}">
                      <a16:creationId xmlns:a16="http://schemas.microsoft.com/office/drawing/2014/main" id="{803AE2C9-96AD-4AFD-94CB-788C2D0DF8A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3" name="Freeform 31">
                  <a:extLst>
                    <a:ext uri="{FF2B5EF4-FFF2-40B4-BE49-F238E27FC236}">
                      <a16:creationId xmlns:a16="http://schemas.microsoft.com/office/drawing/2014/main" id="{64467323-A741-4662-8552-3B2262AC58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4" name="Freeform 32">
                  <a:extLst>
                    <a:ext uri="{FF2B5EF4-FFF2-40B4-BE49-F238E27FC236}">
                      <a16:creationId xmlns:a16="http://schemas.microsoft.com/office/drawing/2014/main" id="{70EC2F65-63C0-4C68-9030-BCBAAE06B0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5" name="Freeform 33">
                  <a:extLst>
                    <a:ext uri="{FF2B5EF4-FFF2-40B4-BE49-F238E27FC236}">
                      <a16:creationId xmlns:a16="http://schemas.microsoft.com/office/drawing/2014/main" id="{E17DE7ED-B0AF-4E44-8EF9-F9093BA339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6" name="Freeform 34">
                  <a:extLst>
                    <a:ext uri="{FF2B5EF4-FFF2-40B4-BE49-F238E27FC236}">
                      <a16:creationId xmlns:a16="http://schemas.microsoft.com/office/drawing/2014/main" id="{E18A8515-88E7-4013-B557-99D29B446A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7" name="Freeform 35">
                  <a:extLst>
                    <a:ext uri="{FF2B5EF4-FFF2-40B4-BE49-F238E27FC236}">
                      <a16:creationId xmlns:a16="http://schemas.microsoft.com/office/drawing/2014/main" id="{AB8B03B6-5D6E-4707-B3D8-C78DB368A0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8" name="Freeform 36">
                  <a:extLst>
                    <a:ext uri="{FF2B5EF4-FFF2-40B4-BE49-F238E27FC236}">
                      <a16:creationId xmlns:a16="http://schemas.microsoft.com/office/drawing/2014/main" id="{12FC8892-4690-4D07-89DC-695CC5C58FB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</p:grpSp>
        </p:grpSp>
      </p:grpSp>
      <p:sp>
        <p:nvSpPr>
          <p:cNvPr id="99" name="Rounded Rectangle 98"/>
          <p:cNvSpPr/>
          <p:nvPr/>
        </p:nvSpPr>
        <p:spPr>
          <a:xfrm>
            <a:off x="0" y="1689101"/>
            <a:ext cx="1906588" cy="804674"/>
          </a:xfrm>
          <a:prstGeom prst="roundRect">
            <a:avLst/>
          </a:prstGeom>
          <a:solidFill>
            <a:srgbClr val="145F8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TextBox 99"/>
          <p:cNvSpPr txBox="1"/>
          <p:nvPr/>
        </p:nvSpPr>
        <p:spPr>
          <a:xfrm>
            <a:off x="1920873" y="1676400"/>
            <a:ext cx="112633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BÀI TẬP CỦNG CỐ (TRẮC NGHIỆM)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63587" y="1677144"/>
            <a:ext cx="822661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IV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4375489" y="3268714"/>
            <a:ext cx="1307589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>
                <a:latin typeface="Times New Roman" panose="02020603050405020304" pitchFamily="18" charset="0"/>
              </a:rPr>
              <a:t>Cho </a:t>
            </a:r>
            <a:r>
              <a:rPr lang="en-US" sz="5000" b="1" dirty="0" err="1">
                <a:latin typeface="Times New Roman" panose="02020603050405020304" pitchFamily="18" charset="0"/>
              </a:rPr>
              <a:t>đường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tròn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03" name="Object 10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556077"/>
              </p:ext>
            </p:extLst>
          </p:nvPr>
        </p:nvGraphicFramePr>
        <p:xfrm>
          <a:off x="8943632" y="3300413"/>
          <a:ext cx="6537325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82" name="Equation" r:id="rId4" imgW="3149280" imgH="482400" progId="Equation.DSMT4">
                  <p:embed/>
                </p:oleObj>
              </mc:Choice>
              <mc:Fallback>
                <p:oleObj name="Equation" r:id="rId4" imgW="3149280" imgH="482400" progId="Equation.DSMT4">
                  <p:embed/>
                  <p:pic>
                    <p:nvPicPr>
                      <p:cNvPr id="103" name="Object 10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943632" y="3300413"/>
                        <a:ext cx="6537325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" name="Rectangle 103"/>
          <p:cNvSpPr/>
          <p:nvPr/>
        </p:nvSpPr>
        <p:spPr>
          <a:xfrm>
            <a:off x="4636325" y="5005174"/>
            <a:ext cx="667721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A.</a:t>
            </a:r>
            <a:r>
              <a:rPr lang="en-US" sz="6400" b="1" dirty="0">
                <a:latin typeface="Times New Roman" panose="02020603050405020304" pitchFamily="18" charset="0"/>
              </a:rPr>
              <a:t>                            </a:t>
            </a:r>
            <a:endParaRPr lang="en-US" sz="5000" dirty="0"/>
          </a:p>
        </p:txBody>
      </p:sp>
      <p:sp>
        <p:nvSpPr>
          <p:cNvPr id="105" name="Rectangle 104"/>
          <p:cNvSpPr/>
          <p:nvPr/>
        </p:nvSpPr>
        <p:spPr>
          <a:xfrm>
            <a:off x="13946187" y="4935733"/>
            <a:ext cx="509136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B.</a:t>
            </a:r>
            <a:r>
              <a:rPr lang="en-US" sz="6400" b="1" dirty="0">
                <a:latin typeface="Times New Roman" panose="02020603050405020304" pitchFamily="18" charset="0"/>
              </a:rPr>
              <a:t>                             </a:t>
            </a:r>
            <a:endParaRPr lang="en-US" sz="6400" dirty="0">
              <a:latin typeface="Times New Roman" panose="02020603050405020304" pitchFamily="18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4705966" y="6241163"/>
            <a:ext cx="617793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C.</a:t>
            </a:r>
            <a:r>
              <a:rPr lang="en-US" sz="4800" b="1" dirty="0">
                <a:latin typeface="Times New Roman" panose="02020603050405020304" pitchFamily="18" charset="0"/>
              </a:rPr>
              <a:t>                                    </a:t>
            </a:r>
            <a:r>
              <a:rPr lang="en-US" sz="4800" b="1" baseline="30000" dirty="0">
                <a:latin typeface="Times New Roman" panose="02020603050405020304" pitchFamily="18" charset="0"/>
              </a:rPr>
              <a:t>                                                 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13946187" y="6139420"/>
            <a:ext cx="687481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D.                        </a:t>
            </a:r>
            <a:endParaRPr lang="en-US" sz="4800" dirty="0"/>
          </a:p>
        </p:txBody>
      </p:sp>
      <p:graphicFrame>
        <p:nvGraphicFramePr>
          <p:cNvPr id="108" name="Object 10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025147"/>
              </p:ext>
            </p:extLst>
          </p:nvPr>
        </p:nvGraphicFramePr>
        <p:xfrm>
          <a:off x="5468214" y="5320098"/>
          <a:ext cx="457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83" name="Equation" r:id="rId6" imgW="228600" imgH="266400" progId="Equation.DSMT4">
                  <p:embed/>
                </p:oleObj>
              </mc:Choice>
              <mc:Fallback>
                <p:oleObj name="Equation" r:id="rId6" imgW="228600" imgH="266400" progId="Equation.DSMT4">
                  <p:embed/>
                  <p:pic>
                    <p:nvPicPr>
                      <p:cNvPr id="108" name="Object 10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468214" y="5320098"/>
                        <a:ext cx="4572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" name="Oval 111"/>
          <p:cNvSpPr/>
          <p:nvPr/>
        </p:nvSpPr>
        <p:spPr>
          <a:xfrm>
            <a:off x="4654782" y="6265323"/>
            <a:ext cx="909405" cy="89747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4800">
              <a:solidFill>
                <a:srgbClr val="FF0000"/>
              </a:solidFill>
            </a:endParaRPr>
          </a:p>
        </p:txBody>
      </p:sp>
      <p:grpSp>
        <p:nvGrpSpPr>
          <p:cNvPr id="113" name="Group 54">
            <a:extLst>
              <a:ext uri="{FF2B5EF4-FFF2-40B4-BE49-F238E27FC236}">
                <a16:creationId xmlns:a16="http://schemas.microsoft.com/office/drawing/2014/main" id="{29F19799-1603-4D84-9272-CF8521E2306A}"/>
              </a:ext>
            </a:extLst>
          </p:cNvPr>
          <p:cNvGrpSpPr/>
          <p:nvPr/>
        </p:nvGrpSpPr>
        <p:grpSpPr>
          <a:xfrm>
            <a:off x="992187" y="7467601"/>
            <a:ext cx="22547527" cy="5029199"/>
            <a:chOff x="1268078" y="3405486"/>
            <a:chExt cx="22031636" cy="5420691"/>
          </a:xfrm>
        </p:grpSpPr>
        <p:sp>
          <p:nvSpPr>
            <p:cNvPr id="114" name="Rounded Rectangle 61">
              <a:extLst>
                <a:ext uri="{FF2B5EF4-FFF2-40B4-BE49-F238E27FC236}">
                  <a16:creationId xmlns:a16="http://schemas.microsoft.com/office/drawing/2014/main" id="{1A1341D7-E4D7-4263-ACB4-8CBED7BC548C}"/>
                </a:ext>
              </a:extLst>
            </p:cNvPr>
            <p:cNvSpPr/>
            <p:nvPr/>
          </p:nvSpPr>
          <p:spPr>
            <a:xfrm>
              <a:off x="1268078" y="3790952"/>
              <a:ext cx="22031636" cy="5035225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00" dirty="0"/>
            </a:p>
            <a:p>
              <a:pPr algn="ctr"/>
              <a:endParaRPr lang="en-US" sz="4400" dirty="0"/>
            </a:p>
            <a:p>
              <a:pPr algn="ctr"/>
              <a:endParaRPr lang="en-US" sz="4400" dirty="0"/>
            </a:p>
            <a:p>
              <a:pPr algn="ctr"/>
              <a:endParaRPr lang="en-US" sz="4400" dirty="0"/>
            </a:p>
            <a:p>
              <a:pPr algn="ctr"/>
              <a:endParaRPr lang="en-US" sz="4400" dirty="0"/>
            </a:p>
          </p:txBody>
        </p:sp>
        <p:grpSp>
          <p:nvGrpSpPr>
            <p:cNvPr id="115" name="Group 67">
              <a:extLst>
                <a:ext uri="{FF2B5EF4-FFF2-40B4-BE49-F238E27FC236}">
                  <a16:creationId xmlns:a16="http://schemas.microsoft.com/office/drawing/2014/main" id="{AFAA827D-9837-4E31-9D29-04E99540996A}"/>
                </a:ext>
              </a:extLst>
            </p:cNvPr>
            <p:cNvGrpSpPr/>
            <p:nvPr/>
          </p:nvGrpSpPr>
          <p:grpSpPr>
            <a:xfrm>
              <a:off x="1268078" y="3405486"/>
              <a:ext cx="3224713" cy="940513"/>
              <a:chOff x="1311958" y="3405486"/>
              <a:chExt cx="3224713" cy="940513"/>
            </a:xfrm>
          </p:grpSpPr>
          <p:sp>
            <p:nvSpPr>
              <p:cNvPr id="116" name="Freeform 20">
                <a:extLst>
                  <a:ext uri="{FF2B5EF4-FFF2-40B4-BE49-F238E27FC236}">
                    <a16:creationId xmlns:a16="http://schemas.microsoft.com/office/drawing/2014/main" id="{5180BED7-9B1B-4DE6-ABEB-2B63BACE911D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2907976" y="2684492"/>
                <a:ext cx="793396" cy="2463994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17" name="TextBox 116">
                <a:extLst>
                  <a:ext uri="{FF2B5EF4-FFF2-40B4-BE49-F238E27FC236}">
                    <a16:creationId xmlns:a16="http://schemas.microsoft.com/office/drawing/2014/main" id="{6690A0D1-C308-4150-870C-39D3CF41F427}"/>
                  </a:ext>
                </a:extLst>
              </p:cNvPr>
              <p:cNvSpPr txBox="1"/>
              <p:nvPr/>
            </p:nvSpPr>
            <p:spPr>
              <a:xfrm>
                <a:off x="2250671" y="3527166"/>
                <a:ext cx="2094491" cy="8049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Câu</a:t>
                </a:r>
                <a:r>
                  <a:rPr lang="en-US" sz="44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10</a:t>
                </a:r>
              </a:p>
            </p:txBody>
          </p:sp>
          <p:grpSp>
            <p:nvGrpSpPr>
              <p:cNvPr id="118" name="Group 70">
                <a:extLst>
                  <a:ext uri="{FF2B5EF4-FFF2-40B4-BE49-F238E27FC236}">
                    <a16:creationId xmlns:a16="http://schemas.microsoft.com/office/drawing/2014/main" id="{EB2B4CDC-0C20-4A73-9199-0F93E7F7E159}"/>
                  </a:ext>
                </a:extLst>
              </p:cNvPr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119" name="Rectangle 118">
                  <a:extLst>
                    <a:ext uri="{FF2B5EF4-FFF2-40B4-BE49-F238E27FC236}">
                      <a16:creationId xmlns:a16="http://schemas.microsoft.com/office/drawing/2014/main" id="{B67490EA-7DBD-427D-A877-EB1FB7D0172A}"/>
                    </a:ext>
                  </a:extLst>
                </p:cNvPr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400"/>
                </a:p>
              </p:txBody>
            </p:sp>
            <p:sp>
              <p:nvSpPr>
                <p:cNvPr id="120" name="Freeform 13">
                  <a:extLst>
                    <a:ext uri="{FF2B5EF4-FFF2-40B4-BE49-F238E27FC236}">
                      <a16:creationId xmlns:a16="http://schemas.microsoft.com/office/drawing/2014/main" id="{1DAB74B7-9FBC-49C2-8D03-A7AF42DBDA9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1" name="Freeform 14">
                  <a:extLst>
                    <a:ext uri="{FF2B5EF4-FFF2-40B4-BE49-F238E27FC236}">
                      <a16:creationId xmlns:a16="http://schemas.microsoft.com/office/drawing/2014/main" id="{256C0265-C8FB-469E-84AB-1F76C196C6D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2" name="Freeform 15">
                  <a:extLst>
                    <a:ext uri="{FF2B5EF4-FFF2-40B4-BE49-F238E27FC236}">
                      <a16:creationId xmlns:a16="http://schemas.microsoft.com/office/drawing/2014/main" id="{E229B994-0458-457A-AE87-19CD65AFFFE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3" name="Freeform 16">
                  <a:extLst>
                    <a:ext uri="{FF2B5EF4-FFF2-40B4-BE49-F238E27FC236}">
                      <a16:creationId xmlns:a16="http://schemas.microsoft.com/office/drawing/2014/main" id="{67EF22A1-75B0-437A-95FD-F987C25AD75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4" name="Freeform 17">
                  <a:extLst>
                    <a:ext uri="{FF2B5EF4-FFF2-40B4-BE49-F238E27FC236}">
                      <a16:creationId xmlns:a16="http://schemas.microsoft.com/office/drawing/2014/main" id="{27BDF99D-BFCC-48E3-9C70-12AE8E881DE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5" name="Freeform 18">
                  <a:extLst>
                    <a:ext uri="{FF2B5EF4-FFF2-40B4-BE49-F238E27FC236}">
                      <a16:creationId xmlns:a16="http://schemas.microsoft.com/office/drawing/2014/main" id="{EA101C20-75C2-4A96-88C8-229DC1828E2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6" name="Freeform 19">
                  <a:extLst>
                    <a:ext uri="{FF2B5EF4-FFF2-40B4-BE49-F238E27FC236}">
                      <a16:creationId xmlns:a16="http://schemas.microsoft.com/office/drawing/2014/main" id="{CBE7DA31-CB8C-487C-BE0E-D305C978E32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7" name="Freeform 20">
                  <a:extLst>
                    <a:ext uri="{FF2B5EF4-FFF2-40B4-BE49-F238E27FC236}">
                      <a16:creationId xmlns:a16="http://schemas.microsoft.com/office/drawing/2014/main" id="{D0BF6DFD-D046-4046-9C6A-F9DAE40C5A5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8" name="Freeform 21">
                  <a:extLst>
                    <a:ext uri="{FF2B5EF4-FFF2-40B4-BE49-F238E27FC236}">
                      <a16:creationId xmlns:a16="http://schemas.microsoft.com/office/drawing/2014/main" id="{7723B758-C640-49BC-8699-CA9E9A2972A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9" name="Freeform 22">
                  <a:extLst>
                    <a:ext uri="{FF2B5EF4-FFF2-40B4-BE49-F238E27FC236}">
                      <a16:creationId xmlns:a16="http://schemas.microsoft.com/office/drawing/2014/main" id="{3A0FFA68-E559-4AD9-93A6-5CCC12D156D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1" name="Freeform 23">
                  <a:extLst>
                    <a:ext uri="{FF2B5EF4-FFF2-40B4-BE49-F238E27FC236}">
                      <a16:creationId xmlns:a16="http://schemas.microsoft.com/office/drawing/2014/main" id="{28D8CE01-F168-40E1-80C9-35C30223DCC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2" name="Freeform 24">
                  <a:extLst>
                    <a:ext uri="{FF2B5EF4-FFF2-40B4-BE49-F238E27FC236}">
                      <a16:creationId xmlns:a16="http://schemas.microsoft.com/office/drawing/2014/main" id="{6CBB49F9-A7C5-4A8F-8B81-D49DB1F7DBC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3" name="Freeform 25">
                  <a:extLst>
                    <a:ext uri="{FF2B5EF4-FFF2-40B4-BE49-F238E27FC236}">
                      <a16:creationId xmlns:a16="http://schemas.microsoft.com/office/drawing/2014/main" id="{D629BF51-75EA-4033-9EF9-28407B32236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4" name="Freeform 26">
                  <a:extLst>
                    <a:ext uri="{FF2B5EF4-FFF2-40B4-BE49-F238E27FC236}">
                      <a16:creationId xmlns:a16="http://schemas.microsoft.com/office/drawing/2014/main" id="{B1596D9B-839C-4F2B-97AC-D564D62F068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5" name="Freeform 27">
                  <a:extLst>
                    <a:ext uri="{FF2B5EF4-FFF2-40B4-BE49-F238E27FC236}">
                      <a16:creationId xmlns:a16="http://schemas.microsoft.com/office/drawing/2014/main" id="{CDB14F48-BCA6-4D1C-8E58-68DFBFEC067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6" name="Freeform 28">
                  <a:extLst>
                    <a:ext uri="{FF2B5EF4-FFF2-40B4-BE49-F238E27FC236}">
                      <a16:creationId xmlns:a16="http://schemas.microsoft.com/office/drawing/2014/main" id="{F0650DBC-6702-4A96-841A-FBF480BD37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7" name="Freeform 29">
                  <a:extLst>
                    <a:ext uri="{FF2B5EF4-FFF2-40B4-BE49-F238E27FC236}">
                      <a16:creationId xmlns:a16="http://schemas.microsoft.com/office/drawing/2014/main" id="{026619C0-F3F8-484D-A0D4-4E4FBBA677C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8" name="Freeform 30">
                  <a:extLst>
                    <a:ext uri="{FF2B5EF4-FFF2-40B4-BE49-F238E27FC236}">
                      <a16:creationId xmlns:a16="http://schemas.microsoft.com/office/drawing/2014/main" id="{803AE2C9-96AD-4AFD-94CB-788C2D0DF8A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9" name="Freeform 31">
                  <a:extLst>
                    <a:ext uri="{FF2B5EF4-FFF2-40B4-BE49-F238E27FC236}">
                      <a16:creationId xmlns:a16="http://schemas.microsoft.com/office/drawing/2014/main" id="{64467323-A741-4662-8552-3B2262AC58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40" name="Freeform 32">
                  <a:extLst>
                    <a:ext uri="{FF2B5EF4-FFF2-40B4-BE49-F238E27FC236}">
                      <a16:creationId xmlns:a16="http://schemas.microsoft.com/office/drawing/2014/main" id="{70EC2F65-63C0-4C68-9030-BCBAAE06B0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46" name="Freeform 33">
                  <a:extLst>
                    <a:ext uri="{FF2B5EF4-FFF2-40B4-BE49-F238E27FC236}">
                      <a16:creationId xmlns:a16="http://schemas.microsoft.com/office/drawing/2014/main" id="{E17DE7ED-B0AF-4E44-8EF9-F9093BA339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47" name="Freeform 34">
                  <a:extLst>
                    <a:ext uri="{FF2B5EF4-FFF2-40B4-BE49-F238E27FC236}">
                      <a16:creationId xmlns:a16="http://schemas.microsoft.com/office/drawing/2014/main" id="{E18A8515-88E7-4013-B557-99D29B446A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48" name="Freeform 35">
                  <a:extLst>
                    <a:ext uri="{FF2B5EF4-FFF2-40B4-BE49-F238E27FC236}">
                      <a16:creationId xmlns:a16="http://schemas.microsoft.com/office/drawing/2014/main" id="{AB8B03B6-5D6E-4707-B3D8-C78DB368A0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49" name="Freeform 36">
                  <a:extLst>
                    <a:ext uri="{FF2B5EF4-FFF2-40B4-BE49-F238E27FC236}">
                      <a16:creationId xmlns:a16="http://schemas.microsoft.com/office/drawing/2014/main" id="{12FC8892-4690-4D07-89DC-695CC5C58FB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</p:grpSp>
        </p:grpSp>
      </p:grpSp>
      <p:sp>
        <p:nvSpPr>
          <p:cNvPr id="150" name="Rectangle 149"/>
          <p:cNvSpPr/>
          <p:nvPr/>
        </p:nvSpPr>
        <p:spPr>
          <a:xfrm>
            <a:off x="4561296" y="7848600"/>
            <a:ext cx="1479509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 err="1">
                <a:latin typeface="Times New Roman" panose="02020603050405020304" pitchFamily="18" charset="0"/>
              </a:rPr>
              <a:t>Đường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tròn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đi</a:t>
            </a:r>
            <a:r>
              <a:rPr lang="en-US" sz="5000" b="1" dirty="0">
                <a:latin typeface="Times New Roman" panose="02020603050405020304" pitchFamily="18" charset="0"/>
              </a:rPr>
              <a:t> qua </a:t>
            </a:r>
            <a:r>
              <a:rPr lang="en-US" sz="5000" b="1" dirty="0" err="1">
                <a:latin typeface="Times New Roman" panose="02020603050405020304" pitchFamily="18" charset="0"/>
              </a:rPr>
              <a:t>ba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điểm</a:t>
            </a:r>
            <a:r>
              <a:rPr lang="en-US" sz="5000" b="1" dirty="0">
                <a:latin typeface="Times New Roman" panose="02020603050405020304" pitchFamily="18" charset="0"/>
              </a:rPr>
              <a:t>              ,                ,   </a:t>
            </a:r>
          </a:p>
        </p:txBody>
      </p:sp>
      <p:sp>
        <p:nvSpPr>
          <p:cNvPr id="152" name="Oval 151"/>
          <p:cNvSpPr/>
          <p:nvPr/>
        </p:nvSpPr>
        <p:spPr>
          <a:xfrm>
            <a:off x="14762265" y="10969650"/>
            <a:ext cx="890205" cy="86678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4800">
              <a:solidFill>
                <a:schemeClr val="tx1"/>
              </a:solidFill>
            </a:endParaRPr>
          </a:p>
        </p:txBody>
      </p:sp>
      <p:sp>
        <p:nvSpPr>
          <p:cNvPr id="153" name="Text Box 2"/>
          <p:cNvSpPr txBox="1">
            <a:spLocks noChangeArrowheads="1"/>
          </p:cNvSpPr>
          <p:nvPr/>
        </p:nvSpPr>
        <p:spPr bwMode="auto">
          <a:xfrm>
            <a:off x="7127876" y="11208603"/>
            <a:ext cx="18473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4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1" name="Rectangle 140"/>
          <p:cNvSpPr/>
          <p:nvPr/>
        </p:nvSpPr>
        <p:spPr>
          <a:xfrm>
            <a:off x="4712523" y="9550272"/>
            <a:ext cx="38996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A.                  </a:t>
            </a:r>
            <a:r>
              <a:rPr lang="en-US" sz="5000" dirty="0">
                <a:latin typeface="Times New Roman" panose="02020603050405020304" pitchFamily="18" charset="0"/>
              </a:rPr>
              <a:t>;</a:t>
            </a:r>
            <a:r>
              <a:rPr lang="en-US" sz="6400" b="1" dirty="0">
                <a:latin typeface="Times New Roman" panose="02020603050405020304" pitchFamily="18" charset="0"/>
              </a:rPr>
              <a:t> </a:t>
            </a:r>
            <a:endParaRPr lang="en-US" sz="6400" dirty="0"/>
          </a:p>
        </p:txBody>
      </p:sp>
      <p:sp>
        <p:nvSpPr>
          <p:cNvPr id="142" name="Rectangle 141"/>
          <p:cNvSpPr/>
          <p:nvPr/>
        </p:nvSpPr>
        <p:spPr>
          <a:xfrm>
            <a:off x="14874618" y="9633231"/>
            <a:ext cx="634045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B.                                </a:t>
            </a:r>
            <a:r>
              <a:rPr lang="en-US" sz="5000" dirty="0">
                <a:latin typeface="Times New Roman" panose="02020603050405020304" pitchFamily="18" charset="0"/>
              </a:rPr>
              <a:t>;</a:t>
            </a:r>
            <a:r>
              <a:rPr lang="en-US" sz="6400" b="1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43" name="Rectangle 142"/>
          <p:cNvSpPr/>
          <p:nvPr/>
        </p:nvSpPr>
        <p:spPr>
          <a:xfrm>
            <a:off x="4730005" y="10914635"/>
            <a:ext cx="65835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C.                               </a:t>
            </a:r>
            <a:r>
              <a:rPr lang="en-US" sz="5000" dirty="0">
                <a:latin typeface="Times New Roman" panose="02020603050405020304" pitchFamily="18" charset="0"/>
              </a:rPr>
              <a:t>;</a:t>
            </a:r>
            <a:r>
              <a:rPr lang="en-US" sz="4800" b="1" dirty="0">
                <a:latin typeface="Times New Roman" panose="02020603050405020304" pitchFamily="18" charset="0"/>
              </a:rPr>
              <a:t> </a:t>
            </a:r>
            <a:r>
              <a:rPr lang="en-US" sz="4800" b="1" baseline="30000" dirty="0">
                <a:latin typeface="Times New Roman" panose="02020603050405020304" pitchFamily="18" charset="0"/>
              </a:rPr>
              <a:t>                                                 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14894649" y="10914492"/>
            <a:ext cx="520609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D.                         </a:t>
            </a:r>
            <a:r>
              <a:rPr lang="en-US" sz="5000" dirty="0">
                <a:latin typeface="Times New Roman" panose="02020603050405020304" pitchFamily="18" charset="0"/>
              </a:rPr>
              <a:t>.</a:t>
            </a:r>
            <a:r>
              <a:rPr lang="en-US" sz="4800" b="1" dirty="0">
                <a:latin typeface="Times New Roman" panose="02020603050405020304" pitchFamily="18" charset="0"/>
              </a:rPr>
              <a:t> </a:t>
            </a:r>
            <a:endParaRPr lang="en-US" sz="4800" dirty="0"/>
          </a:p>
        </p:txBody>
      </p:sp>
      <p:graphicFrame>
        <p:nvGraphicFramePr>
          <p:cNvPr id="145" name="Object 1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156660"/>
              </p:ext>
            </p:extLst>
          </p:nvPr>
        </p:nvGraphicFramePr>
        <p:xfrm>
          <a:off x="5564187" y="9766300"/>
          <a:ext cx="27432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84" name="Equation" r:id="rId8" imgW="1371600" imgH="431640" progId="Equation.DSMT4">
                  <p:embed/>
                </p:oleObj>
              </mc:Choice>
              <mc:Fallback>
                <p:oleObj name="Equation" r:id="rId8" imgW="1371600" imgH="431640" progId="Equation.DSMT4">
                  <p:embed/>
                  <p:pic>
                    <p:nvPicPr>
                      <p:cNvPr id="145" name="Object 144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564187" y="9766300"/>
                        <a:ext cx="27432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" name="Object 1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2374138"/>
              </p:ext>
            </p:extLst>
          </p:nvPr>
        </p:nvGraphicFramePr>
        <p:xfrm>
          <a:off x="15831441" y="9831890"/>
          <a:ext cx="47752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85" name="Equation" r:id="rId10" imgW="2387520" imgH="431640" progId="Equation.DSMT4">
                  <p:embed/>
                </p:oleObj>
              </mc:Choice>
              <mc:Fallback>
                <p:oleObj name="Equation" r:id="rId10" imgW="2387520" imgH="431640" progId="Equation.DSMT4">
                  <p:embed/>
                  <p:pic>
                    <p:nvPicPr>
                      <p:cNvPr id="164" name="Object 163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31441" y="9831890"/>
                        <a:ext cx="47752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" name="Object 1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9904577"/>
              </p:ext>
            </p:extLst>
          </p:nvPr>
        </p:nvGraphicFramePr>
        <p:xfrm>
          <a:off x="5564187" y="10933207"/>
          <a:ext cx="47498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86" name="Equation" r:id="rId12" imgW="2374560" imgH="431640" progId="Equation.DSMT4">
                  <p:embed/>
                </p:oleObj>
              </mc:Choice>
              <mc:Fallback>
                <p:oleObj name="Equation" r:id="rId12" imgW="2374560" imgH="431640" progId="Equation.DSMT4">
                  <p:embed/>
                  <p:pic>
                    <p:nvPicPr>
                      <p:cNvPr id="165" name="Object 164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564187" y="10933207"/>
                        <a:ext cx="47498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6" name="Object 1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3172221"/>
              </p:ext>
            </p:extLst>
          </p:nvPr>
        </p:nvGraphicFramePr>
        <p:xfrm>
          <a:off x="15897067" y="10903328"/>
          <a:ext cx="35814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87" name="Equation" r:id="rId14" imgW="1790640" imgH="431640" progId="Equation.DSMT4">
                  <p:embed/>
                </p:oleObj>
              </mc:Choice>
              <mc:Fallback>
                <p:oleObj name="Equation" r:id="rId14" imgW="1790640" imgH="431640" progId="Equation.DSMT4">
                  <p:embed/>
                  <p:pic>
                    <p:nvPicPr>
                      <p:cNvPr id="166" name="Object 165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97067" y="10903328"/>
                        <a:ext cx="35814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1" name="Rectangle 150"/>
          <p:cNvSpPr/>
          <p:nvPr/>
        </p:nvSpPr>
        <p:spPr>
          <a:xfrm>
            <a:off x="15516430" y="3240450"/>
            <a:ext cx="453267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 err="1">
                <a:latin typeface="Times New Roman" panose="02020603050405020304" pitchFamily="18" charset="0"/>
              </a:rPr>
              <a:t>và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đường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thẳng</a:t>
            </a:r>
            <a:endParaRPr lang="en-US" sz="5000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170" name="Object 1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787949"/>
              </p:ext>
            </p:extLst>
          </p:nvPr>
        </p:nvGraphicFramePr>
        <p:xfrm>
          <a:off x="12204284" y="7904148"/>
          <a:ext cx="19812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88" name="Equation" r:id="rId16" imgW="990360" imgH="482400" progId="Equation.DSMT4">
                  <p:embed/>
                </p:oleObj>
              </mc:Choice>
              <mc:Fallback>
                <p:oleObj name="Equation" r:id="rId16" imgW="990360" imgH="482400" progId="Equation.DSMT4">
                  <p:embed/>
                  <p:pic>
                    <p:nvPicPr>
                      <p:cNvPr id="170" name="Object 169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2204284" y="7904148"/>
                        <a:ext cx="19812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1" name="Rectangle 170"/>
          <p:cNvSpPr/>
          <p:nvPr/>
        </p:nvSpPr>
        <p:spPr>
          <a:xfrm>
            <a:off x="4523159" y="8573455"/>
            <a:ext cx="538442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 err="1">
                <a:latin typeface="Times New Roman" panose="02020603050405020304" pitchFamily="18" charset="0"/>
              </a:rPr>
              <a:t>có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phương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trình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là</a:t>
            </a:r>
            <a:endParaRPr lang="en-US" sz="5000" b="1" dirty="0">
              <a:latin typeface="Times New Roman" panose="02020603050405020304" pitchFamily="18" charset="0"/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9819199" y="3927529"/>
            <a:ext cx="1299240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>
                <a:latin typeface="Times New Roman" panose="02020603050405020304" pitchFamily="18" charset="0"/>
              </a:rPr>
              <a:t>. </a:t>
            </a:r>
            <a:r>
              <a:rPr lang="en-US" sz="5000" b="1" dirty="0" err="1">
                <a:latin typeface="Times New Roman" panose="02020603050405020304" pitchFamily="18" charset="0"/>
              </a:rPr>
              <a:t>Tìm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mệnh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đề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đúng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trong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các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mệnh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đề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sau</a:t>
            </a:r>
            <a:endParaRPr lang="en-US" sz="5000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155" name="Object 1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9099323"/>
              </p:ext>
            </p:extLst>
          </p:nvPr>
        </p:nvGraphicFramePr>
        <p:xfrm>
          <a:off x="5670550" y="4156075"/>
          <a:ext cx="4164013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89" name="Equation" r:id="rId18" imgW="2006280" imgH="368280" progId="Equation.DSMT4">
                  <p:embed/>
                </p:oleObj>
              </mc:Choice>
              <mc:Fallback>
                <p:oleObj name="Equation" r:id="rId18" imgW="2006280" imgH="368280" progId="Equation.DSMT4">
                  <p:embed/>
                  <p:pic>
                    <p:nvPicPr>
                      <p:cNvPr id="103" name="Object 102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5670550" y="4156075"/>
                        <a:ext cx="4164013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7" name="Rectangle 156"/>
          <p:cNvSpPr/>
          <p:nvPr/>
        </p:nvSpPr>
        <p:spPr>
          <a:xfrm>
            <a:off x="5956407" y="5133864"/>
            <a:ext cx="540248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dirty="0" err="1">
                <a:latin typeface="Times New Roman" panose="02020603050405020304" pitchFamily="18" charset="0"/>
              </a:rPr>
              <a:t>đi</a:t>
            </a:r>
            <a:r>
              <a:rPr lang="en-US" sz="5000" dirty="0">
                <a:latin typeface="Times New Roman" panose="02020603050405020304" pitchFamily="18" charset="0"/>
              </a:rPr>
              <a:t> qua </a:t>
            </a:r>
            <a:r>
              <a:rPr lang="en-US" sz="5000" dirty="0" err="1">
                <a:latin typeface="Times New Roman" panose="02020603050405020304" pitchFamily="18" charset="0"/>
              </a:rPr>
              <a:t>tâm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của</a:t>
            </a:r>
            <a:r>
              <a:rPr lang="en-US" sz="5000" dirty="0">
                <a:latin typeface="Times New Roman" panose="02020603050405020304" pitchFamily="18" charset="0"/>
              </a:rPr>
              <a:t>        ;</a:t>
            </a:r>
          </a:p>
        </p:txBody>
      </p:sp>
      <p:graphicFrame>
        <p:nvGraphicFramePr>
          <p:cNvPr id="158" name="Object 1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780134"/>
              </p:ext>
            </p:extLst>
          </p:nvPr>
        </p:nvGraphicFramePr>
        <p:xfrm>
          <a:off x="9907587" y="5181600"/>
          <a:ext cx="976312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90" name="Equation" r:id="rId20" imgW="469800" imgH="482400" progId="Equation.DSMT4">
                  <p:embed/>
                </p:oleObj>
              </mc:Choice>
              <mc:Fallback>
                <p:oleObj name="Equation" r:id="rId20" imgW="469800" imgH="482400" progId="Equation.DSMT4">
                  <p:embed/>
                  <p:pic>
                    <p:nvPicPr>
                      <p:cNvPr id="103" name="Object 102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9907587" y="5181600"/>
                        <a:ext cx="976312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" name="Object 1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924012"/>
              </p:ext>
            </p:extLst>
          </p:nvPr>
        </p:nvGraphicFramePr>
        <p:xfrm>
          <a:off x="14841068" y="5291634"/>
          <a:ext cx="457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91" name="Equation" r:id="rId22" imgW="228600" imgH="266400" progId="Equation.DSMT4">
                  <p:embed/>
                </p:oleObj>
              </mc:Choice>
              <mc:Fallback>
                <p:oleObj name="Equation" r:id="rId22" imgW="228600" imgH="266400" progId="Equation.DSMT4">
                  <p:embed/>
                  <p:pic>
                    <p:nvPicPr>
                      <p:cNvPr id="108" name="Object 107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4841068" y="5291634"/>
                        <a:ext cx="4572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2" name="Rectangle 161"/>
          <p:cNvSpPr/>
          <p:nvPr/>
        </p:nvSpPr>
        <p:spPr>
          <a:xfrm>
            <a:off x="15329261" y="5105400"/>
            <a:ext cx="4371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dirty="0" err="1">
                <a:latin typeface="Times New Roman" panose="02020603050405020304" pitchFamily="18" charset="0"/>
              </a:rPr>
              <a:t>cắt</a:t>
            </a:r>
            <a:endParaRPr lang="en-US" sz="50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163" name="Object 1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4931654"/>
              </p:ext>
            </p:extLst>
          </p:nvPr>
        </p:nvGraphicFramePr>
        <p:xfrm>
          <a:off x="16292191" y="5153062"/>
          <a:ext cx="976312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92" name="Equation" r:id="rId24" imgW="469800" imgH="482400" progId="Equation.DSMT4">
                  <p:embed/>
                </p:oleObj>
              </mc:Choice>
              <mc:Fallback>
                <p:oleObj name="Equation" r:id="rId24" imgW="469800" imgH="482400" progId="Equation.DSMT4">
                  <p:embed/>
                  <p:pic>
                    <p:nvPicPr>
                      <p:cNvPr id="158" name="Object 157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6292191" y="5153062"/>
                        <a:ext cx="976312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7" name="Object 1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7972420"/>
              </p:ext>
            </p:extLst>
          </p:nvPr>
        </p:nvGraphicFramePr>
        <p:xfrm>
          <a:off x="5620614" y="6358434"/>
          <a:ext cx="457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93" name="Equation" r:id="rId26" imgW="228600" imgH="266400" progId="Equation.DSMT4">
                  <p:embed/>
                </p:oleObj>
              </mc:Choice>
              <mc:Fallback>
                <p:oleObj name="Equation" r:id="rId26" imgW="228600" imgH="266400" progId="Equation.DSMT4">
                  <p:embed/>
                  <p:pic>
                    <p:nvPicPr>
                      <p:cNvPr id="108" name="Object 107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5620614" y="6358434"/>
                        <a:ext cx="4572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9" name="Rectangle 168"/>
          <p:cNvSpPr/>
          <p:nvPr/>
        </p:nvSpPr>
        <p:spPr>
          <a:xfrm>
            <a:off x="6145251" y="6172200"/>
            <a:ext cx="478983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dirty="0" err="1">
                <a:latin typeface="Times New Roman" panose="02020603050405020304" pitchFamily="18" charset="0"/>
              </a:rPr>
              <a:t>tiếp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xúc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với</a:t>
            </a:r>
            <a:r>
              <a:rPr lang="en-US" sz="5000" dirty="0">
                <a:latin typeface="Times New Roman" panose="02020603050405020304" pitchFamily="18" charset="0"/>
              </a:rPr>
              <a:t>        ;           </a:t>
            </a:r>
          </a:p>
        </p:txBody>
      </p:sp>
      <p:graphicFrame>
        <p:nvGraphicFramePr>
          <p:cNvPr id="173" name="Object 17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4122016"/>
              </p:ext>
            </p:extLst>
          </p:nvPr>
        </p:nvGraphicFramePr>
        <p:xfrm>
          <a:off x="9378837" y="6200334"/>
          <a:ext cx="976312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94" name="Equation" r:id="rId27" imgW="469800" imgH="482400" progId="Equation.DSMT4">
                  <p:embed/>
                </p:oleObj>
              </mc:Choice>
              <mc:Fallback>
                <p:oleObj name="Equation" r:id="rId27" imgW="469800" imgH="482400" progId="Equation.DSMT4">
                  <p:embed/>
                  <p:pic>
                    <p:nvPicPr>
                      <p:cNvPr id="158" name="Object 157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9378837" y="6200334"/>
                        <a:ext cx="976312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" name="Object 1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5063302"/>
              </p:ext>
            </p:extLst>
          </p:nvPr>
        </p:nvGraphicFramePr>
        <p:xfrm>
          <a:off x="14795717" y="6259898"/>
          <a:ext cx="457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95" name="Equation" r:id="rId29" imgW="228600" imgH="266400" progId="Equation.DSMT4">
                  <p:embed/>
                </p:oleObj>
              </mc:Choice>
              <mc:Fallback>
                <p:oleObj name="Equation" r:id="rId29" imgW="228600" imgH="266400" progId="Equation.DSMT4">
                  <p:embed/>
                  <p:pic>
                    <p:nvPicPr>
                      <p:cNvPr id="108" name="Object 107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4795717" y="6259898"/>
                        <a:ext cx="4572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5" name="Rectangle 174"/>
          <p:cNvSpPr/>
          <p:nvPr/>
        </p:nvSpPr>
        <p:spPr>
          <a:xfrm>
            <a:off x="15283910" y="6073664"/>
            <a:ext cx="746903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dirty="0" err="1">
                <a:latin typeface="Times New Roman" panose="02020603050405020304" pitchFamily="18" charset="0"/>
              </a:rPr>
              <a:t>không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có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điểm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chung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với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76" name="Object 1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6760135"/>
              </p:ext>
            </p:extLst>
          </p:nvPr>
        </p:nvGraphicFramePr>
        <p:xfrm>
          <a:off x="21929103" y="6101385"/>
          <a:ext cx="1160462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96" name="Equation" r:id="rId30" imgW="558720" imgH="482400" progId="Equation.DSMT4">
                  <p:embed/>
                </p:oleObj>
              </mc:Choice>
              <mc:Fallback>
                <p:oleObj name="Equation" r:id="rId30" imgW="558720" imgH="482400" progId="Equation.DSMT4">
                  <p:embed/>
                  <p:pic>
                    <p:nvPicPr>
                      <p:cNvPr id="158" name="Object 157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21929103" y="6101385"/>
                        <a:ext cx="1160462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7" name="Rectangle 176"/>
          <p:cNvSpPr/>
          <p:nvPr/>
        </p:nvSpPr>
        <p:spPr>
          <a:xfrm>
            <a:off x="17437353" y="5115942"/>
            <a:ext cx="364691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dirty="0" err="1">
                <a:latin typeface="Times New Roman" panose="02020603050405020304" pitchFamily="18" charset="0"/>
              </a:rPr>
              <a:t>tại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hai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điểm</a:t>
            </a:r>
            <a:r>
              <a:rPr lang="en-US" sz="5000" dirty="0">
                <a:latin typeface="Times New Roman" panose="02020603050405020304" pitchFamily="18" charset="0"/>
              </a:rPr>
              <a:t> ;</a:t>
            </a:r>
          </a:p>
        </p:txBody>
      </p:sp>
      <p:graphicFrame>
        <p:nvGraphicFramePr>
          <p:cNvPr id="178" name="Object 1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7463360"/>
              </p:ext>
            </p:extLst>
          </p:nvPr>
        </p:nvGraphicFramePr>
        <p:xfrm>
          <a:off x="14611514" y="7904148"/>
          <a:ext cx="22352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97" name="Equation" r:id="rId32" imgW="1117440" imgH="482400" progId="Equation.DSMT4">
                  <p:embed/>
                </p:oleObj>
              </mc:Choice>
              <mc:Fallback>
                <p:oleObj name="Equation" r:id="rId32" imgW="1117440" imgH="482400" progId="Equation.DSMT4">
                  <p:embed/>
                  <p:pic>
                    <p:nvPicPr>
                      <p:cNvPr id="170" name="Object 169"/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14611514" y="7904148"/>
                        <a:ext cx="22352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" name="Object 17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1628609"/>
              </p:ext>
            </p:extLst>
          </p:nvPr>
        </p:nvGraphicFramePr>
        <p:xfrm>
          <a:off x="17240870" y="7921734"/>
          <a:ext cx="19304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98" name="Equation" r:id="rId34" imgW="965160" imgH="482400" progId="Equation.DSMT4">
                  <p:embed/>
                </p:oleObj>
              </mc:Choice>
              <mc:Fallback>
                <p:oleObj name="Equation" r:id="rId34" imgW="965160" imgH="482400" progId="Equation.DSMT4">
                  <p:embed/>
                  <p:pic>
                    <p:nvPicPr>
                      <p:cNvPr id="178" name="Object 177"/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17240870" y="7921734"/>
                        <a:ext cx="19304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6040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5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60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000"/>
                            </p:stCondLst>
                            <p:childTnLst>
                              <p:par>
                                <p:cTn id="1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500"/>
                            </p:stCondLst>
                            <p:childTnLst>
                              <p:par>
                                <p:cTn id="1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000"/>
                            </p:stCondLst>
                            <p:childTnLst>
                              <p:par>
                                <p:cTn id="1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4" grpId="0"/>
      <p:bldP spid="105" grpId="0"/>
      <p:bldP spid="106" grpId="0"/>
      <p:bldP spid="107" grpId="0"/>
      <p:bldP spid="112" grpId="0" animBg="1"/>
      <p:bldP spid="150" grpId="0"/>
      <p:bldP spid="152" grpId="0" animBg="1"/>
      <p:bldP spid="141" grpId="0"/>
      <p:bldP spid="142" grpId="0"/>
      <p:bldP spid="143" grpId="0"/>
      <p:bldP spid="144" grpId="0"/>
      <p:bldP spid="151" grpId="0"/>
      <p:bldP spid="171" grpId="0"/>
      <p:bldP spid="154" grpId="0"/>
      <p:bldP spid="157" grpId="0"/>
      <p:bldP spid="162" grpId="0"/>
      <p:bldP spid="169" grpId="0"/>
      <p:bldP spid="175" grpId="0"/>
      <p:bldP spid="17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oup 54">
            <a:extLst>
              <a:ext uri="{FF2B5EF4-FFF2-40B4-BE49-F238E27FC236}">
                <a16:creationId xmlns:a16="http://schemas.microsoft.com/office/drawing/2014/main" id="{29F19799-1603-4D84-9272-CF8521E2306A}"/>
              </a:ext>
            </a:extLst>
          </p:cNvPr>
          <p:cNvGrpSpPr/>
          <p:nvPr/>
        </p:nvGrpSpPr>
        <p:grpSpPr>
          <a:xfrm>
            <a:off x="1124040" y="2580753"/>
            <a:ext cx="22547527" cy="4654539"/>
            <a:chOff x="1268078" y="3405486"/>
            <a:chExt cx="22031636" cy="3365374"/>
          </a:xfrm>
        </p:grpSpPr>
        <p:sp>
          <p:nvSpPr>
            <p:cNvPr id="69" name="Rounded Rectangle 61">
              <a:extLst>
                <a:ext uri="{FF2B5EF4-FFF2-40B4-BE49-F238E27FC236}">
                  <a16:creationId xmlns:a16="http://schemas.microsoft.com/office/drawing/2014/main" id="{1A1341D7-E4D7-4263-ACB4-8CBED7BC548C}"/>
                </a:ext>
              </a:extLst>
            </p:cNvPr>
            <p:cNvSpPr/>
            <p:nvPr/>
          </p:nvSpPr>
          <p:spPr>
            <a:xfrm>
              <a:off x="1268078" y="3790952"/>
              <a:ext cx="22031636" cy="2979908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00"/>
            </a:p>
          </p:txBody>
        </p:sp>
        <p:grpSp>
          <p:nvGrpSpPr>
            <p:cNvPr id="70" name="Group 67">
              <a:extLst>
                <a:ext uri="{FF2B5EF4-FFF2-40B4-BE49-F238E27FC236}">
                  <a16:creationId xmlns:a16="http://schemas.microsoft.com/office/drawing/2014/main" id="{AFAA827D-9837-4E31-9D29-04E99540996A}"/>
                </a:ext>
              </a:extLst>
            </p:cNvPr>
            <p:cNvGrpSpPr/>
            <p:nvPr/>
          </p:nvGrpSpPr>
          <p:grpSpPr>
            <a:xfrm>
              <a:off x="1268078" y="3405486"/>
              <a:ext cx="3224713" cy="940513"/>
              <a:chOff x="1311958" y="3405486"/>
              <a:chExt cx="3224713" cy="940513"/>
            </a:xfrm>
          </p:grpSpPr>
          <p:sp>
            <p:nvSpPr>
              <p:cNvPr id="71" name="Freeform 20">
                <a:extLst>
                  <a:ext uri="{FF2B5EF4-FFF2-40B4-BE49-F238E27FC236}">
                    <a16:creationId xmlns:a16="http://schemas.microsoft.com/office/drawing/2014/main" id="{5180BED7-9B1B-4DE6-ABEB-2B63BACE911D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2907976" y="2684492"/>
                <a:ext cx="793396" cy="2463994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6690A0D1-C308-4150-870C-39D3CF41F427}"/>
                  </a:ext>
                </a:extLst>
              </p:cNvPr>
              <p:cNvSpPr txBox="1"/>
              <p:nvPr/>
            </p:nvSpPr>
            <p:spPr>
              <a:xfrm>
                <a:off x="2250671" y="3527166"/>
                <a:ext cx="2094491" cy="556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Câu</a:t>
                </a:r>
                <a:r>
                  <a:rPr lang="en-US" sz="44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11</a:t>
                </a:r>
              </a:p>
            </p:txBody>
          </p:sp>
          <p:grpSp>
            <p:nvGrpSpPr>
              <p:cNvPr id="73" name="Group 70">
                <a:extLst>
                  <a:ext uri="{FF2B5EF4-FFF2-40B4-BE49-F238E27FC236}">
                    <a16:creationId xmlns:a16="http://schemas.microsoft.com/office/drawing/2014/main" id="{EB2B4CDC-0C20-4A73-9199-0F93E7F7E159}"/>
                  </a:ext>
                </a:extLst>
              </p:cNvPr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74" name="Rectangle 73">
                  <a:extLst>
                    <a:ext uri="{FF2B5EF4-FFF2-40B4-BE49-F238E27FC236}">
                      <a16:creationId xmlns:a16="http://schemas.microsoft.com/office/drawing/2014/main" id="{B67490EA-7DBD-427D-A877-EB1FB7D0172A}"/>
                    </a:ext>
                  </a:extLst>
                </p:cNvPr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400"/>
                </a:p>
              </p:txBody>
            </p:sp>
            <p:sp>
              <p:nvSpPr>
                <p:cNvPr id="75" name="Freeform 13">
                  <a:extLst>
                    <a:ext uri="{FF2B5EF4-FFF2-40B4-BE49-F238E27FC236}">
                      <a16:creationId xmlns:a16="http://schemas.microsoft.com/office/drawing/2014/main" id="{1DAB74B7-9FBC-49C2-8D03-A7AF42DBDA9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76" name="Freeform 14">
                  <a:extLst>
                    <a:ext uri="{FF2B5EF4-FFF2-40B4-BE49-F238E27FC236}">
                      <a16:creationId xmlns:a16="http://schemas.microsoft.com/office/drawing/2014/main" id="{256C0265-C8FB-469E-84AB-1F76C196C6D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77" name="Freeform 15">
                  <a:extLst>
                    <a:ext uri="{FF2B5EF4-FFF2-40B4-BE49-F238E27FC236}">
                      <a16:creationId xmlns:a16="http://schemas.microsoft.com/office/drawing/2014/main" id="{E229B994-0458-457A-AE87-19CD65AFFFE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78" name="Freeform 16">
                  <a:extLst>
                    <a:ext uri="{FF2B5EF4-FFF2-40B4-BE49-F238E27FC236}">
                      <a16:creationId xmlns:a16="http://schemas.microsoft.com/office/drawing/2014/main" id="{67EF22A1-75B0-437A-95FD-F987C25AD75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79" name="Freeform 17">
                  <a:extLst>
                    <a:ext uri="{FF2B5EF4-FFF2-40B4-BE49-F238E27FC236}">
                      <a16:creationId xmlns:a16="http://schemas.microsoft.com/office/drawing/2014/main" id="{27BDF99D-BFCC-48E3-9C70-12AE8E881DE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0" name="Freeform 18">
                  <a:extLst>
                    <a:ext uri="{FF2B5EF4-FFF2-40B4-BE49-F238E27FC236}">
                      <a16:creationId xmlns:a16="http://schemas.microsoft.com/office/drawing/2014/main" id="{EA101C20-75C2-4A96-88C8-229DC1828E2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1" name="Freeform 19">
                  <a:extLst>
                    <a:ext uri="{FF2B5EF4-FFF2-40B4-BE49-F238E27FC236}">
                      <a16:creationId xmlns:a16="http://schemas.microsoft.com/office/drawing/2014/main" id="{CBE7DA31-CB8C-487C-BE0E-D305C978E32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2" name="Freeform 20">
                  <a:extLst>
                    <a:ext uri="{FF2B5EF4-FFF2-40B4-BE49-F238E27FC236}">
                      <a16:creationId xmlns:a16="http://schemas.microsoft.com/office/drawing/2014/main" id="{D0BF6DFD-D046-4046-9C6A-F9DAE40C5A5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3" name="Freeform 21">
                  <a:extLst>
                    <a:ext uri="{FF2B5EF4-FFF2-40B4-BE49-F238E27FC236}">
                      <a16:creationId xmlns:a16="http://schemas.microsoft.com/office/drawing/2014/main" id="{7723B758-C640-49BC-8699-CA9E9A2972A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4" name="Freeform 22">
                  <a:extLst>
                    <a:ext uri="{FF2B5EF4-FFF2-40B4-BE49-F238E27FC236}">
                      <a16:creationId xmlns:a16="http://schemas.microsoft.com/office/drawing/2014/main" id="{3A0FFA68-E559-4AD9-93A6-5CCC12D156D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5" name="Freeform 23">
                  <a:extLst>
                    <a:ext uri="{FF2B5EF4-FFF2-40B4-BE49-F238E27FC236}">
                      <a16:creationId xmlns:a16="http://schemas.microsoft.com/office/drawing/2014/main" id="{28D8CE01-F168-40E1-80C9-35C30223DCC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6" name="Freeform 24">
                  <a:extLst>
                    <a:ext uri="{FF2B5EF4-FFF2-40B4-BE49-F238E27FC236}">
                      <a16:creationId xmlns:a16="http://schemas.microsoft.com/office/drawing/2014/main" id="{6CBB49F9-A7C5-4A8F-8B81-D49DB1F7DBC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7" name="Freeform 25">
                  <a:extLst>
                    <a:ext uri="{FF2B5EF4-FFF2-40B4-BE49-F238E27FC236}">
                      <a16:creationId xmlns:a16="http://schemas.microsoft.com/office/drawing/2014/main" id="{D629BF51-75EA-4033-9EF9-28407B32236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8" name="Freeform 26">
                  <a:extLst>
                    <a:ext uri="{FF2B5EF4-FFF2-40B4-BE49-F238E27FC236}">
                      <a16:creationId xmlns:a16="http://schemas.microsoft.com/office/drawing/2014/main" id="{B1596D9B-839C-4F2B-97AC-D564D62F068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9" name="Freeform 27">
                  <a:extLst>
                    <a:ext uri="{FF2B5EF4-FFF2-40B4-BE49-F238E27FC236}">
                      <a16:creationId xmlns:a16="http://schemas.microsoft.com/office/drawing/2014/main" id="{CDB14F48-BCA6-4D1C-8E58-68DFBFEC067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0" name="Freeform 28">
                  <a:extLst>
                    <a:ext uri="{FF2B5EF4-FFF2-40B4-BE49-F238E27FC236}">
                      <a16:creationId xmlns:a16="http://schemas.microsoft.com/office/drawing/2014/main" id="{F0650DBC-6702-4A96-841A-FBF480BD37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1" name="Freeform 29">
                  <a:extLst>
                    <a:ext uri="{FF2B5EF4-FFF2-40B4-BE49-F238E27FC236}">
                      <a16:creationId xmlns:a16="http://schemas.microsoft.com/office/drawing/2014/main" id="{026619C0-F3F8-484D-A0D4-4E4FBBA677C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2" name="Freeform 30">
                  <a:extLst>
                    <a:ext uri="{FF2B5EF4-FFF2-40B4-BE49-F238E27FC236}">
                      <a16:creationId xmlns:a16="http://schemas.microsoft.com/office/drawing/2014/main" id="{803AE2C9-96AD-4AFD-94CB-788C2D0DF8A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3" name="Freeform 31">
                  <a:extLst>
                    <a:ext uri="{FF2B5EF4-FFF2-40B4-BE49-F238E27FC236}">
                      <a16:creationId xmlns:a16="http://schemas.microsoft.com/office/drawing/2014/main" id="{64467323-A741-4662-8552-3B2262AC58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4" name="Freeform 32">
                  <a:extLst>
                    <a:ext uri="{FF2B5EF4-FFF2-40B4-BE49-F238E27FC236}">
                      <a16:creationId xmlns:a16="http://schemas.microsoft.com/office/drawing/2014/main" id="{70EC2F65-63C0-4C68-9030-BCBAAE06B0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5" name="Freeform 33">
                  <a:extLst>
                    <a:ext uri="{FF2B5EF4-FFF2-40B4-BE49-F238E27FC236}">
                      <a16:creationId xmlns:a16="http://schemas.microsoft.com/office/drawing/2014/main" id="{E17DE7ED-B0AF-4E44-8EF9-F9093BA339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6" name="Freeform 34">
                  <a:extLst>
                    <a:ext uri="{FF2B5EF4-FFF2-40B4-BE49-F238E27FC236}">
                      <a16:creationId xmlns:a16="http://schemas.microsoft.com/office/drawing/2014/main" id="{E18A8515-88E7-4013-B557-99D29B446A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7" name="Freeform 35">
                  <a:extLst>
                    <a:ext uri="{FF2B5EF4-FFF2-40B4-BE49-F238E27FC236}">
                      <a16:creationId xmlns:a16="http://schemas.microsoft.com/office/drawing/2014/main" id="{AB8B03B6-5D6E-4707-B3D8-C78DB368A0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8" name="Freeform 36">
                  <a:extLst>
                    <a:ext uri="{FF2B5EF4-FFF2-40B4-BE49-F238E27FC236}">
                      <a16:creationId xmlns:a16="http://schemas.microsoft.com/office/drawing/2014/main" id="{12FC8892-4690-4D07-89DC-695CC5C58FB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</p:grpSp>
        </p:grpSp>
      </p:grpSp>
      <p:sp>
        <p:nvSpPr>
          <p:cNvPr id="99" name="Rounded Rectangle 98"/>
          <p:cNvSpPr/>
          <p:nvPr/>
        </p:nvSpPr>
        <p:spPr>
          <a:xfrm>
            <a:off x="0" y="1689101"/>
            <a:ext cx="1906588" cy="804674"/>
          </a:xfrm>
          <a:prstGeom prst="roundRect">
            <a:avLst/>
          </a:prstGeom>
          <a:solidFill>
            <a:srgbClr val="145F8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TextBox 99"/>
          <p:cNvSpPr txBox="1"/>
          <p:nvPr/>
        </p:nvSpPr>
        <p:spPr>
          <a:xfrm>
            <a:off x="1920873" y="1676400"/>
            <a:ext cx="112633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BÀI TẬP CỦNG CỐ (TRẮC NGHIỆM)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63587" y="1677144"/>
            <a:ext cx="822661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IV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4375489" y="3268714"/>
            <a:ext cx="312586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>
                <a:latin typeface="Times New Roman" panose="02020603050405020304" pitchFamily="18" charset="0"/>
              </a:rPr>
              <a:t>Cho </a:t>
            </a:r>
            <a:r>
              <a:rPr lang="en-US" sz="5000" b="1" dirty="0" err="1">
                <a:latin typeface="Times New Roman" panose="02020603050405020304" pitchFamily="18" charset="0"/>
              </a:rPr>
              <a:t>điểm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03" name="Object 10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5081311"/>
              </p:ext>
            </p:extLst>
          </p:nvPr>
        </p:nvGraphicFramePr>
        <p:xfrm>
          <a:off x="7229556" y="3318018"/>
          <a:ext cx="2214562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965" name="Equation" r:id="rId4" imgW="1066680" imgH="482400" progId="Equation.DSMT4">
                  <p:embed/>
                </p:oleObj>
              </mc:Choice>
              <mc:Fallback>
                <p:oleObj name="Equation" r:id="rId4" imgW="1066680" imgH="482400" progId="Equation.DSMT4">
                  <p:embed/>
                  <p:pic>
                    <p:nvPicPr>
                      <p:cNvPr id="103" name="Object 10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229556" y="3318018"/>
                        <a:ext cx="2214562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" name="Rectangle 103"/>
          <p:cNvSpPr/>
          <p:nvPr/>
        </p:nvSpPr>
        <p:spPr>
          <a:xfrm>
            <a:off x="4636325" y="5005174"/>
            <a:ext cx="667721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A.</a:t>
            </a:r>
            <a:r>
              <a:rPr lang="en-US" sz="6400" b="1" dirty="0">
                <a:latin typeface="Times New Roman" panose="02020603050405020304" pitchFamily="18" charset="0"/>
              </a:rPr>
              <a:t>                            </a:t>
            </a:r>
            <a:endParaRPr lang="en-US" sz="5000" dirty="0"/>
          </a:p>
        </p:txBody>
      </p:sp>
      <p:sp>
        <p:nvSpPr>
          <p:cNvPr id="105" name="Rectangle 104"/>
          <p:cNvSpPr/>
          <p:nvPr/>
        </p:nvSpPr>
        <p:spPr>
          <a:xfrm>
            <a:off x="13946187" y="4935733"/>
            <a:ext cx="509136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B.</a:t>
            </a:r>
            <a:r>
              <a:rPr lang="en-US" sz="6400" b="1" dirty="0">
                <a:latin typeface="Times New Roman" panose="02020603050405020304" pitchFamily="18" charset="0"/>
              </a:rPr>
              <a:t>                             </a:t>
            </a:r>
            <a:endParaRPr lang="en-US" sz="6400" dirty="0">
              <a:latin typeface="Times New Roman" panose="02020603050405020304" pitchFamily="18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4705966" y="6241163"/>
            <a:ext cx="617793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C.</a:t>
            </a:r>
            <a:r>
              <a:rPr lang="en-US" sz="4800" b="1" dirty="0">
                <a:latin typeface="Times New Roman" panose="02020603050405020304" pitchFamily="18" charset="0"/>
              </a:rPr>
              <a:t>                                    </a:t>
            </a:r>
            <a:r>
              <a:rPr lang="en-US" sz="4800" b="1" baseline="30000" dirty="0">
                <a:latin typeface="Times New Roman" panose="02020603050405020304" pitchFamily="18" charset="0"/>
              </a:rPr>
              <a:t>                                                 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13946187" y="6139420"/>
            <a:ext cx="687481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D.                        </a:t>
            </a:r>
            <a:endParaRPr lang="en-US" sz="4800" dirty="0"/>
          </a:p>
        </p:txBody>
      </p:sp>
      <p:graphicFrame>
        <p:nvGraphicFramePr>
          <p:cNvPr id="108" name="Object 10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4521247"/>
              </p:ext>
            </p:extLst>
          </p:nvPr>
        </p:nvGraphicFramePr>
        <p:xfrm>
          <a:off x="13546138" y="3335338"/>
          <a:ext cx="9398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966" name="Equation" r:id="rId6" imgW="469800" imgH="482400" progId="Equation.DSMT4">
                  <p:embed/>
                </p:oleObj>
              </mc:Choice>
              <mc:Fallback>
                <p:oleObj name="Equation" r:id="rId6" imgW="469800" imgH="482400" progId="Equation.DSMT4">
                  <p:embed/>
                  <p:pic>
                    <p:nvPicPr>
                      <p:cNvPr id="108" name="Object 10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3546138" y="3335338"/>
                        <a:ext cx="9398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" name="Oval 111"/>
          <p:cNvSpPr/>
          <p:nvPr/>
        </p:nvSpPr>
        <p:spPr>
          <a:xfrm>
            <a:off x="4573587" y="5181600"/>
            <a:ext cx="909405" cy="89747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4800">
              <a:solidFill>
                <a:srgbClr val="FF0000"/>
              </a:solidFill>
            </a:endParaRPr>
          </a:p>
        </p:txBody>
      </p:sp>
      <p:grpSp>
        <p:nvGrpSpPr>
          <p:cNvPr id="113" name="Group 54">
            <a:extLst>
              <a:ext uri="{FF2B5EF4-FFF2-40B4-BE49-F238E27FC236}">
                <a16:creationId xmlns:a16="http://schemas.microsoft.com/office/drawing/2014/main" id="{29F19799-1603-4D84-9272-CF8521E2306A}"/>
              </a:ext>
            </a:extLst>
          </p:cNvPr>
          <p:cNvGrpSpPr/>
          <p:nvPr/>
        </p:nvGrpSpPr>
        <p:grpSpPr>
          <a:xfrm>
            <a:off x="992187" y="7467601"/>
            <a:ext cx="22547527" cy="4876799"/>
            <a:chOff x="1268078" y="3405486"/>
            <a:chExt cx="22031636" cy="5420691"/>
          </a:xfrm>
        </p:grpSpPr>
        <p:sp>
          <p:nvSpPr>
            <p:cNvPr id="114" name="Rounded Rectangle 61">
              <a:extLst>
                <a:ext uri="{FF2B5EF4-FFF2-40B4-BE49-F238E27FC236}">
                  <a16:creationId xmlns:a16="http://schemas.microsoft.com/office/drawing/2014/main" id="{1A1341D7-E4D7-4263-ACB4-8CBED7BC548C}"/>
                </a:ext>
              </a:extLst>
            </p:cNvPr>
            <p:cNvSpPr/>
            <p:nvPr/>
          </p:nvSpPr>
          <p:spPr>
            <a:xfrm>
              <a:off x="1268078" y="3790952"/>
              <a:ext cx="22031636" cy="5035225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00" dirty="0"/>
            </a:p>
            <a:p>
              <a:pPr algn="ctr"/>
              <a:endParaRPr lang="en-US" sz="4400" dirty="0"/>
            </a:p>
            <a:p>
              <a:pPr algn="ctr"/>
              <a:endParaRPr lang="en-US" sz="4400" dirty="0"/>
            </a:p>
            <a:p>
              <a:pPr algn="ctr"/>
              <a:endParaRPr lang="en-US" sz="4400" dirty="0"/>
            </a:p>
            <a:p>
              <a:pPr algn="ctr"/>
              <a:endParaRPr lang="en-US" sz="4400" dirty="0"/>
            </a:p>
          </p:txBody>
        </p:sp>
        <p:grpSp>
          <p:nvGrpSpPr>
            <p:cNvPr id="115" name="Group 67">
              <a:extLst>
                <a:ext uri="{FF2B5EF4-FFF2-40B4-BE49-F238E27FC236}">
                  <a16:creationId xmlns:a16="http://schemas.microsoft.com/office/drawing/2014/main" id="{AFAA827D-9837-4E31-9D29-04E99540996A}"/>
                </a:ext>
              </a:extLst>
            </p:cNvPr>
            <p:cNvGrpSpPr/>
            <p:nvPr/>
          </p:nvGrpSpPr>
          <p:grpSpPr>
            <a:xfrm>
              <a:off x="1268078" y="3405486"/>
              <a:ext cx="3224713" cy="940513"/>
              <a:chOff x="1311958" y="3405486"/>
              <a:chExt cx="3224713" cy="940513"/>
            </a:xfrm>
          </p:grpSpPr>
          <p:sp>
            <p:nvSpPr>
              <p:cNvPr id="116" name="Freeform 20">
                <a:extLst>
                  <a:ext uri="{FF2B5EF4-FFF2-40B4-BE49-F238E27FC236}">
                    <a16:creationId xmlns:a16="http://schemas.microsoft.com/office/drawing/2014/main" id="{5180BED7-9B1B-4DE6-ABEB-2B63BACE911D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2907976" y="2684492"/>
                <a:ext cx="793396" cy="2463994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17" name="TextBox 116">
                <a:extLst>
                  <a:ext uri="{FF2B5EF4-FFF2-40B4-BE49-F238E27FC236}">
                    <a16:creationId xmlns:a16="http://schemas.microsoft.com/office/drawing/2014/main" id="{6690A0D1-C308-4150-870C-39D3CF41F427}"/>
                  </a:ext>
                </a:extLst>
              </p:cNvPr>
              <p:cNvSpPr txBox="1"/>
              <p:nvPr/>
            </p:nvSpPr>
            <p:spPr>
              <a:xfrm>
                <a:off x="2250671" y="3527166"/>
                <a:ext cx="2094491" cy="8049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Câu</a:t>
                </a:r>
                <a:r>
                  <a:rPr lang="en-US" sz="44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12</a:t>
                </a:r>
              </a:p>
            </p:txBody>
          </p:sp>
          <p:grpSp>
            <p:nvGrpSpPr>
              <p:cNvPr id="118" name="Group 70">
                <a:extLst>
                  <a:ext uri="{FF2B5EF4-FFF2-40B4-BE49-F238E27FC236}">
                    <a16:creationId xmlns:a16="http://schemas.microsoft.com/office/drawing/2014/main" id="{EB2B4CDC-0C20-4A73-9199-0F93E7F7E159}"/>
                  </a:ext>
                </a:extLst>
              </p:cNvPr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119" name="Rectangle 118">
                  <a:extLst>
                    <a:ext uri="{FF2B5EF4-FFF2-40B4-BE49-F238E27FC236}">
                      <a16:creationId xmlns:a16="http://schemas.microsoft.com/office/drawing/2014/main" id="{B67490EA-7DBD-427D-A877-EB1FB7D0172A}"/>
                    </a:ext>
                  </a:extLst>
                </p:cNvPr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400"/>
                </a:p>
              </p:txBody>
            </p:sp>
            <p:sp>
              <p:nvSpPr>
                <p:cNvPr id="120" name="Freeform 13">
                  <a:extLst>
                    <a:ext uri="{FF2B5EF4-FFF2-40B4-BE49-F238E27FC236}">
                      <a16:creationId xmlns:a16="http://schemas.microsoft.com/office/drawing/2014/main" id="{1DAB74B7-9FBC-49C2-8D03-A7AF42DBDA9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1" name="Freeform 14">
                  <a:extLst>
                    <a:ext uri="{FF2B5EF4-FFF2-40B4-BE49-F238E27FC236}">
                      <a16:creationId xmlns:a16="http://schemas.microsoft.com/office/drawing/2014/main" id="{256C0265-C8FB-469E-84AB-1F76C196C6D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2" name="Freeform 15">
                  <a:extLst>
                    <a:ext uri="{FF2B5EF4-FFF2-40B4-BE49-F238E27FC236}">
                      <a16:creationId xmlns:a16="http://schemas.microsoft.com/office/drawing/2014/main" id="{E229B994-0458-457A-AE87-19CD65AFFFE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3" name="Freeform 16">
                  <a:extLst>
                    <a:ext uri="{FF2B5EF4-FFF2-40B4-BE49-F238E27FC236}">
                      <a16:creationId xmlns:a16="http://schemas.microsoft.com/office/drawing/2014/main" id="{67EF22A1-75B0-437A-95FD-F987C25AD75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4" name="Freeform 17">
                  <a:extLst>
                    <a:ext uri="{FF2B5EF4-FFF2-40B4-BE49-F238E27FC236}">
                      <a16:creationId xmlns:a16="http://schemas.microsoft.com/office/drawing/2014/main" id="{27BDF99D-BFCC-48E3-9C70-12AE8E881DE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5" name="Freeform 18">
                  <a:extLst>
                    <a:ext uri="{FF2B5EF4-FFF2-40B4-BE49-F238E27FC236}">
                      <a16:creationId xmlns:a16="http://schemas.microsoft.com/office/drawing/2014/main" id="{EA101C20-75C2-4A96-88C8-229DC1828E2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6" name="Freeform 19">
                  <a:extLst>
                    <a:ext uri="{FF2B5EF4-FFF2-40B4-BE49-F238E27FC236}">
                      <a16:creationId xmlns:a16="http://schemas.microsoft.com/office/drawing/2014/main" id="{CBE7DA31-CB8C-487C-BE0E-D305C978E32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7" name="Freeform 20">
                  <a:extLst>
                    <a:ext uri="{FF2B5EF4-FFF2-40B4-BE49-F238E27FC236}">
                      <a16:creationId xmlns:a16="http://schemas.microsoft.com/office/drawing/2014/main" id="{D0BF6DFD-D046-4046-9C6A-F9DAE40C5A5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8" name="Freeform 21">
                  <a:extLst>
                    <a:ext uri="{FF2B5EF4-FFF2-40B4-BE49-F238E27FC236}">
                      <a16:creationId xmlns:a16="http://schemas.microsoft.com/office/drawing/2014/main" id="{7723B758-C640-49BC-8699-CA9E9A2972A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9" name="Freeform 22">
                  <a:extLst>
                    <a:ext uri="{FF2B5EF4-FFF2-40B4-BE49-F238E27FC236}">
                      <a16:creationId xmlns:a16="http://schemas.microsoft.com/office/drawing/2014/main" id="{3A0FFA68-E559-4AD9-93A6-5CCC12D156D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1" name="Freeform 23">
                  <a:extLst>
                    <a:ext uri="{FF2B5EF4-FFF2-40B4-BE49-F238E27FC236}">
                      <a16:creationId xmlns:a16="http://schemas.microsoft.com/office/drawing/2014/main" id="{28D8CE01-F168-40E1-80C9-35C30223DCC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2" name="Freeform 24">
                  <a:extLst>
                    <a:ext uri="{FF2B5EF4-FFF2-40B4-BE49-F238E27FC236}">
                      <a16:creationId xmlns:a16="http://schemas.microsoft.com/office/drawing/2014/main" id="{6CBB49F9-A7C5-4A8F-8B81-D49DB1F7DBC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3" name="Freeform 25">
                  <a:extLst>
                    <a:ext uri="{FF2B5EF4-FFF2-40B4-BE49-F238E27FC236}">
                      <a16:creationId xmlns:a16="http://schemas.microsoft.com/office/drawing/2014/main" id="{D629BF51-75EA-4033-9EF9-28407B32236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4" name="Freeform 26">
                  <a:extLst>
                    <a:ext uri="{FF2B5EF4-FFF2-40B4-BE49-F238E27FC236}">
                      <a16:creationId xmlns:a16="http://schemas.microsoft.com/office/drawing/2014/main" id="{B1596D9B-839C-4F2B-97AC-D564D62F068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5" name="Freeform 27">
                  <a:extLst>
                    <a:ext uri="{FF2B5EF4-FFF2-40B4-BE49-F238E27FC236}">
                      <a16:creationId xmlns:a16="http://schemas.microsoft.com/office/drawing/2014/main" id="{CDB14F48-BCA6-4D1C-8E58-68DFBFEC067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6" name="Freeform 28">
                  <a:extLst>
                    <a:ext uri="{FF2B5EF4-FFF2-40B4-BE49-F238E27FC236}">
                      <a16:creationId xmlns:a16="http://schemas.microsoft.com/office/drawing/2014/main" id="{F0650DBC-6702-4A96-841A-FBF480BD37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7" name="Freeform 29">
                  <a:extLst>
                    <a:ext uri="{FF2B5EF4-FFF2-40B4-BE49-F238E27FC236}">
                      <a16:creationId xmlns:a16="http://schemas.microsoft.com/office/drawing/2014/main" id="{026619C0-F3F8-484D-A0D4-4E4FBBA677C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8" name="Freeform 30">
                  <a:extLst>
                    <a:ext uri="{FF2B5EF4-FFF2-40B4-BE49-F238E27FC236}">
                      <a16:creationId xmlns:a16="http://schemas.microsoft.com/office/drawing/2014/main" id="{803AE2C9-96AD-4AFD-94CB-788C2D0DF8A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9" name="Freeform 31">
                  <a:extLst>
                    <a:ext uri="{FF2B5EF4-FFF2-40B4-BE49-F238E27FC236}">
                      <a16:creationId xmlns:a16="http://schemas.microsoft.com/office/drawing/2014/main" id="{64467323-A741-4662-8552-3B2262AC58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40" name="Freeform 32">
                  <a:extLst>
                    <a:ext uri="{FF2B5EF4-FFF2-40B4-BE49-F238E27FC236}">
                      <a16:creationId xmlns:a16="http://schemas.microsoft.com/office/drawing/2014/main" id="{70EC2F65-63C0-4C68-9030-BCBAAE06B0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46" name="Freeform 33">
                  <a:extLst>
                    <a:ext uri="{FF2B5EF4-FFF2-40B4-BE49-F238E27FC236}">
                      <a16:creationId xmlns:a16="http://schemas.microsoft.com/office/drawing/2014/main" id="{E17DE7ED-B0AF-4E44-8EF9-F9093BA339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47" name="Freeform 34">
                  <a:extLst>
                    <a:ext uri="{FF2B5EF4-FFF2-40B4-BE49-F238E27FC236}">
                      <a16:creationId xmlns:a16="http://schemas.microsoft.com/office/drawing/2014/main" id="{E18A8515-88E7-4013-B557-99D29B446A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48" name="Freeform 35">
                  <a:extLst>
                    <a:ext uri="{FF2B5EF4-FFF2-40B4-BE49-F238E27FC236}">
                      <a16:creationId xmlns:a16="http://schemas.microsoft.com/office/drawing/2014/main" id="{AB8B03B6-5D6E-4707-B3D8-C78DB368A0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49" name="Freeform 36">
                  <a:extLst>
                    <a:ext uri="{FF2B5EF4-FFF2-40B4-BE49-F238E27FC236}">
                      <a16:creationId xmlns:a16="http://schemas.microsoft.com/office/drawing/2014/main" id="{12FC8892-4690-4D07-89DC-695CC5C58FB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</p:grpSp>
        </p:grpSp>
      </p:grpSp>
      <p:sp>
        <p:nvSpPr>
          <p:cNvPr id="150" name="Rectangle 149"/>
          <p:cNvSpPr/>
          <p:nvPr/>
        </p:nvSpPr>
        <p:spPr>
          <a:xfrm>
            <a:off x="4561296" y="7848600"/>
            <a:ext cx="1491717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>
                <a:latin typeface="Times New Roman" panose="02020603050405020304" pitchFamily="18" charset="0"/>
              </a:rPr>
              <a:t>Cho </a:t>
            </a:r>
            <a:r>
              <a:rPr lang="en-US" sz="5000" b="1" dirty="0" err="1">
                <a:latin typeface="Times New Roman" panose="02020603050405020304" pitchFamily="18" charset="0"/>
              </a:rPr>
              <a:t>đường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cong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52" name="Oval 151"/>
          <p:cNvSpPr/>
          <p:nvPr/>
        </p:nvSpPr>
        <p:spPr>
          <a:xfrm>
            <a:off x="14762265" y="9906000"/>
            <a:ext cx="890205" cy="86678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4800">
              <a:solidFill>
                <a:schemeClr val="tx1"/>
              </a:solidFill>
            </a:endParaRPr>
          </a:p>
        </p:txBody>
      </p:sp>
      <p:sp>
        <p:nvSpPr>
          <p:cNvPr id="153" name="Text Box 2"/>
          <p:cNvSpPr txBox="1">
            <a:spLocks noChangeArrowheads="1"/>
          </p:cNvSpPr>
          <p:nvPr/>
        </p:nvSpPr>
        <p:spPr bwMode="auto">
          <a:xfrm>
            <a:off x="7127876" y="11208603"/>
            <a:ext cx="18473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4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1" name="Rectangle 140"/>
          <p:cNvSpPr/>
          <p:nvPr/>
        </p:nvSpPr>
        <p:spPr>
          <a:xfrm>
            <a:off x="4712523" y="9550272"/>
            <a:ext cx="38996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A.          </a:t>
            </a:r>
            <a:r>
              <a:rPr lang="en-US" sz="5000" dirty="0">
                <a:latin typeface="Times New Roman" panose="02020603050405020304" pitchFamily="18" charset="0"/>
              </a:rPr>
              <a:t>;</a:t>
            </a:r>
            <a:r>
              <a:rPr lang="en-US" sz="6400" b="1" dirty="0">
                <a:latin typeface="Times New Roman" panose="02020603050405020304" pitchFamily="18" charset="0"/>
              </a:rPr>
              <a:t> </a:t>
            </a:r>
            <a:endParaRPr lang="en-US" sz="6400" dirty="0"/>
          </a:p>
        </p:txBody>
      </p:sp>
      <p:sp>
        <p:nvSpPr>
          <p:cNvPr id="142" name="Rectangle 141"/>
          <p:cNvSpPr/>
          <p:nvPr/>
        </p:nvSpPr>
        <p:spPr>
          <a:xfrm>
            <a:off x="14874618" y="9633231"/>
            <a:ext cx="303396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B.           </a:t>
            </a:r>
            <a:r>
              <a:rPr lang="en-US" sz="5000" dirty="0">
                <a:latin typeface="Times New Roman" panose="02020603050405020304" pitchFamily="18" charset="0"/>
              </a:rPr>
              <a:t>;</a:t>
            </a:r>
            <a:r>
              <a:rPr lang="en-US" sz="6400" b="1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43" name="Rectangle 142"/>
          <p:cNvSpPr/>
          <p:nvPr/>
        </p:nvSpPr>
        <p:spPr>
          <a:xfrm>
            <a:off x="4730005" y="10914635"/>
            <a:ext cx="65835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C.             </a:t>
            </a:r>
            <a:r>
              <a:rPr lang="en-US" sz="5000" dirty="0">
                <a:latin typeface="Times New Roman" panose="02020603050405020304" pitchFamily="18" charset="0"/>
              </a:rPr>
              <a:t>;</a:t>
            </a:r>
            <a:r>
              <a:rPr lang="en-US" sz="4800" b="1" dirty="0">
                <a:latin typeface="Times New Roman" panose="02020603050405020304" pitchFamily="18" charset="0"/>
              </a:rPr>
              <a:t> </a:t>
            </a:r>
            <a:r>
              <a:rPr lang="en-US" sz="4800" b="1" baseline="30000" dirty="0">
                <a:latin typeface="Times New Roman" panose="02020603050405020304" pitchFamily="18" charset="0"/>
              </a:rPr>
              <a:t>                                                 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14894649" y="10914492"/>
            <a:ext cx="520609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D.              </a:t>
            </a:r>
            <a:r>
              <a:rPr lang="en-US" sz="5000" dirty="0">
                <a:latin typeface="Times New Roman" panose="02020603050405020304" pitchFamily="18" charset="0"/>
              </a:rPr>
              <a:t>.</a:t>
            </a:r>
            <a:r>
              <a:rPr lang="en-US" sz="4800" b="1" dirty="0">
                <a:latin typeface="Times New Roman" panose="02020603050405020304" pitchFamily="18" charset="0"/>
              </a:rPr>
              <a:t> </a:t>
            </a:r>
            <a:endParaRPr lang="en-US" sz="4800" dirty="0"/>
          </a:p>
        </p:txBody>
      </p:sp>
      <p:graphicFrame>
        <p:nvGraphicFramePr>
          <p:cNvPr id="145" name="Object 1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1843238"/>
              </p:ext>
            </p:extLst>
          </p:nvPr>
        </p:nvGraphicFramePr>
        <p:xfrm>
          <a:off x="5523327" y="9918700"/>
          <a:ext cx="14732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967" name="Equation" r:id="rId8" imgW="736560" imgH="279360" progId="Equation.DSMT4">
                  <p:embed/>
                </p:oleObj>
              </mc:Choice>
              <mc:Fallback>
                <p:oleObj name="Equation" r:id="rId8" imgW="736560" imgH="279360" progId="Equation.DSMT4">
                  <p:embed/>
                  <p:pic>
                    <p:nvPicPr>
                      <p:cNvPr id="145" name="Object 144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523327" y="9918700"/>
                        <a:ext cx="14732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" name="Object 1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1925657"/>
              </p:ext>
            </p:extLst>
          </p:nvPr>
        </p:nvGraphicFramePr>
        <p:xfrm>
          <a:off x="15774987" y="9983788"/>
          <a:ext cx="14732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968" name="Equation" r:id="rId10" imgW="736560" imgH="279360" progId="Equation.DSMT4">
                  <p:embed/>
                </p:oleObj>
              </mc:Choice>
              <mc:Fallback>
                <p:oleObj name="Equation" r:id="rId10" imgW="736560" imgH="279360" progId="Equation.DSMT4">
                  <p:embed/>
                  <p:pic>
                    <p:nvPicPr>
                      <p:cNvPr id="164" name="Object 163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774987" y="9983788"/>
                        <a:ext cx="14732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" name="Object 1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3628578"/>
              </p:ext>
            </p:extLst>
          </p:nvPr>
        </p:nvGraphicFramePr>
        <p:xfrm>
          <a:off x="5626028" y="11085513"/>
          <a:ext cx="18034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969" name="Equation" r:id="rId12" imgW="901440" imgH="279360" progId="Equation.DSMT4">
                  <p:embed/>
                </p:oleObj>
              </mc:Choice>
              <mc:Fallback>
                <p:oleObj name="Equation" r:id="rId12" imgW="901440" imgH="279360" progId="Equation.DSMT4">
                  <p:embed/>
                  <p:pic>
                    <p:nvPicPr>
                      <p:cNvPr id="165" name="Object 164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626028" y="11085513"/>
                        <a:ext cx="18034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6" name="Object 1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6145890"/>
              </p:ext>
            </p:extLst>
          </p:nvPr>
        </p:nvGraphicFramePr>
        <p:xfrm>
          <a:off x="15932082" y="11094385"/>
          <a:ext cx="18034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970" name="Equation" r:id="rId14" imgW="901440" imgH="279360" progId="Equation.DSMT4">
                  <p:embed/>
                </p:oleObj>
              </mc:Choice>
              <mc:Fallback>
                <p:oleObj name="Equation" r:id="rId14" imgW="901440" imgH="279360" progId="Equation.DSMT4">
                  <p:embed/>
                  <p:pic>
                    <p:nvPicPr>
                      <p:cNvPr id="166" name="Object 165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932082" y="11094385"/>
                        <a:ext cx="18034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1" name="Rectangle 150"/>
          <p:cNvSpPr/>
          <p:nvPr/>
        </p:nvSpPr>
        <p:spPr>
          <a:xfrm>
            <a:off x="9534073" y="3329226"/>
            <a:ext cx="1107256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 err="1">
                <a:latin typeface="Times New Roman" panose="02020603050405020304" pitchFamily="18" charset="0"/>
              </a:rPr>
              <a:t>và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đường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tròn</a:t>
            </a:r>
            <a:r>
              <a:rPr lang="en-US" sz="5000" b="1" dirty="0">
                <a:latin typeface="Times New Roman" panose="02020603050405020304" pitchFamily="18" charset="0"/>
              </a:rPr>
              <a:t>       </a:t>
            </a:r>
            <a:r>
              <a:rPr lang="en-US" sz="5000" b="1" dirty="0" err="1">
                <a:latin typeface="Times New Roman" panose="02020603050405020304" pitchFamily="18" charset="0"/>
              </a:rPr>
              <a:t>có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phương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trình</a:t>
            </a:r>
            <a:endParaRPr lang="en-US" sz="5000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170" name="Object 1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4302074"/>
              </p:ext>
            </p:extLst>
          </p:nvPr>
        </p:nvGraphicFramePr>
        <p:xfrm>
          <a:off x="9214601" y="7921625"/>
          <a:ext cx="81026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971" name="Equation" r:id="rId16" imgW="4051080" imgH="482400" progId="Equation.DSMT4">
                  <p:embed/>
                </p:oleObj>
              </mc:Choice>
              <mc:Fallback>
                <p:oleObj name="Equation" r:id="rId16" imgW="4051080" imgH="482400" progId="Equation.DSMT4">
                  <p:embed/>
                  <p:pic>
                    <p:nvPicPr>
                      <p:cNvPr id="170" name="Object 169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9214601" y="7921625"/>
                        <a:ext cx="81026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1" name="Rectangle 170"/>
          <p:cNvSpPr/>
          <p:nvPr/>
        </p:nvSpPr>
        <p:spPr>
          <a:xfrm>
            <a:off x="4523158" y="8573455"/>
            <a:ext cx="169525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 err="1">
                <a:latin typeface="Times New Roman" panose="02020603050405020304" pitchFamily="18" charset="0"/>
              </a:rPr>
              <a:t>Với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giá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trị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nào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của</a:t>
            </a:r>
            <a:endParaRPr lang="en-US" sz="5000" b="1" dirty="0">
              <a:latin typeface="Times New Roman" panose="02020603050405020304" pitchFamily="18" charset="0"/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11094689" y="4047125"/>
            <a:ext cx="1244502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>
                <a:latin typeface="Times New Roman" panose="02020603050405020304" pitchFamily="18" charset="0"/>
              </a:rPr>
              <a:t>. </a:t>
            </a:r>
            <a:r>
              <a:rPr lang="en-US" sz="5000" b="1" dirty="0" err="1">
                <a:latin typeface="Times New Roman" panose="02020603050405020304" pitchFamily="18" charset="0"/>
              </a:rPr>
              <a:t>Tìm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phát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biểu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đúng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trong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các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phát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biểu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sau</a:t>
            </a:r>
            <a:endParaRPr lang="en-US" sz="5000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155" name="Object 1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6732620"/>
              </p:ext>
            </p:extLst>
          </p:nvPr>
        </p:nvGraphicFramePr>
        <p:xfrm>
          <a:off x="4524375" y="4092575"/>
          <a:ext cx="645636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972" name="Equation" r:id="rId18" imgW="3111480" imgH="431640" progId="Equation.DSMT4">
                  <p:embed/>
                </p:oleObj>
              </mc:Choice>
              <mc:Fallback>
                <p:oleObj name="Equation" r:id="rId18" imgW="3111480" imgH="431640" progId="Equation.DSMT4">
                  <p:embed/>
                  <p:pic>
                    <p:nvPicPr>
                      <p:cNvPr id="155" name="Object 154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4524375" y="4092575"/>
                        <a:ext cx="6456363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7" name="Rectangle 156"/>
          <p:cNvSpPr/>
          <p:nvPr/>
        </p:nvSpPr>
        <p:spPr>
          <a:xfrm>
            <a:off x="6565531" y="5133864"/>
            <a:ext cx="430516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dirty="0" err="1">
                <a:latin typeface="Times New Roman" panose="02020603050405020304" pitchFamily="18" charset="0"/>
              </a:rPr>
              <a:t>nằm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ngoài</a:t>
            </a:r>
            <a:r>
              <a:rPr lang="en-US" sz="5000" dirty="0">
                <a:latin typeface="Times New Roman" panose="02020603050405020304" pitchFamily="18" charset="0"/>
              </a:rPr>
              <a:t>       ;</a:t>
            </a:r>
          </a:p>
        </p:txBody>
      </p:sp>
      <p:graphicFrame>
        <p:nvGraphicFramePr>
          <p:cNvPr id="158" name="Object 1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5782793"/>
              </p:ext>
            </p:extLst>
          </p:nvPr>
        </p:nvGraphicFramePr>
        <p:xfrm>
          <a:off x="9354446" y="5181140"/>
          <a:ext cx="976312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973" name="Equation" r:id="rId20" imgW="469800" imgH="482400" progId="Equation.DSMT4">
                  <p:embed/>
                </p:oleObj>
              </mc:Choice>
              <mc:Fallback>
                <p:oleObj name="Equation" r:id="rId20" imgW="469800" imgH="482400" progId="Equation.DSMT4">
                  <p:embed/>
                  <p:pic>
                    <p:nvPicPr>
                      <p:cNvPr id="158" name="Object 157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9354446" y="5181140"/>
                        <a:ext cx="976312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" name="Object 1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4235016"/>
              </p:ext>
            </p:extLst>
          </p:nvPr>
        </p:nvGraphicFramePr>
        <p:xfrm>
          <a:off x="14714538" y="5278438"/>
          <a:ext cx="7112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974" name="Equation" r:id="rId22" imgW="355320" imgH="279360" progId="Equation.DSMT4">
                  <p:embed/>
                </p:oleObj>
              </mc:Choice>
              <mc:Fallback>
                <p:oleObj name="Equation" r:id="rId22" imgW="355320" imgH="279360" progId="Equation.DSMT4">
                  <p:embed/>
                  <p:pic>
                    <p:nvPicPr>
                      <p:cNvPr id="161" name="Object 160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4714538" y="5278438"/>
                        <a:ext cx="7112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2" name="Rectangle 161"/>
          <p:cNvSpPr/>
          <p:nvPr/>
        </p:nvSpPr>
        <p:spPr>
          <a:xfrm>
            <a:off x="15433969" y="5105228"/>
            <a:ext cx="4371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dirty="0" err="1">
                <a:latin typeface="Times New Roman" panose="02020603050405020304" pitchFamily="18" charset="0"/>
              </a:rPr>
              <a:t>nằm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trong</a:t>
            </a:r>
            <a:r>
              <a:rPr lang="en-US" sz="5000" dirty="0">
                <a:latin typeface="Times New Roman" panose="02020603050405020304" pitchFamily="18" charset="0"/>
              </a:rPr>
              <a:t>       ;</a:t>
            </a:r>
          </a:p>
        </p:txBody>
      </p:sp>
      <p:graphicFrame>
        <p:nvGraphicFramePr>
          <p:cNvPr id="163" name="Object 1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1438858"/>
              </p:ext>
            </p:extLst>
          </p:nvPr>
        </p:nvGraphicFramePr>
        <p:xfrm>
          <a:off x="18203745" y="5172333"/>
          <a:ext cx="976312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975" name="Equation" r:id="rId24" imgW="469800" imgH="482400" progId="Equation.DSMT4">
                  <p:embed/>
                </p:oleObj>
              </mc:Choice>
              <mc:Fallback>
                <p:oleObj name="Equation" r:id="rId24" imgW="469800" imgH="482400" progId="Equation.DSMT4">
                  <p:embed/>
                  <p:pic>
                    <p:nvPicPr>
                      <p:cNvPr id="163" name="Object 162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8203745" y="5172333"/>
                        <a:ext cx="976312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7" name="Object 1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235549"/>
              </p:ext>
            </p:extLst>
          </p:nvPr>
        </p:nvGraphicFramePr>
        <p:xfrm>
          <a:off x="5640387" y="6345238"/>
          <a:ext cx="7112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976" name="Equation" r:id="rId26" imgW="355320" imgH="279360" progId="Equation.DSMT4">
                  <p:embed/>
                </p:oleObj>
              </mc:Choice>
              <mc:Fallback>
                <p:oleObj name="Equation" r:id="rId26" imgW="355320" imgH="279360" progId="Equation.DSMT4">
                  <p:embed/>
                  <p:pic>
                    <p:nvPicPr>
                      <p:cNvPr id="167" name="Object 166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5640387" y="6345238"/>
                        <a:ext cx="7112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9" name="Rectangle 168"/>
          <p:cNvSpPr/>
          <p:nvPr/>
        </p:nvSpPr>
        <p:spPr>
          <a:xfrm>
            <a:off x="6402387" y="6134073"/>
            <a:ext cx="418550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dirty="0" err="1">
                <a:latin typeface="Times New Roman" panose="02020603050405020304" pitchFamily="18" charset="0"/>
              </a:rPr>
              <a:t>nằm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trên</a:t>
            </a:r>
            <a:r>
              <a:rPr lang="en-US" sz="5000" dirty="0">
                <a:latin typeface="Times New Roman" panose="02020603050405020304" pitchFamily="18" charset="0"/>
              </a:rPr>
              <a:t>        ;           </a:t>
            </a:r>
          </a:p>
        </p:txBody>
      </p:sp>
      <p:graphicFrame>
        <p:nvGraphicFramePr>
          <p:cNvPr id="173" name="Object 17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5161644"/>
              </p:ext>
            </p:extLst>
          </p:nvPr>
        </p:nvGraphicFramePr>
        <p:xfrm>
          <a:off x="8916987" y="6158545"/>
          <a:ext cx="976312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977" name="Equation" r:id="rId28" imgW="469800" imgH="482400" progId="Equation.DSMT4">
                  <p:embed/>
                </p:oleObj>
              </mc:Choice>
              <mc:Fallback>
                <p:oleObj name="Equation" r:id="rId28" imgW="469800" imgH="482400" progId="Equation.DSMT4">
                  <p:embed/>
                  <p:pic>
                    <p:nvPicPr>
                      <p:cNvPr id="173" name="Object 172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8916987" y="6158545"/>
                        <a:ext cx="976312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" name="Object 1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4228398"/>
              </p:ext>
            </p:extLst>
          </p:nvPr>
        </p:nvGraphicFramePr>
        <p:xfrm>
          <a:off x="14851767" y="6286231"/>
          <a:ext cx="7112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978" name="Equation" r:id="rId30" imgW="355320" imgH="279360" progId="Equation.DSMT4">
                  <p:embed/>
                </p:oleObj>
              </mc:Choice>
              <mc:Fallback>
                <p:oleObj name="Equation" r:id="rId30" imgW="355320" imgH="279360" progId="Equation.DSMT4">
                  <p:embed/>
                  <p:pic>
                    <p:nvPicPr>
                      <p:cNvPr id="174" name="Object 173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14851767" y="6286231"/>
                        <a:ext cx="7112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5" name="Rectangle 174"/>
          <p:cNvSpPr/>
          <p:nvPr/>
        </p:nvSpPr>
        <p:spPr>
          <a:xfrm>
            <a:off x="15574264" y="6074298"/>
            <a:ext cx="746903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dirty="0" err="1">
                <a:latin typeface="Times New Roman" panose="02020603050405020304" pitchFamily="18" charset="0"/>
              </a:rPr>
              <a:t>trùng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với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tâm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của</a:t>
            </a:r>
            <a:endParaRPr lang="en-US" sz="50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176" name="Object 1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1508052"/>
              </p:ext>
            </p:extLst>
          </p:nvPr>
        </p:nvGraphicFramePr>
        <p:xfrm>
          <a:off x="20315244" y="6120482"/>
          <a:ext cx="1160462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979" name="Equation" r:id="rId32" imgW="558720" imgH="482400" progId="Equation.DSMT4">
                  <p:embed/>
                </p:oleObj>
              </mc:Choice>
              <mc:Fallback>
                <p:oleObj name="Equation" r:id="rId32" imgW="558720" imgH="482400" progId="Equation.DSMT4">
                  <p:embed/>
                  <p:pic>
                    <p:nvPicPr>
                      <p:cNvPr id="176" name="Object 175"/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20315244" y="6120482"/>
                        <a:ext cx="1160462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" name="Object 17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5945071"/>
              </p:ext>
            </p:extLst>
          </p:nvPr>
        </p:nvGraphicFramePr>
        <p:xfrm>
          <a:off x="9842602" y="8907278"/>
          <a:ext cx="558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980" name="Equation" r:id="rId34" imgW="279360" imgH="215640" progId="Equation.DSMT4">
                  <p:embed/>
                </p:oleObj>
              </mc:Choice>
              <mc:Fallback>
                <p:oleObj name="Equation" r:id="rId34" imgW="279360" imgH="215640" progId="Equation.DSMT4">
                  <p:embed/>
                  <p:pic>
                    <p:nvPicPr>
                      <p:cNvPr id="179" name="Object 178"/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9842602" y="8907278"/>
                        <a:ext cx="558800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" name="Object 10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7937577"/>
              </p:ext>
            </p:extLst>
          </p:nvPr>
        </p:nvGraphicFramePr>
        <p:xfrm>
          <a:off x="5620614" y="5340086"/>
          <a:ext cx="73977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981" name="Equation" r:id="rId36" imgW="355320" imgH="279360" progId="Equation.DSMT4">
                  <p:embed/>
                </p:oleObj>
              </mc:Choice>
              <mc:Fallback>
                <p:oleObj name="Equation" r:id="rId36" imgW="355320" imgH="279360" progId="Equation.DSMT4">
                  <p:embed/>
                  <p:pic>
                    <p:nvPicPr>
                      <p:cNvPr id="109" name="Object 108"/>
                      <p:cNvPicPr/>
                      <p:nvPr/>
                    </p:nvPicPr>
                    <p:blipFill>
                      <a:blip r:embed="rId37"/>
                      <a:stretch>
                        <a:fillRect/>
                      </a:stretch>
                    </p:blipFill>
                    <p:spPr>
                      <a:xfrm>
                        <a:off x="5620614" y="5340086"/>
                        <a:ext cx="739775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0" name="Rectangle 109"/>
          <p:cNvSpPr/>
          <p:nvPr/>
        </p:nvSpPr>
        <p:spPr>
          <a:xfrm>
            <a:off x="10424091" y="8647623"/>
            <a:ext cx="169525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 err="1">
                <a:latin typeface="Times New Roman" panose="02020603050405020304" pitchFamily="18" charset="0"/>
              </a:rPr>
              <a:t>thì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là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đường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tròn</a:t>
            </a:r>
            <a:endParaRPr lang="en-US" sz="5000" b="1" dirty="0">
              <a:latin typeface="Times New Roman" panose="02020603050405020304" pitchFamily="18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16634123" y="8645382"/>
            <a:ext cx="680353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 err="1">
                <a:latin typeface="Times New Roman" panose="02020603050405020304" pitchFamily="18" charset="0"/>
              </a:rPr>
              <a:t>có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bán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kính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bằng</a:t>
            </a:r>
            <a:r>
              <a:rPr lang="en-US" sz="5000" b="1" dirty="0">
                <a:latin typeface="Times New Roman" panose="02020603050405020304" pitchFamily="18" charset="0"/>
              </a:rPr>
              <a:t> 7? </a:t>
            </a:r>
          </a:p>
        </p:txBody>
      </p:sp>
      <p:graphicFrame>
        <p:nvGraphicFramePr>
          <p:cNvPr id="130" name="Object 1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0859082"/>
              </p:ext>
            </p:extLst>
          </p:nvPr>
        </p:nvGraphicFramePr>
        <p:xfrm>
          <a:off x="15262067" y="8684334"/>
          <a:ext cx="12700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982" name="Equation" r:id="rId38" imgW="634680" imgH="482400" progId="Equation.DSMT4">
                  <p:embed/>
                </p:oleObj>
              </mc:Choice>
              <mc:Fallback>
                <p:oleObj name="Equation" r:id="rId38" imgW="634680" imgH="482400" progId="Equation.DSMT4">
                  <p:embed/>
                  <p:pic>
                    <p:nvPicPr>
                      <p:cNvPr id="179" name="Object 178"/>
                      <p:cNvPicPr/>
                      <p:nvPr/>
                    </p:nvPicPr>
                    <p:blipFill>
                      <a:blip r:embed="rId39"/>
                      <a:stretch>
                        <a:fillRect/>
                      </a:stretch>
                    </p:blipFill>
                    <p:spPr>
                      <a:xfrm>
                        <a:off x="15262067" y="8684334"/>
                        <a:ext cx="12700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8901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5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60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500"/>
                            </p:stCondLst>
                            <p:childTnLst>
                              <p:par>
                                <p:cTn id="1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000"/>
                            </p:stCondLst>
                            <p:childTnLst>
                              <p:par>
                                <p:cTn id="1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4" grpId="0"/>
      <p:bldP spid="105" grpId="0"/>
      <p:bldP spid="106" grpId="0"/>
      <p:bldP spid="107" grpId="0"/>
      <p:bldP spid="112" grpId="0" animBg="1"/>
      <p:bldP spid="150" grpId="0"/>
      <p:bldP spid="152" grpId="0" animBg="1"/>
      <p:bldP spid="141" grpId="0"/>
      <p:bldP spid="142" grpId="0"/>
      <p:bldP spid="143" grpId="0"/>
      <p:bldP spid="144" grpId="0"/>
      <p:bldP spid="151" grpId="0"/>
      <p:bldP spid="171" grpId="0"/>
      <p:bldP spid="154" grpId="0"/>
      <p:bldP spid="157" grpId="0"/>
      <p:bldP spid="162" grpId="0"/>
      <p:bldP spid="169" grpId="0"/>
      <p:bldP spid="175" grpId="0"/>
      <p:bldP spid="110" grpId="0"/>
      <p:bldP spid="1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oup 54">
            <a:extLst>
              <a:ext uri="{FF2B5EF4-FFF2-40B4-BE49-F238E27FC236}">
                <a16:creationId xmlns:a16="http://schemas.microsoft.com/office/drawing/2014/main" id="{29F19799-1603-4D84-9272-CF8521E2306A}"/>
              </a:ext>
            </a:extLst>
          </p:cNvPr>
          <p:cNvGrpSpPr/>
          <p:nvPr/>
        </p:nvGrpSpPr>
        <p:grpSpPr>
          <a:xfrm>
            <a:off x="1124040" y="2580753"/>
            <a:ext cx="22547527" cy="4654539"/>
            <a:chOff x="1268078" y="3405486"/>
            <a:chExt cx="22031636" cy="3365374"/>
          </a:xfrm>
        </p:grpSpPr>
        <p:sp>
          <p:nvSpPr>
            <p:cNvPr id="69" name="Rounded Rectangle 61">
              <a:extLst>
                <a:ext uri="{FF2B5EF4-FFF2-40B4-BE49-F238E27FC236}">
                  <a16:creationId xmlns:a16="http://schemas.microsoft.com/office/drawing/2014/main" id="{1A1341D7-E4D7-4263-ACB4-8CBED7BC548C}"/>
                </a:ext>
              </a:extLst>
            </p:cNvPr>
            <p:cNvSpPr/>
            <p:nvPr/>
          </p:nvSpPr>
          <p:spPr>
            <a:xfrm>
              <a:off x="1268078" y="3790952"/>
              <a:ext cx="22031636" cy="2979908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00"/>
            </a:p>
          </p:txBody>
        </p:sp>
        <p:grpSp>
          <p:nvGrpSpPr>
            <p:cNvPr id="70" name="Group 67">
              <a:extLst>
                <a:ext uri="{FF2B5EF4-FFF2-40B4-BE49-F238E27FC236}">
                  <a16:creationId xmlns:a16="http://schemas.microsoft.com/office/drawing/2014/main" id="{AFAA827D-9837-4E31-9D29-04E99540996A}"/>
                </a:ext>
              </a:extLst>
            </p:cNvPr>
            <p:cNvGrpSpPr/>
            <p:nvPr/>
          </p:nvGrpSpPr>
          <p:grpSpPr>
            <a:xfrm>
              <a:off x="1268078" y="3405486"/>
              <a:ext cx="3224713" cy="940513"/>
              <a:chOff x="1311958" y="3405486"/>
              <a:chExt cx="3224713" cy="940513"/>
            </a:xfrm>
          </p:grpSpPr>
          <p:sp>
            <p:nvSpPr>
              <p:cNvPr id="71" name="Freeform 20">
                <a:extLst>
                  <a:ext uri="{FF2B5EF4-FFF2-40B4-BE49-F238E27FC236}">
                    <a16:creationId xmlns:a16="http://schemas.microsoft.com/office/drawing/2014/main" id="{5180BED7-9B1B-4DE6-ABEB-2B63BACE911D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2907976" y="2684492"/>
                <a:ext cx="793396" cy="2463994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6690A0D1-C308-4150-870C-39D3CF41F427}"/>
                  </a:ext>
                </a:extLst>
              </p:cNvPr>
              <p:cNvSpPr txBox="1"/>
              <p:nvPr/>
            </p:nvSpPr>
            <p:spPr>
              <a:xfrm>
                <a:off x="2250671" y="3527166"/>
                <a:ext cx="2094491" cy="556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Câu</a:t>
                </a:r>
                <a:r>
                  <a:rPr lang="en-US" sz="44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13</a:t>
                </a:r>
              </a:p>
            </p:txBody>
          </p:sp>
          <p:grpSp>
            <p:nvGrpSpPr>
              <p:cNvPr id="73" name="Group 70">
                <a:extLst>
                  <a:ext uri="{FF2B5EF4-FFF2-40B4-BE49-F238E27FC236}">
                    <a16:creationId xmlns:a16="http://schemas.microsoft.com/office/drawing/2014/main" id="{EB2B4CDC-0C20-4A73-9199-0F93E7F7E159}"/>
                  </a:ext>
                </a:extLst>
              </p:cNvPr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74" name="Rectangle 73">
                  <a:extLst>
                    <a:ext uri="{FF2B5EF4-FFF2-40B4-BE49-F238E27FC236}">
                      <a16:creationId xmlns:a16="http://schemas.microsoft.com/office/drawing/2014/main" id="{B67490EA-7DBD-427D-A877-EB1FB7D0172A}"/>
                    </a:ext>
                  </a:extLst>
                </p:cNvPr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400"/>
                </a:p>
              </p:txBody>
            </p:sp>
            <p:sp>
              <p:nvSpPr>
                <p:cNvPr id="75" name="Freeform 13">
                  <a:extLst>
                    <a:ext uri="{FF2B5EF4-FFF2-40B4-BE49-F238E27FC236}">
                      <a16:creationId xmlns:a16="http://schemas.microsoft.com/office/drawing/2014/main" id="{1DAB74B7-9FBC-49C2-8D03-A7AF42DBDA9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76" name="Freeform 14">
                  <a:extLst>
                    <a:ext uri="{FF2B5EF4-FFF2-40B4-BE49-F238E27FC236}">
                      <a16:creationId xmlns:a16="http://schemas.microsoft.com/office/drawing/2014/main" id="{256C0265-C8FB-469E-84AB-1F76C196C6D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77" name="Freeform 15">
                  <a:extLst>
                    <a:ext uri="{FF2B5EF4-FFF2-40B4-BE49-F238E27FC236}">
                      <a16:creationId xmlns:a16="http://schemas.microsoft.com/office/drawing/2014/main" id="{E229B994-0458-457A-AE87-19CD65AFFFE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78" name="Freeform 16">
                  <a:extLst>
                    <a:ext uri="{FF2B5EF4-FFF2-40B4-BE49-F238E27FC236}">
                      <a16:creationId xmlns:a16="http://schemas.microsoft.com/office/drawing/2014/main" id="{67EF22A1-75B0-437A-95FD-F987C25AD75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79" name="Freeform 17">
                  <a:extLst>
                    <a:ext uri="{FF2B5EF4-FFF2-40B4-BE49-F238E27FC236}">
                      <a16:creationId xmlns:a16="http://schemas.microsoft.com/office/drawing/2014/main" id="{27BDF99D-BFCC-48E3-9C70-12AE8E881DE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0" name="Freeform 18">
                  <a:extLst>
                    <a:ext uri="{FF2B5EF4-FFF2-40B4-BE49-F238E27FC236}">
                      <a16:creationId xmlns:a16="http://schemas.microsoft.com/office/drawing/2014/main" id="{EA101C20-75C2-4A96-88C8-229DC1828E2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1" name="Freeform 19">
                  <a:extLst>
                    <a:ext uri="{FF2B5EF4-FFF2-40B4-BE49-F238E27FC236}">
                      <a16:creationId xmlns:a16="http://schemas.microsoft.com/office/drawing/2014/main" id="{CBE7DA31-CB8C-487C-BE0E-D305C978E32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2" name="Freeform 20">
                  <a:extLst>
                    <a:ext uri="{FF2B5EF4-FFF2-40B4-BE49-F238E27FC236}">
                      <a16:creationId xmlns:a16="http://schemas.microsoft.com/office/drawing/2014/main" id="{D0BF6DFD-D046-4046-9C6A-F9DAE40C5A5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3" name="Freeform 21">
                  <a:extLst>
                    <a:ext uri="{FF2B5EF4-FFF2-40B4-BE49-F238E27FC236}">
                      <a16:creationId xmlns:a16="http://schemas.microsoft.com/office/drawing/2014/main" id="{7723B758-C640-49BC-8699-CA9E9A2972A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4" name="Freeform 22">
                  <a:extLst>
                    <a:ext uri="{FF2B5EF4-FFF2-40B4-BE49-F238E27FC236}">
                      <a16:creationId xmlns:a16="http://schemas.microsoft.com/office/drawing/2014/main" id="{3A0FFA68-E559-4AD9-93A6-5CCC12D156D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5" name="Freeform 23">
                  <a:extLst>
                    <a:ext uri="{FF2B5EF4-FFF2-40B4-BE49-F238E27FC236}">
                      <a16:creationId xmlns:a16="http://schemas.microsoft.com/office/drawing/2014/main" id="{28D8CE01-F168-40E1-80C9-35C30223DCC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6" name="Freeform 24">
                  <a:extLst>
                    <a:ext uri="{FF2B5EF4-FFF2-40B4-BE49-F238E27FC236}">
                      <a16:creationId xmlns:a16="http://schemas.microsoft.com/office/drawing/2014/main" id="{6CBB49F9-A7C5-4A8F-8B81-D49DB1F7DBC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7" name="Freeform 25">
                  <a:extLst>
                    <a:ext uri="{FF2B5EF4-FFF2-40B4-BE49-F238E27FC236}">
                      <a16:creationId xmlns:a16="http://schemas.microsoft.com/office/drawing/2014/main" id="{D629BF51-75EA-4033-9EF9-28407B32236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8" name="Freeform 26">
                  <a:extLst>
                    <a:ext uri="{FF2B5EF4-FFF2-40B4-BE49-F238E27FC236}">
                      <a16:creationId xmlns:a16="http://schemas.microsoft.com/office/drawing/2014/main" id="{B1596D9B-839C-4F2B-97AC-D564D62F068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9" name="Freeform 27">
                  <a:extLst>
                    <a:ext uri="{FF2B5EF4-FFF2-40B4-BE49-F238E27FC236}">
                      <a16:creationId xmlns:a16="http://schemas.microsoft.com/office/drawing/2014/main" id="{CDB14F48-BCA6-4D1C-8E58-68DFBFEC067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0" name="Freeform 28">
                  <a:extLst>
                    <a:ext uri="{FF2B5EF4-FFF2-40B4-BE49-F238E27FC236}">
                      <a16:creationId xmlns:a16="http://schemas.microsoft.com/office/drawing/2014/main" id="{F0650DBC-6702-4A96-841A-FBF480BD37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1" name="Freeform 29">
                  <a:extLst>
                    <a:ext uri="{FF2B5EF4-FFF2-40B4-BE49-F238E27FC236}">
                      <a16:creationId xmlns:a16="http://schemas.microsoft.com/office/drawing/2014/main" id="{026619C0-F3F8-484D-A0D4-4E4FBBA677C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2" name="Freeform 30">
                  <a:extLst>
                    <a:ext uri="{FF2B5EF4-FFF2-40B4-BE49-F238E27FC236}">
                      <a16:creationId xmlns:a16="http://schemas.microsoft.com/office/drawing/2014/main" id="{803AE2C9-96AD-4AFD-94CB-788C2D0DF8A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3" name="Freeform 31">
                  <a:extLst>
                    <a:ext uri="{FF2B5EF4-FFF2-40B4-BE49-F238E27FC236}">
                      <a16:creationId xmlns:a16="http://schemas.microsoft.com/office/drawing/2014/main" id="{64467323-A741-4662-8552-3B2262AC58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4" name="Freeform 32">
                  <a:extLst>
                    <a:ext uri="{FF2B5EF4-FFF2-40B4-BE49-F238E27FC236}">
                      <a16:creationId xmlns:a16="http://schemas.microsoft.com/office/drawing/2014/main" id="{70EC2F65-63C0-4C68-9030-BCBAAE06B0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5" name="Freeform 33">
                  <a:extLst>
                    <a:ext uri="{FF2B5EF4-FFF2-40B4-BE49-F238E27FC236}">
                      <a16:creationId xmlns:a16="http://schemas.microsoft.com/office/drawing/2014/main" id="{E17DE7ED-B0AF-4E44-8EF9-F9093BA339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6" name="Freeform 34">
                  <a:extLst>
                    <a:ext uri="{FF2B5EF4-FFF2-40B4-BE49-F238E27FC236}">
                      <a16:creationId xmlns:a16="http://schemas.microsoft.com/office/drawing/2014/main" id="{E18A8515-88E7-4013-B557-99D29B446A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7" name="Freeform 35">
                  <a:extLst>
                    <a:ext uri="{FF2B5EF4-FFF2-40B4-BE49-F238E27FC236}">
                      <a16:creationId xmlns:a16="http://schemas.microsoft.com/office/drawing/2014/main" id="{AB8B03B6-5D6E-4707-B3D8-C78DB368A0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8" name="Freeform 36">
                  <a:extLst>
                    <a:ext uri="{FF2B5EF4-FFF2-40B4-BE49-F238E27FC236}">
                      <a16:creationId xmlns:a16="http://schemas.microsoft.com/office/drawing/2014/main" id="{12FC8892-4690-4D07-89DC-695CC5C58FB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</p:grpSp>
        </p:grpSp>
      </p:grpSp>
      <p:sp>
        <p:nvSpPr>
          <p:cNvPr id="99" name="Rounded Rectangle 98"/>
          <p:cNvSpPr/>
          <p:nvPr/>
        </p:nvSpPr>
        <p:spPr>
          <a:xfrm>
            <a:off x="0" y="1689101"/>
            <a:ext cx="1906588" cy="804674"/>
          </a:xfrm>
          <a:prstGeom prst="roundRect">
            <a:avLst/>
          </a:prstGeom>
          <a:solidFill>
            <a:srgbClr val="145F8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TextBox 99"/>
          <p:cNvSpPr txBox="1"/>
          <p:nvPr/>
        </p:nvSpPr>
        <p:spPr>
          <a:xfrm>
            <a:off x="1920873" y="1676400"/>
            <a:ext cx="112633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BÀI TẬP CỦNG CỐ (TRẮC NGHIỆM)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63587" y="1677144"/>
            <a:ext cx="822661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IV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4375489" y="3268714"/>
            <a:ext cx="1307589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 err="1">
                <a:latin typeface="Times New Roman" panose="02020603050405020304" pitchFamily="18" charset="0"/>
              </a:rPr>
              <a:t>Đường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tròn</a:t>
            </a:r>
            <a:r>
              <a:rPr lang="en-US" sz="5000" b="1" dirty="0">
                <a:latin typeface="Times New Roman" panose="02020603050405020304" pitchFamily="18" charset="0"/>
              </a:rPr>
              <a:t>        </a:t>
            </a:r>
            <a:r>
              <a:rPr lang="en-US" sz="5000" b="1" dirty="0" err="1">
                <a:latin typeface="Times New Roman" panose="02020603050405020304" pitchFamily="18" charset="0"/>
              </a:rPr>
              <a:t>có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tâm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03" name="Object 10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980868"/>
              </p:ext>
            </p:extLst>
          </p:nvPr>
        </p:nvGraphicFramePr>
        <p:xfrm>
          <a:off x="7793692" y="3342429"/>
          <a:ext cx="974725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014" name="Equation" r:id="rId4" imgW="469800" imgH="482400" progId="Equation.DSMT4">
                  <p:embed/>
                </p:oleObj>
              </mc:Choice>
              <mc:Fallback>
                <p:oleObj name="Equation" r:id="rId4" imgW="469800" imgH="482400" progId="Equation.DSMT4">
                  <p:embed/>
                  <p:pic>
                    <p:nvPicPr>
                      <p:cNvPr id="103" name="Object 10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793692" y="3342429"/>
                        <a:ext cx="974725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" name="Rectangle 103"/>
          <p:cNvSpPr/>
          <p:nvPr/>
        </p:nvSpPr>
        <p:spPr>
          <a:xfrm>
            <a:off x="4636325" y="5411574"/>
            <a:ext cx="667721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A.</a:t>
            </a:r>
            <a:r>
              <a:rPr lang="en-US" sz="6400" b="1" dirty="0">
                <a:latin typeface="Times New Roman" panose="02020603050405020304" pitchFamily="18" charset="0"/>
              </a:rPr>
              <a:t>                            </a:t>
            </a:r>
            <a:endParaRPr lang="en-US" sz="5000" dirty="0"/>
          </a:p>
        </p:txBody>
      </p:sp>
      <p:sp>
        <p:nvSpPr>
          <p:cNvPr id="105" name="Rectangle 104"/>
          <p:cNvSpPr/>
          <p:nvPr/>
        </p:nvSpPr>
        <p:spPr>
          <a:xfrm>
            <a:off x="9221787" y="5449004"/>
            <a:ext cx="509136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B.</a:t>
            </a:r>
            <a:r>
              <a:rPr lang="en-US" sz="6400" b="1" dirty="0">
                <a:latin typeface="Times New Roman" panose="02020603050405020304" pitchFamily="18" charset="0"/>
              </a:rPr>
              <a:t>                             </a:t>
            </a:r>
            <a:endParaRPr lang="en-US" sz="6400" dirty="0">
              <a:latin typeface="Times New Roman" panose="02020603050405020304" pitchFamily="18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13217069" y="5679709"/>
            <a:ext cx="617793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C.</a:t>
            </a:r>
            <a:r>
              <a:rPr lang="en-US" sz="4800" b="1" dirty="0">
                <a:latin typeface="Times New Roman" panose="02020603050405020304" pitchFamily="18" charset="0"/>
              </a:rPr>
              <a:t>                                    </a:t>
            </a:r>
            <a:r>
              <a:rPr lang="en-US" sz="4800" b="1" baseline="30000" dirty="0">
                <a:latin typeface="Times New Roman" panose="02020603050405020304" pitchFamily="18" charset="0"/>
              </a:rPr>
              <a:t>                                                 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17984787" y="5765010"/>
            <a:ext cx="687481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D.                        </a:t>
            </a:r>
            <a:endParaRPr lang="en-US" sz="4800" dirty="0"/>
          </a:p>
        </p:txBody>
      </p:sp>
      <p:graphicFrame>
        <p:nvGraphicFramePr>
          <p:cNvPr id="108" name="Object 10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942745"/>
              </p:ext>
            </p:extLst>
          </p:nvPr>
        </p:nvGraphicFramePr>
        <p:xfrm>
          <a:off x="5706203" y="5207000"/>
          <a:ext cx="2616200" cy="172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015" name="Equation" r:id="rId6" imgW="1307880" imgH="863280" progId="Equation.DSMT4">
                  <p:embed/>
                </p:oleObj>
              </mc:Choice>
              <mc:Fallback>
                <p:oleObj name="Equation" r:id="rId6" imgW="1307880" imgH="863280" progId="Equation.DSMT4">
                  <p:embed/>
                  <p:pic>
                    <p:nvPicPr>
                      <p:cNvPr id="108" name="Object 10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706203" y="5207000"/>
                        <a:ext cx="2616200" cy="172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" name="Oval 111"/>
          <p:cNvSpPr/>
          <p:nvPr/>
        </p:nvSpPr>
        <p:spPr>
          <a:xfrm>
            <a:off x="4576995" y="5648836"/>
            <a:ext cx="909405" cy="89747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4800">
              <a:solidFill>
                <a:srgbClr val="FF0000"/>
              </a:solidFill>
            </a:endParaRPr>
          </a:p>
        </p:txBody>
      </p:sp>
      <p:grpSp>
        <p:nvGrpSpPr>
          <p:cNvPr id="113" name="Group 54">
            <a:extLst>
              <a:ext uri="{FF2B5EF4-FFF2-40B4-BE49-F238E27FC236}">
                <a16:creationId xmlns:a16="http://schemas.microsoft.com/office/drawing/2014/main" id="{29F19799-1603-4D84-9272-CF8521E2306A}"/>
              </a:ext>
            </a:extLst>
          </p:cNvPr>
          <p:cNvGrpSpPr/>
          <p:nvPr/>
        </p:nvGrpSpPr>
        <p:grpSpPr>
          <a:xfrm>
            <a:off x="992187" y="7467601"/>
            <a:ext cx="22547527" cy="4800599"/>
            <a:chOff x="1268078" y="3405486"/>
            <a:chExt cx="22031636" cy="5420691"/>
          </a:xfrm>
        </p:grpSpPr>
        <p:sp>
          <p:nvSpPr>
            <p:cNvPr id="114" name="Rounded Rectangle 61">
              <a:extLst>
                <a:ext uri="{FF2B5EF4-FFF2-40B4-BE49-F238E27FC236}">
                  <a16:creationId xmlns:a16="http://schemas.microsoft.com/office/drawing/2014/main" id="{1A1341D7-E4D7-4263-ACB4-8CBED7BC548C}"/>
                </a:ext>
              </a:extLst>
            </p:cNvPr>
            <p:cNvSpPr/>
            <p:nvPr/>
          </p:nvSpPr>
          <p:spPr>
            <a:xfrm>
              <a:off x="1268078" y="3790952"/>
              <a:ext cx="22031636" cy="5035225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00" dirty="0"/>
            </a:p>
            <a:p>
              <a:pPr algn="ctr"/>
              <a:endParaRPr lang="en-US" sz="4400" dirty="0"/>
            </a:p>
            <a:p>
              <a:pPr algn="ctr"/>
              <a:endParaRPr lang="en-US" sz="4400" dirty="0"/>
            </a:p>
            <a:p>
              <a:pPr algn="ctr"/>
              <a:endParaRPr lang="en-US" sz="4400" dirty="0"/>
            </a:p>
            <a:p>
              <a:pPr algn="ctr"/>
              <a:endParaRPr lang="en-US" sz="4400" dirty="0"/>
            </a:p>
          </p:txBody>
        </p:sp>
        <p:grpSp>
          <p:nvGrpSpPr>
            <p:cNvPr id="115" name="Group 67">
              <a:extLst>
                <a:ext uri="{FF2B5EF4-FFF2-40B4-BE49-F238E27FC236}">
                  <a16:creationId xmlns:a16="http://schemas.microsoft.com/office/drawing/2014/main" id="{AFAA827D-9837-4E31-9D29-04E99540996A}"/>
                </a:ext>
              </a:extLst>
            </p:cNvPr>
            <p:cNvGrpSpPr/>
            <p:nvPr/>
          </p:nvGrpSpPr>
          <p:grpSpPr>
            <a:xfrm>
              <a:off x="1268078" y="3405486"/>
              <a:ext cx="3224713" cy="940513"/>
              <a:chOff x="1311958" y="3405486"/>
              <a:chExt cx="3224713" cy="940513"/>
            </a:xfrm>
          </p:grpSpPr>
          <p:sp>
            <p:nvSpPr>
              <p:cNvPr id="116" name="Freeform 20">
                <a:extLst>
                  <a:ext uri="{FF2B5EF4-FFF2-40B4-BE49-F238E27FC236}">
                    <a16:creationId xmlns:a16="http://schemas.microsoft.com/office/drawing/2014/main" id="{5180BED7-9B1B-4DE6-ABEB-2B63BACE911D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2907976" y="2684492"/>
                <a:ext cx="793396" cy="2463994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17" name="TextBox 116">
                <a:extLst>
                  <a:ext uri="{FF2B5EF4-FFF2-40B4-BE49-F238E27FC236}">
                    <a16:creationId xmlns:a16="http://schemas.microsoft.com/office/drawing/2014/main" id="{6690A0D1-C308-4150-870C-39D3CF41F427}"/>
                  </a:ext>
                </a:extLst>
              </p:cNvPr>
              <p:cNvSpPr txBox="1"/>
              <p:nvPr/>
            </p:nvSpPr>
            <p:spPr>
              <a:xfrm>
                <a:off x="2250671" y="3527166"/>
                <a:ext cx="2094491" cy="8049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Câu</a:t>
                </a:r>
                <a:r>
                  <a:rPr lang="en-US" sz="44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14</a:t>
                </a:r>
              </a:p>
            </p:txBody>
          </p:sp>
          <p:grpSp>
            <p:nvGrpSpPr>
              <p:cNvPr id="118" name="Group 70">
                <a:extLst>
                  <a:ext uri="{FF2B5EF4-FFF2-40B4-BE49-F238E27FC236}">
                    <a16:creationId xmlns:a16="http://schemas.microsoft.com/office/drawing/2014/main" id="{EB2B4CDC-0C20-4A73-9199-0F93E7F7E159}"/>
                  </a:ext>
                </a:extLst>
              </p:cNvPr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119" name="Rectangle 118">
                  <a:extLst>
                    <a:ext uri="{FF2B5EF4-FFF2-40B4-BE49-F238E27FC236}">
                      <a16:creationId xmlns:a16="http://schemas.microsoft.com/office/drawing/2014/main" id="{B67490EA-7DBD-427D-A877-EB1FB7D0172A}"/>
                    </a:ext>
                  </a:extLst>
                </p:cNvPr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400"/>
                </a:p>
              </p:txBody>
            </p:sp>
            <p:sp>
              <p:nvSpPr>
                <p:cNvPr id="120" name="Freeform 13">
                  <a:extLst>
                    <a:ext uri="{FF2B5EF4-FFF2-40B4-BE49-F238E27FC236}">
                      <a16:creationId xmlns:a16="http://schemas.microsoft.com/office/drawing/2014/main" id="{1DAB74B7-9FBC-49C2-8D03-A7AF42DBDA9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1" name="Freeform 14">
                  <a:extLst>
                    <a:ext uri="{FF2B5EF4-FFF2-40B4-BE49-F238E27FC236}">
                      <a16:creationId xmlns:a16="http://schemas.microsoft.com/office/drawing/2014/main" id="{256C0265-C8FB-469E-84AB-1F76C196C6D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2" name="Freeform 15">
                  <a:extLst>
                    <a:ext uri="{FF2B5EF4-FFF2-40B4-BE49-F238E27FC236}">
                      <a16:creationId xmlns:a16="http://schemas.microsoft.com/office/drawing/2014/main" id="{E229B994-0458-457A-AE87-19CD65AFFFE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3" name="Freeform 16">
                  <a:extLst>
                    <a:ext uri="{FF2B5EF4-FFF2-40B4-BE49-F238E27FC236}">
                      <a16:creationId xmlns:a16="http://schemas.microsoft.com/office/drawing/2014/main" id="{67EF22A1-75B0-437A-95FD-F987C25AD75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4" name="Freeform 17">
                  <a:extLst>
                    <a:ext uri="{FF2B5EF4-FFF2-40B4-BE49-F238E27FC236}">
                      <a16:creationId xmlns:a16="http://schemas.microsoft.com/office/drawing/2014/main" id="{27BDF99D-BFCC-48E3-9C70-12AE8E881DE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5" name="Freeform 18">
                  <a:extLst>
                    <a:ext uri="{FF2B5EF4-FFF2-40B4-BE49-F238E27FC236}">
                      <a16:creationId xmlns:a16="http://schemas.microsoft.com/office/drawing/2014/main" id="{EA101C20-75C2-4A96-88C8-229DC1828E2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6" name="Freeform 19">
                  <a:extLst>
                    <a:ext uri="{FF2B5EF4-FFF2-40B4-BE49-F238E27FC236}">
                      <a16:creationId xmlns:a16="http://schemas.microsoft.com/office/drawing/2014/main" id="{CBE7DA31-CB8C-487C-BE0E-D305C978E32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7" name="Freeform 20">
                  <a:extLst>
                    <a:ext uri="{FF2B5EF4-FFF2-40B4-BE49-F238E27FC236}">
                      <a16:creationId xmlns:a16="http://schemas.microsoft.com/office/drawing/2014/main" id="{D0BF6DFD-D046-4046-9C6A-F9DAE40C5A5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8" name="Freeform 21">
                  <a:extLst>
                    <a:ext uri="{FF2B5EF4-FFF2-40B4-BE49-F238E27FC236}">
                      <a16:creationId xmlns:a16="http://schemas.microsoft.com/office/drawing/2014/main" id="{7723B758-C640-49BC-8699-CA9E9A2972A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9" name="Freeform 22">
                  <a:extLst>
                    <a:ext uri="{FF2B5EF4-FFF2-40B4-BE49-F238E27FC236}">
                      <a16:creationId xmlns:a16="http://schemas.microsoft.com/office/drawing/2014/main" id="{3A0FFA68-E559-4AD9-93A6-5CCC12D156D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1" name="Freeform 23">
                  <a:extLst>
                    <a:ext uri="{FF2B5EF4-FFF2-40B4-BE49-F238E27FC236}">
                      <a16:creationId xmlns:a16="http://schemas.microsoft.com/office/drawing/2014/main" id="{28D8CE01-F168-40E1-80C9-35C30223DCC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2" name="Freeform 24">
                  <a:extLst>
                    <a:ext uri="{FF2B5EF4-FFF2-40B4-BE49-F238E27FC236}">
                      <a16:creationId xmlns:a16="http://schemas.microsoft.com/office/drawing/2014/main" id="{6CBB49F9-A7C5-4A8F-8B81-D49DB1F7DBC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3" name="Freeform 25">
                  <a:extLst>
                    <a:ext uri="{FF2B5EF4-FFF2-40B4-BE49-F238E27FC236}">
                      <a16:creationId xmlns:a16="http://schemas.microsoft.com/office/drawing/2014/main" id="{D629BF51-75EA-4033-9EF9-28407B32236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4" name="Freeform 26">
                  <a:extLst>
                    <a:ext uri="{FF2B5EF4-FFF2-40B4-BE49-F238E27FC236}">
                      <a16:creationId xmlns:a16="http://schemas.microsoft.com/office/drawing/2014/main" id="{B1596D9B-839C-4F2B-97AC-D564D62F068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5" name="Freeform 27">
                  <a:extLst>
                    <a:ext uri="{FF2B5EF4-FFF2-40B4-BE49-F238E27FC236}">
                      <a16:creationId xmlns:a16="http://schemas.microsoft.com/office/drawing/2014/main" id="{CDB14F48-BCA6-4D1C-8E58-68DFBFEC067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6" name="Freeform 28">
                  <a:extLst>
                    <a:ext uri="{FF2B5EF4-FFF2-40B4-BE49-F238E27FC236}">
                      <a16:creationId xmlns:a16="http://schemas.microsoft.com/office/drawing/2014/main" id="{F0650DBC-6702-4A96-841A-FBF480BD37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7" name="Freeform 29">
                  <a:extLst>
                    <a:ext uri="{FF2B5EF4-FFF2-40B4-BE49-F238E27FC236}">
                      <a16:creationId xmlns:a16="http://schemas.microsoft.com/office/drawing/2014/main" id="{026619C0-F3F8-484D-A0D4-4E4FBBA677C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8" name="Freeform 30">
                  <a:extLst>
                    <a:ext uri="{FF2B5EF4-FFF2-40B4-BE49-F238E27FC236}">
                      <a16:creationId xmlns:a16="http://schemas.microsoft.com/office/drawing/2014/main" id="{803AE2C9-96AD-4AFD-94CB-788C2D0DF8A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9" name="Freeform 31">
                  <a:extLst>
                    <a:ext uri="{FF2B5EF4-FFF2-40B4-BE49-F238E27FC236}">
                      <a16:creationId xmlns:a16="http://schemas.microsoft.com/office/drawing/2014/main" id="{64467323-A741-4662-8552-3B2262AC58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40" name="Freeform 32">
                  <a:extLst>
                    <a:ext uri="{FF2B5EF4-FFF2-40B4-BE49-F238E27FC236}">
                      <a16:creationId xmlns:a16="http://schemas.microsoft.com/office/drawing/2014/main" id="{70EC2F65-63C0-4C68-9030-BCBAAE06B0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46" name="Freeform 33">
                  <a:extLst>
                    <a:ext uri="{FF2B5EF4-FFF2-40B4-BE49-F238E27FC236}">
                      <a16:creationId xmlns:a16="http://schemas.microsoft.com/office/drawing/2014/main" id="{E17DE7ED-B0AF-4E44-8EF9-F9093BA339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47" name="Freeform 34">
                  <a:extLst>
                    <a:ext uri="{FF2B5EF4-FFF2-40B4-BE49-F238E27FC236}">
                      <a16:creationId xmlns:a16="http://schemas.microsoft.com/office/drawing/2014/main" id="{E18A8515-88E7-4013-B557-99D29B446A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48" name="Freeform 35">
                  <a:extLst>
                    <a:ext uri="{FF2B5EF4-FFF2-40B4-BE49-F238E27FC236}">
                      <a16:creationId xmlns:a16="http://schemas.microsoft.com/office/drawing/2014/main" id="{AB8B03B6-5D6E-4707-B3D8-C78DB368A0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49" name="Freeform 36">
                  <a:extLst>
                    <a:ext uri="{FF2B5EF4-FFF2-40B4-BE49-F238E27FC236}">
                      <a16:creationId xmlns:a16="http://schemas.microsoft.com/office/drawing/2014/main" id="{12FC8892-4690-4D07-89DC-695CC5C58FB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</p:grpSp>
        </p:grpSp>
      </p:grpSp>
      <p:sp>
        <p:nvSpPr>
          <p:cNvPr id="150" name="Rectangle 149"/>
          <p:cNvSpPr/>
          <p:nvPr/>
        </p:nvSpPr>
        <p:spPr>
          <a:xfrm>
            <a:off x="4561296" y="7848600"/>
            <a:ext cx="1479509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>
                <a:latin typeface="Times New Roman" panose="02020603050405020304" pitchFamily="18" charset="0"/>
              </a:rPr>
              <a:t>Cho </a:t>
            </a:r>
            <a:r>
              <a:rPr lang="en-US" sz="5000" b="1" dirty="0" err="1">
                <a:latin typeface="Times New Roman" panose="02020603050405020304" pitchFamily="18" charset="0"/>
              </a:rPr>
              <a:t>hai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điểm</a:t>
            </a:r>
            <a:r>
              <a:rPr lang="en-US" sz="5000" b="1" dirty="0">
                <a:latin typeface="Times New Roman" panose="02020603050405020304" pitchFamily="18" charset="0"/>
              </a:rPr>
              <a:t>               ,   </a:t>
            </a:r>
          </a:p>
        </p:txBody>
      </p:sp>
      <p:sp>
        <p:nvSpPr>
          <p:cNvPr id="152" name="Oval 151"/>
          <p:cNvSpPr/>
          <p:nvPr/>
        </p:nvSpPr>
        <p:spPr>
          <a:xfrm>
            <a:off x="14762265" y="10969650"/>
            <a:ext cx="890205" cy="86678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4800">
              <a:solidFill>
                <a:schemeClr val="tx1"/>
              </a:solidFill>
            </a:endParaRPr>
          </a:p>
        </p:txBody>
      </p:sp>
      <p:sp>
        <p:nvSpPr>
          <p:cNvPr id="153" name="Text Box 2"/>
          <p:cNvSpPr txBox="1">
            <a:spLocks noChangeArrowheads="1"/>
          </p:cNvSpPr>
          <p:nvPr/>
        </p:nvSpPr>
        <p:spPr bwMode="auto">
          <a:xfrm>
            <a:off x="7127876" y="11208603"/>
            <a:ext cx="18473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4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1" name="Rectangle 140"/>
          <p:cNvSpPr/>
          <p:nvPr/>
        </p:nvSpPr>
        <p:spPr>
          <a:xfrm>
            <a:off x="4712523" y="9550272"/>
            <a:ext cx="67431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A.                                    </a:t>
            </a:r>
            <a:r>
              <a:rPr lang="en-US" sz="5000" dirty="0">
                <a:latin typeface="Times New Roman" panose="02020603050405020304" pitchFamily="18" charset="0"/>
              </a:rPr>
              <a:t>;</a:t>
            </a:r>
            <a:r>
              <a:rPr lang="en-US" sz="6400" b="1" dirty="0">
                <a:latin typeface="Times New Roman" panose="02020603050405020304" pitchFamily="18" charset="0"/>
              </a:rPr>
              <a:t> </a:t>
            </a:r>
            <a:endParaRPr lang="en-US" sz="6400" dirty="0"/>
          </a:p>
        </p:txBody>
      </p:sp>
      <p:sp>
        <p:nvSpPr>
          <p:cNvPr id="142" name="Rectangle 141"/>
          <p:cNvSpPr/>
          <p:nvPr/>
        </p:nvSpPr>
        <p:spPr>
          <a:xfrm>
            <a:off x="14874618" y="9633231"/>
            <a:ext cx="745356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B.                                      </a:t>
            </a:r>
            <a:r>
              <a:rPr lang="en-US" sz="5000" dirty="0">
                <a:latin typeface="Times New Roman" panose="02020603050405020304" pitchFamily="18" charset="0"/>
              </a:rPr>
              <a:t>;</a:t>
            </a:r>
            <a:r>
              <a:rPr lang="en-US" sz="6400" b="1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43" name="Rectangle 142"/>
          <p:cNvSpPr/>
          <p:nvPr/>
        </p:nvSpPr>
        <p:spPr>
          <a:xfrm>
            <a:off x="4730005" y="10914635"/>
            <a:ext cx="769218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C.                                         </a:t>
            </a:r>
            <a:r>
              <a:rPr lang="en-US" sz="5000" dirty="0">
                <a:latin typeface="Times New Roman" panose="02020603050405020304" pitchFamily="18" charset="0"/>
              </a:rPr>
              <a:t>;</a:t>
            </a:r>
            <a:r>
              <a:rPr lang="en-US" sz="4800" b="1" dirty="0">
                <a:latin typeface="Times New Roman" panose="02020603050405020304" pitchFamily="18" charset="0"/>
              </a:rPr>
              <a:t> </a:t>
            </a:r>
            <a:r>
              <a:rPr lang="en-US" sz="4800" b="1" baseline="30000" dirty="0">
                <a:latin typeface="Times New Roman" panose="02020603050405020304" pitchFamily="18" charset="0"/>
              </a:rPr>
              <a:t>                                                 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14894649" y="10914492"/>
            <a:ext cx="781453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D. </a:t>
            </a:r>
            <a:endParaRPr lang="en-US" sz="4800" dirty="0"/>
          </a:p>
        </p:txBody>
      </p:sp>
      <p:graphicFrame>
        <p:nvGraphicFramePr>
          <p:cNvPr id="145" name="Object 1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0923560"/>
              </p:ext>
            </p:extLst>
          </p:nvPr>
        </p:nvGraphicFramePr>
        <p:xfrm>
          <a:off x="5564187" y="9805322"/>
          <a:ext cx="55880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016" name="Equation" r:id="rId8" imgW="2793960" imgH="431640" progId="Equation.DSMT4">
                  <p:embed/>
                </p:oleObj>
              </mc:Choice>
              <mc:Fallback>
                <p:oleObj name="Equation" r:id="rId8" imgW="2793960" imgH="431640" progId="Equation.DSMT4">
                  <p:embed/>
                  <p:pic>
                    <p:nvPicPr>
                      <p:cNvPr id="145" name="Object 144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564187" y="9805322"/>
                        <a:ext cx="55880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" name="Object 1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0386089"/>
              </p:ext>
            </p:extLst>
          </p:nvPr>
        </p:nvGraphicFramePr>
        <p:xfrm>
          <a:off x="15724187" y="9851518"/>
          <a:ext cx="58928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017" name="Equation" r:id="rId10" imgW="2946240" imgH="431640" progId="Equation.DSMT4">
                  <p:embed/>
                </p:oleObj>
              </mc:Choice>
              <mc:Fallback>
                <p:oleObj name="Equation" r:id="rId10" imgW="2946240" imgH="431640" progId="Equation.DSMT4">
                  <p:embed/>
                  <p:pic>
                    <p:nvPicPr>
                      <p:cNvPr id="164" name="Object 163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724187" y="9851518"/>
                        <a:ext cx="58928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" name="Object 1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5487133"/>
              </p:ext>
            </p:extLst>
          </p:nvPr>
        </p:nvGraphicFramePr>
        <p:xfrm>
          <a:off x="5564187" y="10936189"/>
          <a:ext cx="62484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018" name="Equation" r:id="rId12" imgW="3124080" imgH="431640" progId="Equation.DSMT4">
                  <p:embed/>
                </p:oleObj>
              </mc:Choice>
              <mc:Fallback>
                <p:oleObj name="Equation" r:id="rId12" imgW="3124080" imgH="431640" progId="Equation.DSMT4">
                  <p:embed/>
                  <p:pic>
                    <p:nvPicPr>
                      <p:cNvPr id="165" name="Object 164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564187" y="10936189"/>
                        <a:ext cx="62484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6" name="Object 1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9974545"/>
              </p:ext>
            </p:extLst>
          </p:nvPr>
        </p:nvGraphicFramePr>
        <p:xfrm>
          <a:off x="15806738" y="10942638"/>
          <a:ext cx="64008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019" name="Equation" r:id="rId14" imgW="3200400" imgH="431640" progId="Equation.DSMT4">
                  <p:embed/>
                </p:oleObj>
              </mc:Choice>
              <mc:Fallback>
                <p:oleObj name="Equation" r:id="rId14" imgW="3200400" imgH="431640" progId="Equation.DSMT4">
                  <p:embed/>
                  <p:pic>
                    <p:nvPicPr>
                      <p:cNvPr id="166" name="Object 165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06738" y="10942638"/>
                        <a:ext cx="64008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1" name="Rectangle 150"/>
          <p:cNvSpPr/>
          <p:nvPr/>
        </p:nvSpPr>
        <p:spPr>
          <a:xfrm>
            <a:off x="13212924" y="3323029"/>
            <a:ext cx="860461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 err="1">
                <a:latin typeface="Times New Roman" panose="02020603050405020304" pitchFamily="18" charset="0"/>
              </a:rPr>
              <a:t>và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tiếp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xúc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với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đường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thẳng</a:t>
            </a:r>
            <a:endParaRPr lang="en-US" sz="5000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170" name="Object 1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5866455"/>
              </p:ext>
            </p:extLst>
          </p:nvPr>
        </p:nvGraphicFramePr>
        <p:xfrm>
          <a:off x="8342313" y="7899400"/>
          <a:ext cx="23368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020" name="Equation" r:id="rId16" imgW="1168200" imgH="482400" progId="Equation.DSMT4">
                  <p:embed/>
                </p:oleObj>
              </mc:Choice>
              <mc:Fallback>
                <p:oleObj name="Equation" r:id="rId16" imgW="1168200" imgH="482400" progId="Equation.DSMT4">
                  <p:embed/>
                  <p:pic>
                    <p:nvPicPr>
                      <p:cNvPr id="170" name="Object 169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8342313" y="7899400"/>
                        <a:ext cx="23368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1" name="Rectangle 170"/>
          <p:cNvSpPr/>
          <p:nvPr/>
        </p:nvSpPr>
        <p:spPr>
          <a:xfrm>
            <a:off x="4523159" y="8573455"/>
            <a:ext cx="639649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 err="1">
                <a:latin typeface="Times New Roman" panose="02020603050405020304" pitchFamily="18" charset="0"/>
              </a:rPr>
              <a:t>Tập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hợp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điểm</a:t>
            </a:r>
            <a:r>
              <a:rPr lang="en-US" sz="5000" b="1" dirty="0">
                <a:latin typeface="Times New Roman" panose="02020603050405020304" pitchFamily="18" charset="0"/>
              </a:rPr>
              <a:t>              </a:t>
            </a:r>
          </a:p>
        </p:txBody>
      </p:sp>
      <p:sp>
        <p:nvSpPr>
          <p:cNvPr id="154" name="Rectangle 153"/>
          <p:cNvSpPr/>
          <p:nvPr/>
        </p:nvSpPr>
        <p:spPr>
          <a:xfrm>
            <a:off x="8783304" y="4026743"/>
            <a:ext cx="686916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>
                <a:latin typeface="Times New Roman" panose="02020603050405020304" pitchFamily="18" charset="0"/>
              </a:rPr>
              <a:t>  </a:t>
            </a:r>
            <a:r>
              <a:rPr lang="en-US" sz="5000" b="1" dirty="0" err="1">
                <a:latin typeface="Times New Roman" panose="02020603050405020304" pitchFamily="18" charset="0"/>
              </a:rPr>
              <a:t>tại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điểm</a:t>
            </a:r>
            <a:r>
              <a:rPr lang="en-US" sz="5000" b="1" dirty="0">
                <a:latin typeface="Times New Roman" panose="02020603050405020304" pitchFamily="18" charset="0"/>
              </a:rPr>
              <a:t>      </a:t>
            </a:r>
            <a:r>
              <a:rPr lang="en-US" sz="5000" b="1" dirty="0" err="1">
                <a:latin typeface="Times New Roman" panose="02020603050405020304" pitchFamily="18" charset="0"/>
              </a:rPr>
              <a:t>có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tọa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độ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là</a:t>
            </a:r>
            <a:endParaRPr lang="en-US" sz="5000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155" name="Object 1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430558"/>
              </p:ext>
            </p:extLst>
          </p:nvPr>
        </p:nvGraphicFramePr>
        <p:xfrm>
          <a:off x="4408986" y="4237927"/>
          <a:ext cx="4532313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021" name="Equation" r:id="rId18" imgW="2184120" imgH="368280" progId="Equation.DSMT4">
                  <p:embed/>
                </p:oleObj>
              </mc:Choice>
              <mc:Fallback>
                <p:oleObj name="Equation" r:id="rId18" imgW="2184120" imgH="368280" progId="Equation.DSMT4">
                  <p:embed/>
                  <p:pic>
                    <p:nvPicPr>
                      <p:cNvPr id="155" name="Object 154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4408986" y="4237927"/>
                        <a:ext cx="4532313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" name="Object 1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4511844"/>
              </p:ext>
            </p:extLst>
          </p:nvPr>
        </p:nvGraphicFramePr>
        <p:xfrm>
          <a:off x="9963549" y="5207000"/>
          <a:ext cx="1778000" cy="172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022" name="Equation" r:id="rId20" imgW="888840" imgH="863280" progId="Equation.DSMT4">
                  <p:embed/>
                </p:oleObj>
              </mc:Choice>
              <mc:Fallback>
                <p:oleObj name="Equation" r:id="rId20" imgW="888840" imgH="863280" progId="Equation.DSMT4">
                  <p:embed/>
                  <p:pic>
                    <p:nvPicPr>
                      <p:cNvPr id="161" name="Object 160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9963549" y="5207000"/>
                        <a:ext cx="1778000" cy="172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7" name="Object 1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3441620"/>
              </p:ext>
            </p:extLst>
          </p:nvPr>
        </p:nvGraphicFramePr>
        <p:xfrm>
          <a:off x="14039829" y="5381770"/>
          <a:ext cx="2209800" cy="172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023" name="Equation" r:id="rId22" imgW="1104840" imgH="863280" progId="Equation.DSMT4">
                  <p:embed/>
                </p:oleObj>
              </mc:Choice>
              <mc:Fallback>
                <p:oleObj name="Equation" r:id="rId22" imgW="1104840" imgH="863280" progId="Equation.DSMT4">
                  <p:embed/>
                  <p:pic>
                    <p:nvPicPr>
                      <p:cNvPr id="167" name="Object 166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4039829" y="5381770"/>
                        <a:ext cx="2209800" cy="172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" name="Object 1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4395709"/>
              </p:ext>
            </p:extLst>
          </p:nvPr>
        </p:nvGraphicFramePr>
        <p:xfrm>
          <a:off x="18855412" y="5207000"/>
          <a:ext cx="2184400" cy="172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024" name="Equation" r:id="rId24" imgW="1091880" imgH="863280" progId="Equation.DSMT4">
                  <p:embed/>
                </p:oleObj>
              </mc:Choice>
              <mc:Fallback>
                <p:oleObj name="Equation" r:id="rId24" imgW="1091880" imgH="863280" progId="Equation.DSMT4">
                  <p:embed/>
                  <p:pic>
                    <p:nvPicPr>
                      <p:cNvPr id="174" name="Object 173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8855412" y="5207000"/>
                        <a:ext cx="2184400" cy="172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8" name="Object 1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0207330"/>
              </p:ext>
            </p:extLst>
          </p:nvPr>
        </p:nvGraphicFramePr>
        <p:xfrm>
          <a:off x="10846697" y="7899400"/>
          <a:ext cx="24892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025" name="Equation" r:id="rId26" imgW="1244520" imgH="482400" progId="Equation.DSMT4">
                  <p:embed/>
                </p:oleObj>
              </mc:Choice>
              <mc:Fallback>
                <p:oleObj name="Equation" r:id="rId26" imgW="1244520" imgH="482400" progId="Equation.DSMT4">
                  <p:embed/>
                  <p:pic>
                    <p:nvPicPr>
                      <p:cNvPr id="178" name="Object 177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10846697" y="7899400"/>
                        <a:ext cx="24892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" name="Object 1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7364931"/>
              </p:ext>
            </p:extLst>
          </p:nvPr>
        </p:nvGraphicFramePr>
        <p:xfrm>
          <a:off x="10919650" y="3321048"/>
          <a:ext cx="21336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026" name="Equation" r:id="rId28" imgW="1028520" imgH="482400" progId="Equation.DSMT4">
                  <p:embed/>
                </p:oleObj>
              </mc:Choice>
              <mc:Fallback>
                <p:oleObj name="Equation" r:id="rId28" imgW="1028520" imgH="482400" progId="Equation.DSMT4">
                  <p:embed/>
                  <p:pic>
                    <p:nvPicPr>
                      <p:cNvPr id="155" name="Object 154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10919650" y="3321048"/>
                        <a:ext cx="21336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0" name="Object 1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1460989"/>
              </p:ext>
            </p:extLst>
          </p:nvPr>
        </p:nvGraphicFramePr>
        <p:xfrm>
          <a:off x="11607662" y="4236016"/>
          <a:ext cx="63182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027" name="Equation" r:id="rId30" imgW="304560" imgH="266400" progId="Equation.DSMT4">
                  <p:embed/>
                </p:oleObj>
              </mc:Choice>
              <mc:Fallback>
                <p:oleObj name="Equation" r:id="rId30" imgW="304560" imgH="266400" progId="Equation.DSMT4">
                  <p:embed/>
                  <p:pic>
                    <p:nvPicPr>
                      <p:cNvPr id="155" name="Object 154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11607662" y="4236016"/>
                        <a:ext cx="631825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" name="Object 1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9983199"/>
              </p:ext>
            </p:extLst>
          </p:nvPr>
        </p:nvGraphicFramePr>
        <p:xfrm>
          <a:off x="8519450" y="8632710"/>
          <a:ext cx="21844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028" name="Equation" r:id="rId32" imgW="1091880" imgH="482400" progId="Equation.DSMT4">
                  <p:embed/>
                </p:oleObj>
              </mc:Choice>
              <mc:Fallback>
                <p:oleObj name="Equation" r:id="rId32" imgW="1091880" imgH="482400" progId="Equation.DSMT4">
                  <p:embed/>
                  <p:pic>
                    <p:nvPicPr>
                      <p:cNvPr id="178" name="Object 177"/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8519450" y="8632710"/>
                        <a:ext cx="21844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9" name="Rectangle 158"/>
          <p:cNvSpPr/>
          <p:nvPr/>
        </p:nvSpPr>
        <p:spPr>
          <a:xfrm>
            <a:off x="10765341" y="8603599"/>
            <a:ext cx="300121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 err="1">
                <a:latin typeface="Times New Roman" panose="02020603050405020304" pitchFamily="18" charset="0"/>
              </a:rPr>
              <a:t>thỏa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mãn</a:t>
            </a:r>
            <a:endParaRPr lang="en-US" sz="5000" b="1" dirty="0">
              <a:latin typeface="Times New Roman" panose="02020603050405020304" pitchFamily="18" charset="0"/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17984787" y="8573455"/>
            <a:ext cx="536789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 err="1">
                <a:latin typeface="Times New Roman" panose="02020603050405020304" pitchFamily="18" charset="0"/>
              </a:rPr>
              <a:t>có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phương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trình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là</a:t>
            </a:r>
            <a:endParaRPr lang="en-US" sz="5000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168" name="Object 1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2184227"/>
              </p:ext>
            </p:extLst>
          </p:nvPr>
        </p:nvGraphicFramePr>
        <p:xfrm>
          <a:off x="13513711" y="8631607"/>
          <a:ext cx="43434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029" name="Equation" r:id="rId34" imgW="2171520" imgH="355320" progId="Equation.DSMT4">
                  <p:embed/>
                </p:oleObj>
              </mc:Choice>
              <mc:Fallback>
                <p:oleObj name="Equation" r:id="rId34" imgW="2171520" imgH="355320" progId="Equation.DSMT4">
                  <p:embed/>
                  <p:pic>
                    <p:nvPicPr>
                      <p:cNvPr id="156" name="Object 155"/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13513711" y="8631607"/>
                        <a:ext cx="434340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3957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4" grpId="0"/>
      <p:bldP spid="105" grpId="0"/>
      <p:bldP spid="106" grpId="0"/>
      <p:bldP spid="107" grpId="0"/>
      <p:bldP spid="112" grpId="0" animBg="1"/>
      <p:bldP spid="150" grpId="0"/>
      <p:bldP spid="152" grpId="0" animBg="1"/>
      <p:bldP spid="141" grpId="0"/>
      <p:bldP spid="142" grpId="0"/>
      <p:bldP spid="143" grpId="0"/>
      <p:bldP spid="144" grpId="0"/>
      <p:bldP spid="151" grpId="0"/>
      <p:bldP spid="171" grpId="0"/>
      <p:bldP spid="154" grpId="0"/>
      <p:bldP spid="159" grpId="0"/>
      <p:bldP spid="16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oup 54">
            <a:extLst>
              <a:ext uri="{FF2B5EF4-FFF2-40B4-BE49-F238E27FC236}">
                <a16:creationId xmlns:a16="http://schemas.microsoft.com/office/drawing/2014/main" id="{29F19799-1603-4D84-9272-CF8521E2306A}"/>
              </a:ext>
            </a:extLst>
          </p:cNvPr>
          <p:cNvGrpSpPr/>
          <p:nvPr/>
        </p:nvGrpSpPr>
        <p:grpSpPr>
          <a:xfrm>
            <a:off x="1124040" y="2438400"/>
            <a:ext cx="22547527" cy="4654539"/>
            <a:chOff x="1268078" y="3405486"/>
            <a:chExt cx="22031636" cy="3365374"/>
          </a:xfrm>
        </p:grpSpPr>
        <p:sp>
          <p:nvSpPr>
            <p:cNvPr id="69" name="Rounded Rectangle 61">
              <a:extLst>
                <a:ext uri="{FF2B5EF4-FFF2-40B4-BE49-F238E27FC236}">
                  <a16:creationId xmlns:a16="http://schemas.microsoft.com/office/drawing/2014/main" id="{1A1341D7-E4D7-4263-ACB4-8CBED7BC548C}"/>
                </a:ext>
              </a:extLst>
            </p:cNvPr>
            <p:cNvSpPr/>
            <p:nvPr/>
          </p:nvSpPr>
          <p:spPr>
            <a:xfrm>
              <a:off x="1268078" y="3790952"/>
              <a:ext cx="22031636" cy="2979908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00"/>
            </a:p>
          </p:txBody>
        </p:sp>
        <p:grpSp>
          <p:nvGrpSpPr>
            <p:cNvPr id="70" name="Group 67">
              <a:extLst>
                <a:ext uri="{FF2B5EF4-FFF2-40B4-BE49-F238E27FC236}">
                  <a16:creationId xmlns:a16="http://schemas.microsoft.com/office/drawing/2014/main" id="{AFAA827D-9837-4E31-9D29-04E99540996A}"/>
                </a:ext>
              </a:extLst>
            </p:cNvPr>
            <p:cNvGrpSpPr/>
            <p:nvPr/>
          </p:nvGrpSpPr>
          <p:grpSpPr>
            <a:xfrm>
              <a:off x="1268078" y="3405486"/>
              <a:ext cx="3224713" cy="940513"/>
              <a:chOff x="1311958" y="3405486"/>
              <a:chExt cx="3224713" cy="940513"/>
            </a:xfrm>
          </p:grpSpPr>
          <p:sp>
            <p:nvSpPr>
              <p:cNvPr id="71" name="Freeform 20">
                <a:extLst>
                  <a:ext uri="{FF2B5EF4-FFF2-40B4-BE49-F238E27FC236}">
                    <a16:creationId xmlns:a16="http://schemas.microsoft.com/office/drawing/2014/main" id="{5180BED7-9B1B-4DE6-ABEB-2B63BACE911D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2907976" y="2684492"/>
                <a:ext cx="793396" cy="2463994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6690A0D1-C308-4150-870C-39D3CF41F427}"/>
                  </a:ext>
                </a:extLst>
              </p:cNvPr>
              <p:cNvSpPr txBox="1"/>
              <p:nvPr/>
            </p:nvSpPr>
            <p:spPr>
              <a:xfrm>
                <a:off x="2250671" y="3527166"/>
                <a:ext cx="2094491" cy="556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Câu</a:t>
                </a:r>
                <a:r>
                  <a:rPr lang="en-US" sz="44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15</a:t>
                </a:r>
              </a:p>
            </p:txBody>
          </p:sp>
          <p:grpSp>
            <p:nvGrpSpPr>
              <p:cNvPr id="73" name="Group 70">
                <a:extLst>
                  <a:ext uri="{FF2B5EF4-FFF2-40B4-BE49-F238E27FC236}">
                    <a16:creationId xmlns:a16="http://schemas.microsoft.com/office/drawing/2014/main" id="{EB2B4CDC-0C20-4A73-9199-0F93E7F7E159}"/>
                  </a:ext>
                </a:extLst>
              </p:cNvPr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74" name="Rectangle 73">
                  <a:extLst>
                    <a:ext uri="{FF2B5EF4-FFF2-40B4-BE49-F238E27FC236}">
                      <a16:creationId xmlns:a16="http://schemas.microsoft.com/office/drawing/2014/main" id="{B67490EA-7DBD-427D-A877-EB1FB7D0172A}"/>
                    </a:ext>
                  </a:extLst>
                </p:cNvPr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400"/>
                </a:p>
              </p:txBody>
            </p:sp>
            <p:sp>
              <p:nvSpPr>
                <p:cNvPr id="75" name="Freeform 13">
                  <a:extLst>
                    <a:ext uri="{FF2B5EF4-FFF2-40B4-BE49-F238E27FC236}">
                      <a16:creationId xmlns:a16="http://schemas.microsoft.com/office/drawing/2014/main" id="{1DAB74B7-9FBC-49C2-8D03-A7AF42DBDA9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76" name="Freeform 14">
                  <a:extLst>
                    <a:ext uri="{FF2B5EF4-FFF2-40B4-BE49-F238E27FC236}">
                      <a16:creationId xmlns:a16="http://schemas.microsoft.com/office/drawing/2014/main" id="{256C0265-C8FB-469E-84AB-1F76C196C6D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77" name="Freeform 15">
                  <a:extLst>
                    <a:ext uri="{FF2B5EF4-FFF2-40B4-BE49-F238E27FC236}">
                      <a16:creationId xmlns:a16="http://schemas.microsoft.com/office/drawing/2014/main" id="{E229B994-0458-457A-AE87-19CD65AFFFE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78" name="Freeform 16">
                  <a:extLst>
                    <a:ext uri="{FF2B5EF4-FFF2-40B4-BE49-F238E27FC236}">
                      <a16:creationId xmlns:a16="http://schemas.microsoft.com/office/drawing/2014/main" id="{67EF22A1-75B0-437A-95FD-F987C25AD75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79" name="Freeform 17">
                  <a:extLst>
                    <a:ext uri="{FF2B5EF4-FFF2-40B4-BE49-F238E27FC236}">
                      <a16:creationId xmlns:a16="http://schemas.microsoft.com/office/drawing/2014/main" id="{27BDF99D-BFCC-48E3-9C70-12AE8E881DE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0" name="Freeform 18">
                  <a:extLst>
                    <a:ext uri="{FF2B5EF4-FFF2-40B4-BE49-F238E27FC236}">
                      <a16:creationId xmlns:a16="http://schemas.microsoft.com/office/drawing/2014/main" id="{EA101C20-75C2-4A96-88C8-229DC1828E2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1" name="Freeform 19">
                  <a:extLst>
                    <a:ext uri="{FF2B5EF4-FFF2-40B4-BE49-F238E27FC236}">
                      <a16:creationId xmlns:a16="http://schemas.microsoft.com/office/drawing/2014/main" id="{CBE7DA31-CB8C-487C-BE0E-D305C978E32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2" name="Freeform 20">
                  <a:extLst>
                    <a:ext uri="{FF2B5EF4-FFF2-40B4-BE49-F238E27FC236}">
                      <a16:creationId xmlns:a16="http://schemas.microsoft.com/office/drawing/2014/main" id="{D0BF6DFD-D046-4046-9C6A-F9DAE40C5A5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3" name="Freeform 21">
                  <a:extLst>
                    <a:ext uri="{FF2B5EF4-FFF2-40B4-BE49-F238E27FC236}">
                      <a16:creationId xmlns:a16="http://schemas.microsoft.com/office/drawing/2014/main" id="{7723B758-C640-49BC-8699-CA9E9A2972A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4" name="Freeform 22">
                  <a:extLst>
                    <a:ext uri="{FF2B5EF4-FFF2-40B4-BE49-F238E27FC236}">
                      <a16:creationId xmlns:a16="http://schemas.microsoft.com/office/drawing/2014/main" id="{3A0FFA68-E559-4AD9-93A6-5CCC12D156D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5" name="Freeform 23">
                  <a:extLst>
                    <a:ext uri="{FF2B5EF4-FFF2-40B4-BE49-F238E27FC236}">
                      <a16:creationId xmlns:a16="http://schemas.microsoft.com/office/drawing/2014/main" id="{28D8CE01-F168-40E1-80C9-35C30223DCC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6" name="Freeform 24">
                  <a:extLst>
                    <a:ext uri="{FF2B5EF4-FFF2-40B4-BE49-F238E27FC236}">
                      <a16:creationId xmlns:a16="http://schemas.microsoft.com/office/drawing/2014/main" id="{6CBB49F9-A7C5-4A8F-8B81-D49DB1F7DBC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7" name="Freeform 25">
                  <a:extLst>
                    <a:ext uri="{FF2B5EF4-FFF2-40B4-BE49-F238E27FC236}">
                      <a16:creationId xmlns:a16="http://schemas.microsoft.com/office/drawing/2014/main" id="{D629BF51-75EA-4033-9EF9-28407B32236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8" name="Freeform 26">
                  <a:extLst>
                    <a:ext uri="{FF2B5EF4-FFF2-40B4-BE49-F238E27FC236}">
                      <a16:creationId xmlns:a16="http://schemas.microsoft.com/office/drawing/2014/main" id="{B1596D9B-839C-4F2B-97AC-D564D62F068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89" name="Freeform 27">
                  <a:extLst>
                    <a:ext uri="{FF2B5EF4-FFF2-40B4-BE49-F238E27FC236}">
                      <a16:creationId xmlns:a16="http://schemas.microsoft.com/office/drawing/2014/main" id="{CDB14F48-BCA6-4D1C-8E58-68DFBFEC067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0" name="Freeform 28">
                  <a:extLst>
                    <a:ext uri="{FF2B5EF4-FFF2-40B4-BE49-F238E27FC236}">
                      <a16:creationId xmlns:a16="http://schemas.microsoft.com/office/drawing/2014/main" id="{F0650DBC-6702-4A96-841A-FBF480BD37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1" name="Freeform 29">
                  <a:extLst>
                    <a:ext uri="{FF2B5EF4-FFF2-40B4-BE49-F238E27FC236}">
                      <a16:creationId xmlns:a16="http://schemas.microsoft.com/office/drawing/2014/main" id="{026619C0-F3F8-484D-A0D4-4E4FBBA677C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2" name="Freeform 30">
                  <a:extLst>
                    <a:ext uri="{FF2B5EF4-FFF2-40B4-BE49-F238E27FC236}">
                      <a16:creationId xmlns:a16="http://schemas.microsoft.com/office/drawing/2014/main" id="{803AE2C9-96AD-4AFD-94CB-788C2D0DF8A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3" name="Freeform 31">
                  <a:extLst>
                    <a:ext uri="{FF2B5EF4-FFF2-40B4-BE49-F238E27FC236}">
                      <a16:creationId xmlns:a16="http://schemas.microsoft.com/office/drawing/2014/main" id="{64467323-A741-4662-8552-3B2262AC58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4" name="Freeform 32">
                  <a:extLst>
                    <a:ext uri="{FF2B5EF4-FFF2-40B4-BE49-F238E27FC236}">
                      <a16:creationId xmlns:a16="http://schemas.microsoft.com/office/drawing/2014/main" id="{70EC2F65-63C0-4C68-9030-BCBAAE06B0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5" name="Freeform 33">
                  <a:extLst>
                    <a:ext uri="{FF2B5EF4-FFF2-40B4-BE49-F238E27FC236}">
                      <a16:creationId xmlns:a16="http://schemas.microsoft.com/office/drawing/2014/main" id="{E17DE7ED-B0AF-4E44-8EF9-F9093BA339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6" name="Freeform 34">
                  <a:extLst>
                    <a:ext uri="{FF2B5EF4-FFF2-40B4-BE49-F238E27FC236}">
                      <a16:creationId xmlns:a16="http://schemas.microsoft.com/office/drawing/2014/main" id="{E18A8515-88E7-4013-B557-99D29B446A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7" name="Freeform 35">
                  <a:extLst>
                    <a:ext uri="{FF2B5EF4-FFF2-40B4-BE49-F238E27FC236}">
                      <a16:creationId xmlns:a16="http://schemas.microsoft.com/office/drawing/2014/main" id="{AB8B03B6-5D6E-4707-B3D8-C78DB368A0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98" name="Freeform 36">
                  <a:extLst>
                    <a:ext uri="{FF2B5EF4-FFF2-40B4-BE49-F238E27FC236}">
                      <a16:creationId xmlns:a16="http://schemas.microsoft.com/office/drawing/2014/main" id="{12FC8892-4690-4D07-89DC-695CC5C58FB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</p:grpSp>
        </p:grpSp>
      </p:grpSp>
      <p:sp>
        <p:nvSpPr>
          <p:cNvPr id="99" name="Rounded Rectangle 98"/>
          <p:cNvSpPr/>
          <p:nvPr/>
        </p:nvSpPr>
        <p:spPr>
          <a:xfrm>
            <a:off x="0" y="1689101"/>
            <a:ext cx="1906588" cy="804674"/>
          </a:xfrm>
          <a:prstGeom prst="roundRect">
            <a:avLst/>
          </a:prstGeom>
          <a:solidFill>
            <a:srgbClr val="145F8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TextBox 99"/>
          <p:cNvSpPr txBox="1"/>
          <p:nvPr/>
        </p:nvSpPr>
        <p:spPr>
          <a:xfrm>
            <a:off x="1920873" y="1676400"/>
            <a:ext cx="112633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BÀI TẬP CỦNG CỐ (TRẮC NGHIỆM)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63587" y="1677144"/>
            <a:ext cx="822661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IV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4375489" y="2971800"/>
            <a:ext cx="1307589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 err="1">
                <a:latin typeface="Times New Roman" panose="02020603050405020304" pitchFamily="18" charset="0"/>
              </a:rPr>
              <a:t>Đường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tròn</a:t>
            </a:r>
            <a:r>
              <a:rPr lang="en-US" sz="5000" b="1" dirty="0">
                <a:latin typeface="Times New Roman" panose="02020603050405020304" pitchFamily="18" charset="0"/>
              </a:rPr>
              <a:t>        </a:t>
            </a:r>
            <a:r>
              <a:rPr lang="en-US" sz="5000" b="1" dirty="0" err="1">
                <a:latin typeface="Times New Roman" panose="02020603050405020304" pitchFamily="18" charset="0"/>
              </a:rPr>
              <a:t>đi</a:t>
            </a:r>
            <a:r>
              <a:rPr lang="en-US" sz="5000" b="1" dirty="0">
                <a:latin typeface="Times New Roman" panose="02020603050405020304" pitchFamily="18" charset="0"/>
              </a:rPr>
              <a:t> qua </a:t>
            </a:r>
            <a:r>
              <a:rPr lang="en-US" sz="5000" b="1" dirty="0" err="1">
                <a:latin typeface="Times New Roman" panose="02020603050405020304" pitchFamily="18" charset="0"/>
              </a:rPr>
              <a:t>hai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điểm</a:t>
            </a:r>
            <a:r>
              <a:rPr lang="en-US" sz="5000" b="1" dirty="0">
                <a:latin typeface="Times New Roman" panose="02020603050405020304" pitchFamily="18" charset="0"/>
              </a:rPr>
              <a:t>             ,     </a:t>
            </a:r>
          </a:p>
        </p:txBody>
      </p:sp>
      <p:graphicFrame>
        <p:nvGraphicFramePr>
          <p:cNvPr id="103" name="Object 10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4440836"/>
              </p:ext>
            </p:extLst>
          </p:nvPr>
        </p:nvGraphicFramePr>
        <p:xfrm>
          <a:off x="7793692" y="3045515"/>
          <a:ext cx="974725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910" name="Equation" r:id="rId4" imgW="469800" imgH="482400" progId="Equation.DSMT4">
                  <p:embed/>
                </p:oleObj>
              </mc:Choice>
              <mc:Fallback>
                <p:oleObj name="Equation" r:id="rId4" imgW="469800" imgH="482400" progId="Equation.DSMT4">
                  <p:embed/>
                  <p:pic>
                    <p:nvPicPr>
                      <p:cNvPr id="103" name="Object 10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793692" y="3045515"/>
                        <a:ext cx="974725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" name="Rectangle 103"/>
          <p:cNvSpPr/>
          <p:nvPr/>
        </p:nvSpPr>
        <p:spPr>
          <a:xfrm>
            <a:off x="4375489" y="4758191"/>
            <a:ext cx="667721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A.</a:t>
            </a:r>
            <a:r>
              <a:rPr lang="en-US" sz="6400" b="1" dirty="0">
                <a:latin typeface="Times New Roman" panose="02020603050405020304" pitchFamily="18" charset="0"/>
              </a:rPr>
              <a:t>                            </a:t>
            </a:r>
            <a:endParaRPr lang="en-US" sz="5000" dirty="0"/>
          </a:p>
        </p:txBody>
      </p:sp>
      <p:sp>
        <p:nvSpPr>
          <p:cNvPr id="105" name="Rectangle 104"/>
          <p:cNvSpPr/>
          <p:nvPr/>
        </p:nvSpPr>
        <p:spPr>
          <a:xfrm>
            <a:off x="13706342" y="4776024"/>
            <a:ext cx="509136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B.</a:t>
            </a:r>
            <a:r>
              <a:rPr lang="en-US" sz="6400" b="1" dirty="0">
                <a:latin typeface="Times New Roman" panose="02020603050405020304" pitchFamily="18" charset="0"/>
              </a:rPr>
              <a:t>                             </a:t>
            </a:r>
            <a:endParaRPr lang="en-US" sz="6400" dirty="0">
              <a:latin typeface="Times New Roman" panose="02020603050405020304" pitchFamily="18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4408665" y="6187665"/>
            <a:ext cx="617793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C.</a:t>
            </a:r>
            <a:r>
              <a:rPr lang="en-US" sz="4800" b="1" dirty="0">
                <a:latin typeface="Times New Roman" panose="02020603050405020304" pitchFamily="18" charset="0"/>
              </a:rPr>
              <a:t>                                    </a:t>
            </a:r>
            <a:r>
              <a:rPr lang="en-US" sz="4800" b="1" baseline="30000" dirty="0">
                <a:latin typeface="Times New Roman" panose="02020603050405020304" pitchFamily="18" charset="0"/>
              </a:rPr>
              <a:t>                                                 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13703537" y="6211314"/>
            <a:ext cx="687481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D.                        </a:t>
            </a:r>
            <a:endParaRPr lang="en-US" sz="4800" dirty="0"/>
          </a:p>
        </p:txBody>
      </p:sp>
      <p:graphicFrame>
        <p:nvGraphicFramePr>
          <p:cNvPr id="108" name="Object 10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1679740"/>
              </p:ext>
            </p:extLst>
          </p:nvPr>
        </p:nvGraphicFramePr>
        <p:xfrm>
          <a:off x="5259388" y="4832350"/>
          <a:ext cx="594360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911" name="Equation" r:id="rId6" imgW="2971800" imgH="545760" progId="Equation.DSMT4">
                  <p:embed/>
                </p:oleObj>
              </mc:Choice>
              <mc:Fallback>
                <p:oleObj name="Equation" r:id="rId6" imgW="2971800" imgH="545760" progId="Equation.DSMT4">
                  <p:embed/>
                  <p:pic>
                    <p:nvPicPr>
                      <p:cNvPr id="108" name="Object 10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259388" y="4832350"/>
                        <a:ext cx="5943600" cy="109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" name="Oval 111"/>
          <p:cNvSpPr/>
          <p:nvPr/>
        </p:nvSpPr>
        <p:spPr>
          <a:xfrm>
            <a:off x="13591193" y="4929711"/>
            <a:ext cx="909405" cy="89747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4800">
              <a:solidFill>
                <a:srgbClr val="FF0000"/>
              </a:solidFill>
            </a:endParaRPr>
          </a:p>
        </p:txBody>
      </p:sp>
      <p:grpSp>
        <p:nvGrpSpPr>
          <p:cNvPr id="113" name="Group 54">
            <a:extLst>
              <a:ext uri="{FF2B5EF4-FFF2-40B4-BE49-F238E27FC236}">
                <a16:creationId xmlns:a16="http://schemas.microsoft.com/office/drawing/2014/main" id="{29F19799-1603-4D84-9272-CF8521E2306A}"/>
              </a:ext>
            </a:extLst>
          </p:cNvPr>
          <p:cNvGrpSpPr/>
          <p:nvPr/>
        </p:nvGrpSpPr>
        <p:grpSpPr>
          <a:xfrm>
            <a:off x="992187" y="7010400"/>
            <a:ext cx="22547527" cy="5867400"/>
            <a:chOff x="1268078" y="3405486"/>
            <a:chExt cx="22031636" cy="5420691"/>
          </a:xfrm>
        </p:grpSpPr>
        <p:sp>
          <p:nvSpPr>
            <p:cNvPr id="114" name="Rounded Rectangle 61">
              <a:extLst>
                <a:ext uri="{FF2B5EF4-FFF2-40B4-BE49-F238E27FC236}">
                  <a16:creationId xmlns:a16="http://schemas.microsoft.com/office/drawing/2014/main" id="{1A1341D7-E4D7-4263-ACB4-8CBED7BC548C}"/>
                </a:ext>
              </a:extLst>
            </p:cNvPr>
            <p:cNvSpPr/>
            <p:nvPr/>
          </p:nvSpPr>
          <p:spPr>
            <a:xfrm>
              <a:off x="1268078" y="3790952"/>
              <a:ext cx="22031636" cy="5035225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00" dirty="0"/>
            </a:p>
            <a:p>
              <a:pPr algn="ctr"/>
              <a:endParaRPr lang="en-US" sz="4400" dirty="0"/>
            </a:p>
            <a:p>
              <a:pPr algn="ctr"/>
              <a:endParaRPr lang="en-US" sz="4400" dirty="0"/>
            </a:p>
            <a:p>
              <a:pPr algn="ctr"/>
              <a:endParaRPr lang="en-US" sz="4400" dirty="0"/>
            </a:p>
            <a:p>
              <a:pPr algn="ctr"/>
              <a:endParaRPr lang="en-US" sz="4400" dirty="0"/>
            </a:p>
          </p:txBody>
        </p:sp>
        <p:grpSp>
          <p:nvGrpSpPr>
            <p:cNvPr id="115" name="Group 67">
              <a:extLst>
                <a:ext uri="{FF2B5EF4-FFF2-40B4-BE49-F238E27FC236}">
                  <a16:creationId xmlns:a16="http://schemas.microsoft.com/office/drawing/2014/main" id="{AFAA827D-9837-4E31-9D29-04E99540996A}"/>
                </a:ext>
              </a:extLst>
            </p:cNvPr>
            <p:cNvGrpSpPr/>
            <p:nvPr/>
          </p:nvGrpSpPr>
          <p:grpSpPr>
            <a:xfrm>
              <a:off x="1268078" y="3405486"/>
              <a:ext cx="3224713" cy="940513"/>
              <a:chOff x="1311958" y="3405486"/>
              <a:chExt cx="3224713" cy="940513"/>
            </a:xfrm>
          </p:grpSpPr>
          <p:sp>
            <p:nvSpPr>
              <p:cNvPr id="116" name="Freeform 20">
                <a:extLst>
                  <a:ext uri="{FF2B5EF4-FFF2-40B4-BE49-F238E27FC236}">
                    <a16:creationId xmlns:a16="http://schemas.microsoft.com/office/drawing/2014/main" id="{5180BED7-9B1B-4DE6-ABEB-2B63BACE911D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2907976" y="2684492"/>
                <a:ext cx="793396" cy="2463994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17" name="TextBox 116">
                <a:extLst>
                  <a:ext uri="{FF2B5EF4-FFF2-40B4-BE49-F238E27FC236}">
                    <a16:creationId xmlns:a16="http://schemas.microsoft.com/office/drawing/2014/main" id="{6690A0D1-C308-4150-870C-39D3CF41F427}"/>
                  </a:ext>
                </a:extLst>
              </p:cNvPr>
              <p:cNvSpPr txBox="1"/>
              <p:nvPr/>
            </p:nvSpPr>
            <p:spPr>
              <a:xfrm>
                <a:off x="2250671" y="3527166"/>
                <a:ext cx="2094491" cy="8049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Câu</a:t>
                </a:r>
                <a:r>
                  <a:rPr lang="en-US" sz="44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16</a:t>
                </a:r>
              </a:p>
            </p:txBody>
          </p:sp>
          <p:grpSp>
            <p:nvGrpSpPr>
              <p:cNvPr id="118" name="Group 70">
                <a:extLst>
                  <a:ext uri="{FF2B5EF4-FFF2-40B4-BE49-F238E27FC236}">
                    <a16:creationId xmlns:a16="http://schemas.microsoft.com/office/drawing/2014/main" id="{EB2B4CDC-0C20-4A73-9199-0F93E7F7E159}"/>
                  </a:ext>
                </a:extLst>
              </p:cNvPr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119" name="Rectangle 118">
                  <a:extLst>
                    <a:ext uri="{FF2B5EF4-FFF2-40B4-BE49-F238E27FC236}">
                      <a16:creationId xmlns:a16="http://schemas.microsoft.com/office/drawing/2014/main" id="{B67490EA-7DBD-427D-A877-EB1FB7D0172A}"/>
                    </a:ext>
                  </a:extLst>
                </p:cNvPr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400"/>
                </a:p>
              </p:txBody>
            </p:sp>
            <p:sp>
              <p:nvSpPr>
                <p:cNvPr id="120" name="Freeform 13">
                  <a:extLst>
                    <a:ext uri="{FF2B5EF4-FFF2-40B4-BE49-F238E27FC236}">
                      <a16:creationId xmlns:a16="http://schemas.microsoft.com/office/drawing/2014/main" id="{1DAB74B7-9FBC-49C2-8D03-A7AF42DBDA9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1" name="Freeform 14">
                  <a:extLst>
                    <a:ext uri="{FF2B5EF4-FFF2-40B4-BE49-F238E27FC236}">
                      <a16:creationId xmlns:a16="http://schemas.microsoft.com/office/drawing/2014/main" id="{256C0265-C8FB-469E-84AB-1F76C196C6D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2" name="Freeform 15">
                  <a:extLst>
                    <a:ext uri="{FF2B5EF4-FFF2-40B4-BE49-F238E27FC236}">
                      <a16:creationId xmlns:a16="http://schemas.microsoft.com/office/drawing/2014/main" id="{E229B994-0458-457A-AE87-19CD65AFFFE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3" name="Freeform 16">
                  <a:extLst>
                    <a:ext uri="{FF2B5EF4-FFF2-40B4-BE49-F238E27FC236}">
                      <a16:creationId xmlns:a16="http://schemas.microsoft.com/office/drawing/2014/main" id="{67EF22A1-75B0-437A-95FD-F987C25AD75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4" name="Freeform 17">
                  <a:extLst>
                    <a:ext uri="{FF2B5EF4-FFF2-40B4-BE49-F238E27FC236}">
                      <a16:creationId xmlns:a16="http://schemas.microsoft.com/office/drawing/2014/main" id="{27BDF99D-BFCC-48E3-9C70-12AE8E881DE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5" name="Freeform 18">
                  <a:extLst>
                    <a:ext uri="{FF2B5EF4-FFF2-40B4-BE49-F238E27FC236}">
                      <a16:creationId xmlns:a16="http://schemas.microsoft.com/office/drawing/2014/main" id="{EA101C20-75C2-4A96-88C8-229DC1828E2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6" name="Freeform 19">
                  <a:extLst>
                    <a:ext uri="{FF2B5EF4-FFF2-40B4-BE49-F238E27FC236}">
                      <a16:creationId xmlns:a16="http://schemas.microsoft.com/office/drawing/2014/main" id="{CBE7DA31-CB8C-487C-BE0E-D305C978E32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7" name="Freeform 20">
                  <a:extLst>
                    <a:ext uri="{FF2B5EF4-FFF2-40B4-BE49-F238E27FC236}">
                      <a16:creationId xmlns:a16="http://schemas.microsoft.com/office/drawing/2014/main" id="{D0BF6DFD-D046-4046-9C6A-F9DAE40C5A5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8" name="Freeform 21">
                  <a:extLst>
                    <a:ext uri="{FF2B5EF4-FFF2-40B4-BE49-F238E27FC236}">
                      <a16:creationId xmlns:a16="http://schemas.microsoft.com/office/drawing/2014/main" id="{7723B758-C640-49BC-8699-CA9E9A2972A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29" name="Freeform 22">
                  <a:extLst>
                    <a:ext uri="{FF2B5EF4-FFF2-40B4-BE49-F238E27FC236}">
                      <a16:creationId xmlns:a16="http://schemas.microsoft.com/office/drawing/2014/main" id="{3A0FFA68-E559-4AD9-93A6-5CCC12D156D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1" name="Freeform 23">
                  <a:extLst>
                    <a:ext uri="{FF2B5EF4-FFF2-40B4-BE49-F238E27FC236}">
                      <a16:creationId xmlns:a16="http://schemas.microsoft.com/office/drawing/2014/main" id="{28D8CE01-F168-40E1-80C9-35C30223DCC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2" name="Freeform 24">
                  <a:extLst>
                    <a:ext uri="{FF2B5EF4-FFF2-40B4-BE49-F238E27FC236}">
                      <a16:creationId xmlns:a16="http://schemas.microsoft.com/office/drawing/2014/main" id="{6CBB49F9-A7C5-4A8F-8B81-D49DB1F7DBC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3" name="Freeform 25">
                  <a:extLst>
                    <a:ext uri="{FF2B5EF4-FFF2-40B4-BE49-F238E27FC236}">
                      <a16:creationId xmlns:a16="http://schemas.microsoft.com/office/drawing/2014/main" id="{D629BF51-75EA-4033-9EF9-28407B32236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4" name="Freeform 26">
                  <a:extLst>
                    <a:ext uri="{FF2B5EF4-FFF2-40B4-BE49-F238E27FC236}">
                      <a16:creationId xmlns:a16="http://schemas.microsoft.com/office/drawing/2014/main" id="{B1596D9B-839C-4F2B-97AC-D564D62F068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5" name="Freeform 27">
                  <a:extLst>
                    <a:ext uri="{FF2B5EF4-FFF2-40B4-BE49-F238E27FC236}">
                      <a16:creationId xmlns:a16="http://schemas.microsoft.com/office/drawing/2014/main" id="{CDB14F48-BCA6-4D1C-8E58-68DFBFEC067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6" name="Freeform 28">
                  <a:extLst>
                    <a:ext uri="{FF2B5EF4-FFF2-40B4-BE49-F238E27FC236}">
                      <a16:creationId xmlns:a16="http://schemas.microsoft.com/office/drawing/2014/main" id="{F0650DBC-6702-4A96-841A-FBF480BD37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7" name="Freeform 29">
                  <a:extLst>
                    <a:ext uri="{FF2B5EF4-FFF2-40B4-BE49-F238E27FC236}">
                      <a16:creationId xmlns:a16="http://schemas.microsoft.com/office/drawing/2014/main" id="{026619C0-F3F8-484D-A0D4-4E4FBBA677C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8" name="Freeform 30">
                  <a:extLst>
                    <a:ext uri="{FF2B5EF4-FFF2-40B4-BE49-F238E27FC236}">
                      <a16:creationId xmlns:a16="http://schemas.microsoft.com/office/drawing/2014/main" id="{803AE2C9-96AD-4AFD-94CB-788C2D0DF8A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39" name="Freeform 31">
                  <a:extLst>
                    <a:ext uri="{FF2B5EF4-FFF2-40B4-BE49-F238E27FC236}">
                      <a16:creationId xmlns:a16="http://schemas.microsoft.com/office/drawing/2014/main" id="{64467323-A741-4662-8552-3B2262AC58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40" name="Freeform 32">
                  <a:extLst>
                    <a:ext uri="{FF2B5EF4-FFF2-40B4-BE49-F238E27FC236}">
                      <a16:creationId xmlns:a16="http://schemas.microsoft.com/office/drawing/2014/main" id="{70EC2F65-63C0-4C68-9030-BCBAAE06B0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46" name="Freeform 33">
                  <a:extLst>
                    <a:ext uri="{FF2B5EF4-FFF2-40B4-BE49-F238E27FC236}">
                      <a16:creationId xmlns:a16="http://schemas.microsoft.com/office/drawing/2014/main" id="{E17DE7ED-B0AF-4E44-8EF9-F9093BA339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47" name="Freeform 34">
                  <a:extLst>
                    <a:ext uri="{FF2B5EF4-FFF2-40B4-BE49-F238E27FC236}">
                      <a16:creationId xmlns:a16="http://schemas.microsoft.com/office/drawing/2014/main" id="{E18A8515-88E7-4013-B557-99D29B446A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48" name="Freeform 35">
                  <a:extLst>
                    <a:ext uri="{FF2B5EF4-FFF2-40B4-BE49-F238E27FC236}">
                      <a16:creationId xmlns:a16="http://schemas.microsoft.com/office/drawing/2014/main" id="{AB8B03B6-5D6E-4707-B3D8-C78DB368A0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  <p:sp>
              <p:nvSpPr>
                <p:cNvPr id="149" name="Freeform 36">
                  <a:extLst>
                    <a:ext uri="{FF2B5EF4-FFF2-40B4-BE49-F238E27FC236}">
                      <a16:creationId xmlns:a16="http://schemas.microsoft.com/office/drawing/2014/main" id="{12FC8892-4690-4D07-89DC-695CC5C58FB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/>
                </a:p>
              </p:txBody>
            </p:sp>
          </p:grpSp>
        </p:grpSp>
      </p:grpSp>
      <p:sp>
        <p:nvSpPr>
          <p:cNvPr id="150" name="Rectangle 149"/>
          <p:cNvSpPr/>
          <p:nvPr/>
        </p:nvSpPr>
        <p:spPr>
          <a:xfrm>
            <a:off x="4561296" y="7543800"/>
            <a:ext cx="1479509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>
                <a:latin typeface="Times New Roman" panose="02020603050405020304" pitchFamily="18" charset="0"/>
              </a:rPr>
              <a:t>Cho </a:t>
            </a:r>
            <a:r>
              <a:rPr lang="en-US" sz="5000" b="1" dirty="0" err="1">
                <a:latin typeface="Times New Roman" panose="02020603050405020304" pitchFamily="18" charset="0"/>
              </a:rPr>
              <a:t>đường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tròn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52" name="Oval 151"/>
          <p:cNvSpPr/>
          <p:nvPr/>
        </p:nvSpPr>
        <p:spPr>
          <a:xfrm>
            <a:off x="3291199" y="11452980"/>
            <a:ext cx="890205" cy="86678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4800">
              <a:solidFill>
                <a:schemeClr val="tx1"/>
              </a:solidFill>
            </a:endParaRPr>
          </a:p>
        </p:txBody>
      </p:sp>
      <p:sp>
        <p:nvSpPr>
          <p:cNvPr id="153" name="Text Box 2"/>
          <p:cNvSpPr txBox="1">
            <a:spLocks noChangeArrowheads="1"/>
          </p:cNvSpPr>
          <p:nvPr/>
        </p:nvSpPr>
        <p:spPr bwMode="auto">
          <a:xfrm>
            <a:off x="7127876" y="11208603"/>
            <a:ext cx="18473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4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1" name="Rectangle 140"/>
          <p:cNvSpPr/>
          <p:nvPr/>
        </p:nvSpPr>
        <p:spPr>
          <a:xfrm>
            <a:off x="3357099" y="10242388"/>
            <a:ext cx="67431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A.                        </a:t>
            </a:r>
            <a:r>
              <a:rPr lang="en-US" sz="5000" dirty="0">
                <a:latin typeface="Times New Roman" panose="02020603050405020304" pitchFamily="18" charset="0"/>
              </a:rPr>
              <a:t>;</a:t>
            </a:r>
            <a:r>
              <a:rPr lang="en-US" sz="6400" b="1" dirty="0">
                <a:latin typeface="Times New Roman" panose="02020603050405020304" pitchFamily="18" charset="0"/>
              </a:rPr>
              <a:t> </a:t>
            </a:r>
            <a:endParaRPr lang="en-US" sz="6400" dirty="0"/>
          </a:p>
        </p:txBody>
      </p:sp>
      <p:sp>
        <p:nvSpPr>
          <p:cNvPr id="142" name="Rectangle 141"/>
          <p:cNvSpPr/>
          <p:nvPr/>
        </p:nvSpPr>
        <p:spPr>
          <a:xfrm>
            <a:off x="11015659" y="10262615"/>
            <a:ext cx="1192663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B.                                                           </a:t>
            </a:r>
            <a:r>
              <a:rPr lang="en-US" sz="5000" dirty="0">
                <a:latin typeface="Times New Roman" panose="02020603050405020304" pitchFamily="18" charset="0"/>
              </a:rPr>
              <a:t>;</a:t>
            </a:r>
            <a:r>
              <a:rPr lang="en-US" sz="6400" b="1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43" name="Rectangle 142"/>
          <p:cNvSpPr/>
          <p:nvPr/>
        </p:nvSpPr>
        <p:spPr>
          <a:xfrm>
            <a:off x="3313930" y="11462480"/>
            <a:ext cx="769218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C.                          </a:t>
            </a:r>
            <a:r>
              <a:rPr lang="en-US" sz="5000" dirty="0">
                <a:latin typeface="Times New Roman" panose="02020603050405020304" pitchFamily="18" charset="0"/>
              </a:rPr>
              <a:t>;</a:t>
            </a:r>
            <a:r>
              <a:rPr lang="en-US" sz="4800" b="1" dirty="0">
                <a:latin typeface="Times New Roman" panose="02020603050405020304" pitchFamily="18" charset="0"/>
              </a:rPr>
              <a:t> </a:t>
            </a:r>
            <a:r>
              <a:rPr lang="en-US" sz="4800" b="1" baseline="30000" dirty="0">
                <a:latin typeface="Times New Roman" panose="02020603050405020304" pitchFamily="18" charset="0"/>
              </a:rPr>
              <a:t>                                                 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11008449" y="11605054"/>
            <a:ext cx="781453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D. </a:t>
            </a:r>
            <a:endParaRPr lang="en-US" sz="4800" dirty="0"/>
          </a:p>
        </p:txBody>
      </p:sp>
      <p:graphicFrame>
        <p:nvGraphicFramePr>
          <p:cNvPr id="145" name="Object 1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66458"/>
              </p:ext>
            </p:extLst>
          </p:nvPr>
        </p:nvGraphicFramePr>
        <p:xfrm>
          <a:off x="4190736" y="10614025"/>
          <a:ext cx="36830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912" name="Equation" r:id="rId8" imgW="1841400" imgH="355320" progId="Equation.DSMT4">
                  <p:embed/>
                </p:oleObj>
              </mc:Choice>
              <mc:Fallback>
                <p:oleObj name="Equation" r:id="rId8" imgW="1841400" imgH="355320" progId="Equation.DSMT4">
                  <p:embed/>
                  <p:pic>
                    <p:nvPicPr>
                      <p:cNvPr id="145" name="Object 144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190736" y="10614025"/>
                        <a:ext cx="368300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" name="Object 1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0180498"/>
              </p:ext>
            </p:extLst>
          </p:nvPr>
        </p:nvGraphicFramePr>
        <p:xfrm>
          <a:off x="11889637" y="10654803"/>
          <a:ext cx="36576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913" name="Equation" r:id="rId10" imgW="1828800" imgH="355320" progId="Equation.DSMT4">
                  <p:embed/>
                </p:oleObj>
              </mc:Choice>
              <mc:Fallback>
                <p:oleObj name="Equation" r:id="rId10" imgW="1828800" imgH="355320" progId="Equation.DSMT4">
                  <p:embed/>
                  <p:pic>
                    <p:nvPicPr>
                      <p:cNvPr id="164" name="Object 163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1889637" y="10654803"/>
                        <a:ext cx="365760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" name="Object 1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3885031"/>
              </p:ext>
            </p:extLst>
          </p:nvPr>
        </p:nvGraphicFramePr>
        <p:xfrm>
          <a:off x="4158672" y="11686273"/>
          <a:ext cx="39370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914" name="Equation" r:id="rId12" imgW="1968480" imgH="355320" progId="Equation.DSMT4">
                  <p:embed/>
                </p:oleObj>
              </mc:Choice>
              <mc:Fallback>
                <p:oleObj name="Equation" r:id="rId12" imgW="1968480" imgH="355320" progId="Equation.DSMT4">
                  <p:embed/>
                  <p:pic>
                    <p:nvPicPr>
                      <p:cNvPr id="165" name="Object 164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158672" y="11686273"/>
                        <a:ext cx="393700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6" name="Object 1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4633603"/>
              </p:ext>
            </p:extLst>
          </p:nvPr>
        </p:nvGraphicFramePr>
        <p:xfrm>
          <a:off x="11867628" y="11844664"/>
          <a:ext cx="38100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915" name="Equation" r:id="rId14" imgW="1904760" imgH="355320" progId="Equation.DSMT4">
                  <p:embed/>
                </p:oleObj>
              </mc:Choice>
              <mc:Fallback>
                <p:oleObj name="Equation" r:id="rId14" imgW="1904760" imgH="355320" progId="Equation.DSMT4">
                  <p:embed/>
                  <p:pic>
                    <p:nvPicPr>
                      <p:cNvPr id="166" name="Object 165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1867628" y="11844664"/>
                        <a:ext cx="381000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1" name="Rectangle 150"/>
          <p:cNvSpPr/>
          <p:nvPr/>
        </p:nvSpPr>
        <p:spPr>
          <a:xfrm>
            <a:off x="4358181" y="3905259"/>
            <a:ext cx="1021598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 err="1">
                <a:latin typeface="Times New Roman" panose="02020603050405020304" pitchFamily="18" charset="0"/>
              </a:rPr>
              <a:t>và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có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tâm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nằm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trên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đường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thẳng</a:t>
            </a:r>
            <a:endParaRPr lang="en-US" sz="5000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170" name="Object 1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6227052"/>
              </p:ext>
            </p:extLst>
          </p:nvPr>
        </p:nvGraphicFramePr>
        <p:xfrm>
          <a:off x="9052179" y="7615997"/>
          <a:ext cx="72136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916" name="Equation" r:id="rId16" imgW="3606480" imgH="482400" progId="Equation.DSMT4">
                  <p:embed/>
                </p:oleObj>
              </mc:Choice>
              <mc:Fallback>
                <p:oleObj name="Equation" r:id="rId16" imgW="3606480" imgH="482400" progId="Equation.DSMT4">
                  <p:embed/>
                  <p:pic>
                    <p:nvPicPr>
                      <p:cNvPr id="170" name="Object 169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9052179" y="7615997"/>
                        <a:ext cx="72136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1" name="Rectangle 170"/>
          <p:cNvSpPr/>
          <p:nvPr/>
        </p:nvSpPr>
        <p:spPr>
          <a:xfrm>
            <a:off x="16545805" y="7599580"/>
            <a:ext cx="639649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 err="1">
                <a:latin typeface="Times New Roman" panose="02020603050405020304" pitchFamily="18" charset="0"/>
              </a:rPr>
              <a:t>và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đường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thẳng</a:t>
            </a:r>
            <a:endParaRPr lang="en-US" sz="5000" b="1" dirty="0">
              <a:latin typeface="Times New Roman" panose="02020603050405020304" pitchFamily="18" charset="0"/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17386233" y="3913949"/>
            <a:ext cx="686916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>
                <a:latin typeface="Times New Roman" panose="02020603050405020304" pitchFamily="18" charset="0"/>
              </a:rPr>
              <a:t>  </a:t>
            </a:r>
            <a:r>
              <a:rPr lang="en-US" sz="5000" b="1" dirty="0" err="1">
                <a:latin typeface="Times New Roman" panose="02020603050405020304" pitchFamily="18" charset="0"/>
              </a:rPr>
              <a:t>có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phương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trình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là</a:t>
            </a:r>
            <a:endParaRPr lang="en-US" sz="5000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155" name="Object 1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2761454"/>
              </p:ext>
            </p:extLst>
          </p:nvPr>
        </p:nvGraphicFramePr>
        <p:xfrm>
          <a:off x="13425637" y="4075859"/>
          <a:ext cx="42164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917" name="Equation" r:id="rId18" imgW="2031840" imgH="368280" progId="Equation.DSMT4">
                  <p:embed/>
                </p:oleObj>
              </mc:Choice>
              <mc:Fallback>
                <p:oleObj name="Equation" r:id="rId18" imgW="2031840" imgH="368280" progId="Equation.DSMT4">
                  <p:embed/>
                  <p:pic>
                    <p:nvPicPr>
                      <p:cNvPr id="155" name="Object 154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3425637" y="4075859"/>
                        <a:ext cx="4216400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" name="Object 1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1282923"/>
              </p:ext>
            </p:extLst>
          </p:nvPr>
        </p:nvGraphicFramePr>
        <p:xfrm>
          <a:off x="14484195" y="4832416"/>
          <a:ext cx="596900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918" name="Equation" r:id="rId20" imgW="2984400" imgH="545760" progId="Equation.DSMT4">
                  <p:embed/>
                </p:oleObj>
              </mc:Choice>
              <mc:Fallback>
                <p:oleObj name="Equation" r:id="rId20" imgW="2984400" imgH="545760" progId="Equation.DSMT4">
                  <p:embed/>
                  <p:pic>
                    <p:nvPicPr>
                      <p:cNvPr id="161" name="Object 160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4484195" y="4832416"/>
                        <a:ext cx="5969000" cy="109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7" name="Object 1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0091929"/>
              </p:ext>
            </p:extLst>
          </p:nvPr>
        </p:nvGraphicFramePr>
        <p:xfrm>
          <a:off x="5274638" y="6026465"/>
          <a:ext cx="563880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919" name="Equation" r:id="rId22" imgW="2819160" imgH="545760" progId="Equation.DSMT4">
                  <p:embed/>
                </p:oleObj>
              </mc:Choice>
              <mc:Fallback>
                <p:oleObj name="Equation" r:id="rId22" imgW="2819160" imgH="545760" progId="Equation.DSMT4">
                  <p:embed/>
                  <p:pic>
                    <p:nvPicPr>
                      <p:cNvPr id="167" name="Object 166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5274638" y="6026465"/>
                        <a:ext cx="5638800" cy="109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" name="Object 1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013607"/>
              </p:ext>
            </p:extLst>
          </p:nvPr>
        </p:nvGraphicFramePr>
        <p:xfrm>
          <a:off x="14554133" y="6072452"/>
          <a:ext cx="566420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920" name="Equation" r:id="rId24" imgW="2831760" imgH="545760" progId="Equation.DSMT4">
                  <p:embed/>
                </p:oleObj>
              </mc:Choice>
              <mc:Fallback>
                <p:oleObj name="Equation" r:id="rId24" imgW="2831760" imgH="545760" progId="Equation.DSMT4">
                  <p:embed/>
                  <p:pic>
                    <p:nvPicPr>
                      <p:cNvPr id="174" name="Object 173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4554133" y="6072452"/>
                        <a:ext cx="5664200" cy="109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8" name="Object 1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622834"/>
              </p:ext>
            </p:extLst>
          </p:nvPr>
        </p:nvGraphicFramePr>
        <p:xfrm>
          <a:off x="1158315" y="8571080"/>
          <a:ext cx="44704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921" name="Equation" r:id="rId26" imgW="2234880" imgH="368280" progId="Equation.DSMT4">
                  <p:embed/>
                </p:oleObj>
              </mc:Choice>
              <mc:Fallback>
                <p:oleObj name="Equation" r:id="rId26" imgW="2234880" imgH="368280" progId="Equation.DSMT4">
                  <p:embed/>
                  <p:pic>
                    <p:nvPicPr>
                      <p:cNvPr id="178" name="Object 177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1158315" y="8571080"/>
                        <a:ext cx="4470400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" name="Object 1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1579415"/>
              </p:ext>
            </p:extLst>
          </p:nvPr>
        </p:nvGraphicFramePr>
        <p:xfrm>
          <a:off x="13286136" y="3000324"/>
          <a:ext cx="200025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922" name="Equation" r:id="rId28" imgW="965160" imgH="482400" progId="Equation.DSMT4">
                  <p:embed/>
                </p:oleObj>
              </mc:Choice>
              <mc:Fallback>
                <p:oleObj name="Equation" r:id="rId28" imgW="965160" imgH="482400" progId="Equation.DSMT4">
                  <p:embed/>
                  <p:pic>
                    <p:nvPicPr>
                      <p:cNvPr id="111" name="Object 110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13286136" y="3000324"/>
                        <a:ext cx="200025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" name="Object 1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1876080"/>
              </p:ext>
            </p:extLst>
          </p:nvPr>
        </p:nvGraphicFramePr>
        <p:xfrm>
          <a:off x="9708141" y="8584442"/>
          <a:ext cx="5080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923" name="Equation" r:id="rId30" imgW="253800" imgH="291960" progId="Equation.DSMT4">
                  <p:embed/>
                </p:oleObj>
              </mc:Choice>
              <mc:Fallback>
                <p:oleObj name="Equation" r:id="rId30" imgW="253800" imgH="291960" progId="Equation.DSMT4">
                  <p:embed/>
                  <p:pic>
                    <p:nvPicPr>
                      <p:cNvPr id="156" name="Object 155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9708141" y="8584442"/>
                        <a:ext cx="508000" cy="58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9" name="Rectangle 158"/>
          <p:cNvSpPr/>
          <p:nvPr/>
        </p:nvSpPr>
        <p:spPr>
          <a:xfrm>
            <a:off x="5813778" y="8400947"/>
            <a:ext cx="393748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 err="1">
                <a:latin typeface="Times New Roman" panose="02020603050405020304" pitchFamily="18" charset="0"/>
              </a:rPr>
              <a:t>Đường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thẳng</a:t>
            </a:r>
            <a:endParaRPr lang="en-US" sz="5000" b="1" dirty="0">
              <a:latin typeface="Times New Roman" panose="02020603050405020304" pitchFamily="18" charset="0"/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10324286" y="8434626"/>
            <a:ext cx="1137022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>
                <a:latin typeface="Times New Roman" panose="02020603050405020304" pitchFamily="18" charset="0"/>
              </a:rPr>
              <a:t>song song </a:t>
            </a:r>
            <a:r>
              <a:rPr lang="en-US" sz="5000" b="1" dirty="0" err="1">
                <a:latin typeface="Times New Roman" panose="02020603050405020304" pitchFamily="18" charset="0"/>
              </a:rPr>
              <a:t>với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đường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thẳng</a:t>
            </a:r>
            <a:endParaRPr lang="en-US" sz="5000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168" name="Object 1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1971514"/>
              </p:ext>
            </p:extLst>
          </p:nvPr>
        </p:nvGraphicFramePr>
        <p:xfrm>
          <a:off x="17868233" y="8613627"/>
          <a:ext cx="3810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924" name="Equation" r:id="rId32" imgW="190440" imgH="291960" progId="Equation.DSMT4">
                  <p:embed/>
                </p:oleObj>
              </mc:Choice>
              <mc:Fallback>
                <p:oleObj name="Equation" r:id="rId32" imgW="190440" imgH="291960" progId="Equation.DSMT4">
                  <p:embed/>
                  <p:pic>
                    <p:nvPicPr>
                      <p:cNvPr id="168" name="Object 167"/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17868233" y="8613627"/>
                        <a:ext cx="381000" cy="58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" name="Object 10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4426489"/>
              </p:ext>
            </p:extLst>
          </p:nvPr>
        </p:nvGraphicFramePr>
        <p:xfrm>
          <a:off x="15571633" y="3036020"/>
          <a:ext cx="1897062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925" name="Equation" r:id="rId34" imgW="914400" imgH="482400" progId="Equation.DSMT4">
                  <p:embed/>
                </p:oleObj>
              </mc:Choice>
              <mc:Fallback>
                <p:oleObj name="Equation" r:id="rId34" imgW="914400" imgH="482400" progId="Equation.DSMT4">
                  <p:embed/>
                  <p:pic>
                    <p:nvPicPr>
                      <p:cNvPr id="111" name="Object 110"/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15571633" y="3036020"/>
                        <a:ext cx="1897062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0" name="Rectangle 109"/>
          <p:cNvSpPr/>
          <p:nvPr/>
        </p:nvSpPr>
        <p:spPr>
          <a:xfrm>
            <a:off x="18466420" y="8463678"/>
            <a:ext cx="380706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 err="1">
                <a:latin typeface="Times New Roman" panose="02020603050405020304" pitchFamily="18" charset="0"/>
              </a:rPr>
              <a:t>và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chắn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trên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57" name="Object 1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5107297"/>
              </p:ext>
            </p:extLst>
          </p:nvPr>
        </p:nvGraphicFramePr>
        <p:xfrm>
          <a:off x="22147212" y="8517134"/>
          <a:ext cx="9398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926" name="Equation" r:id="rId36" imgW="469800" imgH="482400" progId="Equation.DSMT4">
                  <p:embed/>
                </p:oleObj>
              </mc:Choice>
              <mc:Fallback>
                <p:oleObj name="Equation" r:id="rId36" imgW="469800" imgH="482400" progId="Equation.DSMT4">
                  <p:embed/>
                  <p:pic>
                    <p:nvPicPr>
                      <p:cNvPr id="170" name="Object 169"/>
                      <p:cNvPicPr/>
                      <p:nvPr/>
                    </p:nvPicPr>
                    <p:blipFill>
                      <a:blip r:embed="rId37"/>
                      <a:stretch>
                        <a:fillRect/>
                      </a:stretch>
                    </p:blipFill>
                    <p:spPr>
                      <a:xfrm>
                        <a:off x="22147212" y="8517134"/>
                        <a:ext cx="9398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2" name="Rectangle 161"/>
          <p:cNvSpPr/>
          <p:nvPr/>
        </p:nvSpPr>
        <p:spPr>
          <a:xfrm>
            <a:off x="1157518" y="9347491"/>
            <a:ext cx="1181440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 err="1">
                <a:latin typeface="Times New Roman" panose="02020603050405020304" pitchFamily="18" charset="0"/>
              </a:rPr>
              <a:t>một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dây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cung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có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độ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dài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bằng</a:t>
            </a:r>
            <a:endParaRPr lang="en-US" sz="5000" b="1" dirty="0">
              <a:latin typeface="Times New Roman" panose="02020603050405020304" pitchFamily="18" charset="0"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10553721" y="9378989"/>
            <a:ext cx="571205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b="1" dirty="0" err="1">
                <a:latin typeface="Times New Roman" panose="02020603050405020304" pitchFamily="18" charset="0"/>
              </a:rPr>
              <a:t>có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phương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trình</a:t>
            </a:r>
            <a:r>
              <a:rPr lang="en-US" sz="5000" b="1" dirty="0">
                <a:latin typeface="Times New Roman" panose="02020603050405020304" pitchFamily="18" charset="0"/>
              </a:rPr>
              <a:t> </a:t>
            </a:r>
            <a:r>
              <a:rPr lang="en-US" sz="5000" b="1" dirty="0" err="1">
                <a:latin typeface="Times New Roman" panose="02020603050405020304" pitchFamily="18" charset="0"/>
              </a:rPr>
              <a:t>là</a:t>
            </a:r>
            <a:endParaRPr lang="en-US" sz="5000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169" name="Object 1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6237277"/>
              </p:ext>
            </p:extLst>
          </p:nvPr>
        </p:nvGraphicFramePr>
        <p:xfrm>
          <a:off x="9167062" y="9299645"/>
          <a:ext cx="1168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927" name="Equation" r:id="rId38" imgW="583920" imgH="419040" progId="Equation.DSMT4">
                  <p:embed/>
                </p:oleObj>
              </mc:Choice>
              <mc:Fallback>
                <p:oleObj name="Equation" r:id="rId38" imgW="583920" imgH="419040" progId="Equation.DSMT4">
                  <p:embed/>
                  <p:pic>
                    <p:nvPicPr>
                      <p:cNvPr id="157" name="Object 156"/>
                      <p:cNvPicPr/>
                      <p:nvPr/>
                    </p:nvPicPr>
                    <p:blipFill>
                      <a:blip r:embed="rId39"/>
                      <a:stretch>
                        <a:fillRect/>
                      </a:stretch>
                    </p:blipFill>
                    <p:spPr>
                      <a:xfrm>
                        <a:off x="9167062" y="9299645"/>
                        <a:ext cx="11684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2" name="Rectangle 171"/>
          <p:cNvSpPr/>
          <p:nvPr/>
        </p:nvSpPr>
        <p:spPr>
          <a:xfrm>
            <a:off x="15695046" y="10439400"/>
            <a:ext cx="168014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dirty="0" err="1">
                <a:latin typeface="Times New Roman" panose="02020603050405020304" pitchFamily="18" charset="0"/>
              </a:rPr>
              <a:t>hoặc</a:t>
            </a:r>
            <a:endParaRPr lang="en-US" sz="50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173" name="Object 17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3257365"/>
              </p:ext>
            </p:extLst>
          </p:nvPr>
        </p:nvGraphicFramePr>
        <p:xfrm>
          <a:off x="17146587" y="10701288"/>
          <a:ext cx="39624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928" name="Equation" r:id="rId40" imgW="1981080" imgH="355320" progId="Equation.DSMT4">
                  <p:embed/>
                </p:oleObj>
              </mc:Choice>
              <mc:Fallback>
                <p:oleObj name="Equation" r:id="rId40" imgW="1981080" imgH="355320" progId="Equation.DSMT4">
                  <p:embed/>
                  <p:pic>
                    <p:nvPicPr>
                      <p:cNvPr id="164" name="Object 163"/>
                      <p:cNvPicPr/>
                      <p:nvPr/>
                    </p:nvPicPr>
                    <p:blipFill>
                      <a:blip r:embed="rId41"/>
                      <a:stretch>
                        <a:fillRect/>
                      </a:stretch>
                    </p:blipFill>
                    <p:spPr>
                      <a:xfrm>
                        <a:off x="17146587" y="10701288"/>
                        <a:ext cx="396240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22799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500"/>
                            </p:stCondLst>
                            <p:childTnLst>
                              <p:par>
                                <p:cTn id="1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000"/>
                            </p:stCondLst>
                            <p:childTnLst>
                              <p:par>
                                <p:cTn id="1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4" grpId="0"/>
      <p:bldP spid="105" grpId="0"/>
      <p:bldP spid="106" grpId="0"/>
      <p:bldP spid="107" grpId="0"/>
      <p:bldP spid="112" grpId="0" animBg="1"/>
      <p:bldP spid="150" grpId="0"/>
      <p:bldP spid="152" grpId="0" animBg="1"/>
      <p:bldP spid="141" grpId="0"/>
      <p:bldP spid="142" grpId="0"/>
      <p:bldP spid="143" grpId="0"/>
      <p:bldP spid="144" grpId="0"/>
      <p:bldP spid="151" grpId="0"/>
      <p:bldP spid="171" grpId="0"/>
      <p:bldP spid="154" grpId="0"/>
      <p:bldP spid="159" grpId="0"/>
      <p:bldP spid="160" grpId="0"/>
      <p:bldP spid="110" grpId="0"/>
      <p:bldP spid="162" grpId="0"/>
      <p:bldP spid="163" grpId="0"/>
      <p:bldP spid="17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953294" y="3580734"/>
            <a:ext cx="22539463" cy="9066501"/>
            <a:chOff x="881131" y="4375019"/>
            <a:chExt cx="22539463" cy="6659043"/>
          </a:xfrm>
        </p:grpSpPr>
        <p:sp>
          <p:nvSpPr>
            <p:cNvPr id="39" name="Rounded Rectangle 38"/>
            <p:cNvSpPr/>
            <p:nvPr/>
          </p:nvSpPr>
          <p:spPr>
            <a:xfrm>
              <a:off x="1551868" y="4535825"/>
              <a:ext cx="21868726" cy="6498237"/>
            </a:xfrm>
            <a:prstGeom prst="roundRect">
              <a:avLst>
                <a:gd name="adj" fmla="val 4110"/>
              </a:avLst>
            </a:prstGeom>
            <a:solidFill>
              <a:srgbClr val="BEDCF4"/>
            </a:solidFill>
            <a:ln w="28575">
              <a:solidFill>
                <a:srgbClr val="0999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8000" rIns="36000" bIns="18000" rtlCol="0" anchor="ctr"/>
            <a:lstStyle/>
            <a:p>
              <a:pPr algn="ctr"/>
              <a:endParaRPr lang="en-US" sz="46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24" name="Freeform 20"/>
            <p:cNvSpPr>
              <a:spLocks/>
            </p:cNvSpPr>
            <p:nvPr/>
          </p:nvSpPr>
          <p:spPr bwMode="auto">
            <a:xfrm>
              <a:off x="881131" y="4375019"/>
              <a:ext cx="4193447" cy="781943"/>
            </a:xfrm>
            <a:prstGeom prst="roundRect">
              <a:avLst/>
            </a:prstGeom>
            <a:solidFill>
              <a:srgbClr val="0072BC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6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1624032" y="4873283"/>
            <a:ext cx="1012744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sz="5000" b="1" dirty="0">
                <a:latin typeface="Times New Roman" panose="02020603050405020304" pitchFamily="18" charset="0"/>
              </a:rPr>
              <a:t>2. ĐỊNH NGHĨA ĐƯỜNG TRÒN:</a:t>
            </a:r>
          </a:p>
        </p:txBody>
      </p:sp>
      <p:sp>
        <p:nvSpPr>
          <p:cNvPr id="11" name="Horizontal Scroll 10"/>
          <p:cNvSpPr/>
          <p:nvPr/>
        </p:nvSpPr>
        <p:spPr>
          <a:xfrm>
            <a:off x="1366751" y="3581400"/>
            <a:ext cx="3511636" cy="9906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ÔN TẬP</a:t>
            </a:r>
          </a:p>
        </p:txBody>
      </p:sp>
      <p:graphicFrame>
        <p:nvGraphicFramePr>
          <p:cNvPr id="40" name="Object 39"/>
          <p:cNvGraphicFramePr>
            <a:graphicFrameLocks noChangeAspect="1"/>
          </p:cNvGraphicFramePr>
          <p:nvPr/>
        </p:nvGraphicFramePr>
        <p:xfrm>
          <a:off x="5557703" y="9703806"/>
          <a:ext cx="53340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55" name="Equation" r:id="rId4" imgW="2666880" imgH="482400" progId="Equation.DSMT4">
                  <p:embed/>
                </p:oleObj>
              </mc:Choice>
              <mc:Fallback>
                <p:oleObj name="Equation" r:id="rId4" imgW="2666880" imgH="482400" progId="Equation.DSMT4">
                  <p:embed/>
                  <p:pic>
                    <p:nvPicPr>
                      <p:cNvPr id="40" name="Object 39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557703" y="9703806"/>
                        <a:ext cx="53340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Oval 8"/>
          <p:cNvSpPr>
            <a:spLocks noChangeArrowheads="1"/>
          </p:cNvSpPr>
          <p:nvPr/>
        </p:nvSpPr>
        <p:spPr bwMode="auto">
          <a:xfrm>
            <a:off x="14860586" y="6528807"/>
            <a:ext cx="5029200" cy="5000626"/>
          </a:xfrm>
          <a:prstGeom prst="ellipse">
            <a:avLst/>
          </a:prstGeom>
          <a:noFill/>
          <a:ln w="76200">
            <a:solidFill>
              <a:srgbClr val="D6009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sz="3600">
              <a:latin typeface="Times New Roman" panose="02020603050405020304" pitchFamily="18" charset="0"/>
            </a:endParaRPr>
          </a:p>
        </p:txBody>
      </p:sp>
      <p:grpSp>
        <p:nvGrpSpPr>
          <p:cNvPr id="42" name="Group 9"/>
          <p:cNvGrpSpPr>
            <a:grpSpLocks/>
          </p:cNvGrpSpPr>
          <p:nvPr/>
        </p:nvGrpSpPr>
        <p:grpSpPr bwMode="auto">
          <a:xfrm>
            <a:off x="17298987" y="6528807"/>
            <a:ext cx="171450" cy="5114926"/>
            <a:chOff x="3213" y="2229"/>
            <a:chExt cx="54" cy="1611"/>
          </a:xfrm>
        </p:grpSpPr>
        <p:sp>
          <p:nvSpPr>
            <p:cNvPr id="44" name="Oval 10"/>
            <p:cNvSpPr>
              <a:spLocks noChangeArrowheads="1"/>
            </p:cNvSpPr>
            <p:nvPr/>
          </p:nvSpPr>
          <p:spPr bwMode="auto">
            <a:xfrm>
              <a:off x="3213" y="2229"/>
              <a:ext cx="48" cy="48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sz="3600">
                <a:latin typeface="Times New Roman" panose="02020603050405020304" pitchFamily="18" charset="0"/>
              </a:endParaRPr>
            </a:p>
          </p:txBody>
        </p:sp>
        <p:sp>
          <p:nvSpPr>
            <p:cNvPr id="45" name="Rectangle 11"/>
            <p:cNvSpPr>
              <a:spLocks noChangeArrowheads="1"/>
            </p:cNvSpPr>
            <p:nvPr/>
          </p:nvSpPr>
          <p:spPr bwMode="auto">
            <a:xfrm>
              <a:off x="3216" y="2256"/>
              <a:ext cx="48" cy="768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sz="3600">
                <a:latin typeface="Times New Roman" panose="02020603050405020304" pitchFamily="18" charset="0"/>
              </a:endParaRPr>
            </a:p>
          </p:txBody>
        </p:sp>
        <p:sp>
          <p:nvSpPr>
            <p:cNvPr id="46" name="Rectangle 12"/>
            <p:cNvSpPr>
              <a:spLocks noChangeArrowheads="1"/>
            </p:cNvSpPr>
            <p:nvPr/>
          </p:nvSpPr>
          <p:spPr bwMode="auto">
            <a:xfrm>
              <a:off x="3216" y="3024"/>
              <a:ext cx="51" cy="8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sz="36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47" name="Group 13"/>
          <p:cNvGrpSpPr>
            <a:grpSpLocks/>
          </p:cNvGrpSpPr>
          <p:nvPr/>
        </p:nvGrpSpPr>
        <p:grpSpPr bwMode="auto">
          <a:xfrm>
            <a:off x="15317786" y="7138406"/>
            <a:ext cx="1828800" cy="3048000"/>
            <a:chOff x="3093" y="2448"/>
            <a:chExt cx="576" cy="960"/>
          </a:xfrm>
        </p:grpSpPr>
        <p:sp>
          <p:nvSpPr>
            <p:cNvPr id="48" name="Text Box 14"/>
            <p:cNvSpPr txBox="1">
              <a:spLocks noChangeArrowheads="1"/>
            </p:cNvSpPr>
            <p:nvPr/>
          </p:nvSpPr>
          <p:spPr bwMode="auto">
            <a:xfrm>
              <a:off x="3429" y="2448"/>
              <a:ext cx="240" cy="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sz="5600" b="1">
                  <a:solidFill>
                    <a:srgbClr val="0033CC"/>
                  </a:solidFill>
                  <a:latin typeface="Times New Roman" panose="02020603050405020304" pitchFamily="18" charset="0"/>
                </a:rPr>
                <a:t>R</a:t>
              </a:r>
            </a:p>
          </p:txBody>
        </p:sp>
        <p:sp>
          <p:nvSpPr>
            <p:cNvPr id="49" name="Line 15"/>
            <p:cNvSpPr>
              <a:spLocks noChangeShapeType="1"/>
            </p:cNvSpPr>
            <p:nvPr/>
          </p:nvSpPr>
          <p:spPr bwMode="auto">
            <a:xfrm flipH="1">
              <a:off x="3093" y="2688"/>
              <a:ext cx="288" cy="720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8600"/>
            </a:p>
          </p:txBody>
        </p:sp>
      </p:grpSp>
      <p:sp>
        <p:nvSpPr>
          <p:cNvPr id="50" name="Oval 16"/>
          <p:cNvSpPr>
            <a:spLocks noChangeArrowheads="1"/>
          </p:cNvSpPr>
          <p:nvPr/>
        </p:nvSpPr>
        <p:spPr bwMode="auto">
          <a:xfrm>
            <a:off x="17292636" y="9011656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sz="3600">
              <a:latin typeface="Times New Roman" panose="02020603050405020304" pitchFamily="18" charset="0"/>
            </a:endParaRPr>
          </a:p>
        </p:txBody>
      </p:sp>
      <p:grpSp>
        <p:nvGrpSpPr>
          <p:cNvPr id="51" name="Group 17"/>
          <p:cNvGrpSpPr>
            <a:grpSpLocks/>
          </p:cNvGrpSpPr>
          <p:nvPr/>
        </p:nvGrpSpPr>
        <p:grpSpPr bwMode="auto">
          <a:xfrm>
            <a:off x="16994186" y="5462007"/>
            <a:ext cx="942976" cy="7146926"/>
            <a:chOff x="3081" y="1893"/>
            <a:chExt cx="297" cy="2251"/>
          </a:xfrm>
        </p:grpSpPr>
        <p:sp>
          <p:nvSpPr>
            <p:cNvPr id="52" name="Line 18"/>
            <p:cNvSpPr>
              <a:spLocks noChangeShapeType="1"/>
            </p:cNvSpPr>
            <p:nvPr/>
          </p:nvSpPr>
          <p:spPr bwMode="auto">
            <a:xfrm>
              <a:off x="3243" y="2142"/>
              <a:ext cx="0" cy="1776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8600"/>
            </a:p>
          </p:txBody>
        </p:sp>
        <p:sp>
          <p:nvSpPr>
            <p:cNvPr id="53" name="Text Box 19"/>
            <p:cNvSpPr txBox="1">
              <a:spLocks noChangeArrowheads="1"/>
            </p:cNvSpPr>
            <p:nvPr/>
          </p:nvSpPr>
          <p:spPr bwMode="auto">
            <a:xfrm>
              <a:off x="3090" y="1893"/>
              <a:ext cx="288" cy="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sz="5600" b="1">
                  <a:solidFill>
                    <a:srgbClr val="FF3300"/>
                  </a:solidFill>
                  <a:latin typeface="Times New Roman" panose="02020603050405020304" pitchFamily="18" charset="0"/>
                </a:rPr>
                <a:t>M</a:t>
              </a:r>
            </a:p>
          </p:txBody>
        </p:sp>
        <p:sp>
          <p:nvSpPr>
            <p:cNvPr id="54" name="Text Box 20"/>
            <p:cNvSpPr txBox="1">
              <a:spLocks noChangeArrowheads="1"/>
            </p:cNvSpPr>
            <p:nvPr/>
          </p:nvSpPr>
          <p:spPr bwMode="auto">
            <a:xfrm>
              <a:off x="3081" y="3843"/>
              <a:ext cx="288" cy="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sz="5600" b="1" dirty="0">
                  <a:solidFill>
                    <a:schemeClr val="tx2">
                      <a:lumMod val="20000"/>
                      <a:lumOff val="80000"/>
                    </a:schemeClr>
                  </a:solidFill>
                  <a:latin typeface="Times New Roman" panose="02020603050405020304" pitchFamily="18" charset="0"/>
                </a:rPr>
                <a:t>M</a:t>
              </a:r>
            </a:p>
          </p:txBody>
        </p:sp>
      </p:grpSp>
      <p:sp>
        <p:nvSpPr>
          <p:cNvPr id="55" name="Text Box 21"/>
          <p:cNvSpPr txBox="1">
            <a:spLocks noChangeArrowheads="1"/>
          </p:cNvSpPr>
          <p:nvPr/>
        </p:nvSpPr>
        <p:spPr bwMode="auto">
          <a:xfrm>
            <a:off x="17603786" y="8386183"/>
            <a:ext cx="762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5600" b="1">
                <a:solidFill>
                  <a:srgbClr val="FF33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</a:t>
            </a:r>
          </a:p>
        </p:txBody>
      </p:sp>
      <p:sp>
        <p:nvSpPr>
          <p:cNvPr id="56" name="Line 22"/>
          <p:cNvSpPr>
            <a:spLocks noChangeShapeType="1"/>
          </p:cNvSpPr>
          <p:nvPr/>
        </p:nvSpPr>
        <p:spPr bwMode="auto">
          <a:xfrm>
            <a:off x="14520974" y="4953000"/>
            <a:ext cx="8512" cy="7467600"/>
          </a:xfrm>
          <a:prstGeom prst="line">
            <a:avLst/>
          </a:prstGeom>
          <a:noFill/>
          <a:ln w="76200">
            <a:solidFill>
              <a:srgbClr val="000099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8600"/>
          </a:p>
        </p:txBody>
      </p:sp>
      <p:sp>
        <p:nvSpPr>
          <p:cNvPr id="57" name="Line 23"/>
          <p:cNvSpPr>
            <a:spLocks noChangeShapeType="1"/>
          </p:cNvSpPr>
          <p:nvPr/>
        </p:nvSpPr>
        <p:spPr bwMode="auto">
          <a:xfrm>
            <a:off x="14104576" y="11734800"/>
            <a:ext cx="6928212" cy="80383"/>
          </a:xfrm>
          <a:prstGeom prst="line">
            <a:avLst/>
          </a:prstGeom>
          <a:noFill/>
          <a:ln w="76200">
            <a:solidFill>
              <a:srgbClr val="000099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8600"/>
          </a:p>
        </p:txBody>
      </p:sp>
      <p:sp>
        <p:nvSpPr>
          <p:cNvPr id="58" name="Rectangle 24"/>
          <p:cNvSpPr>
            <a:spLocks noChangeArrowheads="1"/>
          </p:cNvSpPr>
          <p:nvPr/>
        </p:nvSpPr>
        <p:spPr bwMode="auto">
          <a:xfrm>
            <a:off x="14104576" y="4953000"/>
            <a:ext cx="27251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4800" i="1" dirty="0">
                <a:solidFill>
                  <a:srgbClr val="993300"/>
                </a:solidFill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59" name="Rectangle 25"/>
          <p:cNvSpPr>
            <a:spLocks noChangeArrowheads="1"/>
          </p:cNvSpPr>
          <p:nvPr/>
        </p:nvSpPr>
        <p:spPr bwMode="auto">
          <a:xfrm>
            <a:off x="20693602" y="10966705"/>
            <a:ext cx="27251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4800" i="1" dirty="0">
                <a:solidFill>
                  <a:srgbClr val="9933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60" name="Rectangle 26"/>
          <p:cNvSpPr>
            <a:spLocks noChangeArrowheads="1"/>
          </p:cNvSpPr>
          <p:nvPr/>
        </p:nvSpPr>
        <p:spPr bwMode="auto">
          <a:xfrm>
            <a:off x="14143037" y="11734800"/>
            <a:ext cx="3398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400" b="1" dirty="0">
                <a:solidFill>
                  <a:srgbClr val="993300"/>
                </a:solidFill>
                <a:latin typeface="Times New Roman" panose="02020603050405020304" pitchFamily="18" charset="0"/>
              </a:rPr>
              <a:t>O</a:t>
            </a:r>
            <a:endParaRPr lang="en-US" sz="3600" b="1" dirty="0">
              <a:solidFill>
                <a:srgbClr val="99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624030" y="6166878"/>
            <a:ext cx="1189822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sz="5000" dirty="0" err="1">
                <a:latin typeface="Times New Roman" panose="02020603050405020304" pitchFamily="18" charset="0"/>
              </a:rPr>
              <a:t>Tập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hợp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tất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cả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những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điểm</a:t>
            </a:r>
            <a:r>
              <a:rPr lang="en-US" sz="5000" dirty="0">
                <a:latin typeface="Times New Roman" panose="02020603050405020304" pitchFamily="18" charset="0"/>
              </a:rPr>
              <a:t> M </a:t>
            </a:r>
            <a:r>
              <a:rPr lang="en-US" sz="5000" dirty="0" err="1">
                <a:latin typeface="Times New Roman" panose="02020603050405020304" pitchFamily="18" charset="0"/>
              </a:rPr>
              <a:t>nằm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trong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mặt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phẳng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cách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điểm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b="1" dirty="0">
                <a:latin typeface="Times New Roman" panose="02020603050405020304" pitchFamily="18" charset="0"/>
                <a:sym typeface="Symbol" panose="05050102010706020507" pitchFamily="18" charset="2"/>
              </a:rPr>
              <a:t>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cố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định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cho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trước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một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khoảng</a:t>
            </a:r>
            <a:r>
              <a:rPr lang="en-US" sz="5000" dirty="0">
                <a:latin typeface="Times New Roman" panose="02020603050405020304" pitchFamily="18" charset="0"/>
              </a:rPr>
              <a:t> R </a:t>
            </a:r>
            <a:r>
              <a:rPr lang="en-US" sz="5000" dirty="0" err="1">
                <a:latin typeface="Times New Roman" panose="02020603050405020304" pitchFamily="18" charset="0"/>
              </a:rPr>
              <a:t>không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đổi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gọi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là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đường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tròn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tâm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b="1" dirty="0">
                <a:latin typeface="Times New Roman" panose="02020603050405020304" pitchFamily="18" charset="0"/>
                <a:sym typeface="Symbol" panose="05050102010706020507" pitchFamily="18" charset="2"/>
              </a:rPr>
              <a:t></a:t>
            </a:r>
            <a:r>
              <a:rPr lang="en-US" sz="5000" dirty="0">
                <a:latin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sz="5000" dirty="0" err="1">
                <a:latin typeface="Times New Roman" panose="02020603050405020304" pitchFamily="18" charset="0"/>
                <a:sym typeface="Symbol" panose="05050102010706020507" pitchFamily="18" charset="2"/>
              </a:rPr>
              <a:t>bán</a:t>
            </a:r>
            <a:r>
              <a:rPr lang="en-US" sz="50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sym typeface="Symbol" panose="05050102010706020507" pitchFamily="18" charset="2"/>
              </a:rPr>
              <a:t>kính</a:t>
            </a:r>
            <a:r>
              <a:rPr lang="en-US" sz="5000" dirty="0">
                <a:latin typeface="Times New Roman" panose="02020603050405020304" pitchFamily="18" charset="0"/>
                <a:sym typeface="Symbol" panose="05050102010706020507" pitchFamily="18" charset="2"/>
              </a:rPr>
              <a:t> R</a:t>
            </a:r>
            <a:r>
              <a:rPr lang="en-US" sz="5000" dirty="0"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18290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5" dur="5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6" presetID="8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7" dur="5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8" presetID="8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9" dur="5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1" grpId="0" animBg="1"/>
      <p:bldP spid="50" grpId="0" animBg="1"/>
      <p:bldP spid="55" grpId="0"/>
      <p:bldP spid="56" grpId="0" animBg="1"/>
      <p:bldP spid="57" grpId="0" animBg="1"/>
      <p:bldP spid="58" grpId="0"/>
      <p:bldP spid="59" grpId="0"/>
      <p:bldP spid="60" grpId="0"/>
      <p:bldP spid="6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1912204"/>
            <a:ext cx="19203987" cy="830997"/>
            <a:chOff x="166688" y="2232438"/>
            <a:chExt cx="19203987" cy="830995"/>
          </a:xfrm>
        </p:grpSpPr>
        <p:sp>
          <p:nvSpPr>
            <p:cNvPr id="3" name="Rounded Rectangle 2"/>
            <p:cNvSpPr/>
            <p:nvPr/>
          </p:nvSpPr>
          <p:spPr>
            <a:xfrm>
              <a:off x="166688" y="2245139"/>
              <a:ext cx="1906588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82675" y="2253662"/>
              <a:ext cx="450764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87561" y="2232438"/>
              <a:ext cx="17283114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ĐƯỜNG TRÒN CÓ TÂM VÀ BÁN KÍNH CHO TRƯỚC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856206" y="3611244"/>
            <a:ext cx="22539463" cy="9066501"/>
            <a:chOff x="881131" y="4375019"/>
            <a:chExt cx="22539463" cy="6659043"/>
          </a:xfrm>
        </p:grpSpPr>
        <p:sp>
          <p:nvSpPr>
            <p:cNvPr id="39" name="Rounded Rectangle 38"/>
            <p:cNvSpPr/>
            <p:nvPr/>
          </p:nvSpPr>
          <p:spPr>
            <a:xfrm>
              <a:off x="1551868" y="4535825"/>
              <a:ext cx="21868726" cy="6498237"/>
            </a:xfrm>
            <a:prstGeom prst="roundRect">
              <a:avLst>
                <a:gd name="adj" fmla="val 4110"/>
              </a:avLst>
            </a:prstGeom>
            <a:solidFill>
              <a:srgbClr val="BEDCF4"/>
            </a:solidFill>
            <a:ln w="28575">
              <a:solidFill>
                <a:srgbClr val="0999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8000" rIns="36000" bIns="18000" rtlCol="0" anchor="ctr"/>
            <a:lstStyle/>
            <a:p>
              <a:pPr algn="ctr"/>
              <a:endParaRPr lang="en-US" sz="46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23" name="Group 65"/>
            <p:cNvGrpSpPr/>
            <p:nvPr/>
          </p:nvGrpSpPr>
          <p:grpSpPr>
            <a:xfrm>
              <a:off x="881131" y="4375019"/>
              <a:ext cx="4193447" cy="781943"/>
              <a:chOff x="-28887" y="8752206"/>
              <a:chExt cx="4193447" cy="781943"/>
            </a:xfrm>
          </p:grpSpPr>
          <p:sp>
            <p:nvSpPr>
              <p:cNvPr id="24" name="Freeform 20"/>
              <p:cNvSpPr>
                <a:spLocks/>
              </p:cNvSpPr>
              <p:nvPr/>
            </p:nvSpPr>
            <p:spPr bwMode="auto">
              <a:xfrm>
                <a:off x="-28887" y="8752206"/>
                <a:ext cx="4193447" cy="781943"/>
              </a:xfrm>
              <a:prstGeom prst="roundRect">
                <a:avLst/>
              </a:prstGeom>
              <a:solidFill>
                <a:srgbClr val="0072BC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60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25" name="Group 7"/>
              <p:cNvGrpSpPr/>
              <p:nvPr/>
            </p:nvGrpSpPr>
            <p:grpSpPr>
              <a:xfrm>
                <a:off x="166396" y="8780577"/>
                <a:ext cx="702538" cy="572229"/>
                <a:chOff x="-145995" y="8633545"/>
                <a:chExt cx="787401" cy="641352"/>
              </a:xfrm>
            </p:grpSpPr>
            <p:sp>
              <p:nvSpPr>
                <p:cNvPr id="27" name="Freeform 45"/>
                <p:cNvSpPr>
                  <a:spLocks/>
                </p:cNvSpPr>
                <p:nvPr/>
              </p:nvSpPr>
              <p:spPr bwMode="auto">
                <a:xfrm>
                  <a:off x="255643" y="9062171"/>
                  <a:ext cx="363538" cy="88900"/>
                </a:xfrm>
                <a:custGeom>
                  <a:avLst/>
                  <a:gdLst>
                    <a:gd name="T0" fmla="*/ 6 w 97"/>
                    <a:gd name="T1" fmla="*/ 24 h 24"/>
                    <a:gd name="T2" fmla="*/ 0 w 97"/>
                    <a:gd name="T3" fmla="*/ 18 h 24"/>
                    <a:gd name="T4" fmla="*/ 0 w 97"/>
                    <a:gd name="T5" fmla="*/ 6 h 24"/>
                    <a:gd name="T6" fmla="*/ 6 w 97"/>
                    <a:gd name="T7" fmla="*/ 0 h 24"/>
                    <a:gd name="T8" fmla="*/ 91 w 97"/>
                    <a:gd name="T9" fmla="*/ 0 h 24"/>
                    <a:gd name="T10" fmla="*/ 97 w 97"/>
                    <a:gd name="T11" fmla="*/ 6 h 24"/>
                    <a:gd name="T12" fmla="*/ 97 w 97"/>
                    <a:gd name="T13" fmla="*/ 18 h 24"/>
                    <a:gd name="T14" fmla="*/ 91 w 97"/>
                    <a:gd name="T15" fmla="*/ 24 h 24"/>
                    <a:gd name="T16" fmla="*/ 6 w 97"/>
                    <a:gd name="T1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7" h="24">
                      <a:moveTo>
                        <a:pt x="6" y="24"/>
                      </a:moveTo>
                      <a:cubicBezTo>
                        <a:pt x="3" y="24"/>
                        <a:pt x="0" y="21"/>
                        <a:pt x="0" y="18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95" y="0"/>
                        <a:pt x="97" y="3"/>
                        <a:pt x="97" y="6"/>
                      </a:cubicBezTo>
                      <a:cubicBezTo>
                        <a:pt x="97" y="18"/>
                        <a:pt x="97" y="18"/>
                        <a:pt x="97" y="18"/>
                      </a:cubicBezTo>
                      <a:cubicBezTo>
                        <a:pt x="97" y="21"/>
                        <a:pt x="95" y="24"/>
                        <a:pt x="91" y="24"/>
                      </a:cubicBezTo>
                      <a:lnTo>
                        <a:pt x="6" y="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28" name="Freeform 46"/>
                <p:cNvSpPr>
                  <a:spLocks noEditPoints="1"/>
                </p:cNvSpPr>
                <p:nvPr/>
              </p:nvSpPr>
              <p:spPr bwMode="auto">
                <a:xfrm>
                  <a:off x="233418" y="9039946"/>
                  <a:ext cx="407988" cy="134938"/>
                </a:xfrm>
                <a:custGeom>
                  <a:avLst/>
                  <a:gdLst>
                    <a:gd name="T0" fmla="*/ 97 w 109"/>
                    <a:gd name="T1" fmla="*/ 12 h 36"/>
                    <a:gd name="T2" fmla="*/ 97 w 109"/>
                    <a:gd name="T3" fmla="*/ 24 h 36"/>
                    <a:gd name="T4" fmla="*/ 12 w 109"/>
                    <a:gd name="T5" fmla="*/ 24 h 36"/>
                    <a:gd name="T6" fmla="*/ 12 w 109"/>
                    <a:gd name="T7" fmla="*/ 12 h 36"/>
                    <a:gd name="T8" fmla="*/ 97 w 109"/>
                    <a:gd name="T9" fmla="*/ 12 h 36"/>
                    <a:gd name="T10" fmla="*/ 97 w 109"/>
                    <a:gd name="T11" fmla="*/ 0 h 36"/>
                    <a:gd name="T12" fmla="*/ 12 w 109"/>
                    <a:gd name="T13" fmla="*/ 0 h 36"/>
                    <a:gd name="T14" fmla="*/ 0 w 109"/>
                    <a:gd name="T15" fmla="*/ 12 h 36"/>
                    <a:gd name="T16" fmla="*/ 0 w 109"/>
                    <a:gd name="T17" fmla="*/ 24 h 36"/>
                    <a:gd name="T18" fmla="*/ 12 w 109"/>
                    <a:gd name="T19" fmla="*/ 36 h 36"/>
                    <a:gd name="T20" fmla="*/ 97 w 109"/>
                    <a:gd name="T21" fmla="*/ 36 h 36"/>
                    <a:gd name="T22" fmla="*/ 109 w 109"/>
                    <a:gd name="T23" fmla="*/ 24 h 36"/>
                    <a:gd name="T24" fmla="*/ 109 w 109"/>
                    <a:gd name="T25" fmla="*/ 12 h 36"/>
                    <a:gd name="T26" fmla="*/ 97 w 109"/>
                    <a:gd name="T27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09" h="36">
                      <a:moveTo>
                        <a:pt x="97" y="12"/>
                      </a:moveTo>
                      <a:cubicBezTo>
                        <a:pt x="97" y="24"/>
                        <a:pt x="97" y="24"/>
                        <a:pt x="97" y="24"/>
                      </a:cubicBezTo>
                      <a:cubicBezTo>
                        <a:pt x="12" y="24"/>
                        <a:pt x="12" y="24"/>
                        <a:pt x="12" y="24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moveTo>
                        <a:pt x="97" y="0"/>
                      </a:move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5" y="0"/>
                        <a:pt x="0" y="6"/>
                        <a:pt x="0" y="12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30"/>
                        <a:pt x="5" y="36"/>
                        <a:pt x="12" y="36"/>
                      </a:cubicBezTo>
                      <a:cubicBezTo>
                        <a:pt x="97" y="36"/>
                        <a:pt x="97" y="36"/>
                        <a:pt x="97" y="36"/>
                      </a:cubicBezTo>
                      <a:cubicBezTo>
                        <a:pt x="104" y="36"/>
                        <a:pt x="109" y="30"/>
                        <a:pt x="109" y="24"/>
                      </a:cubicBezTo>
                      <a:cubicBezTo>
                        <a:pt x="109" y="12"/>
                        <a:pt x="109" y="12"/>
                        <a:pt x="109" y="12"/>
                      </a:cubicBezTo>
                      <a:cubicBezTo>
                        <a:pt x="109" y="6"/>
                        <a:pt x="104" y="0"/>
                        <a:pt x="97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29" name="Freeform 47"/>
                <p:cNvSpPr>
                  <a:spLocks/>
                </p:cNvSpPr>
                <p:nvPr/>
              </p:nvSpPr>
              <p:spPr bwMode="auto">
                <a:xfrm>
                  <a:off x="255643" y="9136784"/>
                  <a:ext cx="363538" cy="90488"/>
                </a:xfrm>
                <a:custGeom>
                  <a:avLst/>
                  <a:gdLst>
                    <a:gd name="T0" fmla="*/ 6 w 97"/>
                    <a:gd name="T1" fmla="*/ 24 h 24"/>
                    <a:gd name="T2" fmla="*/ 0 w 97"/>
                    <a:gd name="T3" fmla="*/ 18 h 24"/>
                    <a:gd name="T4" fmla="*/ 0 w 97"/>
                    <a:gd name="T5" fmla="*/ 6 h 24"/>
                    <a:gd name="T6" fmla="*/ 6 w 97"/>
                    <a:gd name="T7" fmla="*/ 0 h 24"/>
                    <a:gd name="T8" fmla="*/ 91 w 97"/>
                    <a:gd name="T9" fmla="*/ 0 h 24"/>
                    <a:gd name="T10" fmla="*/ 97 w 97"/>
                    <a:gd name="T11" fmla="*/ 6 h 24"/>
                    <a:gd name="T12" fmla="*/ 97 w 97"/>
                    <a:gd name="T13" fmla="*/ 18 h 24"/>
                    <a:gd name="T14" fmla="*/ 91 w 97"/>
                    <a:gd name="T15" fmla="*/ 24 h 24"/>
                    <a:gd name="T16" fmla="*/ 6 w 97"/>
                    <a:gd name="T1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7" h="24">
                      <a:moveTo>
                        <a:pt x="6" y="24"/>
                      </a:moveTo>
                      <a:cubicBezTo>
                        <a:pt x="3" y="24"/>
                        <a:pt x="0" y="21"/>
                        <a:pt x="0" y="18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95" y="0"/>
                        <a:pt x="97" y="3"/>
                        <a:pt x="97" y="6"/>
                      </a:cubicBezTo>
                      <a:cubicBezTo>
                        <a:pt x="97" y="18"/>
                        <a:pt x="97" y="18"/>
                        <a:pt x="97" y="18"/>
                      </a:cubicBezTo>
                      <a:cubicBezTo>
                        <a:pt x="97" y="21"/>
                        <a:pt x="95" y="24"/>
                        <a:pt x="91" y="24"/>
                      </a:cubicBezTo>
                      <a:lnTo>
                        <a:pt x="6" y="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0" name="Freeform 48"/>
                <p:cNvSpPr>
                  <a:spLocks noEditPoints="1"/>
                </p:cNvSpPr>
                <p:nvPr/>
              </p:nvSpPr>
              <p:spPr bwMode="auto">
                <a:xfrm>
                  <a:off x="233418" y="9114559"/>
                  <a:ext cx="407988" cy="134938"/>
                </a:xfrm>
                <a:custGeom>
                  <a:avLst/>
                  <a:gdLst>
                    <a:gd name="T0" fmla="*/ 97 w 109"/>
                    <a:gd name="T1" fmla="*/ 12 h 36"/>
                    <a:gd name="T2" fmla="*/ 97 w 109"/>
                    <a:gd name="T3" fmla="*/ 24 h 36"/>
                    <a:gd name="T4" fmla="*/ 12 w 109"/>
                    <a:gd name="T5" fmla="*/ 24 h 36"/>
                    <a:gd name="T6" fmla="*/ 12 w 109"/>
                    <a:gd name="T7" fmla="*/ 12 h 36"/>
                    <a:gd name="T8" fmla="*/ 97 w 109"/>
                    <a:gd name="T9" fmla="*/ 12 h 36"/>
                    <a:gd name="T10" fmla="*/ 97 w 109"/>
                    <a:gd name="T11" fmla="*/ 0 h 36"/>
                    <a:gd name="T12" fmla="*/ 12 w 109"/>
                    <a:gd name="T13" fmla="*/ 0 h 36"/>
                    <a:gd name="T14" fmla="*/ 0 w 109"/>
                    <a:gd name="T15" fmla="*/ 12 h 36"/>
                    <a:gd name="T16" fmla="*/ 0 w 109"/>
                    <a:gd name="T17" fmla="*/ 24 h 36"/>
                    <a:gd name="T18" fmla="*/ 12 w 109"/>
                    <a:gd name="T19" fmla="*/ 36 h 36"/>
                    <a:gd name="T20" fmla="*/ 97 w 109"/>
                    <a:gd name="T21" fmla="*/ 36 h 36"/>
                    <a:gd name="T22" fmla="*/ 109 w 109"/>
                    <a:gd name="T23" fmla="*/ 24 h 36"/>
                    <a:gd name="T24" fmla="*/ 109 w 109"/>
                    <a:gd name="T25" fmla="*/ 12 h 36"/>
                    <a:gd name="T26" fmla="*/ 97 w 109"/>
                    <a:gd name="T27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09" h="36">
                      <a:moveTo>
                        <a:pt x="97" y="12"/>
                      </a:moveTo>
                      <a:cubicBezTo>
                        <a:pt x="97" y="24"/>
                        <a:pt x="97" y="24"/>
                        <a:pt x="97" y="24"/>
                      </a:cubicBezTo>
                      <a:cubicBezTo>
                        <a:pt x="12" y="24"/>
                        <a:pt x="12" y="24"/>
                        <a:pt x="12" y="24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moveTo>
                        <a:pt x="97" y="0"/>
                      </a:move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5" y="0"/>
                        <a:pt x="0" y="6"/>
                        <a:pt x="0" y="12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31"/>
                        <a:pt x="5" y="36"/>
                        <a:pt x="12" y="36"/>
                      </a:cubicBezTo>
                      <a:cubicBezTo>
                        <a:pt x="97" y="36"/>
                        <a:pt x="97" y="36"/>
                        <a:pt x="97" y="36"/>
                      </a:cubicBezTo>
                      <a:cubicBezTo>
                        <a:pt x="104" y="36"/>
                        <a:pt x="109" y="31"/>
                        <a:pt x="109" y="24"/>
                      </a:cubicBezTo>
                      <a:cubicBezTo>
                        <a:pt x="109" y="12"/>
                        <a:pt x="109" y="12"/>
                        <a:pt x="109" y="12"/>
                      </a:cubicBezTo>
                      <a:cubicBezTo>
                        <a:pt x="109" y="6"/>
                        <a:pt x="104" y="0"/>
                        <a:pt x="97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1" name="Freeform 49"/>
                <p:cNvSpPr>
                  <a:spLocks/>
                </p:cNvSpPr>
                <p:nvPr/>
              </p:nvSpPr>
              <p:spPr bwMode="auto">
                <a:xfrm>
                  <a:off x="217543" y="8657358"/>
                  <a:ext cx="263525" cy="254000"/>
                </a:xfrm>
                <a:custGeom>
                  <a:avLst/>
                  <a:gdLst>
                    <a:gd name="T0" fmla="*/ 50 w 70"/>
                    <a:gd name="T1" fmla="*/ 68 h 68"/>
                    <a:gd name="T2" fmla="*/ 45 w 70"/>
                    <a:gd name="T3" fmla="*/ 67 h 68"/>
                    <a:gd name="T4" fmla="*/ 2 w 70"/>
                    <a:gd name="T5" fmla="*/ 23 h 68"/>
                    <a:gd name="T6" fmla="*/ 2 w 70"/>
                    <a:gd name="T7" fmla="*/ 15 h 68"/>
                    <a:gd name="T8" fmla="*/ 14 w 70"/>
                    <a:gd name="T9" fmla="*/ 3 h 68"/>
                    <a:gd name="T10" fmla="*/ 22 w 70"/>
                    <a:gd name="T11" fmla="*/ 0 h 68"/>
                    <a:gd name="T12" fmla="*/ 31 w 70"/>
                    <a:gd name="T13" fmla="*/ 3 h 68"/>
                    <a:gd name="T14" fmla="*/ 65 w 70"/>
                    <a:gd name="T15" fmla="*/ 38 h 68"/>
                    <a:gd name="T16" fmla="*/ 65 w 70"/>
                    <a:gd name="T17" fmla="*/ 55 h 68"/>
                    <a:gd name="T18" fmla="*/ 54 w 70"/>
                    <a:gd name="T19" fmla="*/ 67 h 68"/>
                    <a:gd name="T20" fmla="*/ 50 w 70"/>
                    <a:gd name="T21" fmla="*/ 68 h 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70" h="68">
                      <a:moveTo>
                        <a:pt x="50" y="68"/>
                      </a:moveTo>
                      <a:cubicBezTo>
                        <a:pt x="48" y="68"/>
                        <a:pt x="47" y="68"/>
                        <a:pt x="45" y="67"/>
                      </a:cubicBezTo>
                      <a:cubicBezTo>
                        <a:pt x="2" y="23"/>
                        <a:pt x="2" y="23"/>
                        <a:pt x="2" y="23"/>
                      </a:cubicBezTo>
                      <a:cubicBezTo>
                        <a:pt x="0" y="21"/>
                        <a:pt x="0" y="17"/>
                        <a:pt x="2" y="15"/>
                      </a:cubicBezTo>
                      <a:cubicBezTo>
                        <a:pt x="14" y="3"/>
                        <a:pt x="14" y="3"/>
                        <a:pt x="14" y="3"/>
                      </a:cubicBezTo>
                      <a:cubicBezTo>
                        <a:pt x="16" y="1"/>
                        <a:pt x="19" y="0"/>
                        <a:pt x="22" y="0"/>
                      </a:cubicBezTo>
                      <a:cubicBezTo>
                        <a:pt x="26" y="0"/>
                        <a:pt x="29" y="1"/>
                        <a:pt x="31" y="3"/>
                      </a:cubicBezTo>
                      <a:cubicBezTo>
                        <a:pt x="65" y="38"/>
                        <a:pt x="65" y="38"/>
                        <a:pt x="65" y="38"/>
                      </a:cubicBezTo>
                      <a:cubicBezTo>
                        <a:pt x="70" y="42"/>
                        <a:pt x="70" y="50"/>
                        <a:pt x="65" y="55"/>
                      </a:cubicBezTo>
                      <a:cubicBezTo>
                        <a:pt x="54" y="67"/>
                        <a:pt x="54" y="67"/>
                        <a:pt x="54" y="67"/>
                      </a:cubicBezTo>
                      <a:cubicBezTo>
                        <a:pt x="53" y="68"/>
                        <a:pt x="51" y="68"/>
                        <a:pt x="50" y="68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2" name="Freeform 50"/>
                <p:cNvSpPr>
                  <a:spLocks noEditPoints="1"/>
                </p:cNvSpPr>
                <p:nvPr/>
              </p:nvSpPr>
              <p:spPr bwMode="auto">
                <a:xfrm>
                  <a:off x="192143" y="8633545"/>
                  <a:ext cx="314325" cy="300038"/>
                </a:xfrm>
                <a:custGeom>
                  <a:avLst/>
                  <a:gdLst>
                    <a:gd name="T0" fmla="*/ 29 w 84"/>
                    <a:gd name="T1" fmla="*/ 12 h 80"/>
                    <a:gd name="T2" fmla="*/ 34 w 84"/>
                    <a:gd name="T3" fmla="*/ 13 h 80"/>
                    <a:gd name="T4" fmla="*/ 68 w 84"/>
                    <a:gd name="T5" fmla="*/ 48 h 80"/>
                    <a:gd name="T6" fmla="*/ 68 w 84"/>
                    <a:gd name="T7" fmla="*/ 57 h 80"/>
                    <a:gd name="T8" fmla="*/ 57 w 84"/>
                    <a:gd name="T9" fmla="*/ 68 h 80"/>
                    <a:gd name="T10" fmla="*/ 13 w 84"/>
                    <a:gd name="T11" fmla="*/ 25 h 80"/>
                    <a:gd name="T12" fmla="*/ 25 w 84"/>
                    <a:gd name="T13" fmla="*/ 13 h 80"/>
                    <a:gd name="T14" fmla="*/ 29 w 84"/>
                    <a:gd name="T15" fmla="*/ 12 h 80"/>
                    <a:gd name="T16" fmla="*/ 29 w 84"/>
                    <a:gd name="T17" fmla="*/ 0 h 80"/>
                    <a:gd name="T18" fmla="*/ 16 w 84"/>
                    <a:gd name="T19" fmla="*/ 5 h 80"/>
                    <a:gd name="T20" fmla="*/ 5 w 84"/>
                    <a:gd name="T21" fmla="*/ 16 h 80"/>
                    <a:gd name="T22" fmla="*/ 5 w 84"/>
                    <a:gd name="T23" fmla="*/ 33 h 80"/>
                    <a:gd name="T24" fmla="*/ 48 w 84"/>
                    <a:gd name="T25" fmla="*/ 77 h 80"/>
                    <a:gd name="T26" fmla="*/ 57 w 84"/>
                    <a:gd name="T27" fmla="*/ 80 h 80"/>
                    <a:gd name="T28" fmla="*/ 57 w 84"/>
                    <a:gd name="T29" fmla="*/ 80 h 80"/>
                    <a:gd name="T30" fmla="*/ 65 w 84"/>
                    <a:gd name="T31" fmla="*/ 77 h 80"/>
                    <a:gd name="T32" fmla="*/ 77 w 84"/>
                    <a:gd name="T33" fmla="*/ 65 h 80"/>
                    <a:gd name="T34" fmla="*/ 77 w 84"/>
                    <a:gd name="T35" fmla="*/ 39 h 80"/>
                    <a:gd name="T36" fmla="*/ 42 w 84"/>
                    <a:gd name="T37" fmla="*/ 5 h 80"/>
                    <a:gd name="T38" fmla="*/ 29 w 84"/>
                    <a:gd name="T39" fmla="*/ 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84" h="80">
                      <a:moveTo>
                        <a:pt x="29" y="12"/>
                      </a:moveTo>
                      <a:cubicBezTo>
                        <a:pt x="31" y="12"/>
                        <a:pt x="33" y="12"/>
                        <a:pt x="34" y="13"/>
                      </a:cubicBezTo>
                      <a:cubicBezTo>
                        <a:pt x="34" y="13"/>
                        <a:pt x="34" y="13"/>
                        <a:pt x="68" y="48"/>
                      </a:cubicBezTo>
                      <a:cubicBezTo>
                        <a:pt x="71" y="50"/>
                        <a:pt x="71" y="54"/>
                        <a:pt x="68" y="57"/>
                      </a:cubicBezTo>
                      <a:cubicBezTo>
                        <a:pt x="68" y="57"/>
                        <a:pt x="68" y="57"/>
                        <a:pt x="57" y="68"/>
                      </a:cubicBezTo>
                      <a:cubicBezTo>
                        <a:pt x="57" y="68"/>
                        <a:pt x="57" y="68"/>
                        <a:pt x="13" y="25"/>
                      </a:cubicBezTo>
                      <a:cubicBezTo>
                        <a:pt x="13" y="25"/>
                        <a:pt x="13" y="25"/>
                        <a:pt x="25" y="13"/>
                      </a:cubicBezTo>
                      <a:cubicBezTo>
                        <a:pt x="26" y="12"/>
                        <a:pt x="28" y="12"/>
                        <a:pt x="29" y="12"/>
                      </a:cubicBezTo>
                      <a:moveTo>
                        <a:pt x="29" y="0"/>
                      </a:moveTo>
                      <a:cubicBezTo>
                        <a:pt x="24" y="0"/>
                        <a:pt x="20" y="2"/>
                        <a:pt x="16" y="5"/>
                      </a:cubicBezTo>
                      <a:cubicBezTo>
                        <a:pt x="5" y="16"/>
                        <a:pt x="5" y="16"/>
                        <a:pt x="5" y="16"/>
                      </a:cubicBezTo>
                      <a:cubicBezTo>
                        <a:pt x="0" y="21"/>
                        <a:pt x="0" y="29"/>
                        <a:pt x="5" y="33"/>
                      </a:cubicBezTo>
                      <a:cubicBezTo>
                        <a:pt x="48" y="77"/>
                        <a:pt x="48" y="77"/>
                        <a:pt x="48" y="77"/>
                      </a:cubicBezTo>
                      <a:cubicBezTo>
                        <a:pt x="50" y="79"/>
                        <a:pt x="53" y="80"/>
                        <a:pt x="57" y="80"/>
                      </a:cubicBezTo>
                      <a:cubicBezTo>
                        <a:pt x="57" y="80"/>
                        <a:pt x="57" y="80"/>
                        <a:pt x="57" y="80"/>
                      </a:cubicBezTo>
                      <a:cubicBezTo>
                        <a:pt x="60" y="80"/>
                        <a:pt x="63" y="79"/>
                        <a:pt x="65" y="77"/>
                      </a:cubicBezTo>
                      <a:cubicBezTo>
                        <a:pt x="77" y="65"/>
                        <a:pt x="77" y="65"/>
                        <a:pt x="77" y="65"/>
                      </a:cubicBezTo>
                      <a:cubicBezTo>
                        <a:pt x="84" y="58"/>
                        <a:pt x="84" y="47"/>
                        <a:pt x="77" y="39"/>
                      </a:cubicBezTo>
                      <a:cubicBezTo>
                        <a:pt x="42" y="5"/>
                        <a:pt x="42" y="5"/>
                        <a:pt x="42" y="5"/>
                      </a:cubicBezTo>
                      <a:cubicBezTo>
                        <a:pt x="39" y="2"/>
                        <a:pt x="34" y="0"/>
                        <a:pt x="29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3" name="Freeform 51"/>
                <p:cNvSpPr>
                  <a:spLocks noEditPoints="1"/>
                </p:cNvSpPr>
                <p:nvPr/>
              </p:nvSpPr>
              <p:spPr bwMode="auto">
                <a:xfrm>
                  <a:off x="-123770" y="8724033"/>
                  <a:ext cx="742950" cy="528639"/>
                </a:xfrm>
                <a:custGeom>
                  <a:avLst/>
                  <a:gdLst>
                    <a:gd name="T0" fmla="*/ 12 w 198"/>
                    <a:gd name="T1" fmla="*/ 141 h 141"/>
                    <a:gd name="T2" fmla="*/ 8 w 198"/>
                    <a:gd name="T3" fmla="*/ 140 h 141"/>
                    <a:gd name="T4" fmla="*/ 3 w 198"/>
                    <a:gd name="T5" fmla="*/ 134 h 141"/>
                    <a:gd name="T6" fmla="*/ 1 w 198"/>
                    <a:gd name="T7" fmla="*/ 128 h 141"/>
                    <a:gd name="T8" fmla="*/ 14 w 198"/>
                    <a:gd name="T9" fmla="*/ 77 h 141"/>
                    <a:gd name="T10" fmla="*/ 15 w 198"/>
                    <a:gd name="T11" fmla="*/ 75 h 141"/>
                    <a:gd name="T12" fmla="*/ 88 w 198"/>
                    <a:gd name="T13" fmla="*/ 1 h 141"/>
                    <a:gd name="T14" fmla="*/ 92 w 198"/>
                    <a:gd name="T15" fmla="*/ 0 h 141"/>
                    <a:gd name="T16" fmla="*/ 92 w 198"/>
                    <a:gd name="T17" fmla="*/ 0 h 141"/>
                    <a:gd name="T18" fmla="*/ 97 w 198"/>
                    <a:gd name="T19" fmla="*/ 1 h 141"/>
                    <a:gd name="T20" fmla="*/ 103 w 198"/>
                    <a:gd name="T21" fmla="*/ 8 h 141"/>
                    <a:gd name="T22" fmla="*/ 105 w 198"/>
                    <a:gd name="T23" fmla="*/ 12 h 141"/>
                    <a:gd name="T24" fmla="*/ 109 w 198"/>
                    <a:gd name="T25" fmla="*/ 13 h 141"/>
                    <a:gd name="T26" fmla="*/ 116 w 198"/>
                    <a:gd name="T27" fmla="*/ 21 h 141"/>
                    <a:gd name="T28" fmla="*/ 117 w 198"/>
                    <a:gd name="T29" fmla="*/ 24 h 141"/>
                    <a:gd name="T30" fmla="*/ 121 w 198"/>
                    <a:gd name="T31" fmla="*/ 26 h 141"/>
                    <a:gd name="T32" fmla="*/ 128 w 198"/>
                    <a:gd name="T33" fmla="*/ 33 h 141"/>
                    <a:gd name="T34" fmla="*/ 130 w 198"/>
                    <a:gd name="T35" fmla="*/ 37 h 141"/>
                    <a:gd name="T36" fmla="*/ 133 w 198"/>
                    <a:gd name="T37" fmla="*/ 38 h 141"/>
                    <a:gd name="T38" fmla="*/ 140 w 198"/>
                    <a:gd name="T39" fmla="*/ 45 h 141"/>
                    <a:gd name="T40" fmla="*/ 142 w 198"/>
                    <a:gd name="T41" fmla="*/ 49 h 141"/>
                    <a:gd name="T42" fmla="*/ 140 w 198"/>
                    <a:gd name="T43" fmla="*/ 53 h 141"/>
                    <a:gd name="T44" fmla="*/ 124 w 198"/>
                    <a:gd name="T45" fmla="*/ 70 h 141"/>
                    <a:gd name="T46" fmla="*/ 192 w 198"/>
                    <a:gd name="T47" fmla="*/ 70 h 141"/>
                    <a:gd name="T48" fmla="*/ 198 w 198"/>
                    <a:gd name="T49" fmla="*/ 76 h 141"/>
                    <a:gd name="T50" fmla="*/ 198 w 198"/>
                    <a:gd name="T51" fmla="*/ 87 h 141"/>
                    <a:gd name="T52" fmla="*/ 192 w 198"/>
                    <a:gd name="T53" fmla="*/ 93 h 141"/>
                    <a:gd name="T54" fmla="*/ 107 w 198"/>
                    <a:gd name="T55" fmla="*/ 93 h 141"/>
                    <a:gd name="T56" fmla="*/ 103 w 198"/>
                    <a:gd name="T57" fmla="*/ 91 h 141"/>
                    <a:gd name="T58" fmla="*/ 67 w 198"/>
                    <a:gd name="T59" fmla="*/ 127 h 141"/>
                    <a:gd name="T60" fmla="*/ 64 w 198"/>
                    <a:gd name="T61" fmla="*/ 128 h 141"/>
                    <a:gd name="T62" fmla="*/ 14 w 198"/>
                    <a:gd name="T63" fmla="*/ 141 h 141"/>
                    <a:gd name="T64" fmla="*/ 12 w 198"/>
                    <a:gd name="T65" fmla="*/ 141 h 141"/>
                    <a:gd name="T66" fmla="*/ 23 w 198"/>
                    <a:gd name="T67" fmla="*/ 119 h 141"/>
                    <a:gd name="T68" fmla="*/ 45 w 198"/>
                    <a:gd name="T69" fmla="*/ 113 h 141"/>
                    <a:gd name="T70" fmla="*/ 29 w 198"/>
                    <a:gd name="T71" fmla="*/ 97 h 141"/>
                    <a:gd name="T72" fmla="*/ 23 w 198"/>
                    <a:gd name="T73" fmla="*/ 119 h 1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98" h="141">
                      <a:moveTo>
                        <a:pt x="12" y="141"/>
                      </a:moveTo>
                      <a:cubicBezTo>
                        <a:pt x="11" y="141"/>
                        <a:pt x="9" y="141"/>
                        <a:pt x="8" y="140"/>
                      </a:cubicBezTo>
                      <a:cubicBezTo>
                        <a:pt x="3" y="134"/>
                        <a:pt x="3" y="134"/>
                        <a:pt x="3" y="134"/>
                      </a:cubicBezTo>
                      <a:cubicBezTo>
                        <a:pt x="1" y="133"/>
                        <a:pt x="0" y="131"/>
                        <a:pt x="1" y="128"/>
                      </a:cubicBezTo>
                      <a:cubicBezTo>
                        <a:pt x="14" y="77"/>
                        <a:pt x="14" y="77"/>
                        <a:pt x="14" y="77"/>
                      </a:cubicBezTo>
                      <a:cubicBezTo>
                        <a:pt x="14" y="76"/>
                        <a:pt x="15" y="75"/>
                        <a:pt x="15" y="75"/>
                      </a:cubicBezTo>
                      <a:cubicBezTo>
                        <a:pt x="88" y="1"/>
                        <a:pt x="88" y="1"/>
                        <a:pt x="88" y="1"/>
                      </a:cubicBezTo>
                      <a:cubicBezTo>
                        <a:pt x="89" y="0"/>
                        <a:pt x="91" y="0"/>
                        <a:pt x="92" y="0"/>
                      </a:cubicBezTo>
                      <a:cubicBezTo>
                        <a:pt x="92" y="0"/>
                        <a:pt x="92" y="0"/>
                        <a:pt x="92" y="0"/>
                      </a:cubicBezTo>
                      <a:cubicBezTo>
                        <a:pt x="94" y="0"/>
                        <a:pt x="96" y="0"/>
                        <a:pt x="97" y="1"/>
                      </a:cubicBezTo>
                      <a:cubicBezTo>
                        <a:pt x="103" y="8"/>
                        <a:pt x="103" y="8"/>
                        <a:pt x="103" y="8"/>
                      </a:cubicBezTo>
                      <a:cubicBezTo>
                        <a:pt x="104" y="9"/>
                        <a:pt x="105" y="10"/>
                        <a:pt x="105" y="12"/>
                      </a:cubicBezTo>
                      <a:cubicBezTo>
                        <a:pt x="106" y="12"/>
                        <a:pt x="108" y="12"/>
                        <a:pt x="109" y="13"/>
                      </a:cubicBezTo>
                      <a:cubicBezTo>
                        <a:pt x="116" y="21"/>
                        <a:pt x="116" y="21"/>
                        <a:pt x="116" y="21"/>
                      </a:cubicBezTo>
                      <a:cubicBezTo>
                        <a:pt x="117" y="22"/>
                        <a:pt x="117" y="23"/>
                        <a:pt x="117" y="24"/>
                      </a:cubicBezTo>
                      <a:cubicBezTo>
                        <a:pt x="119" y="24"/>
                        <a:pt x="120" y="25"/>
                        <a:pt x="121" y="26"/>
                      </a:cubicBezTo>
                      <a:cubicBezTo>
                        <a:pt x="128" y="33"/>
                        <a:pt x="128" y="33"/>
                        <a:pt x="128" y="33"/>
                      </a:cubicBezTo>
                      <a:cubicBezTo>
                        <a:pt x="129" y="34"/>
                        <a:pt x="130" y="35"/>
                        <a:pt x="130" y="37"/>
                      </a:cubicBezTo>
                      <a:cubicBezTo>
                        <a:pt x="131" y="37"/>
                        <a:pt x="132" y="37"/>
                        <a:pt x="133" y="38"/>
                      </a:cubicBezTo>
                      <a:cubicBezTo>
                        <a:pt x="140" y="45"/>
                        <a:pt x="140" y="45"/>
                        <a:pt x="140" y="45"/>
                      </a:cubicBezTo>
                      <a:cubicBezTo>
                        <a:pt x="141" y="46"/>
                        <a:pt x="142" y="47"/>
                        <a:pt x="142" y="49"/>
                      </a:cubicBezTo>
                      <a:cubicBezTo>
                        <a:pt x="142" y="51"/>
                        <a:pt x="141" y="52"/>
                        <a:pt x="140" y="53"/>
                      </a:cubicBezTo>
                      <a:cubicBezTo>
                        <a:pt x="124" y="70"/>
                        <a:pt x="124" y="70"/>
                        <a:pt x="124" y="70"/>
                      </a:cubicBezTo>
                      <a:cubicBezTo>
                        <a:pt x="192" y="70"/>
                        <a:pt x="192" y="70"/>
                        <a:pt x="192" y="70"/>
                      </a:cubicBezTo>
                      <a:cubicBezTo>
                        <a:pt x="196" y="70"/>
                        <a:pt x="198" y="72"/>
                        <a:pt x="198" y="76"/>
                      </a:cubicBezTo>
                      <a:cubicBezTo>
                        <a:pt x="198" y="87"/>
                        <a:pt x="198" y="87"/>
                        <a:pt x="198" y="87"/>
                      </a:cubicBezTo>
                      <a:cubicBezTo>
                        <a:pt x="198" y="91"/>
                        <a:pt x="196" y="93"/>
                        <a:pt x="192" y="93"/>
                      </a:cubicBezTo>
                      <a:cubicBezTo>
                        <a:pt x="107" y="93"/>
                        <a:pt x="107" y="93"/>
                        <a:pt x="107" y="93"/>
                      </a:cubicBezTo>
                      <a:cubicBezTo>
                        <a:pt x="105" y="93"/>
                        <a:pt x="104" y="92"/>
                        <a:pt x="103" y="91"/>
                      </a:cubicBezTo>
                      <a:cubicBezTo>
                        <a:pt x="67" y="127"/>
                        <a:pt x="67" y="127"/>
                        <a:pt x="67" y="127"/>
                      </a:cubicBezTo>
                      <a:cubicBezTo>
                        <a:pt x="66" y="127"/>
                        <a:pt x="65" y="128"/>
                        <a:pt x="64" y="128"/>
                      </a:cubicBezTo>
                      <a:cubicBezTo>
                        <a:pt x="14" y="141"/>
                        <a:pt x="14" y="141"/>
                        <a:pt x="14" y="141"/>
                      </a:cubicBezTo>
                      <a:cubicBezTo>
                        <a:pt x="13" y="141"/>
                        <a:pt x="13" y="141"/>
                        <a:pt x="12" y="141"/>
                      </a:cubicBezTo>
                      <a:close/>
                      <a:moveTo>
                        <a:pt x="23" y="119"/>
                      </a:moveTo>
                      <a:cubicBezTo>
                        <a:pt x="45" y="113"/>
                        <a:pt x="45" y="113"/>
                        <a:pt x="45" y="113"/>
                      </a:cubicBezTo>
                      <a:cubicBezTo>
                        <a:pt x="29" y="97"/>
                        <a:pt x="29" y="97"/>
                        <a:pt x="29" y="97"/>
                      </a:cubicBezTo>
                      <a:lnTo>
                        <a:pt x="23" y="1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4" name="Freeform 52"/>
                <p:cNvSpPr>
                  <a:spLocks noEditPoints="1"/>
                </p:cNvSpPr>
                <p:nvPr/>
              </p:nvSpPr>
              <p:spPr bwMode="auto">
                <a:xfrm>
                  <a:off x="-145995" y="8701808"/>
                  <a:ext cx="787400" cy="573089"/>
                </a:xfrm>
                <a:custGeom>
                  <a:avLst/>
                  <a:gdLst>
                    <a:gd name="T0" fmla="*/ 98 w 210"/>
                    <a:gd name="T1" fmla="*/ 12 h 153"/>
                    <a:gd name="T2" fmla="*/ 105 w 210"/>
                    <a:gd name="T3" fmla="*/ 18 h 153"/>
                    <a:gd name="T4" fmla="*/ 37 w 210"/>
                    <a:gd name="T5" fmla="*/ 86 h 153"/>
                    <a:gd name="T6" fmla="*/ 43 w 210"/>
                    <a:gd name="T7" fmla="*/ 92 h 153"/>
                    <a:gd name="T8" fmla="*/ 110 w 210"/>
                    <a:gd name="T9" fmla="*/ 24 h 153"/>
                    <a:gd name="T10" fmla="*/ 118 w 210"/>
                    <a:gd name="T11" fmla="*/ 31 h 153"/>
                    <a:gd name="T12" fmla="*/ 50 w 210"/>
                    <a:gd name="T13" fmla="*/ 99 h 153"/>
                    <a:gd name="T14" fmla="*/ 55 w 210"/>
                    <a:gd name="T15" fmla="*/ 104 h 153"/>
                    <a:gd name="T16" fmla="*/ 123 w 210"/>
                    <a:gd name="T17" fmla="*/ 36 h 153"/>
                    <a:gd name="T18" fmla="*/ 130 w 210"/>
                    <a:gd name="T19" fmla="*/ 43 h 153"/>
                    <a:gd name="T20" fmla="*/ 62 w 210"/>
                    <a:gd name="T21" fmla="*/ 111 h 153"/>
                    <a:gd name="T22" fmla="*/ 68 w 210"/>
                    <a:gd name="T23" fmla="*/ 116 h 153"/>
                    <a:gd name="T24" fmla="*/ 135 w 210"/>
                    <a:gd name="T25" fmla="*/ 49 h 153"/>
                    <a:gd name="T26" fmla="*/ 142 w 210"/>
                    <a:gd name="T27" fmla="*/ 55 h 153"/>
                    <a:gd name="T28" fmla="*/ 115 w 210"/>
                    <a:gd name="T29" fmla="*/ 82 h 153"/>
                    <a:gd name="T30" fmla="*/ 198 w 210"/>
                    <a:gd name="T31" fmla="*/ 82 h 153"/>
                    <a:gd name="T32" fmla="*/ 198 w 210"/>
                    <a:gd name="T33" fmla="*/ 93 h 153"/>
                    <a:gd name="T34" fmla="*/ 113 w 210"/>
                    <a:gd name="T35" fmla="*/ 93 h 153"/>
                    <a:gd name="T36" fmla="*/ 113 w 210"/>
                    <a:gd name="T37" fmla="*/ 84 h 153"/>
                    <a:gd name="T38" fmla="*/ 69 w 210"/>
                    <a:gd name="T39" fmla="*/ 128 h 153"/>
                    <a:gd name="T40" fmla="*/ 18 w 210"/>
                    <a:gd name="T41" fmla="*/ 141 h 153"/>
                    <a:gd name="T42" fmla="*/ 13 w 210"/>
                    <a:gd name="T43" fmla="*/ 136 h 153"/>
                    <a:gd name="T44" fmla="*/ 26 w 210"/>
                    <a:gd name="T45" fmla="*/ 85 h 153"/>
                    <a:gd name="T46" fmla="*/ 98 w 210"/>
                    <a:gd name="T47" fmla="*/ 12 h 153"/>
                    <a:gd name="T48" fmla="*/ 21 w 210"/>
                    <a:gd name="T49" fmla="*/ 133 h 153"/>
                    <a:gd name="T50" fmla="*/ 62 w 210"/>
                    <a:gd name="T51" fmla="*/ 122 h 153"/>
                    <a:gd name="T52" fmla="*/ 32 w 210"/>
                    <a:gd name="T53" fmla="*/ 91 h 153"/>
                    <a:gd name="T54" fmla="*/ 21 w 210"/>
                    <a:gd name="T55" fmla="*/ 133 h 153"/>
                    <a:gd name="T56" fmla="*/ 98 w 210"/>
                    <a:gd name="T57" fmla="*/ 0 h 153"/>
                    <a:gd name="T58" fmla="*/ 98 w 210"/>
                    <a:gd name="T59" fmla="*/ 0 h 153"/>
                    <a:gd name="T60" fmla="*/ 90 w 210"/>
                    <a:gd name="T61" fmla="*/ 3 h 153"/>
                    <a:gd name="T62" fmla="*/ 17 w 210"/>
                    <a:gd name="T63" fmla="*/ 76 h 153"/>
                    <a:gd name="T64" fmla="*/ 14 w 210"/>
                    <a:gd name="T65" fmla="*/ 82 h 153"/>
                    <a:gd name="T66" fmla="*/ 1 w 210"/>
                    <a:gd name="T67" fmla="*/ 133 h 153"/>
                    <a:gd name="T68" fmla="*/ 4 w 210"/>
                    <a:gd name="T69" fmla="*/ 145 h 153"/>
                    <a:gd name="T70" fmla="*/ 10 w 210"/>
                    <a:gd name="T71" fmla="*/ 150 h 153"/>
                    <a:gd name="T72" fmla="*/ 18 w 210"/>
                    <a:gd name="T73" fmla="*/ 153 h 153"/>
                    <a:gd name="T74" fmla="*/ 21 w 210"/>
                    <a:gd name="T75" fmla="*/ 153 h 153"/>
                    <a:gd name="T76" fmla="*/ 72 w 210"/>
                    <a:gd name="T77" fmla="*/ 140 h 153"/>
                    <a:gd name="T78" fmla="*/ 77 w 210"/>
                    <a:gd name="T79" fmla="*/ 137 h 153"/>
                    <a:gd name="T80" fmla="*/ 109 w 210"/>
                    <a:gd name="T81" fmla="*/ 105 h 153"/>
                    <a:gd name="T82" fmla="*/ 113 w 210"/>
                    <a:gd name="T83" fmla="*/ 105 h 153"/>
                    <a:gd name="T84" fmla="*/ 198 w 210"/>
                    <a:gd name="T85" fmla="*/ 105 h 153"/>
                    <a:gd name="T86" fmla="*/ 210 w 210"/>
                    <a:gd name="T87" fmla="*/ 93 h 153"/>
                    <a:gd name="T88" fmla="*/ 210 w 210"/>
                    <a:gd name="T89" fmla="*/ 82 h 153"/>
                    <a:gd name="T90" fmla="*/ 198 w 210"/>
                    <a:gd name="T91" fmla="*/ 70 h 153"/>
                    <a:gd name="T92" fmla="*/ 144 w 210"/>
                    <a:gd name="T93" fmla="*/ 70 h 153"/>
                    <a:gd name="T94" fmla="*/ 150 w 210"/>
                    <a:gd name="T95" fmla="*/ 64 h 153"/>
                    <a:gd name="T96" fmla="*/ 154 w 210"/>
                    <a:gd name="T97" fmla="*/ 55 h 153"/>
                    <a:gd name="T98" fmla="*/ 150 w 210"/>
                    <a:gd name="T99" fmla="*/ 47 h 153"/>
                    <a:gd name="T100" fmla="*/ 144 w 210"/>
                    <a:gd name="T101" fmla="*/ 40 h 153"/>
                    <a:gd name="T102" fmla="*/ 140 w 210"/>
                    <a:gd name="T103" fmla="*/ 38 h 153"/>
                    <a:gd name="T104" fmla="*/ 138 w 210"/>
                    <a:gd name="T105" fmla="*/ 35 h 153"/>
                    <a:gd name="T106" fmla="*/ 131 w 210"/>
                    <a:gd name="T107" fmla="*/ 28 h 153"/>
                    <a:gd name="T108" fmla="*/ 128 w 210"/>
                    <a:gd name="T109" fmla="*/ 25 h 153"/>
                    <a:gd name="T110" fmla="*/ 126 w 210"/>
                    <a:gd name="T111" fmla="*/ 22 h 153"/>
                    <a:gd name="T112" fmla="*/ 119 w 210"/>
                    <a:gd name="T113" fmla="*/ 15 h 153"/>
                    <a:gd name="T114" fmla="*/ 116 w 210"/>
                    <a:gd name="T115" fmla="*/ 13 h 153"/>
                    <a:gd name="T116" fmla="*/ 113 w 210"/>
                    <a:gd name="T117" fmla="*/ 10 h 153"/>
                    <a:gd name="T118" fmla="*/ 107 w 210"/>
                    <a:gd name="T119" fmla="*/ 3 h 153"/>
                    <a:gd name="T120" fmla="*/ 98 w 210"/>
                    <a:gd name="T121" fmla="*/ 0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210" h="153">
                      <a:moveTo>
                        <a:pt x="98" y="12"/>
                      </a:moveTo>
                      <a:cubicBezTo>
                        <a:pt x="105" y="18"/>
                        <a:pt x="105" y="18"/>
                        <a:pt x="105" y="18"/>
                      </a:cubicBezTo>
                      <a:cubicBezTo>
                        <a:pt x="37" y="86"/>
                        <a:pt x="37" y="86"/>
                        <a:pt x="37" y="86"/>
                      </a:cubicBezTo>
                      <a:cubicBezTo>
                        <a:pt x="43" y="92"/>
                        <a:pt x="43" y="92"/>
                        <a:pt x="43" y="92"/>
                      </a:cubicBezTo>
                      <a:cubicBezTo>
                        <a:pt x="110" y="24"/>
                        <a:pt x="110" y="24"/>
                        <a:pt x="110" y="24"/>
                      </a:cubicBezTo>
                      <a:cubicBezTo>
                        <a:pt x="118" y="31"/>
                        <a:pt x="118" y="31"/>
                        <a:pt x="118" y="31"/>
                      </a:cubicBezTo>
                      <a:cubicBezTo>
                        <a:pt x="50" y="99"/>
                        <a:pt x="50" y="99"/>
                        <a:pt x="50" y="99"/>
                      </a:cubicBezTo>
                      <a:cubicBezTo>
                        <a:pt x="55" y="104"/>
                        <a:pt x="55" y="104"/>
                        <a:pt x="55" y="104"/>
                      </a:cubicBezTo>
                      <a:cubicBezTo>
                        <a:pt x="123" y="36"/>
                        <a:pt x="123" y="36"/>
                        <a:pt x="123" y="36"/>
                      </a:cubicBezTo>
                      <a:cubicBezTo>
                        <a:pt x="130" y="43"/>
                        <a:pt x="130" y="43"/>
                        <a:pt x="130" y="43"/>
                      </a:cubicBezTo>
                      <a:cubicBezTo>
                        <a:pt x="62" y="111"/>
                        <a:pt x="62" y="111"/>
                        <a:pt x="62" y="111"/>
                      </a:cubicBezTo>
                      <a:cubicBezTo>
                        <a:pt x="68" y="116"/>
                        <a:pt x="68" y="116"/>
                        <a:pt x="68" y="116"/>
                      </a:cubicBezTo>
                      <a:cubicBezTo>
                        <a:pt x="135" y="49"/>
                        <a:pt x="135" y="49"/>
                        <a:pt x="135" y="49"/>
                      </a:cubicBezTo>
                      <a:cubicBezTo>
                        <a:pt x="142" y="55"/>
                        <a:pt x="142" y="55"/>
                        <a:pt x="142" y="55"/>
                      </a:cubicBezTo>
                      <a:cubicBezTo>
                        <a:pt x="115" y="82"/>
                        <a:pt x="115" y="82"/>
                        <a:pt x="115" y="82"/>
                      </a:cubicBezTo>
                      <a:cubicBezTo>
                        <a:pt x="198" y="82"/>
                        <a:pt x="198" y="82"/>
                        <a:pt x="198" y="82"/>
                      </a:cubicBezTo>
                      <a:cubicBezTo>
                        <a:pt x="198" y="93"/>
                        <a:pt x="198" y="93"/>
                        <a:pt x="198" y="93"/>
                      </a:cubicBezTo>
                      <a:cubicBezTo>
                        <a:pt x="113" y="93"/>
                        <a:pt x="113" y="93"/>
                        <a:pt x="113" y="93"/>
                      </a:cubicBezTo>
                      <a:cubicBezTo>
                        <a:pt x="113" y="84"/>
                        <a:pt x="113" y="84"/>
                        <a:pt x="113" y="84"/>
                      </a:cubicBezTo>
                      <a:cubicBezTo>
                        <a:pt x="69" y="128"/>
                        <a:pt x="69" y="128"/>
                        <a:pt x="69" y="128"/>
                      </a:cubicBezTo>
                      <a:cubicBezTo>
                        <a:pt x="18" y="141"/>
                        <a:pt x="18" y="141"/>
                        <a:pt x="18" y="141"/>
                      </a:cubicBezTo>
                      <a:cubicBezTo>
                        <a:pt x="13" y="136"/>
                        <a:pt x="13" y="136"/>
                        <a:pt x="13" y="136"/>
                      </a:cubicBezTo>
                      <a:cubicBezTo>
                        <a:pt x="26" y="85"/>
                        <a:pt x="26" y="85"/>
                        <a:pt x="26" y="85"/>
                      </a:cubicBezTo>
                      <a:cubicBezTo>
                        <a:pt x="98" y="12"/>
                        <a:pt x="98" y="12"/>
                        <a:pt x="98" y="12"/>
                      </a:cubicBezTo>
                      <a:moveTo>
                        <a:pt x="21" y="133"/>
                      </a:moveTo>
                      <a:cubicBezTo>
                        <a:pt x="62" y="122"/>
                        <a:pt x="62" y="122"/>
                        <a:pt x="62" y="122"/>
                      </a:cubicBezTo>
                      <a:cubicBezTo>
                        <a:pt x="32" y="91"/>
                        <a:pt x="32" y="91"/>
                        <a:pt x="32" y="91"/>
                      </a:cubicBezTo>
                      <a:cubicBezTo>
                        <a:pt x="21" y="133"/>
                        <a:pt x="21" y="133"/>
                        <a:pt x="21" y="133"/>
                      </a:cubicBezTo>
                      <a:moveTo>
                        <a:pt x="98" y="0"/>
                      </a:moveTo>
                      <a:cubicBezTo>
                        <a:pt x="98" y="0"/>
                        <a:pt x="98" y="0"/>
                        <a:pt x="98" y="0"/>
                      </a:cubicBezTo>
                      <a:cubicBezTo>
                        <a:pt x="95" y="0"/>
                        <a:pt x="92" y="1"/>
                        <a:pt x="90" y="3"/>
                      </a:cubicBezTo>
                      <a:cubicBezTo>
                        <a:pt x="17" y="76"/>
                        <a:pt x="17" y="76"/>
                        <a:pt x="17" y="76"/>
                      </a:cubicBezTo>
                      <a:cubicBezTo>
                        <a:pt x="16" y="78"/>
                        <a:pt x="15" y="80"/>
                        <a:pt x="14" y="82"/>
                      </a:cubicBezTo>
                      <a:cubicBezTo>
                        <a:pt x="1" y="133"/>
                        <a:pt x="1" y="133"/>
                        <a:pt x="1" y="133"/>
                      </a:cubicBezTo>
                      <a:cubicBezTo>
                        <a:pt x="0" y="137"/>
                        <a:pt x="1" y="142"/>
                        <a:pt x="4" y="145"/>
                      </a:cubicBezTo>
                      <a:cubicBezTo>
                        <a:pt x="10" y="150"/>
                        <a:pt x="10" y="150"/>
                        <a:pt x="10" y="150"/>
                      </a:cubicBezTo>
                      <a:cubicBezTo>
                        <a:pt x="12" y="152"/>
                        <a:pt x="15" y="153"/>
                        <a:pt x="18" y="153"/>
                      </a:cubicBezTo>
                      <a:cubicBezTo>
                        <a:pt x="19" y="153"/>
                        <a:pt x="20" y="153"/>
                        <a:pt x="21" y="153"/>
                      </a:cubicBezTo>
                      <a:cubicBezTo>
                        <a:pt x="72" y="140"/>
                        <a:pt x="72" y="140"/>
                        <a:pt x="72" y="140"/>
                      </a:cubicBezTo>
                      <a:cubicBezTo>
                        <a:pt x="74" y="140"/>
                        <a:pt x="76" y="138"/>
                        <a:pt x="77" y="137"/>
                      </a:cubicBezTo>
                      <a:cubicBezTo>
                        <a:pt x="109" y="105"/>
                        <a:pt x="109" y="105"/>
                        <a:pt x="109" y="105"/>
                      </a:cubicBezTo>
                      <a:cubicBezTo>
                        <a:pt x="111" y="105"/>
                        <a:pt x="112" y="105"/>
                        <a:pt x="113" y="105"/>
                      </a:cubicBezTo>
                      <a:cubicBezTo>
                        <a:pt x="198" y="105"/>
                        <a:pt x="198" y="105"/>
                        <a:pt x="198" y="105"/>
                      </a:cubicBezTo>
                      <a:cubicBezTo>
                        <a:pt x="205" y="105"/>
                        <a:pt x="210" y="100"/>
                        <a:pt x="210" y="93"/>
                      </a:cubicBezTo>
                      <a:cubicBezTo>
                        <a:pt x="210" y="82"/>
                        <a:pt x="210" y="82"/>
                        <a:pt x="210" y="82"/>
                      </a:cubicBezTo>
                      <a:cubicBezTo>
                        <a:pt x="210" y="75"/>
                        <a:pt x="205" y="70"/>
                        <a:pt x="198" y="70"/>
                      </a:cubicBezTo>
                      <a:cubicBezTo>
                        <a:pt x="144" y="70"/>
                        <a:pt x="144" y="70"/>
                        <a:pt x="144" y="70"/>
                      </a:cubicBezTo>
                      <a:cubicBezTo>
                        <a:pt x="150" y="64"/>
                        <a:pt x="150" y="64"/>
                        <a:pt x="150" y="64"/>
                      </a:cubicBezTo>
                      <a:cubicBezTo>
                        <a:pt x="153" y="61"/>
                        <a:pt x="154" y="58"/>
                        <a:pt x="154" y="55"/>
                      </a:cubicBezTo>
                      <a:cubicBezTo>
                        <a:pt x="154" y="52"/>
                        <a:pt x="152" y="49"/>
                        <a:pt x="150" y="47"/>
                      </a:cubicBezTo>
                      <a:cubicBezTo>
                        <a:pt x="144" y="40"/>
                        <a:pt x="144" y="40"/>
                        <a:pt x="144" y="40"/>
                      </a:cubicBezTo>
                      <a:cubicBezTo>
                        <a:pt x="143" y="39"/>
                        <a:pt x="142" y="39"/>
                        <a:pt x="140" y="38"/>
                      </a:cubicBezTo>
                      <a:cubicBezTo>
                        <a:pt x="140" y="37"/>
                        <a:pt x="139" y="36"/>
                        <a:pt x="138" y="35"/>
                      </a:cubicBezTo>
                      <a:cubicBezTo>
                        <a:pt x="131" y="28"/>
                        <a:pt x="131" y="28"/>
                        <a:pt x="131" y="28"/>
                      </a:cubicBezTo>
                      <a:cubicBezTo>
                        <a:pt x="131" y="27"/>
                        <a:pt x="129" y="26"/>
                        <a:pt x="128" y="25"/>
                      </a:cubicBezTo>
                      <a:cubicBezTo>
                        <a:pt x="128" y="24"/>
                        <a:pt x="127" y="23"/>
                        <a:pt x="126" y="22"/>
                      </a:cubicBezTo>
                      <a:cubicBezTo>
                        <a:pt x="119" y="15"/>
                        <a:pt x="119" y="15"/>
                        <a:pt x="119" y="15"/>
                      </a:cubicBezTo>
                      <a:cubicBezTo>
                        <a:pt x="118" y="14"/>
                        <a:pt x="117" y="13"/>
                        <a:pt x="116" y="13"/>
                      </a:cubicBezTo>
                      <a:cubicBezTo>
                        <a:pt x="115" y="12"/>
                        <a:pt x="114" y="10"/>
                        <a:pt x="113" y="10"/>
                      </a:cubicBezTo>
                      <a:cubicBezTo>
                        <a:pt x="107" y="3"/>
                        <a:pt x="107" y="3"/>
                        <a:pt x="107" y="3"/>
                      </a:cubicBezTo>
                      <a:cubicBezTo>
                        <a:pt x="105" y="1"/>
                        <a:pt x="102" y="0"/>
                        <a:pt x="98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5" name="Rectangle 53"/>
                <p:cNvSpPr>
                  <a:spLocks noChangeArrowheads="1"/>
                </p:cNvSpPr>
                <p:nvPr/>
              </p:nvSpPr>
              <p:spPr bwMode="auto">
                <a:xfrm>
                  <a:off x="277868" y="9084396"/>
                  <a:ext cx="319088" cy="4445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6" name="Rectangle 54"/>
                <p:cNvSpPr>
                  <a:spLocks noChangeArrowheads="1"/>
                </p:cNvSpPr>
                <p:nvPr/>
              </p:nvSpPr>
              <p:spPr bwMode="auto">
                <a:xfrm>
                  <a:off x="277868" y="9159009"/>
                  <a:ext cx="319088" cy="4445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7" name="Freeform 55"/>
                <p:cNvSpPr>
                  <a:spLocks/>
                </p:cNvSpPr>
                <p:nvPr/>
              </p:nvSpPr>
              <p:spPr bwMode="auto">
                <a:xfrm>
                  <a:off x="239768" y="8674820"/>
                  <a:ext cx="217488" cy="214313"/>
                </a:xfrm>
                <a:custGeom>
                  <a:avLst/>
                  <a:gdLst>
                    <a:gd name="T0" fmla="*/ 55 w 58"/>
                    <a:gd name="T1" fmla="*/ 46 h 57"/>
                    <a:gd name="T2" fmla="*/ 55 w 58"/>
                    <a:gd name="T3" fmla="*/ 37 h 57"/>
                    <a:gd name="T4" fmla="*/ 21 w 58"/>
                    <a:gd name="T5" fmla="*/ 2 h 57"/>
                    <a:gd name="T6" fmla="*/ 12 w 58"/>
                    <a:gd name="T7" fmla="*/ 2 h 57"/>
                    <a:gd name="T8" fmla="*/ 0 w 58"/>
                    <a:gd name="T9" fmla="*/ 14 h 57"/>
                    <a:gd name="T10" fmla="*/ 44 w 58"/>
                    <a:gd name="T11" fmla="*/ 57 h 57"/>
                    <a:gd name="T12" fmla="*/ 55 w 58"/>
                    <a:gd name="T13" fmla="*/ 46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8" h="57">
                      <a:moveTo>
                        <a:pt x="55" y="46"/>
                      </a:moveTo>
                      <a:cubicBezTo>
                        <a:pt x="58" y="43"/>
                        <a:pt x="58" y="39"/>
                        <a:pt x="55" y="37"/>
                      </a:cubicBezTo>
                      <a:cubicBezTo>
                        <a:pt x="21" y="2"/>
                        <a:pt x="21" y="2"/>
                        <a:pt x="21" y="2"/>
                      </a:cubicBezTo>
                      <a:cubicBezTo>
                        <a:pt x="18" y="0"/>
                        <a:pt x="14" y="0"/>
                        <a:pt x="12" y="2"/>
                      </a:cubicBezTo>
                      <a:cubicBezTo>
                        <a:pt x="0" y="14"/>
                        <a:pt x="0" y="14"/>
                        <a:pt x="0" y="14"/>
                      </a:cubicBezTo>
                      <a:cubicBezTo>
                        <a:pt x="44" y="57"/>
                        <a:pt x="44" y="57"/>
                        <a:pt x="44" y="57"/>
                      </a:cubicBezTo>
                      <a:cubicBezTo>
                        <a:pt x="55" y="46"/>
                        <a:pt x="55" y="46"/>
                        <a:pt x="55" y="4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8" name="Freeform 56"/>
                <p:cNvSpPr>
                  <a:spLocks noEditPoints="1"/>
                </p:cNvSpPr>
                <p:nvPr/>
              </p:nvSpPr>
              <p:spPr bwMode="auto">
                <a:xfrm>
                  <a:off x="-96782" y="8746258"/>
                  <a:ext cx="693738" cy="484189"/>
                </a:xfrm>
                <a:custGeom>
                  <a:avLst/>
                  <a:gdLst>
                    <a:gd name="T0" fmla="*/ 241 w 437"/>
                    <a:gd name="T1" fmla="*/ 166 h 305"/>
                    <a:gd name="T2" fmla="*/ 305 w 437"/>
                    <a:gd name="T3" fmla="*/ 102 h 305"/>
                    <a:gd name="T4" fmla="*/ 288 w 437"/>
                    <a:gd name="T5" fmla="*/ 88 h 305"/>
                    <a:gd name="T6" fmla="*/ 130 w 437"/>
                    <a:gd name="T7" fmla="*/ 246 h 305"/>
                    <a:gd name="T8" fmla="*/ 116 w 437"/>
                    <a:gd name="T9" fmla="*/ 234 h 305"/>
                    <a:gd name="T10" fmla="*/ 276 w 437"/>
                    <a:gd name="T11" fmla="*/ 74 h 305"/>
                    <a:gd name="T12" fmla="*/ 260 w 437"/>
                    <a:gd name="T13" fmla="*/ 57 h 305"/>
                    <a:gd name="T14" fmla="*/ 99 w 437"/>
                    <a:gd name="T15" fmla="*/ 218 h 305"/>
                    <a:gd name="T16" fmla="*/ 87 w 437"/>
                    <a:gd name="T17" fmla="*/ 206 h 305"/>
                    <a:gd name="T18" fmla="*/ 248 w 437"/>
                    <a:gd name="T19" fmla="*/ 45 h 305"/>
                    <a:gd name="T20" fmla="*/ 229 w 437"/>
                    <a:gd name="T21" fmla="*/ 29 h 305"/>
                    <a:gd name="T22" fmla="*/ 71 w 437"/>
                    <a:gd name="T23" fmla="*/ 189 h 305"/>
                    <a:gd name="T24" fmla="*/ 56 w 437"/>
                    <a:gd name="T25" fmla="*/ 175 h 305"/>
                    <a:gd name="T26" fmla="*/ 217 w 437"/>
                    <a:gd name="T27" fmla="*/ 14 h 305"/>
                    <a:gd name="T28" fmla="*/ 201 w 437"/>
                    <a:gd name="T29" fmla="*/ 0 h 305"/>
                    <a:gd name="T30" fmla="*/ 30 w 437"/>
                    <a:gd name="T31" fmla="*/ 173 h 305"/>
                    <a:gd name="T32" fmla="*/ 0 w 437"/>
                    <a:gd name="T33" fmla="*/ 293 h 305"/>
                    <a:gd name="T34" fmla="*/ 12 w 437"/>
                    <a:gd name="T35" fmla="*/ 305 h 305"/>
                    <a:gd name="T36" fmla="*/ 132 w 437"/>
                    <a:gd name="T37" fmla="*/ 274 h 305"/>
                    <a:gd name="T38" fmla="*/ 236 w 437"/>
                    <a:gd name="T39" fmla="*/ 170 h 305"/>
                    <a:gd name="T40" fmla="*/ 236 w 437"/>
                    <a:gd name="T41" fmla="*/ 192 h 305"/>
                    <a:gd name="T42" fmla="*/ 437 w 437"/>
                    <a:gd name="T43" fmla="*/ 192 h 305"/>
                    <a:gd name="T44" fmla="*/ 437 w 437"/>
                    <a:gd name="T45" fmla="*/ 166 h 305"/>
                    <a:gd name="T46" fmla="*/ 241 w 437"/>
                    <a:gd name="T47" fmla="*/ 166 h 305"/>
                    <a:gd name="T48" fmla="*/ 19 w 437"/>
                    <a:gd name="T49" fmla="*/ 286 h 305"/>
                    <a:gd name="T50" fmla="*/ 45 w 437"/>
                    <a:gd name="T51" fmla="*/ 187 h 305"/>
                    <a:gd name="T52" fmla="*/ 116 w 437"/>
                    <a:gd name="T53" fmla="*/ 260 h 305"/>
                    <a:gd name="T54" fmla="*/ 19 w 437"/>
                    <a:gd name="T55" fmla="*/ 286 h 3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437" h="305">
                      <a:moveTo>
                        <a:pt x="241" y="166"/>
                      </a:moveTo>
                      <a:lnTo>
                        <a:pt x="305" y="102"/>
                      </a:lnTo>
                      <a:lnTo>
                        <a:pt x="288" y="88"/>
                      </a:lnTo>
                      <a:lnTo>
                        <a:pt x="130" y="246"/>
                      </a:lnTo>
                      <a:lnTo>
                        <a:pt x="116" y="234"/>
                      </a:lnTo>
                      <a:lnTo>
                        <a:pt x="276" y="74"/>
                      </a:lnTo>
                      <a:lnTo>
                        <a:pt x="260" y="57"/>
                      </a:lnTo>
                      <a:lnTo>
                        <a:pt x="99" y="218"/>
                      </a:lnTo>
                      <a:lnTo>
                        <a:pt x="87" y="206"/>
                      </a:lnTo>
                      <a:lnTo>
                        <a:pt x="248" y="45"/>
                      </a:lnTo>
                      <a:lnTo>
                        <a:pt x="229" y="29"/>
                      </a:lnTo>
                      <a:lnTo>
                        <a:pt x="71" y="189"/>
                      </a:lnTo>
                      <a:lnTo>
                        <a:pt x="56" y="175"/>
                      </a:lnTo>
                      <a:lnTo>
                        <a:pt x="217" y="14"/>
                      </a:lnTo>
                      <a:lnTo>
                        <a:pt x="201" y="0"/>
                      </a:lnTo>
                      <a:lnTo>
                        <a:pt x="30" y="173"/>
                      </a:lnTo>
                      <a:lnTo>
                        <a:pt x="0" y="293"/>
                      </a:lnTo>
                      <a:lnTo>
                        <a:pt x="12" y="305"/>
                      </a:lnTo>
                      <a:lnTo>
                        <a:pt x="132" y="274"/>
                      </a:lnTo>
                      <a:lnTo>
                        <a:pt x="236" y="170"/>
                      </a:lnTo>
                      <a:lnTo>
                        <a:pt x="236" y="192"/>
                      </a:lnTo>
                      <a:lnTo>
                        <a:pt x="437" y="192"/>
                      </a:lnTo>
                      <a:lnTo>
                        <a:pt x="437" y="166"/>
                      </a:lnTo>
                      <a:lnTo>
                        <a:pt x="241" y="166"/>
                      </a:lnTo>
                      <a:close/>
                      <a:moveTo>
                        <a:pt x="19" y="286"/>
                      </a:moveTo>
                      <a:lnTo>
                        <a:pt x="45" y="187"/>
                      </a:lnTo>
                      <a:lnTo>
                        <a:pt x="116" y="260"/>
                      </a:lnTo>
                      <a:lnTo>
                        <a:pt x="19" y="28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  <p:sp>
            <p:nvSpPr>
              <p:cNvPr id="26" name="TextBox 25"/>
              <p:cNvSpPr txBox="1"/>
              <p:nvPr/>
            </p:nvSpPr>
            <p:spPr>
              <a:xfrm>
                <a:off x="1086593" y="8843252"/>
                <a:ext cx="184731" cy="4747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3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</p:grpSp>
      <p:sp>
        <p:nvSpPr>
          <p:cNvPr id="10" name="Rectangle 9"/>
          <p:cNvSpPr/>
          <p:nvPr/>
        </p:nvSpPr>
        <p:spPr>
          <a:xfrm>
            <a:off x="5117180" y="3894758"/>
            <a:ext cx="1834601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sz="5000" dirty="0" err="1">
                <a:latin typeface="Times New Roman" panose="02020603050405020304" pitchFamily="18" charset="0"/>
              </a:rPr>
              <a:t>Trên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mặt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phẳng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i="1" dirty="0">
                <a:latin typeface="Times New Roman" panose="02020603050405020304" pitchFamily="18" charset="0"/>
              </a:rPr>
              <a:t>Oxy</a:t>
            </a:r>
            <a:r>
              <a:rPr lang="en-US" sz="5000" dirty="0">
                <a:latin typeface="Times New Roman" panose="02020603050405020304" pitchFamily="18" charset="0"/>
              </a:rPr>
              <a:t>  </a:t>
            </a:r>
            <a:r>
              <a:rPr lang="en-US" sz="5000" dirty="0" err="1">
                <a:latin typeface="Times New Roman" panose="02020603050405020304" pitchFamily="18" charset="0"/>
              </a:rPr>
              <a:t>cho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đường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tròn</a:t>
            </a:r>
            <a:r>
              <a:rPr lang="en-US" sz="5000" dirty="0">
                <a:latin typeface="Times New Roman" panose="02020603050405020304" pitchFamily="18" charset="0"/>
              </a:rPr>
              <a:t> (C) </a:t>
            </a:r>
            <a:r>
              <a:rPr lang="en-US" sz="5000" dirty="0" err="1">
                <a:latin typeface="Times New Roman" panose="02020603050405020304" pitchFamily="18" charset="0"/>
              </a:rPr>
              <a:t>tâm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b="1" i="1" dirty="0">
                <a:latin typeface="Times New Roman" panose="02020603050405020304" pitchFamily="18" charset="0"/>
                <a:sym typeface="Symbol" panose="05050102010706020507" pitchFamily="18" charset="2"/>
              </a:rPr>
              <a:t> </a:t>
            </a:r>
            <a:r>
              <a:rPr lang="en-US" sz="5000" b="1" dirty="0">
                <a:latin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sz="50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sz="5000" b="1" i="1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5000" b="1" dirty="0">
                <a:latin typeface="Times New Roman" panose="02020603050405020304" pitchFamily="18" charset="0"/>
                <a:sym typeface="Symbol" panose="05050102010706020507" pitchFamily="18" charset="2"/>
              </a:rPr>
              <a:t>; </a:t>
            </a:r>
            <a:r>
              <a:rPr lang="en-US" sz="50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sz="5000" b="1" dirty="0"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sz="5000" dirty="0">
                <a:latin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sz="5000" dirty="0" err="1">
                <a:latin typeface="Times New Roman" panose="02020603050405020304" pitchFamily="18" charset="0"/>
                <a:sym typeface="Symbol" panose="05050102010706020507" pitchFamily="18" charset="2"/>
              </a:rPr>
              <a:t>bán</a:t>
            </a:r>
            <a:r>
              <a:rPr lang="en-US" sz="50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sym typeface="Symbol" panose="05050102010706020507" pitchFamily="18" charset="2"/>
              </a:rPr>
              <a:t>kính</a:t>
            </a:r>
            <a:r>
              <a:rPr lang="en-US" sz="50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5000" b="1" i="1" dirty="0">
                <a:solidFill>
                  <a:srgbClr val="0000F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lang="en-US" sz="5000" i="1" dirty="0">
                <a:latin typeface="Times New Roman" panose="02020603050405020304" pitchFamily="18" charset="0"/>
                <a:sym typeface="Symbol" panose="05050102010706020507" pitchFamily="18" charset="2"/>
              </a:rPr>
              <a:t>.</a:t>
            </a:r>
            <a:endParaRPr lang="en-US" sz="5000" dirty="0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40" name="Oval 72"/>
          <p:cNvSpPr>
            <a:spLocks noChangeArrowheads="1"/>
          </p:cNvSpPr>
          <p:nvPr/>
        </p:nvSpPr>
        <p:spPr bwMode="auto">
          <a:xfrm>
            <a:off x="18864263" y="5607050"/>
            <a:ext cx="3543300" cy="3441700"/>
          </a:xfrm>
          <a:prstGeom prst="ellipse">
            <a:avLst/>
          </a:prstGeom>
          <a:noFill/>
          <a:ln w="76200">
            <a:solidFill>
              <a:srgbClr val="00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sz="3600">
              <a:latin typeface="Times New Roman" panose="02020603050405020304" pitchFamily="18" charset="0"/>
            </a:endParaRPr>
          </a:p>
        </p:txBody>
      </p:sp>
      <p:sp>
        <p:nvSpPr>
          <p:cNvPr id="41" name="Line 73"/>
          <p:cNvSpPr>
            <a:spLocks noChangeShapeType="1"/>
          </p:cNvSpPr>
          <p:nvPr/>
        </p:nvSpPr>
        <p:spPr bwMode="auto">
          <a:xfrm>
            <a:off x="20677651" y="7288593"/>
            <a:ext cx="1660110" cy="572707"/>
          </a:xfrm>
          <a:prstGeom prst="line">
            <a:avLst/>
          </a:prstGeom>
          <a:noFill/>
          <a:ln w="76200">
            <a:solidFill>
              <a:srgbClr val="00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8600"/>
          </a:p>
        </p:txBody>
      </p:sp>
      <p:grpSp>
        <p:nvGrpSpPr>
          <p:cNvPr id="42" name="Group 74"/>
          <p:cNvGrpSpPr>
            <a:grpSpLocks/>
          </p:cNvGrpSpPr>
          <p:nvPr/>
        </p:nvGrpSpPr>
        <p:grpSpPr bwMode="auto">
          <a:xfrm>
            <a:off x="19010948" y="6623050"/>
            <a:ext cx="3409950" cy="1333500"/>
            <a:chOff x="3570" y="1530"/>
            <a:chExt cx="1074" cy="420"/>
          </a:xfrm>
        </p:grpSpPr>
        <p:sp>
          <p:nvSpPr>
            <p:cNvPr id="44" name="Line 75"/>
            <p:cNvSpPr>
              <a:spLocks noChangeShapeType="1"/>
            </p:cNvSpPr>
            <p:nvPr/>
          </p:nvSpPr>
          <p:spPr bwMode="auto">
            <a:xfrm>
              <a:off x="3570" y="1530"/>
              <a:ext cx="1038" cy="39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33CC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8600"/>
            </a:p>
          </p:txBody>
        </p:sp>
        <p:sp>
          <p:nvSpPr>
            <p:cNvPr id="45" name="Oval 76"/>
            <p:cNvSpPr>
              <a:spLocks noChangeArrowheads="1"/>
            </p:cNvSpPr>
            <p:nvPr/>
          </p:nvSpPr>
          <p:spPr bwMode="auto">
            <a:xfrm>
              <a:off x="4596" y="1902"/>
              <a:ext cx="48" cy="4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sz="3600">
                <a:latin typeface="Times New Roman" panose="02020603050405020304" pitchFamily="18" charset="0"/>
              </a:endParaRPr>
            </a:p>
          </p:txBody>
        </p:sp>
      </p:grpSp>
      <p:sp>
        <p:nvSpPr>
          <p:cNvPr id="46" name="Line 77"/>
          <p:cNvSpPr>
            <a:spLocks noChangeShapeType="1"/>
          </p:cNvSpPr>
          <p:nvPr/>
        </p:nvSpPr>
        <p:spPr bwMode="auto">
          <a:xfrm>
            <a:off x="17854614" y="7252247"/>
            <a:ext cx="2771774" cy="18504"/>
          </a:xfrm>
          <a:prstGeom prst="line">
            <a:avLst/>
          </a:prstGeom>
          <a:noFill/>
          <a:ln w="76200">
            <a:solidFill>
              <a:srgbClr val="99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8600"/>
          </a:p>
        </p:txBody>
      </p:sp>
      <p:sp>
        <p:nvSpPr>
          <p:cNvPr id="47" name="Line 78"/>
          <p:cNvSpPr>
            <a:spLocks noChangeShapeType="1"/>
          </p:cNvSpPr>
          <p:nvPr/>
        </p:nvSpPr>
        <p:spPr bwMode="auto">
          <a:xfrm>
            <a:off x="20626387" y="7329653"/>
            <a:ext cx="3176" cy="1995323"/>
          </a:xfrm>
          <a:prstGeom prst="line">
            <a:avLst/>
          </a:prstGeom>
          <a:noFill/>
          <a:ln w="76200">
            <a:solidFill>
              <a:srgbClr val="99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8600"/>
          </a:p>
        </p:txBody>
      </p:sp>
      <p:sp>
        <p:nvSpPr>
          <p:cNvPr id="48" name="Rectangle 79"/>
          <p:cNvSpPr>
            <a:spLocks noChangeArrowheads="1"/>
          </p:cNvSpPr>
          <p:nvPr/>
        </p:nvSpPr>
        <p:spPr bwMode="auto">
          <a:xfrm>
            <a:off x="21359813" y="6826250"/>
            <a:ext cx="37670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4800" i="1" dirty="0">
                <a:solidFill>
                  <a:srgbClr val="0000CC"/>
                </a:solidFill>
                <a:latin typeface="Times New Roman" panose="02020603050405020304" pitchFamily="18" charset="0"/>
              </a:rPr>
              <a:t>R</a:t>
            </a:r>
          </a:p>
        </p:txBody>
      </p:sp>
      <p:sp>
        <p:nvSpPr>
          <p:cNvPr id="49" name="Rectangle 80"/>
          <p:cNvSpPr>
            <a:spLocks noChangeArrowheads="1"/>
          </p:cNvSpPr>
          <p:nvPr/>
        </p:nvSpPr>
        <p:spPr bwMode="auto">
          <a:xfrm>
            <a:off x="22937787" y="9204326"/>
            <a:ext cx="27251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4800" i="1" dirty="0">
                <a:solidFill>
                  <a:srgbClr val="9933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50" name="Line 81"/>
          <p:cNvSpPr>
            <a:spLocks noChangeShapeType="1"/>
          </p:cNvSpPr>
          <p:nvPr/>
        </p:nvSpPr>
        <p:spPr bwMode="auto">
          <a:xfrm>
            <a:off x="17917319" y="5308077"/>
            <a:ext cx="0" cy="5359923"/>
          </a:xfrm>
          <a:prstGeom prst="line">
            <a:avLst/>
          </a:prstGeom>
          <a:noFill/>
          <a:ln w="76200">
            <a:solidFill>
              <a:srgbClr val="000099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8600"/>
          </a:p>
        </p:txBody>
      </p:sp>
      <p:sp>
        <p:nvSpPr>
          <p:cNvPr id="51" name="Oval 82"/>
          <p:cNvSpPr>
            <a:spLocks noChangeArrowheads="1"/>
          </p:cNvSpPr>
          <p:nvPr/>
        </p:nvSpPr>
        <p:spPr bwMode="auto">
          <a:xfrm>
            <a:off x="17850682" y="9290050"/>
            <a:ext cx="92074" cy="92076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sz="3600">
              <a:latin typeface="Times New Roman" panose="02020603050405020304" pitchFamily="18" charset="0"/>
            </a:endParaRPr>
          </a:p>
        </p:txBody>
      </p:sp>
      <p:sp>
        <p:nvSpPr>
          <p:cNvPr id="52" name="Rectangle 83"/>
          <p:cNvSpPr>
            <a:spLocks noChangeArrowheads="1"/>
          </p:cNvSpPr>
          <p:nvPr/>
        </p:nvSpPr>
        <p:spPr bwMode="auto">
          <a:xfrm>
            <a:off x="17565701" y="9128124"/>
            <a:ext cx="4699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4800" i="1" dirty="0">
                <a:solidFill>
                  <a:srgbClr val="993300"/>
                </a:solidFill>
                <a:latin typeface="Times New Roman" panose="02020603050405020304" pitchFamily="18" charset="0"/>
              </a:rPr>
              <a:t>o</a:t>
            </a:r>
          </a:p>
        </p:txBody>
      </p:sp>
      <p:sp>
        <p:nvSpPr>
          <p:cNvPr id="53" name="Oval 84"/>
          <p:cNvSpPr>
            <a:spLocks noChangeArrowheads="1"/>
          </p:cNvSpPr>
          <p:nvPr/>
        </p:nvSpPr>
        <p:spPr bwMode="auto">
          <a:xfrm>
            <a:off x="20622455" y="7232650"/>
            <a:ext cx="92076" cy="92076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sz="3600">
              <a:latin typeface="Times New Roman" panose="02020603050405020304" pitchFamily="18" charset="0"/>
            </a:endParaRPr>
          </a:p>
        </p:txBody>
      </p:sp>
      <p:sp>
        <p:nvSpPr>
          <p:cNvPr id="54" name="Rectangle 85"/>
          <p:cNvSpPr>
            <a:spLocks noChangeArrowheads="1"/>
          </p:cNvSpPr>
          <p:nvPr/>
        </p:nvSpPr>
        <p:spPr bwMode="auto">
          <a:xfrm>
            <a:off x="20772437" y="6521450"/>
            <a:ext cx="205184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4800" b="1" i="1" dirty="0">
                <a:solidFill>
                  <a:srgbClr val="9933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</a:t>
            </a:r>
          </a:p>
        </p:txBody>
      </p:sp>
      <p:sp>
        <p:nvSpPr>
          <p:cNvPr id="55" name="Oval 86"/>
          <p:cNvSpPr>
            <a:spLocks noChangeArrowheads="1"/>
          </p:cNvSpPr>
          <p:nvPr/>
        </p:nvSpPr>
        <p:spPr bwMode="auto">
          <a:xfrm>
            <a:off x="17867786" y="7213600"/>
            <a:ext cx="92074" cy="92076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sz="3600">
              <a:latin typeface="Times New Roman" panose="02020603050405020304" pitchFamily="18" charset="0"/>
            </a:endParaRPr>
          </a:p>
        </p:txBody>
      </p:sp>
      <p:sp>
        <p:nvSpPr>
          <p:cNvPr id="56" name="Rectangle 87"/>
          <p:cNvSpPr>
            <a:spLocks noChangeArrowheads="1"/>
          </p:cNvSpPr>
          <p:nvPr/>
        </p:nvSpPr>
        <p:spPr bwMode="auto">
          <a:xfrm>
            <a:off x="17384714" y="6858000"/>
            <a:ext cx="600074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4800" i="1" dirty="0">
                <a:solidFill>
                  <a:srgbClr val="993300"/>
                </a:solidFill>
                <a:latin typeface="Times New Roman" panose="02020603050405020304" pitchFamily="18" charset="0"/>
              </a:rPr>
              <a:t>b</a:t>
            </a:r>
            <a:endParaRPr lang="en-US" sz="4800" i="1" baseline="-25000" dirty="0">
              <a:solidFill>
                <a:srgbClr val="99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7" name="Oval 88"/>
          <p:cNvSpPr>
            <a:spLocks noChangeArrowheads="1"/>
          </p:cNvSpPr>
          <p:nvPr/>
        </p:nvSpPr>
        <p:spPr bwMode="auto">
          <a:xfrm>
            <a:off x="20571179" y="9272960"/>
            <a:ext cx="92076" cy="92076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sz="3600">
              <a:latin typeface="Times New Roman" panose="02020603050405020304" pitchFamily="18" charset="0"/>
            </a:endParaRPr>
          </a:p>
        </p:txBody>
      </p:sp>
      <p:sp>
        <p:nvSpPr>
          <p:cNvPr id="58" name="Rectangle 89"/>
          <p:cNvSpPr>
            <a:spLocks noChangeArrowheads="1"/>
          </p:cNvSpPr>
          <p:nvPr/>
        </p:nvSpPr>
        <p:spPr bwMode="auto">
          <a:xfrm>
            <a:off x="20423188" y="9264650"/>
            <a:ext cx="30777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4800" i="1" dirty="0">
                <a:solidFill>
                  <a:srgbClr val="993300"/>
                </a:solidFill>
                <a:latin typeface="Times New Roman" panose="02020603050405020304" pitchFamily="18" charset="0"/>
              </a:rPr>
              <a:t>a</a:t>
            </a:r>
            <a:endParaRPr lang="en-US" sz="4800" i="1" baseline="-25000" dirty="0">
              <a:solidFill>
                <a:srgbClr val="99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9" name="Rectangle 90"/>
          <p:cNvSpPr>
            <a:spLocks noChangeArrowheads="1"/>
          </p:cNvSpPr>
          <p:nvPr/>
        </p:nvSpPr>
        <p:spPr bwMode="auto">
          <a:xfrm>
            <a:off x="17375187" y="5029200"/>
            <a:ext cx="27251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4800" i="1" dirty="0">
                <a:solidFill>
                  <a:srgbClr val="993300"/>
                </a:solidFill>
                <a:latin typeface="Times New Roman" panose="02020603050405020304" pitchFamily="18" charset="0"/>
              </a:rPr>
              <a:t>y</a:t>
            </a:r>
          </a:p>
        </p:txBody>
      </p:sp>
      <p:grpSp>
        <p:nvGrpSpPr>
          <p:cNvPr id="60" name="Group 91"/>
          <p:cNvGrpSpPr>
            <a:grpSpLocks/>
          </p:cNvGrpSpPr>
          <p:nvPr/>
        </p:nvGrpSpPr>
        <p:grpSpPr bwMode="auto">
          <a:xfrm>
            <a:off x="18335978" y="6349172"/>
            <a:ext cx="4663156" cy="2186633"/>
            <a:chOff x="3402" y="1464"/>
            <a:chExt cx="1437" cy="651"/>
          </a:xfrm>
        </p:grpSpPr>
        <p:sp>
          <p:nvSpPr>
            <p:cNvPr id="61" name="Rectangle 92"/>
            <p:cNvSpPr>
              <a:spLocks noChangeArrowheads="1"/>
            </p:cNvSpPr>
            <p:nvPr/>
          </p:nvSpPr>
          <p:spPr bwMode="auto">
            <a:xfrm>
              <a:off x="4656" y="1882"/>
              <a:ext cx="18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4800" b="1" dirty="0">
                  <a:solidFill>
                    <a:srgbClr val="993300"/>
                  </a:solidFill>
                  <a:latin typeface="Times New Roman" panose="02020603050405020304" pitchFamily="18" charset="0"/>
                </a:rPr>
                <a:t>M</a:t>
              </a:r>
            </a:p>
          </p:txBody>
        </p:sp>
        <p:sp>
          <p:nvSpPr>
            <p:cNvPr id="62" name="Line 93"/>
            <p:cNvSpPr>
              <a:spLocks noChangeShapeType="1"/>
            </p:cNvSpPr>
            <p:nvPr/>
          </p:nvSpPr>
          <p:spPr bwMode="auto">
            <a:xfrm>
              <a:off x="3402" y="1464"/>
              <a:ext cx="1038" cy="39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33CC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8600"/>
            </a:p>
          </p:txBody>
        </p:sp>
      </p:grpSp>
      <p:sp>
        <p:nvSpPr>
          <p:cNvPr id="63" name="Line 94"/>
          <p:cNvSpPr>
            <a:spLocks noChangeShapeType="1"/>
          </p:cNvSpPr>
          <p:nvPr/>
        </p:nvSpPr>
        <p:spPr bwMode="auto">
          <a:xfrm>
            <a:off x="16994187" y="9311640"/>
            <a:ext cx="6334124" cy="0"/>
          </a:xfrm>
          <a:prstGeom prst="line">
            <a:avLst/>
          </a:prstGeom>
          <a:noFill/>
          <a:ln w="76200">
            <a:solidFill>
              <a:srgbClr val="000099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8600"/>
          </a:p>
        </p:txBody>
      </p:sp>
      <p:sp>
        <p:nvSpPr>
          <p:cNvPr id="64" name="Rectangle 63"/>
          <p:cNvSpPr/>
          <p:nvPr/>
        </p:nvSpPr>
        <p:spPr>
          <a:xfrm>
            <a:off x="1786502" y="4911054"/>
            <a:ext cx="179648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sz="5000" dirty="0">
                <a:latin typeface="Times New Roman" panose="02020603050405020304" pitchFamily="18" charset="0"/>
              </a:rPr>
              <a:t>Ta </a:t>
            </a:r>
            <a:r>
              <a:rPr lang="en-US" sz="5000" dirty="0" err="1">
                <a:latin typeface="Times New Roman" panose="02020603050405020304" pitchFamily="18" charset="0"/>
              </a:rPr>
              <a:t>có</a:t>
            </a:r>
            <a:r>
              <a:rPr lang="en-US" sz="5000" dirty="0">
                <a:latin typeface="Times New Roman" panose="02020603050405020304" pitchFamily="18" charset="0"/>
              </a:rPr>
              <a:t>: </a:t>
            </a:r>
          </a:p>
        </p:txBody>
      </p:sp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335479"/>
              </p:ext>
            </p:extLst>
          </p:nvPr>
        </p:nvGraphicFramePr>
        <p:xfrm>
          <a:off x="4230688" y="4927600"/>
          <a:ext cx="35814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63" name="Equation" r:id="rId4" imgW="1790640" imgH="482400" progId="Equation.DSMT4">
                  <p:embed/>
                </p:oleObj>
              </mc:Choice>
              <mc:Fallback>
                <p:oleObj name="Equation" r:id="rId4" imgW="1790640" imgH="482400" progId="Equation.DSMT4">
                  <p:embed/>
                  <p:pic>
                    <p:nvPicPr>
                      <p:cNvPr id="38" name="Object 3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230688" y="4927600"/>
                        <a:ext cx="35814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9107548"/>
              </p:ext>
            </p:extLst>
          </p:nvPr>
        </p:nvGraphicFramePr>
        <p:xfrm>
          <a:off x="8385174" y="5835650"/>
          <a:ext cx="6654800" cy="1325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64" name="Equation" r:id="rId6" imgW="3327120" imgH="647640" progId="Equation.DSMT4">
                  <p:embed/>
                </p:oleObj>
              </mc:Choice>
              <mc:Fallback>
                <p:oleObj name="Equation" r:id="rId6" imgW="3327120" imgH="647640" progId="Equation.DSMT4">
                  <p:embed/>
                  <p:pic>
                    <p:nvPicPr>
                      <p:cNvPr id="39" name="Object 38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385174" y="5835650"/>
                        <a:ext cx="6654800" cy="1325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0810020"/>
              </p:ext>
            </p:extLst>
          </p:nvPr>
        </p:nvGraphicFramePr>
        <p:xfrm>
          <a:off x="8430502" y="7387863"/>
          <a:ext cx="6400800" cy="111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65" name="Equation" r:id="rId8" imgW="3200400" imgH="545760" progId="Equation.DSMT4">
                  <p:embed/>
                </p:oleObj>
              </mc:Choice>
              <mc:Fallback>
                <p:oleObj name="Equation" r:id="rId8" imgW="3200400" imgH="545760" progId="Equation.DSMT4">
                  <p:embed/>
                  <p:pic>
                    <p:nvPicPr>
                      <p:cNvPr id="42" name="Object 4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430502" y="7387863"/>
                        <a:ext cx="6400800" cy="1119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Object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090889"/>
              </p:ext>
            </p:extLst>
          </p:nvPr>
        </p:nvGraphicFramePr>
        <p:xfrm>
          <a:off x="8383587" y="5065713"/>
          <a:ext cx="27178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66" name="Equation" r:id="rId10" imgW="1358640" imgH="279360" progId="Equation.DSMT4">
                  <p:embed/>
                </p:oleObj>
              </mc:Choice>
              <mc:Fallback>
                <p:oleObj name="Equation" r:id="rId10" imgW="1358640" imgH="279360" progId="Equation.DSMT4">
                  <p:embed/>
                  <p:pic>
                    <p:nvPicPr>
                      <p:cNvPr id="49" name="Object 48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383587" y="5065713"/>
                        <a:ext cx="27178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" name="Rectangle 69"/>
          <p:cNvSpPr/>
          <p:nvPr/>
        </p:nvSpPr>
        <p:spPr>
          <a:xfrm>
            <a:off x="1731961" y="9608106"/>
            <a:ext cx="1983422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dirty="0" err="1">
                <a:latin typeface="Times New Roman" panose="02020603050405020304" pitchFamily="18" charset="0"/>
              </a:rPr>
              <a:t>Phương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trình</a:t>
            </a:r>
            <a:r>
              <a:rPr lang="en-US" sz="5000" dirty="0">
                <a:latin typeface="Times New Roman" panose="02020603050405020304" pitchFamily="18" charset="0"/>
              </a:rPr>
              <a:t>                                                </a:t>
            </a:r>
          </a:p>
          <a:p>
            <a:pPr>
              <a:spcBef>
                <a:spcPct val="0"/>
              </a:spcBef>
            </a:pPr>
            <a:r>
              <a:rPr lang="en-US" sz="5000" dirty="0" err="1">
                <a:latin typeface="Times New Roman" panose="02020603050405020304" pitchFamily="18" charset="0"/>
              </a:rPr>
              <a:t>được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gọi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là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phương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trình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của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đường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tròn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tâm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b="1" i="1" dirty="0">
                <a:latin typeface="Times New Roman" panose="02020603050405020304" pitchFamily="18" charset="0"/>
                <a:sym typeface="Symbol" panose="05050102010706020507" pitchFamily="18" charset="2"/>
              </a:rPr>
              <a:t> </a:t>
            </a:r>
            <a:r>
              <a:rPr lang="en-US" sz="5000" b="1" dirty="0">
                <a:latin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sz="50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sz="5000" b="1" i="1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5000" b="1" dirty="0">
                <a:latin typeface="Times New Roman" panose="02020603050405020304" pitchFamily="18" charset="0"/>
                <a:sym typeface="Symbol" panose="05050102010706020507" pitchFamily="18" charset="2"/>
              </a:rPr>
              <a:t>; </a:t>
            </a:r>
            <a:r>
              <a:rPr lang="en-US" sz="50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sz="5000" b="1" dirty="0"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sz="5000" dirty="0">
                <a:latin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sz="5000" dirty="0" err="1">
                <a:latin typeface="Times New Roman" panose="02020603050405020304" pitchFamily="18" charset="0"/>
                <a:sym typeface="Symbol" panose="05050102010706020507" pitchFamily="18" charset="2"/>
              </a:rPr>
              <a:t>bán</a:t>
            </a:r>
            <a:r>
              <a:rPr lang="en-US" sz="50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sym typeface="Symbol" panose="05050102010706020507" pitchFamily="18" charset="2"/>
              </a:rPr>
              <a:t>kính</a:t>
            </a:r>
            <a:r>
              <a:rPr lang="en-US" sz="50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5000" b="1" i="1" dirty="0">
                <a:solidFill>
                  <a:srgbClr val="0000F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lang="en-US" sz="5000" i="1" dirty="0">
                <a:latin typeface="Times New Roman" panose="02020603050405020304" pitchFamily="18" charset="0"/>
                <a:sym typeface="Symbol" panose="05050102010706020507" pitchFamily="18" charset="2"/>
              </a:rPr>
              <a:t>.</a:t>
            </a:r>
            <a:endParaRPr lang="en-US" sz="5000" dirty="0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graphicFrame>
        <p:nvGraphicFramePr>
          <p:cNvPr id="71" name="Object 7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6048450"/>
              </p:ext>
            </p:extLst>
          </p:nvPr>
        </p:nvGraphicFramePr>
        <p:xfrm>
          <a:off x="5258613" y="9471201"/>
          <a:ext cx="7408863" cy="111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67" name="Equation" r:id="rId12" imgW="2806560" imgH="545760" progId="Equation.DSMT4">
                  <p:embed/>
                </p:oleObj>
              </mc:Choice>
              <mc:Fallback>
                <p:oleObj name="Equation" r:id="rId12" imgW="2806560" imgH="545760" progId="Equation.DSMT4">
                  <p:embed/>
                  <p:pic>
                    <p:nvPicPr>
                      <p:cNvPr id="40" name="Object 39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258613" y="9471201"/>
                        <a:ext cx="7408863" cy="1116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" name="Oval 86"/>
          <p:cNvSpPr>
            <a:spLocks noChangeArrowheads="1"/>
          </p:cNvSpPr>
          <p:nvPr/>
        </p:nvSpPr>
        <p:spPr bwMode="auto">
          <a:xfrm>
            <a:off x="22236113" y="7924800"/>
            <a:ext cx="92074" cy="92076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sz="36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980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500"/>
                            </p:stCondLst>
                            <p:childTnLst>
                              <p:par>
                                <p:cTn id="5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0"/>
                            </p:stCondLst>
                            <p:childTnLst>
                              <p:par>
                                <p:cTn id="6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5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0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6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500"/>
                            </p:stCondLst>
                            <p:childTnLst>
                              <p:par>
                                <p:cTn id="1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6" grpId="0" animBg="1"/>
      <p:bldP spid="47" grpId="0" animBg="1"/>
      <p:bldP spid="48" grpId="0"/>
      <p:bldP spid="49" grpId="0"/>
      <p:bldP spid="50" grpId="0" animBg="1"/>
      <p:bldP spid="51" grpId="0" animBg="1"/>
      <p:bldP spid="52" grpId="0"/>
      <p:bldP spid="53" grpId="0" animBg="1"/>
      <p:bldP spid="54" grpId="0"/>
      <p:bldP spid="55" grpId="0" animBg="1"/>
      <p:bldP spid="56" grpId="0"/>
      <p:bldP spid="57" grpId="0" animBg="1"/>
      <p:bldP spid="58" grpId="0"/>
      <p:bldP spid="59" grpId="0"/>
      <p:bldP spid="63" grpId="0" animBg="1"/>
      <p:bldP spid="64" grpId="0"/>
      <p:bldP spid="7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1584762"/>
            <a:ext cx="1906588" cy="804674"/>
            <a:chOff x="-288924" y="1905000"/>
            <a:chExt cx="2362200" cy="804672"/>
          </a:xfrm>
        </p:grpSpPr>
        <p:sp>
          <p:nvSpPr>
            <p:cNvPr id="3" name="Rounded Rectangle 2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713241" y="1913523"/>
              <a:ext cx="450764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992187" y="2533888"/>
            <a:ext cx="54374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2" name="Group 10"/>
          <p:cNvGrpSpPr/>
          <p:nvPr/>
        </p:nvGrpSpPr>
        <p:grpSpPr>
          <a:xfrm>
            <a:off x="1237341" y="5831676"/>
            <a:ext cx="21819676" cy="7509641"/>
            <a:chOff x="1270511" y="5867400"/>
            <a:chExt cx="21819676" cy="8308150"/>
          </a:xfrm>
        </p:grpSpPr>
        <p:sp>
          <p:nvSpPr>
            <p:cNvPr id="53" name="Rounded Rectangle 52"/>
            <p:cNvSpPr/>
            <p:nvPr/>
          </p:nvSpPr>
          <p:spPr>
            <a:xfrm>
              <a:off x="1272210" y="6139009"/>
              <a:ext cx="21817977" cy="803654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4" name="Group 60"/>
            <p:cNvGrpSpPr/>
            <p:nvPr/>
          </p:nvGrpSpPr>
          <p:grpSpPr>
            <a:xfrm>
              <a:off x="1270511" y="5867400"/>
              <a:ext cx="3568119" cy="845462"/>
              <a:chOff x="1224541" y="6305967"/>
              <a:chExt cx="3568119" cy="845462"/>
            </a:xfrm>
          </p:grpSpPr>
          <p:sp>
            <p:nvSpPr>
              <p:cNvPr id="55" name="Freeform 20"/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296330" y="6305967"/>
                <a:ext cx="2372765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600" b="1" dirty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9" name="Round Diagonal Corner Rectangle 58"/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1" name="Group 54"/>
          <p:cNvGrpSpPr/>
          <p:nvPr/>
        </p:nvGrpSpPr>
        <p:grpSpPr>
          <a:xfrm>
            <a:off x="1366751" y="2369468"/>
            <a:ext cx="21841827" cy="3064306"/>
            <a:chOff x="1268078" y="3405486"/>
            <a:chExt cx="21841827" cy="1992085"/>
          </a:xfrm>
        </p:grpSpPr>
        <p:sp>
          <p:nvSpPr>
            <p:cNvPr id="62" name="Rounded Rectangle 61"/>
            <p:cNvSpPr/>
            <p:nvPr/>
          </p:nvSpPr>
          <p:spPr>
            <a:xfrm>
              <a:off x="1268078" y="3790951"/>
              <a:ext cx="21841827" cy="1606620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3" name="Group 67"/>
            <p:cNvGrpSpPr/>
            <p:nvPr/>
          </p:nvGrpSpPr>
          <p:grpSpPr>
            <a:xfrm>
              <a:off x="1268078" y="3405486"/>
              <a:ext cx="3251532" cy="940513"/>
              <a:chOff x="1311958" y="3405486"/>
              <a:chExt cx="3251532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21386" y="2671082"/>
                <a:ext cx="793396" cy="2490813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250671" y="3527166"/>
                <a:ext cx="2231701" cy="5202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Ví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dụ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1</a:t>
                </a:r>
              </a:p>
            </p:txBody>
          </p:sp>
          <p:grpSp>
            <p:nvGrpSpPr>
              <p:cNvPr id="66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92" name="Rectangle 91"/>
          <p:cNvSpPr/>
          <p:nvPr/>
        </p:nvSpPr>
        <p:spPr>
          <a:xfrm>
            <a:off x="4575430" y="2971800"/>
            <a:ext cx="1834601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sz="5000" dirty="0">
                <a:latin typeface="Times New Roman" panose="02020603050405020304" pitchFamily="18" charset="0"/>
              </a:rPr>
              <a:t>Cho </a:t>
            </a:r>
            <a:r>
              <a:rPr lang="en-US" sz="5000" dirty="0" err="1">
                <a:latin typeface="Times New Roman" panose="02020603050405020304" pitchFamily="18" charset="0"/>
              </a:rPr>
              <a:t>hai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điểm</a:t>
            </a:r>
            <a:r>
              <a:rPr lang="en-US" sz="5000" dirty="0">
                <a:latin typeface="Times New Roman" panose="02020603050405020304" pitchFamily="18" charset="0"/>
              </a:rPr>
              <a:t>                 </a:t>
            </a:r>
            <a:r>
              <a:rPr lang="en-US" sz="5000" dirty="0" err="1">
                <a:latin typeface="Times New Roman" panose="02020603050405020304" pitchFamily="18" charset="0"/>
              </a:rPr>
              <a:t>và</a:t>
            </a:r>
            <a:r>
              <a:rPr lang="en-US" sz="5000" dirty="0">
                <a:latin typeface="Times New Roman" panose="02020603050405020304" pitchFamily="18" charset="0"/>
              </a:rPr>
              <a:t>               </a:t>
            </a:r>
            <a:r>
              <a:rPr lang="en-US" sz="5000" i="1" dirty="0">
                <a:latin typeface="Times New Roman" panose="02020603050405020304" pitchFamily="18" charset="0"/>
                <a:sym typeface="Symbol" panose="05050102010706020507" pitchFamily="18" charset="2"/>
              </a:rPr>
              <a:t>.</a:t>
            </a:r>
            <a:endParaRPr lang="en-US" sz="5000" dirty="0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graphicFrame>
        <p:nvGraphicFramePr>
          <p:cNvPr id="94" name="Object 9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7508431"/>
              </p:ext>
            </p:extLst>
          </p:nvPr>
        </p:nvGraphicFramePr>
        <p:xfrm>
          <a:off x="11528477" y="3017936"/>
          <a:ext cx="21590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157" name="Equation" r:id="rId4" imgW="1079280" imgH="482400" progId="Equation.DSMT4">
                  <p:embed/>
                </p:oleObj>
              </mc:Choice>
              <mc:Fallback>
                <p:oleObj name="Equation" r:id="rId4" imgW="1079280" imgH="482400" progId="Equation.DSMT4">
                  <p:embed/>
                  <p:pic>
                    <p:nvPicPr>
                      <p:cNvPr id="66" name="Object 6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528477" y="3017936"/>
                        <a:ext cx="21590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" name="Object 9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5826434"/>
              </p:ext>
            </p:extLst>
          </p:nvPr>
        </p:nvGraphicFramePr>
        <p:xfrm>
          <a:off x="8354557" y="3017154"/>
          <a:ext cx="22606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158" name="Equation" r:id="rId6" imgW="1130040" imgH="482400" progId="Equation.DSMT4">
                  <p:embed/>
                </p:oleObj>
              </mc:Choice>
              <mc:Fallback>
                <p:oleObj name="Equation" r:id="rId6" imgW="1130040" imgH="482400" progId="Equation.DSMT4">
                  <p:embed/>
                  <p:pic>
                    <p:nvPicPr>
                      <p:cNvPr id="94" name="Object 93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354557" y="3017154"/>
                        <a:ext cx="22606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" name="Rectangle 98"/>
          <p:cNvSpPr/>
          <p:nvPr/>
        </p:nvSpPr>
        <p:spPr>
          <a:xfrm>
            <a:off x="4676389" y="3810000"/>
            <a:ext cx="1834601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sz="5000" dirty="0">
                <a:latin typeface="Times New Roman" panose="02020603050405020304" pitchFamily="18" charset="0"/>
              </a:rPr>
              <a:t>a). </a:t>
            </a:r>
            <a:r>
              <a:rPr lang="en-US" sz="5000" dirty="0" err="1">
                <a:latin typeface="Times New Roman" panose="02020603050405020304" pitchFamily="18" charset="0"/>
              </a:rPr>
              <a:t>Viết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phương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trình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đường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tròn</a:t>
            </a:r>
            <a:r>
              <a:rPr lang="en-US" sz="5000" dirty="0">
                <a:latin typeface="Times New Roman" panose="02020603050405020304" pitchFamily="18" charset="0"/>
              </a:rPr>
              <a:t> (C) </a:t>
            </a:r>
            <a:r>
              <a:rPr lang="en-US" sz="5000" dirty="0" err="1">
                <a:latin typeface="Times New Roman" panose="02020603050405020304" pitchFamily="18" charset="0"/>
              </a:rPr>
              <a:t>có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tâm</a:t>
            </a:r>
            <a:r>
              <a:rPr lang="en-US" sz="5000" dirty="0">
                <a:latin typeface="Times New Roman" panose="02020603050405020304" pitchFamily="18" charset="0"/>
              </a:rPr>
              <a:t>      </a:t>
            </a:r>
            <a:r>
              <a:rPr lang="en-US" sz="5000" dirty="0" err="1">
                <a:latin typeface="Times New Roman" panose="02020603050405020304" pitchFamily="18" charset="0"/>
              </a:rPr>
              <a:t>và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đi</a:t>
            </a:r>
            <a:r>
              <a:rPr lang="en-US" sz="5000" dirty="0">
                <a:latin typeface="Times New Roman" panose="02020603050405020304" pitchFamily="18" charset="0"/>
              </a:rPr>
              <a:t> qua    </a:t>
            </a:r>
            <a:r>
              <a:rPr lang="en-US" sz="5000" i="1" dirty="0">
                <a:latin typeface="Times New Roman" panose="02020603050405020304" pitchFamily="18" charset="0"/>
                <a:sym typeface="Symbol" panose="05050102010706020507" pitchFamily="18" charset="2"/>
              </a:rPr>
              <a:t>.</a:t>
            </a:r>
            <a:endParaRPr lang="en-US" sz="5000" dirty="0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graphicFrame>
        <p:nvGraphicFramePr>
          <p:cNvPr id="100" name="Object 9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0396513"/>
              </p:ext>
            </p:extLst>
          </p:nvPr>
        </p:nvGraphicFramePr>
        <p:xfrm>
          <a:off x="16145827" y="3994762"/>
          <a:ext cx="5588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159" name="Equation" r:id="rId8" imgW="279360" imgH="266400" progId="Equation.DSMT4">
                  <p:embed/>
                </p:oleObj>
              </mc:Choice>
              <mc:Fallback>
                <p:oleObj name="Equation" r:id="rId8" imgW="279360" imgH="266400" progId="Equation.DSMT4">
                  <p:embed/>
                  <p:pic>
                    <p:nvPicPr>
                      <p:cNvPr id="97" name="Object 96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6145827" y="3994762"/>
                        <a:ext cx="5588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" name="Object 10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8559881"/>
              </p:ext>
            </p:extLst>
          </p:nvPr>
        </p:nvGraphicFramePr>
        <p:xfrm>
          <a:off x="19371627" y="3994762"/>
          <a:ext cx="457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160" name="Equation" r:id="rId10" imgW="228600" imgH="266400" progId="Equation.DSMT4">
                  <p:embed/>
                </p:oleObj>
              </mc:Choice>
              <mc:Fallback>
                <p:oleObj name="Equation" r:id="rId10" imgW="228600" imgH="266400" progId="Equation.DSMT4">
                  <p:embed/>
                  <p:pic>
                    <p:nvPicPr>
                      <p:cNvPr id="98" name="Object 97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9371627" y="3994762"/>
                        <a:ext cx="4572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" name="Rectangle 101"/>
          <p:cNvSpPr/>
          <p:nvPr/>
        </p:nvSpPr>
        <p:spPr>
          <a:xfrm>
            <a:off x="4676389" y="4572000"/>
            <a:ext cx="1834601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sz="5000" dirty="0">
                <a:latin typeface="Times New Roman" panose="02020603050405020304" pitchFamily="18" charset="0"/>
              </a:rPr>
              <a:t>b). </a:t>
            </a:r>
            <a:r>
              <a:rPr lang="en-US" sz="5000" dirty="0" err="1">
                <a:latin typeface="Times New Roman" panose="02020603050405020304" pitchFamily="18" charset="0"/>
              </a:rPr>
              <a:t>Viết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phương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trình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đường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tròn</a:t>
            </a:r>
            <a:r>
              <a:rPr lang="en-US" sz="5000" dirty="0">
                <a:latin typeface="Times New Roman" panose="02020603050405020304" pitchFamily="18" charset="0"/>
              </a:rPr>
              <a:t> (C) </a:t>
            </a:r>
            <a:r>
              <a:rPr lang="en-US" sz="5000" dirty="0" err="1">
                <a:latin typeface="Times New Roman" panose="02020603050405020304" pitchFamily="18" charset="0"/>
              </a:rPr>
              <a:t>nhận</a:t>
            </a:r>
            <a:r>
              <a:rPr lang="en-US" sz="5000" dirty="0">
                <a:latin typeface="Times New Roman" panose="02020603050405020304" pitchFamily="18" charset="0"/>
              </a:rPr>
              <a:t>        </a:t>
            </a:r>
            <a:r>
              <a:rPr lang="en-US" sz="5000" dirty="0" err="1">
                <a:latin typeface="Times New Roman" panose="02020603050405020304" pitchFamily="18" charset="0"/>
              </a:rPr>
              <a:t>làm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đường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kính</a:t>
            </a:r>
            <a:r>
              <a:rPr lang="en-US" sz="5000" i="1" dirty="0">
                <a:latin typeface="Times New Roman" panose="02020603050405020304" pitchFamily="18" charset="0"/>
                <a:sym typeface="Symbol" panose="05050102010706020507" pitchFamily="18" charset="2"/>
              </a:rPr>
              <a:t>.</a:t>
            </a:r>
            <a:endParaRPr lang="en-US" sz="5000" dirty="0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graphicFrame>
        <p:nvGraphicFramePr>
          <p:cNvPr id="103" name="Object 10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0795227"/>
              </p:ext>
            </p:extLst>
          </p:nvPr>
        </p:nvGraphicFramePr>
        <p:xfrm>
          <a:off x="15724188" y="4756150"/>
          <a:ext cx="9144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161" name="Equation" r:id="rId12" imgW="457200" imgH="266400" progId="Equation.DSMT4">
                  <p:embed/>
                </p:oleObj>
              </mc:Choice>
              <mc:Fallback>
                <p:oleObj name="Equation" r:id="rId12" imgW="457200" imgH="266400" progId="Equation.DSMT4">
                  <p:embed/>
                  <p:pic>
                    <p:nvPicPr>
                      <p:cNvPr id="97" name="Object 96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5724188" y="4756150"/>
                        <a:ext cx="9144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" name="TextBox 104"/>
          <p:cNvSpPr txBox="1"/>
          <p:nvPr/>
        </p:nvSpPr>
        <p:spPr>
          <a:xfrm>
            <a:off x="1920873" y="1572061"/>
            <a:ext cx="172831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ĐƯỜNG TRÒN CÓ TÂM VÀ BÁN KÍNH CHO TRƯỚC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4828789" y="6072426"/>
            <a:ext cx="1834601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sz="5000" dirty="0">
                <a:latin typeface="Times New Roman" panose="02020603050405020304" pitchFamily="18" charset="0"/>
              </a:rPr>
              <a:t>a). </a:t>
            </a:r>
            <a:r>
              <a:rPr lang="en-US" sz="5000" dirty="0" err="1">
                <a:latin typeface="Times New Roman" panose="02020603050405020304" pitchFamily="18" charset="0"/>
              </a:rPr>
              <a:t>Đường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tròn</a:t>
            </a:r>
            <a:r>
              <a:rPr lang="en-US" sz="5000" dirty="0">
                <a:latin typeface="Times New Roman" panose="02020603050405020304" pitchFamily="18" charset="0"/>
              </a:rPr>
              <a:t> (C) </a:t>
            </a:r>
            <a:r>
              <a:rPr lang="en-US" sz="5000" dirty="0" err="1">
                <a:latin typeface="Times New Roman" panose="02020603050405020304" pitchFamily="18" charset="0"/>
              </a:rPr>
              <a:t>có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tâm</a:t>
            </a:r>
            <a:r>
              <a:rPr lang="en-US" sz="5000" dirty="0">
                <a:latin typeface="Times New Roman" panose="02020603050405020304" pitchFamily="18" charset="0"/>
              </a:rPr>
              <a:t>      </a:t>
            </a:r>
            <a:r>
              <a:rPr lang="en-US" sz="5000" dirty="0" err="1">
                <a:latin typeface="Times New Roman" panose="02020603050405020304" pitchFamily="18" charset="0"/>
              </a:rPr>
              <a:t>và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nhận</a:t>
            </a:r>
            <a:r>
              <a:rPr lang="en-US" sz="5000" dirty="0">
                <a:latin typeface="Times New Roman" panose="02020603050405020304" pitchFamily="18" charset="0"/>
              </a:rPr>
              <a:t>       </a:t>
            </a:r>
            <a:r>
              <a:rPr lang="en-US" sz="5000" dirty="0" err="1">
                <a:latin typeface="Times New Roman" panose="02020603050405020304" pitchFamily="18" charset="0"/>
              </a:rPr>
              <a:t>làm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bán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kính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i="1" dirty="0">
                <a:latin typeface="Times New Roman" panose="02020603050405020304" pitchFamily="18" charset="0"/>
                <a:sym typeface="Symbol" panose="05050102010706020507" pitchFamily="18" charset="2"/>
              </a:rPr>
              <a:t>.</a:t>
            </a:r>
            <a:endParaRPr lang="en-US" sz="5000" dirty="0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graphicFrame>
        <p:nvGraphicFramePr>
          <p:cNvPr id="108" name="Object 10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526243"/>
              </p:ext>
            </p:extLst>
          </p:nvPr>
        </p:nvGraphicFramePr>
        <p:xfrm>
          <a:off x="11777188" y="6249700"/>
          <a:ext cx="5588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162" name="Equation" r:id="rId14" imgW="279360" imgH="266400" progId="Equation.DSMT4">
                  <p:embed/>
                </p:oleObj>
              </mc:Choice>
              <mc:Fallback>
                <p:oleObj name="Equation" r:id="rId14" imgW="279360" imgH="266400" progId="Equation.DSMT4">
                  <p:embed/>
                  <p:pic>
                    <p:nvPicPr>
                      <p:cNvPr id="100" name="Object 99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1777188" y="6249700"/>
                        <a:ext cx="5588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" name="Object 10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300972"/>
              </p:ext>
            </p:extLst>
          </p:nvPr>
        </p:nvGraphicFramePr>
        <p:xfrm>
          <a:off x="14555788" y="6248400"/>
          <a:ext cx="9144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163" name="Equation" r:id="rId15" imgW="457200" imgH="266400" progId="Equation.DSMT4">
                  <p:embed/>
                </p:oleObj>
              </mc:Choice>
              <mc:Fallback>
                <p:oleObj name="Equation" r:id="rId15" imgW="457200" imgH="266400" progId="Equation.DSMT4">
                  <p:embed/>
                  <p:pic>
                    <p:nvPicPr>
                      <p:cNvPr id="109" name="Object 108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4555788" y="6248400"/>
                        <a:ext cx="9144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0342206"/>
              </p:ext>
            </p:extLst>
          </p:nvPr>
        </p:nvGraphicFramePr>
        <p:xfrm>
          <a:off x="3109913" y="6899275"/>
          <a:ext cx="10261600" cy="139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164" name="Equation" r:id="rId17" imgW="5130720" imgH="698400" progId="Equation.DSMT4">
                  <p:embed/>
                </p:oleObj>
              </mc:Choice>
              <mc:Fallback>
                <p:oleObj name="Equation" r:id="rId17" imgW="5130720" imgH="698400" progId="Equation.DSMT4">
                  <p:embed/>
                  <p:pic>
                    <p:nvPicPr>
                      <p:cNvPr id="95" name="Object 94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109913" y="6899275"/>
                        <a:ext cx="10261600" cy="1397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" name="Object 9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0359274"/>
              </p:ext>
            </p:extLst>
          </p:nvPr>
        </p:nvGraphicFramePr>
        <p:xfrm>
          <a:off x="4521200" y="8455025"/>
          <a:ext cx="731520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165" name="Equation" r:id="rId19" imgW="3657600" imgH="545760" progId="Equation.DSMT4">
                  <p:embed/>
                </p:oleObj>
              </mc:Choice>
              <mc:Fallback>
                <p:oleObj name="Equation" r:id="rId19" imgW="3657600" imgH="545760" progId="Equation.DSMT4">
                  <p:embed/>
                  <p:pic>
                    <p:nvPicPr>
                      <p:cNvPr id="93" name="Object 92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4521200" y="8455025"/>
                        <a:ext cx="7315200" cy="109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7" name="Rectangle 96"/>
          <p:cNvSpPr/>
          <p:nvPr/>
        </p:nvSpPr>
        <p:spPr>
          <a:xfrm>
            <a:off x="1373187" y="9601200"/>
            <a:ext cx="1834601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sz="5000" dirty="0">
                <a:latin typeface="Times New Roman" panose="02020603050405020304" pitchFamily="18" charset="0"/>
              </a:rPr>
              <a:t>b). </a:t>
            </a:r>
            <a:r>
              <a:rPr lang="en-US" sz="5000" dirty="0" err="1">
                <a:latin typeface="Times New Roman" panose="02020603050405020304" pitchFamily="18" charset="0"/>
              </a:rPr>
              <a:t>Tâm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i="1" dirty="0">
                <a:latin typeface="Times New Roman" panose="02020603050405020304" pitchFamily="18" charset="0"/>
              </a:rPr>
              <a:t>I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của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đường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tròn</a:t>
            </a:r>
            <a:r>
              <a:rPr lang="en-US" sz="5000" dirty="0">
                <a:latin typeface="Times New Roman" panose="02020603050405020304" pitchFamily="18" charset="0"/>
              </a:rPr>
              <a:t> (C) </a:t>
            </a:r>
            <a:r>
              <a:rPr lang="en-US" sz="5000" dirty="0" err="1">
                <a:latin typeface="Times New Roman" panose="02020603050405020304" pitchFamily="18" charset="0"/>
              </a:rPr>
              <a:t>là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trung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điểm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của</a:t>
            </a:r>
            <a:r>
              <a:rPr lang="en-US" sz="5000" dirty="0">
                <a:latin typeface="Times New Roman" panose="02020603050405020304" pitchFamily="18" charset="0"/>
              </a:rPr>
              <a:t>       </a:t>
            </a:r>
            <a:r>
              <a:rPr lang="en-US" sz="5000" i="1" dirty="0">
                <a:latin typeface="Times New Roman" panose="02020603050405020304" pitchFamily="18" charset="0"/>
                <a:sym typeface="Symbol" panose="05050102010706020507" pitchFamily="18" charset="2"/>
              </a:rPr>
              <a:t>.</a:t>
            </a:r>
            <a:endParaRPr lang="en-US" sz="5000" dirty="0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graphicFrame>
        <p:nvGraphicFramePr>
          <p:cNvPr id="98" name="Object 9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6111621"/>
              </p:ext>
            </p:extLst>
          </p:nvPr>
        </p:nvGraphicFramePr>
        <p:xfrm>
          <a:off x="13596037" y="9774317"/>
          <a:ext cx="9144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166" name="Equation" r:id="rId21" imgW="457200" imgH="266400" progId="Equation.DSMT4">
                  <p:embed/>
                </p:oleObj>
              </mc:Choice>
              <mc:Fallback>
                <p:oleObj name="Equation" r:id="rId21" imgW="457200" imgH="266400" progId="Equation.DSMT4">
                  <p:embed/>
                  <p:pic>
                    <p:nvPicPr>
                      <p:cNvPr id="103" name="Object 102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3596037" y="9774317"/>
                        <a:ext cx="9144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" name="Object 1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9944223"/>
              </p:ext>
            </p:extLst>
          </p:nvPr>
        </p:nvGraphicFramePr>
        <p:xfrm>
          <a:off x="15118560" y="8295984"/>
          <a:ext cx="3505200" cy="325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167" name="Equation" r:id="rId22" imgW="1752480" imgH="1625400" progId="Equation.DSMT4">
                  <p:embed/>
                </p:oleObj>
              </mc:Choice>
              <mc:Fallback>
                <p:oleObj name="Equation" r:id="rId22" imgW="1752480" imgH="1625400" progId="Equation.DSMT4">
                  <p:embed/>
                  <p:pic>
                    <p:nvPicPr>
                      <p:cNvPr id="96" name="Object 95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5118560" y="8295984"/>
                        <a:ext cx="3505200" cy="325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" name="Object 10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1617273"/>
              </p:ext>
            </p:extLst>
          </p:nvPr>
        </p:nvGraphicFramePr>
        <p:xfrm>
          <a:off x="2356416" y="10693264"/>
          <a:ext cx="24892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168" name="Equation" r:id="rId24" imgW="1244520" imgH="482400" progId="Equation.DSMT4">
                  <p:embed/>
                </p:oleObj>
              </mc:Choice>
              <mc:Fallback>
                <p:oleObj name="Equation" r:id="rId24" imgW="1244520" imgH="482400" progId="Equation.DSMT4">
                  <p:embed/>
                  <p:pic>
                    <p:nvPicPr>
                      <p:cNvPr id="104" name="Object 103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2356416" y="10693264"/>
                        <a:ext cx="24892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" name="Object 10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43502"/>
              </p:ext>
            </p:extLst>
          </p:nvPr>
        </p:nvGraphicFramePr>
        <p:xfrm>
          <a:off x="18552016" y="8182398"/>
          <a:ext cx="4343400" cy="350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169" name="Equation" r:id="rId26" imgW="2171520" imgH="1752480" progId="Equation.DSMT4">
                  <p:embed/>
                </p:oleObj>
              </mc:Choice>
              <mc:Fallback>
                <p:oleObj name="Equation" r:id="rId26" imgW="2171520" imgH="1752480" progId="Equation.DSMT4">
                  <p:embed/>
                  <p:pic>
                    <p:nvPicPr>
                      <p:cNvPr id="104" name="Object 103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18552016" y="8182398"/>
                        <a:ext cx="4343400" cy="350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" name="Rectangle 110"/>
          <p:cNvSpPr/>
          <p:nvPr/>
        </p:nvSpPr>
        <p:spPr>
          <a:xfrm>
            <a:off x="4725987" y="10681613"/>
            <a:ext cx="285074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sz="5000" dirty="0">
                <a:latin typeface="Times New Roman" panose="02020603050405020304" pitchFamily="18" charset="0"/>
              </a:rPr>
              <a:t>, </a:t>
            </a:r>
            <a:r>
              <a:rPr lang="en-US" sz="5000" dirty="0" err="1">
                <a:latin typeface="Times New Roman" panose="02020603050405020304" pitchFamily="18" charset="0"/>
              </a:rPr>
              <a:t>bán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kính</a:t>
            </a:r>
            <a:endParaRPr lang="en-US" sz="5000" i="1" dirty="0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graphicFrame>
        <p:nvGraphicFramePr>
          <p:cNvPr id="112" name="Object 1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8444755"/>
              </p:ext>
            </p:extLst>
          </p:nvPr>
        </p:nvGraphicFramePr>
        <p:xfrm>
          <a:off x="7439025" y="10402888"/>
          <a:ext cx="4394200" cy="149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170" name="Equation" r:id="rId28" imgW="2197080" imgH="749160" progId="Equation.DSMT4">
                  <p:embed/>
                </p:oleObj>
              </mc:Choice>
              <mc:Fallback>
                <p:oleObj name="Equation" r:id="rId28" imgW="2197080" imgH="749160" progId="Equation.DSMT4">
                  <p:embed/>
                  <p:pic>
                    <p:nvPicPr>
                      <p:cNvPr id="93" name="Object 92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7439025" y="10402888"/>
                        <a:ext cx="4394200" cy="149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" name="Object 1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8815397"/>
              </p:ext>
            </p:extLst>
          </p:nvPr>
        </p:nvGraphicFramePr>
        <p:xfrm>
          <a:off x="4573587" y="11582400"/>
          <a:ext cx="688340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171" name="Equation" r:id="rId30" imgW="3441600" imgH="545760" progId="Equation.DSMT4">
                  <p:embed/>
                </p:oleObj>
              </mc:Choice>
              <mc:Fallback>
                <p:oleObj name="Equation" r:id="rId30" imgW="3441600" imgH="545760" progId="Equation.DSMT4">
                  <p:embed/>
                  <p:pic>
                    <p:nvPicPr>
                      <p:cNvPr id="96" name="Object 95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4573587" y="11582400"/>
                        <a:ext cx="6883400" cy="109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" name="Object 1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8075500"/>
              </p:ext>
            </p:extLst>
          </p:nvPr>
        </p:nvGraphicFramePr>
        <p:xfrm>
          <a:off x="11672888" y="11777663"/>
          <a:ext cx="52070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172" name="Equation" r:id="rId32" imgW="2603160" imgH="482400" progId="Equation.DSMT4">
                  <p:embed/>
                </p:oleObj>
              </mc:Choice>
              <mc:Fallback>
                <p:oleObj name="Equation" r:id="rId32" imgW="2603160" imgH="482400" progId="Equation.DSMT4">
                  <p:embed/>
                  <p:pic>
                    <p:nvPicPr>
                      <p:cNvPr id="113" name="Object 112"/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11672888" y="11777663"/>
                        <a:ext cx="52070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" name="Object 1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283449"/>
              </p:ext>
            </p:extLst>
          </p:nvPr>
        </p:nvGraphicFramePr>
        <p:xfrm>
          <a:off x="13692188" y="7152173"/>
          <a:ext cx="32258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173" name="Equation" r:id="rId34" imgW="1612800" imgH="419040" progId="Equation.DSMT4">
                  <p:embed/>
                </p:oleObj>
              </mc:Choice>
              <mc:Fallback>
                <p:oleObj name="Equation" r:id="rId34" imgW="1612800" imgH="419040" progId="Equation.DSMT4">
                  <p:embed/>
                  <p:pic>
                    <p:nvPicPr>
                      <p:cNvPr id="93" name="Object 92"/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13692188" y="7152173"/>
                        <a:ext cx="32258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2403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1912204"/>
            <a:ext cx="19203987" cy="830998"/>
            <a:chOff x="166688" y="2232440"/>
            <a:chExt cx="19203987" cy="830996"/>
          </a:xfrm>
        </p:grpSpPr>
        <p:sp>
          <p:nvSpPr>
            <p:cNvPr id="3" name="Rounded Rectangle 2"/>
            <p:cNvSpPr/>
            <p:nvPr/>
          </p:nvSpPr>
          <p:spPr>
            <a:xfrm>
              <a:off x="166688" y="2258764"/>
              <a:ext cx="1906588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82675" y="2267287"/>
              <a:ext cx="450764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87561" y="2232440"/>
              <a:ext cx="17283114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ĐƯỜNG TRÒN CÓ TÂM VÀ BÁN KÍNH CHO TRƯỚC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856206" y="3611244"/>
            <a:ext cx="22539463" cy="9066501"/>
            <a:chOff x="881131" y="4375019"/>
            <a:chExt cx="22539463" cy="6659043"/>
          </a:xfrm>
        </p:grpSpPr>
        <p:sp>
          <p:nvSpPr>
            <p:cNvPr id="39" name="Rounded Rectangle 38"/>
            <p:cNvSpPr/>
            <p:nvPr/>
          </p:nvSpPr>
          <p:spPr>
            <a:xfrm>
              <a:off x="1551868" y="4535825"/>
              <a:ext cx="21868726" cy="6498237"/>
            </a:xfrm>
            <a:prstGeom prst="roundRect">
              <a:avLst>
                <a:gd name="adj" fmla="val 4110"/>
              </a:avLst>
            </a:prstGeom>
            <a:solidFill>
              <a:srgbClr val="BEDCF4"/>
            </a:solidFill>
            <a:ln w="28575">
              <a:solidFill>
                <a:srgbClr val="0999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8000" rIns="36000" bIns="18000" rtlCol="0" anchor="ctr"/>
            <a:lstStyle/>
            <a:p>
              <a:pPr algn="ctr"/>
              <a:endParaRPr lang="en-US" sz="46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23" name="Group 65"/>
            <p:cNvGrpSpPr/>
            <p:nvPr/>
          </p:nvGrpSpPr>
          <p:grpSpPr>
            <a:xfrm>
              <a:off x="881131" y="4375019"/>
              <a:ext cx="4193447" cy="781943"/>
              <a:chOff x="-28887" y="8752206"/>
              <a:chExt cx="4193447" cy="781943"/>
            </a:xfrm>
          </p:grpSpPr>
          <p:sp>
            <p:nvSpPr>
              <p:cNvPr id="24" name="Freeform 20"/>
              <p:cNvSpPr>
                <a:spLocks/>
              </p:cNvSpPr>
              <p:nvPr/>
            </p:nvSpPr>
            <p:spPr bwMode="auto">
              <a:xfrm>
                <a:off x="-28887" y="8752206"/>
                <a:ext cx="4193447" cy="781943"/>
              </a:xfrm>
              <a:prstGeom prst="roundRect">
                <a:avLst/>
              </a:prstGeom>
              <a:solidFill>
                <a:srgbClr val="0072BC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60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25" name="Group 7"/>
              <p:cNvGrpSpPr/>
              <p:nvPr/>
            </p:nvGrpSpPr>
            <p:grpSpPr>
              <a:xfrm>
                <a:off x="166396" y="8780577"/>
                <a:ext cx="702538" cy="572229"/>
                <a:chOff x="-145995" y="8633545"/>
                <a:chExt cx="787401" cy="641352"/>
              </a:xfrm>
            </p:grpSpPr>
            <p:sp>
              <p:nvSpPr>
                <p:cNvPr id="27" name="Freeform 45"/>
                <p:cNvSpPr>
                  <a:spLocks/>
                </p:cNvSpPr>
                <p:nvPr/>
              </p:nvSpPr>
              <p:spPr bwMode="auto">
                <a:xfrm>
                  <a:off x="255643" y="9062171"/>
                  <a:ext cx="363538" cy="88900"/>
                </a:xfrm>
                <a:custGeom>
                  <a:avLst/>
                  <a:gdLst>
                    <a:gd name="T0" fmla="*/ 6 w 97"/>
                    <a:gd name="T1" fmla="*/ 24 h 24"/>
                    <a:gd name="T2" fmla="*/ 0 w 97"/>
                    <a:gd name="T3" fmla="*/ 18 h 24"/>
                    <a:gd name="T4" fmla="*/ 0 w 97"/>
                    <a:gd name="T5" fmla="*/ 6 h 24"/>
                    <a:gd name="T6" fmla="*/ 6 w 97"/>
                    <a:gd name="T7" fmla="*/ 0 h 24"/>
                    <a:gd name="T8" fmla="*/ 91 w 97"/>
                    <a:gd name="T9" fmla="*/ 0 h 24"/>
                    <a:gd name="T10" fmla="*/ 97 w 97"/>
                    <a:gd name="T11" fmla="*/ 6 h 24"/>
                    <a:gd name="T12" fmla="*/ 97 w 97"/>
                    <a:gd name="T13" fmla="*/ 18 h 24"/>
                    <a:gd name="T14" fmla="*/ 91 w 97"/>
                    <a:gd name="T15" fmla="*/ 24 h 24"/>
                    <a:gd name="T16" fmla="*/ 6 w 97"/>
                    <a:gd name="T1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7" h="24">
                      <a:moveTo>
                        <a:pt x="6" y="24"/>
                      </a:moveTo>
                      <a:cubicBezTo>
                        <a:pt x="3" y="24"/>
                        <a:pt x="0" y="21"/>
                        <a:pt x="0" y="18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95" y="0"/>
                        <a:pt x="97" y="3"/>
                        <a:pt x="97" y="6"/>
                      </a:cubicBezTo>
                      <a:cubicBezTo>
                        <a:pt x="97" y="18"/>
                        <a:pt x="97" y="18"/>
                        <a:pt x="97" y="18"/>
                      </a:cubicBezTo>
                      <a:cubicBezTo>
                        <a:pt x="97" y="21"/>
                        <a:pt x="95" y="24"/>
                        <a:pt x="91" y="24"/>
                      </a:cubicBezTo>
                      <a:lnTo>
                        <a:pt x="6" y="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28" name="Freeform 46"/>
                <p:cNvSpPr>
                  <a:spLocks noEditPoints="1"/>
                </p:cNvSpPr>
                <p:nvPr/>
              </p:nvSpPr>
              <p:spPr bwMode="auto">
                <a:xfrm>
                  <a:off x="233418" y="9039946"/>
                  <a:ext cx="407988" cy="134938"/>
                </a:xfrm>
                <a:custGeom>
                  <a:avLst/>
                  <a:gdLst>
                    <a:gd name="T0" fmla="*/ 97 w 109"/>
                    <a:gd name="T1" fmla="*/ 12 h 36"/>
                    <a:gd name="T2" fmla="*/ 97 w 109"/>
                    <a:gd name="T3" fmla="*/ 24 h 36"/>
                    <a:gd name="T4" fmla="*/ 12 w 109"/>
                    <a:gd name="T5" fmla="*/ 24 h 36"/>
                    <a:gd name="T6" fmla="*/ 12 w 109"/>
                    <a:gd name="T7" fmla="*/ 12 h 36"/>
                    <a:gd name="T8" fmla="*/ 97 w 109"/>
                    <a:gd name="T9" fmla="*/ 12 h 36"/>
                    <a:gd name="T10" fmla="*/ 97 w 109"/>
                    <a:gd name="T11" fmla="*/ 0 h 36"/>
                    <a:gd name="T12" fmla="*/ 12 w 109"/>
                    <a:gd name="T13" fmla="*/ 0 h 36"/>
                    <a:gd name="T14" fmla="*/ 0 w 109"/>
                    <a:gd name="T15" fmla="*/ 12 h 36"/>
                    <a:gd name="T16" fmla="*/ 0 w 109"/>
                    <a:gd name="T17" fmla="*/ 24 h 36"/>
                    <a:gd name="T18" fmla="*/ 12 w 109"/>
                    <a:gd name="T19" fmla="*/ 36 h 36"/>
                    <a:gd name="T20" fmla="*/ 97 w 109"/>
                    <a:gd name="T21" fmla="*/ 36 h 36"/>
                    <a:gd name="T22" fmla="*/ 109 w 109"/>
                    <a:gd name="T23" fmla="*/ 24 h 36"/>
                    <a:gd name="T24" fmla="*/ 109 w 109"/>
                    <a:gd name="T25" fmla="*/ 12 h 36"/>
                    <a:gd name="T26" fmla="*/ 97 w 109"/>
                    <a:gd name="T27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09" h="36">
                      <a:moveTo>
                        <a:pt x="97" y="12"/>
                      </a:moveTo>
                      <a:cubicBezTo>
                        <a:pt x="97" y="24"/>
                        <a:pt x="97" y="24"/>
                        <a:pt x="97" y="24"/>
                      </a:cubicBezTo>
                      <a:cubicBezTo>
                        <a:pt x="12" y="24"/>
                        <a:pt x="12" y="24"/>
                        <a:pt x="12" y="24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moveTo>
                        <a:pt x="97" y="0"/>
                      </a:move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5" y="0"/>
                        <a:pt x="0" y="6"/>
                        <a:pt x="0" y="12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30"/>
                        <a:pt x="5" y="36"/>
                        <a:pt x="12" y="36"/>
                      </a:cubicBezTo>
                      <a:cubicBezTo>
                        <a:pt x="97" y="36"/>
                        <a:pt x="97" y="36"/>
                        <a:pt x="97" y="36"/>
                      </a:cubicBezTo>
                      <a:cubicBezTo>
                        <a:pt x="104" y="36"/>
                        <a:pt x="109" y="30"/>
                        <a:pt x="109" y="24"/>
                      </a:cubicBezTo>
                      <a:cubicBezTo>
                        <a:pt x="109" y="12"/>
                        <a:pt x="109" y="12"/>
                        <a:pt x="109" y="12"/>
                      </a:cubicBezTo>
                      <a:cubicBezTo>
                        <a:pt x="109" y="6"/>
                        <a:pt x="104" y="0"/>
                        <a:pt x="97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29" name="Freeform 47"/>
                <p:cNvSpPr>
                  <a:spLocks/>
                </p:cNvSpPr>
                <p:nvPr/>
              </p:nvSpPr>
              <p:spPr bwMode="auto">
                <a:xfrm>
                  <a:off x="255643" y="9136784"/>
                  <a:ext cx="363538" cy="90488"/>
                </a:xfrm>
                <a:custGeom>
                  <a:avLst/>
                  <a:gdLst>
                    <a:gd name="T0" fmla="*/ 6 w 97"/>
                    <a:gd name="T1" fmla="*/ 24 h 24"/>
                    <a:gd name="T2" fmla="*/ 0 w 97"/>
                    <a:gd name="T3" fmla="*/ 18 h 24"/>
                    <a:gd name="T4" fmla="*/ 0 w 97"/>
                    <a:gd name="T5" fmla="*/ 6 h 24"/>
                    <a:gd name="T6" fmla="*/ 6 w 97"/>
                    <a:gd name="T7" fmla="*/ 0 h 24"/>
                    <a:gd name="T8" fmla="*/ 91 w 97"/>
                    <a:gd name="T9" fmla="*/ 0 h 24"/>
                    <a:gd name="T10" fmla="*/ 97 w 97"/>
                    <a:gd name="T11" fmla="*/ 6 h 24"/>
                    <a:gd name="T12" fmla="*/ 97 w 97"/>
                    <a:gd name="T13" fmla="*/ 18 h 24"/>
                    <a:gd name="T14" fmla="*/ 91 w 97"/>
                    <a:gd name="T15" fmla="*/ 24 h 24"/>
                    <a:gd name="T16" fmla="*/ 6 w 97"/>
                    <a:gd name="T1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7" h="24">
                      <a:moveTo>
                        <a:pt x="6" y="24"/>
                      </a:moveTo>
                      <a:cubicBezTo>
                        <a:pt x="3" y="24"/>
                        <a:pt x="0" y="21"/>
                        <a:pt x="0" y="18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95" y="0"/>
                        <a:pt x="97" y="3"/>
                        <a:pt x="97" y="6"/>
                      </a:cubicBezTo>
                      <a:cubicBezTo>
                        <a:pt x="97" y="18"/>
                        <a:pt x="97" y="18"/>
                        <a:pt x="97" y="18"/>
                      </a:cubicBezTo>
                      <a:cubicBezTo>
                        <a:pt x="97" y="21"/>
                        <a:pt x="95" y="24"/>
                        <a:pt x="91" y="24"/>
                      </a:cubicBezTo>
                      <a:lnTo>
                        <a:pt x="6" y="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0" name="Freeform 48"/>
                <p:cNvSpPr>
                  <a:spLocks noEditPoints="1"/>
                </p:cNvSpPr>
                <p:nvPr/>
              </p:nvSpPr>
              <p:spPr bwMode="auto">
                <a:xfrm>
                  <a:off x="233418" y="9114559"/>
                  <a:ext cx="407988" cy="134938"/>
                </a:xfrm>
                <a:custGeom>
                  <a:avLst/>
                  <a:gdLst>
                    <a:gd name="T0" fmla="*/ 97 w 109"/>
                    <a:gd name="T1" fmla="*/ 12 h 36"/>
                    <a:gd name="T2" fmla="*/ 97 w 109"/>
                    <a:gd name="T3" fmla="*/ 24 h 36"/>
                    <a:gd name="T4" fmla="*/ 12 w 109"/>
                    <a:gd name="T5" fmla="*/ 24 h 36"/>
                    <a:gd name="T6" fmla="*/ 12 w 109"/>
                    <a:gd name="T7" fmla="*/ 12 h 36"/>
                    <a:gd name="T8" fmla="*/ 97 w 109"/>
                    <a:gd name="T9" fmla="*/ 12 h 36"/>
                    <a:gd name="T10" fmla="*/ 97 w 109"/>
                    <a:gd name="T11" fmla="*/ 0 h 36"/>
                    <a:gd name="T12" fmla="*/ 12 w 109"/>
                    <a:gd name="T13" fmla="*/ 0 h 36"/>
                    <a:gd name="T14" fmla="*/ 0 w 109"/>
                    <a:gd name="T15" fmla="*/ 12 h 36"/>
                    <a:gd name="T16" fmla="*/ 0 w 109"/>
                    <a:gd name="T17" fmla="*/ 24 h 36"/>
                    <a:gd name="T18" fmla="*/ 12 w 109"/>
                    <a:gd name="T19" fmla="*/ 36 h 36"/>
                    <a:gd name="T20" fmla="*/ 97 w 109"/>
                    <a:gd name="T21" fmla="*/ 36 h 36"/>
                    <a:gd name="T22" fmla="*/ 109 w 109"/>
                    <a:gd name="T23" fmla="*/ 24 h 36"/>
                    <a:gd name="T24" fmla="*/ 109 w 109"/>
                    <a:gd name="T25" fmla="*/ 12 h 36"/>
                    <a:gd name="T26" fmla="*/ 97 w 109"/>
                    <a:gd name="T27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09" h="36">
                      <a:moveTo>
                        <a:pt x="97" y="12"/>
                      </a:moveTo>
                      <a:cubicBezTo>
                        <a:pt x="97" y="24"/>
                        <a:pt x="97" y="24"/>
                        <a:pt x="97" y="24"/>
                      </a:cubicBezTo>
                      <a:cubicBezTo>
                        <a:pt x="12" y="24"/>
                        <a:pt x="12" y="24"/>
                        <a:pt x="12" y="24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moveTo>
                        <a:pt x="97" y="0"/>
                      </a:move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5" y="0"/>
                        <a:pt x="0" y="6"/>
                        <a:pt x="0" y="12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31"/>
                        <a:pt x="5" y="36"/>
                        <a:pt x="12" y="36"/>
                      </a:cubicBezTo>
                      <a:cubicBezTo>
                        <a:pt x="97" y="36"/>
                        <a:pt x="97" y="36"/>
                        <a:pt x="97" y="36"/>
                      </a:cubicBezTo>
                      <a:cubicBezTo>
                        <a:pt x="104" y="36"/>
                        <a:pt x="109" y="31"/>
                        <a:pt x="109" y="24"/>
                      </a:cubicBezTo>
                      <a:cubicBezTo>
                        <a:pt x="109" y="12"/>
                        <a:pt x="109" y="12"/>
                        <a:pt x="109" y="12"/>
                      </a:cubicBezTo>
                      <a:cubicBezTo>
                        <a:pt x="109" y="6"/>
                        <a:pt x="104" y="0"/>
                        <a:pt x="97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1" name="Freeform 49"/>
                <p:cNvSpPr>
                  <a:spLocks/>
                </p:cNvSpPr>
                <p:nvPr/>
              </p:nvSpPr>
              <p:spPr bwMode="auto">
                <a:xfrm>
                  <a:off x="217543" y="8657358"/>
                  <a:ext cx="263525" cy="254000"/>
                </a:xfrm>
                <a:custGeom>
                  <a:avLst/>
                  <a:gdLst>
                    <a:gd name="T0" fmla="*/ 50 w 70"/>
                    <a:gd name="T1" fmla="*/ 68 h 68"/>
                    <a:gd name="T2" fmla="*/ 45 w 70"/>
                    <a:gd name="T3" fmla="*/ 67 h 68"/>
                    <a:gd name="T4" fmla="*/ 2 w 70"/>
                    <a:gd name="T5" fmla="*/ 23 h 68"/>
                    <a:gd name="T6" fmla="*/ 2 w 70"/>
                    <a:gd name="T7" fmla="*/ 15 h 68"/>
                    <a:gd name="T8" fmla="*/ 14 w 70"/>
                    <a:gd name="T9" fmla="*/ 3 h 68"/>
                    <a:gd name="T10" fmla="*/ 22 w 70"/>
                    <a:gd name="T11" fmla="*/ 0 h 68"/>
                    <a:gd name="T12" fmla="*/ 31 w 70"/>
                    <a:gd name="T13" fmla="*/ 3 h 68"/>
                    <a:gd name="T14" fmla="*/ 65 w 70"/>
                    <a:gd name="T15" fmla="*/ 38 h 68"/>
                    <a:gd name="T16" fmla="*/ 65 w 70"/>
                    <a:gd name="T17" fmla="*/ 55 h 68"/>
                    <a:gd name="T18" fmla="*/ 54 w 70"/>
                    <a:gd name="T19" fmla="*/ 67 h 68"/>
                    <a:gd name="T20" fmla="*/ 50 w 70"/>
                    <a:gd name="T21" fmla="*/ 68 h 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70" h="68">
                      <a:moveTo>
                        <a:pt x="50" y="68"/>
                      </a:moveTo>
                      <a:cubicBezTo>
                        <a:pt x="48" y="68"/>
                        <a:pt x="47" y="68"/>
                        <a:pt x="45" y="67"/>
                      </a:cubicBezTo>
                      <a:cubicBezTo>
                        <a:pt x="2" y="23"/>
                        <a:pt x="2" y="23"/>
                        <a:pt x="2" y="23"/>
                      </a:cubicBezTo>
                      <a:cubicBezTo>
                        <a:pt x="0" y="21"/>
                        <a:pt x="0" y="17"/>
                        <a:pt x="2" y="15"/>
                      </a:cubicBezTo>
                      <a:cubicBezTo>
                        <a:pt x="14" y="3"/>
                        <a:pt x="14" y="3"/>
                        <a:pt x="14" y="3"/>
                      </a:cubicBezTo>
                      <a:cubicBezTo>
                        <a:pt x="16" y="1"/>
                        <a:pt x="19" y="0"/>
                        <a:pt x="22" y="0"/>
                      </a:cubicBezTo>
                      <a:cubicBezTo>
                        <a:pt x="26" y="0"/>
                        <a:pt x="29" y="1"/>
                        <a:pt x="31" y="3"/>
                      </a:cubicBezTo>
                      <a:cubicBezTo>
                        <a:pt x="65" y="38"/>
                        <a:pt x="65" y="38"/>
                        <a:pt x="65" y="38"/>
                      </a:cubicBezTo>
                      <a:cubicBezTo>
                        <a:pt x="70" y="42"/>
                        <a:pt x="70" y="50"/>
                        <a:pt x="65" y="55"/>
                      </a:cubicBezTo>
                      <a:cubicBezTo>
                        <a:pt x="54" y="67"/>
                        <a:pt x="54" y="67"/>
                        <a:pt x="54" y="67"/>
                      </a:cubicBezTo>
                      <a:cubicBezTo>
                        <a:pt x="53" y="68"/>
                        <a:pt x="51" y="68"/>
                        <a:pt x="50" y="68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2" name="Freeform 50"/>
                <p:cNvSpPr>
                  <a:spLocks noEditPoints="1"/>
                </p:cNvSpPr>
                <p:nvPr/>
              </p:nvSpPr>
              <p:spPr bwMode="auto">
                <a:xfrm>
                  <a:off x="192143" y="8633545"/>
                  <a:ext cx="314325" cy="300038"/>
                </a:xfrm>
                <a:custGeom>
                  <a:avLst/>
                  <a:gdLst>
                    <a:gd name="T0" fmla="*/ 29 w 84"/>
                    <a:gd name="T1" fmla="*/ 12 h 80"/>
                    <a:gd name="T2" fmla="*/ 34 w 84"/>
                    <a:gd name="T3" fmla="*/ 13 h 80"/>
                    <a:gd name="T4" fmla="*/ 68 w 84"/>
                    <a:gd name="T5" fmla="*/ 48 h 80"/>
                    <a:gd name="T6" fmla="*/ 68 w 84"/>
                    <a:gd name="T7" fmla="*/ 57 h 80"/>
                    <a:gd name="T8" fmla="*/ 57 w 84"/>
                    <a:gd name="T9" fmla="*/ 68 h 80"/>
                    <a:gd name="T10" fmla="*/ 13 w 84"/>
                    <a:gd name="T11" fmla="*/ 25 h 80"/>
                    <a:gd name="T12" fmla="*/ 25 w 84"/>
                    <a:gd name="T13" fmla="*/ 13 h 80"/>
                    <a:gd name="T14" fmla="*/ 29 w 84"/>
                    <a:gd name="T15" fmla="*/ 12 h 80"/>
                    <a:gd name="T16" fmla="*/ 29 w 84"/>
                    <a:gd name="T17" fmla="*/ 0 h 80"/>
                    <a:gd name="T18" fmla="*/ 16 w 84"/>
                    <a:gd name="T19" fmla="*/ 5 h 80"/>
                    <a:gd name="T20" fmla="*/ 5 w 84"/>
                    <a:gd name="T21" fmla="*/ 16 h 80"/>
                    <a:gd name="T22" fmla="*/ 5 w 84"/>
                    <a:gd name="T23" fmla="*/ 33 h 80"/>
                    <a:gd name="T24" fmla="*/ 48 w 84"/>
                    <a:gd name="T25" fmla="*/ 77 h 80"/>
                    <a:gd name="T26" fmla="*/ 57 w 84"/>
                    <a:gd name="T27" fmla="*/ 80 h 80"/>
                    <a:gd name="T28" fmla="*/ 57 w 84"/>
                    <a:gd name="T29" fmla="*/ 80 h 80"/>
                    <a:gd name="T30" fmla="*/ 65 w 84"/>
                    <a:gd name="T31" fmla="*/ 77 h 80"/>
                    <a:gd name="T32" fmla="*/ 77 w 84"/>
                    <a:gd name="T33" fmla="*/ 65 h 80"/>
                    <a:gd name="T34" fmla="*/ 77 w 84"/>
                    <a:gd name="T35" fmla="*/ 39 h 80"/>
                    <a:gd name="T36" fmla="*/ 42 w 84"/>
                    <a:gd name="T37" fmla="*/ 5 h 80"/>
                    <a:gd name="T38" fmla="*/ 29 w 84"/>
                    <a:gd name="T39" fmla="*/ 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84" h="80">
                      <a:moveTo>
                        <a:pt x="29" y="12"/>
                      </a:moveTo>
                      <a:cubicBezTo>
                        <a:pt x="31" y="12"/>
                        <a:pt x="33" y="12"/>
                        <a:pt x="34" y="13"/>
                      </a:cubicBezTo>
                      <a:cubicBezTo>
                        <a:pt x="34" y="13"/>
                        <a:pt x="34" y="13"/>
                        <a:pt x="68" y="48"/>
                      </a:cubicBezTo>
                      <a:cubicBezTo>
                        <a:pt x="71" y="50"/>
                        <a:pt x="71" y="54"/>
                        <a:pt x="68" y="57"/>
                      </a:cubicBezTo>
                      <a:cubicBezTo>
                        <a:pt x="68" y="57"/>
                        <a:pt x="68" y="57"/>
                        <a:pt x="57" y="68"/>
                      </a:cubicBezTo>
                      <a:cubicBezTo>
                        <a:pt x="57" y="68"/>
                        <a:pt x="57" y="68"/>
                        <a:pt x="13" y="25"/>
                      </a:cubicBezTo>
                      <a:cubicBezTo>
                        <a:pt x="13" y="25"/>
                        <a:pt x="13" y="25"/>
                        <a:pt x="25" y="13"/>
                      </a:cubicBezTo>
                      <a:cubicBezTo>
                        <a:pt x="26" y="12"/>
                        <a:pt x="28" y="12"/>
                        <a:pt x="29" y="12"/>
                      </a:cubicBezTo>
                      <a:moveTo>
                        <a:pt x="29" y="0"/>
                      </a:moveTo>
                      <a:cubicBezTo>
                        <a:pt x="24" y="0"/>
                        <a:pt x="20" y="2"/>
                        <a:pt x="16" y="5"/>
                      </a:cubicBezTo>
                      <a:cubicBezTo>
                        <a:pt x="5" y="16"/>
                        <a:pt x="5" y="16"/>
                        <a:pt x="5" y="16"/>
                      </a:cubicBezTo>
                      <a:cubicBezTo>
                        <a:pt x="0" y="21"/>
                        <a:pt x="0" y="29"/>
                        <a:pt x="5" y="33"/>
                      </a:cubicBezTo>
                      <a:cubicBezTo>
                        <a:pt x="48" y="77"/>
                        <a:pt x="48" y="77"/>
                        <a:pt x="48" y="77"/>
                      </a:cubicBezTo>
                      <a:cubicBezTo>
                        <a:pt x="50" y="79"/>
                        <a:pt x="53" y="80"/>
                        <a:pt x="57" y="80"/>
                      </a:cubicBezTo>
                      <a:cubicBezTo>
                        <a:pt x="57" y="80"/>
                        <a:pt x="57" y="80"/>
                        <a:pt x="57" y="80"/>
                      </a:cubicBezTo>
                      <a:cubicBezTo>
                        <a:pt x="60" y="80"/>
                        <a:pt x="63" y="79"/>
                        <a:pt x="65" y="77"/>
                      </a:cubicBezTo>
                      <a:cubicBezTo>
                        <a:pt x="77" y="65"/>
                        <a:pt x="77" y="65"/>
                        <a:pt x="77" y="65"/>
                      </a:cubicBezTo>
                      <a:cubicBezTo>
                        <a:pt x="84" y="58"/>
                        <a:pt x="84" y="47"/>
                        <a:pt x="77" y="39"/>
                      </a:cubicBezTo>
                      <a:cubicBezTo>
                        <a:pt x="42" y="5"/>
                        <a:pt x="42" y="5"/>
                        <a:pt x="42" y="5"/>
                      </a:cubicBezTo>
                      <a:cubicBezTo>
                        <a:pt x="39" y="2"/>
                        <a:pt x="34" y="0"/>
                        <a:pt x="29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3" name="Freeform 51"/>
                <p:cNvSpPr>
                  <a:spLocks noEditPoints="1"/>
                </p:cNvSpPr>
                <p:nvPr/>
              </p:nvSpPr>
              <p:spPr bwMode="auto">
                <a:xfrm>
                  <a:off x="-123770" y="8724033"/>
                  <a:ext cx="742950" cy="528639"/>
                </a:xfrm>
                <a:custGeom>
                  <a:avLst/>
                  <a:gdLst>
                    <a:gd name="T0" fmla="*/ 12 w 198"/>
                    <a:gd name="T1" fmla="*/ 141 h 141"/>
                    <a:gd name="T2" fmla="*/ 8 w 198"/>
                    <a:gd name="T3" fmla="*/ 140 h 141"/>
                    <a:gd name="T4" fmla="*/ 3 w 198"/>
                    <a:gd name="T5" fmla="*/ 134 h 141"/>
                    <a:gd name="T6" fmla="*/ 1 w 198"/>
                    <a:gd name="T7" fmla="*/ 128 h 141"/>
                    <a:gd name="T8" fmla="*/ 14 w 198"/>
                    <a:gd name="T9" fmla="*/ 77 h 141"/>
                    <a:gd name="T10" fmla="*/ 15 w 198"/>
                    <a:gd name="T11" fmla="*/ 75 h 141"/>
                    <a:gd name="T12" fmla="*/ 88 w 198"/>
                    <a:gd name="T13" fmla="*/ 1 h 141"/>
                    <a:gd name="T14" fmla="*/ 92 w 198"/>
                    <a:gd name="T15" fmla="*/ 0 h 141"/>
                    <a:gd name="T16" fmla="*/ 92 w 198"/>
                    <a:gd name="T17" fmla="*/ 0 h 141"/>
                    <a:gd name="T18" fmla="*/ 97 w 198"/>
                    <a:gd name="T19" fmla="*/ 1 h 141"/>
                    <a:gd name="T20" fmla="*/ 103 w 198"/>
                    <a:gd name="T21" fmla="*/ 8 h 141"/>
                    <a:gd name="T22" fmla="*/ 105 w 198"/>
                    <a:gd name="T23" fmla="*/ 12 h 141"/>
                    <a:gd name="T24" fmla="*/ 109 w 198"/>
                    <a:gd name="T25" fmla="*/ 13 h 141"/>
                    <a:gd name="T26" fmla="*/ 116 w 198"/>
                    <a:gd name="T27" fmla="*/ 21 h 141"/>
                    <a:gd name="T28" fmla="*/ 117 w 198"/>
                    <a:gd name="T29" fmla="*/ 24 h 141"/>
                    <a:gd name="T30" fmla="*/ 121 w 198"/>
                    <a:gd name="T31" fmla="*/ 26 h 141"/>
                    <a:gd name="T32" fmla="*/ 128 w 198"/>
                    <a:gd name="T33" fmla="*/ 33 h 141"/>
                    <a:gd name="T34" fmla="*/ 130 w 198"/>
                    <a:gd name="T35" fmla="*/ 37 h 141"/>
                    <a:gd name="T36" fmla="*/ 133 w 198"/>
                    <a:gd name="T37" fmla="*/ 38 h 141"/>
                    <a:gd name="T38" fmla="*/ 140 w 198"/>
                    <a:gd name="T39" fmla="*/ 45 h 141"/>
                    <a:gd name="T40" fmla="*/ 142 w 198"/>
                    <a:gd name="T41" fmla="*/ 49 h 141"/>
                    <a:gd name="T42" fmla="*/ 140 w 198"/>
                    <a:gd name="T43" fmla="*/ 53 h 141"/>
                    <a:gd name="T44" fmla="*/ 124 w 198"/>
                    <a:gd name="T45" fmla="*/ 70 h 141"/>
                    <a:gd name="T46" fmla="*/ 192 w 198"/>
                    <a:gd name="T47" fmla="*/ 70 h 141"/>
                    <a:gd name="T48" fmla="*/ 198 w 198"/>
                    <a:gd name="T49" fmla="*/ 76 h 141"/>
                    <a:gd name="T50" fmla="*/ 198 w 198"/>
                    <a:gd name="T51" fmla="*/ 87 h 141"/>
                    <a:gd name="T52" fmla="*/ 192 w 198"/>
                    <a:gd name="T53" fmla="*/ 93 h 141"/>
                    <a:gd name="T54" fmla="*/ 107 w 198"/>
                    <a:gd name="T55" fmla="*/ 93 h 141"/>
                    <a:gd name="T56" fmla="*/ 103 w 198"/>
                    <a:gd name="T57" fmla="*/ 91 h 141"/>
                    <a:gd name="T58" fmla="*/ 67 w 198"/>
                    <a:gd name="T59" fmla="*/ 127 h 141"/>
                    <a:gd name="T60" fmla="*/ 64 w 198"/>
                    <a:gd name="T61" fmla="*/ 128 h 141"/>
                    <a:gd name="T62" fmla="*/ 14 w 198"/>
                    <a:gd name="T63" fmla="*/ 141 h 141"/>
                    <a:gd name="T64" fmla="*/ 12 w 198"/>
                    <a:gd name="T65" fmla="*/ 141 h 141"/>
                    <a:gd name="T66" fmla="*/ 23 w 198"/>
                    <a:gd name="T67" fmla="*/ 119 h 141"/>
                    <a:gd name="T68" fmla="*/ 45 w 198"/>
                    <a:gd name="T69" fmla="*/ 113 h 141"/>
                    <a:gd name="T70" fmla="*/ 29 w 198"/>
                    <a:gd name="T71" fmla="*/ 97 h 141"/>
                    <a:gd name="T72" fmla="*/ 23 w 198"/>
                    <a:gd name="T73" fmla="*/ 119 h 1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98" h="141">
                      <a:moveTo>
                        <a:pt x="12" y="141"/>
                      </a:moveTo>
                      <a:cubicBezTo>
                        <a:pt x="11" y="141"/>
                        <a:pt x="9" y="141"/>
                        <a:pt x="8" y="140"/>
                      </a:cubicBezTo>
                      <a:cubicBezTo>
                        <a:pt x="3" y="134"/>
                        <a:pt x="3" y="134"/>
                        <a:pt x="3" y="134"/>
                      </a:cubicBezTo>
                      <a:cubicBezTo>
                        <a:pt x="1" y="133"/>
                        <a:pt x="0" y="131"/>
                        <a:pt x="1" y="128"/>
                      </a:cubicBezTo>
                      <a:cubicBezTo>
                        <a:pt x="14" y="77"/>
                        <a:pt x="14" y="77"/>
                        <a:pt x="14" y="77"/>
                      </a:cubicBezTo>
                      <a:cubicBezTo>
                        <a:pt x="14" y="76"/>
                        <a:pt x="15" y="75"/>
                        <a:pt x="15" y="75"/>
                      </a:cubicBezTo>
                      <a:cubicBezTo>
                        <a:pt x="88" y="1"/>
                        <a:pt x="88" y="1"/>
                        <a:pt x="88" y="1"/>
                      </a:cubicBezTo>
                      <a:cubicBezTo>
                        <a:pt x="89" y="0"/>
                        <a:pt x="91" y="0"/>
                        <a:pt x="92" y="0"/>
                      </a:cubicBezTo>
                      <a:cubicBezTo>
                        <a:pt x="92" y="0"/>
                        <a:pt x="92" y="0"/>
                        <a:pt x="92" y="0"/>
                      </a:cubicBezTo>
                      <a:cubicBezTo>
                        <a:pt x="94" y="0"/>
                        <a:pt x="96" y="0"/>
                        <a:pt x="97" y="1"/>
                      </a:cubicBezTo>
                      <a:cubicBezTo>
                        <a:pt x="103" y="8"/>
                        <a:pt x="103" y="8"/>
                        <a:pt x="103" y="8"/>
                      </a:cubicBezTo>
                      <a:cubicBezTo>
                        <a:pt x="104" y="9"/>
                        <a:pt x="105" y="10"/>
                        <a:pt x="105" y="12"/>
                      </a:cubicBezTo>
                      <a:cubicBezTo>
                        <a:pt x="106" y="12"/>
                        <a:pt x="108" y="12"/>
                        <a:pt x="109" y="13"/>
                      </a:cubicBezTo>
                      <a:cubicBezTo>
                        <a:pt x="116" y="21"/>
                        <a:pt x="116" y="21"/>
                        <a:pt x="116" y="21"/>
                      </a:cubicBezTo>
                      <a:cubicBezTo>
                        <a:pt x="117" y="22"/>
                        <a:pt x="117" y="23"/>
                        <a:pt x="117" y="24"/>
                      </a:cubicBezTo>
                      <a:cubicBezTo>
                        <a:pt x="119" y="24"/>
                        <a:pt x="120" y="25"/>
                        <a:pt x="121" y="26"/>
                      </a:cubicBezTo>
                      <a:cubicBezTo>
                        <a:pt x="128" y="33"/>
                        <a:pt x="128" y="33"/>
                        <a:pt x="128" y="33"/>
                      </a:cubicBezTo>
                      <a:cubicBezTo>
                        <a:pt x="129" y="34"/>
                        <a:pt x="130" y="35"/>
                        <a:pt x="130" y="37"/>
                      </a:cubicBezTo>
                      <a:cubicBezTo>
                        <a:pt x="131" y="37"/>
                        <a:pt x="132" y="37"/>
                        <a:pt x="133" y="38"/>
                      </a:cubicBezTo>
                      <a:cubicBezTo>
                        <a:pt x="140" y="45"/>
                        <a:pt x="140" y="45"/>
                        <a:pt x="140" y="45"/>
                      </a:cubicBezTo>
                      <a:cubicBezTo>
                        <a:pt x="141" y="46"/>
                        <a:pt x="142" y="47"/>
                        <a:pt x="142" y="49"/>
                      </a:cubicBezTo>
                      <a:cubicBezTo>
                        <a:pt x="142" y="51"/>
                        <a:pt x="141" y="52"/>
                        <a:pt x="140" y="53"/>
                      </a:cubicBezTo>
                      <a:cubicBezTo>
                        <a:pt x="124" y="70"/>
                        <a:pt x="124" y="70"/>
                        <a:pt x="124" y="70"/>
                      </a:cubicBezTo>
                      <a:cubicBezTo>
                        <a:pt x="192" y="70"/>
                        <a:pt x="192" y="70"/>
                        <a:pt x="192" y="70"/>
                      </a:cubicBezTo>
                      <a:cubicBezTo>
                        <a:pt x="196" y="70"/>
                        <a:pt x="198" y="72"/>
                        <a:pt x="198" y="76"/>
                      </a:cubicBezTo>
                      <a:cubicBezTo>
                        <a:pt x="198" y="87"/>
                        <a:pt x="198" y="87"/>
                        <a:pt x="198" y="87"/>
                      </a:cubicBezTo>
                      <a:cubicBezTo>
                        <a:pt x="198" y="91"/>
                        <a:pt x="196" y="93"/>
                        <a:pt x="192" y="93"/>
                      </a:cubicBezTo>
                      <a:cubicBezTo>
                        <a:pt x="107" y="93"/>
                        <a:pt x="107" y="93"/>
                        <a:pt x="107" y="93"/>
                      </a:cubicBezTo>
                      <a:cubicBezTo>
                        <a:pt x="105" y="93"/>
                        <a:pt x="104" y="92"/>
                        <a:pt x="103" y="91"/>
                      </a:cubicBezTo>
                      <a:cubicBezTo>
                        <a:pt x="67" y="127"/>
                        <a:pt x="67" y="127"/>
                        <a:pt x="67" y="127"/>
                      </a:cubicBezTo>
                      <a:cubicBezTo>
                        <a:pt x="66" y="127"/>
                        <a:pt x="65" y="128"/>
                        <a:pt x="64" y="128"/>
                      </a:cubicBezTo>
                      <a:cubicBezTo>
                        <a:pt x="14" y="141"/>
                        <a:pt x="14" y="141"/>
                        <a:pt x="14" y="141"/>
                      </a:cubicBezTo>
                      <a:cubicBezTo>
                        <a:pt x="13" y="141"/>
                        <a:pt x="13" y="141"/>
                        <a:pt x="12" y="141"/>
                      </a:cubicBezTo>
                      <a:close/>
                      <a:moveTo>
                        <a:pt x="23" y="119"/>
                      </a:moveTo>
                      <a:cubicBezTo>
                        <a:pt x="45" y="113"/>
                        <a:pt x="45" y="113"/>
                        <a:pt x="45" y="113"/>
                      </a:cubicBezTo>
                      <a:cubicBezTo>
                        <a:pt x="29" y="97"/>
                        <a:pt x="29" y="97"/>
                        <a:pt x="29" y="97"/>
                      </a:cubicBezTo>
                      <a:lnTo>
                        <a:pt x="23" y="1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4" name="Freeform 52"/>
                <p:cNvSpPr>
                  <a:spLocks noEditPoints="1"/>
                </p:cNvSpPr>
                <p:nvPr/>
              </p:nvSpPr>
              <p:spPr bwMode="auto">
                <a:xfrm>
                  <a:off x="-145995" y="8701808"/>
                  <a:ext cx="787400" cy="573089"/>
                </a:xfrm>
                <a:custGeom>
                  <a:avLst/>
                  <a:gdLst>
                    <a:gd name="T0" fmla="*/ 98 w 210"/>
                    <a:gd name="T1" fmla="*/ 12 h 153"/>
                    <a:gd name="T2" fmla="*/ 105 w 210"/>
                    <a:gd name="T3" fmla="*/ 18 h 153"/>
                    <a:gd name="T4" fmla="*/ 37 w 210"/>
                    <a:gd name="T5" fmla="*/ 86 h 153"/>
                    <a:gd name="T6" fmla="*/ 43 w 210"/>
                    <a:gd name="T7" fmla="*/ 92 h 153"/>
                    <a:gd name="T8" fmla="*/ 110 w 210"/>
                    <a:gd name="T9" fmla="*/ 24 h 153"/>
                    <a:gd name="T10" fmla="*/ 118 w 210"/>
                    <a:gd name="T11" fmla="*/ 31 h 153"/>
                    <a:gd name="T12" fmla="*/ 50 w 210"/>
                    <a:gd name="T13" fmla="*/ 99 h 153"/>
                    <a:gd name="T14" fmla="*/ 55 w 210"/>
                    <a:gd name="T15" fmla="*/ 104 h 153"/>
                    <a:gd name="T16" fmla="*/ 123 w 210"/>
                    <a:gd name="T17" fmla="*/ 36 h 153"/>
                    <a:gd name="T18" fmla="*/ 130 w 210"/>
                    <a:gd name="T19" fmla="*/ 43 h 153"/>
                    <a:gd name="T20" fmla="*/ 62 w 210"/>
                    <a:gd name="T21" fmla="*/ 111 h 153"/>
                    <a:gd name="T22" fmla="*/ 68 w 210"/>
                    <a:gd name="T23" fmla="*/ 116 h 153"/>
                    <a:gd name="T24" fmla="*/ 135 w 210"/>
                    <a:gd name="T25" fmla="*/ 49 h 153"/>
                    <a:gd name="T26" fmla="*/ 142 w 210"/>
                    <a:gd name="T27" fmla="*/ 55 h 153"/>
                    <a:gd name="T28" fmla="*/ 115 w 210"/>
                    <a:gd name="T29" fmla="*/ 82 h 153"/>
                    <a:gd name="T30" fmla="*/ 198 w 210"/>
                    <a:gd name="T31" fmla="*/ 82 h 153"/>
                    <a:gd name="T32" fmla="*/ 198 w 210"/>
                    <a:gd name="T33" fmla="*/ 93 h 153"/>
                    <a:gd name="T34" fmla="*/ 113 w 210"/>
                    <a:gd name="T35" fmla="*/ 93 h 153"/>
                    <a:gd name="T36" fmla="*/ 113 w 210"/>
                    <a:gd name="T37" fmla="*/ 84 h 153"/>
                    <a:gd name="T38" fmla="*/ 69 w 210"/>
                    <a:gd name="T39" fmla="*/ 128 h 153"/>
                    <a:gd name="T40" fmla="*/ 18 w 210"/>
                    <a:gd name="T41" fmla="*/ 141 h 153"/>
                    <a:gd name="T42" fmla="*/ 13 w 210"/>
                    <a:gd name="T43" fmla="*/ 136 h 153"/>
                    <a:gd name="T44" fmla="*/ 26 w 210"/>
                    <a:gd name="T45" fmla="*/ 85 h 153"/>
                    <a:gd name="T46" fmla="*/ 98 w 210"/>
                    <a:gd name="T47" fmla="*/ 12 h 153"/>
                    <a:gd name="T48" fmla="*/ 21 w 210"/>
                    <a:gd name="T49" fmla="*/ 133 h 153"/>
                    <a:gd name="T50" fmla="*/ 62 w 210"/>
                    <a:gd name="T51" fmla="*/ 122 h 153"/>
                    <a:gd name="T52" fmla="*/ 32 w 210"/>
                    <a:gd name="T53" fmla="*/ 91 h 153"/>
                    <a:gd name="T54" fmla="*/ 21 w 210"/>
                    <a:gd name="T55" fmla="*/ 133 h 153"/>
                    <a:gd name="T56" fmla="*/ 98 w 210"/>
                    <a:gd name="T57" fmla="*/ 0 h 153"/>
                    <a:gd name="T58" fmla="*/ 98 w 210"/>
                    <a:gd name="T59" fmla="*/ 0 h 153"/>
                    <a:gd name="T60" fmla="*/ 90 w 210"/>
                    <a:gd name="T61" fmla="*/ 3 h 153"/>
                    <a:gd name="T62" fmla="*/ 17 w 210"/>
                    <a:gd name="T63" fmla="*/ 76 h 153"/>
                    <a:gd name="T64" fmla="*/ 14 w 210"/>
                    <a:gd name="T65" fmla="*/ 82 h 153"/>
                    <a:gd name="T66" fmla="*/ 1 w 210"/>
                    <a:gd name="T67" fmla="*/ 133 h 153"/>
                    <a:gd name="T68" fmla="*/ 4 w 210"/>
                    <a:gd name="T69" fmla="*/ 145 h 153"/>
                    <a:gd name="T70" fmla="*/ 10 w 210"/>
                    <a:gd name="T71" fmla="*/ 150 h 153"/>
                    <a:gd name="T72" fmla="*/ 18 w 210"/>
                    <a:gd name="T73" fmla="*/ 153 h 153"/>
                    <a:gd name="T74" fmla="*/ 21 w 210"/>
                    <a:gd name="T75" fmla="*/ 153 h 153"/>
                    <a:gd name="T76" fmla="*/ 72 w 210"/>
                    <a:gd name="T77" fmla="*/ 140 h 153"/>
                    <a:gd name="T78" fmla="*/ 77 w 210"/>
                    <a:gd name="T79" fmla="*/ 137 h 153"/>
                    <a:gd name="T80" fmla="*/ 109 w 210"/>
                    <a:gd name="T81" fmla="*/ 105 h 153"/>
                    <a:gd name="T82" fmla="*/ 113 w 210"/>
                    <a:gd name="T83" fmla="*/ 105 h 153"/>
                    <a:gd name="T84" fmla="*/ 198 w 210"/>
                    <a:gd name="T85" fmla="*/ 105 h 153"/>
                    <a:gd name="T86" fmla="*/ 210 w 210"/>
                    <a:gd name="T87" fmla="*/ 93 h 153"/>
                    <a:gd name="T88" fmla="*/ 210 w 210"/>
                    <a:gd name="T89" fmla="*/ 82 h 153"/>
                    <a:gd name="T90" fmla="*/ 198 w 210"/>
                    <a:gd name="T91" fmla="*/ 70 h 153"/>
                    <a:gd name="T92" fmla="*/ 144 w 210"/>
                    <a:gd name="T93" fmla="*/ 70 h 153"/>
                    <a:gd name="T94" fmla="*/ 150 w 210"/>
                    <a:gd name="T95" fmla="*/ 64 h 153"/>
                    <a:gd name="T96" fmla="*/ 154 w 210"/>
                    <a:gd name="T97" fmla="*/ 55 h 153"/>
                    <a:gd name="T98" fmla="*/ 150 w 210"/>
                    <a:gd name="T99" fmla="*/ 47 h 153"/>
                    <a:gd name="T100" fmla="*/ 144 w 210"/>
                    <a:gd name="T101" fmla="*/ 40 h 153"/>
                    <a:gd name="T102" fmla="*/ 140 w 210"/>
                    <a:gd name="T103" fmla="*/ 38 h 153"/>
                    <a:gd name="T104" fmla="*/ 138 w 210"/>
                    <a:gd name="T105" fmla="*/ 35 h 153"/>
                    <a:gd name="T106" fmla="*/ 131 w 210"/>
                    <a:gd name="T107" fmla="*/ 28 h 153"/>
                    <a:gd name="T108" fmla="*/ 128 w 210"/>
                    <a:gd name="T109" fmla="*/ 25 h 153"/>
                    <a:gd name="T110" fmla="*/ 126 w 210"/>
                    <a:gd name="T111" fmla="*/ 22 h 153"/>
                    <a:gd name="T112" fmla="*/ 119 w 210"/>
                    <a:gd name="T113" fmla="*/ 15 h 153"/>
                    <a:gd name="T114" fmla="*/ 116 w 210"/>
                    <a:gd name="T115" fmla="*/ 13 h 153"/>
                    <a:gd name="T116" fmla="*/ 113 w 210"/>
                    <a:gd name="T117" fmla="*/ 10 h 153"/>
                    <a:gd name="T118" fmla="*/ 107 w 210"/>
                    <a:gd name="T119" fmla="*/ 3 h 153"/>
                    <a:gd name="T120" fmla="*/ 98 w 210"/>
                    <a:gd name="T121" fmla="*/ 0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210" h="153">
                      <a:moveTo>
                        <a:pt x="98" y="12"/>
                      </a:moveTo>
                      <a:cubicBezTo>
                        <a:pt x="105" y="18"/>
                        <a:pt x="105" y="18"/>
                        <a:pt x="105" y="18"/>
                      </a:cubicBezTo>
                      <a:cubicBezTo>
                        <a:pt x="37" y="86"/>
                        <a:pt x="37" y="86"/>
                        <a:pt x="37" y="86"/>
                      </a:cubicBezTo>
                      <a:cubicBezTo>
                        <a:pt x="43" y="92"/>
                        <a:pt x="43" y="92"/>
                        <a:pt x="43" y="92"/>
                      </a:cubicBezTo>
                      <a:cubicBezTo>
                        <a:pt x="110" y="24"/>
                        <a:pt x="110" y="24"/>
                        <a:pt x="110" y="24"/>
                      </a:cubicBezTo>
                      <a:cubicBezTo>
                        <a:pt x="118" y="31"/>
                        <a:pt x="118" y="31"/>
                        <a:pt x="118" y="31"/>
                      </a:cubicBezTo>
                      <a:cubicBezTo>
                        <a:pt x="50" y="99"/>
                        <a:pt x="50" y="99"/>
                        <a:pt x="50" y="99"/>
                      </a:cubicBezTo>
                      <a:cubicBezTo>
                        <a:pt x="55" y="104"/>
                        <a:pt x="55" y="104"/>
                        <a:pt x="55" y="104"/>
                      </a:cubicBezTo>
                      <a:cubicBezTo>
                        <a:pt x="123" y="36"/>
                        <a:pt x="123" y="36"/>
                        <a:pt x="123" y="36"/>
                      </a:cubicBezTo>
                      <a:cubicBezTo>
                        <a:pt x="130" y="43"/>
                        <a:pt x="130" y="43"/>
                        <a:pt x="130" y="43"/>
                      </a:cubicBezTo>
                      <a:cubicBezTo>
                        <a:pt x="62" y="111"/>
                        <a:pt x="62" y="111"/>
                        <a:pt x="62" y="111"/>
                      </a:cubicBezTo>
                      <a:cubicBezTo>
                        <a:pt x="68" y="116"/>
                        <a:pt x="68" y="116"/>
                        <a:pt x="68" y="116"/>
                      </a:cubicBezTo>
                      <a:cubicBezTo>
                        <a:pt x="135" y="49"/>
                        <a:pt x="135" y="49"/>
                        <a:pt x="135" y="49"/>
                      </a:cubicBezTo>
                      <a:cubicBezTo>
                        <a:pt x="142" y="55"/>
                        <a:pt x="142" y="55"/>
                        <a:pt x="142" y="55"/>
                      </a:cubicBezTo>
                      <a:cubicBezTo>
                        <a:pt x="115" y="82"/>
                        <a:pt x="115" y="82"/>
                        <a:pt x="115" y="82"/>
                      </a:cubicBezTo>
                      <a:cubicBezTo>
                        <a:pt x="198" y="82"/>
                        <a:pt x="198" y="82"/>
                        <a:pt x="198" y="82"/>
                      </a:cubicBezTo>
                      <a:cubicBezTo>
                        <a:pt x="198" y="93"/>
                        <a:pt x="198" y="93"/>
                        <a:pt x="198" y="93"/>
                      </a:cubicBezTo>
                      <a:cubicBezTo>
                        <a:pt x="113" y="93"/>
                        <a:pt x="113" y="93"/>
                        <a:pt x="113" y="93"/>
                      </a:cubicBezTo>
                      <a:cubicBezTo>
                        <a:pt x="113" y="84"/>
                        <a:pt x="113" y="84"/>
                        <a:pt x="113" y="84"/>
                      </a:cubicBezTo>
                      <a:cubicBezTo>
                        <a:pt x="69" y="128"/>
                        <a:pt x="69" y="128"/>
                        <a:pt x="69" y="128"/>
                      </a:cubicBezTo>
                      <a:cubicBezTo>
                        <a:pt x="18" y="141"/>
                        <a:pt x="18" y="141"/>
                        <a:pt x="18" y="141"/>
                      </a:cubicBezTo>
                      <a:cubicBezTo>
                        <a:pt x="13" y="136"/>
                        <a:pt x="13" y="136"/>
                        <a:pt x="13" y="136"/>
                      </a:cubicBezTo>
                      <a:cubicBezTo>
                        <a:pt x="26" y="85"/>
                        <a:pt x="26" y="85"/>
                        <a:pt x="26" y="85"/>
                      </a:cubicBezTo>
                      <a:cubicBezTo>
                        <a:pt x="98" y="12"/>
                        <a:pt x="98" y="12"/>
                        <a:pt x="98" y="12"/>
                      </a:cubicBezTo>
                      <a:moveTo>
                        <a:pt x="21" y="133"/>
                      </a:moveTo>
                      <a:cubicBezTo>
                        <a:pt x="62" y="122"/>
                        <a:pt x="62" y="122"/>
                        <a:pt x="62" y="122"/>
                      </a:cubicBezTo>
                      <a:cubicBezTo>
                        <a:pt x="32" y="91"/>
                        <a:pt x="32" y="91"/>
                        <a:pt x="32" y="91"/>
                      </a:cubicBezTo>
                      <a:cubicBezTo>
                        <a:pt x="21" y="133"/>
                        <a:pt x="21" y="133"/>
                        <a:pt x="21" y="133"/>
                      </a:cubicBezTo>
                      <a:moveTo>
                        <a:pt x="98" y="0"/>
                      </a:moveTo>
                      <a:cubicBezTo>
                        <a:pt x="98" y="0"/>
                        <a:pt x="98" y="0"/>
                        <a:pt x="98" y="0"/>
                      </a:cubicBezTo>
                      <a:cubicBezTo>
                        <a:pt x="95" y="0"/>
                        <a:pt x="92" y="1"/>
                        <a:pt x="90" y="3"/>
                      </a:cubicBezTo>
                      <a:cubicBezTo>
                        <a:pt x="17" y="76"/>
                        <a:pt x="17" y="76"/>
                        <a:pt x="17" y="76"/>
                      </a:cubicBezTo>
                      <a:cubicBezTo>
                        <a:pt x="16" y="78"/>
                        <a:pt x="15" y="80"/>
                        <a:pt x="14" y="82"/>
                      </a:cubicBezTo>
                      <a:cubicBezTo>
                        <a:pt x="1" y="133"/>
                        <a:pt x="1" y="133"/>
                        <a:pt x="1" y="133"/>
                      </a:cubicBezTo>
                      <a:cubicBezTo>
                        <a:pt x="0" y="137"/>
                        <a:pt x="1" y="142"/>
                        <a:pt x="4" y="145"/>
                      </a:cubicBezTo>
                      <a:cubicBezTo>
                        <a:pt x="10" y="150"/>
                        <a:pt x="10" y="150"/>
                        <a:pt x="10" y="150"/>
                      </a:cubicBezTo>
                      <a:cubicBezTo>
                        <a:pt x="12" y="152"/>
                        <a:pt x="15" y="153"/>
                        <a:pt x="18" y="153"/>
                      </a:cubicBezTo>
                      <a:cubicBezTo>
                        <a:pt x="19" y="153"/>
                        <a:pt x="20" y="153"/>
                        <a:pt x="21" y="153"/>
                      </a:cubicBezTo>
                      <a:cubicBezTo>
                        <a:pt x="72" y="140"/>
                        <a:pt x="72" y="140"/>
                        <a:pt x="72" y="140"/>
                      </a:cubicBezTo>
                      <a:cubicBezTo>
                        <a:pt x="74" y="140"/>
                        <a:pt x="76" y="138"/>
                        <a:pt x="77" y="137"/>
                      </a:cubicBezTo>
                      <a:cubicBezTo>
                        <a:pt x="109" y="105"/>
                        <a:pt x="109" y="105"/>
                        <a:pt x="109" y="105"/>
                      </a:cubicBezTo>
                      <a:cubicBezTo>
                        <a:pt x="111" y="105"/>
                        <a:pt x="112" y="105"/>
                        <a:pt x="113" y="105"/>
                      </a:cubicBezTo>
                      <a:cubicBezTo>
                        <a:pt x="198" y="105"/>
                        <a:pt x="198" y="105"/>
                        <a:pt x="198" y="105"/>
                      </a:cubicBezTo>
                      <a:cubicBezTo>
                        <a:pt x="205" y="105"/>
                        <a:pt x="210" y="100"/>
                        <a:pt x="210" y="93"/>
                      </a:cubicBezTo>
                      <a:cubicBezTo>
                        <a:pt x="210" y="82"/>
                        <a:pt x="210" y="82"/>
                        <a:pt x="210" y="82"/>
                      </a:cubicBezTo>
                      <a:cubicBezTo>
                        <a:pt x="210" y="75"/>
                        <a:pt x="205" y="70"/>
                        <a:pt x="198" y="70"/>
                      </a:cubicBezTo>
                      <a:cubicBezTo>
                        <a:pt x="144" y="70"/>
                        <a:pt x="144" y="70"/>
                        <a:pt x="144" y="70"/>
                      </a:cubicBezTo>
                      <a:cubicBezTo>
                        <a:pt x="150" y="64"/>
                        <a:pt x="150" y="64"/>
                        <a:pt x="150" y="64"/>
                      </a:cubicBezTo>
                      <a:cubicBezTo>
                        <a:pt x="153" y="61"/>
                        <a:pt x="154" y="58"/>
                        <a:pt x="154" y="55"/>
                      </a:cubicBezTo>
                      <a:cubicBezTo>
                        <a:pt x="154" y="52"/>
                        <a:pt x="152" y="49"/>
                        <a:pt x="150" y="47"/>
                      </a:cubicBezTo>
                      <a:cubicBezTo>
                        <a:pt x="144" y="40"/>
                        <a:pt x="144" y="40"/>
                        <a:pt x="144" y="40"/>
                      </a:cubicBezTo>
                      <a:cubicBezTo>
                        <a:pt x="143" y="39"/>
                        <a:pt x="142" y="39"/>
                        <a:pt x="140" y="38"/>
                      </a:cubicBezTo>
                      <a:cubicBezTo>
                        <a:pt x="140" y="37"/>
                        <a:pt x="139" y="36"/>
                        <a:pt x="138" y="35"/>
                      </a:cubicBezTo>
                      <a:cubicBezTo>
                        <a:pt x="131" y="28"/>
                        <a:pt x="131" y="28"/>
                        <a:pt x="131" y="28"/>
                      </a:cubicBezTo>
                      <a:cubicBezTo>
                        <a:pt x="131" y="27"/>
                        <a:pt x="129" y="26"/>
                        <a:pt x="128" y="25"/>
                      </a:cubicBezTo>
                      <a:cubicBezTo>
                        <a:pt x="128" y="24"/>
                        <a:pt x="127" y="23"/>
                        <a:pt x="126" y="22"/>
                      </a:cubicBezTo>
                      <a:cubicBezTo>
                        <a:pt x="119" y="15"/>
                        <a:pt x="119" y="15"/>
                        <a:pt x="119" y="15"/>
                      </a:cubicBezTo>
                      <a:cubicBezTo>
                        <a:pt x="118" y="14"/>
                        <a:pt x="117" y="13"/>
                        <a:pt x="116" y="13"/>
                      </a:cubicBezTo>
                      <a:cubicBezTo>
                        <a:pt x="115" y="12"/>
                        <a:pt x="114" y="10"/>
                        <a:pt x="113" y="10"/>
                      </a:cubicBezTo>
                      <a:cubicBezTo>
                        <a:pt x="107" y="3"/>
                        <a:pt x="107" y="3"/>
                        <a:pt x="107" y="3"/>
                      </a:cubicBezTo>
                      <a:cubicBezTo>
                        <a:pt x="105" y="1"/>
                        <a:pt x="102" y="0"/>
                        <a:pt x="98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5" name="Rectangle 53"/>
                <p:cNvSpPr>
                  <a:spLocks noChangeArrowheads="1"/>
                </p:cNvSpPr>
                <p:nvPr/>
              </p:nvSpPr>
              <p:spPr bwMode="auto">
                <a:xfrm>
                  <a:off x="277868" y="9084396"/>
                  <a:ext cx="319088" cy="4445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6" name="Rectangle 54"/>
                <p:cNvSpPr>
                  <a:spLocks noChangeArrowheads="1"/>
                </p:cNvSpPr>
                <p:nvPr/>
              </p:nvSpPr>
              <p:spPr bwMode="auto">
                <a:xfrm>
                  <a:off x="277868" y="9159009"/>
                  <a:ext cx="319088" cy="4445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7" name="Freeform 55"/>
                <p:cNvSpPr>
                  <a:spLocks/>
                </p:cNvSpPr>
                <p:nvPr/>
              </p:nvSpPr>
              <p:spPr bwMode="auto">
                <a:xfrm>
                  <a:off x="239768" y="8674820"/>
                  <a:ext cx="217488" cy="214313"/>
                </a:xfrm>
                <a:custGeom>
                  <a:avLst/>
                  <a:gdLst>
                    <a:gd name="T0" fmla="*/ 55 w 58"/>
                    <a:gd name="T1" fmla="*/ 46 h 57"/>
                    <a:gd name="T2" fmla="*/ 55 w 58"/>
                    <a:gd name="T3" fmla="*/ 37 h 57"/>
                    <a:gd name="T4" fmla="*/ 21 w 58"/>
                    <a:gd name="T5" fmla="*/ 2 h 57"/>
                    <a:gd name="T6" fmla="*/ 12 w 58"/>
                    <a:gd name="T7" fmla="*/ 2 h 57"/>
                    <a:gd name="T8" fmla="*/ 0 w 58"/>
                    <a:gd name="T9" fmla="*/ 14 h 57"/>
                    <a:gd name="T10" fmla="*/ 44 w 58"/>
                    <a:gd name="T11" fmla="*/ 57 h 57"/>
                    <a:gd name="T12" fmla="*/ 55 w 58"/>
                    <a:gd name="T13" fmla="*/ 46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8" h="57">
                      <a:moveTo>
                        <a:pt x="55" y="46"/>
                      </a:moveTo>
                      <a:cubicBezTo>
                        <a:pt x="58" y="43"/>
                        <a:pt x="58" y="39"/>
                        <a:pt x="55" y="37"/>
                      </a:cubicBezTo>
                      <a:cubicBezTo>
                        <a:pt x="21" y="2"/>
                        <a:pt x="21" y="2"/>
                        <a:pt x="21" y="2"/>
                      </a:cubicBezTo>
                      <a:cubicBezTo>
                        <a:pt x="18" y="0"/>
                        <a:pt x="14" y="0"/>
                        <a:pt x="12" y="2"/>
                      </a:cubicBezTo>
                      <a:cubicBezTo>
                        <a:pt x="0" y="14"/>
                        <a:pt x="0" y="14"/>
                        <a:pt x="0" y="14"/>
                      </a:cubicBezTo>
                      <a:cubicBezTo>
                        <a:pt x="44" y="57"/>
                        <a:pt x="44" y="57"/>
                        <a:pt x="44" y="57"/>
                      </a:cubicBezTo>
                      <a:cubicBezTo>
                        <a:pt x="55" y="46"/>
                        <a:pt x="55" y="46"/>
                        <a:pt x="55" y="4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8" name="Freeform 56"/>
                <p:cNvSpPr>
                  <a:spLocks noEditPoints="1"/>
                </p:cNvSpPr>
                <p:nvPr/>
              </p:nvSpPr>
              <p:spPr bwMode="auto">
                <a:xfrm>
                  <a:off x="-96782" y="8746258"/>
                  <a:ext cx="693738" cy="484189"/>
                </a:xfrm>
                <a:custGeom>
                  <a:avLst/>
                  <a:gdLst>
                    <a:gd name="T0" fmla="*/ 241 w 437"/>
                    <a:gd name="T1" fmla="*/ 166 h 305"/>
                    <a:gd name="T2" fmla="*/ 305 w 437"/>
                    <a:gd name="T3" fmla="*/ 102 h 305"/>
                    <a:gd name="T4" fmla="*/ 288 w 437"/>
                    <a:gd name="T5" fmla="*/ 88 h 305"/>
                    <a:gd name="T6" fmla="*/ 130 w 437"/>
                    <a:gd name="T7" fmla="*/ 246 h 305"/>
                    <a:gd name="T8" fmla="*/ 116 w 437"/>
                    <a:gd name="T9" fmla="*/ 234 h 305"/>
                    <a:gd name="T10" fmla="*/ 276 w 437"/>
                    <a:gd name="T11" fmla="*/ 74 h 305"/>
                    <a:gd name="T12" fmla="*/ 260 w 437"/>
                    <a:gd name="T13" fmla="*/ 57 h 305"/>
                    <a:gd name="T14" fmla="*/ 99 w 437"/>
                    <a:gd name="T15" fmla="*/ 218 h 305"/>
                    <a:gd name="T16" fmla="*/ 87 w 437"/>
                    <a:gd name="T17" fmla="*/ 206 h 305"/>
                    <a:gd name="T18" fmla="*/ 248 w 437"/>
                    <a:gd name="T19" fmla="*/ 45 h 305"/>
                    <a:gd name="T20" fmla="*/ 229 w 437"/>
                    <a:gd name="T21" fmla="*/ 29 h 305"/>
                    <a:gd name="T22" fmla="*/ 71 w 437"/>
                    <a:gd name="T23" fmla="*/ 189 h 305"/>
                    <a:gd name="T24" fmla="*/ 56 w 437"/>
                    <a:gd name="T25" fmla="*/ 175 h 305"/>
                    <a:gd name="T26" fmla="*/ 217 w 437"/>
                    <a:gd name="T27" fmla="*/ 14 h 305"/>
                    <a:gd name="T28" fmla="*/ 201 w 437"/>
                    <a:gd name="T29" fmla="*/ 0 h 305"/>
                    <a:gd name="T30" fmla="*/ 30 w 437"/>
                    <a:gd name="T31" fmla="*/ 173 h 305"/>
                    <a:gd name="T32" fmla="*/ 0 w 437"/>
                    <a:gd name="T33" fmla="*/ 293 h 305"/>
                    <a:gd name="T34" fmla="*/ 12 w 437"/>
                    <a:gd name="T35" fmla="*/ 305 h 305"/>
                    <a:gd name="T36" fmla="*/ 132 w 437"/>
                    <a:gd name="T37" fmla="*/ 274 h 305"/>
                    <a:gd name="T38" fmla="*/ 236 w 437"/>
                    <a:gd name="T39" fmla="*/ 170 h 305"/>
                    <a:gd name="T40" fmla="*/ 236 w 437"/>
                    <a:gd name="T41" fmla="*/ 192 h 305"/>
                    <a:gd name="T42" fmla="*/ 437 w 437"/>
                    <a:gd name="T43" fmla="*/ 192 h 305"/>
                    <a:gd name="T44" fmla="*/ 437 w 437"/>
                    <a:gd name="T45" fmla="*/ 166 h 305"/>
                    <a:gd name="T46" fmla="*/ 241 w 437"/>
                    <a:gd name="T47" fmla="*/ 166 h 305"/>
                    <a:gd name="T48" fmla="*/ 19 w 437"/>
                    <a:gd name="T49" fmla="*/ 286 h 305"/>
                    <a:gd name="T50" fmla="*/ 45 w 437"/>
                    <a:gd name="T51" fmla="*/ 187 h 305"/>
                    <a:gd name="T52" fmla="*/ 116 w 437"/>
                    <a:gd name="T53" fmla="*/ 260 h 305"/>
                    <a:gd name="T54" fmla="*/ 19 w 437"/>
                    <a:gd name="T55" fmla="*/ 286 h 3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437" h="305">
                      <a:moveTo>
                        <a:pt x="241" y="166"/>
                      </a:moveTo>
                      <a:lnTo>
                        <a:pt x="305" y="102"/>
                      </a:lnTo>
                      <a:lnTo>
                        <a:pt x="288" y="88"/>
                      </a:lnTo>
                      <a:lnTo>
                        <a:pt x="130" y="246"/>
                      </a:lnTo>
                      <a:lnTo>
                        <a:pt x="116" y="234"/>
                      </a:lnTo>
                      <a:lnTo>
                        <a:pt x="276" y="74"/>
                      </a:lnTo>
                      <a:lnTo>
                        <a:pt x="260" y="57"/>
                      </a:lnTo>
                      <a:lnTo>
                        <a:pt x="99" y="218"/>
                      </a:lnTo>
                      <a:lnTo>
                        <a:pt x="87" y="206"/>
                      </a:lnTo>
                      <a:lnTo>
                        <a:pt x="248" y="45"/>
                      </a:lnTo>
                      <a:lnTo>
                        <a:pt x="229" y="29"/>
                      </a:lnTo>
                      <a:lnTo>
                        <a:pt x="71" y="189"/>
                      </a:lnTo>
                      <a:lnTo>
                        <a:pt x="56" y="175"/>
                      </a:lnTo>
                      <a:lnTo>
                        <a:pt x="217" y="14"/>
                      </a:lnTo>
                      <a:lnTo>
                        <a:pt x="201" y="0"/>
                      </a:lnTo>
                      <a:lnTo>
                        <a:pt x="30" y="173"/>
                      </a:lnTo>
                      <a:lnTo>
                        <a:pt x="0" y="293"/>
                      </a:lnTo>
                      <a:lnTo>
                        <a:pt x="12" y="305"/>
                      </a:lnTo>
                      <a:lnTo>
                        <a:pt x="132" y="274"/>
                      </a:lnTo>
                      <a:lnTo>
                        <a:pt x="236" y="170"/>
                      </a:lnTo>
                      <a:lnTo>
                        <a:pt x="236" y="192"/>
                      </a:lnTo>
                      <a:lnTo>
                        <a:pt x="437" y="192"/>
                      </a:lnTo>
                      <a:lnTo>
                        <a:pt x="437" y="166"/>
                      </a:lnTo>
                      <a:lnTo>
                        <a:pt x="241" y="166"/>
                      </a:lnTo>
                      <a:close/>
                      <a:moveTo>
                        <a:pt x="19" y="286"/>
                      </a:moveTo>
                      <a:lnTo>
                        <a:pt x="45" y="187"/>
                      </a:lnTo>
                      <a:lnTo>
                        <a:pt x="116" y="260"/>
                      </a:lnTo>
                      <a:lnTo>
                        <a:pt x="19" y="28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  <p:sp>
            <p:nvSpPr>
              <p:cNvPr id="26" name="TextBox 25"/>
              <p:cNvSpPr txBox="1"/>
              <p:nvPr/>
            </p:nvSpPr>
            <p:spPr>
              <a:xfrm>
                <a:off x="1086593" y="8843252"/>
                <a:ext cx="184731" cy="4747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3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</p:grpSp>
      <p:sp>
        <p:nvSpPr>
          <p:cNvPr id="10" name="Rectangle 9"/>
          <p:cNvSpPr/>
          <p:nvPr/>
        </p:nvSpPr>
        <p:spPr>
          <a:xfrm>
            <a:off x="5117180" y="3894758"/>
            <a:ext cx="1834601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sz="5000" dirty="0" err="1">
                <a:latin typeface="Times New Roman" panose="02020603050405020304" pitchFamily="18" charset="0"/>
              </a:rPr>
              <a:t>Trên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mặt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phẳng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i="1" dirty="0">
                <a:latin typeface="Times New Roman" panose="02020603050405020304" pitchFamily="18" charset="0"/>
              </a:rPr>
              <a:t>Oxy</a:t>
            </a:r>
            <a:r>
              <a:rPr lang="en-US" sz="5000" dirty="0">
                <a:latin typeface="Times New Roman" panose="02020603050405020304" pitchFamily="18" charset="0"/>
              </a:rPr>
              <a:t>  </a:t>
            </a:r>
            <a:r>
              <a:rPr lang="en-US" sz="5000" dirty="0" err="1">
                <a:latin typeface="Times New Roman" panose="02020603050405020304" pitchFamily="18" charset="0"/>
              </a:rPr>
              <a:t>cho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đường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tròn</a:t>
            </a:r>
            <a:r>
              <a:rPr lang="en-US" sz="5000" dirty="0">
                <a:latin typeface="Times New Roman" panose="02020603050405020304" pitchFamily="18" charset="0"/>
              </a:rPr>
              <a:t> (C) </a:t>
            </a:r>
            <a:r>
              <a:rPr lang="en-US" sz="5000" dirty="0" err="1">
                <a:latin typeface="Times New Roman" panose="02020603050405020304" pitchFamily="18" charset="0"/>
              </a:rPr>
              <a:t>tâm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b="1" i="1" dirty="0">
                <a:latin typeface="Times New Roman" panose="02020603050405020304" pitchFamily="18" charset="0"/>
                <a:sym typeface="Symbol" panose="05050102010706020507" pitchFamily="18" charset="2"/>
              </a:rPr>
              <a:t> </a:t>
            </a:r>
            <a:r>
              <a:rPr lang="en-US" sz="5000" b="1" dirty="0">
                <a:latin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sz="50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sz="5000" b="1" i="1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5000" b="1" dirty="0">
                <a:latin typeface="Times New Roman" panose="02020603050405020304" pitchFamily="18" charset="0"/>
                <a:sym typeface="Symbol" panose="05050102010706020507" pitchFamily="18" charset="2"/>
              </a:rPr>
              <a:t>; </a:t>
            </a:r>
            <a:r>
              <a:rPr lang="en-US" sz="50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sz="5000" b="1" dirty="0"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sz="5000" dirty="0">
                <a:latin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sz="5000" dirty="0" err="1">
                <a:latin typeface="Times New Roman" panose="02020603050405020304" pitchFamily="18" charset="0"/>
                <a:sym typeface="Symbol" panose="05050102010706020507" pitchFamily="18" charset="2"/>
              </a:rPr>
              <a:t>bán</a:t>
            </a:r>
            <a:r>
              <a:rPr lang="en-US" sz="50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sym typeface="Symbol" panose="05050102010706020507" pitchFamily="18" charset="2"/>
              </a:rPr>
              <a:t>kính</a:t>
            </a:r>
            <a:r>
              <a:rPr lang="en-US" sz="50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5000" b="1" i="1" dirty="0">
                <a:solidFill>
                  <a:srgbClr val="0000F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lang="en-US" sz="5000" i="1" dirty="0">
                <a:latin typeface="Times New Roman" panose="02020603050405020304" pitchFamily="18" charset="0"/>
                <a:sym typeface="Symbol" panose="05050102010706020507" pitchFamily="18" charset="2"/>
              </a:rPr>
              <a:t>.</a:t>
            </a:r>
            <a:endParaRPr lang="en-US" sz="5000" dirty="0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3582987" y="4861305"/>
            <a:ext cx="1983422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dirty="0" err="1">
                <a:latin typeface="Times New Roman" panose="02020603050405020304" pitchFamily="18" charset="0"/>
              </a:rPr>
              <a:t>Phương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trình</a:t>
            </a:r>
            <a:r>
              <a:rPr lang="en-US" sz="5000" dirty="0">
                <a:latin typeface="Times New Roman" panose="02020603050405020304" pitchFamily="18" charset="0"/>
              </a:rPr>
              <a:t>                                               .</a:t>
            </a:r>
          </a:p>
        </p:txBody>
      </p:sp>
      <p:graphicFrame>
        <p:nvGraphicFramePr>
          <p:cNvPr id="71" name="Object 7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8444046"/>
              </p:ext>
            </p:extLst>
          </p:nvPr>
        </p:nvGraphicFramePr>
        <p:xfrm>
          <a:off x="7109639" y="4724400"/>
          <a:ext cx="7408863" cy="111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42" name="Equation" r:id="rId4" imgW="2806560" imgH="545760" progId="Equation.DSMT4">
                  <p:embed/>
                </p:oleObj>
              </mc:Choice>
              <mc:Fallback>
                <p:oleObj name="Equation" r:id="rId4" imgW="2806560" imgH="545760" progId="Equation.DSMT4">
                  <p:embed/>
                  <p:pic>
                    <p:nvPicPr>
                      <p:cNvPr id="71" name="Object 70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109639" y="4724400"/>
                        <a:ext cx="7408863" cy="1116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" name="TextBox 64"/>
          <p:cNvSpPr txBox="1"/>
          <p:nvPr/>
        </p:nvSpPr>
        <p:spPr>
          <a:xfrm>
            <a:off x="1648933" y="5984845"/>
            <a:ext cx="2162654" cy="769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Chú</a:t>
            </a: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ý :</a:t>
            </a:r>
          </a:p>
        </p:txBody>
      </p:sp>
      <p:sp>
        <p:nvSpPr>
          <p:cNvPr id="72" name="Rectangle 71"/>
          <p:cNvSpPr/>
          <p:nvPr/>
        </p:nvSpPr>
        <p:spPr>
          <a:xfrm>
            <a:off x="3782694" y="5975805"/>
            <a:ext cx="1929720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5000" dirty="0" err="1">
                <a:latin typeface="Times New Roman" panose="02020603050405020304" pitchFamily="18" charset="0"/>
              </a:rPr>
              <a:t>Phương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trình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đường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tròn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có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tâm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là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gốc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tọa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độ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i="1" dirty="0">
                <a:latin typeface="Times New Roman" panose="02020603050405020304" pitchFamily="18" charset="0"/>
              </a:rPr>
              <a:t>O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và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có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bán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</a:rPr>
              <a:t>kính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  <a:r>
              <a:rPr lang="en-US" sz="5000" i="1" dirty="0">
                <a:latin typeface="Times New Roman" panose="02020603050405020304" pitchFamily="18" charset="0"/>
              </a:rPr>
              <a:t>R </a:t>
            </a:r>
            <a:r>
              <a:rPr lang="en-US" sz="5000" dirty="0" err="1">
                <a:latin typeface="Times New Roman" panose="02020603050405020304" pitchFamily="18" charset="0"/>
              </a:rPr>
              <a:t>là</a:t>
            </a:r>
            <a:r>
              <a:rPr lang="en-US" sz="5000" dirty="0">
                <a:latin typeface="Times New Roman" panose="02020603050405020304" pitchFamily="18" charset="0"/>
              </a:rPr>
              <a:t>:                                          </a:t>
            </a:r>
          </a:p>
        </p:txBody>
      </p:sp>
      <p:graphicFrame>
        <p:nvGraphicFramePr>
          <p:cNvPr id="74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554476"/>
              </p:ext>
            </p:extLst>
          </p:nvPr>
        </p:nvGraphicFramePr>
        <p:xfrm>
          <a:off x="8685213" y="6945313"/>
          <a:ext cx="4257675" cy="881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43" name="Equation" r:id="rId6" imgW="1612800" imgH="431640" progId="Equation.DSMT4">
                  <p:embed/>
                </p:oleObj>
              </mc:Choice>
              <mc:Fallback>
                <p:oleObj name="Equation" r:id="rId6" imgW="1612800" imgH="431640" progId="Equation.DSMT4">
                  <p:embed/>
                  <p:pic>
                    <p:nvPicPr>
                      <p:cNvPr id="71" name="Object 70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685213" y="6945313"/>
                        <a:ext cx="4257675" cy="881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9754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1572061"/>
            <a:ext cx="19203987" cy="830997"/>
            <a:chOff x="166688" y="1892299"/>
            <a:chExt cx="19203987" cy="830995"/>
          </a:xfrm>
        </p:grpSpPr>
        <p:sp>
          <p:nvSpPr>
            <p:cNvPr id="3" name="Rounded Rectangle 2"/>
            <p:cNvSpPr/>
            <p:nvPr/>
          </p:nvSpPr>
          <p:spPr>
            <a:xfrm>
              <a:off x="166688" y="1905000"/>
              <a:ext cx="1906588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82675" y="1913523"/>
              <a:ext cx="450764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87561" y="1892299"/>
              <a:ext cx="17283114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ĐƯỜNG TRÒN CÓ TÂM VÀ BÁN KÍNH CHO TRƯỚC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644526" y="3423197"/>
            <a:ext cx="22539463" cy="9066501"/>
            <a:chOff x="881131" y="4375019"/>
            <a:chExt cx="22539463" cy="6659043"/>
          </a:xfrm>
        </p:grpSpPr>
        <p:sp>
          <p:nvSpPr>
            <p:cNvPr id="39" name="Rounded Rectangle 38"/>
            <p:cNvSpPr/>
            <p:nvPr/>
          </p:nvSpPr>
          <p:spPr>
            <a:xfrm>
              <a:off x="1551868" y="4535825"/>
              <a:ext cx="21868726" cy="6498237"/>
            </a:xfrm>
            <a:prstGeom prst="roundRect">
              <a:avLst>
                <a:gd name="adj" fmla="val 4110"/>
              </a:avLst>
            </a:prstGeom>
            <a:solidFill>
              <a:srgbClr val="BEDCF4"/>
            </a:solidFill>
            <a:ln w="28575">
              <a:solidFill>
                <a:srgbClr val="0999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8000" rIns="36000" bIns="18000" rtlCol="0" anchor="ctr"/>
            <a:lstStyle/>
            <a:p>
              <a:pPr algn="ctr"/>
              <a:endParaRPr lang="en-US" sz="46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24" name="Freeform 20"/>
            <p:cNvSpPr>
              <a:spLocks/>
            </p:cNvSpPr>
            <p:nvPr/>
          </p:nvSpPr>
          <p:spPr bwMode="auto">
            <a:xfrm>
              <a:off x="881131" y="4375019"/>
              <a:ext cx="4193447" cy="781943"/>
            </a:xfrm>
            <a:prstGeom prst="roundRect">
              <a:avLst/>
            </a:prstGeom>
            <a:solidFill>
              <a:srgbClr val="0072BC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6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65" name="Text Box 26"/>
          <p:cNvSpPr txBox="1">
            <a:spLocks noChangeArrowheads="1"/>
          </p:cNvSpPr>
          <p:nvPr/>
        </p:nvSpPr>
        <p:spPr bwMode="auto">
          <a:xfrm>
            <a:off x="6044785" y="3898109"/>
            <a:ext cx="7589584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vi-VN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đư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endParaRPr lang="en-US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578164"/>
              </p:ext>
            </p:extLst>
          </p:nvPr>
        </p:nvGraphicFramePr>
        <p:xfrm>
          <a:off x="12625181" y="3810000"/>
          <a:ext cx="561340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84" name="Equation" r:id="rId4" imgW="2806560" imgH="545760" progId="Equation.DSMT4">
                  <p:embed/>
                </p:oleObj>
              </mc:Choice>
              <mc:Fallback>
                <p:oleObj name="Equation" r:id="rId4" imgW="2806560" imgH="545760" progId="Equation.DSMT4">
                  <p:embed/>
                  <p:pic>
                    <p:nvPicPr>
                      <p:cNvPr id="28" name="Object 2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625181" y="3810000"/>
                        <a:ext cx="5613400" cy="109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7753388"/>
              </p:ext>
            </p:extLst>
          </p:nvPr>
        </p:nvGraphicFramePr>
        <p:xfrm>
          <a:off x="18340387" y="3944657"/>
          <a:ext cx="7874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85" name="Equation" r:id="rId6" imgW="393480" imgH="482400" progId="Equation.DSMT4">
                  <p:embed/>
                </p:oleObj>
              </mc:Choice>
              <mc:Fallback>
                <p:oleObj name="Equation" r:id="rId6" imgW="393480" imgH="482400" progId="Equation.DSMT4">
                  <p:embed/>
                  <p:pic>
                    <p:nvPicPr>
                      <p:cNvPr id="41" name="Object 40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8340387" y="3944657"/>
                        <a:ext cx="7874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5" name="Straight Arrow Connector 74"/>
          <p:cNvCxnSpPr>
            <a:stCxn id="78" idx="1"/>
          </p:cNvCxnSpPr>
          <p:nvPr/>
        </p:nvCxnSpPr>
        <p:spPr>
          <a:xfrm flipH="1">
            <a:off x="9994127" y="4925248"/>
            <a:ext cx="3440351" cy="138060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78" idx="1"/>
          </p:cNvCxnSpPr>
          <p:nvPr/>
        </p:nvCxnSpPr>
        <p:spPr>
          <a:xfrm>
            <a:off x="13434478" y="4925248"/>
            <a:ext cx="2911071" cy="142030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78" idx="1"/>
          </p:cNvCxnSpPr>
          <p:nvPr/>
        </p:nvCxnSpPr>
        <p:spPr>
          <a:xfrm flipH="1">
            <a:off x="12924838" y="4925248"/>
            <a:ext cx="509640" cy="138060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78" name="AutoShape 22"/>
          <p:cNvSpPr>
            <a:spLocks/>
          </p:cNvSpPr>
          <p:nvPr/>
        </p:nvSpPr>
        <p:spPr bwMode="auto">
          <a:xfrm rot="16200000">
            <a:off x="13393654" y="4013595"/>
            <a:ext cx="81646" cy="1741659"/>
          </a:xfrm>
          <a:prstGeom prst="leftBrace">
            <a:avLst>
              <a:gd name="adj1" fmla="val 91667"/>
              <a:gd name="adj2" fmla="val 50000"/>
            </a:avLst>
          </a:prstGeom>
          <a:noFill/>
          <a:ln w="762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sz="3600">
              <a:latin typeface="Times New Roman" panose="02020603050405020304" pitchFamily="18" charset="0"/>
            </a:endParaRPr>
          </a:p>
        </p:txBody>
      </p:sp>
      <p:sp>
        <p:nvSpPr>
          <p:cNvPr id="79" name="AutoShape 22"/>
          <p:cNvSpPr>
            <a:spLocks/>
          </p:cNvSpPr>
          <p:nvPr/>
        </p:nvSpPr>
        <p:spPr bwMode="auto">
          <a:xfrm rot="16200000">
            <a:off x="15818408" y="4015170"/>
            <a:ext cx="81646" cy="1741659"/>
          </a:xfrm>
          <a:prstGeom prst="leftBrace">
            <a:avLst>
              <a:gd name="adj1" fmla="val 91667"/>
              <a:gd name="adj2" fmla="val 50000"/>
            </a:avLst>
          </a:prstGeom>
          <a:noFill/>
          <a:ln w="762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sz="3600">
              <a:latin typeface="Times New Roman" panose="02020603050405020304" pitchFamily="18" charset="0"/>
            </a:endParaRPr>
          </a:p>
        </p:txBody>
      </p:sp>
      <p:cxnSp>
        <p:nvCxnSpPr>
          <p:cNvPr id="80" name="Straight Arrow Connector 79"/>
          <p:cNvCxnSpPr>
            <a:stCxn id="79" idx="1"/>
          </p:cNvCxnSpPr>
          <p:nvPr/>
        </p:nvCxnSpPr>
        <p:spPr>
          <a:xfrm flipH="1">
            <a:off x="11351526" y="4926823"/>
            <a:ext cx="4507706" cy="150816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79" idx="1"/>
            <a:endCxn id="90" idx="0"/>
          </p:cNvCxnSpPr>
          <p:nvPr/>
        </p:nvCxnSpPr>
        <p:spPr>
          <a:xfrm>
            <a:off x="15859232" y="4926823"/>
            <a:ext cx="3194848" cy="130284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79" idx="1"/>
          </p:cNvCxnSpPr>
          <p:nvPr/>
        </p:nvCxnSpPr>
        <p:spPr>
          <a:xfrm flipH="1">
            <a:off x="14760931" y="4926823"/>
            <a:ext cx="1098301" cy="144341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15904889" y="4909857"/>
            <a:ext cx="1676560" cy="146037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aphicFrame>
        <p:nvGraphicFramePr>
          <p:cNvPr id="84" name="Object 8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0183840"/>
              </p:ext>
            </p:extLst>
          </p:nvPr>
        </p:nvGraphicFramePr>
        <p:xfrm>
          <a:off x="9279842" y="6289994"/>
          <a:ext cx="6096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86" name="Equation" r:id="rId8" imgW="304560" imgH="355320" progId="Equation.DSMT4">
                  <p:embed/>
                </p:oleObj>
              </mc:Choice>
              <mc:Fallback>
                <p:oleObj name="Equation" r:id="rId8" imgW="304560" imgH="355320" progId="Equation.DSMT4">
                  <p:embed/>
                  <p:pic>
                    <p:nvPicPr>
                      <p:cNvPr id="29" name="Object 28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279842" y="6289994"/>
                        <a:ext cx="60960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" name="Object 8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3780942"/>
              </p:ext>
            </p:extLst>
          </p:nvPr>
        </p:nvGraphicFramePr>
        <p:xfrm>
          <a:off x="11991292" y="6440806"/>
          <a:ext cx="13208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87" name="Equation" r:id="rId10" imgW="660240" imgH="279360" progId="Equation.DSMT4">
                  <p:embed/>
                </p:oleObj>
              </mc:Choice>
              <mc:Fallback>
                <p:oleObj name="Equation" r:id="rId10" imgW="660240" imgH="279360" progId="Equation.DSMT4">
                  <p:embed/>
                  <p:pic>
                    <p:nvPicPr>
                      <p:cNvPr id="49" name="Object 48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1991292" y="6440806"/>
                        <a:ext cx="13208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" name="Object 8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6335908"/>
              </p:ext>
            </p:extLst>
          </p:nvPr>
        </p:nvGraphicFramePr>
        <p:xfrm>
          <a:off x="15880667" y="6220144"/>
          <a:ext cx="9144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88" name="Equation" r:id="rId12" imgW="457200" imgH="355320" progId="Equation.DSMT4">
                  <p:embed/>
                </p:oleObj>
              </mc:Choice>
              <mc:Fallback>
                <p:oleObj name="Equation" r:id="rId12" imgW="457200" imgH="355320" progId="Equation.DSMT4">
                  <p:embed/>
                  <p:pic>
                    <p:nvPicPr>
                      <p:cNvPr id="50" name="Object 49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5880667" y="6220144"/>
                        <a:ext cx="91440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" name="Object 8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9447013"/>
              </p:ext>
            </p:extLst>
          </p:nvPr>
        </p:nvGraphicFramePr>
        <p:xfrm>
          <a:off x="10162492" y="6345556"/>
          <a:ext cx="9906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89" name="Equation" r:id="rId14" imgW="495000" imgH="431640" progId="Equation.DSMT4">
                  <p:embed/>
                </p:oleObj>
              </mc:Choice>
              <mc:Fallback>
                <p:oleObj name="Equation" r:id="rId14" imgW="495000" imgH="431640" progId="Equation.DSMT4">
                  <p:embed/>
                  <p:pic>
                    <p:nvPicPr>
                      <p:cNvPr id="51" name="Object 50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0162492" y="6345556"/>
                        <a:ext cx="9906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" name="Object 8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7198541"/>
              </p:ext>
            </p:extLst>
          </p:nvPr>
        </p:nvGraphicFramePr>
        <p:xfrm>
          <a:off x="13970905" y="6424931"/>
          <a:ext cx="13462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90" name="Equation" r:id="rId16" imgW="672840" imgH="368280" progId="Equation.DSMT4">
                  <p:embed/>
                </p:oleObj>
              </mc:Choice>
              <mc:Fallback>
                <p:oleObj name="Equation" r:id="rId16" imgW="672840" imgH="368280" progId="Equation.DSMT4">
                  <p:embed/>
                  <p:pic>
                    <p:nvPicPr>
                      <p:cNvPr id="52" name="Object 51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3970905" y="6424931"/>
                        <a:ext cx="1346200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" name="Object 8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7465529"/>
              </p:ext>
            </p:extLst>
          </p:nvPr>
        </p:nvGraphicFramePr>
        <p:xfrm>
          <a:off x="17195117" y="6253481"/>
          <a:ext cx="9144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91" name="Equation" r:id="rId18" imgW="457200" imgH="355320" progId="Equation.DSMT4">
                  <p:embed/>
                </p:oleObj>
              </mc:Choice>
              <mc:Fallback>
                <p:oleObj name="Equation" r:id="rId18" imgW="457200" imgH="355320" progId="Equation.DSMT4">
                  <p:embed/>
                  <p:pic>
                    <p:nvPicPr>
                      <p:cNvPr id="53" name="Object 52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7195117" y="6253481"/>
                        <a:ext cx="91440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" name="Object 8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8259426"/>
              </p:ext>
            </p:extLst>
          </p:nvPr>
        </p:nvGraphicFramePr>
        <p:xfrm>
          <a:off x="18520680" y="6229669"/>
          <a:ext cx="10668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92" name="Equation" r:id="rId20" imgW="533160" imgH="342720" progId="Equation.DSMT4">
                  <p:embed/>
                </p:oleObj>
              </mc:Choice>
              <mc:Fallback>
                <p:oleObj name="Equation" r:id="rId20" imgW="533160" imgH="342720" progId="Equation.DSMT4">
                  <p:embed/>
                  <p:pic>
                    <p:nvPicPr>
                      <p:cNvPr id="54" name="Object 53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8520680" y="6229669"/>
                        <a:ext cx="10668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" name="Object 9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003207"/>
              </p:ext>
            </p:extLst>
          </p:nvPr>
        </p:nvGraphicFramePr>
        <p:xfrm>
          <a:off x="20244705" y="6413819"/>
          <a:ext cx="8636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93" name="Equation" r:id="rId22" imgW="431640" imgH="279360" progId="Equation.DSMT4">
                  <p:embed/>
                </p:oleObj>
              </mc:Choice>
              <mc:Fallback>
                <p:oleObj name="Equation" r:id="rId22" imgW="431640" imgH="279360" progId="Equation.DSMT4">
                  <p:embed/>
                  <p:pic>
                    <p:nvPicPr>
                      <p:cNvPr id="57" name="Object 56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20244705" y="6413819"/>
                        <a:ext cx="8636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" name="Object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2210763"/>
              </p:ext>
            </p:extLst>
          </p:nvPr>
        </p:nvGraphicFramePr>
        <p:xfrm>
          <a:off x="8241272" y="6542643"/>
          <a:ext cx="9398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94" name="Equation" r:id="rId24" imgW="469800" imgH="279360" progId="Equation.DSMT4">
                  <p:embed/>
                </p:oleObj>
              </mc:Choice>
              <mc:Fallback>
                <p:oleObj name="Equation" r:id="rId24" imgW="469800" imgH="279360" progId="Equation.DSMT4">
                  <p:embed/>
                  <p:pic>
                    <p:nvPicPr>
                      <p:cNvPr id="59" name="Object 58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8241272" y="6542643"/>
                        <a:ext cx="9398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" name="Text Box 8"/>
          <p:cNvSpPr txBox="1">
            <a:spLocks noChangeArrowheads="1"/>
          </p:cNvSpPr>
          <p:nvPr/>
        </p:nvSpPr>
        <p:spPr bwMode="auto">
          <a:xfrm>
            <a:off x="1787073" y="7315200"/>
            <a:ext cx="1491114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4800" dirty="0">
                <a:latin typeface="Times New Roman" panose="02020603050405020304" pitchFamily="18" charset="0"/>
              </a:rPr>
              <a:t>  </a:t>
            </a:r>
            <a:r>
              <a:rPr lang="en-US" sz="5000" dirty="0" err="1">
                <a:latin typeface="Times New Roman" panose="02020603050405020304" pitchFamily="18" charset="0"/>
              </a:rPr>
              <a:t>với</a:t>
            </a:r>
            <a:r>
              <a:rPr lang="en-US" sz="5000" dirty="0">
                <a:latin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94" name="Object 9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4168450"/>
              </p:ext>
            </p:extLst>
          </p:nvPr>
        </p:nvGraphicFramePr>
        <p:xfrm>
          <a:off x="3278187" y="7368965"/>
          <a:ext cx="37338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95" name="Equation" r:id="rId26" imgW="1866600" imgH="355320" progId="Equation.DSMT4">
                  <p:embed/>
                </p:oleObj>
              </mc:Choice>
              <mc:Fallback>
                <p:oleObj name="Equation" r:id="rId26" imgW="1866600" imgH="355320" progId="Equation.DSMT4">
                  <p:embed/>
                  <p:pic>
                    <p:nvPicPr>
                      <p:cNvPr id="31" name="Object 30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3278187" y="7368965"/>
                        <a:ext cx="373380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" name="Rectangle 27"/>
          <p:cNvSpPr>
            <a:spLocks noChangeArrowheads="1"/>
          </p:cNvSpPr>
          <p:nvPr/>
        </p:nvSpPr>
        <p:spPr bwMode="auto">
          <a:xfrm>
            <a:off x="7316788" y="7150100"/>
            <a:ext cx="9028762" cy="153670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sz="3600">
              <a:latin typeface="Times New Roman" panose="02020603050405020304" pitchFamily="18" charset="0"/>
            </a:endParaRPr>
          </a:p>
        </p:txBody>
      </p:sp>
      <p:graphicFrame>
        <p:nvGraphicFramePr>
          <p:cNvPr id="96" name="Object 9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2498887"/>
              </p:ext>
            </p:extLst>
          </p:nvPr>
        </p:nvGraphicFramePr>
        <p:xfrm>
          <a:off x="7598131" y="7411347"/>
          <a:ext cx="71628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96" name="Equation" r:id="rId28" imgW="3581280" imgH="431640" progId="Equation.DSMT4">
                  <p:embed/>
                </p:oleObj>
              </mc:Choice>
              <mc:Fallback>
                <p:oleObj name="Equation" r:id="rId28" imgW="3581280" imgH="431640" progId="Equation.DSMT4">
                  <p:embed/>
                  <p:pic>
                    <p:nvPicPr>
                      <p:cNvPr id="30" name="Object 29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7598131" y="7411347"/>
                        <a:ext cx="71628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" name="Object 9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4319129"/>
              </p:ext>
            </p:extLst>
          </p:nvPr>
        </p:nvGraphicFramePr>
        <p:xfrm>
          <a:off x="14988401" y="7341132"/>
          <a:ext cx="8636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97" name="Equation" r:id="rId30" imgW="431640" imgH="482400" progId="Equation.DSMT4">
                  <p:embed/>
                </p:oleObj>
              </mc:Choice>
              <mc:Fallback>
                <p:oleObj name="Equation" r:id="rId30" imgW="431640" imgH="482400" progId="Equation.DSMT4">
                  <p:embed/>
                  <p:pic>
                    <p:nvPicPr>
                      <p:cNvPr id="42" name="Object 41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14988401" y="7341132"/>
                        <a:ext cx="8636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" name="Text Box 11"/>
          <p:cNvSpPr txBox="1">
            <a:spLocks noChangeArrowheads="1"/>
          </p:cNvSpPr>
          <p:nvPr/>
        </p:nvSpPr>
        <p:spPr bwMode="auto">
          <a:xfrm>
            <a:off x="1677987" y="9220200"/>
            <a:ext cx="19683594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5000" u="none" dirty="0" err="1">
                <a:latin typeface="Times New Roman" panose="02020603050405020304" pitchFamily="18" charset="0"/>
              </a:rPr>
              <a:t>Có</a:t>
            </a:r>
            <a:r>
              <a:rPr lang="en-US" sz="5000" u="none" dirty="0">
                <a:latin typeface="Times New Roman" panose="02020603050405020304" pitchFamily="18" charset="0"/>
              </a:rPr>
              <a:t> </a:t>
            </a:r>
            <a:r>
              <a:rPr lang="en-US" sz="5000" u="none" dirty="0" err="1">
                <a:latin typeface="Times New Roman" panose="02020603050405020304" pitchFamily="18" charset="0"/>
              </a:rPr>
              <a:t>phải</a:t>
            </a:r>
            <a:r>
              <a:rPr lang="en-US" sz="5000" u="none" dirty="0">
                <a:latin typeface="Times New Roman" panose="02020603050405020304" pitchFamily="18" charset="0"/>
              </a:rPr>
              <a:t> </a:t>
            </a:r>
            <a:r>
              <a:rPr lang="en-US" sz="5000" u="none" dirty="0" err="1">
                <a:latin typeface="Times New Roman" panose="02020603050405020304" pitchFamily="18" charset="0"/>
              </a:rPr>
              <a:t>mọi</a:t>
            </a:r>
            <a:r>
              <a:rPr lang="en-US" sz="5000" u="none" dirty="0">
                <a:latin typeface="Times New Roman" panose="02020603050405020304" pitchFamily="18" charset="0"/>
              </a:rPr>
              <a:t> </a:t>
            </a:r>
            <a:r>
              <a:rPr lang="en-US" sz="5000" u="none" dirty="0" err="1">
                <a:latin typeface="Times New Roman" panose="02020603050405020304" pitchFamily="18" charset="0"/>
              </a:rPr>
              <a:t>phương</a:t>
            </a:r>
            <a:r>
              <a:rPr lang="en-US" sz="5000" u="none" dirty="0">
                <a:latin typeface="Times New Roman" panose="02020603050405020304" pitchFamily="18" charset="0"/>
              </a:rPr>
              <a:t> </a:t>
            </a:r>
            <a:r>
              <a:rPr lang="en-US" sz="5000" u="none" dirty="0" err="1">
                <a:latin typeface="Times New Roman" panose="02020603050405020304" pitchFamily="18" charset="0"/>
              </a:rPr>
              <a:t>trình</a:t>
            </a:r>
            <a:r>
              <a:rPr lang="en-US" sz="5000" u="none" dirty="0">
                <a:latin typeface="Times New Roman" panose="02020603050405020304" pitchFamily="18" charset="0"/>
              </a:rPr>
              <a:t> </a:t>
            </a:r>
            <a:r>
              <a:rPr lang="en-US" sz="5000" u="none" dirty="0" err="1">
                <a:latin typeface="Times New Roman" panose="02020603050405020304" pitchFamily="18" charset="0"/>
              </a:rPr>
              <a:t>dạng</a:t>
            </a:r>
            <a:r>
              <a:rPr lang="en-US" sz="5000" u="none" dirty="0">
                <a:latin typeface="Times New Roman" panose="02020603050405020304" pitchFamily="18" charset="0"/>
              </a:rPr>
              <a:t>         </a:t>
            </a:r>
            <a:r>
              <a:rPr lang="en-US" sz="5000" u="none" dirty="0" err="1">
                <a:latin typeface="Times New Roman" panose="02020603050405020304" pitchFamily="18" charset="0"/>
              </a:rPr>
              <a:t>đều</a:t>
            </a:r>
            <a:r>
              <a:rPr lang="en-US" sz="5000" u="none" dirty="0">
                <a:latin typeface="Times New Roman" panose="02020603050405020304" pitchFamily="18" charset="0"/>
              </a:rPr>
              <a:t> </a:t>
            </a:r>
            <a:r>
              <a:rPr lang="en-US" sz="5000" u="none" dirty="0" err="1">
                <a:latin typeface="Times New Roman" panose="02020603050405020304" pitchFamily="18" charset="0"/>
              </a:rPr>
              <a:t>là</a:t>
            </a:r>
            <a:r>
              <a:rPr lang="en-US" sz="5000" u="none" dirty="0">
                <a:latin typeface="Times New Roman" panose="02020603050405020304" pitchFamily="18" charset="0"/>
              </a:rPr>
              <a:t> </a:t>
            </a:r>
            <a:r>
              <a:rPr lang="en-US" sz="5000" u="none" dirty="0" err="1">
                <a:latin typeface="Times New Roman" panose="02020603050405020304" pitchFamily="18" charset="0"/>
              </a:rPr>
              <a:t>phương</a:t>
            </a:r>
            <a:r>
              <a:rPr lang="en-US" sz="5000" u="none" dirty="0">
                <a:latin typeface="Times New Roman" panose="02020603050405020304" pitchFamily="18" charset="0"/>
              </a:rPr>
              <a:t> </a:t>
            </a:r>
            <a:r>
              <a:rPr lang="en-US" sz="5000" u="none" dirty="0" err="1">
                <a:latin typeface="Times New Roman" panose="02020603050405020304" pitchFamily="18" charset="0"/>
              </a:rPr>
              <a:t>trình</a:t>
            </a:r>
            <a:r>
              <a:rPr lang="en-US" sz="5000" u="none" dirty="0">
                <a:latin typeface="Times New Roman" panose="02020603050405020304" pitchFamily="18" charset="0"/>
              </a:rPr>
              <a:t> </a:t>
            </a:r>
            <a:r>
              <a:rPr lang="en-US" sz="5000" u="none" dirty="0" err="1">
                <a:latin typeface="Times New Roman" panose="02020603050405020304" pitchFamily="18" charset="0"/>
              </a:rPr>
              <a:t>đường</a:t>
            </a:r>
            <a:r>
              <a:rPr lang="en-US" sz="5000" u="none" dirty="0">
                <a:latin typeface="Times New Roman" panose="02020603050405020304" pitchFamily="18" charset="0"/>
              </a:rPr>
              <a:t> </a:t>
            </a:r>
            <a:r>
              <a:rPr lang="en-US" sz="5000" u="none" dirty="0" err="1">
                <a:latin typeface="Times New Roman" panose="02020603050405020304" pitchFamily="18" charset="0"/>
              </a:rPr>
              <a:t>tròn</a:t>
            </a:r>
            <a:r>
              <a:rPr lang="en-US" sz="5000" u="none" dirty="0">
                <a:latin typeface="Times New Roman" panose="02020603050405020304" pitchFamily="18" charset="0"/>
              </a:rPr>
              <a:t> </a:t>
            </a:r>
            <a:r>
              <a:rPr lang="en-US" sz="5000" u="none" dirty="0" err="1">
                <a:latin typeface="Times New Roman" panose="02020603050405020304" pitchFamily="18" charset="0"/>
              </a:rPr>
              <a:t>không</a:t>
            </a:r>
            <a:r>
              <a:rPr lang="en-US" sz="5000" u="none" dirty="0">
                <a:latin typeface="Times New Roman" panose="02020603050405020304" pitchFamily="18" charset="0"/>
              </a:rPr>
              <a:t>?</a:t>
            </a:r>
          </a:p>
        </p:txBody>
      </p:sp>
      <p:graphicFrame>
        <p:nvGraphicFramePr>
          <p:cNvPr id="99" name="Object 9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3807146"/>
              </p:ext>
            </p:extLst>
          </p:nvPr>
        </p:nvGraphicFramePr>
        <p:xfrm>
          <a:off x="10077450" y="9239477"/>
          <a:ext cx="8636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98" name="Equation" r:id="rId32" imgW="431640" imgH="482400" progId="Equation.DSMT4">
                  <p:embed/>
                </p:oleObj>
              </mc:Choice>
              <mc:Fallback>
                <p:oleObj name="Equation" r:id="rId32" imgW="431640" imgH="482400" progId="Equation.DSMT4">
                  <p:embed/>
                  <p:pic>
                    <p:nvPicPr>
                      <p:cNvPr id="45" name="Object 44"/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10077450" y="9239477"/>
                        <a:ext cx="8636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6620757"/>
              </p:ext>
            </p:extLst>
          </p:nvPr>
        </p:nvGraphicFramePr>
        <p:xfrm>
          <a:off x="7343809" y="6243956"/>
          <a:ext cx="7874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99" name="Equation" r:id="rId6" imgW="393480" imgH="482400" progId="Equation.DSMT4">
                  <p:embed/>
                </p:oleObj>
              </mc:Choice>
              <mc:Fallback>
                <p:oleObj name="Equation" r:id="rId6" imgW="393480" imgH="482400" progId="Equation.DSMT4">
                  <p:embed/>
                  <p:pic>
                    <p:nvPicPr>
                      <p:cNvPr id="74" name="Object 73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343809" y="6243956"/>
                        <a:ext cx="7874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Action Button: Help 9">
            <a:hlinkClick r:id="" action="ppaction://noaction" highlightClick="1"/>
          </p:cNvPr>
          <p:cNvSpPr/>
          <p:nvPr/>
        </p:nvSpPr>
        <p:spPr>
          <a:xfrm>
            <a:off x="2287587" y="3505200"/>
            <a:ext cx="827536" cy="838200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06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500"/>
                            </p:stCondLst>
                            <p:childTnLst>
                              <p:par>
                                <p:cTn id="6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5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000"/>
                            </p:stCondLst>
                            <p:childTnLst>
                              <p:par>
                                <p:cTn id="7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000"/>
                            </p:stCondLst>
                            <p:childTnLst>
                              <p:par>
                                <p:cTn id="7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8500"/>
                            </p:stCondLst>
                            <p:childTnLst>
                              <p:par>
                                <p:cTn id="80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500"/>
                            </p:stCondLst>
                            <p:childTnLst>
                              <p:par>
                                <p:cTn id="8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1000"/>
                            </p:stCondLst>
                            <p:childTnLst>
                              <p:par>
                                <p:cTn id="8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1500"/>
                            </p:stCondLst>
                            <p:childTnLst>
                              <p:par>
                                <p:cTn id="9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2000"/>
                            </p:stCondLst>
                            <p:childTnLst>
                              <p:par>
                                <p:cTn id="9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1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6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78" grpId="0" animBg="1"/>
      <p:bldP spid="79" grpId="0" animBg="1"/>
      <p:bldP spid="93" grpId="0"/>
      <p:bldP spid="95" grpId="0" animBg="1"/>
      <p:bldP spid="9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1912204"/>
            <a:ext cx="19203987" cy="830997"/>
            <a:chOff x="166688" y="2232438"/>
            <a:chExt cx="19203987" cy="830995"/>
          </a:xfrm>
        </p:grpSpPr>
        <p:sp>
          <p:nvSpPr>
            <p:cNvPr id="3" name="Rounded Rectangle 2"/>
            <p:cNvSpPr/>
            <p:nvPr/>
          </p:nvSpPr>
          <p:spPr>
            <a:xfrm>
              <a:off x="166688" y="2245139"/>
              <a:ext cx="1906588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82675" y="2253662"/>
              <a:ext cx="450764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87561" y="2232438"/>
              <a:ext cx="17283114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ĐƯỜNG TRÒN CÓ TÂM VÀ BÁN KÍNH CHO TRƯỚC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644526" y="3423197"/>
            <a:ext cx="22539463" cy="9066501"/>
            <a:chOff x="881131" y="4375019"/>
            <a:chExt cx="22539463" cy="6659043"/>
          </a:xfrm>
        </p:grpSpPr>
        <p:sp>
          <p:nvSpPr>
            <p:cNvPr id="39" name="Rounded Rectangle 38"/>
            <p:cNvSpPr/>
            <p:nvPr/>
          </p:nvSpPr>
          <p:spPr>
            <a:xfrm>
              <a:off x="1551868" y="4535825"/>
              <a:ext cx="21868726" cy="6498237"/>
            </a:xfrm>
            <a:prstGeom prst="roundRect">
              <a:avLst>
                <a:gd name="adj" fmla="val 4110"/>
              </a:avLst>
            </a:prstGeom>
            <a:solidFill>
              <a:srgbClr val="BEDCF4"/>
            </a:solidFill>
            <a:ln w="28575">
              <a:solidFill>
                <a:srgbClr val="0999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8000" rIns="36000" bIns="18000" rtlCol="0" anchor="ctr"/>
            <a:lstStyle/>
            <a:p>
              <a:pPr algn="ctr"/>
              <a:endParaRPr lang="en-US" sz="46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23" name="Group 65"/>
            <p:cNvGrpSpPr/>
            <p:nvPr/>
          </p:nvGrpSpPr>
          <p:grpSpPr>
            <a:xfrm>
              <a:off x="881131" y="4375019"/>
              <a:ext cx="4193447" cy="781943"/>
              <a:chOff x="-28887" y="8752206"/>
              <a:chExt cx="4193447" cy="781943"/>
            </a:xfrm>
          </p:grpSpPr>
          <p:sp>
            <p:nvSpPr>
              <p:cNvPr id="24" name="Freeform 20"/>
              <p:cNvSpPr>
                <a:spLocks/>
              </p:cNvSpPr>
              <p:nvPr/>
            </p:nvSpPr>
            <p:spPr bwMode="auto">
              <a:xfrm>
                <a:off x="-28887" y="8752206"/>
                <a:ext cx="4193447" cy="781943"/>
              </a:xfrm>
              <a:prstGeom prst="roundRect">
                <a:avLst/>
              </a:prstGeom>
              <a:solidFill>
                <a:srgbClr val="0072BC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60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1086593" y="8843252"/>
                <a:ext cx="184731" cy="4747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3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</p:grpSp>
      <p:sp>
        <p:nvSpPr>
          <p:cNvPr id="65" name="Text Box 26"/>
          <p:cNvSpPr txBox="1">
            <a:spLocks noChangeArrowheads="1"/>
          </p:cNvSpPr>
          <p:nvPr/>
        </p:nvSpPr>
        <p:spPr bwMode="auto">
          <a:xfrm>
            <a:off x="5033256" y="4091226"/>
            <a:ext cx="3807531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vi-VN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5" name="Rectangle 27"/>
          <p:cNvSpPr>
            <a:spLocks noChangeArrowheads="1"/>
          </p:cNvSpPr>
          <p:nvPr/>
        </p:nvSpPr>
        <p:spPr bwMode="auto">
          <a:xfrm>
            <a:off x="8688388" y="3797300"/>
            <a:ext cx="8153400" cy="153670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sz="3600">
              <a:latin typeface="Times New Roman" panose="02020603050405020304" pitchFamily="18" charset="0"/>
            </a:endParaRPr>
          </a:p>
        </p:txBody>
      </p:sp>
      <p:graphicFrame>
        <p:nvGraphicFramePr>
          <p:cNvPr id="96" name="Object 9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6095184"/>
              </p:ext>
            </p:extLst>
          </p:nvPr>
        </p:nvGraphicFramePr>
        <p:xfrm>
          <a:off x="8962707" y="4113213"/>
          <a:ext cx="64262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64" name="Equation" r:id="rId4" imgW="3213000" imgH="431640" progId="Equation.DSMT4">
                  <p:embed/>
                </p:oleObj>
              </mc:Choice>
              <mc:Fallback>
                <p:oleObj name="Equation" r:id="rId4" imgW="3213000" imgH="431640" progId="Equation.DSMT4">
                  <p:embed/>
                  <p:pic>
                    <p:nvPicPr>
                      <p:cNvPr id="96" name="Object 9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962707" y="4113213"/>
                        <a:ext cx="64262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" name="Object 9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3176181"/>
              </p:ext>
            </p:extLst>
          </p:nvPr>
        </p:nvGraphicFramePr>
        <p:xfrm>
          <a:off x="15774987" y="4116388"/>
          <a:ext cx="8636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65" name="Equation" r:id="rId6" imgW="431640" imgH="482400" progId="Equation.DSMT4">
                  <p:embed/>
                </p:oleObj>
              </mc:Choice>
              <mc:Fallback>
                <p:oleObj name="Equation" r:id="rId6" imgW="431640" imgH="482400" progId="Equation.DSMT4">
                  <p:embed/>
                  <p:pic>
                    <p:nvPicPr>
                      <p:cNvPr id="97" name="Object 96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774987" y="4116388"/>
                        <a:ext cx="8636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5968863"/>
              </p:ext>
            </p:extLst>
          </p:nvPr>
        </p:nvGraphicFramePr>
        <p:xfrm>
          <a:off x="4725987" y="5438775"/>
          <a:ext cx="38100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66" name="Equation" r:id="rId8" imgW="1904760" imgH="482400" progId="Equation.DSMT4">
                  <p:embed/>
                </p:oleObj>
              </mc:Choice>
              <mc:Fallback>
                <p:oleObj name="Equation" r:id="rId8" imgW="1904760" imgH="482400" progId="Equation.DSMT4">
                  <p:embed/>
                  <p:pic>
                    <p:nvPicPr>
                      <p:cNvPr id="36" name="Object 35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725987" y="5438775"/>
                        <a:ext cx="38100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5129173"/>
              </p:ext>
            </p:extLst>
          </p:nvPr>
        </p:nvGraphicFramePr>
        <p:xfrm>
          <a:off x="8612187" y="5410200"/>
          <a:ext cx="9144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67" name="Equation" r:id="rId10" imgW="457200" imgH="355320" progId="Equation.DSMT4">
                  <p:embed/>
                </p:oleObj>
              </mc:Choice>
              <mc:Fallback>
                <p:oleObj name="Equation" r:id="rId10" imgW="457200" imgH="355320" progId="Equation.DSMT4">
                  <p:embed/>
                  <p:pic>
                    <p:nvPicPr>
                      <p:cNvPr id="28" name="Object 27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612187" y="5410200"/>
                        <a:ext cx="91440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7174993"/>
              </p:ext>
            </p:extLst>
          </p:nvPr>
        </p:nvGraphicFramePr>
        <p:xfrm>
          <a:off x="10669587" y="5468938"/>
          <a:ext cx="25146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68" name="Equation" r:id="rId12" imgW="1257120" imgH="431640" progId="Equation.DSMT4">
                  <p:embed/>
                </p:oleObj>
              </mc:Choice>
              <mc:Fallback>
                <p:oleObj name="Equation" r:id="rId12" imgW="1257120" imgH="431640" progId="Equation.DSMT4">
                  <p:embed/>
                  <p:pic>
                    <p:nvPicPr>
                      <p:cNvPr id="29" name="Object 28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0669587" y="5468938"/>
                        <a:ext cx="25146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589974"/>
              </p:ext>
            </p:extLst>
          </p:nvPr>
        </p:nvGraphicFramePr>
        <p:xfrm>
          <a:off x="13260387" y="5421313"/>
          <a:ext cx="9144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69" name="Equation" r:id="rId14" imgW="457200" imgH="355320" progId="Equation.DSMT4">
                  <p:embed/>
                </p:oleObj>
              </mc:Choice>
              <mc:Fallback>
                <p:oleObj name="Equation" r:id="rId14" imgW="457200" imgH="355320" progId="Equation.DSMT4">
                  <p:embed/>
                  <p:pic>
                    <p:nvPicPr>
                      <p:cNvPr id="31" name="Object 30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3260387" y="5421313"/>
                        <a:ext cx="91440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7216953"/>
              </p:ext>
            </p:extLst>
          </p:nvPr>
        </p:nvGraphicFramePr>
        <p:xfrm>
          <a:off x="15317787" y="5594350"/>
          <a:ext cx="16002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70" name="Equation" r:id="rId16" imgW="799920" imgH="279360" progId="Equation.DSMT4">
                  <p:embed/>
                </p:oleObj>
              </mc:Choice>
              <mc:Fallback>
                <p:oleObj name="Equation" r:id="rId16" imgW="799920" imgH="279360" progId="Equation.DSMT4">
                  <p:embed/>
                  <p:pic>
                    <p:nvPicPr>
                      <p:cNvPr id="32" name="Object 31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317787" y="5594350"/>
                        <a:ext cx="16002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7255685"/>
              </p:ext>
            </p:extLst>
          </p:nvPr>
        </p:nvGraphicFramePr>
        <p:xfrm>
          <a:off x="9678987" y="5430838"/>
          <a:ext cx="9144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71" name="Equation" r:id="rId18" imgW="457200" imgH="355320" progId="Equation.DSMT4">
                  <p:embed/>
                </p:oleObj>
              </mc:Choice>
              <mc:Fallback>
                <p:oleObj name="Equation" r:id="rId18" imgW="457200" imgH="355320" progId="Equation.DSMT4">
                  <p:embed/>
                  <p:pic>
                    <p:nvPicPr>
                      <p:cNvPr id="33" name="Object 32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9678987" y="5430838"/>
                        <a:ext cx="91440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3783224"/>
              </p:ext>
            </p:extLst>
          </p:nvPr>
        </p:nvGraphicFramePr>
        <p:xfrm>
          <a:off x="14250987" y="5446713"/>
          <a:ext cx="9144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72" name="Equation" r:id="rId20" imgW="457200" imgH="355320" progId="Equation.DSMT4">
                  <p:embed/>
                </p:oleObj>
              </mc:Choice>
              <mc:Fallback>
                <p:oleObj name="Equation" r:id="rId20" imgW="457200" imgH="355320" progId="Equation.DSMT4">
                  <p:embed/>
                  <p:pic>
                    <p:nvPicPr>
                      <p:cNvPr id="34" name="Object 33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4250987" y="5446713"/>
                        <a:ext cx="91440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Rectangle 2"/>
          <p:cNvSpPr>
            <a:spLocks noChangeArrowheads="1"/>
          </p:cNvSpPr>
          <p:nvPr/>
        </p:nvSpPr>
        <p:spPr bwMode="auto">
          <a:xfrm>
            <a:off x="15944990" y="10058400"/>
            <a:ext cx="6992798" cy="1893692"/>
          </a:xfrm>
          <a:prstGeom prst="rect">
            <a:avLst/>
          </a:prstGeom>
          <a:gradFill rotWithShape="1">
            <a:gsLst>
              <a:gs pos="0">
                <a:srgbClr val="FF99FF"/>
              </a:gs>
              <a:gs pos="50000">
                <a:schemeClr val="bg1"/>
              </a:gs>
              <a:gs pos="100000">
                <a:srgbClr val="FF99FF"/>
              </a:gs>
            </a:gsLst>
            <a:lin ang="5400000" scaled="1"/>
          </a:gradFill>
          <a:ln w="38100">
            <a:solidFill>
              <a:srgbClr val="FF66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5000" dirty="0">
                <a:solidFill>
                  <a:srgbClr val="FF0000"/>
                </a:solidFill>
                <a:latin typeface="Times New Roman"/>
              </a:rPr>
              <a:t>VP &gt; 0</a:t>
            </a:r>
          </a:p>
          <a:p>
            <a:pPr eaLnBrk="1" hangingPunct="1">
              <a:buFont typeface="Symbol" pitchFamily="18" charset="2"/>
              <a:buChar char="Þ"/>
              <a:defRPr/>
            </a:pPr>
            <a:r>
              <a:rPr lang="en-US" sz="5000" dirty="0">
                <a:latin typeface="Times New Roman"/>
                <a:sym typeface="Symbol" pitchFamily="18" charset="2"/>
              </a:rPr>
              <a:t>(2) </a:t>
            </a:r>
            <a:r>
              <a:rPr lang="en-US" sz="5000" dirty="0" err="1">
                <a:latin typeface="Times New Roman"/>
                <a:sym typeface="Symbol" pitchFamily="18" charset="2"/>
              </a:rPr>
              <a:t>là</a:t>
            </a:r>
            <a:r>
              <a:rPr lang="en-US" sz="5000" dirty="0">
                <a:latin typeface="Times New Roman"/>
                <a:sym typeface="Symbol" pitchFamily="18" charset="2"/>
              </a:rPr>
              <a:t> PT </a:t>
            </a:r>
            <a:r>
              <a:rPr lang="en-US" sz="5000" dirty="0" err="1">
                <a:latin typeface="Times New Roman"/>
                <a:sym typeface="Symbol" pitchFamily="18" charset="2"/>
              </a:rPr>
              <a:t>đường</a:t>
            </a:r>
            <a:r>
              <a:rPr lang="en-US" sz="5000" dirty="0">
                <a:latin typeface="Times New Roman"/>
                <a:sym typeface="Symbol" pitchFamily="18" charset="2"/>
              </a:rPr>
              <a:t> </a:t>
            </a:r>
            <a:r>
              <a:rPr lang="en-US" sz="5000" dirty="0" err="1">
                <a:latin typeface="Times New Roman"/>
                <a:sym typeface="Symbol" pitchFamily="18" charset="2"/>
              </a:rPr>
              <a:t>tròn</a:t>
            </a:r>
            <a:endParaRPr lang="en-US" sz="5000" dirty="0">
              <a:latin typeface="Times New Roman"/>
              <a:sym typeface="Symbol" pitchFamily="18" charset="2"/>
            </a:endParaRPr>
          </a:p>
        </p:txBody>
      </p:sp>
      <p:sp>
        <p:nvSpPr>
          <p:cNvPr id="64" name="Rectangle 3"/>
          <p:cNvSpPr>
            <a:spLocks noChangeArrowheads="1"/>
          </p:cNvSpPr>
          <p:nvPr/>
        </p:nvSpPr>
        <p:spPr bwMode="auto">
          <a:xfrm>
            <a:off x="7773987" y="10088494"/>
            <a:ext cx="7924800" cy="1893692"/>
          </a:xfrm>
          <a:prstGeom prst="rect">
            <a:avLst/>
          </a:prstGeom>
          <a:gradFill rotWithShape="1">
            <a:gsLst>
              <a:gs pos="0">
                <a:srgbClr val="FF99FF"/>
              </a:gs>
              <a:gs pos="50000">
                <a:schemeClr val="bg1"/>
              </a:gs>
              <a:gs pos="100000">
                <a:srgbClr val="FF99FF"/>
              </a:gs>
            </a:gsLst>
            <a:lin ang="5400000" scaled="1"/>
          </a:gradFill>
          <a:ln w="38100">
            <a:solidFill>
              <a:srgbClr val="FF66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lang="en-US" sz="5200">
              <a:latin typeface="Times New Roman"/>
              <a:sym typeface="Symbol" pitchFamily="18" charset="2"/>
            </a:endParaRPr>
          </a:p>
          <a:p>
            <a:pPr algn="ctr" eaLnBrk="1" hangingPunct="1">
              <a:defRPr/>
            </a:pPr>
            <a:endParaRPr lang="en-US" sz="8600">
              <a:latin typeface="Times New Roman"/>
            </a:endParaRPr>
          </a:p>
        </p:txBody>
      </p:sp>
      <p:sp>
        <p:nvSpPr>
          <p:cNvPr id="66" name="AutoShape 14"/>
          <p:cNvSpPr>
            <a:spLocks/>
          </p:cNvSpPr>
          <p:nvPr/>
        </p:nvSpPr>
        <p:spPr bwMode="auto">
          <a:xfrm rot="5400000">
            <a:off x="12275499" y="7187711"/>
            <a:ext cx="290495" cy="2372892"/>
          </a:xfrm>
          <a:prstGeom prst="rightBrace">
            <a:avLst>
              <a:gd name="adj1" fmla="val 165278"/>
              <a:gd name="adj2" fmla="val 50000"/>
            </a:avLst>
          </a:prstGeom>
          <a:noFill/>
          <a:ln w="762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sz="3600">
              <a:latin typeface="Times New Roman" panose="02020603050405020304" pitchFamily="18" charset="0"/>
            </a:endParaRPr>
          </a:p>
        </p:txBody>
      </p:sp>
      <p:sp>
        <p:nvSpPr>
          <p:cNvPr id="67" name="Rectangle 15"/>
          <p:cNvSpPr>
            <a:spLocks noChangeArrowheads="1"/>
          </p:cNvSpPr>
          <p:nvPr/>
        </p:nvSpPr>
        <p:spPr bwMode="auto">
          <a:xfrm>
            <a:off x="1880207" y="10075953"/>
            <a:ext cx="5767779" cy="1885811"/>
          </a:xfrm>
          <a:prstGeom prst="rect">
            <a:avLst/>
          </a:prstGeom>
          <a:gradFill rotWithShape="1">
            <a:gsLst>
              <a:gs pos="0">
                <a:srgbClr val="FF99FF"/>
              </a:gs>
              <a:gs pos="50000">
                <a:schemeClr val="bg1"/>
              </a:gs>
              <a:gs pos="100000">
                <a:srgbClr val="FF99FF"/>
              </a:gs>
            </a:gsLst>
            <a:lin ang="5400000" scaled="1"/>
          </a:gradFill>
          <a:ln w="38100">
            <a:solidFill>
              <a:srgbClr val="FF66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5000" dirty="0">
                <a:solidFill>
                  <a:srgbClr val="FF0000"/>
                </a:solidFill>
                <a:latin typeface="Times New Roman"/>
                <a:sym typeface="Symbol" pitchFamily="18" charset="2"/>
              </a:rPr>
              <a:t>VP &lt; 0</a:t>
            </a:r>
          </a:p>
          <a:p>
            <a:pPr algn="ctr" eaLnBrk="1" hangingPunct="1">
              <a:defRPr/>
            </a:pPr>
            <a:r>
              <a:rPr lang="en-US" sz="5000" dirty="0">
                <a:latin typeface="Times New Roman"/>
                <a:sym typeface="Symbol" pitchFamily="18" charset="2"/>
              </a:rPr>
              <a:t> (2) </a:t>
            </a:r>
            <a:r>
              <a:rPr lang="vi-VN" sz="5000" dirty="0" err="1">
                <a:latin typeface="Times New Roman"/>
                <a:sym typeface="Symbol" pitchFamily="18" charset="2"/>
              </a:rPr>
              <a:t>v</a:t>
            </a:r>
            <a:r>
              <a:rPr lang="en-US" sz="5000" dirty="0">
                <a:latin typeface="Times New Roman"/>
                <a:sym typeface="Symbol" pitchFamily="18" charset="2"/>
              </a:rPr>
              <a:t>ô </a:t>
            </a:r>
            <a:r>
              <a:rPr lang="en-US" sz="5000" dirty="0" err="1">
                <a:latin typeface="Times New Roman"/>
                <a:sym typeface="Symbol" pitchFamily="18" charset="2"/>
              </a:rPr>
              <a:t>nghĩa</a:t>
            </a:r>
            <a:endParaRPr lang="en-US" sz="5000" dirty="0">
              <a:latin typeface="Times New Roman"/>
              <a:sym typeface="Symbol" pitchFamily="18" charset="2"/>
            </a:endParaRPr>
          </a:p>
        </p:txBody>
      </p:sp>
      <p:sp>
        <p:nvSpPr>
          <p:cNvPr id="68" name="AutoShape 16"/>
          <p:cNvSpPr>
            <a:spLocks/>
          </p:cNvSpPr>
          <p:nvPr/>
        </p:nvSpPr>
        <p:spPr bwMode="auto">
          <a:xfrm rot="5400000">
            <a:off x="8392711" y="6590336"/>
            <a:ext cx="416371" cy="3693513"/>
          </a:xfrm>
          <a:prstGeom prst="rightBrace">
            <a:avLst>
              <a:gd name="adj1" fmla="val 78704"/>
              <a:gd name="adj2" fmla="val 50000"/>
            </a:avLst>
          </a:prstGeom>
          <a:noFill/>
          <a:ln w="762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sz="3600">
              <a:latin typeface="Times New Roman" panose="02020603050405020304" pitchFamily="18" charset="0"/>
            </a:endParaRPr>
          </a:p>
        </p:txBody>
      </p:sp>
      <p:sp>
        <p:nvSpPr>
          <p:cNvPr id="69" name="Line 19"/>
          <p:cNvSpPr>
            <a:spLocks noChangeShapeType="1"/>
          </p:cNvSpPr>
          <p:nvPr/>
        </p:nvSpPr>
        <p:spPr bwMode="auto">
          <a:xfrm flipH="1">
            <a:off x="11583987" y="8654236"/>
            <a:ext cx="1166401" cy="1434258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8600"/>
          </a:p>
        </p:txBody>
      </p:sp>
      <p:sp>
        <p:nvSpPr>
          <p:cNvPr id="70" name="Line 20"/>
          <p:cNvSpPr>
            <a:spLocks noChangeShapeType="1"/>
          </p:cNvSpPr>
          <p:nvPr/>
        </p:nvSpPr>
        <p:spPr bwMode="auto">
          <a:xfrm flipH="1">
            <a:off x="4837972" y="8591483"/>
            <a:ext cx="7912414" cy="1466918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8600"/>
          </a:p>
        </p:txBody>
      </p:sp>
      <p:sp>
        <p:nvSpPr>
          <p:cNvPr id="71" name="Line 21"/>
          <p:cNvSpPr>
            <a:spLocks noChangeShapeType="1"/>
          </p:cNvSpPr>
          <p:nvPr/>
        </p:nvSpPr>
        <p:spPr bwMode="auto">
          <a:xfrm>
            <a:off x="12777788" y="8591483"/>
            <a:ext cx="6426199" cy="139484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8600"/>
          </a:p>
        </p:txBody>
      </p:sp>
      <p:sp>
        <p:nvSpPr>
          <p:cNvPr id="73" name="AutoShape 22"/>
          <p:cNvSpPr>
            <a:spLocks/>
          </p:cNvSpPr>
          <p:nvPr/>
        </p:nvSpPr>
        <p:spPr bwMode="auto">
          <a:xfrm rot="16200000">
            <a:off x="7810961" y="5075624"/>
            <a:ext cx="338943" cy="2452584"/>
          </a:xfrm>
          <a:prstGeom prst="leftBrace">
            <a:avLst>
              <a:gd name="adj1" fmla="val 91667"/>
              <a:gd name="adj2" fmla="val 50000"/>
            </a:avLst>
          </a:prstGeom>
          <a:noFill/>
          <a:ln w="762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sz="3600">
              <a:latin typeface="Times New Roman" panose="02020603050405020304" pitchFamily="18" charset="0"/>
            </a:endParaRPr>
          </a:p>
        </p:txBody>
      </p:sp>
      <p:sp>
        <p:nvSpPr>
          <p:cNvPr id="100" name="AutoShape 23"/>
          <p:cNvSpPr>
            <a:spLocks/>
          </p:cNvSpPr>
          <p:nvPr/>
        </p:nvSpPr>
        <p:spPr bwMode="auto">
          <a:xfrm rot="16200000">
            <a:off x="12347457" y="4988808"/>
            <a:ext cx="383974" cy="2610286"/>
          </a:xfrm>
          <a:prstGeom prst="leftBrace">
            <a:avLst>
              <a:gd name="adj1" fmla="val 91667"/>
              <a:gd name="adj2" fmla="val 50000"/>
            </a:avLst>
          </a:prstGeom>
          <a:noFill/>
          <a:ln w="762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sz="3600">
              <a:latin typeface="Times New Roman" panose="02020603050405020304" pitchFamily="18" charset="0"/>
            </a:endParaRPr>
          </a:p>
        </p:txBody>
      </p:sp>
      <p:graphicFrame>
        <p:nvGraphicFramePr>
          <p:cNvPr id="101" name="Object 10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7147034"/>
              </p:ext>
            </p:extLst>
          </p:nvPr>
        </p:nvGraphicFramePr>
        <p:xfrm>
          <a:off x="7179439" y="6337670"/>
          <a:ext cx="187960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73" name="Equation" r:id="rId22" imgW="939600" imgH="545760" progId="Equation.DSMT4">
                  <p:embed/>
                </p:oleObj>
              </mc:Choice>
              <mc:Fallback>
                <p:oleObj name="Equation" r:id="rId22" imgW="939600" imgH="545760" progId="Equation.DSMT4">
                  <p:embed/>
                  <p:pic>
                    <p:nvPicPr>
                      <p:cNvPr id="37" name="Object 36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7179439" y="6337670"/>
                        <a:ext cx="1879600" cy="109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" name="Object 10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5807324"/>
              </p:ext>
            </p:extLst>
          </p:nvPr>
        </p:nvGraphicFramePr>
        <p:xfrm>
          <a:off x="11702192" y="6422724"/>
          <a:ext cx="190500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74" name="Equation" r:id="rId24" imgW="952200" imgH="545760" progId="Equation.DSMT4">
                  <p:embed/>
                </p:oleObj>
              </mc:Choice>
              <mc:Fallback>
                <p:oleObj name="Equation" r:id="rId24" imgW="952200" imgH="545760" progId="Equation.DSMT4">
                  <p:embed/>
                  <p:pic>
                    <p:nvPicPr>
                      <p:cNvPr id="38" name="Object 37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1702192" y="6422724"/>
                        <a:ext cx="1905000" cy="109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" name="Object 10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186726"/>
              </p:ext>
            </p:extLst>
          </p:nvPr>
        </p:nvGraphicFramePr>
        <p:xfrm>
          <a:off x="5665787" y="7213600"/>
          <a:ext cx="817880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75" name="Equation" r:id="rId26" imgW="4089240" imgH="545760" progId="Equation.DSMT4">
                  <p:embed/>
                </p:oleObj>
              </mc:Choice>
              <mc:Fallback>
                <p:oleObj name="Equation" r:id="rId26" imgW="4089240" imgH="545760" progId="Equation.DSMT4">
                  <p:embed/>
                  <p:pic>
                    <p:nvPicPr>
                      <p:cNvPr id="39" name="Object 38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5665787" y="7213600"/>
                        <a:ext cx="8178800" cy="109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" name="Object 1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3251295"/>
              </p:ext>
            </p:extLst>
          </p:nvPr>
        </p:nvGraphicFramePr>
        <p:xfrm>
          <a:off x="7672387" y="8656320"/>
          <a:ext cx="17780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76" name="Equation" r:id="rId28" imgW="888840" imgH="279360" progId="Equation.DSMT4">
                  <p:embed/>
                </p:oleObj>
              </mc:Choice>
              <mc:Fallback>
                <p:oleObj name="Equation" r:id="rId28" imgW="888840" imgH="279360" progId="Equation.DSMT4">
                  <p:embed/>
                  <p:pic>
                    <p:nvPicPr>
                      <p:cNvPr id="35" name="Object 34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7672387" y="8656320"/>
                        <a:ext cx="17780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9" name="Text Box 4"/>
          <p:cNvSpPr txBox="1">
            <a:spLocks noChangeArrowheads="1"/>
          </p:cNvSpPr>
          <p:nvPr/>
        </p:nvSpPr>
        <p:spPr bwMode="auto">
          <a:xfrm>
            <a:off x="8025988" y="10058400"/>
            <a:ext cx="7977599" cy="166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5200" dirty="0">
                <a:latin typeface="Times New Roman" panose="02020603050405020304" pitchFamily="18" charset="0"/>
                <a:sym typeface="Symbol" panose="05050102010706020507" pitchFamily="18" charset="2"/>
              </a:rPr>
              <a:t>     </a:t>
            </a:r>
            <a:r>
              <a:rPr lang="en-US" sz="5000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VP =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5000" dirty="0">
                <a:latin typeface="Times New Roman" panose="02020603050405020304" pitchFamily="18" charset="0"/>
                <a:sym typeface="Symbol" panose="05050102010706020507" pitchFamily="18" charset="2"/>
              </a:rPr>
              <a:t>(2)</a:t>
            </a:r>
            <a:r>
              <a:rPr lang="vi-VN" sz="50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sz="50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sym typeface="Symbol" panose="05050102010706020507" pitchFamily="18" charset="2"/>
              </a:rPr>
              <a:t>tập</a:t>
            </a:r>
            <a:r>
              <a:rPr lang="en-US" sz="50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sym typeface="Symbol" panose="05050102010706020507" pitchFamily="18" charset="2"/>
              </a:rPr>
              <a:t>hợp</a:t>
            </a:r>
            <a:r>
              <a:rPr lang="en-US" sz="50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sym typeface="Symbol" panose="05050102010706020507" pitchFamily="18" charset="2"/>
              </a:rPr>
              <a:t>điểm</a:t>
            </a:r>
            <a:r>
              <a:rPr lang="en-US" sz="50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sz="50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sym typeface="Symbol" panose="05050102010706020507" pitchFamily="18" charset="2"/>
              </a:rPr>
              <a:t>toạ</a:t>
            </a:r>
            <a:r>
              <a:rPr lang="en-US" sz="50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sym typeface="Symbol" panose="05050102010706020507" pitchFamily="18" charset="2"/>
              </a:rPr>
              <a:t>độ</a:t>
            </a:r>
            <a:r>
              <a:rPr lang="en-US" sz="5000" dirty="0">
                <a:latin typeface="Times New Roman" panose="02020603050405020304" pitchFamily="18" charset="0"/>
                <a:sym typeface="Symbol" panose="05050102010706020507" pitchFamily="18" charset="2"/>
              </a:rPr>
              <a:t>  </a:t>
            </a:r>
          </a:p>
        </p:txBody>
      </p:sp>
      <p:sp>
        <p:nvSpPr>
          <p:cNvPr id="54" name="Action Button: Help 53">
            <a:hlinkClick r:id="" action="ppaction://noaction" highlightClick="1"/>
          </p:cNvPr>
          <p:cNvSpPr/>
          <p:nvPr/>
        </p:nvSpPr>
        <p:spPr>
          <a:xfrm>
            <a:off x="2287587" y="3505200"/>
            <a:ext cx="827536" cy="838200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918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95" grpId="0" animBg="1"/>
      <p:bldP spid="63" grpId="0" animBg="1"/>
      <p:bldP spid="64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3" grpId="0" animBg="1"/>
      <p:bldP spid="100" grpId="0" animBg="1"/>
      <p:bldP spid="119" grpId="0"/>
      <p:bldP spid="5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C05FD01-DA74-4E29-87AC-998CABE83B3A}"/>
              </a:ext>
            </a:extLst>
          </p:cNvPr>
          <p:cNvGrpSpPr/>
          <p:nvPr/>
        </p:nvGrpSpPr>
        <p:grpSpPr>
          <a:xfrm>
            <a:off x="1095529" y="2519354"/>
            <a:ext cx="21948825" cy="10663246"/>
            <a:chOff x="1390107" y="4046256"/>
            <a:chExt cx="21948825" cy="7793324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0C037ABD-E8E5-4790-BC5B-9E49A7771D5D}"/>
                </a:ext>
              </a:extLst>
            </p:cNvPr>
            <p:cNvGrpSpPr/>
            <p:nvPr/>
          </p:nvGrpSpPr>
          <p:grpSpPr>
            <a:xfrm>
              <a:off x="1390107" y="4046256"/>
              <a:ext cx="21948825" cy="7793324"/>
              <a:chOff x="1232452" y="2465831"/>
              <a:chExt cx="21948825" cy="7793324"/>
            </a:xfrm>
          </p:grpSpPr>
          <p:sp>
            <p:nvSpPr>
              <p:cNvPr id="5" name="Rounded Rectangle 47">
                <a:extLst>
                  <a:ext uri="{FF2B5EF4-FFF2-40B4-BE49-F238E27FC236}">
                    <a16:creationId xmlns:a16="http://schemas.microsoft.com/office/drawing/2014/main" id="{3EEF6139-94C9-46F2-B3CF-3C80A1916A96}"/>
                  </a:ext>
                </a:extLst>
              </p:cNvPr>
              <p:cNvSpPr/>
              <p:nvPr/>
            </p:nvSpPr>
            <p:spPr>
              <a:xfrm>
                <a:off x="1232452" y="3159470"/>
                <a:ext cx="21948825" cy="7099685"/>
              </a:xfrm>
              <a:prstGeom prst="roundRect">
                <a:avLst>
                  <a:gd name="adj" fmla="val 4611"/>
                </a:avLst>
              </a:prstGeom>
              <a:solidFill>
                <a:srgbClr val="E7D2B3"/>
              </a:solidFill>
              <a:ln w="28575">
                <a:solidFill>
                  <a:srgbClr val="AB7C3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6" name="Freeform 20">
                <a:extLst>
                  <a:ext uri="{FF2B5EF4-FFF2-40B4-BE49-F238E27FC236}">
                    <a16:creationId xmlns:a16="http://schemas.microsoft.com/office/drawing/2014/main" id="{B3D10674-E768-4F46-A148-57A0453476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34039" y="2465831"/>
                <a:ext cx="3478409" cy="762778"/>
              </a:xfrm>
              <a:prstGeom prst="roundRect">
                <a:avLst/>
              </a:prstGeom>
              <a:solidFill>
                <a:srgbClr val="AB7C37"/>
              </a:solidFill>
              <a:ln w="57150">
                <a:solidFill>
                  <a:srgbClr val="AB7C37"/>
                </a:solidFill>
              </a:ln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07740633-9230-4F22-9835-D2F403F8411E}"/>
                </a:ext>
              </a:extLst>
            </p:cNvPr>
            <p:cNvSpPr txBox="1"/>
            <p:nvPr/>
          </p:nvSpPr>
          <p:spPr>
            <a:xfrm>
              <a:off x="1390107" y="4058639"/>
              <a:ext cx="3249608" cy="6501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NHẬN XÉT</a:t>
              </a:r>
            </a:p>
          </p:txBody>
        </p:sp>
      </p:grpSp>
      <p:sp>
        <p:nvSpPr>
          <p:cNvPr id="7" name="Rounded Rectangle 6"/>
          <p:cNvSpPr/>
          <p:nvPr/>
        </p:nvSpPr>
        <p:spPr>
          <a:xfrm>
            <a:off x="0" y="1689101"/>
            <a:ext cx="1906588" cy="804674"/>
          </a:xfrm>
          <a:prstGeom prst="roundRect">
            <a:avLst/>
          </a:prstGeom>
          <a:solidFill>
            <a:srgbClr val="145F8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920873" y="1676400"/>
            <a:ext cx="172831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NHẬN DẠNG PHƯƠNG TRÌNH ĐƯỜNG TRÒN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63587" y="1677144"/>
            <a:ext cx="716863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II</a:t>
            </a:r>
          </a:p>
        </p:txBody>
      </p:sp>
      <p:sp>
        <p:nvSpPr>
          <p:cNvPr id="13" name="Text Box 26"/>
          <p:cNvSpPr txBox="1">
            <a:spLocks noChangeArrowheads="1"/>
          </p:cNvSpPr>
          <p:nvPr/>
        </p:nvSpPr>
        <p:spPr bwMode="auto">
          <a:xfrm>
            <a:off x="1533136" y="3733800"/>
            <a:ext cx="3807531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vi-VN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9407732"/>
              </p:ext>
            </p:extLst>
          </p:nvPr>
        </p:nvGraphicFramePr>
        <p:xfrm>
          <a:off x="5462587" y="3755787"/>
          <a:ext cx="64262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543" name="Equation" r:id="rId3" imgW="3213000" imgH="431640" progId="Equation.DSMT4">
                  <p:embed/>
                </p:oleObj>
              </mc:Choice>
              <mc:Fallback>
                <p:oleObj name="Equation" r:id="rId3" imgW="3213000" imgH="431640" progId="Equation.DSMT4">
                  <p:embed/>
                  <p:pic>
                    <p:nvPicPr>
                      <p:cNvPr id="96" name="Object 9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62587" y="3755787"/>
                        <a:ext cx="64262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26"/>
          <p:cNvSpPr txBox="1">
            <a:spLocks noChangeArrowheads="1"/>
          </p:cNvSpPr>
          <p:nvPr/>
        </p:nvSpPr>
        <p:spPr bwMode="auto">
          <a:xfrm>
            <a:off x="11924651" y="3757613"/>
            <a:ext cx="9717736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endParaRPr lang="en-US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47902"/>
              </p:ext>
            </p:extLst>
          </p:nvPr>
        </p:nvGraphicFramePr>
        <p:xfrm>
          <a:off x="15546387" y="3771027"/>
          <a:ext cx="34036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544" name="Equation" r:id="rId5" imgW="1701720" imgH="355320" progId="Equation.DSMT4">
                  <p:embed/>
                </p:oleObj>
              </mc:Choice>
              <mc:Fallback>
                <p:oleObj name="Equation" r:id="rId5" imgW="1701720" imgH="35532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546387" y="3771027"/>
                        <a:ext cx="340360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Box 26"/>
          <p:cNvSpPr txBox="1">
            <a:spLocks noChangeArrowheads="1"/>
          </p:cNvSpPr>
          <p:nvPr/>
        </p:nvSpPr>
        <p:spPr bwMode="auto">
          <a:xfrm>
            <a:off x="1497272" y="4582459"/>
            <a:ext cx="17706715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vi-VN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5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5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5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5933743"/>
              </p:ext>
            </p:extLst>
          </p:nvPr>
        </p:nvGraphicFramePr>
        <p:xfrm>
          <a:off x="14768138" y="4471353"/>
          <a:ext cx="40894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545" name="Equation" r:id="rId7" imgW="2044440" imgH="444240" progId="Equation.DSMT4">
                  <p:embed/>
                </p:oleObj>
              </mc:Choice>
              <mc:Fallback>
                <p:oleObj name="Equation" r:id="rId7" imgW="2044440" imgH="444240" progId="Equation.DSMT4">
                  <p:embed/>
                  <p:pic>
                    <p:nvPicPr>
                      <p:cNvPr id="16" name="Object 1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768138" y="4471353"/>
                        <a:ext cx="4089400" cy="88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/>
          <p:cNvSpPr/>
          <p:nvPr/>
        </p:nvSpPr>
        <p:spPr>
          <a:xfrm>
            <a:off x="1519483" y="5402759"/>
            <a:ext cx="344207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err="1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Nhận</a:t>
            </a: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dạng</a:t>
            </a: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</p:txBody>
      </p:sp>
      <p:sp>
        <p:nvSpPr>
          <p:cNvPr id="20" name="Text Box 26"/>
          <p:cNvSpPr txBox="1">
            <a:spLocks noChangeArrowheads="1"/>
          </p:cNvSpPr>
          <p:nvPr/>
        </p:nvSpPr>
        <p:spPr bwMode="auto">
          <a:xfrm>
            <a:off x="1480450" y="6252864"/>
            <a:ext cx="3807531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endParaRPr lang="en-US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0605344"/>
              </p:ext>
            </p:extLst>
          </p:nvPr>
        </p:nvGraphicFramePr>
        <p:xfrm>
          <a:off x="4961553" y="6293560"/>
          <a:ext cx="64262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546" name="Equation" r:id="rId9" imgW="3213000" imgH="431640" progId="Equation.DSMT4">
                  <p:embed/>
                </p:oleObj>
              </mc:Choice>
              <mc:Fallback>
                <p:oleObj name="Equation" r:id="rId9" imgW="3213000" imgH="43164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61553" y="6293560"/>
                        <a:ext cx="64262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 Box 26"/>
          <p:cNvSpPr txBox="1">
            <a:spLocks noChangeArrowheads="1"/>
          </p:cNvSpPr>
          <p:nvPr/>
        </p:nvSpPr>
        <p:spPr bwMode="auto">
          <a:xfrm>
            <a:off x="11586456" y="6248400"/>
            <a:ext cx="3807531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3" name="Text Box 26"/>
          <p:cNvSpPr txBox="1">
            <a:spLocks noChangeArrowheads="1"/>
          </p:cNvSpPr>
          <p:nvPr/>
        </p:nvSpPr>
        <p:spPr bwMode="auto">
          <a:xfrm>
            <a:off x="1533136" y="7297113"/>
            <a:ext cx="678251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2097066" y="7296042"/>
            <a:ext cx="3807531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6311108"/>
              </p:ext>
            </p:extLst>
          </p:nvPr>
        </p:nvGraphicFramePr>
        <p:xfrm>
          <a:off x="4992033" y="7310369"/>
          <a:ext cx="6096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547" name="Equation" r:id="rId10" imgW="304560" imgH="355320" progId="Equation.DSMT4">
                  <p:embed/>
                </p:oleObj>
              </mc:Choice>
              <mc:Fallback>
                <p:oleObj name="Equation" r:id="rId10" imgW="304560" imgH="355320" progId="Equation.DSMT4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992033" y="7310369"/>
                        <a:ext cx="60960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6405039" y="7409952"/>
                <a:ext cx="899733" cy="7540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5039" y="7409952"/>
                <a:ext cx="899733" cy="75405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5583191" y="7338564"/>
            <a:ext cx="100153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endParaRPr lang="en-US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7213084" y="7351644"/>
            <a:ext cx="869773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1).</a:t>
            </a:r>
          </a:p>
        </p:txBody>
      </p:sp>
      <p:sp>
        <p:nvSpPr>
          <p:cNvPr id="31" name="Text Box 26"/>
          <p:cNvSpPr txBox="1">
            <a:spLocks noChangeArrowheads="1"/>
          </p:cNvSpPr>
          <p:nvPr/>
        </p:nvSpPr>
        <p:spPr bwMode="auto">
          <a:xfrm>
            <a:off x="1525587" y="8206026"/>
            <a:ext cx="678251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32" name="Text Box 26"/>
          <p:cNvSpPr txBox="1">
            <a:spLocks noChangeArrowheads="1"/>
          </p:cNvSpPr>
          <p:nvPr/>
        </p:nvSpPr>
        <p:spPr bwMode="auto">
          <a:xfrm>
            <a:off x="2137656" y="8153400"/>
            <a:ext cx="11275131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  <p:sp>
        <p:nvSpPr>
          <p:cNvPr id="33" name="Text Box 26"/>
          <p:cNvSpPr txBox="1">
            <a:spLocks noChangeArrowheads="1"/>
          </p:cNvSpPr>
          <p:nvPr/>
        </p:nvSpPr>
        <p:spPr bwMode="auto">
          <a:xfrm>
            <a:off x="1538841" y="9196626"/>
            <a:ext cx="678251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35" name="Text Box 26"/>
          <p:cNvSpPr txBox="1">
            <a:spLocks noChangeArrowheads="1"/>
          </p:cNvSpPr>
          <p:nvPr/>
        </p:nvSpPr>
        <p:spPr bwMode="auto">
          <a:xfrm flipH="1">
            <a:off x="4573587" y="10976994"/>
            <a:ext cx="387966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36" name="Text Box 26"/>
          <p:cNvSpPr txBox="1">
            <a:spLocks noChangeArrowheads="1"/>
          </p:cNvSpPr>
          <p:nvPr/>
        </p:nvSpPr>
        <p:spPr bwMode="auto">
          <a:xfrm>
            <a:off x="2229276" y="9166146"/>
            <a:ext cx="3293135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7" name="Text Box 26"/>
          <p:cNvSpPr txBox="1">
            <a:spLocks noChangeArrowheads="1"/>
          </p:cNvSpPr>
          <p:nvPr/>
        </p:nvSpPr>
        <p:spPr bwMode="auto">
          <a:xfrm>
            <a:off x="2137657" y="10312599"/>
            <a:ext cx="6595182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</a:p>
        </p:txBody>
      </p:sp>
      <p:sp>
        <p:nvSpPr>
          <p:cNvPr id="38" name="Text Box 26"/>
          <p:cNvSpPr txBox="1">
            <a:spLocks noChangeArrowheads="1"/>
          </p:cNvSpPr>
          <p:nvPr/>
        </p:nvSpPr>
        <p:spPr bwMode="auto">
          <a:xfrm>
            <a:off x="4961553" y="11050482"/>
            <a:ext cx="3771285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5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5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8042679"/>
              </p:ext>
            </p:extLst>
          </p:nvPr>
        </p:nvGraphicFramePr>
        <p:xfrm>
          <a:off x="12927648" y="8453438"/>
          <a:ext cx="8382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548" name="Equation" r:id="rId13" imgW="419040" imgH="291960" progId="Equation.DSMT4">
                  <p:embed/>
                </p:oleObj>
              </mc:Choice>
              <mc:Fallback>
                <p:oleObj name="Equation" r:id="rId13" imgW="419040" imgH="291960" progId="Equation.DSMT4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2927648" y="8453438"/>
                        <a:ext cx="838200" cy="58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8867768"/>
              </p:ext>
            </p:extLst>
          </p:nvPr>
        </p:nvGraphicFramePr>
        <p:xfrm>
          <a:off x="5202238" y="9163050"/>
          <a:ext cx="35306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549" name="Equation" r:id="rId15" imgW="1765080" imgH="355320" progId="Equation.DSMT4">
                  <p:embed/>
                </p:oleObj>
              </mc:Choice>
              <mc:Fallback>
                <p:oleObj name="Equation" r:id="rId15" imgW="1765080" imgH="355320" progId="Equation.DSMT4">
                  <p:embed/>
                  <p:pic>
                    <p:nvPicPr>
                      <p:cNvPr id="16" name="Object 15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202238" y="9163050"/>
                        <a:ext cx="353060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Text Box 26"/>
          <p:cNvSpPr txBox="1">
            <a:spLocks noChangeArrowheads="1"/>
          </p:cNvSpPr>
          <p:nvPr/>
        </p:nvSpPr>
        <p:spPr bwMode="auto">
          <a:xfrm>
            <a:off x="5179111" y="12032279"/>
            <a:ext cx="674554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endParaRPr lang="en-US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 Box 26"/>
          <p:cNvSpPr txBox="1">
            <a:spLocks noChangeArrowheads="1"/>
          </p:cNvSpPr>
          <p:nvPr/>
        </p:nvSpPr>
        <p:spPr bwMode="auto">
          <a:xfrm flipH="1" flipV="1">
            <a:off x="4725987" y="11991168"/>
            <a:ext cx="453124" cy="870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5767578"/>
              </p:ext>
            </p:extLst>
          </p:nvPr>
        </p:nvGraphicFramePr>
        <p:xfrm>
          <a:off x="8158589" y="11909112"/>
          <a:ext cx="40894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550" name="Equation" r:id="rId17" imgW="2044440" imgH="444240" progId="Equation.DSMT4">
                  <p:embed/>
                </p:oleObj>
              </mc:Choice>
              <mc:Fallback>
                <p:oleObj name="Equation" r:id="rId17" imgW="2044440" imgH="444240" progId="Equation.DSMT4">
                  <p:embed/>
                  <p:pic>
                    <p:nvPicPr>
                      <p:cNvPr id="18" name="Object 1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158589" y="11909112"/>
                        <a:ext cx="4089400" cy="88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6019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5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000"/>
                            </p:stCondLst>
                            <p:childTnLst>
                              <p:par>
                                <p:cTn id="1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7" grpId="0"/>
      <p:bldP spid="20" grpId="0"/>
      <p:bldP spid="22" grpId="0"/>
      <p:bldP spid="23" grpId="0"/>
      <p:bldP spid="24" grpId="0"/>
      <p:bldP spid="26" grpId="0"/>
      <p:bldP spid="27" grpId="0"/>
      <p:bldP spid="28" grpId="0"/>
      <p:bldP spid="31" grpId="0"/>
      <p:bldP spid="32" grpId="0"/>
      <p:bldP spid="33" grpId="0"/>
      <p:bldP spid="35" grpId="0"/>
      <p:bldP spid="36" grpId="0"/>
      <p:bldP spid="37" grpId="0"/>
      <p:bldP spid="38" grpId="0"/>
      <p:bldP spid="41" grpId="0"/>
      <p:bldP spid="4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2&quot;/&gt;&lt;/object&gt;&lt;object type=&quot;3&quot; unique_id=&quot;10008&quot;&gt;&lt;property id=&quot;20148&quot; value=&quot;5&quot;/&gt;&lt;property id=&quot;20300&quot; value=&quot;Slide 6&quot;/&gt;&lt;property id=&quot;20307&quot; value=&quot;263&quot;/&gt;&lt;/object&gt;&lt;object type=&quot;3&quot; unique_id=&quot;10009&quot;&gt;&lt;property id=&quot;20148&quot; value=&quot;5&quot;/&gt;&lt;property id=&quot;20300&quot; value=&quot;Slide 7&quot;/&gt;&lt;property id=&quot;20307&quot; value=&quot;264&quot;/&gt;&lt;/object&gt;&lt;object type=&quot;3&quot; unique_id=&quot;10010&quot;&gt;&lt;property id=&quot;20148&quot; value=&quot;5&quot;/&gt;&lt;property id=&quot;20300&quot; value=&quot;Slide 8&quot;/&gt;&lt;property id=&quot;20307&quot; value=&quot;265&quot;/&gt;&lt;/object&gt;&lt;object type=&quot;3&quot; unique_id=&quot;10011&quot;&gt;&lt;property id=&quot;20148&quot; value=&quot;5&quot;/&gt;&lt;property id=&quot;20300&quot; value=&quot;Slide 9&quot;/&gt;&lt;property id=&quot;20307&quot; value=&quot;266&quot;/&gt;&lt;/object&gt;&lt;object type=&quot;3&quot; unique_id=&quot;10012&quot;&gt;&lt;property id=&quot;20148&quot; value=&quot;5&quot;/&gt;&lt;property id=&quot;20300&quot; value=&quot;Slide 10&quot;/&gt;&lt;property id=&quot;20307&quot; value=&quot;267&quot;/&gt;&lt;/object&gt;&lt;object type=&quot;3&quot; unique_id=&quot;10013&quot;&gt;&lt;property id=&quot;20148&quot; value=&quot;5&quot;/&gt;&lt;property id=&quot;20300&quot; value=&quot;Slide 11&quot;/&gt;&lt;property id=&quot;20307&quot; value=&quot;269&quot;/&gt;&lt;/object&gt;&lt;object type=&quot;3&quot; unique_id=&quot;10014&quot;&gt;&lt;property id=&quot;20148&quot; value=&quot;5&quot;/&gt;&lt;property id=&quot;20300&quot; value=&quot;Slide 12&quot;/&gt;&lt;property id=&quot;20307&quot; value=&quot;270&quot;/&gt;&lt;/object&gt;&lt;object type=&quot;3&quot; unique_id=&quot;10015&quot;&gt;&lt;property id=&quot;20148&quot; value=&quot;5&quot;/&gt;&lt;property id=&quot;20300&quot; value=&quot;Slide 13&quot;/&gt;&lt;property id=&quot;20307&quot; value=&quot;274&quot;/&gt;&lt;/object&gt;&lt;object type=&quot;3&quot; unique_id=&quot;10016&quot;&gt;&lt;property id=&quot;20148&quot; value=&quot;5&quot;/&gt;&lt;property id=&quot;20300&quot; value=&quot;Slide 14&quot;/&gt;&lt;property id=&quot;20307&quot; value=&quot;275&quot;/&gt;&lt;/object&gt;&lt;object type=&quot;3&quot; unique_id=&quot;10017&quot;&gt;&lt;property id=&quot;20148&quot; value=&quot;5&quot;/&gt;&lt;property id=&quot;20300&quot; value=&quot;Slide 15&quot;/&gt;&lt;property id=&quot;20307&quot; value=&quot;276&quot;/&gt;&lt;/object&gt;&lt;object type=&quot;3&quot; unique_id=&quot;10018&quot;&gt;&lt;property id=&quot;20148&quot; value=&quot;5&quot;/&gt;&lt;property id=&quot;20300&quot; value=&quot;Slide 16&quot;/&gt;&lt;property id=&quot;20307&quot; value=&quot;277&quot;/&gt;&lt;/object&gt;&lt;object type=&quot;3&quot; unique_id=&quot;10019&quot;&gt;&lt;property id=&quot;20148&quot; value=&quot;5&quot;/&gt;&lt;property id=&quot;20300&quot; value=&quot;Slide 17&quot;/&gt;&lt;property id=&quot;20307&quot; value=&quot;271&quot;/&gt;&lt;/object&gt;&lt;object type=&quot;3&quot; unique_id=&quot;10020&quot;&gt;&lt;property id=&quot;20148&quot; value=&quot;5&quot;/&gt;&lt;property id=&quot;20300&quot; value=&quot;Slide 18&quot;/&gt;&lt;property id=&quot;20307&quot; value=&quot;278&quot;/&gt;&lt;/object&gt;&lt;object type=&quot;3&quot; unique_id=&quot;10021&quot;&gt;&lt;property id=&quot;20148&quot; value=&quot;5&quot;/&gt;&lt;property id=&quot;20300&quot; value=&quot;Slide 19&quot;/&gt;&lt;property id=&quot;20307&quot; value=&quot;279&quot;/&gt;&lt;/object&gt;&lt;object type=&quot;3&quot; unique_id=&quot;10022&quot;&gt;&lt;property id=&quot;20148&quot; value=&quot;5&quot;/&gt;&lt;property id=&quot;20300&quot; value=&quot;Slide 20&quot;/&gt;&lt;property id=&quot;20307&quot; value=&quot;272&quot;/&gt;&lt;/object&gt;&lt;object type=&quot;3&quot; unique_id=&quot;10023&quot;&gt;&lt;property id=&quot;20148&quot; value=&quot;5&quot;/&gt;&lt;property id=&quot;20300&quot; value=&quot;Slide 21&quot;/&gt;&lt;property id=&quot;20307&quot; value=&quot;273&quot;/&gt;&lt;/object&gt;&lt;object type=&quot;3&quot; unique_id=&quot;10024&quot;&gt;&lt;property id=&quot;20148&quot; value=&quot;5&quot;/&gt;&lt;property id=&quot;20300&quot; value=&quot;Slide 22&quot;/&gt;&lt;property id=&quot;20307&quot; value=&quot;268&quot;/&gt;&lt;/object&gt;&lt;object type=&quot;3&quot; unique_id=&quot;10025&quot;&gt;&lt;property id=&quot;20148&quot; value=&quot;5&quot;/&gt;&lt;property id=&quot;20300&quot; value=&quot;Slide 23&quot;/&gt;&lt;property id=&quot;20307&quot; value=&quot;280&quot;/&gt;&lt;/object&gt;&lt;object type=&quot;3&quot; unique_id=&quot;10026&quot;&gt;&lt;property id=&quot;20148&quot; value=&quot;5&quot;/&gt;&lt;property id=&quot;20300&quot; value=&quot;Slide 24&quot;/&gt;&lt;property id=&quot;20307&quot; value=&quot;281&quot;/&gt;&lt;/object&gt;&lt;object type=&quot;3&quot; unique_id=&quot;10027&quot;&gt;&lt;property id=&quot;20148&quot; value=&quot;5&quot;/&gt;&lt;property id=&quot;20300&quot; value=&quot;Slide 25&quot;/&gt;&lt;property id=&quot;20307&quot; value=&quot;282&quot;/&gt;&lt;/object&gt;&lt;/object&gt;&lt;object type=&quot;8&quot; unique_id=&quot;1005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2986</TotalTime>
  <Words>1591</Words>
  <Application>Microsoft Office PowerPoint</Application>
  <PresentationFormat>Custom</PresentationFormat>
  <Paragraphs>403</Paragraphs>
  <Slides>24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</vt:lpstr>
      <vt:lpstr>AvantGarde-Demi</vt:lpstr>
      <vt:lpstr>Calibri</vt:lpstr>
      <vt:lpstr>Cambria Math</vt:lpstr>
      <vt:lpstr>Symbol</vt:lpstr>
      <vt:lpstr>Tahoma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Dinh Ngoc Thuy</cp:lastModifiedBy>
  <cp:revision>383</cp:revision>
  <dcterms:created xsi:type="dcterms:W3CDTF">2013-08-31T11:42:51Z</dcterms:created>
  <dcterms:modified xsi:type="dcterms:W3CDTF">2020-04-28T07:28:03Z</dcterms:modified>
</cp:coreProperties>
</file>