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40" r:id="rId3"/>
    <p:sldId id="352" r:id="rId4"/>
    <p:sldId id="341" r:id="rId5"/>
    <p:sldId id="342" r:id="rId6"/>
    <p:sldId id="344" r:id="rId7"/>
    <p:sldId id="345" r:id="rId8"/>
    <p:sldId id="346" r:id="rId9"/>
    <p:sldId id="347" r:id="rId10"/>
    <p:sldId id="348" r:id="rId11"/>
    <p:sldId id="349" r:id="rId12"/>
    <p:sldId id="353" r:id="rId13"/>
    <p:sldId id="354" r:id="rId14"/>
    <p:sldId id="355" r:id="rId15"/>
    <p:sldId id="356" r:id="rId16"/>
    <p:sldId id="357" r:id="rId17"/>
    <p:sldId id="359" r:id="rId18"/>
    <p:sldId id="360" r:id="rId19"/>
    <p:sldId id="370" r:id="rId20"/>
    <p:sldId id="371" r:id="rId21"/>
    <p:sldId id="372" r:id="rId22"/>
    <p:sldId id="373" r:id="rId23"/>
    <p:sldId id="374" r:id="rId24"/>
    <p:sldId id="375" r:id="rId25"/>
  </p:sldIdLst>
  <p:sldSz cx="24387175" cy="13716000"/>
  <p:notesSz cx="6858000" cy="9144000"/>
  <p:custDataLst>
    <p:tags r:id="rId27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85615" autoAdjust="0"/>
  </p:normalViewPr>
  <p:slideViewPr>
    <p:cSldViewPr>
      <p:cViewPr varScale="1">
        <p:scale>
          <a:sx n="29" d="100"/>
          <a:sy n="29" d="100"/>
        </p:scale>
        <p:origin x="1158" y="102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8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12" Type="http://schemas.openxmlformats.org/officeDocument/2006/relationships/image" Target="../media/image107.wmf"/><Relationship Id="rId2" Type="http://schemas.openxmlformats.org/officeDocument/2006/relationships/image" Target="../media/image97.wmf"/><Relationship Id="rId16" Type="http://schemas.openxmlformats.org/officeDocument/2006/relationships/image" Target="../media/image111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11" Type="http://schemas.openxmlformats.org/officeDocument/2006/relationships/image" Target="../media/image106.wmf"/><Relationship Id="rId5" Type="http://schemas.openxmlformats.org/officeDocument/2006/relationships/image" Target="../media/image100.wmf"/><Relationship Id="rId15" Type="http://schemas.openxmlformats.org/officeDocument/2006/relationships/image" Target="../media/image110.wmf"/><Relationship Id="rId10" Type="http://schemas.openxmlformats.org/officeDocument/2006/relationships/image" Target="../media/image105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Relationship Id="rId14" Type="http://schemas.openxmlformats.org/officeDocument/2006/relationships/image" Target="../media/image10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10" Type="http://schemas.openxmlformats.org/officeDocument/2006/relationships/image" Target="../media/image127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10" Type="http://schemas.openxmlformats.org/officeDocument/2006/relationships/image" Target="../media/image144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image" Target="../media/image157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12" Type="http://schemas.openxmlformats.org/officeDocument/2006/relationships/image" Target="../media/image156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11" Type="http://schemas.openxmlformats.org/officeDocument/2006/relationships/image" Target="../media/image155.wmf"/><Relationship Id="rId5" Type="http://schemas.openxmlformats.org/officeDocument/2006/relationships/image" Target="../media/image149.wmf"/><Relationship Id="rId10" Type="http://schemas.openxmlformats.org/officeDocument/2006/relationships/image" Target="../media/image154.wmf"/><Relationship Id="rId4" Type="http://schemas.openxmlformats.org/officeDocument/2006/relationships/image" Target="../media/image148.wmf"/><Relationship Id="rId9" Type="http://schemas.openxmlformats.org/officeDocument/2006/relationships/image" Target="../media/image153.wmf"/><Relationship Id="rId14" Type="http://schemas.openxmlformats.org/officeDocument/2006/relationships/image" Target="../media/image15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wmf"/><Relationship Id="rId3" Type="http://schemas.openxmlformats.org/officeDocument/2006/relationships/image" Target="../media/image161.wmf"/><Relationship Id="rId7" Type="http://schemas.openxmlformats.org/officeDocument/2006/relationships/image" Target="../media/image165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64.wmf"/><Relationship Id="rId11" Type="http://schemas.openxmlformats.org/officeDocument/2006/relationships/image" Target="../media/image169.wmf"/><Relationship Id="rId5" Type="http://schemas.openxmlformats.org/officeDocument/2006/relationships/image" Target="../media/image163.wmf"/><Relationship Id="rId10" Type="http://schemas.openxmlformats.org/officeDocument/2006/relationships/image" Target="../media/image168.wmf"/><Relationship Id="rId4" Type="http://schemas.openxmlformats.org/officeDocument/2006/relationships/image" Target="../media/image162.wmf"/><Relationship Id="rId9" Type="http://schemas.openxmlformats.org/officeDocument/2006/relationships/image" Target="../media/image16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wmf"/><Relationship Id="rId13" Type="http://schemas.openxmlformats.org/officeDocument/2006/relationships/image" Target="../media/image182.wmf"/><Relationship Id="rId3" Type="http://schemas.openxmlformats.org/officeDocument/2006/relationships/image" Target="../media/image172.wmf"/><Relationship Id="rId7" Type="http://schemas.openxmlformats.org/officeDocument/2006/relationships/image" Target="../media/image176.wmf"/><Relationship Id="rId12" Type="http://schemas.openxmlformats.org/officeDocument/2006/relationships/image" Target="../media/image181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6" Type="http://schemas.openxmlformats.org/officeDocument/2006/relationships/image" Target="../media/image175.wmf"/><Relationship Id="rId11" Type="http://schemas.openxmlformats.org/officeDocument/2006/relationships/image" Target="../media/image180.wmf"/><Relationship Id="rId5" Type="http://schemas.openxmlformats.org/officeDocument/2006/relationships/image" Target="../media/image174.wmf"/><Relationship Id="rId15" Type="http://schemas.openxmlformats.org/officeDocument/2006/relationships/image" Target="../media/image184.wmf"/><Relationship Id="rId10" Type="http://schemas.openxmlformats.org/officeDocument/2006/relationships/image" Target="../media/image179.wmf"/><Relationship Id="rId4" Type="http://schemas.openxmlformats.org/officeDocument/2006/relationships/image" Target="../media/image173.wmf"/><Relationship Id="rId9" Type="http://schemas.openxmlformats.org/officeDocument/2006/relationships/image" Target="../media/image178.wmf"/><Relationship Id="rId14" Type="http://schemas.openxmlformats.org/officeDocument/2006/relationships/image" Target="../media/image183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wmf"/><Relationship Id="rId13" Type="http://schemas.openxmlformats.org/officeDocument/2006/relationships/image" Target="../media/image181.wmf"/><Relationship Id="rId18" Type="http://schemas.openxmlformats.org/officeDocument/2006/relationships/image" Target="../media/image198.wmf"/><Relationship Id="rId3" Type="http://schemas.openxmlformats.org/officeDocument/2006/relationships/image" Target="../media/image187.wmf"/><Relationship Id="rId7" Type="http://schemas.openxmlformats.org/officeDocument/2006/relationships/image" Target="../media/image191.wmf"/><Relationship Id="rId12" Type="http://schemas.openxmlformats.org/officeDocument/2006/relationships/image" Target="../media/image194.wmf"/><Relationship Id="rId17" Type="http://schemas.openxmlformats.org/officeDocument/2006/relationships/image" Target="../media/image197.wmf"/><Relationship Id="rId2" Type="http://schemas.openxmlformats.org/officeDocument/2006/relationships/image" Target="../media/image186.wmf"/><Relationship Id="rId16" Type="http://schemas.openxmlformats.org/officeDocument/2006/relationships/image" Target="../media/image196.wmf"/><Relationship Id="rId1" Type="http://schemas.openxmlformats.org/officeDocument/2006/relationships/image" Target="../media/image185.wmf"/><Relationship Id="rId6" Type="http://schemas.openxmlformats.org/officeDocument/2006/relationships/image" Target="../media/image190.wmf"/><Relationship Id="rId11" Type="http://schemas.openxmlformats.org/officeDocument/2006/relationships/image" Target="../media/image180.wmf"/><Relationship Id="rId5" Type="http://schemas.openxmlformats.org/officeDocument/2006/relationships/image" Target="../media/image189.wmf"/><Relationship Id="rId15" Type="http://schemas.openxmlformats.org/officeDocument/2006/relationships/image" Target="../media/image182.wmf"/><Relationship Id="rId10" Type="http://schemas.openxmlformats.org/officeDocument/2006/relationships/image" Target="../media/image193.wmf"/><Relationship Id="rId4" Type="http://schemas.openxmlformats.org/officeDocument/2006/relationships/image" Target="../media/image188.wmf"/><Relationship Id="rId9" Type="http://schemas.openxmlformats.org/officeDocument/2006/relationships/image" Target="../media/image178.wmf"/><Relationship Id="rId14" Type="http://schemas.openxmlformats.org/officeDocument/2006/relationships/image" Target="../media/image195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wmf"/><Relationship Id="rId13" Type="http://schemas.openxmlformats.org/officeDocument/2006/relationships/image" Target="../media/image211.wmf"/><Relationship Id="rId3" Type="http://schemas.openxmlformats.org/officeDocument/2006/relationships/image" Target="../media/image201.wmf"/><Relationship Id="rId7" Type="http://schemas.openxmlformats.org/officeDocument/2006/relationships/image" Target="../media/image205.wmf"/><Relationship Id="rId12" Type="http://schemas.openxmlformats.org/officeDocument/2006/relationships/image" Target="../media/image210.wmf"/><Relationship Id="rId2" Type="http://schemas.openxmlformats.org/officeDocument/2006/relationships/image" Target="../media/image200.wmf"/><Relationship Id="rId16" Type="http://schemas.openxmlformats.org/officeDocument/2006/relationships/image" Target="../media/image214.wmf"/><Relationship Id="rId1" Type="http://schemas.openxmlformats.org/officeDocument/2006/relationships/image" Target="../media/image199.wmf"/><Relationship Id="rId6" Type="http://schemas.openxmlformats.org/officeDocument/2006/relationships/image" Target="../media/image204.wmf"/><Relationship Id="rId11" Type="http://schemas.openxmlformats.org/officeDocument/2006/relationships/image" Target="../media/image209.wmf"/><Relationship Id="rId5" Type="http://schemas.openxmlformats.org/officeDocument/2006/relationships/image" Target="../media/image203.wmf"/><Relationship Id="rId15" Type="http://schemas.openxmlformats.org/officeDocument/2006/relationships/image" Target="../media/image213.wmf"/><Relationship Id="rId10" Type="http://schemas.openxmlformats.org/officeDocument/2006/relationships/image" Target="../media/image208.wmf"/><Relationship Id="rId4" Type="http://schemas.openxmlformats.org/officeDocument/2006/relationships/image" Target="../media/image202.wmf"/><Relationship Id="rId9" Type="http://schemas.openxmlformats.org/officeDocument/2006/relationships/image" Target="../media/image207.wmf"/><Relationship Id="rId14" Type="http://schemas.openxmlformats.org/officeDocument/2006/relationships/image" Target="../media/image21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wmf"/><Relationship Id="rId13" Type="http://schemas.openxmlformats.org/officeDocument/2006/relationships/image" Target="../media/image226.wmf"/><Relationship Id="rId18" Type="http://schemas.openxmlformats.org/officeDocument/2006/relationships/image" Target="../media/image231.wmf"/><Relationship Id="rId3" Type="http://schemas.openxmlformats.org/officeDocument/2006/relationships/image" Target="../media/image216.wmf"/><Relationship Id="rId7" Type="http://schemas.openxmlformats.org/officeDocument/2006/relationships/image" Target="../media/image220.wmf"/><Relationship Id="rId12" Type="http://schemas.openxmlformats.org/officeDocument/2006/relationships/image" Target="../media/image225.wmf"/><Relationship Id="rId17" Type="http://schemas.openxmlformats.org/officeDocument/2006/relationships/image" Target="../media/image230.wmf"/><Relationship Id="rId2" Type="http://schemas.openxmlformats.org/officeDocument/2006/relationships/image" Target="../media/image215.wmf"/><Relationship Id="rId16" Type="http://schemas.openxmlformats.org/officeDocument/2006/relationships/image" Target="../media/image229.wmf"/><Relationship Id="rId1" Type="http://schemas.openxmlformats.org/officeDocument/2006/relationships/image" Target="../media/image199.wmf"/><Relationship Id="rId6" Type="http://schemas.openxmlformats.org/officeDocument/2006/relationships/image" Target="../media/image219.wmf"/><Relationship Id="rId11" Type="http://schemas.openxmlformats.org/officeDocument/2006/relationships/image" Target="../media/image224.wmf"/><Relationship Id="rId5" Type="http://schemas.openxmlformats.org/officeDocument/2006/relationships/image" Target="../media/image218.wmf"/><Relationship Id="rId15" Type="http://schemas.openxmlformats.org/officeDocument/2006/relationships/image" Target="../media/image228.wmf"/><Relationship Id="rId10" Type="http://schemas.openxmlformats.org/officeDocument/2006/relationships/image" Target="../media/image223.wmf"/><Relationship Id="rId19" Type="http://schemas.openxmlformats.org/officeDocument/2006/relationships/image" Target="../media/image232.wmf"/><Relationship Id="rId4" Type="http://schemas.openxmlformats.org/officeDocument/2006/relationships/image" Target="../media/image217.wmf"/><Relationship Id="rId9" Type="http://schemas.openxmlformats.org/officeDocument/2006/relationships/image" Target="../media/image222.wmf"/><Relationship Id="rId14" Type="http://schemas.openxmlformats.org/officeDocument/2006/relationships/image" Target="../media/image2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5" Type="http://schemas.openxmlformats.org/officeDocument/2006/relationships/image" Target="../media/image5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0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52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30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88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54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06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37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531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90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36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7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8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127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5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8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1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5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45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24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0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2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28/4/2020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243814" y="333375"/>
            <a:ext cx="1038457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5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</a:t>
            </a:r>
            <a:r>
              <a:rPr lang="en-US" sz="5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ƠNG TRÌNH Đ</a:t>
            </a:r>
            <a:r>
              <a:rPr lang="vi-VN" sz="5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</a:t>
            </a:r>
            <a:r>
              <a:rPr lang="en-US" sz="5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ỜNG TRÒN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286045" y="455250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HÌNH HỌC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141625" y="276523"/>
            <a:ext cx="22509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1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2</a:t>
            </a:r>
          </a:p>
          <a:p>
            <a:pPr algn="ctr"/>
            <a:r>
              <a:rPr lang="en-US" sz="3200" b="1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3200" b="1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3.wmf"/><Relationship Id="rId18" Type="http://schemas.openxmlformats.org/officeDocument/2006/relationships/oleObject" Target="../embeddings/oleObject77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77.w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7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76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87.bin"/><Relationship Id="rId26" Type="http://schemas.openxmlformats.org/officeDocument/2006/relationships/oleObject" Target="../embeddings/oleObject91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87.wmf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85.wmf"/><Relationship Id="rId25" Type="http://schemas.openxmlformats.org/officeDocument/2006/relationships/image" Target="../media/image8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29" Type="http://schemas.openxmlformats.org/officeDocument/2006/relationships/image" Target="../media/image91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82.wmf"/><Relationship Id="rId24" Type="http://schemas.openxmlformats.org/officeDocument/2006/relationships/oleObject" Target="../embeddings/oleObject90.bin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23" Type="http://schemas.openxmlformats.org/officeDocument/2006/relationships/image" Target="../media/image88.wmf"/><Relationship Id="rId28" Type="http://schemas.openxmlformats.org/officeDocument/2006/relationships/oleObject" Target="../embeddings/oleObject92.bin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85.bin"/><Relationship Id="rId22" Type="http://schemas.openxmlformats.org/officeDocument/2006/relationships/oleObject" Target="../embeddings/oleObject89.bin"/><Relationship Id="rId27" Type="http://schemas.openxmlformats.org/officeDocument/2006/relationships/image" Target="../media/image9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100.wmf"/><Relationship Id="rId18" Type="http://schemas.openxmlformats.org/officeDocument/2006/relationships/oleObject" Target="../embeddings/oleObject104.bin"/><Relationship Id="rId26" Type="http://schemas.openxmlformats.org/officeDocument/2006/relationships/oleObject" Target="../embeddings/oleObject108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04.wmf"/><Relationship Id="rId34" Type="http://schemas.openxmlformats.org/officeDocument/2006/relationships/oleObject" Target="../embeddings/oleObject112.bin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102.wmf"/><Relationship Id="rId25" Type="http://schemas.openxmlformats.org/officeDocument/2006/relationships/image" Target="../media/image106.wmf"/><Relationship Id="rId33" Type="http://schemas.openxmlformats.org/officeDocument/2006/relationships/image" Target="../media/image11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5.bin"/><Relationship Id="rId29" Type="http://schemas.openxmlformats.org/officeDocument/2006/relationships/image" Target="../media/image108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99.wmf"/><Relationship Id="rId24" Type="http://schemas.openxmlformats.org/officeDocument/2006/relationships/oleObject" Target="../embeddings/oleObject107.bin"/><Relationship Id="rId32" Type="http://schemas.openxmlformats.org/officeDocument/2006/relationships/oleObject" Target="../embeddings/oleObject111.bin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23" Type="http://schemas.openxmlformats.org/officeDocument/2006/relationships/image" Target="../media/image105.wmf"/><Relationship Id="rId28" Type="http://schemas.openxmlformats.org/officeDocument/2006/relationships/oleObject" Target="../embeddings/oleObject109.bin"/><Relationship Id="rId10" Type="http://schemas.openxmlformats.org/officeDocument/2006/relationships/oleObject" Target="../embeddings/oleObject100.bin"/><Relationship Id="rId19" Type="http://schemas.openxmlformats.org/officeDocument/2006/relationships/image" Target="../media/image103.wmf"/><Relationship Id="rId31" Type="http://schemas.openxmlformats.org/officeDocument/2006/relationships/image" Target="../media/image109.wmf"/><Relationship Id="rId4" Type="http://schemas.openxmlformats.org/officeDocument/2006/relationships/oleObject" Target="../embeddings/oleObject97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102.bin"/><Relationship Id="rId22" Type="http://schemas.openxmlformats.org/officeDocument/2006/relationships/oleObject" Target="../embeddings/oleObject106.bin"/><Relationship Id="rId27" Type="http://schemas.openxmlformats.org/officeDocument/2006/relationships/image" Target="../media/image107.wmf"/><Relationship Id="rId30" Type="http://schemas.openxmlformats.org/officeDocument/2006/relationships/oleObject" Target="../embeddings/oleObject110.bin"/><Relationship Id="rId35" Type="http://schemas.openxmlformats.org/officeDocument/2006/relationships/image" Target="../media/image1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116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13.wmf"/><Relationship Id="rId12" Type="http://schemas.openxmlformats.org/officeDocument/2006/relationships/oleObject" Target="../embeddings/oleObject1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115.wmf"/><Relationship Id="rId5" Type="http://schemas.openxmlformats.org/officeDocument/2006/relationships/image" Target="../media/image112.wmf"/><Relationship Id="rId15" Type="http://schemas.openxmlformats.org/officeDocument/2006/relationships/image" Target="../media/image117.wmf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114.wmf"/><Relationship Id="rId14" Type="http://schemas.openxmlformats.org/officeDocument/2006/relationships/oleObject" Target="../embeddings/oleObject11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122.wmf"/><Relationship Id="rId18" Type="http://schemas.openxmlformats.org/officeDocument/2006/relationships/oleObject" Target="../embeddings/oleObject126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26.wmf"/><Relationship Id="rId7" Type="http://schemas.openxmlformats.org/officeDocument/2006/relationships/image" Target="../media/image119.wmf"/><Relationship Id="rId12" Type="http://schemas.openxmlformats.org/officeDocument/2006/relationships/oleObject" Target="../embeddings/oleObject123.bin"/><Relationship Id="rId17" Type="http://schemas.openxmlformats.org/officeDocument/2006/relationships/image" Target="../media/image12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25.bin"/><Relationship Id="rId20" Type="http://schemas.openxmlformats.org/officeDocument/2006/relationships/oleObject" Target="../embeddings/oleObject12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121.wmf"/><Relationship Id="rId5" Type="http://schemas.openxmlformats.org/officeDocument/2006/relationships/image" Target="../media/image118.wmf"/><Relationship Id="rId15" Type="http://schemas.openxmlformats.org/officeDocument/2006/relationships/image" Target="../media/image123.wmf"/><Relationship Id="rId23" Type="http://schemas.openxmlformats.org/officeDocument/2006/relationships/image" Target="../media/image127.wmf"/><Relationship Id="rId10" Type="http://schemas.openxmlformats.org/officeDocument/2006/relationships/oleObject" Target="../embeddings/oleObject122.bin"/><Relationship Id="rId19" Type="http://schemas.openxmlformats.org/officeDocument/2006/relationships/image" Target="../media/image125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120.wmf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2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116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13.wmf"/><Relationship Id="rId12" Type="http://schemas.openxmlformats.org/officeDocument/2006/relationships/oleObject" Target="../embeddings/oleObject1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115.wmf"/><Relationship Id="rId5" Type="http://schemas.openxmlformats.org/officeDocument/2006/relationships/image" Target="../media/image112.wmf"/><Relationship Id="rId15" Type="http://schemas.openxmlformats.org/officeDocument/2006/relationships/image" Target="../media/image117.wmf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114.wmf"/><Relationship Id="rId14" Type="http://schemas.openxmlformats.org/officeDocument/2006/relationships/oleObject" Target="../embeddings/oleObject11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13" Type="http://schemas.openxmlformats.org/officeDocument/2006/relationships/oleObject" Target="../embeddings/oleObject134.bin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132.wmf"/><Relationship Id="rId17" Type="http://schemas.openxmlformats.org/officeDocument/2006/relationships/oleObject" Target="../embeddings/oleObject13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34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29.wmf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30.bin"/><Relationship Id="rId15" Type="http://schemas.openxmlformats.org/officeDocument/2006/relationships/oleObject" Target="../embeddings/oleObject135.bin"/><Relationship Id="rId10" Type="http://schemas.openxmlformats.org/officeDocument/2006/relationships/image" Target="../media/image131.wmf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32.bin"/><Relationship Id="rId14" Type="http://schemas.openxmlformats.org/officeDocument/2006/relationships/image" Target="../media/image13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142.bin"/><Relationship Id="rId18" Type="http://schemas.openxmlformats.org/officeDocument/2006/relationships/image" Target="../media/image142.wmf"/><Relationship Id="rId3" Type="http://schemas.openxmlformats.org/officeDocument/2006/relationships/oleObject" Target="../embeddings/oleObject137.bin"/><Relationship Id="rId21" Type="http://schemas.openxmlformats.org/officeDocument/2006/relationships/oleObject" Target="../embeddings/oleObject146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4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145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40.wmf"/><Relationship Id="rId22" Type="http://schemas.openxmlformats.org/officeDocument/2006/relationships/image" Target="../media/image14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13" Type="http://schemas.openxmlformats.org/officeDocument/2006/relationships/image" Target="../media/image149.wmf"/><Relationship Id="rId18" Type="http://schemas.openxmlformats.org/officeDocument/2006/relationships/oleObject" Target="../embeddings/oleObject154.bin"/><Relationship Id="rId26" Type="http://schemas.openxmlformats.org/officeDocument/2006/relationships/oleObject" Target="../embeddings/oleObject158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153.wmf"/><Relationship Id="rId7" Type="http://schemas.openxmlformats.org/officeDocument/2006/relationships/image" Target="../media/image146.wmf"/><Relationship Id="rId12" Type="http://schemas.openxmlformats.org/officeDocument/2006/relationships/oleObject" Target="../embeddings/oleObject151.bin"/><Relationship Id="rId17" Type="http://schemas.openxmlformats.org/officeDocument/2006/relationships/image" Target="../media/image151.wmf"/><Relationship Id="rId25" Type="http://schemas.openxmlformats.org/officeDocument/2006/relationships/image" Target="../media/image15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53.bin"/><Relationship Id="rId20" Type="http://schemas.openxmlformats.org/officeDocument/2006/relationships/oleObject" Target="../embeddings/oleObject155.bin"/><Relationship Id="rId29" Type="http://schemas.openxmlformats.org/officeDocument/2006/relationships/oleObject" Target="../embeddings/oleObject160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8.bin"/><Relationship Id="rId11" Type="http://schemas.openxmlformats.org/officeDocument/2006/relationships/image" Target="../media/image148.wmf"/><Relationship Id="rId24" Type="http://schemas.openxmlformats.org/officeDocument/2006/relationships/oleObject" Target="../embeddings/oleObject157.bin"/><Relationship Id="rId32" Type="http://schemas.openxmlformats.org/officeDocument/2006/relationships/image" Target="../media/image158.wmf"/><Relationship Id="rId5" Type="http://schemas.openxmlformats.org/officeDocument/2006/relationships/image" Target="../media/image145.wmf"/><Relationship Id="rId15" Type="http://schemas.openxmlformats.org/officeDocument/2006/relationships/image" Target="../media/image150.wmf"/><Relationship Id="rId23" Type="http://schemas.openxmlformats.org/officeDocument/2006/relationships/image" Target="../media/image154.wmf"/><Relationship Id="rId28" Type="http://schemas.openxmlformats.org/officeDocument/2006/relationships/image" Target="../media/image156.wmf"/><Relationship Id="rId10" Type="http://schemas.openxmlformats.org/officeDocument/2006/relationships/oleObject" Target="../embeddings/oleObject150.bin"/><Relationship Id="rId19" Type="http://schemas.openxmlformats.org/officeDocument/2006/relationships/image" Target="../media/image152.wmf"/><Relationship Id="rId31" Type="http://schemas.openxmlformats.org/officeDocument/2006/relationships/oleObject" Target="../embeddings/oleObject161.bin"/><Relationship Id="rId4" Type="http://schemas.openxmlformats.org/officeDocument/2006/relationships/oleObject" Target="../embeddings/oleObject147.bin"/><Relationship Id="rId9" Type="http://schemas.openxmlformats.org/officeDocument/2006/relationships/image" Target="../media/image147.wmf"/><Relationship Id="rId14" Type="http://schemas.openxmlformats.org/officeDocument/2006/relationships/oleObject" Target="../embeddings/oleObject152.bin"/><Relationship Id="rId22" Type="http://schemas.openxmlformats.org/officeDocument/2006/relationships/oleObject" Target="../embeddings/oleObject156.bin"/><Relationship Id="rId27" Type="http://schemas.openxmlformats.org/officeDocument/2006/relationships/oleObject" Target="../embeddings/oleObject159.bin"/><Relationship Id="rId30" Type="http://schemas.openxmlformats.org/officeDocument/2006/relationships/image" Target="../media/image15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13" Type="http://schemas.openxmlformats.org/officeDocument/2006/relationships/image" Target="../media/image163.wmf"/><Relationship Id="rId18" Type="http://schemas.openxmlformats.org/officeDocument/2006/relationships/oleObject" Target="../embeddings/oleObject16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67.wmf"/><Relationship Id="rId7" Type="http://schemas.openxmlformats.org/officeDocument/2006/relationships/image" Target="../media/image160.wmf"/><Relationship Id="rId12" Type="http://schemas.openxmlformats.org/officeDocument/2006/relationships/oleObject" Target="../embeddings/oleObject166.bin"/><Relationship Id="rId17" Type="http://schemas.openxmlformats.org/officeDocument/2006/relationships/image" Target="../media/image165.wmf"/><Relationship Id="rId25" Type="http://schemas.openxmlformats.org/officeDocument/2006/relationships/image" Target="../media/image16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68.bin"/><Relationship Id="rId20" Type="http://schemas.openxmlformats.org/officeDocument/2006/relationships/oleObject" Target="../embeddings/oleObject17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63.bin"/><Relationship Id="rId11" Type="http://schemas.openxmlformats.org/officeDocument/2006/relationships/image" Target="../media/image162.wmf"/><Relationship Id="rId24" Type="http://schemas.openxmlformats.org/officeDocument/2006/relationships/oleObject" Target="../embeddings/oleObject172.bin"/><Relationship Id="rId5" Type="http://schemas.openxmlformats.org/officeDocument/2006/relationships/image" Target="../media/image159.wmf"/><Relationship Id="rId15" Type="http://schemas.openxmlformats.org/officeDocument/2006/relationships/image" Target="../media/image164.wmf"/><Relationship Id="rId23" Type="http://schemas.openxmlformats.org/officeDocument/2006/relationships/image" Target="../media/image168.wmf"/><Relationship Id="rId10" Type="http://schemas.openxmlformats.org/officeDocument/2006/relationships/oleObject" Target="../embeddings/oleObject165.bin"/><Relationship Id="rId19" Type="http://schemas.openxmlformats.org/officeDocument/2006/relationships/image" Target="../media/image166.wmf"/><Relationship Id="rId4" Type="http://schemas.openxmlformats.org/officeDocument/2006/relationships/oleObject" Target="../embeddings/oleObject162.bin"/><Relationship Id="rId9" Type="http://schemas.openxmlformats.org/officeDocument/2006/relationships/image" Target="../media/image161.wmf"/><Relationship Id="rId14" Type="http://schemas.openxmlformats.org/officeDocument/2006/relationships/oleObject" Target="../embeddings/oleObject167.bin"/><Relationship Id="rId22" Type="http://schemas.openxmlformats.org/officeDocument/2006/relationships/oleObject" Target="../embeddings/oleObject17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13" Type="http://schemas.openxmlformats.org/officeDocument/2006/relationships/image" Target="../media/image174.wmf"/><Relationship Id="rId18" Type="http://schemas.openxmlformats.org/officeDocument/2006/relationships/oleObject" Target="../embeddings/oleObject180.bin"/><Relationship Id="rId26" Type="http://schemas.openxmlformats.org/officeDocument/2006/relationships/oleObject" Target="../embeddings/oleObject184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178.wmf"/><Relationship Id="rId34" Type="http://schemas.openxmlformats.org/officeDocument/2006/relationships/oleObject" Target="../embeddings/oleObject189.bin"/><Relationship Id="rId7" Type="http://schemas.openxmlformats.org/officeDocument/2006/relationships/image" Target="../media/image171.wmf"/><Relationship Id="rId12" Type="http://schemas.openxmlformats.org/officeDocument/2006/relationships/oleObject" Target="../embeddings/oleObject177.bin"/><Relationship Id="rId17" Type="http://schemas.openxmlformats.org/officeDocument/2006/relationships/image" Target="../media/image176.wmf"/><Relationship Id="rId25" Type="http://schemas.openxmlformats.org/officeDocument/2006/relationships/image" Target="../media/image180.wmf"/><Relationship Id="rId33" Type="http://schemas.openxmlformats.org/officeDocument/2006/relationships/image" Target="../media/image183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79.bin"/><Relationship Id="rId20" Type="http://schemas.openxmlformats.org/officeDocument/2006/relationships/oleObject" Target="../embeddings/oleObject181.bin"/><Relationship Id="rId29" Type="http://schemas.openxmlformats.org/officeDocument/2006/relationships/oleObject" Target="../embeddings/oleObject186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74.bin"/><Relationship Id="rId11" Type="http://schemas.openxmlformats.org/officeDocument/2006/relationships/image" Target="../media/image173.wmf"/><Relationship Id="rId24" Type="http://schemas.openxmlformats.org/officeDocument/2006/relationships/oleObject" Target="../embeddings/oleObject183.bin"/><Relationship Id="rId32" Type="http://schemas.openxmlformats.org/officeDocument/2006/relationships/oleObject" Target="../embeddings/oleObject188.bin"/><Relationship Id="rId5" Type="http://schemas.openxmlformats.org/officeDocument/2006/relationships/image" Target="../media/image170.wmf"/><Relationship Id="rId15" Type="http://schemas.openxmlformats.org/officeDocument/2006/relationships/image" Target="../media/image175.wmf"/><Relationship Id="rId23" Type="http://schemas.openxmlformats.org/officeDocument/2006/relationships/image" Target="../media/image179.wmf"/><Relationship Id="rId28" Type="http://schemas.openxmlformats.org/officeDocument/2006/relationships/image" Target="../media/image181.wmf"/><Relationship Id="rId10" Type="http://schemas.openxmlformats.org/officeDocument/2006/relationships/oleObject" Target="../embeddings/oleObject176.bin"/><Relationship Id="rId19" Type="http://schemas.openxmlformats.org/officeDocument/2006/relationships/image" Target="../media/image177.wmf"/><Relationship Id="rId31" Type="http://schemas.openxmlformats.org/officeDocument/2006/relationships/image" Target="../media/image182.wmf"/><Relationship Id="rId4" Type="http://schemas.openxmlformats.org/officeDocument/2006/relationships/oleObject" Target="../embeddings/oleObject173.bin"/><Relationship Id="rId9" Type="http://schemas.openxmlformats.org/officeDocument/2006/relationships/image" Target="../media/image172.wmf"/><Relationship Id="rId14" Type="http://schemas.openxmlformats.org/officeDocument/2006/relationships/oleObject" Target="../embeddings/oleObject178.bin"/><Relationship Id="rId22" Type="http://schemas.openxmlformats.org/officeDocument/2006/relationships/oleObject" Target="../embeddings/oleObject182.bin"/><Relationship Id="rId27" Type="http://schemas.openxmlformats.org/officeDocument/2006/relationships/oleObject" Target="../embeddings/oleObject185.bin"/><Relationship Id="rId30" Type="http://schemas.openxmlformats.org/officeDocument/2006/relationships/oleObject" Target="../embeddings/oleObject187.bin"/><Relationship Id="rId35" Type="http://schemas.openxmlformats.org/officeDocument/2006/relationships/image" Target="../media/image18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13" Type="http://schemas.openxmlformats.org/officeDocument/2006/relationships/image" Target="../media/image189.wmf"/><Relationship Id="rId18" Type="http://schemas.openxmlformats.org/officeDocument/2006/relationships/oleObject" Target="../embeddings/oleObject197.bin"/><Relationship Id="rId26" Type="http://schemas.openxmlformats.org/officeDocument/2006/relationships/oleObject" Target="../embeddings/oleObject201.bin"/><Relationship Id="rId39" Type="http://schemas.openxmlformats.org/officeDocument/2006/relationships/image" Target="../media/image198.wmf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178.wmf"/><Relationship Id="rId34" Type="http://schemas.openxmlformats.org/officeDocument/2006/relationships/oleObject" Target="../embeddings/oleObject205.bin"/><Relationship Id="rId7" Type="http://schemas.openxmlformats.org/officeDocument/2006/relationships/image" Target="../media/image186.wmf"/><Relationship Id="rId12" Type="http://schemas.openxmlformats.org/officeDocument/2006/relationships/oleObject" Target="../embeddings/oleObject194.bin"/><Relationship Id="rId17" Type="http://schemas.openxmlformats.org/officeDocument/2006/relationships/image" Target="../media/image191.wmf"/><Relationship Id="rId25" Type="http://schemas.openxmlformats.org/officeDocument/2006/relationships/image" Target="../media/image180.wmf"/><Relationship Id="rId33" Type="http://schemas.openxmlformats.org/officeDocument/2006/relationships/image" Target="../media/image182.wmf"/><Relationship Id="rId38" Type="http://schemas.openxmlformats.org/officeDocument/2006/relationships/oleObject" Target="../embeddings/oleObject207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96.bin"/><Relationship Id="rId20" Type="http://schemas.openxmlformats.org/officeDocument/2006/relationships/oleObject" Target="../embeddings/oleObject198.bin"/><Relationship Id="rId29" Type="http://schemas.openxmlformats.org/officeDocument/2006/relationships/image" Target="../media/image181.wmf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91.bin"/><Relationship Id="rId11" Type="http://schemas.openxmlformats.org/officeDocument/2006/relationships/image" Target="../media/image188.wmf"/><Relationship Id="rId24" Type="http://schemas.openxmlformats.org/officeDocument/2006/relationships/oleObject" Target="../embeddings/oleObject200.bin"/><Relationship Id="rId32" Type="http://schemas.openxmlformats.org/officeDocument/2006/relationships/oleObject" Target="../embeddings/oleObject204.bin"/><Relationship Id="rId37" Type="http://schemas.openxmlformats.org/officeDocument/2006/relationships/image" Target="../media/image197.wmf"/><Relationship Id="rId5" Type="http://schemas.openxmlformats.org/officeDocument/2006/relationships/image" Target="../media/image185.wmf"/><Relationship Id="rId15" Type="http://schemas.openxmlformats.org/officeDocument/2006/relationships/image" Target="../media/image190.wmf"/><Relationship Id="rId23" Type="http://schemas.openxmlformats.org/officeDocument/2006/relationships/image" Target="../media/image193.wmf"/><Relationship Id="rId28" Type="http://schemas.openxmlformats.org/officeDocument/2006/relationships/oleObject" Target="../embeddings/oleObject202.bin"/><Relationship Id="rId36" Type="http://schemas.openxmlformats.org/officeDocument/2006/relationships/oleObject" Target="../embeddings/oleObject206.bin"/><Relationship Id="rId10" Type="http://schemas.openxmlformats.org/officeDocument/2006/relationships/oleObject" Target="../embeddings/oleObject193.bin"/><Relationship Id="rId19" Type="http://schemas.openxmlformats.org/officeDocument/2006/relationships/image" Target="../media/image192.wmf"/><Relationship Id="rId31" Type="http://schemas.openxmlformats.org/officeDocument/2006/relationships/image" Target="../media/image195.wmf"/><Relationship Id="rId4" Type="http://schemas.openxmlformats.org/officeDocument/2006/relationships/oleObject" Target="../embeddings/oleObject190.bin"/><Relationship Id="rId9" Type="http://schemas.openxmlformats.org/officeDocument/2006/relationships/image" Target="../media/image187.wmf"/><Relationship Id="rId14" Type="http://schemas.openxmlformats.org/officeDocument/2006/relationships/oleObject" Target="../embeddings/oleObject195.bin"/><Relationship Id="rId22" Type="http://schemas.openxmlformats.org/officeDocument/2006/relationships/oleObject" Target="../embeddings/oleObject199.bin"/><Relationship Id="rId27" Type="http://schemas.openxmlformats.org/officeDocument/2006/relationships/image" Target="../media/image194.wmf"/><Relationship Id="rId30" Type="http://schemas.openxmlformats.org/officeDocument/2006/relationships/oleObject" Target="../embeddings/oleObject203.bin"/><Relationship Id="rId35" Type="http://schemas.openxmlformats.org/officeDocument/2006/relationships/image" Target="../media/image19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13" Type="http://schemas.openxmlformats.org/officeDocument/2006/relationships/image" Target="../media/image203.wmf"/><Relationship Id="rId18" Type="http://schemas.openxmlformats.org/officeDocument/2006/relationships/oleObject" Target="../embeddings/oleObject215.bin"/><Relationship Id="rId26" Type="http://schemas.openxmlformats.org/officeDocument/2006/relationships/oleObject" Target="../embeddings/oleObject219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207.wmf"/><Relationship Id="rId34" Type="http://schemas.openxmlformats.org/officeDocument/2006/relationships/oleObject" Target="../embeddings/oleObject223.bin"/><Relationship Id="rId7" Type="http://schemas.openxmlformats.org/officeDocument/2006/relationships/image" Target="../media/image200.wmf"/><Relationship Id="rId12" Type="http://schemas.openxmlformats.org/officeDocument/2006/relationships/oleObject" Target="../embeddings/oleObject212.bin"/><Relationship Id="rId17" Type="http://schemas.openxmlformats.org/officeDocument/2006/relationships/image" Target="../media/image205.wmf"/><Relationship Id="rId25" Type="http://schemas.openxmlformats.org/officeDocument/2006/relationships/image" Target="../media/image209.wmf"/><Relationship Id="rId33" Type="http://schemas.openxmlformats.org/officeDocument/2006/relationships/image" Target="../media/image213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14.bin"/><Relationship Id="rId20" Type="http://schemas.openxmlformats.org/officeDocument/2006/relationships/oleObject" Target="../embeddings/oleObject216.bin"/><Relationship Id="rId29" Type="http://schemas.openxmlformats.org/officeDocument/2006/relationships/image" Target="../media/image211.w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09.bin"/><Relationship Id="rId11" Type="http://schemas.openxmlformats.org/officeDocument/2006/relationships/image" Target="../media/image202.wmf"/><Relationship Id="rId24" Type="http://schemas.openxmlformats.org/officeDocument/2006/relationships/oleObject" Target="../embeddings/oleObject218.bin"/><Relationship Id="rId32" Type="http://schemas.openxmlformats.org/officeDocument/2006/relationships/oleObject" Target="../embeddings/oleObject222.bin"/><Relationship Id="rId5" Type="http://schemas.openxmlformats.org/officeDocument/2006/relationships/image" Target="../media/image199.wmf"/><Relationship Id="rId15" Type="http://schemas.openxmlformats.org/officeDocument/2006/relationships/image" Target="../media/image204.wmf"/><Relationship Id="rId23" Type="http://schemas.openxmlformats.org/officeDocument/2006/relationships/image" Target="../media/image208.wmf"/><Relationship Id="rId28" Type="http://schemas.openxmlformats.org/officeDocument/2006/relationships/oleObject" Target="../embeddings/oleObject220.bin"/><Relationship Id="rId10" Type="http://schemas.openxmlformats.org/officeDocument/2006/relationships/oleObject" Target="../embeddings/oleObject211.bin"/><Relationship Id="rId19" Type="http://schemas.openxmlformats.org/officeDocument/2006/relationships/image" Target="../media/image206.wmf"/><Relationship Id="rId31" Type="http://schemas.openxmlformats.org/officeDocument/2006/relationships/image" Target="../media/image212.wmf"/><Relationship Id="rId4" Type="http://schemas.openxmlformats.org/officeDocument/2006/relationships/oleObject" Target="../embeddings/oleObject208.bin"/><Relationship Id="rId9" Type="http://schemas.openxmlformats.org/officeDocument/2006/relationships/image" Target="../media/image201.wmf"/><Relationship Id="rId14" Type="http://schemas.openxmlformats.org/officeDocument/2006/relationships/oleObject" Target="../embeddings/oleObject213.bin"/><Relationship Id="rId22" Type="http://schemas.openxmlformats.org/officeDocument/2006/relationships/oleObject" Target="../embeddings/oleObject217.bin"/><Relationship Id="rId27" Type="http://schemas.openxmlformats.org/officeDocument/2006/relationships/image" Target="../media/image210.wmf"/><Relationship Id="rId30" Type="http://schemas.openxmlformats.org/officeDocument/2006/relationships/oleObject" Target="../embeddings/oleObject221.bin"/><Relationship Id="rId35" Type="http://schemas.openxmlformats.org/officeDocument/2006/relationships/image" Target="../media/image21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6.bin"/><Relationship Id="rId13" Type="http://schemas.openxmlformats.org/officeDocument/2006/relationships/image" Target="../media/image218.wmf"/><Relationship Id="rId18" Type="http://schemas.openxmlformats.org/officeDocument/2006/relationships/oleObject" Target="../embeddings/oleObject231.bin"/><Relationship Id="rId26" Type="http://schemas.openxmlformats.org/officeDocument/2006/relationships/oleObject" Target="../embeddings/oleObject235.bin"/><Relationship Id="rId39" Type="http://schemas.openxmlformats.org/officeDocument/2006/relationships/image" Target="../media/image231.wmf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222.wmf"/><Relationship Id="rId34" Type="http://schemas.openxmlformats.org/officeDocument/2006/relationships/oleObject" Target="../embeddings/oleObject239.bin"/><Relationship Id="rId7" Type="http://schemas.openxmlformats.org/officeDocument/2006/relationships/image" Target="../media/image215.wmf"/><Relationship Id="rId12" Type="http://schemas.openxmlformats.org/officeDocument/2006/relationships/oleObject" Target="../embeddings/oleObject228.bin"/><Relationship Id="rId17" Type="http://schemas.openxmlformats.org/officeDocument/2006/relationships/image" Target="../media/image220.wmf"/><Relationship Id="rId25" Type="http://schemas.openxmlformats.org/officeDocument/2006/relationships/image" Target="../media/image224.wmf"/><Relationship Id="rId33" Type="http://schemas.openxmlformats.org/officeDocument/2006/relationships/image" Target="../media/image228.wmf"/><Relationship Id="rId38" Type="http://schemas.openxmlformats.org/officeDocument/2006/relationships/oleObject" Target="../embeddings/oleObject24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30.bin"/><Relationship Id="rId20" Type="http://schemas.openxmlformats.org/officeDocument/2006/relationships/oleObject" Target="../embeddings/oleObject232.bin"/><Relationship Id="rId29" Type="http://schemas.openxmlformats.org/officeDocument/2006/relationships/image" Target="../media/image226.wmf"/><Relationship Id="rId41" Type="http://schemas.openxmlformats.org/officeDocument/2006/relationships/image" Target="../media/image232.wmf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25.bin"/><Relationship Id="rId11" Type="http://schemas.openxmlformats.org/officeDocument/2006/relationships/image" Target="../media/image217.wmf"/><Relationship Id="rId24" Type="http://schemas.openxmlformats.org/officeDocument/2006/relationships/oleObject" Target="../embeddings/oleObject234.bin"/><Relationship Id="rId32" Type="http://schemas.openxmlformats.org/officeDocument/2006/relationships/oleObject" Target="../embeddings/oleObject238.bin"/><Relationship Id="rId37" Type="http://schemas.openxmlformats.org/officeDocument/2006/relationships/image" Target="../media/image230.wmf"/><Relationship Id="rId40" Type="http://schemas.openxmlformats.org/officeDocument/2006/relationships/oleObject" Target="../embeddings/oleObject242.bin"/><Relationship Id="rId5" Type="http://schemas.openxmlformats.org/officeDocument/2006/relationships/image" Target="../media/image199.wmf"/><Relationship Id="rId15" Type="http://schemas.openxmlformats.org/officeDocument/2006/relationships/image" Target="../media/image219.wmf"/><Relationship Id="rId23" Type="http://schemas.openxmlformats.org/officeDocument/2006/relationships/image" Target="../media/image223.wmf"/><Relationship Id="rId28" Type="http://schemas.openxmlformats.org/officeDocument/2006/relationships/oleObject" Target="../embeddings/oleObject236.bin"/><Relationship Id="rId36" Type="http://schemas.openxmlformats.org/officeDocument/2006/relationships/oleObject" Target="../embeddings/oleObject240.bin"/><Relationship Id="rId10" Type="http://schemas.openxmlformats.org/officeDocument/2006/relationships/oleObject" Target="../embeddings/oleObject227.bin"/><Relationship Id="rId19" Type="http://schemas.openxmlformats.org/officeDocument/2006/relationships/image" Target="../media/image221.wmf"/><Relationship Id="rId31" Type="http://schemas.openxmlformats.org/officeDocument/2006/relationships/image" Target="../media/image227.wmf"/><Relationship Id="rId4" Type="http://schemas.openxmlformats.org/officeDocument/2006/relationships/oleObject" Target="../embeddings/oleObject224.bin"/><Relationship Id="rId9" Type="http://schemas.openxmlformats.org/officeDocument/2006/relationships/image" Target="../media/image216.wmf"/><Relationship Id="rId14" Type="http://schemas.openxmlformats.org/officeDocument/2006/relationships/oleObject" Target="../embeddings/oleObject229.bin"/><Relationship Id="rId22" Type="http://schemas.openxmlformats.org/officeDocument/2006/relationships/oleObject" Target="../embeddings/oleObject233.bin"/><Relationship Id="rId27" Type="http://schemas.openxmlformats.org/officeDocument/2006/relationships/image" Target="../media/image225.wmf"/><Relationship Id="rId30" Type="http://schemas.openxmlformats.org/officeDocument/2006/relationships/oleObject" Target="../embeddings/oleObject237.bin"/><Relationship Id="rId35" Type="http://schemas.openxmlformats.org/officeDocument/2006/relationships/image" Target="../media/image2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5.wmf"/><Relationship Id="rId18" Type="http://schemas.openxmlformats.org/officeDocument/2006/relationships/image" Target="../media/image27.wmf"/><Relationship Id="rId26" Type="http://schemas.openxmlformats.org/officeDocument/2006/relationships/oleObject" Target="../embeddings/oleObject28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25.bin"/><Relationship Id="rId34" Type="http://schemas.openxmlformats.org/officeDocument/2006/relationships/oleObject" Target="../embeddings/oleObject32.bin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5" Type="http://schemas.openxmlformats.org/officeDocument/2006/relationships/image" Target="../media/image30.wmf"/><Relationship Id="rId33" Type="http://schemas.openxmlformats.org/officeDocument/2006/relationships/image" Target="../media/image34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29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27.bin"/><Relationship Id="rId32" Type="http://schemas.openxmlformats.org/officeDocument/2006/relationships/oleObject" Target="../embeddings/oleObject31.bin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2.bin"/><Relationship Id="rId23" Type="http://schemas.openxmlformats.org/officeDocument/2006/relationships/image" Target="../media/image29.wmf"/><Relationship Id="rId28" Type="http://schemas.openxmlformats.org/officeDocument/2006/relationships/oleObject" Target="../embeddings/oleObject29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4.bin"/><Relationship Id="rId31" Type="http://schemas.openxmlformats.org/officeDocument/2006/relationships/image" Target="../media/image3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31.wmf"/><Relationship Id="rId30" Type="http://schemas.openxmlformats.org/officeDocument/2006/relationships/oleObject" Target="../embeddings/oleObject30.bin"/><Relationship Id="rId35" Type="http://schemas.openxmlformats.org/officeDocument/2006/relationships/image" Target="../media/image3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45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3.wmf"/><Relationship Id="rId25" Type="http://schemas.openxmlformats.org/officeDocument/2006/relationships/image" Target="../media/image47.wmf"/><Relationship Id="rId33" Type="http://schemas.openxmlformats.org/officeDocument/2006/relationships/image" Target="../media/image5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4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0.wmf"/><Relationship Id="rId24" Type="http://schemas.openxmlformats.org/officeDocument/2006/relationships/oleObject" Target="../embeddings/oleObject44.bin"/><Relationship Id="rId32" Type="http://schemas.openxmlformats.org/officeDocument/2006/relationships/oleObject" Target="../embeddings/oleObject48.bin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46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4.wmf"/><Relationship Id="rId31" Type="http://schemas.openxmlformats.org/officeDocument/2006/relationships/image" Target="../media/image50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48.wmf"/><Relationship Id="rId30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0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59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7.wmf"/><Relationship Id="rId25" Type="http://schemas.openxmlformats.org/officeDocument/2006/relationships/image" Target="../media/image6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29" Type="http://schemas.openxmlformats.org/officeDocument/2006/relationships/image" Target="../media/image63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4.wmf"/><Relationship Id="rId24" Type="http://schemas.openxmlformats.org/officeDocument/2006/relationships/oleObject" Target="../embeddings/oleObject59.bin"/><Relationship Id="rId5" Type="http://schemas.openxmlformats.org/officeDocument/2006/relationships/image" Target="../media/image52.wmf"/><Relationship Id="rId15" Type="http://schemas.openxmlformats.org/officeDocument/2006/relationships/image" Target="../media/image56.wmf"/><Relationship Id="rId23" Type="http://schemas.openxmlformats.org/officeDocument/2006/relationships/image" Target="../media/image60.wmf"/><Relationship Id="rId28" Type="http://schemas.openxmlformats.org/officeDocument/2006/relationships/oleObject" Target="../embeddings/oleObject61.bin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Relationship Id="rId27" Type="http://schemas.openxmlformats.org/officeDocument/2006/relationships/image" Target="../media/image6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8.png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4.wmf"/><Relationship Id="rId11" Type="http://schemas.openxmlformats.org/officeDocument/2006/relationships/image" Target="../media/image66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6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74816" y="-32659"/>
            <a:ext cx="24406148" cy="13824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3587" y="5022450"/>
            <a:ext cx="23241000" cy="8392886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560908" y="1907684"/>
            <a:ext cx="3432290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5" rIns="91410" bIns="45705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 HỌC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" y="2621370"/>
            <a:ext cx="23788591" cy="1049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rgbClr val="77624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lang="en-US" sz="4800" b="1" dirty="0">
                <a:solidFill>
                  <a:srgbClr val="77624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3: PHƯƠNG PHÁP TỌA ĐỘ TRONG MẶT PHẲNG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88103" y="3962400"/>
            <a:ext cx="20116800" cy="2123628"/>
            <a:chOff x="2187742" y="3934223"/>
            <a:chExt cx="20116800" cy="2123628"/>
          </a:xfrm>
        </p:grpSpPr>
        <p:sp>
          <p:nvSpPr>
            <p:cNvPr id="17" name="Rectangle 16"/>
            <p:cNvSpPr/>
            <p:nvPr/>
          </p:nvSpPr>
          <p:spPr>
            <a:xfrm>
              <a:off x="9820500" y="4469240"/>
              <a:ext cx="5486401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0" tIns="45705" rIns="91410" bIns="45705"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87742" y="3934223"/>
              <a:ext cx="20116800" cy="2123628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rgbClr val="14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 2. </a:t>
              </a:r>
            </a:p>
            <a:p>
              <a:pPr algn="ctr"/>
              <a:r>
                <a:rPr lang="en-US" sz="6600" b="1" dirty="0">
                  <a:solidFill>
                    <a:srgbClr val="14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PHƯƠNG TRÌNH ĐƯỜNG TRÒN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784885" y="-10885"/>
            <a:ext cx="1814128" cy="1828784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186391" y="149817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888758" y="8062648"/>
            <a:ext cx="22479000" cy="907202"/>
            <a:chOff x="7483861" y="7543801"/>
            <a:chExt cx="14646001" cy="907203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6"/>
              <a:ext cx="13136675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7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NHẬN DẠNG PHƯƠNG TRÌNH ĐƯỜNG TRÒN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381118" cy="872846"/>
              <a:chOff x="7483860" y="7543801"/>
              <a:chExt cx="1381118" cy="872846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371600" cy="770174"/>
                <a:chOff x="7493378" y="7646473"/>
                <a:chExt cx="1371600" cy="770174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813418" y="7365087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8007612" y="7646473"/>
                  <a:ext cx="444089" cy="70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888758" y="6152837"/>
            <a:ext cx="22479000" cy="907202"/>
            <a:chOff x="7459670" y="7543799"/>
            <a:chExt cx="18868710" cy="907203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7335193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7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 TRÌNH ĐƯỜNG TRÒN CÓ TÂM VÀ BÁN KÍNH CHO TRƯỚC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981426" y="7640053"/>
                  <a:ext cx="363567" cy="70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3005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0046"/>
            <a:ext cx="3155034" cy="3197789"/>
          </a:xfrm>
          <a:prstGeom prst="rect">
            <a:avLst/>
          </a:prstGeom>
          <a:noFill/>
        </p:spPr>
      </p:pic>
      <p:grpSp>
        <p:nvGrpSpPr>
          <p:cNvPr id="64" name="Group 26"/>
          <p:cNvGrpSpPr/>
          <p:nvPr/>
        </p:nvGrpSpPr>
        <p:grpSpPr>
          <a:xfrm>
            <a:off x="918249" y="10048424"/>
            <a:ext cx="17520540" cy="907199"/>
            <a:chOff x="7483861" y="7543801"/>
            <a:chExt cx="17520540" cy="907200"/>
          </a:xfrm>
        </p:grpSpPr>
        <p:sp>
          <p:nvSpPr>
            <p:cNvPr id="65" name="TextBox 64"/>
            <p:cNvSpPr txBox="1"/>
            <p:nvPr/>
          </p:nvSpPr>
          <p:spPr>
            <a:xfrm>
              <a:off x="8993187" y="7620003"/>
              <a:ext cx="16011214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7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 TRÌNH TIẾP TUYẾN CỦA ĐƯỜNG TRÒN</a:t>
              </a:r>
            </a:p>
          </p:txBody>
        </p:sp>
        <p:grpSp>
          <p:nvGrpSpPr>
            <p:cNvPr id="66" name="Group 27"/>
            <p:cNvGrpSpPr/>
            <p:nvPr/>
          </p:nvGrpSpPr>
          <p:grpSpPr>
            <a:xfrm>
              <a:off x="7483861" y="7543801"/>
              <a:ext cx="1381118" cy="872846"/>
              <a:chOff x="7483860" y="7543801"/>
              <a:chExt cx="1381118" cy="872846"/>
            </a:xfrm>
          </p:grpSpPr>
          <p:sp>
            <p:nvSpPr>
              <p:cNvPr id="67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29"/>
              <p:cNvGrpSpPr/>
              <p:nvPr/>
            </p:nvGrpSpPr>
            <p:grpSpPr>
              <a:xfrm>
                <a:off x="7493378" y="7646473"/>
                <a:ext cx="1371600" cy="770174"/>
                <a:chOff x="7493378" y="7646473"/>
                <a:chExt cx="1371600" cy="770174"/>
              </a:xfrm>
            </p:grpSpPr>
            <p:sp>
              <p:nvSpPr>
                <p:cNvPr id="69" name="Round Same Side Corner Rectangle 68"/>
                <p:cNvSpPr/>
                <p:nvPr/>
              </p:nvSpPr>
              <p:spPr>
                <a:xfrm rot="5400000">
                  <a:off x="7813418" y="7365087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7764626" y="7646473"/>
                  <a:ext cx="930062" cy="70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40" name="TextBox 39"/>
          <p:cNvSpPr txBox="1"/>
          <p:nvPr/>
        </p:nvSpPr>
        <p:spPr>
          <a:xfrm>
            <a:off x="1603374" y="121927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25313" y="11894403"/>
            <a:ext cx="1113987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47" name="Isosceles Triangle 44"/>
          <p:cNvSpPr/>
          <p:nvPr/>
        </p:nvSpPr>
        <p:spPr>
          <a:xfrm rot="16200000">
            <a:off x="926254" y="11807934"/>
            <a:ext cx="143688" cy="164221"/>
          </a:xfrm>
          <a:custGeom>
            <a:avLst/>
            <a:gdLst>
              <a:gd name="connsiteX0" fmla="*/ 0 w 293725"/>
              <a:gd name="connsiteY0" fmla="*/ 164224 h 164224"/>
              <a:gd name="connsiteX1" fmla="*/ 146863 w 293725"/>
              <a:gd name="connsiteY1" fmla="*/ 0 h 164224"/>
              <a:gd name="connsiteX2" fmla="*/ 293725 w 293725"/>
              <a:gd name="connsiteY2" fmla="*/ 164224 h 164224"/>
              <a:gd name="connsiteX3" fmla="*/ 0 w 293725"/>
              <a:gd name="connsiteY3" fmla="*/ 164224 h 164224"/>
              <a:gd name="connsiteX0" fmla="*/ 2363 w 296088"/>
              <a:gd name="connsiteY0" fmla="*/ 164221 h 164221"/>
              <a:gd name="connsiteX1" fmla="*/ 0 w 296088"/>
              <a:gd name="connsiteY1" fmla="*/ 0 h 164221"/>
              <a:gd name="connsiteX2" fmla="*/ 296088 w 296088"/>
              <a:gd name="connsiteY2" fmla="*/ 164221 h 164221"/>
              <a:gd name="connsiteX3" fmla="*/ 2363 w 296088"/>
              <a:gd name="connsiteY3" fmla="*/ 164221 h 1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088" h="164221">
                <a:moveTo>
                  <a:pt x="2363" y="164221"/>
                </a:moveTo>
                <a:cubicBezTo>
                  <a:pt x="1575" y="109481"/>
                  <a:pt x="788" y="54740"/>
                  <a:pt x="0" y="0"/>
                </a:cubicBezTo>
                <a:lnTo>
                  <a:pt x="296088" y="164221"/>
                </a:lnTo>
                <a:lnTo>
                  <a:pt x="2363" y="16422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 Same Side Corner Rectangle 49"/>
          <p:cNvSpPr/>
          <p:nvPr/>
        </p:nvSpPr>
        <p:spPr>
          <a:xfrm rot="5400000">
            <a:off x="1245545" y="11639486"/>
            <a:ext cx="731519" cy="1371600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272094" y="11920873"/>
            <a:ext cx="779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  <p:bldP spid="45" grpId="0"/>
      <p:bldP spid="47" grpId="0" animBg="1"/>
      <p:bldP spid="50" grpId="0" animBg="1"/>
      <p:bldP spid="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2187" y="2533888"/>
            <a:ext cx="543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37341" y="5851554"/>
            <a:ext cx="21819676" cy="7509641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366751" y="2369468"/>
            <a:ext cx="21841827" cy="3064306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520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2" name="Rectangle 91"/>
          <p:cNvSpPr/>
          <p:nvPr/>
        </p:nvSpPr>
        <p:spPr>
          <a:xfrm>
            <a:off x="4575430" y="2971800"/>
            <a:ext cx="183460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Xét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xem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phải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, </a:t>
            </a:r>
            <a:r>
              <a:rPr lang="en-US" sz="5000" dirty="0" err="1">
                <a:latin typeface="Times New Roman" panose="02020603050405020304" pitchFamily="18" charset="0"/>
              </a:rPr>
              <a:t>tìm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và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kính</a:t>
            </a:r>
            <a:r>
              <a:rPr lang="en-US" sz="5000" dirty="0">
                <a:latin typeface="Times New Roman" panose="02020603050405020304" pitchFamily="18" charset="0"/>
              </a:rPr>
              <a:t> (</a:t>
            </a:r>
            <a:r>
              <a:rPr lang="en-US" sz="5000" dirty="0" err="1">
                <a:latin typeface="Times New Roman" panose="02020603050405020304" pitchFamily="18" charset="0"/>
              </a:rPr>
              <a:t>nếu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). 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828789" y="6072426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dạng</a:t>
            </a:r>
            <a:r>
              <a:rPr lang="en-US" sz="5000" dirty="0">
                <a:latin typeface="Times New Roman" panose="02020603050405020304" pitchFamily="18" charset="0"/>
              </a:rPr>
              <a:t>: 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239004"/>
              </p:ext>
            </p:extLst>
          </p:nvPr>
        </p:nvGraphicFramePr>
        <p:xfrm>
          <a:off x="3354387" y="7275513"/>
          <a:ext cx="25908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7" name="Equation" r:id="rId4" imgW="1295280" imgH="1396800" progId="Equation.DSMT4">
                  <p:embed/>
                </p:oleObj>
              </mc:Choice>
              <mc:Fallback>
                <p:oleObj name="Equation" r:id="rId4" imgW="1295280" imgH="1396800" progId="Equation.DSMT4">
                  <p:embed/>
                  <p:pic>
                    <p:nvPicPr>
                      <p:cNvPr id="93" name="Object 9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4387" y="7275513"/>
                        <a:ext cx="2590800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Rectangle 96"/>
          <p:cNvSpPr/>
          <p:nvPr/>
        </p:nvSpPr>
        <p:spPr>
          <a:xfrm>
            <a:off x="10152679" y="8102668"/>
            <a:ext cx="136688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Để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tìm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tọa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độ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i="1" dirty="0">
                <a:latin typeface="Times New Roman" panose="02020603050405020304" pitchFamily="18" charset="0"/>
              </a:rPr>
              <a:t>I</a:t>
            </a:r>
            <a:r>
              <a:rPr lang="en-US" sz="5000" dirty="0">
                <a:latin typeface="Times New Roman" panose="02020603050405020304" pitchFamily="18" charset="0"/>
              </a:rPr>
              <a:t>  ta </a:t>
            </a:r>
            <a:r>
              <a:rPr lang="en-US" sz="5000" dirty="0" err="1">
                <a:latin typeface="Times New Roman" panose="02020603050405020304" pitchFamily="18" charset="0"/>
              </a:rPr>
              <a:t>lấy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hệ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số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của</a:t>
            </a:r>
            <a:r>
              <a:rPr lang="en-US" sz="5000" dirty="0">
                <a:latin typeface="Times New Roman" panose="02020603050405020304" pitchFamily="18" charset="0"/>
              </a:rPr>
              <a:t>    </a:t>
            </a:r>
            <a:r>
              <a:rPr lang="en-US" sz="5000" dirty="0" err="1">
                <a:latin typeface="Times New Roman" panose="02020603050405020304" pitchFamily="18" charset="0"/>
              </a:rPr>
              <a:t>và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959710"/>
              </p:ext>
            </p:extLst>
          </p:nvPr>
        </p:nvGraphicFramePr>
        <p:xfrm>
          <a:off x="14959023" y="9128629"/>
          <a:ext cx="71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8" name="Equation" r:id="rId6" imgW="355320" imgH="266400" progId="Equation.DSMT4">
                  <p:embed/>
                </p:oleObj>
              </mc:Choice>
              <mc:Fallback>
                <p:oleObj name="Equation" r:id="rId6" imgW="355320" imgH="266400" progId="Equation.DSMT4">
                  <p:embed/>
                  <p:pic>
                    <p:nvPicPr>
                      <p:cNvPr id="104" name="Object 10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959023" y="9128629"/>
                        <a:ext cx="711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Rectangle 110"/>
          <p:cNvSpPr/>
          <p:nvPr/>
        </p:nvSpPr>
        <p:spPr>
          <a:xfrm>
            <a:off x="1535927" y="10250461"/>
            <a:ext cx="28507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Xét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931806"/>
              </p:ext>
            </p:extLst>
          </p:nvPr>
        </p:nvGraphicFramePr>
        <p:xfrm>
          <a:off x="2846387" y="10272713"/>
          <a:ext cx="7747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9" name="Equation" r:id="rId8" imgW="3873240" imgH="482400" progId="Equation.DSMT4">
                  <p:embed/>
                </p:oleObj>
              </mc:Choice>
              <mc:Fallback>
                <p:oleObj name="Equation" r:id="rId8" imgW="3873240" imgH="482400" progId="Equation.DSMT4">
                  <p:embed/>
                  <p:pic>
                    <p:nvPicPr>
                      <p:cNvPr id="113" name="Object 1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46387" y="10272713"/>
                        <a:ext cx="7747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212279"/>
              </p:ext>
            </p:extLst>
          </p:nvPr>
        </p:nvGraphicFramePr>
        <p:xfrm>
          <a:off x="14530388" y="11322281"/>
          <a:ext cx="1651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0" name="Equation" r:id="rId10" imgW="825480" imgH="482400" progId="Equation.DSMT4">
                  <p:embed/>
                </p:oleObj>
              </mc:Choice>
              <mc:Fallback>
                <p:oleObj name="Equation" r:id="rId10" imgW="825480" imgH="482400" progId="Equation.DSMT4">
                  <p:embed/>
                  <p:pic>
                    <p:nvPicPr>
                      <p:cNvPr id="114" name="Object 1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530388" y="11322281"/>
                        <a:ext cx="1651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Rounded Rectangle 114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1920873" y="1676400"/>
            <a:ext cx="17283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 DẠNG PHƯƠNG TRÌNH ĐƯỜNG TRÒN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63587" y="1677144"/>
            <a:ext cx="71686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</a:p>
        </p:txBody>
      </p:sp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308529"/>
              </p:ext>
            </p:extLst>
          </p:nvPr>
        </p:nvGraphicFramePr>
        <p:xfrm>
          <a:off x="10634663" y="3030538"/>
          <a:ext cx="6959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1" name="Equation" r:id="rId12" imgW="3479760" imgH="482400" progId="Equation.DSMT4">
                  <p:embed/>
                </p:oleObj>
              </mc:Choice>
              <mc:Fallback>
                <p:oleObj name="Equation" r:id="rId12" imgW="3479760" imgH="4824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634663" y="3030538"/>
                        <a:ext cx="6959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05996"/>
              </p:ext>
            </p:extLst>
          </p:nvPr>
        </p:nvGraphicFramePr>
        <p:xfrm>
          <a:off x="11253788" y="6172200"/>
          <a:ext cx="6553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2" name="Equation" r:id="rId14" imgW="3276360" imgH="431640" progId="Equation.DSMT4">
                  <p:embed/>
                </p:oleObj>
              </mc:Choice>
              <mc:Fallback>
                <p:oleObj name="Equation" r:id="rId14" imgW="3276360" imgH="431640" progId="Equation.DSMT4">
                  <p:embed/>
                  <p:pic>
                    <p:nvPicPr>
                      <p:cNvPr id="118" name="Object 11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253788" y="6172200"/>
                        <a:ext cx="6553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Rectangle 119"/>
          <p:cNvSpPr/>
          <p:nvPr/>
        </p:nvSpPr>
        <p:spPr>
          <a:xfrm>
            <a:off x="1366752" y="8132800"/>
            <a:ext cx="18352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Ta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: 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247248"/>
              </p:ext>
            </p:extLst>
          </p:nvPr>
        </p:nvGraphicFramePr>
        <p:xfrm>
          <a:off x="19576153" y="8442807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3" name="Equation" r:id="rId16" imgW="203040" imgH="215640" progId="Equation.DSMT4">
                  <p:embed/>
                </p:oleObj>
              </mc:Choice>
              <mc:Fallback>
                <p:oleObj name="Equation" r:id="rId16" imgW="203040" imgH="215640" progId="Equation.DSMT4">
                  <p:embed/>
                  <p:pic>
                    <p:nvPicPr>
                      <p:cNvPr id="104" name="Object 10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576153" y="8442807"/>
                        <a:ext cx="4064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355917"/>
              </p:ext>
            </p:extLst>
          </p:nvPr>
        </p:nvGraphicFramePr>
        <p:xfrm>
          <a:off x="20784052" y="8404874"/>
          <a:ext cx="406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4" name="Equation" r:id="rId18" imgW="203040" imgH="291960" progId="Equation.DSMT4">
                  <p:embed/>
                </p:oleObj>
              </mc:Choice>
              <mc:Fallback>
                <p:oleObj name="Equation" r:id="rId18" imgW="203040" imgH="291960" progId="Equation.DSMT4">
                  <p:embed/>
                  <p:pic>
                    <p:nvPicPr>
                      <p:cNvPr id="121" name="Object 12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784052" y="8404874"/>
                        <a:ext cx="4064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Rectangle 122"/>
          <p:cNvSpPr/>
          <p:nvPr/>
        </p:nvSpPr>
        <p:spPr>
          <a:xfrm>
            <a:off x="10109610" y="8964442"/>
            <a:ext cx="634415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bậc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nhất</a:t>
            </a:r>
            <a:r>
              <a:rPr lang="en-US" sz="5000" dirty="0">
                <a:latin typeface="Times New Roman" panose="02020603050405020304" pitchFamily="18" charset="0"/>
              </a:rPr>
              <a:t> chia </a:t>
            </a:r>
            <a:r>
              <a:rPr lang="en-US" sz="5000" dirty="0" err="1">
                <a:latin typeface="Times New Roman" panose="02020603050405020304" pitchFamily="18" charset="0"/>
              </a:rPr>
              <a:t>cho</a:t>
            </a:r>
            <a:r>
              <a:rPr lang="en-US" sz="5000" dirty="0">
                <a:latin typeface="Times New Roman" panose="02020603050405020304" pitchFamily="18" charset="0"/>
              </a:rPr>
              <a:t>      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472902" y="11277438"/>
            <a:ext cx="153688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Vậy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           , </a:t>
            </a:r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884085"/>
              </p:ext>
            </p:extLst>
          </p:nvPr>
        </p:nvGraphicFramePr>
        <p:xfrm>
          <a:off x="18864263" y="11226800"/>
          <a:ext cx="2921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5" name="Equation" r:id="rId20" imgW="1460160" imgH="406080" progId="Equation.DSMT4">
                  <p:embed/>
                </p:oleObj>
              </mc:Choice>
              <mc:Fallback>
                <p:oleObj name="Equation" r:id="rId20" imgW="1460160" imgH="406080" progId="Equation.DSMT4">
                  <p:embed/>
                  <p:pic>
                    <p:nvPicPr>
                      <p:cNvPr id="114" name="Object 11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8864263" y="11226800"/>
                        <a:ext cx="29210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Rectangle 125"/>
          <p:cNvSpPr/>
          <p:nvPr/>
        </p:nvSpPr>
        <p:spPr>
          <a:xfrm>
            <a:off x="16211824" y="11299686"/>
            <a:ext cx="27613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kính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297128"/>
              </p:ext>
            </p:extLst>
          </p:nvPr>
        </p:nvGraphicFramePr>
        <p:xfrm>
          <a:off x="6024561" y="7268889"/>
          <a:ext cx="26924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6" name="Equation" r:id="rId22" imgW="1346040" imgH="1396800" progId="Equation.DSMT4">
                  <p:embed/>
                </p:oleObj>
              </mc:Choice>
              <mc:Fallback>
                <p:oleObj name="Equation" r:id="rId22" imgW="1346040" imgH="1396800" progId="Equation.DSMT4">
                  <p:embed/>
                  <p:pic>
                    <p:nvPicPr>
                      <p:cNvPr id="93" name="Object 9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024561" y="7268889"/>
                        <a:ext cx="2692400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2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2187" y="2533888"/>
            <a:ext cx="543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37341" y="5851554"/>
            <a:ext cx="21819676" cy="7509641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366751" y="2369468"/>
            <a:ext cx="21841827" cy="3064306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520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2" name="Rectangle 91"/>
          <p:cNvSpPr/>
          <p:nvPr/>
        </p:nvSpPr>
        <p:spPr>
          <a:xfrm>
            <a:off x="4575430" y="2971800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Tìm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các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giá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trị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của</a:t>
            </a:r>
            <a:r>
              <a:rPr lang="en-US" sz="5000" dirty="0">
                <a:latin typeface="Times New Roman" panose="02020603050405020304" pitchFamily="18" charset="0"/>
              </a:rPr>
              <a:t>     </a:t>
            </a:r>
            <a:r>
              <a:rPr lang="en-US" sz="5000" dirty="0" err="1">
                <a:latin typeface="Times New Roman" panose="02020603050405020304" pitchFamily="18" charset="0"/>
              </a:rPr>
              <a:t>để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sau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24003"/>
              </p:ext>
            </p:extLst>
          </p:nvPr>
        </p:nvGraphicFramePr>
        <p:xfrm>
          <a:off x="6883400" y="6149079"/>
          <a:ext cx="56642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46" name="Equation" r:id="rId4" imgW="2831760" imgH="825480" progId="Equation.DSMT4">
                  <p:embed/>
                </p:oleObj>
              </mc:Choice>
              <mc:Fallback>
                <p:oleObj name="Equation" r:id="rId4" imgW="2831760" imgH="825480" progId="Equation.DSMT4">
                  <p:embed/>
                  <p:pic>
                    <p:nvPicPr>
                      <p:cNvPr id="93" name="Object 9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83400" y="6149079"/>
                        <a:ext cx="5664200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Rectangle 110"/>
          <p:cNvSpPr/>
          <p:nvPr/>
        </p:nvSpPr>
        <p:spPr>
          <a:xfrm>
            <a:off x="1571882" y="7848600"/>
            <a:ext cx="28507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Xét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009609"/>
              </p:ext>
            </p:extLst>
          </p:nvPr>
        </p:nvGraphicFramePr>
        <p:xfrm>
          <a:off x="2923689" y="7899609"/>
          <a:ext cx="340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47" name="Equation" r:id="rId6" imgW="1701720" imgH="355320" progId="Equation.DSMT4">
                  <p:embed/>
                </p:oleObj>
              </mc:Choice>
              <mc:Fallback>
                <p:oleObj name="Equation" r:id="rId6" imgW="1701720" imgH="355320" progId="Equation.DSMT4">
                  <p:embed/>
                  <p:pic>
                    <p:nvPicPr>
                      <p:cNvPr id="113" name="Object 1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23689" y="7899609"/>
                        <a:ext cx="3403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428874"/>
              </p:ext>
            </p:extLst>
          </p:nvPr>
        </p:nvGraphicFramePr>
        <p:xfrm>
          <a:off x="3825943" y="12046225"/>
          <a:ext cx="1397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48" name="Equation" r:id="rId8" imgW="698400" imgH="279360" progId="Equation.DSMT4">
                  <p:embed/>
                </p:oleObj>
              </mc:Choice>
              <mc:Fallback>
                <p:oleObj name="Equation" r:id="rId8" imgW="698400" imgH="279360" progId="Equation.DSMT4">
                  <p:embed/>
                  <p:pic>
                    <p:nvPicPr>
                      <p:cNvPr id="114" name="Object 1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25943" y="12046225"/>
                        <a:ext cx="1397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Rounded Rectangle 114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1920873" y="1676400"/>
            <a:ext cx="17283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 DẠNG PHƯƠNG TRÌNH ĐƯỜNG TRÒN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63587" y="1677144"/>
            <a:ext cx="71686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</a:p>
        </p:txBody>
      </p:sp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10550"/>
              </p:ext>
            </p:extLst>
          </p:nvPr>
        </p:nvGraphicFramePr>
        <p:xfrm>
          <a:off x="9540943" y="3295636"/>
          <a:ext cx="55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49" name="Equation" r:id="rId10" imgW="279360" imgH="215640" progId="Equation.DSMT4">
                  <p:embed/>
                </p:oleObj>
              </mc:Choice>
              <mc:Fallback>
                <p:oleObj name="Equation" r:id="rId10" imgW="279360" imgH="215640" progId="Equation.DSMT4">
                  <p:embed/>
                  <p:pic>
                    <p:nvPicPr>
                      <p:cNvPr id="118" name="Object 11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540943" y="3295636"/>
                        <a:ext cx="5588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Rectangle 119"/>
          <p:cNvSpPr/>
          <p:nvPr/>
        </p:nvSpPr>
        <p:spPr>
          <a:xfrm>
            <a:off x="4802187" y="6546192"/>
            <a:ext cx="18352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Ta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: 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472901" y="11863626"/>
            <a:ext cx="196360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Vậy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với</a:t>
            </a:r>
            <a:r>
              <a:rPr lang="en-US" sz="5000" dirty="0">
                <a:latin typeface="Times New Roman" panose="02020603050405020304" pitchFamily="18" charset="0"/>
              </a:rPr>
              <a:t>           </a:t>
            </a:r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632748"/>
              </p:ext>
            </p:extLst>
          </p:nvPr>
        </p:nvGraphicFramePr>
        <p:xfrm>
          <a:off x="6707187" y="12059478"/>
          <a:ext cx="1473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0" name="Equation" r:id="rId12" imgW="736560" imgH="279360" progId="Equation.DSMT4">
                  <p:embed/>
                </p:oleObj>
              </mc:Choice>
              <mc:Fallback>
                <p:oleObj name="Equation" r:id="rId12" imgW="736560" imgH="279360" progId="Equation.DSMT4">
                  <p:embed/>
                  <p:pic>
                    <p:nvPicPr>
                      <p:cNvPr id="125" name="Object 12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07187" y="12059478"/>
                        <a:ext cx="1473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71776"/>
              </p:ext>
            </p:extLst>
          </p:nvPr>
        </p:nvGraphicFramePr>
        <p:xfrm>
          <a:off x="7723188" y="4077265"/>
          <a:ext cx="10083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1" name="Equation" r:id="rId14" imgW="5041800" imgH="482400" progId="Equation.DSMT4">
                  <p:embed/>
                </p:oleObj>
              </mc:Choice>
              <mc:Fallback>
                <p:oleObj name="Equation" r:id="rId14" imgW="5041800" imgH="482400" progId="Equation.DSMT4">
                  <p:embed/>
                  <p:pic>
                    <p:nvPicPr>
                      <p:cNvPr id="118" name="Object 11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723188" y="4077265"/>
                        <a:ext cx="10083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045447"/>
              </p:ext>
            </p:extLst>
          </p:nvPr>
        </p:nvGraphicFramePr>
        <p:xfrm>
          <a:off x="12934950" y="6289607"/>
          <a:ext cx="37592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2" name="Equation" r:id="rId16" imgW="1879560" imgH="749160" progId="Equation.DSMT4">
                  <p:embed/>
                </p:oleObj>
              </mc:Choice>
              <mc:Fallback>
                <p:oleObj name="Equation" r:id="rId16" imgW="1879560" imgH="749160" progId="Equation.DSMT4">
                  <p:embed/>
                  <p:pic>
                    <p:nvPicPr>
                      <p:cNvPr id="93" name="Object 9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934950" y="6289607"/>
                        <a:ext cx="37592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543289"/>
              </p:ext>
            </p:extLst>
          </p:nvPr>
        </p:nvGraphicFramePr>
        <p:xfrm>
          <a:off x="16994187" y="6741976"/>
          <a:ext cx="2971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3" name="Equation" r:id="rId18" imgW="1485720" imgH="279360" progId="Equation.DSMT4">
                  <p:embed/>
                </p:oleObj>
              </mc:Choice>
              <mc:Fallback>
                <p:oleObj name="Equation" r:id="rId18" imgW="1485720" imgH="279360" progId="Equation.DSMT4">
                  <p:embed/>
                  <p:pic>
                    <p:nvPicPr>
                      <p:cNvPr id="95" name="Object 9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994187" y="6741976"/>
                        <a:ext cx="2971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406434"/>
              </p:ext>
            </p:extLst>
          </p:nvPr>
        </p:nvGraphicFramePr>
        <p:xfrm>
          <a:off x="6433311" y="7775712"/>
          <a:ext cx="9169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4" name="Equation" r:id="rId20" imgW="4584600" imgH="545760" progId="Equation.DSMT4">
                  <p:embed/>
                </p:oleObj>
              </mc:Choice>
              <mc:Fallback>
                <p:oleObj name="Equation" r:id="rId20" imgW="4584600" imgH="545760" progId="Equation.DSMT4">
                  <p:embed/>
                  <p:pic>
                    <p:nvPicPr>
                      <p:cNvPr id="113" name="Object 1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433311" y="7775712"/>
                        <a:ext cx="91694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956095"/>
              </p:ext>
            </p:extLst>
          </p:nvPr>
        </p:nvGraphicFramePr>
        <p:xfrm>
          <a:off x="6453187" y="9118600"/>
          <a:ext cx="5562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5" name="Equation" r:id="rId22" imgW="2781000" imgH="355320" progId="Equation.DSMT4">
                  <p:embed/>
                </p:oleObj>
              </mc:Choice>
              <mc:Fallback>
                <p:oleObj name="Equation" r:id="rId22" imgW="2781000" imgH="355320" progId="Equation.DSMT4">
                  <p:embed/>
                  <p:pic>
                    <p:nvPicPr>
                      <p:cNvPr id="98" name="Object 9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453187" y="9118600"/>
                        <a:ext cx="5562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553005"/>
              </p:ext>
            </p:extLst>
          </p:nvPr>
        </p:nvGraphicFramePr>
        <p:xfrm>
          <a:off x="6453187" y="10058400"/>
          <a:ext cx="2540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6" name="Equation" r:id="rId24" imgW="1269720" imgH="914400" progId="Equation.DSMT4">
                  <p:embed/>
                </p:oleObj>
              </mc:Choice>
              <mc:Fallback>
                <p:oleObj name="Equation" r:id="rId24" imgW="1269720" imgH="914400" progId="Equation.DSMT4">
                  <p:embed/>
                  <p:pic>
                    <p:nvPicPr>
                      <p:cNvPr id="99" name="Object 9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453187" y="10058400"/>
                        <a:ext cx="25400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1" name="Straight Arrow Connector 100"/>
          <p:cNvCxnSpPr/>
          <p:nvPr/>
        </p:nvCxnSpPr>
        <p:spPr>
          <a:xfrm>
            <a:off x="14347930" y="9692280"/>
            <a:ext cx="660865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935287"/>
              </p:ext>
            </p:extLst>
          </p:nvPr>
        </p:nvGraphicFramePr>
        <p:xfrm>
          <a:off x="16275864" y="9160467"/>
          <a:ext cx="4905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7" name="Equation" r:id="rId26" imgW="114120" imgH="228600" progId="Equation.DSMT4">
                  <p:embed/>
                </p:oleObj>
              </mc:Choice>
              <mc:Fallback>
                <p:oleObj name="Equation" r:id="rId26" imgW="114120" imgH="228600" progId="Equation.DSMT4">
                  <p:embed/>
                  <p:pic>
                    <p:nvPicPr>
                      <p:cNvPr id="5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5864" y="9160467"/>
                        <a:ext cx="49053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768675"/>
              </p:ext>
            </p:extLst>
          </p:nvPr>
        </p:nvGraphicFramePr>
        <p:xfrm>
          <a:off x="18421349" y="9160467"/>
          <a:ext cx="7080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8" name="Equation" r:id="rId28" imgW="164880" imgH="228600" progId="Equation.DSMT4">
                  <p:embed/>
                </p:oleObj>
              </mc:Choice>
              <mc:Fallback>
                <p:oleObj name="Equation" r:id="rId28" imgW="164880" imgH="228600" progId="Equation.DSMT4">
                  <p:embed/>
                  <p:pic>
                    <p:nvPicPr>
                      <p:cNvPr id="5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1349" y="9160467"/>
                        <a:ext cx="7080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Rectangle 104"/>
          <p:cNvSpPr/>
          <p:nvPr/>
        </p:nvSpPr>
        <p:spPr>
          <a:xfrm>
            <a:off x="17378075" y="8625480"/>
            <a:ext cx="52610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FF3300"/>
                </a:solidFill>
                <a:latin typeface="Times New Roman"/>
              </a:rPr>
              <a:t>-</a:t>
            </a:r>
            <a:endParaRPr lang="en-US" sz="8000" dirty="0"/>
          </a:p>
        </p:txBody>
      </p:sp>
      <p:sp>
        <p:nvSpPr>
          <p:cNvPr id="107" name="Rectangle 106"/>
          <p:cNvSpPr/>
          <p:nvPr/>
        </p:nvSpPr>
        <p:spPr>
          <a:xfrm>
            <a:off x="19525811" y="8644541"/>
            <a:ext cx="76976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FF3300"/>
                </a:solidFill>
                <a:latin typeface="Times New Roman"/>
              </a:rPr>
              <a:t>+</a:t>
            </a:r>
            <a:endParaRPr lang="en-US" sz="8000" dirty="0"/>
          </a:p>
        </p:txBody>
      </p:sp>
      <p:sp>
        <p:nvSpPr>
          <p:cNvPr id="108" name="Rectangle 107"/>
          <p:cNvSpPr/>
          <p:nvPr/>
        </p:nvSpPr>
        <p:spPr>
          <a:xfrm>
            <a:off x="15145390" y="8610600"/>
            <a:ext cx="76976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FF3300"/>
                </a:solidFill>
                <a:latin typeface="Times New Roman"/>
              </a:rPr>
              <a:t>+</a:t>
            </a:r>
            <a:endParaRPr lang="en-US" sz="8000" dirty="0"/>
          </a:p>
        </p:txBody>
      </p:sp>
      <p:sp>
        <p:nvSpPr>
          <p:cNvPr id="109" name="Rectangle 108"/>
          <p:cNvSpPr/>
          <p:nvPr/>
        </p:nvSpPr>
        <p:spPr>
          <a:xfrm>
            <a:off x="5084973" y="11863626"/>
            <a:ext cx="22006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hoặc</a:t>
            </a:r>
            <a:r>
              <a:rPr lang="en-US" sz="5000" dirty="0">
                <a:latin typeface="Times New Roman" panose="02020603050405020304" pitchFamily="18" charset="0"/>
              </a:rPr>
              <a:t>            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8202676" y="11881002"/>
            <a:ext cx="123970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đã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cho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6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7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5987" y="1593285"/>
            <a:ext cx="45076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44526" y="3423197"/>
            <a:ext cx="22539463" cy="9066501"/>
            <a:chOff x="881131" y="4375019"/>
            <a:chExt cx="22539463" cy="6659043"/>
          </a:xfrm>
        </p:grpSpPr>
        <p:sp>
          <p:nvSpPr>
            <p:cNvPr id="39" name="Rounded Rectangle 38"/>
            <p:cNvSpPr/>
            <p:nvPr/>
          </p:nvSpPr>
          <p:spPr>
            <a:xfrm>
              <a:off x="1551868" y="4535825"/>
              <a:ext cx="21868726" cy="64982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881131" y="4375019"/>
              <a:ext cx="4193447" cy="781943"/>
            </a:xfrm>
            <a:prstGeom prst="roundRect">
              <a:avLst/>
            </a:prstGeom>
            <a:solidFill>
              <a:srgbClr val="0072B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5030787" y="4431509"/>
            <a:ext cx="363420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767282"/>
              </p:ext>
            </p:extLst>
          </p:nvPr>
        </p:nvGraphicFramePr>
        <p:xfrm>
          <a:off x="8664989" y="46228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70" name="Equation" r:id="rId4" imgW="228600" imgH="266400" progId="Equation.DSMT4">
                  <p:embed/>
                </p:oleObj>
              </mc:Choice>
              <mc:Fallback>
                <p:oleObj name="Equation" r:id="rId4" imgW="228600" imgH="26640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4989" y="46228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23915"/>
              </p:ext>
            </p:extLst>
          </p:nvPr>
        </p:nvGraphicFramePr>
        <p:xfrm>
          <a:off x="12474989" y="4478338"/>
          <a:ext cx="2895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71" name="Equation" r:id="rId6" imgW="1447560" imgH="482400" progId="Equation.DSMT4">
                  <p:embed/>
                </p:oleObj>
              </mc:Choice>
              <mc:Fallback>
                <p:oleObj name="Equation" r:id="rId6" imgW="1447560" imgH="48240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74989" y="4478338"/>
                        <a:ext cx="2895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9221787" y="4419600"/>
            <a:ext cx="32635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6"/>
          <p:cNvSpPr txBox="1">
            <a:spLocks noChangeArrowheads="1"/>
          </p:cNvSpPr>
          <p:nvPr/>
        </p:nvSpPr>
        <p:spPr bwMode="auto">
          <a:xfrm>
            <a:off x="15459801" y="4419600"/>
            <a:ext cx="33397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vectơ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4909791" y="5639856"/>
            <a:ext cx="1343449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vectơ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858937"/>
              </p:ext>
            </p:extLst>
          </p:nvPr>
        </p:nvGraphicFramePr>
        <p:xfrm>
          <a:off x="9755187" y="7076906"/>
          <a:ext cx="60198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72" name="Equation" r:id="rId8" imgW="3009600" imgH="482400" progId="Equation.DSMT4">
                  <p:embed/>
                </p:oleObj>
              </mc:Choice>
              <mc:Fallback>
                <p:oleObj name="Equation" r:id="rId8" imgW="3009600" imgH="48240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55187" y="7076906"/>
                        <a:ext cx="601980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064815"/>
              </p:ext>
            </p:extLst>
          </p:nvPr>
        </p:nvGraphicFramePr>
        <p:xfrm>
          <a:off x="18639695" y="4429301"/>
          <a:ext cx="23114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73" name="Equation" r:id="rId10" imgW="1155600" imgH="482400" progId="Equation.DSMT4">
                  <p:embed/>
                </p:oleObj>
              </mc:Choice>
              <mc:Fallback>
                <p:oleObj name="Equation" r:id="rId10" imgW="1155600" imgH="482400" progId="Equation.DSMT4">
                  <p:embed/>
                  <p:pic>
                    <p:nvPicPr>
                      <p:cNvPr id="61" name="Object 6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639695" y="4429301"/>
                        <a:ext cx="231140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Horizontal Scroll 46"/>
          <p:cNvSpPr/>
          <p:nvPr/>
        </p:nvSpPr>
        <p:spPr>
          <a:xfrm>
            <a:off x="1366751" y="3581400"/>
            <a:ext cx="3511636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TẬP</a:t>
            </a:r>
          </a:p>
        </p:txBody>
      </p:sp>
    </p:spTree>
    <p:extLst>
      <p:ext uri="{BB962C8B-B14F-4D97-AF65-F5344CB8AC3E}">
        <p14:creationId xmlns:p14="http://schemas.microsoft.com/office/powerpoint/2010/main" val="226599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40" grpId="0"/>
      <p:bldP spid="41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912204"/>
            <a:ext cx="19203987" cy="830998"/>
            <a:chOff x="166688" y="2232440"/>
            <a:chExt cx="19203987" cy="830996"/>
          </a:xfrm>
        </p:grpSpPr>
        <p:sp>
          <p:nvSpPr>
            <p:cNvPr id="3" name="Rounded Rectangle 2"/>
            <p:cNvSpPr/>
            <p:nvPr/>
          </p:nvSpPr>
          <p:spPr>
            <a:xfrm>
              <a:off x="166688" y="2258764"/>
              <a:ext cx="190658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2267287"/>
              <a:ext cx="982961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2232440"/>
              <a:ext cx="172831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 TRÌNH TIẾP TUYẾN CỦA ĐƯỜNG TRÒN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56206" y="3611244"/>
            <a:ext cx="22539463" cy="9066501"/>
            <a:chOff x="881131" y="4375019"/>
            <a:chExt cx="22539463" cy="6659043"/>
          </a:xfrm>
        </p:grpSpPr>
        <p:sp>
          <p:nvSpPr>
            <p:cNvPr id="39" name="Rounded Rectangle 38"/>
            <p:cNvSpPr/>
            <p:nvPr/>
          </p:nvSpPr>
          <p:spPr>
            <a:xfrm>
              <a:off x="1551868" y="4535825"/>
              <a:ext cx="21868726" cy="64982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3" name="Group 65"/>
            <p:cNvGrpSpPr/>
            <p:nvPr/>
          </p:nvGrpSpPr>
          <p:grpSpPr>
            <a:xfrm>
              <a:off x="881131" y="4375019"/>
              <a:ext cx="4193447" cy="781943"/>
              <a:chOff x="-28887" y="8752206"/>
              <a:chExt cx="4193447" cy="781943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-28887" y="8752206"/>
                <a:ext cx="4193447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086593" y="8843252"/>
                <a:ext cx="184731" cy="474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069677" y="3886200"/>
            <a:ext cx="2312591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5000" dirty="0">
                <a:latin typeface="Times New Roman" panose="02020603050405020304" pitchFamily="18" charset="0"/>
              </a:rPr>
              <a:t>Cho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</a:rPr>
              <a:t>                    </a:t>
            </a:r>
            <a:r>
              <a:rPr lang="en-US" sz="5000" dirty="0" err="1">
                <a:latin typeface="Times New Roman" panose="02020603050405020304" pitchFamily="18" charset="0"/>
              </a:rPr>
              <a:t>nằm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trên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     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           , </a:t>
            </a:r>
            <a:r>
              <a:rPr lang="en-US" sz="5000" dirty="0" err="1">
                <a:latin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kính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endParaRPr lang="en-US" sz="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684678"/>
              </p:ext>
            </p:extLst>
          </p:nvPr>
        </p:nvGraphicFramePr>
        <p:xfrm>
          <a:off x="18298698" y="3923307"/>
          <a:ext cx="1701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28" name="Equation" r:id="rId4" imgW="850680" imgH="482400" progId="Equation.DSMT4">
                  <p:embed/>
                </p:oleObj>
              </mc:Choice>
              <mc:Fallback>
                <p:oleObj name="Equation" r:id="rId4" imgW="850680" imgH="4824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98698" y="3923307"/>
                        <a:ext cx="1701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43729"/>
              </p:ext>
            </p:extLst>
          </p:nvPr>
        </p:nvGraphicFramePr>
        <p:xfrm>
          <a:off x="22649950" y="4051935"/>
          <a:ext cx="6096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29" name="Equation" r:id="rId6" imgW="304560" imgH="279360" progId="Equation.DSMT4">
                  <p:embed/>
                </p:oleObj>
              </mc:Choice>
              <mc:Fallback>
                <p:oleObj name="Equation" r:id="rId6" imgW="304560" imgH="279360" progId="Equation.DSMT4">
                  <p:embed/>
                  <p:pic>
                    <p:nvPicPr>
                      <p:cNvPr id="54" name="Object 5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49950" y="4051935"/>
                        <a:ext cx="609600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710275"/>
              </p:ext>
            </p:extLst>
          </p:nvPr>
        </p:nvGraphicFramePr>
        <p:xfrm>
          <a:off x="7800365" y="3924822"/>
          <a:ext cx="2895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0" name="Equation" r:id="rId8" imgW="1447560" imgH="482400" progId="Equation.DSMT4">
                  <p:embed/>
                </p:oleObj>
              </mc:Choice>
              <mc:Fallback>
                <p:oleObj name="Equation" r:id="rId8" imgW="1447560" imgH="482400" progId="Equation.DSMT4">
                  <p:embed/>
                  <p:pic>
                    <p:nvPicPr>
                      <p:cNvPr id="55" name="Object 5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00365" y="3924822"/>
                        <a:ext cx="2895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532032"/>
              </p:ext>
            </p:extLst>
          </p:nvPr>
        </p:nvGraphicFramePr>
        <p:xfrm>
          <a:off x="16145827" y="3914533"/>
          <a:ext cx="93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1" name="Equation" r:id="rId10" imgW="469800" imgH="482400" progId="Equation.DSMT4">
                  <p:embed/>
                </p:oleObj>
              </mc:Choice>
              <mc:Fallback>
                <p:oleObj name="Equation" r:id="rId10" imgW="469800" imgH="48240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145827" y="3914533"/>
                        <a:ext cx="939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634301"/>
              </p:ext>
            </p:extLst>
          </p:nvPr>
        </p:nvGraphicFramePr>
        <p:xfrm>
          <a:off x="7748587" y="5019040"/>
          <a:ext cx="93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2" name="Equation" r:id="rId12" imgW="469800" imgH="482400" progId="Equation.DSMT4">
                  <p:embed/>
                </p:oleObj>
              </mc:Choice>
              <mc:Fallback>
                <p:oleObj name="Equation" r:id="rId12" imgW="469800" imgH="482400" progId="Equation.DSMT4">
                  <p:embed/>
                  <p:pic>
                    <p:nvPicPr>
                      <p:cNvPr id="50" name="Object 4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748587" y="5019040"/>
                        <a:ext cx="939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17020"/>
              </p:ext>
            </p:extLst>
          </p:nvPr>
        </p:nvGraphicFramePr>
        <p:xfrm>
          <a:off x="9539288" y="5054600"/>
          <a:ext cx="104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3" name="Equation" r:id="rId14" imgW="520560" imgH="419040" progId="Equation.DSMT4">
                  <p:embed/>
                </p:oleObj>
              </mc:Choice>
              <mc:Fallback>
                <p:oleObj name="Equation" r:id="rId14" imgW="520560" imgH="419040" progId="Equation.DSMT4">
                  <p:embed/>
                  <p:pic>
                    <p:nvPicPr>
                      <p:cNvPr id="58" name="Object 5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539288" y="5054600"/>
                        <a:ext cx="1041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628957" y="5018782"/>
            <a:ext cx="179673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5000" dirty="0" err="1">
                <a:latin typeface="Times New Roman" panose="02020603050405020304" pitchFamily="18" charset="0"/>
              </a:rPr>
              <a:t>Gọi</a:t>
            </a:r>
            <a:endParaRPr lang="en-US" sz="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487434"/>
              </p:ext>
            </p:extLst>
          </p:nvPr>
        </p:nvGraphicFramePr>
        <p:xfrm>
          <a:off x="2784390" y="5098913"/>
          <a:ext cx="6889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4" name="Equation" r:id="rId16" imgW="228600" imgH="266400" progId="Equation.DSMT4">
                  <p:embed/>
                </p:oleObj>
              </mc:Choice>
              <mc:Fallback>
                <p:oleObj name="Equation" r:id="rId16" imgW="228600" imgH="266400" progId="Equation.DSMT4">
                  <p:embed/>
                  <p:pic>
                    <p:nvPicPr>
                      <p:cNvPr id="76" name="Object 7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784390" y="5098913"/>
                        <a:ext cx="688975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1621470" y="5943520"/>
            <a:ext cx="1253177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5000" dirty="0">
                <a:latin typeface="Times New Roman" panose="02020603050405020304" pitchFamily="18" charset="0"/>
              </a:rPr>
              <a:t>Ta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:     </a:t>
            </a:r>
            <a:r>
              <a:rPr lang="en-US" sz="5000" dirty="0" err="1">
                <a:latin typeface="Times New Roman" panose="02020603050405020304" pitchFamily="18" charset="0"/>
              </a:rPr>
              <a:t>đi</a:t>
            </a:r>
            <a:r>
              <a:rPr lang="en-US" sz="5000" dirty="0">
                <a:latin typeface="Times New Roman" panose="02020603050405020304" pitchFamily="18" charset="0"/>
              </a:rPr>
              <a:t> qua             </a:t>
            </a:r>
            <a:endParaRPr lang="en-US" sz="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109974"/>
              </p:ext>
            </p:extLst>
          </p:nvPr>
        </p:nvGraphicFramePr>
        <p:xfrm>
          <a:off x="3425689" y="6118909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5" name="Equation" r:id="rId18" imgW="228600" imgH="266400" progId="Equation.DSMT4">
                  <p:embed/>
                </p:oleObj>
              </mc:Choice>
              <mc:Fallback>
                <p:oleObj name="Equation" r:id="rId18" imgW="228600" imgH="266400" progId="Equation.DSMT4">
                  <p:embed/>
                  <p:pic>
                    <p:nvPicPr>
                      <p:cNvPr id="60" name="Object 5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25689" y="6118909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063200"/>
              </p:ext>
            </p:extLst>
          </p:nvPr>
        </p:nvGraphicFramePr>
        <p:xfrm>
          <a:off x="1826351" y="6903502"/>
          <a:ext cx="5207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6" name="Equation" r:id="rId20" imgW="2603160" imgH="520560" progId="Equation.DSMT4">
                  <p:embed/>
                </p:oleObj>
              </mc:Choice>
              <mc:Fallback>
                <p:oleObj name="Equation" r:id="rId20" imgW="2603160" imgH="520560" progId="Equation.DSMT4">
                  <p:embed/>
                  <p:pic>
                    <p:nvPicPr>
                      <p:cNvPr id="64" name="Object 6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826351" y="6903502"/>
                        <a:ext cx="5207000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398266" y="5791200"/>
            <a:ext cx="815752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64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vectơ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pháp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tuyến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endParaRPr lang="en-US" sz="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733236"/>
              </p:ext>
            </p:extLst>
          </p:nvPr>
        </p:nvGraphicFramePr>
        <p:xfrm>
          <a:off x="5758182" y="5998594"/>
          <a:ext cx="88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7" name="Equation" r:id="rId22" imgW="444240" imgH="419040" progId="Equation.DSMT4">
                  <p:embed/>
                </p:oleObj>
              </mc:Choice>
              <mc:Fallback>
                <p:oleObj name="Equation" r:id="rId22" imgW="444240" imgH="419040" progId="Equation.DSMT4">
                  <p:embed/>
                  <p:pic>
                    <p:nvPicPr>
                      <p:cNvPr id="67" name="Object 6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758182" y="5998594"/>
                        <a:ext cx="889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7191191" y="6778340"/>
            <a:ext cx="48336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64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: </a:t>
            </a:r>
            <a:endParaRPr lang="en-US" sz="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764124"/>
              </p:ext>
            </p:extLst>
          </p:nvPr>
        </p:nvGraphicFramePr>
        <p:xfrm>
          <a:off x="2341815" y="8189913"/>
          <a:ext cx="91694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8" name="Equation" r:id="rId24" imgW="4584600" imgH="482400" progId="Equation.DSMT4">
                  <p:embed/>
                </p:oleObj>
              </mc:Choice>
              <mc:Fallback>
                <p:oleObj name="Equation" r:id="rId24" imgW="4584600" imgH="48240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341815" y="8189913"/>
                        <a:ext cx="9169400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40633"/>
              </p:ext>
            </p:extLst>
          </p:nvPr>
        </p:nvGraphicFramePr>
        <p:xfrm>
          <a:off x="12324014" y="8189913"/>
          <a:ext cx="7874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39" name="Equation" r:id="rId26" imgW="393480" imgH="482400" progId="Equation.DSMT4">
                  <p:embed/>
                </p:oleObj>
              </mc:Choice>
              <mc:Fallback>
                <p:oleObj name="Equation" r:id="rId26" imgW="393480" imgH="482400" progId="Equation.DSMT4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2324014" y="8189913"/>
                        <a:ext cx="787400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1677987" y="7848600"/>
            <a:ext cx="12017628" cy="15367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920873" y="9700827"/>
            <a:ext cx="1223237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6400" dirty="0">
                <a:latin typeface="Times New Roman" panose="02020603050405020304" pitchFamily="18" charset="0"/>
              </a:rPr>
              <a:t>  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 </a:t>
            </a:r>
            <a:r>
              <a:rPr lang="en-US" sz="5000" dirty="0" err="1">
                <a:latin typeface="Times New Roman" panose="02020603050405020304" pitchFamily="18" charset="0"/>
              </a:rPr>
              <a:t>tiếp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tuyến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của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  </a:t>
            </a: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119363"/>
              </p:ext>
            </p:extLst>
          </p:nvPr>
        </p:nvGraphicFramePr>
        <p:xfrm>
          <a:off x="1775933" y="9739301"/>
          <a:ext cx="7874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40" name="Equation" r:id="rId28" imgW="393480" imgH="482400" progId="Equation.DSMT4">
                  <p:embed/>
                </p:oleObj>
              </mc:Choice>
              <mc:Fallback>
                <p:oleObj name="Equation" r:id="rId28" imgW="393480" imgH="482400" progId="Equation.DSMT4">
                  <p:embed/>
                  <p:pic>
                    <p:nvPicPr>
                      <p:cNvPr id="71" name="Object 70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775933" y="9739301"/>
                        <a:ext cx="787400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14656"/>
              </p:ext>
            </p:extLst>
          </p:nvPr>
        </p:nvGraphicFramePr>
        <p:xfrm>
          <a:off x="9920287" y="10734041"/>
          <a:ext cx="2387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41" name="Equation" r:id="rId30" imgW="1193760" imgH="482400" progId="Equation.DSMT4">
                  <p:embed/>
                </p:oleObj>
              </mc:Choice>
              <mc:Fallback>
                <p:oleObj name="Equation" r:id="rId30" imgW="1193760" imgH="48240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9920287" y="10734041"/>
                        <a:ext cx="2387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925621"/>
              </p:ext>
            </p:extLst>
          </p:nvPr>
        </p:nvGraphicFramePr>
        <p:xfrm>
          <a:off x="1906588" y="10608707"/>
          <a:ext cx="56134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42" name="Equation" r:id="rId32" imgW="2806560" imgH="545760" progId="Equation.DSMT4">
                  <p:embed/>
                </p:oleObj>
              </mc:Choice>
              <mc:Fallback>
                <p:oleObj name="Equation" r:id="rId32" imgW="2806560" imgH="54576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906588" y="10608707"/>
                        <a:ext cx="5613400" cy="111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7650643" y="10728313"/>
            <a:ext cx="265426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</a:rPr>
              <a:t>tại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sp>
        <p:nvSpPr>
          <p:cNvPr id="64" name="AutoShape 16"/>
          <p:cNvSpPr>
            <a:spLocks noChangeAspect="1" noChangeArrowheads="1" noTextEdit="1"/>
          </p:cNvSpPr>
          <p:nvPr/>
        </p:nvSpPr>
        <p:spPr bwMode="auto">
          <a:xfrm>
            <a:off x="13768110" y="3886200"/>
            <a:ext cx="8077200" cy="682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66" name="Oval 72"/>
          <p:cNvSpPr>
            <a:spLocks noChangeArrowheads="1"/>
          </p:cNvSpPr>
          <p:nvPr/>
        </p:nvSpPr>
        <p:spPr bwMode="auto">
          <a:xfrm>
            <a:off x="17270315" y="6229453"/>
            <a:ext cx="3543300" cy="3441700"/>
          </a:xfrm>
          <a:prstGeom prst="ellips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67" name="Line 73"/>
          <p:cNvSpPr>
            <a:spLocks noChangeShapeType="1"/>
          </p:cNvSpPr>
          <p:nvPr/>
        </p:nvSpPr>
        <p:spPr bwMode="auto">
          <a:xfrm>
            <a:off x="19123999" y="8054258"/>
            <a:ext cx="1596913" cy="509219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grpSp>
        <p:nvGrpSpPr>
          <p:cNvPr id="68" name="Group 74"/>
          <p:cNvGrpSpPr>
            <a:grpSpLocks/>
          </p:cNvGrpSpPr>
          <p:nvPr/>
        </p:nvGrpSpPr>
        <p:grpSpPr bwMode="auto">
          <a:xfrm>
            <a:off x="17178724" y="7764842"/>
            <a:ext cx="3619500" cy="1238250"/>
            <a:chOff x="3570" y="1530"/>
            <a:chExt cx="1140" cy="390"/>
          </a:xfrm>
        </p:grpSpPr>
        <p:sp>
          <p:nvSpPr>
            <p:cNvPr id="69" name="Line 75"/>
            <p:cNvSpPr>
              <a:spLocks noChangeShapeType="1"/>
            </p:cNvSpPr>
            <p:nvPr/>
          </p:nvSpPr>
          <p:spPr bwMode="auto">
            <a:xfrm>
              <a:off x="3570" y="1530"/>
              <a:ext cx="1038" cy="39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33CC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8600"/>
            </a:p>
          </p:txBody>
        </p:sp>
        <p:sp>
          <p:nvSpPr>
            <p:cNvPr id="73" name="Oval 76"/>
            <p:cNvSpPr>
              <a:spLocks noChangeArrowheads="1"/>
            </p:cNvSpPr>
            <p:nvPr/>
          </p:nvSpPr>
          <p:spPr bwMode="auto">
            <a:xfrm>
              <a:off x="4680" y="1777"/>
              <a:ext cx="30" cy="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3600">
                <a:latin typeface="Times New Roman" panose="02020603050405020304" pitchFamily="18" charset="0"/>
              </a:endParaRPr>
            </a:p>
          </p:txBody>
        </p:sp>
      </p:grpSp>
      <p:sp>
        <p:nvSpPr>
          <p:cNvPr id="75" name="Line 77"/>
          <p:cNvSpPr>
            <a:spLocks noChangeShapeType="1"/>
          </p:cNvSpPr>
          <p:nvPr/>
        </p:nvSpPr>
        <p:spPr bwMode="auto">
          <a:xfrm>
            <a:off x="16321191" y="8054970"/>
            <a:ext cx="2771774" cy="18504"/>
          </a:xfrm>
          <a:prstGeom prst="line">
            <a:avLst/>
          </a:prstGeom>
          <a:noFill/>
          <a:ln w="76200">
            <a:solidFill>
              <a:srgbClr val="99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76" name="Line 78"/>
          <p:cNvSpPr>
            <a:spLocks noChangeShapeType="1"/>
          </p:cNvSpPr>
          <p:nvPr/>
        </p:nvSpPr>
        <p:spPr bwMode="auto">
          <a:xfrm>
            <a:off x="19120945" y="8132643"/>
            <a:ext cx="3176" cy="1995323"/>
          </a:xfrm>
          <a:prstGeom prst="line">
            <a:avLst/>
          </a:prstGeom>
          <a:noFill/>
          <a:ln w="76200">
            <a:solidFill>
              <a:srgbClr val="99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77" name="Rectangle 79"/>
          <p:cNvSpPr>
            <a:spLocks noChangeArrowheads="1"/>
          </p:cNvSpPr>
          <p:nvPr/>
        </p:nvSpPr>
        <p:spPr bwMode="auto">
          <a:xfrm>
            <a:off x="19797584" y="6815764"/>
            <a:ext cx="3767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0000CC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78" name="Rectangle 80"/>
          <p:cNvSpPr>
            <a:spLocks noChangeArrowheads="1"/>
          </p:cNvSpPr>
          <p:nvPr/>
        </p:nvSpPr>
        <p:spPr bwMode="auto">
          <a:xfrm>
            <a:off x="21667050" y="10127966"/>
            <a:ext cx="2725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>
            <a:off x="16373637" y="5950751"/>
            <a:ext cx="0" cy="5359923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80" name="Oval 82"/>
          <p:cNvSpPr>
            <a:spLocks noChangeArrowheads="1"/>
          </p:cNvSpPr>
          <p:nvPr/>
        </p:nvSpPr>
        <p:spPr bwMode="auto">
          <a:xfrm>
            <a:off x="16377219" y="8026399"/>
            <a:ext cx="92074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15994662" y="10120110"/>
            <a:ext cx="469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2" name="Oval 84"/>
          <p:cNvSpPr>
            <a:spLocks noChangeArrowheads="1"/>
          </p:cNvSpPr>
          <p:nvPr/>
        </p:nvSpPr>
        <p:spPr bwMode="auto">
          <a:xfrm>
            <a:off x="19067263" y="10241953"/>
            <a:ext cx="92076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83" name="Rectangle 85"/>
          <p:cNvSpPr>
            <a:spLocks noChangeArrowheads="1"/>
          </p:cNvSpPr>
          <p:nvPr/>
        </p:nvSpPr>
        <p:spPr bwMode="auto">
          <a:xfrm>
            <a:off x="19041162" y="7364683"/>
            <a:ext cx="2051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b="1" i="1" dirty="0">
                <a:solidFill>
                  <a:srgbClr val="99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</a:t>
            </a:r>
          </a:p>
        </p:txBody>
      </p:sp>
      <p:sp>
        <p:nvSpPr>
          <p:cNvPr id="84" name="Oval 86"/>
          <p:cNvSpPr>
            <a:spLocks noChangeArrowheads="1"/>
          </p:cNvSpPr>
          <p:nvPr/>
        </p:nvSpPr>
        <p:spPr bwMode="auto">
          <a:xfrm>
            <a:off x="16339032" y="10227365"/>
            <a:ext cx="92074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85" name="Rectangle 87"/>
          <p:cNvSpPr>
            <a:spLocks noChangeArrowheads="1"/>
          </p:cNvSpPr>
          <p:nvPr/>
        </p:nvSpPr>
        <p:spPr bwMode="auto">
          <a:xfrm>
            <a:off x="15990389" y="7561504"/>
            <a:ext cx="6000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b</a:t>
            </a:r>
            <a:endParaRPr lang="en-US" sz="4800" i="1" baseline="-25000" dirty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" name="Oval 88"/>
          <p:cNvSpPr>
            <a:spLocks noChangeArrowheads="1"/>
          </p:cNvSpPr>
          <p:nvPr/>
        </p:nvSpPr>
        <p:spPr bwMode="auto">
          <a:xfrm>
            <a:off x="19097716" y="8009309"/>
            <a:ext cx="92076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87" name="Rectangle 89"/>
          <p:cNvSpPr>
            <a:spLocks noChangeArrowheads="1"/>
          </p:cNvSpPr>
          <p:nvPr/>
        </p:nvSpPr>
        <p:spPr bwMode="auto">
          <a:xfrm>
            <a:off x="18970926" y="10111057"/>
            <a:ext cx="3077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a</a:t>
            </a:r>
            <a:endParaRPr lang="en-US" sz="4800" i="1" baseline="-25000" dirty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" name="Rectangle 90"/>
          <p:cNvSpPr>
            <a:spLocks noChangeArrowheads="1"/>
          </p:cNvSpPr>
          <p:nvPr/>
        </p:nvSpPr>
        <p:spPr bwMode="auto">
          <a:xfrm>
            <a:off x="15961077" y="5852758"/>
            <a:ext cx="2725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89" name="Group 91"/>
          <p:cNvGrpSpPr>
            <a:grpSpLocks/>
          </p:cNvGrpSpPr>
          <p:nvPr/>
        </p:nvGrpSpPr>
        <p:grpSpPr bwMode="auto">
          <a:xfrm>
            <a:off x="16745852" y="6935637"/>
            <a:ext cx="6649135" cy="2142968"/>
            <a:chOff x="3402" y="1464"/>
            <a:chExt cx="2049" cy="638"/>
          </a:xfrm>
        </p:grpSpPr>
        <p:sp>
          <p:nvSpPr>
            <p:cNvPr id="90" name="Rectangle 92"/>
            <p:cNvSpPr>
              <a:spLocks noChangeArrowheads="1"/>
            </p:cNvSpPr>
            <p:nvPr/>
          </p:nvSpPr>
          <p:spPr bwMode="auto">
            <a:xfrm>
              <a:off x="4656" y="1882"/>
              <a:ext cx="795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4800" b="1" dirty="0">
                  <a:solidFill>
                    <a:srgbClr val="9933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91" name="Line 93"/>
            <p:cNvSpPr>
              <a:spLocks noChangeShapeType="1"/>
            </p:cNvSpPr>
            <p:nvPr/>
          </p:nvSpPr>
          <p:spPr bwMode="auto">
            <a:xfrm>
              <a:off x="3402" y="1464"/>
              <a:ext cx="1038" cy="39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33CC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8600"/>
            </a:p>
          </p:txBody>
        </p:sp>
      </p:grpSp>
      <p:sp>
        <p:nvSpPr>
          <p:cNvPr id="92" name="Line 94"/>
          <p:cNvSpPr>
            <a:spLocks noChangeShapeType="1"/>
          </p:cNvSpPr>
          <p:nvPr/>
        </p:nvSpPr>
        <p:spPr bwMode="auto">
          <a:xfrm>
            <a:off x="15631310" y="10210799"/>
            <a:ext cx="6334124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20091852" y="5310258"/>
            <a:ext cx="2210658" cy="471262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917510"/>
              </p:ext>
            </p:extLst>
          </p:nvPr>
        </p:nvGraphicFramePr>
        <p:xfrm>
          <a:off x="21348784" y="8188684"/>
          <a:ext cx="330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43" name="Equation" r:id="rId34" imgW="164880" imgH="533160" progId="Equation.DSMT4">
                  <p:embed/>
                </p:oleObj>
              </mc:Choice>
              <mc:Fallback>
                <p:oleObj name="Equation" r:id="rId34" imgW="164880" imgH="53316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1348784" y="8188684"/>
                        <a:ext cx="3302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 Box 5"/>
          <p:cNvSpPr txBox="1">
            <a:spLocks noChangeArrowheads="1"/>
          </p:cNvSpPr>
          <p:nvPr/>
        </p:nvSpPr>
        <p:spPr bwMode="auto">
          <a:xfrm>
            <a:off x="3399421" y="5016618"/>
            <a:ext cx="440094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tiếp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tuyến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với</a:t>
            </a:r>
            <a:endParaRPr lang="en-US" sz="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" name="Text Box 5"/>
          <p:cNvSpPr txBox="1">
            <a:spLocks noChangeArrowheads="1"/>
          </p:cNvSpPr>
          <p:nvPr/>
        </p:nvSpPr>
        <p:spPr bwMode="auto">
          <a:xfrm>
            <a:off x="8724845" y="4984368"/>
            <a:ext cx="114337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5000" dirty="0" err="1">
                <a:latin typeface="Times New Roman" panose="02020603050405020304" pitchFamily="18" charset="0"/>
              </a:rPr>
              <a:t>tại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endParaRPr lang="en-US" sz="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6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  <p:bldP spid="50" grpId="0"/>
      <p:bldP spid="53" grpId="0"/>
      <p:bldP spid="55" grpId="0"/>
      <p:bldP spid="58" grpId="0" animBg="1"/>
      <p:bldP spid="59" grpId="0"/>
      <p:bldP spid="63" grpId="0"/>
      <p:bldP spid="66" grpId="0" animBg="1"/>
      <p:bldP spid="67" grpId="0" animBg="1"/>
      <p:bldP spid="75" grpId="0" animBg="1"/>
      <p:bldP spid="76" grpId="0" animBg="1"/>
      <p:bldP spid="77" grpId="0"/>
      <p:bldP spid="78" grpId="0"/>
      <p:bldP spid="79" grpId="0" animBg="1"/>
      <p:bldP spid="80" grpId="0" animBg="1"/>
      <p:bldP spid="81" grpId="0"/>
      <p:bldP spid="82" grpId="0" animBg="1"/>
      <p:bldP spid="83" grpId="0"/>
      <p:bldP spid="84" grpId="0" animBg="1"/>
      <p:bldP spid="85" grpId="0"/>
      <p:bldP spid="86" grpId="0" animBg="1"/>
      <p:bldP spid="87" grpId="0"/>
      <p:bldP spid="88" grpId="0"/>
      <p:bldP spid="92" grpId="0" animBg="1"/>
      <p:bldP spid="95" grpId="0"/>
      <p:bldP spid="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2187" y="2533888"/>
            <a:ext cx="543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37341" y="5851554"/>
            <a:ext cx="21819676" cy="7509641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366751" y="2369468"/>
            <a:ext cx="21841827" cy="3064306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520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5" name="Rounded Rectangle 114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1920873" y="1676400"/>
            <a:ext cx="17283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 DẠNG PHƯƠNG TRÌNH ĐƯỜNG TRÒN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63587" y="1677144"/>
            <a:ext cx="71686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838826" y="3099194"/>
            <a:ext cx="1908956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 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      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532791"/>
              </p:ext>
            </p:extLst>
          </p:nvPr>
        </p:nvGraphicFramePr>
        <p:xfrm>
          <a:off x="10304463" y="2963863"/>
          <a:ext cx="5106987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2" name="Equation" r:id="rId4" imgW="2869920" imgH="545760" progId="Equation.DSMT4">
                  <p:embed/>
                </p:oleObj>
              </mc:Choice>
              <mc:Fallback>
                <p:oleObj name="Equation" r:id="rId4" imgW="2869920" imgH="545760" progId="Equation.DSMT4">
                  <p:embed/>
                  <p:pic>
                    <p:nvPicPr>
                      <p:cNvPr id="50" name="Object 4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04463" y="2963863"/>
                        <a:ext cx="5106987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290740"/>
              </p:ext>
            </p:extLst>
          </p:nvPr>
        </p:nvGraphicFramePr>
        <p:xfrm>
          <a:off x="15249525" y="4097338"/>
          <a:ext cx="232727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3" name="Equation" r:id="rId6" imgW="1307880" imgH="482400" progId="Equation.DSMT4">
                  <p:embed/>
                </p:oleObj>
              </mc:Choice>
              <mc:Fallback>
                <p:oleObj name="Equation" r:id="rId6" imgW="1307880" imgH="482400" progId="Equation.DSMT4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9525" y="4097338"/>
                        <a:ext cx="2327275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Rectangle 97"/>
          <p:cNvSpPr/>
          <p:nvPr/>
        </p:nvSpPr>
        <p:spPr>
          <a:xfrm>
            <a:off x="1958642" y="6831137"/>
            <a:ext cx="87260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 (C) có tâm 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409"/>
              </p:ext>
            </p:extLst>
          </p:nvPr>
        </p:nvGraphicFramePr>
        <p:xfrm>
          <a:off x="8119261" y="6837944"/>
          <a:ext cx="20828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4" name="Equation" r:id="rId8" imgW="1041120" imgH="482400" progId="Equation.DSMT4">
                  <p:embed/>
                </p:oleObj>
              </mc:Choice>
              <mc:Fallback>
                <p:oleObj name="Equation" r:id="rId8" imgW="1041120" imgH="48240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19261" y="6837944"/>
                        <a:ext cx="208280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Rectangle 99"/>
          <p:cNvSpPr/>
          <p:nvPr/>
        </p:nvSpPr>
        <p:spPr>
          <a:xfrm>
            <a:off x="1982787" y="8016933"/>
            <a:ext cx="107369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392092"/>
              </p:ext>
            </p:extLst>
          </p:nvPr>
        </p:nvGraphicFramePr>
        <p:xfrm>
          <a:off x="9062096" y="8002588"/>
          <a:ext cx="24384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5" name="Equation" r:id="rId10" imgW="1218960" imgH="482400" progId="Equation.DSMT4">
                  <p:embed/>
                </p:oleObj>
              </mc:Choice>
              <mc:Fallback>
                <p:oleObj name="Equation" r:id="rId10" imgW="1218960" imgH="482400" progId="Equation.DSMT4">
                  <p:embed/>
                  <p:pic>
                    <p:nvPicPr>
                      <p:cNvPr id="63" name="Object 6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062096" y="8002588"/>
                        <a:ext cx="2438400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Rectangle 101"/>
          <p:cNvSpPr/>
          <p:nvPr/>
        </p:nvSpPr>
        <p:spPr>
          <a:xfrm>
            <a:off x="10681168" y="6844152"/>
            <a:ext cx="44842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 kính </a:t>
            </a:r>
            <a:r>
              <a:rPr lang="vi-VN" sz="5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 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550896"/>
              </p:ext>
            </p:extLst>
          </p:nvPr>
        </p:nvGraphicFramePr>
        <p:xfrm>
          <a:off x="8119261" y="9202729"/>
          <a:ext cx="84836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6" name="Equation" r:id="rId12" imgW="4241520" imgH="482400" progId="Equation.DSMT4">
                  <p:embed/>
                </p:oleObj>
              </mc:Choice>
              <mc:Fallback>
                <p:oleObj name="Equation" r:id="rId12" imgW="4241520" imgH="482400" progId="Equation.DSMT4">
                  <p:embed/>
                  <p:pic>
                    <p:nvPicPr>
                      <p:cNvPr id="66" name="Object 6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119261" y="9202729"/>
                        <a:ext cx="848360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089732"/>
              </p:ext>
            </p:extLst>
          </p:nvPr>
        </p:nvGraphicFramePr>
        <p:xfrm>
          <a:off x="7469187" y="10568296"/>
          <a:ext cx="47498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7" name="Equation" r:id="rId14" imgW="2374560" imgH="355320" progId="Equation.DSMT4">
                  <p:embed/>
                </p:oleObj>
              </mc:Choice>
              <mc:Fallback>
                <p:oleObj name="Equation" r:id="rId14" imgW="2374560" imgH="355320" progId="Equation.DSMT4">
                  <p:embed/>
                  <p:pic>
                    <p:nvPicPr>
                      <p:cNvPr id="67" name="Object 6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69187" y="10568296"/>
                        <a:ext cx="4749800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ectangle 106"/>
          <p:cNvSpPr/>
          <p:nvPr/>
        </p:nvSpPr>
        <p:spPr>
          <a:xfrm>
            <a:off x="4782365" y="4091086"/>
            <a:ext cx="1594562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phương trình tiếp tuyến của (</a:t>
            </a:r>
            <a:r>
              <a:rPr lang="vi-VN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tại 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13411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8" grpId="0"/>
      <p:bldP spid="100" grpId="0"/>
      <p:bldP spid="102" grpId="0"/>
      <p:bldP spid="1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4315" y="1447800"/>
            <a:ext cx="6962774" cy="960438"/>
            <a:chOff x="13477876" y="4114800"/>
            <a:chExt cx="6962774" cy="960438"/>
          </a:xfrm>
        </p:grpSpPr>
        <p:sp>
          <p:nvSpPr>
            <p:cNvPr id="3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715694" y="2590800"/>
            <a:ext cx="20652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 TRÌNH ĐƯỜNG TRÒN CÓ TÂM VÀ BÁN KÍNH CHO TRƯỚC</a:t>
            </a:r>
          </a:p>
        </p:txBody>
      </p:sp>
      <p:sp>
        <p:nvSpPr>
          <p:cNvPr id="32" name="Round Same Side Corner Rectangle 31"/>
          <p:cNvSpPr/>
          <p:nvPr/>
        </p:nvSpPr>
        <p:spPr>
          <a:xfrm rot="5400000">
            <a:off x="1351357" y="2204661"/>
            <a:ext cx="731519" cy="1634039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10347" y="2610848"/>
            <a:ext cx="433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15694" y="5410200"/>
            <a:ext cx="1388558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 DẠNG PHƯƠNG TRÌNH ĐƯỜNG TRÒN </a:t>
            </a:r>
          </a:p>
        </p:txBody>
      </p:sp>
      <p:sp>
        <p:nvSpPr>
          <p:cNvPr id="35" name="Round Same Side Corner Rectangle 34"/>
          <p:cNvSpPr/>
          <p:nvPr/>
        </p:nvSpPr>
        <p:spPr>
          <a:xfrm rot="5400000">
            <a:off x="1351357" y="5024061"/>
            <a:ext cx="731519" cy="1634039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386114" y="5430248"/>
            <a:ext cx="681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</a:p>
        </p:txBody>
      </p:sp>
      <p:sp>
        <p:nvSpPr>
          <p:cNvPr id="37" name="Text Box 58"/>
          <p:cNvSpPr txBox="1">
            <a:spLocks noChangeArrowheads="1"/>
          </p:cNvSpPr>
          <p:nvPr/>
        </p:nvSpPr>
        <p:spPr bwMode="auto">
          <a:xfrm>
            <a:off x="2628169" y="3978306"/>
            <a:ext cx="971781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( C )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tâm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   ,</a:t>
            </a:r>
            <a:endParaRPr lang="vi-VN" sz="50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35296"/>
              </p:ext>
            </p:extLst>
          </p:nvPr>
        </p:nvGraphicFramePr>
        <p:xfrm>
          <a:off x="8341139" y="4110038"/>
          <a:ext cx="1524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3" name="Equation" r:id="rId4" imgW="761760" imgH="355320" progId="Equation.DSMT4">
                  <p:embed/>
                </p:oleObj>
              </mc:Choice>
              <mc:Fallback>
                <p:oleObj name="Equation" r:id="rId4" imgW="761760" imgH="35532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41139" y="4110038"/>
                        <a:ext cx="15240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859416"/>
              </p:ext>
            </p:extLst>
          </p:nvPr>
        </p:nvGraphicFramePr>
        <p:xfrm>
          <a:off x="17629187" y="3863093"/>
          <a:ext cx="5613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4" name="Equation" r:id="rId6" imgW="2806560" imgH="545760" progId="Equation.DSMT4">
                  <p:embed/>
                </p:oleObj>
              </mc:Choice>
              <mc:Fallback>
                <p:oleObj name="Equation" r:id="rId6" imgW="2806560" imgH="54576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29187" y="3863093"/>
                        <a:ext cx="56134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58"/>
          <p:cNvSpPr txBox="1">
            <a:spLocks noChangeArrowheads="1"/>
          </p:cNvSpPr>
          <p:nvPr/>
        </p:nvSpPr>
        <p:spPr bwMode="auto">
          <a:xfrm>
            <a:off x="10153372" y="3995456"/>
            <a:ext cx="7391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bán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kính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i="1" dirty="0">
                <a:solidFill>
                  <a:prstClr val="black"/>
                </a:solidFill>
                <a:latin typeface="Times New Roman" panose="02020603050405020304" pitchFamily="18" charset="0"/>
              </a:rPr>
              <a:t>R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có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:</a:t>
            </a:r>
            <a:endParaRPr lang="vi-VN" sz="50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 Box 52"/>
          <p:cNvSpPr txBox="1">
            <a:spLocks noChangeArrowheads="1"/>
          </p:cNvSpPr>
          <p:nvPr/>
        </p:nvSpPr>
        <p:spPr bwMode="auto">
          <a:xfrm>
            <a:off x="2744787" y="6237982"/>
            <a:ext cx="465354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trình</a:t>
            </a:r>
            <a:endParaRPr lang="vi-VN" sz="50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52"/>
          <p:cNvSpPr txBox="1">
            <a:spLocks noChangeArrowheads="1"/>
          </p:cNvSpPr>
          <p:nvPr/>
        </p:nvSpPr>
        <p:spPr bwMode="auto">
          <a:xfrm>
            <a:off x="12734388" y="6265217"/>
            <a:ext cx="730779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là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tròn</a:t>
            </a:r>
            <a:endParaRPr lang="vi-VN" sz="50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93022"/>
              </p:ext>
            </p:extLst>
          </p:nvPr>
        </p:nvGraphicFramePr>
        <p:xfrm>
          <a:off x="6407727" y="6276259"/>
          <a:ext cx="6426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5" name="Equation" r:id="rId8" imgW="3213000" imgH="431640" progId="Equation.DSMT4">
                  <p:embed/>
                </p:oleObj>
              </mc:Choice>
              <mc:Fallback>
                <p:oleObj name="Equation" r:id="rId8" imgW="3213000" imgH="4316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07727" y="6276259"/>
                        <a:ext cx="6426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10144893" y="7206722"/>
            <a:ext cx="326789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Khi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đó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tâm</a:t>
            </a:r>
            <a:endParaRPr lang="vi-VN" sz="50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477723"/>
              </p:ext>
            </p:extLst>
          </p:nvPr>
        </p:nvGraphicFramePr>
        <p:xfrm>
          <a:off x="6524625" y="7251700"/>
          <a:ext cx="3530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6" name="Equation" r:id="rId10" imgW="1765080" imgH="355320" progId="Equation.DSMT4">
                  <p:embed/>
                </p:oleObj>
              </mc:Choice>
              <mc:Fallback>
                <p:oleObj name="Equation" r:id="rId10" imgW="1765080" imgH="35532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24625" y="7251700"/>
                        <a:ext cx="3530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2770556" y="7189176"/>
            <a:ext cx="4572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khi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và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chỉ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khi</a:t>
            </a:r>
            <a:endParaRPr lang="vi-VN" sz="50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15012987" y="7251700"/>
            <a:ext cx="396894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và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bán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kính</a:t>
            </a:r>
            <a:r>
              <a:rPr lang="en-US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endParaRPr lang="vi-VN" sz="50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267253"/>
              </p:ext>
            </p:extLst>
          </p:nvPr>
        </p:nvGraphicFramePr>
        <p:xfrm>
          <a:off x="13211797" y="7272983"/>
          <a:ext cx="1701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7" name="Equation" r:id="rId12" imgW="850680" imgH="482400" progId="Equation.DSMT4">
                  <p:embed/>
                </p:oleObj>
              </mc:Choice>
              <mc:Fallback>
                <p:oleObj name="Equation" r:id="rId12" imgW="850680" imgH="48240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211797" y="7272983"/>
                        <a:ext cx="1701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137555"/>
              </p:ext>
            </p:extLst>
          </p:nvPr>
        </p:nvGraphicFramePr>
        <p:xfrm>
          <a:off x="18149888" y="7151688"/>
          <a:ext cx="4089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8" name="Equation" r:id="rId14" imgW="2044440" imgH="444240" progId="Equation.DSMT4">
                  <p:embed/>
                </p:oleObj>
              </mc:Choice>
              <mc:Fallback>
                <p:oleObj name="Equation" r:id="rId14" imgW="2044440" imgH="444240" progId="Equation.DSMT4">
                  <p:embed/>
                  <p:pic>
                    <p:nvPicPr>
                      <p:cNvPr id="48" name="Object 4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149888" y="7151688"/>
                        <a:ext cx="40894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731584" y="8617803"/>
            <a:ext cx="2065206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 TRÌNH TIẾP TUYẾN CỦA ĐƯỜNG TRÒN TẠI ĐIỂM </a:t>
            </a:r>
          </a:p>
        </p:txBody>
      </p:sp>
      <p:sp>
        <p:nvSpPr>
          <p:cNvPr id="51" name="Round Same Side Corner Rectangle 50"/>
          <p:cNvSpPr/>
          <p:nvPr/>
        </p:nvSpPr>
        <p:spPr>
          <a:xfrm rot="5400000">
            <a:off x="1367247" y="8231664"/>
            <a:ext cx="731519" cy="1634039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277771" y="8637851"/>
            <a:ext cx="930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III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18814"/>
              </p:ext>
            </p:extLst>
          </p:nvPr>
        </p:nvGraphicFramePr>
        <p:xfrm>
          <a:off x="20513271" y="8617803"/>
          <a:ext cx="3073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9" name="Equation" r:id="rId16" imgW="1536480" imgH="482400" progId="Equation.DSMT4">
                  <p:embed/>
                </p:oleObj>
              </mc:Choice>
              <mc:Fallback>
                <p:oleObj name="Equation" r:id="rId16" imgW="1536480" imgH="482400" progId="Equation.DSMT4">
                  <p:embed/>
                  <p:pic>
                    <p:nvPicPr>
                      <p:cNvPr id="49" name="Object 4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0513271" y="8617803"/>
                        <a:ext cx="30734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260186"/>
              </p:ext>
            </p:extLst>
          </p:nvPr>
        </p:nvGraphicFramePr>
        <p:xfrm>
          <a:off x="16307605" y="9921826"/>
          <a:ext cx="17018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30" name="Equation" r:id="rId18" imgW="850680" imgH="482400" progId="Equation.DSMT4">
                  <p:embed/>
                </p:oleObj>
              </mc:Choice>
              <mc:Fallback>
                <p:oleObj name="Equation" r:id="rId18" imgW="850680" imgH="48240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307605" y="9921826"/>
                        <a:ext cx="170180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104742"/>
              </p:ext>
            </p:extLst>
          </p:nvPr>
        </p:nvGraphicFramePr>
        <p:xfrm>
          <a:off x="7934372" y="11105848"/>
          <a:ext cx="91694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31" name="Equation" r:id="rId20" imgW="4584600" imgH="482400" progId="Equation.DSMT4">
                  <p:embed/>
                </p:oleObj>
              </mc:Choice>
              <mc:Fallback>
                <p:oleObj name="Equation" r:id="rId20" imgW="4584600" imgH="4824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934372" y="11105848"/>
                        <a:ext cx="916940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63"/>
          <p:cNvSpPr txBox="1">
            <a:spLocks noChangeArrowheads="1"/>
          </p:cNvSpPr>
          <p:nvPr/>
        </p:nvSpPr>
        <p:spPr bwMode="auto">
          <a:xfrm>
            <a:off x="11105621" y="9889428"/>
            <a:ext cx="549565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của đường tròn tâm</a:t>
            </a:r>
          </a:p>
        </p:txBody>
      </p:sp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18002509" y="9927897"/>
            <a:ext cx="502152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có phương trình:</a:t>
            </a:r>
          </a:p>
        </p:txBody>
      </p:sp>
      <p:sp>
        <p:nvSpPr>
          <p:cNvPr id="58" name="Text Box 63"/>
          <p:cNvSpPr txBox="1">
            <a:spLocks noChangeArrowheads="1"/>
          </p:cNvSpPr>
          <p:nvPr/>
        </p:nvSpPr>
        <p:spPr bwMode="auto">
          <a:xfrm>
            <a:off x="2766277" y="9847025"/>
            <a:ext cx="534325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sz="5000" dirty="0">
                <a:solidFill>
                  <a:prstClr val="black"/>
                </a:solidFill>
                <a:latin typeface="Times New Roman" panose="02020603050405020304" pitchFamily="18" charset="0"/>
              </a:rPr>
              <a:t>Tiếp tuyến tại điểm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096146"/>
              </p:ext>
            </p:extLst>
          </p:nvPr>
        </p:nvGraphicFramePr>
        <p:xfrm>
          <a:off x="8069263" y="9890125"/>
          <a:ext cx="2895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32" name="Equation" r:id="rId22" imgW="1447560" imgH="482400" progId="Equation.DSMT4">
                  <p:embed/>
                </p:oleObj>
              </mc:Choice>
              <mc:Fallback>
                <p:oleObj name="Equation" r:id="rId22" imgW="1447560" imgH="482400" progId="Equation.DSMT4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069263" y="9890125"/>
                        <a:ext cx="2895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3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  <p:bldP spid="40" grpId="0"/>
      <p:bldP spid="41" grpId="0"/>
      <p:bldP spid="42" grpId="0"/>
      <p:bldP spid="44" grpId="0"/>
      <p:bldP spid="46" grpId="0"/>
      <p:bldP spid="47" grpId="0"/>
      <p:bldP spid="50" grpId="0"/>
      <p:bldP spid="51" grpId="0" animBg="1"/>
      <p:bldP spid="52" grpId="0"/>
      <p:bldP spid="56" grpId="0"/>
      <p:bldP spid="57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2187" y="2533888"/>
            <a:ext cx="543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37341" y="5851554"/>
            <a:ext cx="21819676" cy="7509641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366751" y="2369468"/>
            <a:ext cx="21841827" cy="3064306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520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5" name="Rounded Rectangle 114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1920873" y="1676400"/>
            <a:ext cx="17283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 DẠNG PHƯƠNG TRÌNH ĐƯỜNG TRÒN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63587" y="1677144"/>
            <a:ext cx="71686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838826" y="3099194"/>
            <a:ext cx="1908956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 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      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/>
        </p:nvGraphicFramePr>
        <p:xfrm>
          <a:off x="10304463" y="2963863"/>
          <a:ext cx="5106987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28" name="Equation" r:id="rId4" imgW="2869920" imgH="545760" progId="Equation.DSMT4">
                  <p:embed/>
                </p:oleObj>
              </mc:Choice>
              <mc:Fallback>
                <p:oleObj name="Equation" r:id="rId4" imgW="2869920" imgH="545760" progId="Equation.DSMT4">
                  <p:embed/>
                  <p:pic>
                    <p:nvPicPr>
                      <p:cNvPr id="95" name="Object 9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04463" y="2963863"/>
                        <a:ext cx="5106987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/>
        </p:nvGraphicFramePr>
        <p:xfrm>
          <a:off x="15249525" y="4097338"/>
          <a:ext cx="232727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29" name="Equation" r:id="rId6" imgW="1307880" imgH="482400" progId="Equation.DSMT4">
                  <p:embed/>
                </p:oleObj>
              </mc:Choice>
              <mc:Fallback>
                <p:oleObj name="Equation" r:id="rId6" imgW="1307880" imgH="48240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9525" y="4097338"/>
                        <a:ext cx="2327275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Rectangle 97"/>
          <p:cNvSpPr/>
          <p:nvPr/>
        </p:nvSpPr>
        <p:spPr>
          <a:xfrm>
            <a:off x="1958642" y="6831137"/>
            <a:ext cx="87260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 (C) có tâm 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/>
        </p:nvGraphicFramePr>
        <p:xfrm>
          <a:off x="8119261" y="6837944"/>
          <a:ext cx="20828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30" name="Equation" r:id="rId8" imgW="1041120" imgH="482400" progId="Equation.DSMT4">
                  <p:embed/>
                </p:oleObj>
              </mc:Choice>
              <mc:Fallback>
                <p:oleObj name="Equation" r:id="rId8" imgW="1041120" imgH="482400" progId="Equation.DSMT4">
                  <p:embed/>
                  <p:pic>
                    <p:nvPicPr>
                      <p:cNvPr id="99" name="Object 9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19261" y="6837944"/>
                        <a:ext cx="208280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Rectangle 99"/>
          <p:cNvSpPr/>
          <p:nvPr/>
        </p:nvSpPr>
        <p:spPr>
          <a:xfrm>
            <a:off x="1982787" y="8016933"/>
            <a:ext cx="107369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/>
        </p:nvGraphicFramePr>
        <p:xfrm>
          <a:off x="9062096" y="8002588"/>
          <a:ext cx="24384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31" name="Equation" r:id="rId10" imgW="1218960" imgH="482400" progId="Equation.DSMT4">
                  <p:embed/>
                </p:oleObj>
              </mc:Choice>
              <mc:Fallback>
                <p:oleObj name="Equation" r:id="rId10" imgW="1218960" imgH="482400" progId="Equation.DSMT4">
                  <p:embed/>
                  <p:pic>
                    <p:nvPicPr>
                      <p:cNvPr id="101" name="Object 10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062096" y="8002588"/>
                        <a:ext cx="2438400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Rectangle 101"/>
          <p:cNvSpPr/>
          <p:nvPr/>
        </p:nvSpPr>
        <p:spPr>
          <a:xfrm>
            <a:off x="10681168" y="6844152"/>
            <a:ext cx="44842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 kính </a:t>
            </a:r>
            <a:r>
              <a:rPr lang="vi-VN" sz="5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 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/>
        </p:nvGraphicFramePr>
        <p:xfrm>
          <a:off x="8119261" y="9202729"/>
          <a:ext cx="84836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32" name="Equation" r:id="rId12" imgW="4241520" imgH="482400" progId="Equation.DSMT4">
                  <p:embed/>
                </p:oleObj>
              </mc:Choice>
              <mc:Fallback>
                <p:oleObj name="Equation" r:id="rId12" imgW="424152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119261" y="9202729"/>
                        <a:ext cx="848360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/>
        </p:nvGraphicFramePr>
        <p:xfrm>
          <a:off x="7469187" y="10568296"/>
          <a:ext cx="47498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33" name="Equation" r:id="rId14" imgW="2374560" imgH="355320" progId="Equation.DSMT4">
                  <p:embed/>
                </p:oleObj>
              </mc:Choice>
              <mc:Fallback>
                <p:oleObj name="Equation" r:id="rId14" imgW="2374560" imgH="355320" progId="Equation.DSMT4">
                  <p:embed/>
                  <p:pic>
                    <p:nvPicPr>
                      <p:cNvPr id="105" name="Object 10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69187" y="10568296"/>
                        <a:ext cx="4749800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ectangle 106"/>
          <p:cNvSpPr/>
          <p:nvPr/>
        </p:nvSpPr>
        <p:spPr>
          <a:xfrm>
            <a:off x="4782365" y="4091086"/>
            <a:ext cx="1594562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phương trình tiếp tuyến của (</a:t>
            </a:r>
            <a:r>
              <a:rPr lang="vi-VN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tại </a:t>
            </a:r>
            <a:r>
              <a:rPr lang="en-US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0216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8" grpId="0"/>
      <p:bldP spid="100" grpId="0"/>
      <p:bldP spid="102" grpId="0"/>
      <p:bldP spid="1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1324" y="2579336"/>
            <a:ext cx="22547527" cy="3973863"/>
            <a:chOff x="1268078" y="3405486"/>
            <a:chExt cx="22031636" cy="3365374"/>
          </a:xfrm>
        </p:grpSpPr>
        <p:sp>
          <p:nvSpPr>
            <p:cNvPr id="69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70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</a:p>
            </p:txBody>
          </p:sp>
          <p:grpSp>
            <p:nvGrpSpPr>
              <p:cNvPr id="73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75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6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7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8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9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0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1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2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3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4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5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6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7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8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9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0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1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2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3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4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5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6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7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8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99" name="Rounded Rectangle 98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920873" y="1676400"/>
            <a:ext cx="1126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3587" y="16771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982787" y="3561039"/>
            <a:ext cx="2172317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Trên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mặt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phẳng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i="1" dirty="0">
                <a:latin typeface="Times New Roman" panose="02020603050405020304" pitchFamily="18" charset="0"/>
              </a:rPr>
              <a:t>Oxy</a:t>
            </a:r>
            <a:r>
              <a:rPr lang="en-US" sz="5000" b="1" dirty="0">
                <a:latin typeface="Times New Roman" panose="02020603050405020304" pitchFamily="18" charset="0"/>
              </a:rPr>
              <a:t>,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(C) </a:t>
            </a:r>
            <a:r>
              <a:rPr lang="en-US" sz="5000" b="1" dirty="0" err="1">
                <a:latin typeface="Times New Roman" panose="02020603050405020304" pitchFamily="18" charset="0"/>
              </a:rPr>
              <a:t>tâm</a:t>
            </a:r>
            <a:r>
              <a:rPr lang="en-US" sz="5000" b="1" dirty="0">
                <a:latin typeface="Times New Roman" panose="02020603050405020304" pitchFamily="18" charset="0"/>
              </a:rPr>
              <a:t>            , </a:t>
            </a:r>
            <a:r>
              <a:rPr lang="en-US" sz="5000" b="1" dirty="0" err="1">
                <a:latin typeface="Times New Roman" panose="02020603050405020304" pitchFamily="18" charset="0"/>
              </a:rPr>
              <a:t>bán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kính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i="1" dirty="0">
                <a:latin typeface="Times New Roman" panose="02020603050405020304" pitchFamily="18" charset="0"/>
              </a:rPr>
              <a:t>R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r>
              <a:rPr lang="en-US" sz="5000" b="1" dirty="0">
                <a:latin typeface="Times New Roman" panose="02020603050405020304" pitchFamily="18" charset="0"/>
              </a:rPr>
              <a:t> : </a:t>
            </a: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5456"/>
              </p:ext>
            </p:extLst>
          </p:nvPr>
        </p:nvGraphicFramePr>
        <p:xfrm>
          <a:off x="17257755" y="3606800"/>
          <a:ext cx="1651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6" name="Equation" r:id="rId3" imgW="825480" imgH="482400" progId="Equation.DSMT4">
                  <p:embed/>
                </p:oleObj>
              </mc:Choice>
              <mc:Fallback>
                <p:oleObj name="Equation" r:id="rId3" imgW="825480" imgH="48240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57755" y="3606800"/>
                        <a:ext cx="1651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103"/>
          <p:cNvSpPr/>
          <p:nvPr/>
        </p:nvSpPr>
        <p:spPr>
          <a:xfrm>
            <a:off x="2350323" y="4270792"/>
            <a:ext cx="9629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  <a:endParaRPr lang="en-US" sz="6400" dirty="0"/>
          </a:p>
        </p:txBody>
      </p:sp>
      <p:sp>
        <p:nvSpPr>
          <p:cNvPr id="105" name="Rectangle 104"/>
          <p:cNvSpPr/>
          <p:nvPr/>
        </p:nvSpPr>
        <p:spPr>
          <a:xfrm>
            <a:off x="12512419" y="4353751"/>
            <a:ext cx="62658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419965" y="5326763"/>
            <a:ext cx="79207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2481572" y="5291695"/>
            <a:ext cx="89575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80270"/>
              </p:ext>
            </p:extLst>
          </p:nvPr>
        </p:nvGraphicFramePr>
        <p:xfrm>
          <a:off x="3226528" y="4355086"/>
          <a:ext cx="55880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7" name="Equation" r:id="rId5" imgW="2793960" imgH="545760" progId="Equation.DSMT4">
                  <p:embed/>
                </p:oleObj>
              </mc:Choice>
              <mc:Fallback>
                <p:oleObj name="Equation" r:id="rId5" imgW="2793960" imgH="54576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26528" y="4355086"/>
                        <a:ext cx="55880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168692"/>
              </p:ext>
            </p:extLst>
          </p:nvPr>
        </p:nvGraphicFramePr>
        <p:xfrm>
          <a:off x="13367101" y="4374258"/>
          <a:ext cx="5384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8" name="Equation" r:id="rId7" imgW="2692080" imgH="545760" progId="Equation.DSMT4">
                  <p:embed/>
                </p:oleObj>
              </mc:Choice>
              <mc:Fallback>
                <p:oleObj name="Equation" r:id="rId7" imgW="2692080" imgH="545760" progId="Equation.DSMT4">
                  <p:embed/>
                  <p:pic>
                    <p:nvPicPr>
                      <p:cNvPr id="81" name="Object 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67101" y="4374258"/>
                        <a:ext cx="53848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824755"/>
              </p:ext>
            </p:extLst>
          </p:nvPr>
        </p:nvGraphicFramePr>
        <p:xfrm>
          <a:off x="3409523" y="5232400"/>
          <a:ext cx="5613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9" name="Equation" r:id="rId9" imgW="2806560" imgH="545760" progId="Equation.DSMT4">
                  <p:embed/>
                </p:oleObj>
              </mc:Choice>
              <mc:Fallback>
                <p:oleObj name="Equation" r:id="rId9" imgW="2806560" imgH="545760" progId="Equation.DSMT4">
                  <p:embed/>
                  <p:pic>
                    <p:nvPicPr>
                      <p:cNvPr id="82" name="Object 8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09523" y="5232400"/>
                        <a:ext cx="56134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914154"/>
              </p:ext>
            </p:extLst>
          </p:nvPr>
        </p:nvGraphicFramePr>
        <p:xfrm>
          <a:off x="13555889" y="5146660"/>
          <a:ext cx="5613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0" name="Equation" r:id="rId11" imgW="2806560" imgH="545760" progId="Equation.DSMT4">
                  <p:embed/>
                </p:oleObj>
              </mc:Choice>
              <mc:Fallback>
                <p:oleObj name="Equation" r:id="rId11" imgW="2806560" imgH="545760" progId="Equation.DSMT4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555889" y="5146660"/>
                        <a:ext cx="56134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2354437" y="5369437"/>
            <a:ext cx="909405" cy="8908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FF0000"/>
              </a:solidFill>
            </a:endParaRPr>
          </a:p>
        </p:txBody>
      </p:sp>
      <p:grpSp>
        <p:nvGrpSpPr>
          <p:cNvPr id="113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2187" y="7075137"/>
            <a:ext cx="22547527" cy="3973863"/>
            <a:chOff x="1268078" y="3405486"/>
            <a:chExt cx="22031636" cy="3365374"/>
          </a:xfrm>
        </p:grpSpPr>
        <p:sp>
          <p:nvSpPr>
            <p:cNvPr id="114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115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116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651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</a:p>
            </p:txBody>
          </p:sp>
          <p:grpSp>
            <p:nvGrpSpPr>
              <p:cNvPr id="118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120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1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2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3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4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5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6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7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8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9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6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7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8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9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0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7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8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9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150" name="Rectangle 149"/>
          <p:cNvSpPr/>
          <p:nvPr/>
        </p:nvSpPr>
        <p:spPr>
          <a:xfrm>
            <a:off x="1512123" y="8001000"/>
            <a:ext cx="216542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Cho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 (C):                                    , </a:t>
            </a:r>
            <a:r>
              <a:rPr lang="en-US" sz="5000" b="1" dirty="0" err="1">
                <a:latin typeface="Times New Roman" panose="02020603050405020304" pitchFamily="18" charset="0"/>
              </a:rPr>
              <a:t>tâm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và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bán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kính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của</a:t>
            </a:r>
            <a:r>
              <a:rPr lang="en-US" sz="5000" b="1" dirty="0">
                <a:latin typeface="Times New Roman" panose="02020603050405020304" pitchFamily="18" charset="0"/>
              </a:rPr>
              <a:t> (C) </a:t>
            </a:r>
            <a:r>
              <a:rPr lang="en-US" sz="5000" b="1" dirty="0" err="1">
                <a:latin typeface="Times New Roman" panose="02020603050405020304" pitchFamily="18" charset="0"/>
              </a:rPr>
              <a:t>lần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lượt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r>
              <a:rPr lang="en-US" sz="5000" b="1" dirty="0">
                <a:latin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151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2449"/>
              </p:ext>
            </p:extLst>
          </p:nvPr>
        </p:nvGraphicFramePr>
        <p:xfrm>
          <a:off x="7579863" y="8021701"/>
          <a:ext cx="5530149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1" name="Equation" r:id="rId13" imgW="2361960" imgH="431640" progId="Equation.DSMT4">
                  <p:embed/>
                </p:oleObj>
              </mc:Choice>
              <mc:Fallback>
                <p:oleObj name="Equation" r:id="rId13" imgW="2361960" imgH="431640" progId="Equation.DSMT4">
                  <p:embed/>
                  <p:pic>
                    <p:nvPicPr>
                      <p:cNvPr id="51" name="Object 5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79863" y="8021701"/>
                        <a:ext cx="5530149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" name="Oval 151"/>
          <p:cNvSpPr/>
          <p:nvPr/>
        </p:nvSpPr>
        <p:spPr>
          <a:xfrm>
            <a:off x="15205876" y="9577023"/>
            <a:ext cx="1010031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7127876" y="11208603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439987" y="9397736"/>
            <a:ext cx="96290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endParaRPr lang="en-US" sz="5000" dirty="0"/>
          </a:p>
        </p:txBody>
      </p:sp>
      <p:sp>
        <p:nvSpPr>
          <p:cNvPr id="155" name="Rectangle 154"/>
          <p:cNvSpPr/>
          <p:nvPr/>
        </p:nvSpPr>
        <p:spPr>
          <a:xfrm>
            <a:off x="6900755" y="9285982"/>
            <a:ext cx="62658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10878970" y="9499195"/>
            <a:ext cx="79207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</a:t>
            </a:r>
            <a:r>
              <a:rPr lang="en-US" sz="50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57" name="Text Box 7"/>
          <p:cNvSpPr txBox="1">
            <a:spLocks noChangeArrowheads="1"/>
          </p:cNvSpPr>
          <p:nvPr/>
        </p:nvSpPr>
        <p:spPr bwMode="auto">
          <a:xfrm>
            <a:off x="3063447" y="9354285"/>
            <a:ext cx="315277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(1;0) </a:t>
            </a:r>
            <a:r>
              <a:rPr lang="en-US" alt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  <p:sp>
        <p:nvSpPr>
          <p:cNvPr id="158" name="Text Box 7"/>
          <p:cNvSpPr txBox="1">
            <a:spLocks noChangeArrowheads="1"/>
          </p:cNvSpPr>
          <p:nvPr/>
        </p:nvSpPr>
        <p:spPr bwMode="auto">
          <a:xfrm>
            <a:off x="7685201" y="9465814"/>
            <a:ext cx="40201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(0;1) </a:t>
            </a:r>
            <a:r>
              <a:rPr lang="en-US" alt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  </a:t>
            </a:r>
          </a:p>
        </p:txBody>
      </p:sp>
      <p:graphicFrame>
        <p:nvGraphicFramePr>
          <p:cNvPr id="1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832338"/>
              </p:ext>
            </p:extLst>
          </p:nvPr>
        </p:nvGraphicFramePr>
        <p:xfrm>
          <a:off x="13951069" y="9440411"/>
          <a:ext cx="10033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2" name="Equation" r:id="rId15" imgW="241091" imgH="215713" progId="Equation.DSMT4">
                  <p:embed/>
                </p:oleObj>
              </mc:Choice>
              <mc:Fallback>
                <p:oleObj name="Equation" r:id="rId15" imgW="241091" imgH="215713" progId="Equation.DSMT4">
                  <p:embed/>
                  <p:pic>
                    <p:nvPicPr>
                      <p:cNvPr id="5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1069" y="9440411"/>
                        <a:ext cx="10033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Text Box 7"/>
          <p:cNvSpPr txBox="1">
            <a:spLocks noChangeArrowheads="1"/>
          </p:cNvSpPr>
          <p:nvPr/>
        </p:nvSpPr>
        <p:spPr bwMode="auto">
          <a:xfrm>
            <a:off x="11790866" y="9532576"/>
            <a:ext cx="380905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(1;0) </a:t>
            </a:r>
            <a:r>
              <a:rPr lang="en-US" alt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.</a:t>
            </a:r>
          </a:p>
        </p:txBody>
      </p:sp>
      <p:sp>
        <p:nvSpPr>
          <p:cNvPr id="161" name="Text Box 7"/>
          <p:cNvSpPr txBox="1">
            <a:spLocks noChangeArrowheads="1"/>
          </p:cNvSpPr>
          <p:nvPr/>
        </p:nvSpPr>
        <p:spPr bwMode="auto">
          <a:xfrm>
            <a:off x="16186337" y="9537266"/>
            <a:ext cx="363140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(0;1) </a:t>
            </a:r>
            <a:r>
              <a:rPr lang="en-US" alt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.    </a:t>
            </a:r>
          </a:p>
        </p:txBody>
      </p:sp>
      <p:graphicFrame>
        <p:nvGraphicFramePr>
          <p:cNvPr id="1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560927"/>
              </p:ext>
            </p:extLst>
          </p:nvPr>
        </p:nvGraphicFramePr>
        <p:xfrm>
          <a:off x="18250251" y="9421310"/>
          <a:ext cx="10033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33" name="Equation" r:id="rId17" imgW="241091" imgH="215713" progId="Equation.DSMT4">
                  <p:embed/>
                </p:oleObj>
              </mc:Choice>
              <mc:Fallback>
                <p:oleObj name="Equation" r:id="rId17" imgW="241091" imgH="215713" progId="Equation.DSMT4">
                  <p:embed/>
                  <p:pic>
                    <p:nvPicPr>
                      <p:cNvPr id="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0251" y="9421310"/>
                        <a:ext cx="10033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" name="Rectangle 162"/>
          <p:cNvSpPr/>
          <p:nvPr/>
        </p:nvSpPr>
        <p:spPr>
          <a:xfrm>
            <a:off x="15429637" y="9577626"/>
            <a:ext cx="87273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559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50" grpId="0"/>
      <p:bldP spid="152" grpId="0" animBg="1"/>
      <p:bldP spid="154" grpId="0"/>
      <p:bldP spid="155" grpId="0"/>
      <p:bldP spid="156" grpId="0"/>
      <p:bldP spid="157" grpId="0"/>
      <p:bldP spid="158" grpId="0"/>
      <p:bldP spid="160" grpId="0"/>
      <p:bldP spid="161" grpId="0"/>
      <p:bldP spid="1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1065491" y="2619149"/>
            <a:ext cx="22547527" cy="4654539"/>
            <a:chOff x="1268078" y="3405486"/>
            <a:chExt cx="22031636" cy="3365374"/>
          </a:xfrm>
        </p:grpSpPr>
        <p:sp>
          <p:nvSpPr>
            <p:cNvPr id="69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70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651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</a:p>
            </p:txBody>
          </p:sp>
          <p:grpSp>
            <p:nvGrpSpPr>
              <p:cNvPr id="73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75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6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7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8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9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0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1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2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3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4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5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6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7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8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9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0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1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2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3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4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5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6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7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8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99" name="Rounded Rectangle 98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920873" y="1676400"/>
            <a:ext cx="1126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3587" y="16771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076923" y="3786426"/>
            <a:ext cx="225466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Trên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mặt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phẳng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i="1" dirty="0">
                <a:latin typeface="Times New Roman" panose="02020603050405020304" pitchFamily="18" charset="0"/>
              </a:rPr>
              <a:t>Oxy</a:t>
            </a:r>
            <a:r>
              <a:rPr lang="en-US" sz="5000" b="1" dirty="0">
                <a:latin typeface="Times New Roman" panose="02020603050405020304" pitchFamily="18" charset="0"/>
              </a:rPr>
              <a:t>,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(C) </a:t>
            </a:r>
            <a:r>
              <a:rPr lang="en-US" sz="5000" b="1" dirty="0" err="1">
                <a:latin typeface="Times New Roman" panose="02020603050405020304" pitchFamily="18" charset="0"/>
              </a:rPr>
              <a:t>tâm</a:t>
            </a:r>
            <a:r>
              <a:rPr lang="en-US" sz="5000" b="1" dirty="0">
                <a:latin typeface="Times New Roman" panose="02020603050405020304" pitchFamily="18" charset="0"/>
              </a:rPr>
              <a:t>              , </a:t>
            </a:r>
            <a:r>
              <a:rPr lang="en-US" sz="5000" b="1" dirty="0" err="1">
                <a:latin typeface="Times New Roman" panose="02020603050405020304" pitchFamily="18" charset="0"/>
              </a:rPr>
              <a:t>bán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kính</a:t>
            </a:r>
            <a:r>
              <a:rPr lang="en-US" sz="5000" b="1" dirty="0">
                <a:latin typeface="Times New Roman" panose="02020603050405020304" pitchFamily="18" charset="0"/>
              </a:rPr>
              <a:t>          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125733"/>
              </p:ext>
            </p:extLst>
          </p:nvPr>
        </p:nvGraphicFramePr>
        <p:xfrm>
          <a:off x="16320671" y="3835400"/>
          <a:ext cx="2056304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2" name="Equation" r:id="rId3" imgW="990360" imgH="482400" progId="Equation.DSMT4">
                  <p:embed/>
                </p:oleObj>
              </mc:Choice>
              <mc:Fallback>
                <p:oleObj name="Equation" r:id="rId3" imgW="99036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20671" y="3835400"/>
                        <a:ext cx="2056304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103"/>
          <p:cNvSpPr/>
          <p:nvPr/>
        </p:nvSpPr>
        <p:spPr>
          <a:xfrm>
            <a:off x="2350323" y="4596229"/>
            <a:ext cx="9629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endParaRPr lang="en-US" sz="5000" dirty="0"/>
          </a:p>
        </p:txBody>
      </p:sp>
      <p:sp>
        <p:nvSpPr>
          <p:cNvPr id="105" name="Rectangle 104"/>
          <p:cNvSpPr/>
          <p:nvPr/>
        </p:nvSpPr>
        <p:spPr>
          <a:xfrm>
            <a:off x="12512419" y="4679188"/>
            <a:ext cx="76916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endParaRPr lang="en-US" sz="6400" dirty="0">
              <a:latin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419965" y="5936363"/>
            <a:ext cx="79207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en-US" sz="4800" b="1" dirty="0">
                <a:latin typeface="Times New Roman" panose="02020603050405020304" pitchFamily="18" charset="0"/>
              </a:rPr>
              <a:t>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 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2481572" y="5901295"/>
            <a:ext cx="89575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877991"/>
              </p:ext>
            </p:extLst>
          </p:nvPr>
        </p:nvGraphicFramePr>
        <p:xfrm>
          <a:off x="3390900" y="4679950"/>
          <a:ext cx="5257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3" name="Equation" r:id="rId5" imgW="2628720" imgH="545760" progId="Equation.DSMT4">
                  <p:embed/>
                </p:oleObj>
              </mc:Choice>
              <mc:Fallback>
                <p:oleObj name="Equation" r:id="rId5" imgW="2628720" imgH="54576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0900" y="4679950"/>
                        <a:ext cx="52578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21072"/>
              </p:ext>
            </p:extLst>
          </p:nvPr>
        </p:nvGraphicFramePr>
        <p:xfrm>
          <a:off x="13536264" y="4699000"/>
          <a:ext cx="5562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4" name="Equation" r:id="rId7" imgW="2781000" imgH="545760" progId="Equation.DSMT4">
                  <p:embed/>
                </p:oleObj>
              </mc:Choice>
              <mc:Fallback>
                <p:oleObj name="Equation" r:id="rId7" imgW="2781000" imgH="545760" progId="Equation.DSMT4">
                  <p:embed/>
                  <p:pic>
                    <p:nvPicPr>
                      <p:cNvPr id="109" name="Object 10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536264" y="4699000"/>
                        <a:ext cx="55626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905196"/>
              </p:ext>
            </p:extLst>
          </p:nvPr>
        </p:nvGraphicFramePr>
        <p:xfrm>
          <a:off x="3575050" y="5842000"/>
          <a:ext cx="5283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5" name="Equation" r:id="rId9" imgW="2641320" imgH="545760" progId="Equation.DSMT4">
                  <p:embed/>
                </p:oleObj>
              </mc:Choice>
              <mc:Fallback>
                <p:oleObj name="Equation" r:id="rId9" imgW="2641320" imgH="545760" progId="Equation.DSMT4">
                  <p:embed/>
                  <p:pic>
                    <p:nvPicPr>
                      <p:cNvPr id="110" name="Object 10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75050" y="5842000"/>
                        <a:ext cx="52832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367328"/>
              </p:ext>
            </p:extLst>
          </p:nvPr>
        </p:nvGraphicFramePr>
        <p:xfrm>
          <a:off x="13581063" y="5756275"/>
          <a:ext cx="5562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6" name="Equation" r:id="rId11" imgW="2781000" imgH="545760" progId="Equation.DSMT4">
                  <p:embed/>
                </p:oleObj>
              </mc:Choice>
              <mc:Fallback>
                <p:oleObj name="Equation" r:id="rId11" imgW="2781000" imgH="545760" progId="Equation.DSMT4">
                  <p:embed/>
                  <p:pic>
                    <p:nvPicPr>
                      <p:cNvPr id="111" name="Object 1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581063" y="5756275"/>
                        <a:ext cx="55626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12428138" y="4850651"/>
            <a:ext cx="909405" cy="8908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FF0000"/>
              </a:solidFill>
            </a:endParaRPr>
          </a:p>
        </p:txBody>
      </p:sp>
      <p:grpSp>
        <p:nvGrpSpPr>
          <p:cNvPr id="113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2187" y="7467601"/>
            <a:ext cx="22547527" cy="5181599"/>
            <a:chOff x="1268078" y="3405486"/>
            <a:chExt cx="22031636" cy="5420691"/>
          </a:xfrm>
        </p:grpSpPr>
        <p:sp>
          <p:nvSpPr>
            <p:cNvPr id="114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5035225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</p:txBody>
        </p:sp>
        <p:grpSp>
          <p:nvGrpSpPr>
            <p:cNvPr id="115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116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651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</a:t>
                </a:r>
              </a:p>
            </p:txBody>
          </p:sp>
          <p:grpSp>
            <p:nvGrpSpPr>
              <p:cNvPr id="118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120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1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2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3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4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5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6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7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8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9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6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7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8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9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0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7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8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9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150" name="Rectangle 149"/>
          <p:cNvSpPr/>
          <p:nvPr/>
        </p:nvSpPr>
        <p:spPr>
          <a:xfrm>
            <a:off x="4561297" y="8220802"/>
            <a:ext cx="156344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nào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sau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đây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52" name="Oval 151"/>
          <p:cNvSpPr/>
          <p:nvPr/>
        </p:nvSpPr>
        <p:spPr>
          <a:xfrm>
            <a:off x="12558091" y="10972800"/>
            <a:ext cx="890205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7127876" y="11208603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8619"/>
              </p:ext>
            </p:extLst>
          </p:nvPr>
        </p:nvGraphicFramePr>
        <p:xfrm>
          <a:off x="21202108" y="3974331"/>
          <a:ext cx="1476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7" name="Equation" r:id="rId13" imgW="711000" imgH="266400" progId="Equation.DSMT4">
                  <p:embed/>
                </p:oleObj>
              </mc:Choice>
              <mc:Fallback>
                <p:oleObj name="Equation" r:id="rId13" imgW="711000" imgH="266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202108" y="3974331"/>
                        <a:ext cx="14763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Rectangle 140"/>
          <p:cNvSpPr/>
          <p:nvPr/>
        </p:nvSpPr>
        <p:spPr>
          <a:xfrm>
            <a:off x="2502723" y="9550272"/>
            <a:ext cx="9629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50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  <a:endParaRPr lang="en-US" sz="6400" dirty="0"/>
          </a:p>
        </p:txBody>
      </p:sp>
      <p:sp>
        <p:nvSpPr>
          <p:cNvPr id="142" name="Rectangle 141"/>
          <p:cNvSpPr/>
          <p:nvPr/>
        </p:nvSpPr>
        <p:spPr>
          <a:xfrm>
            <a:off x="12664819" y="9633231"/>
            <a:ext cx="81393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     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endParaRPr lang="en-US" sz="6400" b="1" dirty="0">
              <a:latin typeface="Times New Roman" panose="02020603050405020304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520205" y="10914635"/>
            <a:ext cx="73873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 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2684849" y="10914492"/>
            <a:ext cx="89575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</a:t>
            </a:r>
            <a:r>
              <a:rPr lang="en-US" sz="4800" b="1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sz="4800" dirty="0">
                <a:latin typeface="Times New Roman" panose="02020603050405020304" pitchFamily="18" charset="0"/>
              </a:rPr>
              <a:t>.</a:t>
            </a:r>
            <a:endParaRPr lang="en-US" sz="4800" dirty="0"/>
          </a:p>
        </p:txBody>
      </p:sp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698363"/>
              </p:ext>
            </p:extLst>
          </p:nvPr>
        </p:nvGraphicFramePr>
        <p:xfrm>
          <a:off x="3060700" y="9748710"/>
          <a:ext cx="6223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8" name="Equation" r:id="rId15" imgW="3111480" imgH="431640" progId="Equation.DSMT4">
                  <p:embed/>
                </p:oleObj>
              </mc:Choice>
              <mc:Fallback>
                <p:oleObj name="Equation" r:id="rId15" imgW="3111480" imgH="43164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60700" y="9748710"/>
                        <a:ext cx="62230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992336"/>
              </p:ext>
            </p:extLst>
          </p:nvPr>
        </p:nvGraphicFramePr>
        <p:xfrm>
          <a:off x="13650913" y="9767760"/>
          <a:ext cx="6553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9" name="Equation" r:id="rId17" imgW="3276360" imgH="431640" progId="Equation.DSMT4">
                  <p:embed/>
                </p:oleObj>
              </mc:Choice>
              <mc:Fallback>
                <p:oleObj name="Equation" r:id="rId17" imgW="3276360" imgH="431640" progId="Equation.DSMT4">
                  <p:embed/>
                  <p:pic>
                    <p:nvPicPr>
                      <p:cNvPr id="109" name="Object 10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3650913" y="9767760"/>
                        <a:ext cx="6553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985024"/>
              </p:ext>
            </p:extLst>
          </p:nvPr>
        </p:nvGraphicFramePr>
        <p:xfrm>
          <a:off x="3179763" y="10934572"/>
          <a:ext cx="6273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40" name="Equation" r:id="rId19" imgW="3136680" imgH="431640" progId="Equation.DSMT4">
                  <p:embed/>
                </p:oleObj>
              </mc:Choice>
              <mc:Fallback>
                <p:oleObj name="Equation" r:id="rId19" imgW="3136680" imgH="431640" progId="Equation.DSMT4">
                  <p:embed/>
                  <p:pic>
                    <p:nvPicPr>
                      <p:cNvPr id="110" name="Object 10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179763" y="10934572"/>
                        <a:ext cx="6273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86849"/>
              </p:ext>
            </p:extLst>
          </p:nvPr>
        </p:nvGraphicFramePr>
        <p:xfrm>
          <a:off x="13441363" y="10883772"/>
          <a:ext cx="6248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41" name="Equation" r:id="rId21" imgW="3124080" imgH="431640" progId="Equation.DSMT4">
                  <p:embed/>
                </p:oleObj>
              </mc:Choice>
              <mc:Fallback>
                <p:oleObj name="Equation" r:id="rId21" imgW="3124080" imgH="431640" progId="Equation.DSMT4">
                  <p:embed/>
                  <p:pic>
                    <p:nvPicPr>
                      <p:cNvPr id="111" name="Object 1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441363" y="10883772"/>
                        <a:ext cx="6248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45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50" grpId="0"/>
      <p:bldP spid="152" grpId="0" animBg="1"/>
      <p:bldP spid="141" grpId="0"/>
      <p:bldP spid="142" grpId="0"/>
      <p:bldP spid="143" grpId="0"/>
      <p:bldP spid="1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1065491" y="2619149"/>
            <a:ext cx="22547527" cy="4654539"/>
            <a:chOff x="1268078" y="3405486"/>
            <a:chExt cx="22031636" cy="3365374"/>
          </a:xfrm>
        </p:grpSpPr>
        <p:sp>
          <p:nvSpPr>
            <p:cNvPr id="69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70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556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5</a:t>
                </a:r>
              </a:p>
            </p:txBody>
          </p:sp>
          <p:grpSp>
            <p:nvGrpSpPr>
              <p:cNvPr id="73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75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6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7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8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9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0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1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2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3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4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5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6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7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8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9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0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1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2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3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4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5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6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7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8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99" name="Rounded Rectangle 98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920873" y="1676400"/>
            <a:ext cx="1126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3587" y="16771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75489" y="3268714"/>
            <a:ext cx="130758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Cho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                                                 .</a:t>
            </a: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53133"/>
              </p:ext>
            </p:extLst>
          </p:nvPr>
        </p:nvGraphicFramePr>
        <p:xfrm>
          <a:off x="8954509" y="3320547"/>
          <a:ext cx="77501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09" name="Equation" r:id="rId4" imgW="3733560" imgH="482400" progId="Equation.DSMT4">
                  <p:embed/>
                </p:oleObj>
              </mc:Choice>
              <mc:Fallback>
                <p:oleObj name="Equation" r:id="rId4" imgW="373356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54509" y="3320547"/>
                        <a:ext cx="775017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103"/>
          <p:cNvSpPr/>
          <p:nvPr/>
        </p:nvSpPr>
        <p:spPr>
          <a:xfrm>
            <a:off x="2350323" y="5005174"/>
            <a:ext cx="9629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endParaRPr lang="en-US" sz="5000" dirty="0"/>
          </a:p>
        </p:txBody>
      </p:sp>
      <p:sp>
        <p:nvSpPr>
          <p:cNvPr id="105" name="Rectangle 104"/>
          <p:cNvSpPr/>
          <p:nvPr/>
        </p:nvSpPr>
        <p:spPr>
          <a:xfrm>
            <a:off x="12512420" y="4935733"/>
            <a:ext cx="76833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endParaRPr lang="en-US" sz="6400" dirty="0">
              <a:latin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419964" y="6241163"/>
            <a:ext cx="791230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en-US" sz="4800" b="1" dirty="0">
                <a:latin typeface="Times New Roman" panose="02020603050405020304" pitchFamily="18" charset="0"/>
              </a:rPr>
              <a:t>       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 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2481571" y="6139420"/>
            <a:ext cx="9618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270468"/>
              </p:ext>
            </p:extLst>
          </p:nvPr>
        </p:nvGraphicFramePr>
        <p:xfrm>
          <a:off x="3337471" y="5207000"/>
          <a:ext cx="93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0" name="Equation" r:id="rId6" imgW="469800" imgH="482400" progId="Equation.DSMT4">
                  <p:embed/>
                </p:oleObj>
              </mc:Choice>
              <mc:Fallback>
                <p:oleObj name="Equation" r:id="rId6" imgW="469800" imgH="482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37471" y="5207000"/>
                        <a:ext cx="939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2211387" y="5205149"/>
            <a:ext cx="909405" cy="8908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FF0000"/>
              </a:solidFill>
            </a:endParaRPr>
          </a:p>
        </p:txBody>
      </p:sp>
      <p:grpSp>
        <p:nvGrpSpPr>
          <p:cNvPr id="113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2187" y="7467601"/>
            <a:ext cx="22547527" cy="5181599"/>
            <a:chOff x="1268078" y="3405486"/>
            <a:chExt cx="22031636" cy="5420691"/>
          </a:xfrm>
        </p:grpSpPr>
        <p:sp>
          <p:nvSpPr>
            <p:cNvPr id="114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5035225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</p:txBody>
        </p:sp>
        <p:grpSp>
          <p:nvGrpSpPr>
            <p:cNvPr id="115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116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804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6</a:t>
                </a:r>
              </a:p>
            </p:txBody>
          </p:sp>
          <p:grpSp>
            <p:nvGrpSpPr>
              <p:cNvPr id="118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120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1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2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3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4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5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6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7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8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9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6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7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8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9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0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7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8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9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150" name="Rectangle 149"/>
          <p:cNvSpPr/>
          <p:nvPr/>
        </p:nvSpPr>
        <p:spPr>
          <a:xfrm>
            <a:off x="4561297" y="7848600"/>
            <a:ext cx="94610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tiếp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tuyến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tại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điểm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4995348" y="9808796"/>
            <a:ext cx="890205" cy="8667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7127876" y="11208603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093523" y="9550272"/>
            <a:ext cx="47951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endParaRPr lang="en-US" sz="5000" dirty="0"/>
          </a:p>
        </p:txBody>
      </p:sp>
      <p:sp>
        <p:nvSpPr>
          <p:cNvPr id="142" name="Rectangle 141"/>
          <p:cNvSpPr/>
          <p:nvPr/>
        </p:nvSpPr>
        <p:spPr>
          <a:xfrm>
            <a:off x="15255619" y="9633231"/>
            <a:ext cx="4557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                  </a:t>
            </a:r>
            <a:r>
              <a:rPr lang="en-US" sz="6600" dirty="0">
                <a:latin typeface="Times New Roman" panose="02020603050405020304" pitchFamily="18" charset="0"/>
              </a:rPr>
              <a:t>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5111005" y="10914635"/>
            <a:ext cx="46441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5275649" y="10914492"/>
            <a:ext cx="49201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742559"/>
              </p:ext>
            </p:extLst>
          </p:nvPr>
        </p:nvGraphicFramePr>
        <p:xfrm>
          <a:off x="6122635" y="9903350"/>
          <a:ext cx="3054224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1" name="Equation" r:id="rId8" imgW="1523880" imgH="355320" progId="Equation.DSMT4">
                  <p:embed/>
                </p:oleObj>
              </mc:Choice>
              <mc:Fallback>
                <p:oleObj name="Equation" r:id="rId8" imgW="1523880" imgH="35532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22635" y="9903350"/>
                        <a:ext cx="3054224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119212"/>
              </p:ext>
            </p:extLst>
          </p:nvPr>
        </p:nvGraphicFramePr>
        <p:xfrm>
          <a:off x="16003587" y="9996534"/>
          <a:ext cx="3054224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2" name="Equation" r:id="rId10" imgW="1523880" imgH="355320" progId="Equation.DSMT4">
                  <p:embed/>
                </p:oleObj>
              </mc:Choice>
              <mc:Fallback>
                <p:oleObj name="Equation" r:id="rId10" imgW="1523880" imgH="355320" progId="Equation.DSMT4">
                  <p:embed/>
                  <p:pic>
                    <p:nvPicPr>
                      <p:cNvPr id="164" name="Object 16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003587" y="9996534"/>
                        <a:ext cx="3054224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464572"/>
              </p:ext>
            </p:extLst>
          </p:nvPr>
        </p:nvGraphicFramePr>
        <p:xfrm>
          <a:off x="6104392" y="11091919"/>
          <a:ext cx="3054224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3" name="Equation" r:id="rId12" imgW="1523880" imgH="355320" progId="Equation.DSMT4">
                  <p:embed/>
                </p:oleObj>
              </mc:Choice>
              <mc:Fallback>
                <p:oleObj name="Equation" r:id="rId12" imgW="1523880" imgH="355320" progId="Equation.DSMT4">
                  <p:embed/>
                  <p:pic>
                    <p:nvPicPr>
                      <p:cNvPr id="165" name="Object 16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04392" y="11091919"/>
                        <a:ext cx="3054224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400156"/>
              </p:ext>
            </p:extLst>
          </p:nvPr>
        </p:nvGraphicFramePr>
        <p:xfrm>
          <a:off x="16194288" y="11077601"/>
          <a:ext cx="3054224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4" name="Equation" r:id="rId14" imgW="1523880" imgH="355320" progId="Equation.DSMT4">
                  <p:embed/>
                </p:oleObj>
              </mc:Choice>
              <mc:Fallback>
                <p:oleObj name="Equation" r:id="rId14" imgW="1523880" imgH="355320" progId="Equation.DSMT4">
                  <p:embed/>
                  <p:pic>
                    <p:nvPicPr>
                      <p:cNvPr id="166" name="Object 16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194288" y="11077601"/>
                        <a:ext cx="3054224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150"/>
          <p:cNvSpPr/>
          <p:nvPr/>
        </p:nvSpPr>
        <p:spPr>
          <a:xfrm>
            <a:off x="4159304" y="4055083"/>
            <a:ext cx="135082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Tìm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mệnh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đề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sai</a:t>
            </a:r>
            <a:r>
              <a:rPr lang="en-US" sz="5000" b="1" dirty="0">
                <a:latin typeface="Times New Roman" panose="02020603050405020304" pitchFamily="18" charset="0"/>
              </a:rPr>
              <a:t>  </a:t>
            </a:r>
            <a:r>
              <a:rPr lang="en-US" sz="5000" b="1" dirty="0" err="1">
                <a:latin typeface="Times New Roman" panose="02020603050405020304" pitchFamily="18" charset="0"/>
              </a:rPr>
              <a:t>trong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các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mệnh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đề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sau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361552" y="5133345"/>
            <a:ext cx="263543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55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912323"/>
              </p:ext>
            </p:extLst>
          </p:nvPr>
        </p:nvGraphicFramePr>
        <p:xfrm>
          <a:off x="6453187" y="5181278"/>
          <a:ext cx="1701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5" name="Equation" r:id="rId16" imgW="850680" imgH="482400" progId="Equation.DSMT4">
                  <p:embed/>
                </p:oleObj>
              </mc:Choice>
              <mc:Fallback>
                <p:oleObj name="Equation" r:id="rId16" imgW="850680" imgH="482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453187" y="5181278"/>
                        <a:ext cx="1701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93216"/>
              </p:ext>
            </p:extLst>
          </p:nvPr>
        </p:nvGraphicFramePr>
        <p:xfrm>
          <a:off x="13556049" y="5130800"/>
          <a:ext cx="93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6" name="Equation" r:id="rId18" imgW="469800" imgH="482400" progId="Equation.DSMT4">
                  <p:embed/>
                </p:oleObj>
              </mc:Choice>
              <mc:Fallback>
                <p:oleObj name="Equation" r:id="rId18" imgW="469800" imgH="482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556049" y="5130800"/>
                        <a:ext cx="939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Rectangle 156"/>
          <p:cNvSpPr/>
          <p:nvPr/>
        </p:nvSpPr>
        <p:spPr>
          <a:xfrm>
            <a:off x="14580130" y="5057145"/>
            <a:ext cx="63002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kính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58" name="Object 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635275"/>
              </p:ext>
            </p:extLst>
          </p:nvPr>
        </p:nvGraphicFramePr>
        <p:xfrm>
          <a:off x="17832397" y="5268214"/>
          <a:ext cx="1397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7" name="Equation" r:id="rId20" imgW="698400" imgH="279360" progId="Equation.DSMT4">
                  <p:embed/>
                </p:oleObj>
              </mc:Choice>
              <mc:Fallback>
                <p:oleObj name="Equation" r:id="rId20" imgW="698400" imgH="279360" progId="Equation.DSMT4">
                  <p:embed/>
                  <p:pic>
                    <p:nvPicPr>
                      <p:cNvPr id="155" name="Object 15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7832397" y="5268214"/>
                        <a:ext cx="1397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" name="Object 1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9634"/>
              </p:ext>
            </p:extLst>
          </p:nvPr>
        </p:nvGraphicFramePr>
        <p:xfrm>
          <a:off x="3366734" y="6245855"/>
          <a:ext cx="93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8" name="Equation" r:id="rId22" imgW="469800" imgH="482400" progId="Equation.DSMT4">
                  <p:embed/>
                </p:oleObj>
              </mc:Choice>
              <mc:Fallback>
                <p:oleObj name="Equation" r:id="rId22" imgW="469800" imgH="482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366734" y="6245855"/>
                        <a:ext cx="939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Rectangle 159"/>
          <p:cNvSpPr/>
          <p:nvPr/>
        </p:nvSpPr>
        <p:spPr>
          <a:xfrm>
            <a:off x="4390815" y="6172200"/>
            <a:ext cx="36113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đi</a:t>
            </a:r>
            <a:r>
              <a:rPr lang="en-US" sz="5000" dirty="0">
                <a:latin typeface="Times New Roman" panose="02020603050405020304" pitchFamily="18" charset="0"/>
              </a:rPr>
              <a:t> qua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1" name="Object 1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290633"/>
              </p:ext>
            </p:extLst>
          </p:nvPr>
        </p:nvGraphicFramePr>
        <p:xfrm>
          <a:off x="7748587" y="6219825"/>
          <a:ext cx="2159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9" name="Equation" r:id="rId24" imgW="1079280" imgH="482400" progId="Equation.DSMT4">
                  <p:embed/>
                </p:oleObj>
              </mc:Choice>
              <mc:Fallback>
                <p:oleObj name="Equation" r:id="rId24" imgW="1079280" imgH="482400" progId="Equation.DSMT4">
                  <p:embed/>
                  <p:pic>
                    <p:nvPicPr>
                      <p:cNvPr id="155" name="Object 15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748587" y="6219825"/>
                        <a:ext cx="2159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" name="Object 1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966091"/>
              </p:ext>
            </p:extLst>
          </p:nvPr>
        </p:nvGraphicFramePr>
        <p:xfrm>
          <a:off x="13272734" y="6177722"/>
          <a:ext cx="93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20" name="Equation" r:id="rId26" imgW="469800" imgH="482400" progId="Equation.DSMT4">
                  <p:embed/>
                </p:oleObj>
              </mc:Choice>
              <mc:Fallback>
                <p:oleObj name="Equation" r:id="rId26" imgW="469800" imgH="482400" progId="Equation.DSMT4">
                  <p:embed/>
                  <p:pic>
                    <p:nvPicPr>
                      <p:cNvPr id="159" name="Object 158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3272734" y="6177722"/>
                        <a:ext cx="939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" name="Rectangle 162"/>
          <p:cNvSpPr/>
          <p:nvPr/>
        </p:nvSpPr>
        <p:spPr>
          <a:xfrm>
            <a:off x="14296815" y="6104067"/>
            <a:ext cx="62787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không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</a:t>
            </a:r>
            <a:r>
              <a:rPr lang="en-US" sz="5000" dirty="0">
                <a:latin typeface="Times New Roman" panose="02020603050405020304" pitchFamily="18" charset="0"/>
              </a:rPr>
              <a:t> qua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</a:rPr>
              <a:t>             </a:t>
            </a:r>
          </a:p>
        </p:txBody>
      </p:sp>
      <p:graphicFrame>
        <p:nvGraphicFramePr>
          <p:cNvPr id="167" name="Object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717870"/>
              </p:ext>
            </p:extLst>
          </p:nvPr>
        </p:nvGraphicFramePr>
        <p:xfrm>
          <a:off x="19559588" y="6151563"/>
          <a:ext cx="2006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21" name="Equation" r:id="rId27" imgW="1002960" imgH="482400" progId="Equation.DSMT4">
                  <p:embed/>
                </p:oleObj>
              </mc:Choice>
              <mc:Fallback>
                <p:oleObj name="Equation" r:id="rId27" imgW="1002960" imgH="482400" progId="Equation.DSMT4">
                  <p:embed/>
                  <p:pic>
                    <p:nvPicPr>
                      <p:cNvPr id="161" name="Object 160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9559588" y="6151563"/>
                        <a:ext cx="2006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Rectangle 167"/>
          <p:cNvSpPr/>
          <p:nvPr/>
        </p:nvSpPr>
        <p:spPr>
          <a:xfrm>
            <a:off x="15927387" y="7872874"/>
            <a:ext cx="45080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với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9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51974"/>
              </p:ext>
            </p:extLst>
          </p:nvPr>
        </p:nvGraphicFramePr>
        <p:xfrm>
          <a:off x="13706892" y="7862819"/>
          <a:ext cx="213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22" name="Equation" r:id="rId29" imgW="1066680" imgH="482400" progId="Equation.DSMT4">
                  <p:embed/>
                </p:oleObj>
              </mc:Choice>
              <mc:Fallback>
                <p:oleObj name="Equation" r:id="rId29" imgW="1066680" imgH="48240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3706892" y="7862819"/>
                        <a:ext cx="2133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385000"/>
              </p:ext>
            </p:extLst>
          </p:nvPr>
        </p:nvGraphicFramePr>
        <p:xfrm>
          <a:off x="4230688" y="8734425"/>
          <a:ext cx="7239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23" name="Equation" r:id="rId31" imgW="3619440" imgH="482400" progId="Equation.DSMT4">
                  <p:embed/>
                </p:oleObj>
              </mc:Choice>
              <mc:Fallback>
                <p:oleObj name="Equation" r:id="rId31" imgW="3619440" imgH="48240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230688" y="8734425"/>
                        <a:ext cx="7239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" name="Rectangle 170"/>
          <p:cNvSpPr/>
          <p:nvPr/>
        </p:nvSpPr>
        <p:spPr>
          <a:xfrm>
            <a:off x="11556583" y="8678407"/>
            <a:ext cx="8715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4" grpId="0"/>
      <p:bldP spid="105" grpId="0"/>
      <p:bldP spid="106" grpId="0"/>
      <p:bldP spid="107" grpId="0"/>
      <p:bldP spid="112" grpId="0" animBg="1"/>
      <p:bldP spid="150" grpId="0"/>
      <p:bldP spid="152" grpId="0" animBg="1"/>
      <p:bldP spid="141" grpId="0"/>
      <p:bldP spid="142" grpId="0"/>
      <p:bldP spid="143" grpId="0"/>
      <p:bldP spid="144" grpId="0"/>
      <p:bldP spid="151" grpId="0"/>
      <p:bldP spid="154" grpId="0"/>
      <p:bldP spid="157" grpId="0"/>
      <p:bldP spid="160" grpId="0"/>
      <p:bldP spid="163" grpId="0"/>
      <p:bldP spid="168" grpId="0"/>
      <p:bldP spid="1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953294" y="3580734"/>
            <a:ext cx="22539463" cy="9066501"/>
            <a:chOff x="881131" y="4375019"/>
            <a:chExt cx="22539463" cy="6659043"/>
          </a:xfrm>
        </p:grpSpPr>
        <p:sp>
          <p:nvSpPr>
            <p:cNvPr id="39" name="Rounded Rectangle 38"/>
            <p:cNvSpPr/>
            <p:nvPr/>
          </p:nvSpPr>
          <p:spPr>
            <a:xfrm>
              <a:off x="1551868" y="4535825"/>
              <a:ext cx="21868726" cy="64982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881131" y="4375019"/>
              <a:ext cx="4193447" cy="781943"/>
            </a:xfrm>
            <a:prstGeom prst="roundRect">
              <a:avLst/>
            </a:prstGeom>
            <a:solidFill>
              <a:srgbClr val="0072B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511700" y="3892274"/>
            <a:ext cx="186467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1. CÔNG THỨC TÍNH KHOẢNG CÁCH GIỮA HAI ĐIỂM: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366751" y="3581400"/>
            <a:ext cx="3511636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TẬP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536478" y="7145270"/>
            <a:ext cx="118982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+ </a:t>
            </a:r>
            <a:r>
              <a:rPr lang="en-US" sz="5000" dirty="0" err="1">
                <a:latin typeface="Times New Roman" panose="02020603050405020304" pitchFamily="18" charset="0"/>
              </a:rPr>
              <a:t>Tính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khoảng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cách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giữa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hai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838397"/>
              </p:ext>
            </p:extLst>
          </p:nvPr>
        </p:nvGraphicFramePr>
        <p:xfrm>
          <a:off x="6059669" y="4728478"/>
          <a:ext cx="31162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58" name="Equation" r:id="rId4" imgW="1257120" imgH="431640" progId="Equation.DSMT4">
                  <p:embed/>
                </p:oleObj>
              </mc:Choice>
              <mc:Fallback>
                <p:oleObj name="Equation" r:id="rId4" imgW="1257120" imgH="4316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59669" y="4728478"/>
                        <a:ext cx="3116262" cy="871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476753"/>
              </p:ext>
            </p:extLst>
          </p:nvPr>
        </p:nvGraphicFramePr>
        <p:xfrm>
          <a:off x="10891703" y="4750895"/>
          <a:ext cx="31162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59" name="Equation" r:id="rId6" imgW="1257120" imgH="431640" progId="Equation.DSMT4">
                  <p:embed/>
                </p:oleObj>
              </mc:Choice>
              <mc:Fallback>
                <p:oleObj name="Equation" r:id="rId6" imgW="1257120" imgH="431640" progId="Equation.DSMT4">
                  <p:embed/>
                  <p:pic>
                    <p:nvPicPr>
                      <p:cNvPr id="62" name="Object 6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891703" y="4750895"/>
                        <a:ext cx="3116262" cy="871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63"/>
          <p:cNvSpPr/>
          <p:nvPr/>
        </p:nvSpPr>
        <p:spPr>
          <a:xfrm>
            <a:off x="9374187" y="4682163"/>
            <a:ext cx="51880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VÀ</a:t>
            </a: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5522"/>
              </p:ext>
            </p:extLst>
          </p:nvPr>
        </p:nvGraphicFramePr>
        <p:xfrm>
          <a:off x="10012590" y="5943707"/>
          <a:ext cx="673735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0" name="Equation" r:id="rId8" imgW="3746160" imgH="583920" progId="Equation.DSMT4">
                  <p:embed/>
                </p:oleObj>
              </mc:Choice>
              <mc:Fallback>
                <p:oleObj name="Equation" r:id="rId8" imgW="3746160" imgH="5839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012590" y="5943707"/>
                        <a:ext cx="6737350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221794"/>
              </p:ext>
            </p:extLst>
          </p:nvPr>
        </p:nvGraphicFramePr>
        <p:xfrm>
          <a:off x="14479587" y="7204904"/>
          <a:ext cx="22034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1" name="Equation" r:id="rId10" imgW="888840" imgH="431640" progId="Equation.DSMT4">
                  <p:embed/>
                </p:oleObj>
              </mc:Choice>
              <mc:Fallback>
                <p:oleObj name="Equation" r:id="rId10" imgW="888840" imgH="431640" progId="Equation.DSMT4">
                  <p:embed/>
                  <p:pic>
                    <p:nvPicPr>
                      <p:cNvPr id="62" name="Object 6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479587" y="7204904"/>
                        <a:ext cx="2203450" cy="871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6"/>
          <p:cNvSpPr/>
          <p:nvPr/>
        </p:nvSpPr>
        <p:spPr>
          <a:xfrm>
            <a:off x="16720644" y="7136832"/>
            <a:ext cx="131875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và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462743"/>
              </p:ext>
            </p:extLst>
          </p:nvPr>
        </p:nvGraphicFramePr>
        <p:xfrm>
          <a:off x="17570656" y="7205663"/>
          <a:ext cx="25177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2" name="Equation" r:id="rId12" imgW="1015920" imgH="431640" progId="Equation.DSMT4">
                  <p:embed/>
                </p:oleObj>
              </mc:Choice>
              <mc:Fallback>
                <p:oleObj name="Equation" r:id="rId12" imgW="1015920" imgH="431640" progId="Equation.DSMT4">
                  <p:embed/>
                  <p:pic>
                    <p:nvPicPr>
                      <p:cNvPr id="66" name="Object 6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570656" y="7205663"/>
                        <a:ext cx="2517775" cy="87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8"/>
          <p:cNvSpPr/>
          <p:nvPr/>
        </p:nvSpPr>
        <p:spPr>
          <a:xfrm>
            <a:off x="5564187" y="9152438"/>
            <a:ext cx="118982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+ </a:t>
            </a:r>
            <a:r>
              <a:rPr lang="en-US" sz="5000" dirty="0" err="1">
                <a:latin typeface="Times New Roman" panose="02020603050405020304" pitchFamily="18" charset="0"/>
              </a:rPr>
              <a:t>Tính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khoảng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cách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giữa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hai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16372"/>
              </p:ext>
            </p:extLst>
          </p:nvPr>
        </p:nvGraphicFramePr>
        <p:xfrm>
          <a:off x="14526453" y="9212263"/>
          <a:ext cx="22050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3" name="Equation" r:id="rId14" imgW="888840" imgH="431640" progId="Equation.DSMT4">
                  <p:embed/>
                </p:oleObj>
              </mc:Choice>
              <mc:Fallback>
                <p:oleObj name="Equation" r:id="rId14" imgW="888840" imgH="431640" progId="Equation.DSMT4">
                  <p:embed/>
                  <p:pic>
                    <p:nvPicPr>
                      <p:cNvPr id="66" name="Object 6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526453" y="9212263"/>
                        <a:ext cx="2205038" cy="87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tangle 70"/>
          <p:cNvSpPr/>
          <p:nvPr/>
        </p:nvSpPr>
        <p:spPr>
          <a:xfrm>
            <a:off x="16807987" y="9144000"/>
            <a:ext cx="131875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và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746865"/>
              </p:ext>
            </p:extLst>
          </p:nvPr>
        </p:nvGraphicFramePr>
        <p:xfrm>
          <a:off x="17601578" y="9212263"/>
          <a:ext cx="28638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4" name="Equation" r:id="rId16" imgW="1155600" imgH="431640" progId="Equation.DSMT4">
                  <p:embed/>
                </p:oleObj>
              </mc:Choice>
              <mc:Fallback>
                <p:oleObj name="Equation" r:id="rId16" imgW="1155600" imgH="431640" progId="Equation.DSMT4">
                  <p:embed/>
                  <p:pic>
                    <p:nvPicPr>
                      <p:cNvPr id="68" name="Object 6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601578" y="9212263"/>
                        <a:ext cx="2863850" cy="87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748113"/>
              </p:ext>
            </p:extLst>
          </p:nvPr>
        </p:nvGraphicFramePr>
        <p:xfrm>
          <a:off x="8475729" y="8103357"/>
          <a:ext cx="6985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5" name="Equation" r:id="rId18" imgW="3492360" imgH="583920" progId="Equation.DSMT4">
                  <p:embed/>
                </p:oleObj>
              </mc:Choice>
              <mc:Fallback>
                <p:oleObj name="Equation" r:id="rId18" imgW="3492360" imgH="5839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475729" y="8103357"/>
                        <a:ext cx="69850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076981"/>
              </p:ext>
            </p:extLst>
          </p:nvPr>
        </p:nvGraphicFramePr>
        <p:xfrm>
          <a:off x="10093619" y="10328138"/>
          <a:ext cx="6324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66" name="Equation" r:id="rId20" imgW="3162240" imgH="583920" progId="Equation.DSMT4">
                  <p:embed/>
                </p:oleObj>
              </mc:Choice>
              <mc:Fallback>
                <p:oleObj name="Equation" r:id="rId20" imgW="3162240" imgH="58392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093619" y="10328138"/>
                        <a:ext cx="63246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42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1" grpId="0"/>
      <p:bldP spid="64" grpId="0"/>
      <p:bldP spid="67" grpId="0"/>
      <p:bldP spid="69" grpId="0"/>
      <p:bldP spid="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1124040" y="2580753"/>
            <a:ext cx="22547527" cy="4654539"/>
            <a:chOff x="1268078" y="3405486"/>
            <a:chExt cx="22031636" cy="3365374"/>
          </a:xfrm>
        </p:grpSpPr>
        <p:sp>
          <p:nvSpPr>
            <p:cNvPr id="69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70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556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7</a:t>
                </a:r>
              </a:p>
            </p:txBody>
          </p:sp>
          <p:grpSp>
            <p:nvGrpSpPr>
              <p:cNvPr id="73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75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6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7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8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9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0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1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2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3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4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5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6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7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8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9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0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1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2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3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4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5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6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7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8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99" name="Rounded Rectangle 98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920873" y="1676400"/>
            <a:ext cx="1126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3587" y="16771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75489" y="3268714"/>
            <a:ext cx="130758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Điều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kiện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để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43765"/>
              </p:ext>
            </p:extLst>
          </p:nvPr>
        </p:nvGraphicFramePr>
        <p:xfrm>
          <a:off x="11848618" y="3300416"/>
          <a:ext cx="77501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0" name="Equation" r:id="rId4" imgW="3733560" imgH="482400" progId="Equation.DSMT4">
                  <p:embed/>
                </p:oleObj>
              </mc:Choice>
              <mc:Fallback>
                <p:oleObj name="Equation" r:id="rId4" imgW="373356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48618" y="3300416"/>
                        <a:ext cx="775017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103"/>
          <p:cNvSpPr/>
          <p:nvPr/>
        </p:nvSpPr>
        <p:spPr>
          <a:xfrm>
            <a:off x="4636324" y="5005174"/>
            <a:ext cx="9629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endParaRPr lang="en-US" sz="5000" dirty="0"/>
          </a:p>
        </p:txBody>
      </p:sp>
      <p:sp>
        <p:nvSpPr>
          <p:cNvPr id="105" name="Rectangle 104"/>
          <p:cNvSpPr/>
          <p:nvPr/>
        </p:nvSpPr>
        <p:spPr>
          <a:xfrm>
            <a:off x="14798421" y="4935733"/>
            <a:ext cx="50913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endParaRPr lang="en-US" sz="6400" dirty="0">
              <a:latin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705965" y="6241163"/>
            <a:ext cx="791230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en-US" sz="4800" b="1" dirty="0">
                <a:latin typeface="Times New Roman" panose="02020603050405020304" pitchFamily="18" charset="0"/>
              </a:rPr>
              <a:t>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 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4767572" y="6139420"/>
            <a:ext cx="68748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458052"/>
              </p:ext>
            </p:extLst>
          </p:nvPr>
        </p:nvGraphicFramePr>
        <p:xfrm>
          <a:off x="5880872" y="5212981"/>
          <a:ext cx="3683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1" name="Equation" r:id="rId6" imgW="1841400" imgH="355320" progId="Equation.DSMT4">
                  <p:embed/>
                </p:oleObj>
              </mc:Choice>
              <mc:Fallback>
                <p:oleObj name="Equation" r:id="rId6" imgW="1841400" imgH="35532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80872" y="5212981"/>
                        <a:ext cx="36830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4654782" y="6265323"/>
            <a:ext cx="909405" cy="8974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FF0000"/>
              </a:solidFill>
            </a:endParaRPr>
          </a:p>
        </p:txBody>
      </p:sp>
      <p:grpSp>
        <p:nvGrpSpPr>
          <p:cNvPr id="113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2187" y="7467601"/>
            <a:ext cx="22547527" cy="5181599"/>
            <a:chOff x="1268078" y="3405486"/>
            <a:chExt cx="22031636" cy="5420691"/>
          </a:xfrm>
        </p:grpSpPr>
        <p:sp>
          <p:nvSpPr>
            <p:cNvPr id="114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5035225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</p:txBody>
        </p:sp>
        <p:grpSp>
          <p:nvGrpSpPr>
            <p:cNvPr id="115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116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804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8</a:t>
                </a:r>
              </a:p>
            </p:txBody>
          </p:sp>
          <p:grpSp>
            <p:nvGrpSpPr>
              <p:cNvPr id="118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120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1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2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3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4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5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6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7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8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9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6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7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8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9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0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7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8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9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150" name="Rectangle 149"/>
          <p:cNvSpPr/>
          <p:nvPr/>
        </p:nvSpPr>
        <p:spPr>
          <a:xfrm>
            <a:off x="4561297" y="7848600"/>
            <a:ext cx="94610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2" name="Oval 151"/>
          <p:cNvSpPr/>
          <p:nvPr/>
        </p:nvSpPr>
        <p:spPr>
          <a:xfrm>
            <a:off x="14762265" y="10969650"/>
            <a:ext cx="890205" cy="8667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7127876" y="11208603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712523" y="9550272"/>
            <a:ext cx="33781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  <a:endParaRPr lang="en-US" sz="6400" dirty="0"/>
          </a:p>
        </p:txBody>
      </p:sp>
      <p:sp>
        <p:nvSpPr>
          <p:cNvPr id="142" name="Rectangle 141"/>
          <p:cNvSpPr/>
          <p:nvPr/>
        </p:nvSpPr>
        <p:spPr>
          <a:xfrm>
            <a:off x="14874619" y="9633231"/>
            <a:ext cx="2881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730005" y="10914635"/>
            <a:ext cx="289475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4894649" y="10914492"/>
            <a:ext cx="89575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381397"/>
              </p:ext>
            </p:extLst>
          </p:nvPr>
        </p:nvGraphicFramePr>
        <p:xfrm>
          <a:off x="5847453" y="9919453"/>
          <a:ext cx="1447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2" name="Equation" r:id="rId8" imgW="723600" imgH="279360" progId="Equation.DSMT4">
                  <p:embed/>
                </p:oleObj>
              </mc:Choice>
              <mc:Fallback>
                <p:oleObj name="Equation" r:id="rId8" imgW="723600" imgH="27936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47453" y="9919453"/>
                        <a:ext cx="1447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878315"/>
              </p:ext>
            </p:extLst>
          </p:nvPr>
        </p:nvGraphicFramePr>
        <p:xfrm>
          <a:off x="15774987" y="9956800"/>
          <a:ext cx="1397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3" name="Equation" r:id="rId10" imgW="698400" imgH="279360" progId="Equation.DSMT4">
                  <p:embed/>
                </p:oleObj>
              </mc:Choice>
              <mc:Fallback>
                <p:oleObj name="Equation" r:id="rId10" imgW="698400" imgH="279360" progId="Equation.DSMT4">
                  <p:embed/>
                  <p:pic>
                    <p:nvPicPr>
                      <p:cNvPr id="164" name="Object 16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774987" y="9956800"/>
                        <a:ext cx="1397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894024"/>
              </p:ext>
            </p:extLst>
          </p:nvPr>
        </p:nvGraphicFramePr>
        <p:xfrm>
          <a:off x="5696814" y="11086597"/>
          <a:ext cx="1397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4" name="Equation" r:id="rId12" imgW="698400" imgH="279360" progId="Equation.DSMT4">
                  <p:embed/>
                </p:oleObj>
              </mc:Choice>
              <mc:Fallback>
                <p:oleObj name="Equation" r:id="rId12" imgW="698400" imgH="279360" progId="Equation.DSMT4">
                  <p:embed/>
                  <p:pic>
                    <p:nvPicPr>
                      <p:cNvPr id="165" name="Object 16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96814" y="11086597"/>
                        <a:ext cx="1397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832147"/>
              </p:ext>
            </p:extLst>
          </p:nvPr>
        </p:nvGraphicFramePr>
        <p:xfrm>
          <a:off x="15816602" y="11051700"/>
          <a:ext cx="1752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5" name="Equation" r:id="rId14" imgW="876240" imgH="279360" progId="Equation.DSMT4">
                  <p:embed/>
                </p:oleObj>
              </mc:Choice>
              <mc:Fallback>
                <p:oleObj name="Equation" r:id="rId14" imgW="876240" imgH="279360" progId="Equation.DSMT4">
                  <p:embed/>
                  <p:pic>
                    <p:nvPicPr>
                      <p:cNvPr id="166" name="Object 16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16602" y="11051700"/>
                        <a:ext cx="17526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150"/>
          <p:cNvSpPr/>
          <p:nvPr/>
        </p:nvSpPr>
        <p:spPr>
          <a:xfrm>
            <a:off x="4361553" y="4034660"/>
            <a:ext cx="89111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của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591574" y="8770534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0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266770"/>
              </p:ext>
            </p:extLst>
          </p:nvPr>
        </p:nvGraphicFramePr>
        <p:xfrm>
          <a:off x="8529322" y="7878453"/>
          <a:ext cx="11074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6" name="Equation" r:id="rId16" imgW="5537160" imgH="482400" progId="Equation.DSMT4">
                  <p:embed/>
                </p:oleObj>
              </mc:Choice>
              <mc:Fallback>
                <p:oleObj name="Equation" r:id="rId16" imgW="5537160" imgH="482400" progId="Equation.DSMT4">
                  <p:embed/>
                  <p:pic>
                    <p:nvPicPr>
                      <p:cNvPr id="170" name="Object 16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529322" y="7878453"/>
                        <a:ext cx="110744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" name="Rectangle 170"/>
          <p:cNvSpPr/>
          <p:nvPr/>
        </p:nvSpPr>
        <p:spPr>
          <a:xfrm>
            <a:off x="12291684" y="8777078"/>
            <a:ext cx="74486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khi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và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chỉ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khi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813608"/>
              </p:ext>
            </p:extLst>
          </p:nvPr>
        </p:nvGraphicFramePr>
        <p:xfrm>
          <a:off x="15803564" y="5125044"/>
          <a:ext cx="340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7" name="Equation" r:id="rId18" imgW="1701720" imgH="355320" progId="Equation.DSMT4">
                  <p:embed/>
                </p:oleObj>
              </mc:Choice>
              <mc:Fallback>
                <p:oleObj name="Equation" r:id="rId18" imgW="1701720" imgH="35532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03564" y="5125044"/>
                        <a:ext cx="3403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371475"/>
              </p:ext>
            </p:extLst>
          </p:nvPr>
        </p:nvGraphicFramePr>
        <p:xfrm>
          <a:off x="5840451" y="6222901"/>
          <a:ext cx="340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8" name="Equation" r:id="rId20" imgW="1701720" imgH="355320" progId="Equation.DSMT4">
                  <p:embed/>
                </p:oleObj>
              </mc:Choice>
              <mc:Fallback>
                <p:oleObj name="Equation" r:id="rId20" imgW="1701720" imgH="35532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840451" y="6222901"/>
                        <a:ext cx="3403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9245"/>
              </p:ext>
            </p:extLst>
          </p:nvPr>
        </p:nvGraphicFramePr>
        <p:xfrm>
          <a:off x="15803564" y="6141407"/>
          <a:ext cx="340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79" name="Equation" r:id="rId22" imgW="1701720" imgH="355320" progId="Equation.DSMT4">
                  <p:embed/>
                </p:oleObj>
              </mc:Choice>
              <mc:Fallback>
                <p:oleObj name="Equation" r:id="rId22" imgW="1701720" imgH="35532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03564" y="6141407"/>
                        <a:ext cx="3403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75044"/>
              </p:ext>
            </p:extLst>
          </p:nvPr>
        </p:nvGraphicFramePr>
        <p:xfrm>
          <a:off x="19141041" y="11032434"/>
          <a:ext cx="1397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80" name="Equation" r:id="rId24" imgW="698400" imgH="279360" progId="Equation.DSMT4">
                  <p:embed/>
                </p:oleObj>
              </mc:Choice>
              <mc:Fallback>
                <p:oleObj name="Equation" r:id="rId24" imgW="698400" imgH="279360" progId="Equation.DSMT4">
                  <p:embed/>
                  <p:pic>
                    <p:nvPicPr>
                      <p:cNvPr id="166" name="Object 165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9141041" y="11032434"/>
                        <a:ext cx="1397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" name="Rectangle 171"/>
          <p:cNvSpPr/>
          <p:nvPr/>
        </p:nvSpPr>
        <p:spPr>
          <a:xfrm>
            <a:off x="17686746" y="10864463"/>
            <a:ext cx="32088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hoặc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2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4" grpId="0"/>
      <p:bldP spid="105" grpId="0"/>
      <p:bldP spid="106" grpId="0"/>
      <p:bldP spid="107" grpId="0"/>
      <p:bldP spid="112" grpId="0" animBg="1"/>
      <p:bldP spid="150" grpId="0"/>
      <p:bldP spid="152" grpId="0" animBg="1"/>
      <p:bldP spid="141" grpId="0"/>
      <p:bldP spid="142" grpId="0"/>
      <p:bldP spid="143" grpId="0"/>
      <p:bldP spid="144" grpId="0"/>
      <p:bldP spid="151" grpId="0"/>
      <p:bldP spid="168" grpId="0"/>
      <p:bldP spid="171" grpId="0"/>
      <p:bldP spid="17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1124040" y="2580753"/>
            <a:ext cx="22547527" cy="4654539"/>
            <a:chOff x="1268078" y="3405486"/>
            <a:chExt cx="22031636" cy="3365374"/>
          </a:xfrm>
        </p:grpSpPr>
        <p:sp>
          <p:nvSpPr>
            <p:cNvPr id="69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70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1743634" cy="556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9</a:t>
                </a:r>
              </a:p>
            </p:txBody>
          </p:sp>
          <p:grpSp>
            <p:nvGrpSpPr>
              <p:cNvPr id="73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75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6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7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8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9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0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1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2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3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4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5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6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7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8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9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0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1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2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3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4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5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6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7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8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99" name="Rounded Rectangle 98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920873" y="1676400"/>
            <a:ext cx="1126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3587" y="16771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75489" y="3268714"/>
            <a:ext cx="130758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Cho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56077"/>
              </p:ext>
            </p:extLst>
          </p:nvPr>
        </p:nvGraphicFramePr>
        <p:xfrm>
          <a:off x="8943632" y="3300413"/>
          <a:ext cx="65373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2" name="Equation" r:id="rId4" imgW="3149280" imgH="482400" progId="Equation.DSMT4">
                  <p:embed/>
                </p:oleObj>
              </mc:Choice>
              <mc:Fallback>
                <p:oleObj name="Equation" r:id="rId4" imgW="314928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43632" y="3300413"/>
                        <a:ext cx="65373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103"/>
          <p:cNvSpPr/>
          <p:nvPr/>
        </p:nvSpPr>
        <p:spPr>
          <a:xfrm>
            <a:off x="4636325" y="5005174"/>
            <a:ext cx="6677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</a:t>
            </a:r>
            <a:endParaRPr lang="en-US" sz="5000" dirty="0"/>
          </a:p>
        </p:txBody>
      </p:sp>
      <p:sp>
        <p:nvSpPr>
          <p:cNvPr id="105" name="Rectangle 104"/>
          <p:cNvSpPr/>
          <p:nvPr/>
        </p:nvSpPr>
        <p:spPr>
          <a:xfrm>
            <a:off x="13946187" y="4935733"/>
            <a:ext cx="50913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 </a:t>
            </a:r>
            <a:endParaRPr lang="en-US" sz="6400" dirty="0">
              <a:latin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705966" y="6241163"/>
            <a:ext cx="61779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en-US" sz="4800" b="1" dirty="0">
                <a:latin typeface="Times New Roman" panose="02020603050405020304" pitchFamily="18" charset="0"/>
              </a:rPr>
              <a:t>                                   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3946187" y="6139420"/>
            <a:ext cx="68748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</a:t>
            </a:r>
            <a:endParaRPr lang="en-US" sz="4800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25147"/>
              </p:ext>
            </p:extLst>
          </p:nvPr>
        </p:nvGraphicFramePr>
        <p:xfrm>
          <a:off x="5468214" y="5320098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3" name="Equation" r:id="rId6" imgW="228600" imgH="266400" progId="Equation.DSMT4">
                  <p:embed/>
                </p:oleObj>
              </mc:Choice>
              <mc:Fallback>
                <p:oleObj name="Equation" r:id="rId6" imgW="228600" imgH="266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68214" y="5320098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4654782" y="6265323"/>
            <a:ext cx="909405" cy="8974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FF0000"/>
              </a:solidFill>
            </a:endParaRPr>
          </a:p>
        </p:txBody>
      </p:sp>
      <p:grpSp>
        <p:nvGrpSpPr>
          <p:cNvPr id="113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2187" y="7467601"/>
            <a:ext cx="22547527" cy="5029199"/>
            <a:chOff x="1268078" y="3405486"/>
            <a:chExt cx="22031636" cy="5420691"/>
          </a:xfrm>
        </p:grpSpPr>
        <p:sp>
          <p:nvSpPr>
            <p:cNvPr id="114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5035225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</p:txBody>
        </p:sp>
        <p:grpSp>
          <p:nvGrpSpPr>
            <p:cNvPr id="115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116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2094491" cy="804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10</a:t>
                </a:r>
              </a:p>
            </p:txBody>
          </p:sp>
          <p:grpSp>
            <p:nvGrpSpPr>
              <p:cNvPr id="118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120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1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2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3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4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5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6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7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8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9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6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7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8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9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0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7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8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9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150" name="Rectangle 149"/>
          <p:cNvSpPr/>
          <p:nvPr/>
        </p:nvSpPr>
        <p:spPr>
          <a:xfrm>
            <a:off x="4561296" y="7848600"/>
            <a:ext cx="147950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đi</a:t>
            </a:r>
            <a:r>
              <a:rPr lang="en-US" sz="5000" b="1" dirty="0">
                <a:latin typeface="Times New Roman" panose="02020603050405020304" pitchFamily="18" charset="0"/>
              </a:rPr>
              <a:t> qua </a:t>
            </a:r>
            <a:r>
              <a:rPr lang="en-US" sz="5000" b="1" dirty="0" err="1">
                <a:latin typeface="Times New Roman" panose="02020603050405020304" pitchFamily="18" charset="0"/>
              </a:rPr>
              <a:t>ba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điểm</a:t>
            </a:r>
            <a:r>
              <a:rPr lang="en-US" sz="5000" b="1" dirty="0">
                <a:latin typeface="Times New Roman" panose="02020603050405020304" pitchFamily="18" charset="0"/>
              </a:rPr>
              <a:t>              ,                ,   </a:t>
            </a:r>
          </a:p>
        </p:txBody>
      </p:sp>
      <p:sp>
        <p:nvSpPr>
          <p:cNvPr id="152" name="Oval 151"/>
          <p:cNvSpPr/>
          <p:nvPr/>
        </p:nvSpPr>
        <p:spPr>
          <a:xfrm>
            <a:off x="14762265" y="10969650"/>
            <a:ext cx="890205" cy="8667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7127876" y="11208603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712523" y="9550272"/>
            <a:ext cx="3899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  <a:endParaRPr lang="en-US" sz="6400" dirty="0"/>
          </a:p>
        </p:txBody>
      </p:sp>
      <p:sp>
        <p:nvSpPr>
          <p:cNvPr id="142" name="Rectangle 141"/>
          <p:cNvSpPr/>
          <p:nvPr/>
        </p:nvSpPr>
        <p:spPr>
          <a:xfrm>
            <a:off x="14874618" y="9633231"/>
            <a:ext cx="63404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730005" y="10914635"/>
            <a:ext cx="65835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4894649" y="10914492"/>
            <a:ext cx="52060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 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56660"/>
              </p:ext>
            </p:extLst>
          </p:nvPr>
        </p:nvGraphicFramePr>
        <p:xfrm>
          <a:off x="5564187" y="9766300"/>
          <a:ext cx="2743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4" name="Equation" r:id="rId8" imgW="1371600" imgH="431640" progId="Equation.DSMT4">
                  <p:embed/>
                </p:oleObj>
              </mc:Choice>
              <mc:Fallback>
                <p:oleObj name="Equation" r:id="rId8" imgW="1371600" imgH="43164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64187" y="9766300"/>
                        <a:ext cx="2743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374138"/>
              </p:ext>
            </p:extLst>
          </p:nvPr>
        </p:nvGraphicFramePr>
        <p:xfrm>
          <a:off x="15831441" y="9831890"/>
          <a:ext cx="4775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5" name="Equation" r:id="rId10" imgW="2387520" imgH="431640" progId="Equation.DSMT4">
                  <p:embed/>
                </p:oleObj>
              </mc:Choice>
              <mc:Fallback>
                <p:oleObj name="Equation" r:id="rId10" imgW="2387520" imgH="431640" progId="Equation.DSMT4">
                  <p:embed/>
                  <p:pic>
                    <p:nvPicPr>
                      <p:cNvPr id="164" name="Object 16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31441" y="9831890"/>
                        <a:ext cx="4775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904577"/>
              </p:ext>
            </p:extLst>
          </p:nvPr>
        </p:nvGraphicFramePr>
        <p:xfrm>
          <a:off x="5564187" y="10933207"/>
          <a:ext cx="474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6" name="Equation" r:id="rId12" imgW="2374560" imgH="431640" progId="Equation.DSMT4">
                  <p:embed/>
                </p:oleObj>
              </mc:Choice>
              <mc:Fallback>
                <p:oleObj name="Equation" r:id="rId12" imgW="2374560" imgH="431640" progId="Equation.DSMT4">
                  <p:embed/>
                  <p:pic>
                    <p:nvPicPr>
                      <p:cNvPr id="165" name="Object 16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64187" y="10933207"/>
                        <a:ext cx="4749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172221"/>
              </p:ext>
            </p:extLst>
          </p:nvPr>
        </p:nvGraphicFramePr>
        <p:xfrm>
          <a:off x="15897067" y="10903328"/>
          <a:ext cx="3581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7" name="Equation" r:id="rId14" imgW="1790640" imgH="431640" progId="Equation.DSMT4">
                  <p:embed/>
                </p:oleObj>
              </mc:Choice>
              <mc:Fallback>
                <p:oleObj name="Equation" r:id="rId14" imgW="1790640" imgH="431640" progId="Equation.DSMT4">
                  <p:embed/>
                  <p:pic>
                    <p:nvPicPr>
                      <p:cNvPr id="166" name="Object 16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97067" y="10903328"/>
                        <a:ext cx="3581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150"/>
          <p:cNvSpPr/>
          <p:nvPr/>
        </p:nvSpPr>
        <p:spPr>
          <a:xfrm>
            <a:off x="15516430" y="3240450"/>
            <a:ext cx="45326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và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thẳng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0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87949"/>
              </p:ext>
            </p:extLst>
          </p:nvPr>
        </p:nvGraphicFramePr>
        <p:xfrm>
          <a:off x="12204284" y="7904148"/>
          <a:ext cx="1981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8" name="Equation" r:id="rId16" imgW="990360" imgH="482400" progId="Equation.DSMT4">
                  <p:embed/>
                </p:oleObj>
              </mc:Choice>
              <mc:Fallback>
                <p:oleObj name="Equation" r:id="rId16" imgW="990360" imgH="482400" progId="Equation.DSMT4">
                  <p:embed/>
                  <p:pic>
                    <p:nvPicPr>
                      <p:cNvPr id="170" name="Object 16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204284" y="7904148"/>
                        <a:ext cx="1981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" name="Rectangle 170"/>
          <p:cNvSpPr/>
          <p:nvPr/>
        </p:nvSpPr>
        <p:spPr>
          <a:xfrm>
            <a:off x="4523159" y="8573455"/>
            <a:ext cx="53844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9819199" y="3927529"/>
            <a:ext cx="129924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. </a:t>
            </a:r>
            <a:r>
              <a:rPr lang="en-US" sz="5000" b="1" dirty="0" err="1">
                <a:latin typeface="Times New Roman" panose="02020603050405020304" pitchFamily="18" charset="0"/>
              </a:rPr>
              <a:t>Tìm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mệnh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đề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đúng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trong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các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mệnh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đề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sau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55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099323"/>
              </p:ext>
            </p:extLst>
          </p:nvPr>
        </p:nvGraphicFramePr>
        <p:xfrm>
          <a:off x="5670550" y="4156075"/>
          <a:ext cx="41640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9" name="Equation" r:id="rId18" imgW="2006280" imgH="368280" progId="Equation.DSMT4">
                  <p:embed/>
                </p:oleObj>
              </mc:Choice>
              <mc:Fallback>
                <p:oleObj name="Equation" r:id="rId18" imgW="2006280" imgH="36828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70550" y="4156075"/>
                        <a:ext cx="4164013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Rectangle 156"/>
          <p:cNvSpPr/>
          <p:nvPr/>
        </p:nvSpPr>
        <p:spPr>
          <a:xfrm>
            <a:off x="5956407" y="5133864"/>
            <a:ext cx="54024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đi</a:t>
            </a:r>
            <a:r>
              <a:rPr lang="en-US" sz="5000" dirty="0">
                <a:latin typeface="Times New Roman" panose="02020603050405020304" pitchFamily="18" charset="0"/>
              </a:rPr>
              <a:t> qua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của</a:t>
            </a:r>
            <a:r>
              <a:rPr lang="en-US" sz="5000" dirty="0">
                <a:latin typeface="Times New Roman" panose="02020603050405020304" pitchFamily="18" charset="0"/>
              </a:rPr>
              <a:t>        ;</a:t>
            </a:r>
          </a:p>
        </p:txBody>
      </p:sp>
      <p:graphicFrame>
        <p:nvGraphicFramePr>
          <p:cNvPr id="158" name="Object 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80134"/>
              </p:ext>
            </p:extLst>
          </p:nvPr>
        </p:nvGraphicFramePr>
        <p:xfrm>
          <a:off x="9907587" y="5181600"/>
          <a:ext cx="97631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0" name="Equation" r:id="rId20" imgW="469800" imgH="482400" progId="Equation.DSMT4">
                  <p:embed/>
                </p:oleObj>
              </mc:Choice>
              <mc:Fallback>
                <p:oleObj name="Equation" r:id="rId20" imgW="46980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907587" y="5181600"/>
                        <a:ext cx="97631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" name="Object 1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24012"/>
              </p:ext>
            </p:extLst>
          </p:nvPr>
        </p:nvGraphicFramePr>
        <p:xfrm>
          <a:off x="14841068" y="5291634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1" name="Equation" r:id="rId22" imgW="228600" imgH="266400" progId="Equation.DSMT4">
                  <p:embed/>
                </p:oleObj>
              </mc:Choice>
              <mc:Fallback>
                <p:oleObj name="Equation" r:id="rId22" imgW="228600" imgH="266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4841068" y="5291634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Rectangle 161"/>
          <p:cNvSpPr/>
          <p:nvPr/>
        </p:nvSpPr>
        <p:spPr>
          <a:xfrm>
            <a:off x="15329261" y="5105400"/>
            <a:ext cx="4371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cắt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3" name="Object 1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31654"/>
              </p:ext>
            </p:extLst>
          </p:nvPr>
        </p:nvGraphicFramePr>
        <p:xfrm>
          <a:off x="16292191" y="5153062"/>
          <a:ext cx="97631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2" name="Equation" r:id="rId24" imgW="469800" imgH="482400" progId="Equation.DSMT4">
                  <p:embed/>
                </p:oleObj>
              </mc:Choice>
              <mc:Fallback>
                <p:oleObj name="Equation" r:id="rId24" imgW="469800" imgH="482400" progId="Equation.DSMT4">
                  <p:embed/>
                  <p:pic>
                    <p:nvPicPr>
                      <p:cNvPr id="158" name="Object 157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6292191" y="5153062"/>
                        <a:ext cx="97631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Object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972420"/>
              </p:ext>
            </p:extLst>
          </p:nvPr>
        </p:nvGraphicFramePr>
        <p:xfrm>
          <a:off x="5620614" y="6358434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3" name="Equation" r:id="rId26" imgW="228600" imgH="266400" progId="Equation.DSMT4">
                  <p:embed/>
                </p:oleObj>
              </mc:Choice>
              <mc:Fallback>
                <p:oleObj name="Equation" r:id="rId26" imgW="228600" imgH="266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620614" y="6358434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" name="Rectangle 168"/>
          <p:cNvSpPr/>
          <p:nvPr/>
        </p:nvSpPr>
        <p:spPr>
          <a:xfrm>
            <a:off x="6145251" y="6172200"/>
            <a:ext cx="478983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tiếp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xúc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với</a:t>
            </a:r>
            <a:r>
              <a:rPr lang="en-US" sz="5000" dirty="0">
                <a:latin typeface="Times New Roman" panose="02020603050405020304" pitchFamily="18" charset="0"/>
              </a:rPr>
              <a:t>        ;           </a:t>
            </a:r>
          </a:p>
        </p:txBody>
      </p:sp>
      <p:graphicFrame>
        <p:nvGraphicFramePr>
          <p:cNvPr id="173" name="Object 1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122016"/>
              </p:ext>
            </p:extLst>
          </p:nvPr>
        </p:nvGraphicFramePr>
        <p:xfrm>
          <a:off x="9378837" y="6200334"/>
          <a:ext cx="97631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4" name="Equation" r:id="rId27" imgW="469800" imgH="482400" progId="Equation.DSMT4">
                  <p:embed/>
                </p:oleObj>
              </mc:Choice>
              <mc:Fallback>
                <p:oleObj name="Equation" r:id="rId27" imgW="469800" imgH="482400" progId="Equation.DSMT4">
                  <p:embed/>
                  <p:pic>
                    <p:nvPicPr>
                      <p:cNvPr id="158" name="Object 157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9378837" y="6200334"/>
                        <a:ext cx="97631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063302"/>
              </p:ext>
            </p:extLst>
          </p:nvPr>
        </p:nvGraphicFramePr>
        <p:xfrm>
          <a:off x="14795717" y="6259898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5" name="Equation" r:id="rId29" imgW="228600" imgH="266400" progId="Equation.DSMT4">
                  <p:embed/>
                </p:oleObj>
              </mc:Choice>
              <mc:Fallback>
                <p:oleObj name="Equation" r:id="rId29" imgW="228600" imgH="266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4795717" y="6259898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" name="Rectangle 174"/>
          <p:cNvSpPr/>
          <p:nvPr/>
        </p:nvSpPr>
        <p:spPr>
          <a:xfrm>
            <a:off x="15283910" y="6073664"/>
            <a:ext cx="74690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không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chung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với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76" name="Object 1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760135"/>
              </p:ext>
            </p:extLst>
          </p:nvPr>
        </p:nvGraphicFramePr>
        <p:xfrm>
          <a:off x="21929103" y="6101385"/>
          <a:ext cx="11604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6" name="Equation" r:id="rId30" imgW="558720" imgH="482400" progId="Equation.DSMT4">
                  <p:embed/>
                </p:oleObj>
              </mc:Choice>
              <mc:Fallback>
                <p:oleObj name="Equation" r:id="rId30" imgW="558720" imgH="482400" progId="Equation.DSMT4">
                  <p:embed/>
                  <p:pic>
                    <p:nvPicPr>
                      <p:cNvPr id="158" name="Object 15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1929103" y="6101385"/>
                        <a:ext cx="116046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" name="Rectangle 176"/>
          <p:cNvSpPr/>
          <p:nvPr/>
        </p:nvSpPr>
        <p:spPr>
          <a:xfrm>
            <a:off x="17437353" y="5115942"/>
            <a:ext cx="36469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tại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hai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</a:rPr>
              <a:t> ;</a:t>
            </a:r>
          </a:p>
        </p:txBody>
      </p:sp>
      <p:graphicFrame>
        <p:nvGraphicFramePr>
          <p:cNvPr id="178" name="Object 1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463360"/>
              </p:ext>
            </p:extLst>
          </p:nvPr>
        </p:nvGraphicFramePr>
        <p:xfrm>
          <a:off x="14611514" y="7904148"/>
          <a:ext cx="2235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7" name="Equation" r:id="rId32" imgW="1117440" imgH="482400" progId="Equation.DSMT4">
                  <p:embed/>
                </p:oleObj>
              </mc:Choice>
              <mc:Fallback>
                <p:oleObj name="Equation" r:id="rId32" imgW="1117440" imgH="482400" progId="Equation.DSMT4">
                  <p:embed/>
                  <p:pic>
                    <p:nvPicPr>
                      <p:cNvPr id="170" name="Object 169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4611514" y="7904148"/>
                        <a:ext cx="2235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" name="Object 1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28609"/>
              </p:ext>
            </p:extLst>
          </p:nvPr>
        </p:nvGraphicFramePr>
        <p:xfrm>
          <a:off x="17240870" y="7921734"/>
          <a:ext cx="1930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8" name="Equation" r:id="rId34" imgW="965160" imgH="482400" progId="Equation.DSMT4">
                  <p:embed/>
                </p:oleObj>
              </mc:Choice>
              <mc:Fallback>
                <p:oleObj name="Equation" r:id="rId34" imgW="965160" imgH="482400" progId="Equation.DSMT4">
                  <p:embed/>
                  <p:pic>
                    <p:nvPicPr>
                      <p:cNvPr id="178" name="Object 177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7240870" y="7921734"/>
                        <a:ext cx="19304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04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4" grpId="0"/>
      <p:bldP spid="105" grpId="0"/>
      <p:bldP spid="106" grpId="0"/>
      <p:bldP spid="107" grpId="0"/>
      <p:bldP spid="112" grpId="0" animBg="1"/>
      <p:bldP spid="150" grpId="0"/>
      <p:bldP spid="152" grpId="0" animBg="1"/>
      <p:bldP spid="141" grpId="0"/>
      <p:bldP spid="142" grpId="0"/>
      <p:bldP spid="143" grpId="0"/>
      <p:bldP spid="144" grpId="0"/>
      <p:bldP spid="151" grpId="0"/>
      <p:bldP spid="171" grpId="0"/>
      <p:bldP spid="154" grpId="0"/>
      <p:bldP spid="157" grpId="0"/>
      <p:bldP spid="162" grpId="0"/>
      <p:bldP spid="169" grpId="0"/>
      <p:bldP spid="175" grpId="0"/>
      <p:bldP spid="1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1124040" y="2580753"/>
            <a:ext cx="22547527" cy="4654539"/>
            <a:chOff x="1268078" y="3405486"/>
            <a:chExt cx="22031636" cy="3365374"/>
          </a:xfrm>
        </p:grpSpPr>
        <p:sp>
          <p:nvSpPr>
            <p:cNvPr id="69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70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2094491" cy="556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11</a:t>
                </a:r>
              </a:p>
            </p:txBody>
          </p:sp>
          <p:grpSp>
            <p:nvGrpSpPr>
              <p:cNvPr id="73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75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6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7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8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9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0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1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2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3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4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5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6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7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8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9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0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1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2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3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4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5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6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7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8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99" name="Rounded Rectangle 98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920873" y="1676400"/>
            <a:ext cx="1126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3587" y="16771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75489" y="3268714"/>
            <a:ext cx="31258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Cho </a:t>
            </a:r>
            <a:r>
              <a:rPr lang="en-US" sz="5000" b="1" dirty="0" err="1">
                <a:latin typeface="Times New Roman" panose="02020603050405020304" pitchFamily="18" charset="0"/>
              </a:rPr>
              <a:t>điểm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081311"/>
              </p:ext>
            </p:extLst>
          </p:nvPr>
        </p:nvGraphicFramePr>
        <p:xfrm>
          <a:off x="7229556" y="3318018"/>
          <a:ext cx="22145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5" name="Equation" r:id="rId4" imgW="1066680" imgH="482400" progId="Equation.DSMT4">
                  <p:embed/>
                </p:oleObj>
              </mc:Choice>
              <mc:Fallback>
                <p:oleObj name="Equation" r:id="rId4" imgW="106668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29556" y="3318018"/>
                        <a:ext cx="221456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103"/>
          <p:cNvSpPr/>
          <p:nvPr/>
        </p:nvSpPr>
        <p:spPr>
          <a:xfrm>
            <a:off x="4636325" y="5005174"/>
            <a:ext cx="6677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</a:t>
            </a:r>
            <a:endParaRPr lang="en-US" sz="5000" dirty="0"/>
          </a:p>
        </p:txBody>
      </p:sp>
      <p:sp>
        <p:nvSpPr>
          <p:cNvPr id="105" name="Rectangle 104"/>
          <p:cNvSpPr/>
          <p:nvPr/>
        </p:nvSpPr>
        <p:spPr>
          <a:xfrm>
            <a:off x="13946187" y="4935733"/>
            <a:ext cx="50913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 </a:t>
            </a:r>
            <a:endParaRPr lang="en-US" sz="6400" dirty="0">
              <a:latin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705966" y="6241163"/>
            <a:ext cx="61779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en-US" sz="4800" b="1" dirty="0">
                <a:latin typeface="Times New Roman" panose="02020603050405020304" pitchFamily="18" charset="0"/>
              </a:rPr>
              <a:t>                                   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3946187" y="6139420"/>
            <a:ext cx="68748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</a:t>
            </a:r>
            <a:endParaRPr lang="en-US" sz="4800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21247"/>
              </p:ext>
            </p:extLst>
          </p:nvPr>
        </p:nvGraphicFramePr>
        <p:xfrm>
          <a:off x="13546138" y="3335338"/>
          <a:ext cx="93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6" name="Equation" r:id="rId6" imgW="469800" imgH="482400" progId="Equation.DSMT4">
                  <p:embed/>
                </p:oleObj>
              </mc:Choice>
              <mc:Fallback>
                <p:oleObj name="Equation" r:id="rId6" imgW="469800" imgH="48240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46138" y="3335338"/>
                        <a:ext cx="939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4573587" y="5181600"/>
            <a:ext cx="909405" cy="8974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FF0000"/>
              </a:solidFill>
            </a:endParaRPr>
          </a:p>
        </p:txBody>
      </p:sp>
      <p:grpSp>
        <p:nvGrpSpPr>
          <p:cNvPr id="113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2187" y="7467601"/>
            <a:ext cx="22547527" cy="4876799"/>
            <a:chOff x="1268078" y="3405486"/>
            <a:chExt cx="22031636" cy="5420691"/>
          </a:xfrm>
        </p:grpSpPr>
        <p:sp>
          <p:nvSpPr>
            <p:cNvPr id="114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5035225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</p:txBody>
        </p:sp>
        <p:grpSp>
          <p:nvGrpSpPr>
            <p:cNvPr id="115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116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2094491" cy="804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12</a:t>
                </a:r>
              </a:p>
            </p:txBody>
          </p:sp>
          <p:grpSp>
            <p:nvGrpSpPr>
              <p:cNvPr id="118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120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1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2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3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4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5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6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7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8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9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6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7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8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9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0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7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8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9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150" name="Rectangle 149"/>
          <p:cNvSpPr/>
          <p:nvPr/>
        </p:nvSpPr>
        <p:spPr>
          <a:xfrm>
            <a:off x="4561296" y="7848600"/>
            <a:ext cx="1491717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Cho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cong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2" name="Oval 151"/>
          <p:cNvSpPr/>
          <p:nvPr/>
        </p:nvSpPr>
        <p:spPr>
          <a:xfrm>
            <a:off x="14762265" y="9906000"/>
            <a:ext cx="890205" cy="8667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7127876" y="11208603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712523" y="9550272"/>
            <a:ext cx="3899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  <a:endParaRPr lang="en-US" sz="6400" dirty="0"/>
          </a:p>
        </p:txBody>
      </p:sp>
      <p:sp>
        <p:nvSpPr>
          <p:cNvPr id="142" name="Rectangle 141"/>
          <p:cNvSpPr/>
          <p:nvPr/>
        </p:nvSpPr>
        <p:spPr>
          <a:xfrm>
            <a:off x="14874618" y="9633231"/>
            <a:ext cx="30339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730005" y="10914635"/>
            <a:ext cx="65835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4894649" y="10914492"/>
            <a:ext cx="52060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endParaRPr lang="en-US" sz="4800" dirty="0"/>
          </a:p>
        </p:txBody>
      </p:sp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843238"/>
              </p:ext>
            </p:extLst>
          </p:nvPr>
        </p:nvGraphicFramePr>
        <p:xfrm>
          <a:off x="5523327" y="9918700"/>
          <a:ext cx="1473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7" name="Equation" r:id="rId8" imgW="736560" imgH="279360" progId="Equation.DSMT4">
                  <p:embed/>
                </p:oleObj>
              </mc:Choice>
              <mc:Fallback>
                <p:oleObj name="Equation" r:id="rId8" imgW="736560" imgH="27936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23327" y="9918700"/>
                        <a:ext cx="1473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925657"/>
              </p:ext>
            </p:extLst>
          </p:nvPr>
        </p:nvGraphicFramePr>
        <p:xfrm>
          <a:off x="15774987" y="9983788"/>
          <a:ext cx="1473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8" name="Equation" r:id="rId10" imgW="736560" imgH="279360" progId="Equation.DSMT4">
                  <p:embed/>
                </p:oleObj>
              </mc:Choice>
              <mc:Fallback>
                <p:oleObj name="Equation" r:id="rId10" imgW="736560" imgH="279360" progId="Equation.DSMT4">
                  <p:embed/>
                  <p:pic>
                    <p:nvPicPr>
                      <p:cNvPr id="164" name="Object 16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774987" y="9983788"/>
                        <a:ext cx="1473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628578"/>
              </p:ext>
            </p:extLst>
          </p:nvPr>
        </p:nvGraphicFramePr>
        <p:xfrm>
          <a:off x="5626028" y="11085513"/>
          <a:ext cx="1803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9" name="Equation" r:id="rId12" imgW="901440" imgH="279360" progId="Equation.DSMT4">
                  <p:embed/>
                </p:oleObj>
              </mc:Choice>
              <mc:Fallback>
                <p:oleObj name="Equation" r:id="rId12" imgW="901440" imgH="279360" progId="Equation.DSMT4">
                  <p:embed/>
                  <p:pic>
                    <p:nvPicPr>
                      <p:cNvPr id="165" name="Object 16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26028" y="11085513"/>
                        <a:ext cx="18034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145890"/>
              </p:ext>
            </p:extLst>
          </p:nvPr>
        </p:nvGraphicFramePr>
        <p:xfrm>
          <a:off x="15932082" y="11094385"/>
          <a:ext cx="1803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0" name="Equation" r:id="rId14" imgW="901440" imgH="279360" progId="Equation.DSMT4">
                  <p:embed/>
                </p:oleObj>
              </mc:Choice>
              <mc:Fallback>
                <p:oleObj name="Equation" r:id="rId14" imgW="901440" imgH="279360" progId="Equation.DSMT4">
                  <p:embed/>
                  <p:pic>
                    <p:nvPicPr>
                      <p:cNvPr id="166" name="Object 16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932082" y="11094385"/>
                        <a:ext cx="18034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150"/>
          <p:cNvSpPr/>
          <p:nvPr/>
        </p:nvSpPr>
        <p:spPr>
          <a:xfrm>
            <a:off x="9534073" y="3329226"/>
            <a:ext cx="110725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và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      </a:t>
            </a: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0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302074"/>
              </p:ext>
            </p:extLst>
          </p:nvPr>
        </p:nvGraphicFramePr>
        <p:xfrm>
          <a:off x="9214601" y="7921625"/>
          <a:ext cx="8102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1" name="Equation" r:id="rId16" imgW="4051080" imgH="482400" progId="Equation.DSMT4">
                  <p:embed/>
                </p:oleObj>
              </mc:Choice>
              <mc:Fallback>
                <p:oleObj name="Equation" r:id="rId16" imgW="4051080" imgH="482400" progId="Equation.DSMT4">
                  <p:embed/>
                  <p:pic>
                    <p:nvPicPr>
                      <p:cNvPr id="170" name="Object 16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214601" y="7921625"/>
                        <a:ext cx="8102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" name="Rectangle 170"/>
          <p:cNvSpPr/>
          <p:nvPr/>
        </p:nvSpPr>
        <p:spPr>
          <a:xfrm>
            <a:off x="4523158" y="8573455"/>
            <a:ext cx="169525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Với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giá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trị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nào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của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1094689" y="4047125"/>
            <a:ext cx="124450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. </a:t>
            </a:r>
            <a:r>
              <a:rPr lang="en-US" sz="5000" b="1" dirty="0" err="1">
                <a:latin typeface="Times New Roman" panose="02020603050405020304" pitchFamily="18" charset="0"/>
              </a:rPr>
              <a:t>Tìm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phát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biểu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đúng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trong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các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phát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biểu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sau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55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732620"/>
              </p:ext>
            </p:extLst>
          </p:nvPr>
        </p:nvGraphicFramePr>
        <p:xfrm>
          <a:off x="4524375" y="4092575"/>
          <a:ext cx="64563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2" name="Equation" r:id="rId18" imgW="3111480" imgH="431640" progId="Equation.DSMT4">
                  <p:embed/>
                </p:oleObj>
              </mc:Choice>
              <mc:Fallback>
                <p:oleObj name="Equation" r:id="rId18" imgW="3111480" imgH="431640" progId="Equation.DSMT4">
                  <p:embed/>
                  <p:pic>
                    <p:nvPicPr>
                      <p:cNvPr id="155" name="Object 15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524375" y="4092575"/>
                        <a:ext cx="645636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Rectangle 156"/>
          <p:cNvSpPr/>
          <p:nvPr/>
        </p:nvSpPr>
        <p:spPr>
          <a:xfrm>
            <a:off x="6565531" y="5133864"/>
            <a:ext cx="43051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nằm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ngoài</a:t>
            </a:r>
            <a:r>
              <a:rPr lang="en-US" sz="5000" dirty="0">
                <a:latin typeface="Times New Roman" panose="02020603050405020304" pitchFamily="18" charset="0"/>
              </a:rPr>
              <a:t>       ;</a:t>
            </a:r>
          </a:p>
        </p:txBody>
      </p:sp>
      <p:graphicFrame>
        <p:nvGraphicFramePr>
          <p:cNvPr id="158" name="Object 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782793"/>
              </p:ext>
            </p:extLst>
          </p:nvPr>
        </p:nvGraphicFramePr>
        <p:xfrm>
          <a:off x="9354446" y="5181140"/>
          <a:ext cx="97631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3" name="Equation" r:id="rId20" imgW="469800" imgH="482400" progId="Equation.DSMT4">
                  <p:embed/>
                </p:oleObj>
              </mc:Choice>
              <mc:Fallback>
                <p:oleObj name="Equation" r:id="rId20" imgW="469800" imgH="482400" progId="Equation.DSMT4">
                  <p:embed/>
                  <p:pic>
                    <p:nvPicPr>
                      <p:cNvPr id="158" name="Object 15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354446" y="5181140"/>
                        <a:ext cx="97631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" name="Object 1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235016"/>
              </p:ext>
            </p:extLst>
          </p:nvPr>
        </p:nvGraphicFramePr>
        <p:xfrm>
          <a:off x="14714538" y="5278438"/>
          <a:ext cx="711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4" name="Equation" r:id="rId22" imgW="355320" imgH="279360" progId="Equation.DSMT4">
                  <p:embed/>
                </p:oleObj>
              </mc:Choice>
              <mc:Fallback>
                <p:oleObj name="Equation" r:id="rId22" imgW="355320" imgH="279360" progId="Equation.DSMT4">
                  <p:embed/>
                  <p:pic>
                    <p:nvPicPr>
                      <p:cNvPr id="161" name="Object 16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4714538" y="5278438"/>
                        <a:ext cx="711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Rectangle 161"/>
          <p:cNvSpPr/>
          <p:nvPr/>
        </p:nvSpPr>
        <p:spPr>
          <a:xfrm>
            <a:off x="15433969" y="5105228"/>
            <a:ext cx="4371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nằm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trong</a:t>
            </a:r>
            <a:r>
              <a:rPr lang="en-US" sz="5000" dirty="0">
                <a:latin typeface="Times New Roman" panose="02020603050405020304" pitchFamily="18" charset="0"/>
              </a:rPr>
              <a:t>       ;</a:t>
            </a:r>
          </a:p>
        </p:txBody>
      </p:sp>
      <p:graphicFrame>
        <p:nvGraphicFramePr>
          <p:cNvPr id="163" name="Object 1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438858"/>
              </p:ext>
            </p:extLst>
          </p:nvPr>
        </p:nvGraphicFramePr>
        <p:xfrm>
          <a:off x="18203745" y="5172333"/>
          <a:ext cx="97631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5" name="Equation" r:id="rId24" imgW="469800" imgH="482400" progId="Equation.DSMT4">
                  <p:embed/>
                </p:oleObj>
              </mc:Choice>
              <mc:Fallback>
                <p:oleObj name="Equation" r:id="rId24" imgW="469800" imgH="482400" progId="Equation.DSMT4">
                  <p:embed/>
                  <p:pic>
                    <p:nvPicPr>
                      <p:cNvPr id="163" name="Object 16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8203745" y="5172333"/>
                        <a:ext cx="97631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Object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5549"/>
              </p:ext>
            </p:extLst>
          </p:nvPr>
        </p:nvGraphicFramePr>
        <p:xfrm>
          <a:off x="5640387" y="6345238"/>
          <a:ext cx="711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6" name="Equation" r:id="rId26" imgW="355320" imgH="279360" progId="Equation.DSMT4">
                  <p:embed/>
                </p:oleObj>
              </mc:Choice>
              <mc:Fallback>
                <p:oleObj name="Equation" r:id="rId26" imgW="355320" imgH="279360" progId="Equation.DSMT4">
                  <p:embed/>
                  <p:pic>
                    <p:nvPicPr>
                      <p:cNvPr id="167" name="Object 166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640387" y="6345238"/>
                        <a:ext cx="711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" name="Rectangle 168"/>
          <p:cNvSpPr/>
          <p:nvPr/>
        </p:nvSpPr>
        <p:spPr>
          <a:xfrm>
            <a:off x="6402387" y="6134073"/>
            <a:ext cx="41855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nằm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trên</a:t>
            </a:r>
            <a:r>
              <a:rPr lang="en-US" sz="5000" dirty="0">
                <a:latin typeface="Times New Roman" panose="02020603050405020304" pitchFamily="18" charset="0"/>
              </a:rPr>
              <a:t>        ;           </a:t>
            </a:r>
          </a:p>
        </p:txBody>
      </p:sp>
      <p:graphicFrame>
        <p:nvGraphicFramePr>
          <p:cNvPr id="173" name="Object 1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161644"/>
              </p:ext>
            </p:extLst>
          </p:nvPr>
        </p:nvGraphicFramePr>
        <p:xfrm>
          <a:off x="8916987" y="6158545"/>
          <a:ext cx="97631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7" name="Equation" r:id="rId28" imgW="469800" imgH="482400" progId="Equation.DSMT4">
                  <p:embed/>
                </p:oleObj>
              </mc:Choice>
              <mc:Fallback>
                <p:oleObj name="Equation" r:id="rId28" imgW="469800" imgH="482400" progId="Equation.DSMT4">
                  <p:embed/>
                  <p:pic>
                    <p:nvPicPr>
                      <p:cNvPr id="173" name="Object 172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8916987" y="6158545"/>
                        <a:ext cx="97631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228398"/>
              </p:ext>
            </p:extLst>
          </p:nvPr>
        </p:nvGraphicFramePr>
        <p:xfrm>
          <a:off x="14851767" y="6286231"/>
          <a:ext cx="711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8" name="Equation" r:id="rId30" imgW="355320" imgH="279360" progId="Equation.DSMT4">
                  <p:embed/>
                </p:oleObj>
              </mc:Choice>
              <mc:Fallback>
                <p:oleObj name="Equation" r:id="rId30" imgW="355320" imgH="279360" progId="Equation.DSMT4">
                  <p:embed/>
                  <p:pic>
                    <p:nvPicPr>
                      <p:cNvPr id="174" name="Object 173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4851767" y="6286231"/>
                        <a:ext cx="711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" name="Rectangle 174"/>
          <p:cNvSpPr/>
          <p:nvPr/>
        </p:nvSpPr>
        <p:spPr>
          <a:xfrm>
            <a:off x="15574264" y="6074298"/>
            <a:ext cx="74690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trùng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với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của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6" name="Object 1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508052"/>
              </p:ext>
            </p:extLst>
          </p:nvPr>
        </p:nvGraphicFramePr>
        <p:xfrm>
          <a:off x="20315244" y="6120482"/>
          <a:ext cx="11604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9" name="Equation" r:id="rId32" imgW="558720" imgH="482400" progId="Equation.DSMT4">
                  <p:embed/>
                </p:oleObj>
              </mc:Choice>
              <mc:Fallback>
                <p:oleObj name="Equation" r:id="rId32" imgW="558720" imgH="482400" progId="Equation.DSMT4">
                  <p:embed/>
                  <p:pic>
                    <p:nvPicPr>
                      <p:cNvPr id="176" name="Object 175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0315244" y="6120482"/>
                        <a:ext cx="116046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" name="Object 1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945071"/>
              </p:ext>
            </p:extLst>
          </p:nvPr>
        </p:nvGraphicFramePr>
        <p:xfrm>
          <a:off x="9842602" y="8907278"/>
          <a:ext cx="55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80" name="Equation" r:id="rId34" imgW="279360" imgH="215640" progId="Equation.DSMT4">
                  <p:embed/>
                </p:oleObj>
              </mc:Choice>
              <mc:Fallback>
                <p:oleObj name="Equation" r:id="rId34" imgW="279360" imgH="215640" progId="Equation.DSMT4">
                  <p:embed/>
                  <p:pic>
                    <p:nvPicPr>
                      <p:cNvPr id="179" name="Object 178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9842602" y="8907278"/>
                        <a:ext cx="5588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937577"/>
              </p:ext>
            </p:extLst>
          </p:nvPr>
        </p:nvGraphicFramePr>
        <p:xfrm>
          <a:off x="5620614" y="5340086"/>
          <a:ext cx="7397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81" name="Equation" r:id="rId36" imgW="355320" imgH="279360" progId="Equation.DSMT4">
                  <p:embed/>
                </p:oleObj>
              </mc:Choice>
              <mc:Fallback>
                <p:oleObj name="Equation" r:id="rId36" imgW="355320" imgH="279360" progId="Equation.DSMT4">
                  <p:embed/>
                  <p:pic>
                    <p:nvPicPr>
                      <p:cNvPr id="109" name="Object 108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5620614" y="5340086"/>
                        <a:ext cx="73977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Rectangle 109"/>
          <p:cNvSpPr/>
          <p:nvPr/>
        </p:nvSpPr>
        <p:spPr>
          <a:xfrm>
            <a:off x="10424091" y="8647623"/>
            <a:ext cx="169525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thì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6634123" y="8645382"/>
            <a:ext cx="68035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bán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kính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bằng</a:t>
            </a:r>
            <a:r>
              <a:rPr lang="en-US" sz="5000" b="1" dirty="0">
                <a:latin typeface="Times New Roman" panose="02020603050405020304" pitchFamily="18" charset="0"/>
              </a:rPr>
              <a:t> 7? </a:t>
            </a:r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859082"/>
              </p:ext>
            </p:extLst>
          </p:nvPr>
        </p:nvGraphicFramePr>
        <p:xfrm>
          <a:off x="15262067" y="8684334"/>
          <a:ext cx="1270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82" name="Equation" r:id="rId38" imgW="634680" imgH="482400" progId="Equation.DSMT4">
                  <p:embed/>
                </p:oleObj>
              </mc:Choice>
              <mc:Fallback>
                <p:oleObj name="Equation" r:id="rId38" imgW="634680" imgH="482400" progId="Equation.DSMT4">
                  <p:embed/>
                  <p:pic>
                    <p:nvPicPr>
                      <p:cNvPr id="179" name="Object 178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5262067" y="8684334"/>
                        <a:ext cx="1270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90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4" grpId="0"/>
      <p:bldP spid="105" grpId="0"/>
      <p:bldP spid="106" grpId="0"/>
      <p:bldP spid="107" grpId="0"/>
      <p:bldP spid="112" grpId="0" animBg="1"/>
      <p:bldP spid="150" grpId="0"/>
      <p:bldP spid="152" grpId="0" animBg="1"/>
      <p:bldP spid="141" grpId="0"/>
      <p:bldP spid="142" grpId="0"/>
      <p:bldP spid="143" grpId="0"/>
      <p:bldP spid="144" grpId="0"/>
      <p:bldP spid="151" grpId="0"/>
      <p:bldP spid="171" grpId="0"/>
      <p:bldP spid="154" grpId="0"/>
      <p:bldP spid="157" grpId="0"/>
      <p:bldP spid="162" grpId="0"/>
      <p:bldP spid="169" grpId="0"/>
      <p:bldP spid="175" grpId="0"/>
      <p:bldP spid="110" grpId="0"/>
      <p:bldP spid="1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1124040" y="2580753"/>
            <a:ext cx="22547527" cy="4654539"/>
            <a:chOff x="1268078" y="3405486"/>
            <a:chExt cx="22031636" cy="3365374"/>
          </a:xfrm>
        </p:grpSpPr>
        <p:sp>
          <p:nvSpPr>
            <p:cNvPr id="69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70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2094491" cy="556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13</a:t>
                </a:r>
              </a:p>
            </p:txBody>
          </p:sp>
          <p:grpSp>
            <p:nvGrpSpPr>
              <p:cNvPr id="73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75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6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7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8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9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0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1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2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3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4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5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6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7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8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9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0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1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2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3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4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5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6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7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8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99" name="Rounded Rectangle 98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920873" y="1676400"/>
            <a:ext cx="1126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3587" y="16771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75489" y="3268714"/>
            <a:ext cx="130758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       </a:t>
            </a: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tâm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80868"/>
              </p:ext>
            </p:extLst>
          </p:nvPr>
        </p:nvGraphicFramePr>
        <p:xfrm>
          <a:off x="7793692" y="3342429"/>
          <a:ext cx="9747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14" name="Equation" r:id="rId4" imgW="469800" imgH="482400" progId="Equation.DSMT4">
                  <p:embed/>
                </p:oleObj>
              </mc:Choice>
              <mc:Fallback>
                <p:oleObj name="Equation" r:id="rId4" imgW="46980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93692" y="3342429"/>
                        <a:ext cx="9747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103"/>
          <p:cNvSpPr/>
          <p:nvPr/>
        </p:nvSpPr>
        <p:spPr>
          <a:xfrm>
            <a:off x="4636325" y="5411574"/>
            <a:ext cx="6677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</a:t>
            </a:r>
            <a:endParaRPr lang="en-US" sz="5000" dirty="0"/>
          </a:p>
        </p:txBody>
      </p:sp>
      <p:sp>
        <p:nvSpPr>
          <p:cNvPr id="105" name="Rectangle 104"/>
          <p:cNvSpPr/>
          <p:nvPr/>
        </p:nvSpPr>
        <p:spPr>
          <a:xfrm>
            <a:off x="9221787" y="5449004"/>
            <a:ext cx="50913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 </a:t>
            </a:r>
            <a:endParaRPr lang="en-US" sz="6400" dirty="0">
              <a:latin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3217069" y="5679709"/>
            <a:ext cx="61779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en-US" sz="4800" b="1" dirty="0">
                <a:latin typeface="Times New Roman" panose="02020603050405020304" pitchFamily="18" charset="0"/>
              </a:rPr>
              <a:t>                                   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84787" y="5765010"/>
            <a:ext cx="68748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</a:t>
            </a:r>
            <a:endParaRPr lang="en-US" sz="4800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42745"/>
              </p:ext>
            </p:extLst>
          </p:nvPr>
        </p:nvGraphicFramePr>
        <p:xfrm>
          <a:off x="5706203" y="5207000"/>
          <a:ext cx="26162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15" name="Equation" r:id="rId6" imgW="1307880" imgH="863280" progId="Equation.DSMT4">
                  <p:embed/>
                </p:oleObj>
              </mc:Choice>
              <mc:Fallback>
                <p:oleObj name="Equation" r:id="rId6" imgW="1307880" imgH="86328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06203" y="5207000"/>
                        <a:ext cx="2616200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4576995" y="5648836"/>
            <a:ext cx="909405" cy="8974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FF0000"/>
              </a:solidFill>
            </a:endParaRPr>
          </a:p>
        </p:txBody>
      </p:sp>
      <p:grpSp>
        <p:nvGrpSpPr>
          <p:cNvPr id="113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2187" y="7467601"/>
            <a:ext cx="22547527" cy="4800599"/>
            <a:chOff x="1268078" y="3405486"/>
            <a:chExt cx="22031636" cy="5420691"/>
          </a:xfrm>
        </p:grpSpPr>
        <p:sp>
          <p:nvSpPr>
            <p:cNvPr id="114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5035225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</p:txBody>
        </p:sp>
        <p:grpSp>
          <p:nvGrpSpPr>
            <p:cNvPr id="115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116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2094491" cy="804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14</a:t>
                </a:r>
              </a:p>
            </p:txBody>
          </p:sp>
          <p:grpSp>
            <p:nvGrpSpPr>
              <p:cNvPr id="118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120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1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2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3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4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5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6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7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8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9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6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7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8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9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0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7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8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9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150" name="Rectangle 149"/>
          <p:cNvSpPr/>
          <p:nvPr/>
        </p:nvSpPr>
        <p:spPr>
          <a:xfrm>
            <a:off x="4561296" y="7848600"/>
            <a:ext cx="147950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Cho </a:t>
            </a:r>
            <a:r>
              <a:rPr lang="en-US" sz="5000" b="1" dirty="0" err="1">
                <a:latin typeface="Times New Roman" panose="02020603050405020304" pitchFamily="18" charset="0"/>
              </a:rPr>
              <a:t>hai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điểm</a:t>
            </a:r>
            <a:r>
              <a:rPr lang="en-US" sz="5000" b="1" dirty="0">
                <a:latin typeface="Times New Roman" panose="02020603050405020304" pitchFamily="18" charset="0"/>
              </a:rPr>
              <a:t>               ,   </a:t>
            </a:r>
          </a:p>
        </p:txBody>
      </p:sp>
      <p:sp>
        <p:nvSpPr>
          <p:cNvPr id="152" name="Oval 151"/>
          <p:cNvSpPr/>
          <p:nvPr/>
        </p:nvSpPr>
        <p:spPr>
          <a:xfrm>
            <a:off x="14762265" y="10969650"/>
            <a:ext cx="890205" cy="8667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7127876" y="11208603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712523" y="9550272"/>
            <a:ext cx="6743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  <a:endParaRPr lang="en-US" sz="6400" dirty="0"/>
          </a:p>
        </p:txBody>
      </p:sp>
      <p:sp>
        <p:nvSpPr>
          <p:cNvPr id="142" name="Rectangle 141"/>
          <p:cNvSpPr/>
          <p:nvPr/>
        </p:nvSpPr>
        <p:spPr>
          <a:xfrm>
            <a:off x="14874618" y="9633231"/>
            <a:ext cx="74535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730005" y="10914635"/>
            <a:ext cx="76921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  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4894649" y="10914492"/>
            <a:ext cx="78145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</a:t>
            </a:r>
            <a:endParaRPr lang="en-US" sz="4800" dirty="0"/>
          </a:p>
        </p:txBody>
      </p:sp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923560"/>
              </p:ext>
            </p:extLst>
          </p:nvPr>
        </p:nvGraphicFramePr>
        <p:xfrm>
          <a:off x="5564187" y="9805322"/>
          <a:ext cx="5588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16" name="Equation" r:id="rId8" imgW="2793960" imgH="431640" progId="Equation.DSMT4">
                  <p:embed/>
                </p:oleObj>
              </mc:Choice>
              <mc:Fallback>
                <p:oleObj name="Equation" r:id="rId8" imgW="2793960" imgH="43164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64187" y="9805322"/>
                        <a:ext cx="55880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386089"/>
              </p:ext>
            </p:extLst>
          </p:nvPr>
        </p:nvGraphicFramePr>
        <p:xfrm>
          <a:off x="15724187" y="9851518"/>
          <a:ext cx="589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17" name="Equation" r:id="rId10" imgW="2946240" imgH="431640" progId="Equation.DSMT4">
                  <p:embed/>
                </p:oleObj>
              </mc:Choice>
              <mc:Fallback>
                <p:oleObj name="Equation" r:id="rId10" imgW="2946240" imgH="431640" progId="Equation.DSMT4">
                  <p:embed/>
                  <p:pic>
                    <p:nvPicPr>
                      <p:cNvPr id="164" name="Object 16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724187" y="9851518"/>
                        <a:ext cx="5892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487133"/>
              </p:ext>
            </p:extLst>
          </p:nvPr>
        </p:nvGraphicFramePr>
        <p:xfrm>
          <a:off x="5564187" y="10936189"/>
          <a:ext cx="6248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18" name="Equation" r:id="rId12" imgW="3124080" imgH="431640" progId="Equation.DSMT4">
                  <p:embed/>
                </p:oleObj>
              </mc:Choice>
              <mc:Fallback>
                <p:oleObj name="Equation" r:id="rId12" imgW="3124080" imgH="431640" progId="Equation.DSMT4">
                  <p:embed/>
                  <p:pic>
                    <p:nvPicPr>
                      <p:cNvPr id="165" name="Object 16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64187" y="10936189"/>
                        <a:ext cx="6248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974545"/>
              </p:ext>
            </p:extLst>
          </p:nvPr>
        </p:nvGraphicFramePr>
        <p:xfrm>
          <a:off x="15806738" y="10942638"/>
          <a:ext cx="6400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19" name="Equation" r:id="rId14" imgW="3200400" imgH="431640" progId="Equation.DSMT4">
                  <p:embed/>
                </p:oleObj>
              </mc:Choice>
              <mc:Fallback>
                <p:oleObj name="Equation" r:id="rId14" imgW="3200400" imgH="431640" progId="Equation.DSMT4">
                  <p:embed/>
                  <p:pic>
                    <p:nvPicPr>
                      <p:cNvPr id="166" name="Object 16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06738" y="10942638"/>
                        <a:ext cx="6400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150"/>
          <p:cNvSpPr/>
          <p:nvPr/>
        </p:nvSpPr>
        <p:spPr>
          <a:xfrm>
            <a:off x="13212924" y="3323029"/>
            <a:ext cx="86046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và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tiếp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xúc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với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thẳng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0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866455"/>
              </p:ext>
            </p:extLst>
          </p:nvPr>
        </p:nvGraphicFramePr>
        <p:xfrm>
          <a:off x="8342313" y="7899400"/>
          <a:ext cx="2336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0" name="Equation" r:id="rId16" imgW="1168200" imgH="482400" progId="Equation.DSMT4">
                  <p:embed/>
                </p:oleObj>
              </mc:Choice>
              <mc:Fallback>
                <p:oleObj name="Equation" r:id="rId16" imgW="1168200" imgH="482400" progId="Equation.DSMT4">
                  <p:embed/>
                  <p:pic>
                    <p:nvPicPr>
                      <p:cNvPr id="170" name="Object 16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342313" y="7899400"/>
                        <a:ext cx="2336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" name="Rectangle 170"/>
          <p:cNvSpPr/>
          <p:nvPr/>
        </p:nvSpPr>
        <p:spPr>
          <a:xfrm>
            <a:off x="4523159" y="8573455"/>
            <a:ext cx="63964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Tập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hợp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điểm</a:t>
            </a:r>
            <a:r>
              <a:rPr lang="en-US" sz="5000" b="1" dirty="0">
                <a:latin typeface="Times New Roman" panose="02020603050405020304" pitchFamily="18" charset="0"/>
              </a:rPr>
              <a:t>              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8783304" y="4026743"/>
            <a:ext cx="68691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  </a:t>
            </a:r>
            <a:r>
              <a:rPr lang="en-US" sz="5000" b="1" dirty="0" err="1">
                <a:latin typeface="Times New Roman" panose="02020603050405020304" pitchFamily="18" charset="0"/>
              </a:rPr>
              <a:t>tại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điểm</a:t>
            </a:r>
            <a:r>
              <a:rPr lang="en-US" sz="5000" b="1" dirty="0">
                <a:latin typeface="Times New Roman" panose="02020603050405020304" pitchFamily="18" charset="0"/>
              </a:rPr>
              <a:t>      </a:t>
            </a: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tọa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độ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55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30558"/>
              </p:ext>
            </p:extLst>
          </p:nvPr>
        </p:nvGraphicFramePr>
        <p:xfrm>
          <a:off x="4408986" y="4237927"/>
          <a:ext cx="45323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1" name="Equation" r:id="rId18" imgW="2184120" imgH="368280" progId="Equation.DSMT4">
                  <p:embed/>
                </p:oleObj>
              </mc:Choice>
              <mc:Fallback>
                <p:oleObj name="Equation" r:id="rId18" imgW="2184120" imgH="368280" progId="Equation.DSMT4">
                  <p:embed/>
                  <p:pic>
                    <p:nvPicPr>
                      <p:cNvPr id="155" name="Object 15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408986" y="4237927"/>
                        <a:ext cx="4532313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" name="Object 1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511844"/>
              </p:ext>
            </p:extLst>
          </p:nvPr>
        </p:nvGraphicFramePr>
        <p:xfrm>
          <a:off x="9963549" y="5207000"/>
          <a:ext cx="17780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2" name="Equation" r:id="rId20" imgW="888840" imgH="863280" progId="Equation.DSMT4">
                  <p:embed/>
                </p:oleObj>
              </mc:Choice>
              <mc:Fallback>
                <p:oleObj name="Equation" r:id="rId20" imgW="888840" imgH="863280" progId="Equation.DSMT4">
                  <p:embed/>
                  <p:pic>
                    <p:nvPicPr>
                      <p:cNvPr id="161" name="Object 16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963549" y="5207000"/>
                        <a:ext cx="1778000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Object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441620"/>
              </p:ext>
            </p:extLst>
          </p:nvPr>
        </p:nvGraphicFramePr>
        <p:xfrm>
          <a:off x="14039829" y="5381770"/>
          <a:ext cx="22098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3" name="Equation" r:id="rId22" imgW="1104840" imgH="863280" progId="Equation.DSMT4">
                  <p:embed/>
                </p:oleObj>
              </mc:Choice>
              <mc:Fallback>
                <p:oleObj name="Equation" r:id="rId22" imgW="1104840" imgH="863280" progId="Equation.DSMT4">
                  <p:embed/>
                  <p:pic>
                    <p:nvPicPr>
                      <p:cNvPr id="167" name="Object 16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4039829" y="5381770"/>
                        <a:ext cx="2209800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395709"/>
              </p:ext>
            </p:extLst>
          </p:nvPr>
        </p:nvGraphicFramePr>
        <p:xfrm>
          <a:off x="18855412" y="5207000"/>
          <a:ext cx="21844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4" name="Equation" r:id="rId24" imgW="1091880" imgH="863280" progId="Equation.DSMT4">
                  <p:embed/>
                </p:oleObj>
              </mc:Choice>
              <mc:Fallback>
                <p:oleObj name="Equation" r:id="rId24" imgW="1091880" imgH="863280" progId="Equation.DSMT4">
                  <p:embed/>
                  <p:pic>
                    <p:nvPicPr>
                      <p:cNvPr id="174" name="Object 17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8855412" y="5207000"/>
                        <a:ext cx="2184400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" name="Object 1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207330"/>
              </p:ext>
            </p:extLst>
          </p:nvPr>
        </p:nvGraphicFramePr>
        <p:xfrm>
          <a:off x="10846697" y="7899400"/>
          <a:ext cx="2489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5" name="Equation" r:id="rId26" imgW="1244520" imgH="482400" progId="Equation.DSMT4">
                  <p:embed/>
                </p:oleObj>
              </mc:Choice>
              <mc:Fallback>
                <p:oleObj name="Equation" r:id="rId26" imgW="1244520" imgH="482400" progId="Equation.DSMT4">
                  <p:embed/>
                  <p:pic>
                    <p:nvPicPr>
                      <p:cNvPr id="178" name="Object 17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0846697" y="7899400"/>
                        <a:ext cx="2489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364931"/>
              </p:ext>
            </p:extLst>
          </p:nvPr>
        </p:nvGraphicFramePr>
        <p:xfrm>
          <a:off x="10919650" y="3321048"/>
          <a:ext cx="213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6" name="Equation" r:id="rId28" imgW="1028520" imgH="482400" progId="Equation.DSMT4">
                  <p:embed/>
                </p:oleObj>
              </mc:Choice>
              <mc:Fallback>
                <p:oleObj name="Equation" r:id="rId28" imgW="1028520" imgH="482400" progId="Equation.DSMT4">
                  <p:embed/>
                  <p:pic>
                    <p:nvPicPr>
                      <p:cNvPr id="155" name="Object 154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0919650" y="3321048"/>
                        <a:ext cx="2133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460989"/>
              </p:ext>
            </p:extLst>
          </p:nvPr>
        </p:nvGraphicFramePr>
        <p:xfrm>
          <a:off x="11607662" y="4236016"/>
          <a:ext cx="6318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7" name="Equation" r:id="rId30" imgW="304560" imgH="266400" progId="Equation.DSMT4">
                  <p:embed/>
                </p:oleObj>
              </mc:Choice>
              <mc:Fallback>
                <p:oleObj name="Equation" r:id="rId30" imgW="304560" imgH="266400" progId="Equation.DSMT4">
                  <p:embed/>
                  <p:pic>
                    <p:nvPicPr>
                      <p:cNvPr id="155" name="Object 154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1607662" y="4236016"/>
                        <a:ext cx="6318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983199"/>
              </p:ext>
            </p:extLst>
          </p:nvPr>
        </p:nvGraphicFramePr>
        <p:xfrm>
          <a:off x="8519450" y="8632710"/>
          <a:ext cx="2184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8" name="Equation" r:id="rId32" imgW="1091880" imgH="482400" progId="Equation.DSMT4">
                  <p:embed/>
                </p:oleObj>
              </mc:Choice>
              <mc:Fallback>
                <p:oleObj name="Equation" r:id="rId32" imgW="1091880" imgH="482400" progId="Equation.DSMT4">
                  <p:embed/>
                  <p:pic>
                    <p:nvPicPr>
                      <p:cNvPr id="178" name="Object 177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8519450" y="8632710"/>
                        <a:ext cx="21844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" name="Rectangle 158"/>
          <p:cNvSpPr/>
          <p:nvPr/>
        </p:nvSpPr>
        <p:spPr>
          <a:xfrm>
            <a:off x="10765341" y="8603599"/>
            <a:ext cx="30012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thỏa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mãn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7984787" y="8573455"/>
            <a:ext cx="53678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8" name="Object 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184227"/>
              </p:ext>
            </p:extLst>
          </p:nvPr>
        </p:nvGraphicFramePr>
        <p:xfrm>
          <a:off x="13513711" y="8631607"/>
          <a:ext cx="4343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9" name="Equation" r:id="rId34" imgW="2171520" imgH="355320" progId="Equation.DSMT4">
                  <p:embed/>
                </p:oleObj>
              </mc:Choice>
              <mc:Fallback>
                <p:oleObj name="Equation" r:id="rId34" imgW="2171520" imgH="355320" progId="Equation.DSMT4">
                  <p:embed/>
                  <p:pic>
                    <p:nvPicPr>
                      <p:cNvPr id="156" name="Object 155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3513711" y="8631607"/>
                        <a:ext cx="4343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395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4" grpId="0"/>
      <p:bldP spid="105" grpId="0"/>
      <p:bldP spid="106" grpId="0"/>
      <p:bldP spid="107" grpId="0"/>
      <p:bldP spid="112" grpId="0" animBg="1"/>
      <p:bldP spid="150" grpId="0"/>
      <p:bldP spid="152" grpId="0" animBg="1"/>
      <p:bldP spid="141" grpId="0"/>
      <p:bldP spid="142" grpId="0"/>
      <p:bldP spid="143" grpId="0"/>
      <p:bldP spid="144" grpId="0"/>
      <p:bldP spid="151" grpId="0"/>
      <p:bldP spid="171" grpId="0"/>
      <p:bldP spid="154" grpId="0"/>
      <p:bldP spid="159" grpId="0"/>
      <p:bldP spid="1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1124040" y="2438400"/>
            <a:ext cx="22547527" cy="4654539"/>
            <a:chOff x="1268078" y="3405486"/>
            <a:chExt cx="22031636" cy="3365374"/>
          </a:xfrm>
        </p:grpSpPr>
        <p:sp>
          <p:nvSpPr>
            <p:cNvPr id="69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2979908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grpSp>
          <p:nvGrpSpPr>
            <p:cNvPr id="70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71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2094491" cy="556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15</a:t>
                </a:r>
              </a:p>
            </p:txBody>
          </p:sp>
          <p:grpSp>
            <p:nvGrpSpPr>
              <p:cNvPr id="73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75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6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7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8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79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0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1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2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3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4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5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6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7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8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89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0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1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2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3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4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5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6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7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98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99" name="Rounded Rectangle 98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920873" y="1676400"/>
            <a:ext cx="1126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TẬP CỦNG CỐ (TRẮC NGHIỆM)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3587" y="1677144"/>
            <a:ext cx="8226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IV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75489" y="2971800"/>
            <a:ext cx="130758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       </a:t>
            </a:r>
            <a:r>
              <a:rPr lang="en-US" sz="5000" b="1" dirty="0" err="1">
                <a:latin typeface="Times New Roman" panose="02020603050405020304" pitchFamily="18" charset="0"/>
              </a:rPr>
              <a:t>đi</a:t>
            </a:r>
            <a:r>
              <a:rPr lang="en-US" sz="5000" b="1" dirty="0">
                <a:latin typeface="Times New Roman" panose="02020603050405020304" pitchFamily="18" charset="0"/>
              </a:rPr>
              <a:t> qua </a:t>
            </a:r>
            <a:r>
              <a:rPr lang="en-US" sz="5000" b="1" dirty="0" err="1">
                <a:latin typeface="Times New Roman" panose="02020603050405020304" pitchFamily="18" charset="0"/>
              </a:rPr>
              <a:t>hai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điểm</a:t>
            </a:r>
            <a:r>
              <a:rPr lang="en-US" sz="5000" b="1" dirty="0">
                <a:latin typeface="Times New Roman" panose="02020603050405020304" pitchFamily="18" charset="0"/>
              </a:rPr>
              <a:t>             ,     </a:t>
            </a: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440836"/>
              </p:ext>
            </p:extLst>
          </p:nvPr>
        </p:nvGraphicFramePr>
        <p:xfrm>
          <a:off x="7793692" y="3045515"/>
          <a:ext cx="9747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0" name="Equation" r:id="rId4" imgW="469800" imgH="482400" progId="Equation.DSMT4">
                  <p:embed/>
                </p:oleObj>
              </mc:Choice>
              <mc:Fallback>
                <p:oleObj name="Equation" r:id="rId4" imgW="469800" imgH="482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93692" y="3045515"/>
                        <a:ext cx="974725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tangle 103"/>
          <p:cNvSpPr/>
          <p:nvPr/>
        </p:nvSpPr>
        <p:spPr>
          <a:xfrm>
            <a:off x="4375489" y="4758191"/>
            <a:ext cx="6677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</a:t>
            </a:r>
            <a:endParaRPr lang="en-US" sz="5000" dirty="0"/>
          </a:p>
        </p:txBody>
      </p:sp>
      <p:sp>
        <p:nvSpPr>
          <p:cNvPr id="105" name="Rectangle 104"/>
          <p:cNvSpPr/>
          <p:nvPr/>
        </p:nvSpPr>
        <p:spPr>
          <a:xfrm>
            <a:off x="13706342" y="4776024"/>
            <a:ext cx="50913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en-US" sz="6400" b="1" dirty="0">
                <a:latin typeface="Times New Roman" panose="02020603050405020304" pitchFamily="18" charset="0"/>
              </a:rPr>
              <a:t>                             </a:t>
            </a:r>
            <a:endParaRPr lang="en-US" sz="6400" dirty="0">
              <a:latin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408665" y="6187665"/>
            <a:ext cx="61779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en-US" sz="4800" b="1" dirty="0">
                <a:latin typeface="Times New Roman" panose="02020603050405020304" pitchFamily="18" charset="0"/>
              </a:rPr>
              <a:t>                                   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3703537" y="6211314"/>
            <a:ext cx="68748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                       </a:t>
            </a:r>
            <a:endParaRPr lang="en-US" sz="4800" dirty="0"/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679740"/>
              </p:ext>
            </p:extLst>
          </p:nvPr>
        </p:nvGraphicFramePr>
        <p:xfrm>
          <a:off x="5259388" y="4832350"/>
          <a:ext cx="5943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1" name="Equation" r:id="rId6" imgW="2971800" imgH="545760" progId="Equation.DSMT4">
                  <p:embed/>
                </p:oleObj>
              </mc:Choice>
              <mc:Fallback>
                <p:oleObj name="Equation" r:id="rId6" imgW="2971800" imgH="545760" progId="Equation.DSMT4">
                  <p:embed/>
                  <p:pic>
                    <p:nvPicPr>
                      <p:cNvPr id="108" name="Object 10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9388" y="4832350"/>
                        <a:ext cx="59436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13591193" y="4929711"/>
            <a:ext cx="909405" cy="8974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FF0000"/>
              </a:solidFill>
            </a:endParaRPr>
          </a:p>
        </p:txBody>
      </p:sp>
      <p:grpSp>
        <p:nvGrpSpPr>
          <p:cNvPr id="113" name="Group 54">
            <a:extLst>
              <a:ext uri="{FF2B5EF4-FFF2-40B4-BE49-F238E27FC236}">
                <a16:creationId xmlns:a16="http://schemas.microsoft.com/office/drawing/2014/main" id="{29F19799-1603-4D84-9272-CF8521E2306A}"/>
              </a:ext>
            </a:extLst>
          </p:cNvPr>
          <p:cNvGrpSpPr/>
          <p:nvPr/>
        </p:nvGrpSpPr>
        <p:grpSpPr>
          <a:xfrm>
            <a:off x="992187" y="7010400"/>
            <a:ext cx="22547527" cy="5867400"/>
            <a:chOff x="1268078" y="3405486"/>
            <a:chExt cx="22031636" cy="5420691"/>
          </a:xfrm>
        </p:grpSpPr>
        <p:sp>
          <p:nvSpPr>
            <p:cNvPr id="114" name="Rounded Rectangle 61">
              <a:extLst>
                <a:ext uri="{FF2B5EF4-FFF2-40B4-BE49-F238E27FC236}">
                  <a16:creationId xmlns:a16="http://schemas.microsoft.com/office/drawing/2014/main" id="{1A1341D7-E4D7-4263-ACB4-8CBED7BC548C}"/>
                </a:ext>
              </a:extLst>
            </p:cNvPr>
            <p:cNvSpPr/>
            <p:nvPr/>
          </p:nvSpPr>
          <p:spPr>
            <a:xfrm>
              <a:off x="1268078" y="3790952"/>
              <a:ext cx="22031636" cy="5035225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  <a:p>
              <a:pPr algn="ctr"/>
              <a:endParaRPr lang="en-US" sz="4400" dirty="0"/>
            </a:p>
          </p:txBody>
        </p:sp>
        <p:grpSp>
          <p:nvGrpSpPr>
            <p:cNvPr id="115" name="Group 67">
              <a:extLst>
                <a:ext uri="{FF2B5EF4-FFF2-40B4-BE49-F238E27FC236}">
                  <a16:creationId xmlns:a16="http://schemas.microsoft.com/office/drawing/2014/main" id="{AFAA827D-9837-4E31-9D29-04E99540996A}"/>
                </a:ext>
              </a:extLst>
            </p:cNvPr>
            <p:cNvGrpSpPr/>
            <p:nvPr/>
          </p:nvGrpSpPr>
          <p:grpSpPr>
            <a:xfrm>
              <a:off x="1268078" y="3405486"/>
              <a:ext cx="3224713" cy="940513"/>
              <a:chOff x="1311958" y="3405486"/>
              <a:chExt cx="3224713" cy="940513"/>
            </a:xfrm>
          </p:grpSpPr>
          <p:sp>
            <p:nvSpPr>
              <p:cNvPr id="116" name="Freeform 20">
                <a:extLst>
                  <a:ext uri="{FF2B5EF4-FFF2-40B4-BE49-F238E27FC236}">
                    <a16:creationId xmlns:a16="http://schemas.microsoft.com/office/drawing/2014/main" id="{5180BED7-9B1B-4DE6-ABEB-2B63BACE911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907976" y="2684492"/>
                <a:ext cx="793396" cy="2463994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690A0D1-C308-4150-870C-39D3CF41F427}"/>
                  </a:ext>
                </a:extLst>
              </p:cNvPr>
              <p:cNvSpPr txBox="1"/>
              <p:nvPr/>
            </p:nvSpPr>
            <p:spPr>
              <a:xfrm>
                <a:off x="2250671" y="3527166"/>
                <a:ext cx="2094491" cy="804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</a:t>
                </a:r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16</a:t>
                </a:r>
              </a:p>
            </p:txBody>
          </p:sp>
          <p:grpSp>
            <p:nvGrpSpPr>
              <p:cNvPr id="118" name="Group 70">
                <a:extLst>
                  <a:ext uri="{FF2B5EF4-FFF2-40B4-BE49-F238E27FC236}">
                    <a16:creationId xmlns:a16="http://schemas.microsoft.com/office/drawing/2014/main" id="{EB2B4CDC-0C20-4A73-9199-0F93E7F7E159}"/>
                  </a:ext>
                </a:extLst>
              </p:cNvPr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67490EA-7DBD-427D-A877-EB1FB7D0172A}"/>
                    </a:ext>
                  </a:extLst>
                </p:cNvPr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120" name="Freeform 13">
                  <a:extLst>
                    <a:ext uri="{FF2B5EF4-FFF2-40B4-BE49-F238E27FC236}">
                      <a16:creationId xmlns:a16="http://schemas.microsoft.com/office/drawing/2014/main" id="{1DAB74B7-9FBC-49C2-8D03-A7AF42DBDA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1" name="Freeform 14">
                  <a:extLst>
                    <a:ext uri="{FF2B5EF4-FFF2-40B4-BE49-F238E27FC236}">
                      <a16:creationId xmlns:a16="http://schemas.microsoft.com/office/drawing/2014/main" id="{256C0265-C8FB-469E-84AB-1F76C196C6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2" name="Freeform 15">
                  <a:extLst>
                    <a:ext uri="{FF2B5EF4-FFF2-40B4-BE49-F238E27FC236}">
                      <a16:creationId xmlns:a16="http://schemas.microsoft.com/office/drawing/2014/main" id="{E229B994-0458-457A-AE87-19CD65AFF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3" name="Freeform 16">
                  <a:extLst>
                    <a:ext uri="{FF2B5EF4-FFF2-40B4-BE49-F238E27FC236}">
                      <a16:creationId xmlns:a16="http://schemas.microsoft.com/office/drawing/2014/main" id="{67EF22A1-75B0-437A-95FD-F987C25AD7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4" name="Freeform 17">
                  <a:extLst>
                    <a:ext uri="{FF2B5EF4-FFF2-40B4-BE49-F238E27FC236}">
                      <a16:creationId xmlns:a16="http://schemas.microsoft.com/office/drawing/2014/main" id="{27BDF99D-BFCC-48E3-9C70-12AE8E881D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5" name="Freeform 18">
                  <a:extLst>
                    <a:ext uri="{FF2B5EF4-FFF2-40B4-BE49-F238E27FC236}">
                      <a16:creationId xmlns:a16="http://schemas.microsoft.com/office/drawing/2014/main" id="{EA101C20-75C2-4A96-88C8-229DC1828E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6" name="Freeform 19">
                  <a:extLst>
                    <a:ext uri="{FF2B5EF4-FFF2-40B4-BE49-F238E27FC236}">
                      <a16:creationId xmlns:a16="http://schemas.microsoft.com/office/drawing/2014/main" id="{CBE7DA31-CB8C-487C-BE0E-D305C978E32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7" name="Freeform 20">
                  <a:extLst>
                    <a:ext uri="{FF2B5EF4-FFF2-40B4-BE49-F238E27FC236}">
                      <a16:creationId xmlns:a16="http://schemas.microsoft.com/office/drawing/2014/main" id="{D0BF6DFD-D046-4046-9C6A-F9DAE40C5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8" name="Freeform 21">
                  <a:extLst>
                    <a:ext uri="{FF2B5EF4-FFF2-40B4-BE49-F238E27FC236}">
                      <a16:creationId xmlns:a16="http://schemas.microsoft.com/office/drawing/2014/main" id="{7723B758-C640-49BC-8699-CA9E9A2972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29" name="Freeform 22">
                  <a:extLst>
                    <a:ext uri="{FF2B5EF4-FFF2-40B4-BE49-F238E27FC236}">
                      <a16:creationId xmlns:a16="http://schemas.microsoft.com/office/drawing/2014/main" id="{3A0FFA68-E559-4AD9-93A6-5CCC12D156D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28D8CE01-F168-40E1-80C9-35C30223DC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6CBB49F9-A7C5-4A8F-8B81-D49DB1F7DB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D629BF51-75EA-4033-9EF9-28407B322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B1596D9B-839C-4F2B-97AC-D564D62F0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CDB14F48-BCA6-4D1C-8E58-68DFBFEC0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6" name="Freeform 28">
                  <a:extLst>
                    <a:ext uri="{FF2B5EF4-FFF2-40B4-BE49-F238E27FC236}">
                      <a16:creationId xmlns:a16="http://schemas.microsoft.com/office/drawing/2014/main" id="{F0650DBC-6702-4A96-841A-FBF480B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7" name="Freeform 29">
                  <a:extLst>
                    <a:ext uri="{FF2B5EF4-FFF2-40B4-BE49-F238E27FC236}">
                      <a16:creationId xmlns:a16="http://schemas.microsoft.com/office/drawing/2014/main" id="{026619C0-F3F8-484D-A0D4-4E4FBBA677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8" name="Freeform 30">
                  <a:extLst>
                    <a:ext uri="{FF2B5EF4-FFF2-40B4-BE49-F238E27FC236}">
                      <a16:creationId xmlns:a16="http://schemas.microsoft.com/office/drawing/2014/main" id="{803AE2C9-96AD-4AFD-94CB-788C2D0DF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39" name="Freeform 31">
                  <a:extLst>
                    <a:ext uri="{FF2B5EF4-FFF2-40B4-BE49-F238E27FC236}">
                      <a16:creationId xmlns:a16="http://schemas.microsoft.com/office/drawing/2014/main" id="{64467323-A741-4662-8552-3B2262AC5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0" name="Freeform 32">
                  <a:extLst>
                    <a:ext uri="{FF2B5EF4-FFF2-40B4-BE49-F238E27FC236}">
                      <a16:creationId xmlns:a16="http://schemas.microsoft.com/office/drawing/2014/main" id="{70EC2F65-63C0-4C68-9030-BCBAAE06B0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Freeform 33">
                  <a:extLst>
                    <a:ext uri="{FF2B5EF4-FFF2-40B4-BE49-F238E27FC236}">
                      <a16:creationId xmlns:a16="http://schemas.microsoft.com/office/drawing/2014/main" id="{E17DE7ED-B0AF-4E44-8EF9-F9093BA33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7" name="Freeform 34">
                  <a:extLst>
                    <a:ext uri="{FF2B5EF4-FFF2-40B4-BE49-F238E27FC236}">
                      <a16:creationId xmlns:a16="http://schemas.microsoft.com/office/drawing/2014/main" id="{E18A8515-88E7-4013-B557-99D29B446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8" name="Freeform 35">
                  <a:extLst>
                    <a:ext uri="{FF2B5EF4-FFF2-40B4-BE49-F238E27FC236}">
                      <a16:creationId xmlns:a16="http://schemas.microsoft.com/office/drawing/2014/main" id="{AB8B03B6-5D6E-4707-B3D8-C78DB368A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9" name="Freeform 36">
                  <a:extLst>
                    <a:ext uri="{FF2B5EF4-FFF2-40B4-BE49-F238E27FC236}">
                      <a16:creationId xmlns:a16="http://schemas.microsoft.com/office/drawing/2014/main" id="{12FC8892-4690-4D07-89DC-695CC5C58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  <p:sp>
        <p:nvSpPr>
          <p:cNvPr id="150" name="Rectangle 149"/>
          <p:cNvSpPr/>
          <p:nvPr/>
        </p:nvSpPr>
        <p:spPr>
          <a:xfrm>
            <a:off x="4561296" y="7543800"/>
            <a:ext cx="147950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Cho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tròn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2" name="Oval 151"/>
          <p:cNvSpPr/>
          <p:nvPr/>
        </p:nvSpPr>
        <p:spPr>
          <a:xfrm>
            <a:off x="3291199" y="11452980"/>
            <a:ext cx="890205" cy="8667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7127876" y="11208603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3357099" y="10242388"/>
            <a:ext cx="6743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  <a:endParaRPr lang="en-US" sz="6400" dirty="0"/>
          </a:p>
        </p:txBody>
      </p:sp>
      <p:sp>
        <p:nvSpPr>
          <p:cNvPr id="142" name="Rectangle 141"/>
          <p:cNvSpPr/>
          <p:nvPr/>
        </p:nvSpPr>
        <p:spPr>
          <a:xfrm>
            <a:off x="11015659" y="10262615"/>
            <a:ext cx="11926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                                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64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313930" y="11462480"/>
            <a:ext cx="76921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                         </a:t>
            </a:r>
            <a:r>
              <a:rPr lang="en-US" sz="5000" dirty="0">
                <a:latin typeface="Times New Roman" panose="02020603050405020304" pitchFamily="18" charset="0"/>
              </a:rPr>
              <a:t>;</a:t>
            </a:r>
            <a:r>
              <a:rPr lang="en-US" sz="4800" b="1" dirty="0">
                <a:latin typeface="Times New Roman" panose="02020603050405020304" pitchFamily="18" charset="0"/>
              </a:rPr>
              <a:t> </a:t>
            </a:r>
            <a:r>
              <a:rPr lang="en-US" sz="4800" b="1" baseline="30000" dirty="0">
                <a:latin typeface="Times New Roman" panose="02020603050405020304" pitchFamily="18" charset="0"/>
              </a:rPr>
              <a:t>                                                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1008449" y="11605054"/>
            <a:ext cx="78145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</a:t>
            </a:r>
            <a:endParaRPr lang="en-US" sz="4800" dirty="0"/>
          </a:p>
        </p:txBody>
      </p:sp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6458"/>
              </p:ext>
            </p:extLst>
          </p:nvPr>
        </p:nvGraphicFramePr>
        <p:xfrm>
          <a:off x="4190736" y="10614025"/>
          <a:ext cx="3683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2" name="Equation" r:id="rId8" imgW="1841400" imgH="355320" progId="Equation.DSMT4">
                  <p:embed/>
                </p:oleObj>
              </mc:Choice>
              <mc:Fallback>
                <p:oleObj name="Equation" r:id="rId8" imgW="1841400" imgH="35532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0736" y="10614025"/>
                        <a:ext cx="36830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180498"/>
              </p:ext>
            </p:extLst>
          </p:nvPr>
        </p:nvGraphicFramePr>
        <p:xfrm>
          <a:off x="11889637" y="10654803"/>
          <a:ext cx="3657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3" name="Equation" r:id="rId10" imgW="1828800" imgH="355320" progId="Equation.DSMT4">
                  <p:embed/>
                </p:oleObj>
              </mc:Choice>
              <mc:Fallback>
                <p:oleObj name="Equation" r:id="rId10" imgW="1828800" imgH="355320" progId="Equation.DSMT4">
                  <p:embed/>
                  <p:pic>
                    <p:nvPicPr>
                      <p:cNvPr id="164" name="Object 16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889637" y="10654803"/>
                        <a:ext cx="3657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85031"/>
              </p:ext>
            </p:extLst>
          </p:nvPr>
        </p:nvGraphicFramePr>
        <p:xfrm>
          <a:off x="4158672" y="11686273"/>
          <a:ext cx="3937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4" name="Equation" r:id="rId12" imgW="1968480" imgH="355320" progId="Equation.DSMT4">
                  <p:embed/>
                </p:oleObj>
              </mc:Choice>
              <mc:Fallback>
                <p:oleObj name="Equation" r:id="rId12" imgW="1968480" imgH="355320" progId="Equation.DSMT4">
                  <p:embed/>
                  <p:pic>
                    <p:nvPicPr>
                      <p:cNvPr id="165" name="Object 16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58672" y="11686273"/>
                        <a:ext cx="39370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633603"/>
              </p:ext>
            </p:extLst>
          </p:nvPr>
        </p:nvGraphicFramePr>
        <p:xfrm>
          <a:off x="11867628" y="11844664"/>
          <a:ext cx="3810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5" name="Equation" r:id="rId14" imgW="1904760" imgH="355320" progId="Equation.DSMT4">
                  <p:embed/>
                </p:oleObj>
              </mc:Choice>
              <mc:Fallback>
                <p:oleObj name="Equation" r:id="rId14" imgW="1904760" imgH="355320" progId="Equation.DSMT4">
                  <p:embed/>
                  <p:pic>
                    <p:nvPicPr>
                      <p:cNvPr id="166" name="Object 16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867628" y="11844664"/>
                        <a:ext cx="38100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150"/>
          <p:cNvSpPr/>
          <p:nvPr/>
        </p:nvSpPr>
        <p:spPr>
          <a:xfrm>
            <a:off x="4358181" y="3905259"/>
            <a:ext cx="1021598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và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tâm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nằm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trên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thẳng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0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227052"/>
              </p:ext>
            </p:extLst>
          </p:nvPr>
        </p:nvGraphicFramePr>
        <p:xfrm>
          <a:off x="9052179" y="7615997"/>
          <a:ext cx="721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6" name="Equation" r:id="rId16" imgW="3606480" imgH="482400" progId="Equation.DSMT4">
                  <p:embed/>
                </p:oleObj>
              </mc:Choice>
              <mc:Fallback>
                <p:oleObj name="Equation" r:id="rId16" imgW="3606480" imgH="482400" progId="Equation.DSMT4">
                  <p:embed/>
                  <p:pic>
                    <p:nvPicPr>
                      <p:cNvPr id="170" name="Object 16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052179" y="7615997"/>
                        <a:ext cx="7213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" name="Rectangle 170"/>
          <p:cNvSpPr/>
          <p:nvPr/>
        </p:nvSpPr>
        <p:spPr>
          <a:xfrm>
            <a:off x="16545805" y="7599580"/>
            <a:ext cx="63964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và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thẳng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7386233" y="3913949"/>
            <a:ext cx="68691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  </a:t>
            </a: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55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761454"/>
              </p:ext>
            </p:extLst>
          </p:nvPr>
        </p:nvGraphicFramePr>
        <p:xfrm>
          <a:off x="13425637" y="4075859"/>
          <a:ext cx="4216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7" name="Equation" r:id="rId18" imgW="2031840" imgH="368280" progId="Equation.DSMT4">
                  <p:embed/>
                </p:oleObj>
              </mc:Choice>
              <mc:Fallback>
                <p:oleObj name="Equation" r:id="rId18" imgW="2031840" imgH="368280" progId="Equation.DSMT4">
                  <p:embed/>
                  <p:pic>
                    <p:nvPicPr>
                      <p:cNvPr id="155" name="Object 15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425637" y="4075859"/>
                        <a:ext cx="4216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" name="Object 1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282923"/>
              </p:ext>
            </p:extLst>
          </p:nvPr>
        </p:nvGraphicFramePr>
        <p:xfrm>
          <a:off x="14484195" y="4832416"/>
          <a:ext cx="59690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8" name="Equation" r:id="rId20" imgW="2984400" imgH="545760" progId="Equation.DSMT4">
                  <p:embed/>
                </p:oleObj>
              </mc:Choice>
              <mc:Fallback>
                <p:oleObj name="Equation" r:id="rId20" imgW="2984400" imgH="545760" progId="Equation.DSMT4">
                  <p:embed/>
                  <p:pic>
                    <p:nvPicPr>
                      <p:cNvPr id="161" name="Object 16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484195" y="4832416"/>
                        <a:ext cx="59690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Object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091929"/>
              </p:ext>
            </p:extLst>
          </p:nvPr>
        </p:nvGraphicFramePr>
        <p:xfrm>
          <a:off x="5274638" y="6026465"/>
          <a:ext cx="5638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9" name="Equation" r:id="rId22" imgW="2819160" imgH="545760" progId="Equation.DSMT4">
                  <p:embed/>
                </p:oleObj>
              </mc:Choice>
              <mc:Fallback>
                <p:oleObj name="Equation" r:id="rId22" imgW="2819160" imgH="545760" progId="Equation.DSMT4">
                  <p:embed/>
                  <p:pic>
                    <p:nvPicPr>
                      <p:cNvPr id="167" name="Object 16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274638" y="6026465"/>
                        <a:ext cx="56388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13607"/>
              </p:ext>
            </p:extLst>
          </p:nvPr>
        </p:nvGraphicFramePr>
        <p:xfrm>
          <a:off x="14554133" y="6072452"/>
          <a:ext cx="5664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0" name="Equation" r:id="rId24" imgW="2831760" imgH="545760" progId="Equation.DSMT4">
                  <p:embed/>
                </p:oleObj>
              </mc:Choice>
              <mc:Fallback>
                <p:oleObj name="Equation" r:id="rId24" imgW="2831760" imgH="545760" progId="Equation.DSMT4">
                  <p:embed/>
                  <p:pic>
                    <p:nvPicPr>
                      <p:cNvPr id="174" name="Object 17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4554133" y="6072452"/>
                        <a:ext cx="56642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" name="Object 1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22834"/>
              </p:ext>
            </p:extLst>
          </p:nvPr>
        </p:nvGraphicFramePr>
        <p:xfrm>
          <a:off x="1158315" y="8571080"/>
          <a:ext cx="4470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1" name="Equation" r:id="rId26" imgW="2234880" imgH="368280" progId="Equation.DSMT4">
                  <p:embed/>
                </p:oleObj>
              </mc:Choice>
              <mc:Fallback>
                <p:oleObj name="Equation" r:id="rId26" imgW="2234880" imgH="368280" progId="Equation.DSMT4">
                  <p:embed/>
                  <p:pic>
                    <p:nvPicPr>
                      <p:cNvPr id="178" name="Object 17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158315" y="8571080"/>
                        <a:ext cx="4470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579415"/>
              </p:ext>
            </p:extLst>
          </p:nvPr>
        </p:nvGraphicFramePr>
        <p:xfrm>
          <a:off x="13286136" y="3000324"/>
          <a:ext cx="20002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2" name="Equation" r:id="rId28" imgW="965160" imgH="482400" progId="Equation.DSMT4">
                  <p:embed/>
                </p:oleObj>
              </mc:Choice>
              <mc:Fallback>
                <p:oleObj name="Equation" r:id="rId28" imgW="965160" imgH="482400" progId="Equation.DSMT4">
                  <p:embed/>
                  <p:pic>
                    <p:nvPicPr>
                      <p:cNvPr id="111" name="Object 110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3286136" y="3000324"/>
                        <a:ext cx="200025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876080"/>
              </p:ext>
            </p:extLst>
          </p:nvPr>
        </p:nvGraphicFramePr>
        <p:xfrm>
          <a:off x="9708141" y="8584442"/>
          <a:ext cx="508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3" name="Equation" r:id="rId30" imgW="253800" imgH="291960" progId="Equation.DSMT4">
                  <p:embed/>
                </p:oleObj>
              </mc:Choice>
              <mc:Fallback>
                <p:oleObj name="Equation" r:id="rId30" imgW="253800" imgH="291960" progId="Equation.DSMT4">
                  <p:embed/>
                  <p:pic>
                    <p:nvPicPr>
                      <p:cNvPr id="156" name="Object 155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9708141" y="8584442"/>
                        <a:ext cx="5080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" name="Rectangle 158"/>
          <p:cNvSpPr/>
          <p:nvPr/>
        </p:nvSpPr>
        <p:spPr>
          <a:xfrm>
            <a:off x="5813778" y="8400947"/>
            <a:ext cx="39374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thẳng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0324286" y="8434626"/>
            <a:ext cx="113702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song song </a:t>
            </a:r>
            <a:r>
              <a:rPr lang="en-US" sz="5000" b="1" dirty="0" err="1">
                <a:latin typeface="Times New Roman" panose="02020603050405020304" pitchFamily="18" charset="0"/>
              </a:rPr>
              <a:t>với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đường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thẳng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8" name="Object 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971514"/>
              </p:ext>
            </p:extLst>
          </p:nvPr>
        </p:nvGraphicFramePr>
        <p:xfrm>
          <a:off x="17868233" y="8613627"/>
          <a:ext cx="381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4" name="Equation" r:id="rId32" imgW="190440" imgH="291960" progId="Equation.DSMT4">
                  <p:embed/>
                </p:oleObj>
              </mc:Choice>
              <mc:Fallback>
                <p:oleObj name="Equation" r:id="rId32" imgW="190440" imgH="291960" progId="Equation.DSMT4">
                  <p:embed/>
                  <p:pic>
                    <p:nvPicPr>
                      <p:cNvPr id="168" name="Object 167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7868233" y="8613627"/>
                        <a:ext cx="3810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426489"/>
              </p:ext>
            </p:extLst>
          </p:nvPr>
        </p:nvGraphicFramePr>
        <p:xfrm>
          <a:off x="15571633" y="3036020"/>
          <a:ext cx="18970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5" name="Equation" r:id="rId34" imgW="914400" imgH="482400" progId="Equation.DSMT4">
                  <p:embed/>
                </p:oleObj>
              </mc:Choice>
              <mc:Fallback>
                <p:oleObj name="Equation" r:id="rId34" imgW="914400" imgH="482400" progId="Equation.DSMT4">
                  <p:embed/>
                  <p:pic>
                    <p:nvPicPr>
                      <p:cNvPr id="111" name="Object 110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5571633" y="3036020"/>
                        <a:ext cx="189706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Rectangle 109"/>
          <p:cNvSpPr/>
          <p:nvPr/>
        </p:nvSpPr>
        <p:spPr>
          <a:xfrm>
            <a:off x="18466420" y="8463678"/>
            <a:ext cx="380706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và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chắn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trên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57" name="Object 1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107297"/>
              </p:ext>
            </p:extLst>
          </p:nvPr>
        </p:nvGraphicFramePr>
        <p:xfrm>
          <a:off x="22147212" y="8517134"/>
          <a:ext cx="93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6" name="Equation" r:id="rId36" imgW="469800" imgH="482400" progId="Equation.DSMT4">
                  <p:embed/>
                </p:oleObj>
              </mc:Choice>
              <mc:Fallback>
                <p:oleObj name="Equation" r:id="rId36" imgW="469800" imgH="482400" progId="Equation.DSMT4">
                  <p:embed/>
                  <p:pic>
                    <p:nvPicPr>
                      <p:cNvPr id="170" name="Object 169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22147212" y="8517134"/>
                        <a:ext cx="939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Rectangle 161"/>
          <p:cNvSpPr/>
          <p:nvPr/>
        </p:nvSpPr>
        <p:spPr>
          <a:xfrm>
            <a:off x="1157518" y="9347491"/>
            <a:ext cx="118144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một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dây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cung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độ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dài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bằng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0553721" y="9378989"/>
            <a:ext cx="57120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b="1" dirty="0" err="1">
                <a:latin typeface="Times New Roman" panose="02020603050405020304" pitchFamily="18" charset="0"/>
              </a:rPr>
              <a:t>có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phương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trình</a:t>
            </a:r>
            <a:r>
              <a:rPr lang="en-US" sz="5000" b="1" dirty="0">
                <a:latin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</a:rPr>
              <a:t>là</a:t>
            </a:r>
            <a:endParaRPr lang="en-US" sz="5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9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237277"/>
              </p:ext>
            </p:extLst>
          </p:nvPr>
        </p:nvGraphicFramePr>
        <p:xfrm>
          <a:off x="9167062" y="9299645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7" name="Equation" r:id="rId38" imgW="583920" imgH="419040" progId="Equation.DSMT4">
                  <p:embed/>
                </p:oleObj>
              </mc:Choice>
              <mc:Fallback>
                <p:oleObj name="Equation" r:id="rId38" imgW="583920" imgH="419040" progId="Equation.DSMT4">
                  <p:embed/>
                  <p:pic>
                    <p:nvPicPr>
                      <p:cNvPr id="157" name="Object 156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9167062" y="9299645"/>
                        <a:ext cx="1168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" name="Rectangle 171"/>
          <p:cNvSpPr/>
          <p:nvPr/>
        </p:nvSpPr>
        <p:spPr>
          <a:xfrm>
            <a:off x="15695046" y="10439400"/>
            <a:ext cx="168014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hoặc</a:t>
            </a:r>
            <a:endParaRPr lang="en-US" sz="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3" name="Object 1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257365"/>
              </p:ext>
            </p:extLst>
          </p:nvPr>
        </p:nvGraphicFramePr>
        <p:xfrm>
          <a:off x="17146587" y="10701288"/>
          <a:ext cx="3962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8" name="Equation" r:id="rId40" imgW="1981080" imgH="355320" progId="Equation.DSMT4">
                  <p:embed/>
                </p:oleObj>
              </mc:Choice>
              <mc:Fallback>
                <p:oleObj name="Equation" r:id="rId40" imgW="1981080" imgH="355320" progId="Equation.DSMT4">
                  <p:embed/>
                  <p:pic>
                    <p:nvPicPr>
                      <p:cNvPr id="164" name="Object 163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7146587" y="10701288"/>
                        <a:ext cx="3962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279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4" grpId="0"/>
      <p:bldP spid="105" grpId="0"/>
      <p:bldP spid="106" grpId="0"/>
      <p:bldP spid="107" grpId="0"/>
      <p:bldP spid="112" grpId="0" animBg="1"/>
      <p:bldP spid="150" grpId="0"/>
      <p:bldP spid="152" grpId="0" animBg="1"/>
      <p:bldP spid="141" grpId="0"/>
      <p:bldP spid="142" grpId="0"/>
      <p:bldP spid="143" grpId="0"/>
      <p:bldP spid="144" grpId="0"/>
      <p:bldP spid="151" grpId="0"/>
      <p:bldP spid="171" grpId="0"/>
      <p:bldP spid="154" grpId="0"/>
      <p:bldP spid="159" grpId="0"/>
      <p:bldP spid="160" grpId="0"/>
      <p:bldP spid="110" grpId="0"/>
      <p:bldP spid="162" grpId="0"/>
      <p:bldP spid="163" grpId="0"/>
      <p:bldP spid="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953294" y="3580734"/>
            <a:ext cx="22539463" cy="9066501"/>
            <a:chOff x="881131" y="4375019"/>
            <a:chExt cx="22539463" cy="6659043"/>
          </a:xfrm>
        </p:grpSpPr>
        <p:sp>
          <p:nvSpPr>
            <p:cNvPr id="39" name="Rounded Rectangle 38"/>
            <p:cNvSpPr/>
            <p:nvPr/>
          </p:nvSpPr>
          <p:spPr>
            <a:xfrm>
              <a:off x="1551868" y="4535825"/>
              <a:ext cx="21868726" cy="64982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881131" y="4375019"/>
              <a:ext cx="4193447" cy="781943"/>
            </a:xfrm>
            <a:prstGeom prst="roundRect">
              <a:avLst/>
            </a:prstGeom>
            <a:solidFill>
              <a:srgbClr val="0072B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624032" y="4873283"/>
            <a:ext cx="101274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b="1" dirty="0">
                <a:latin typeface="Times New Roman" panose="02020603050405020304" pitchFamily="18" charset="0"/>
              </a:rPr>
              <a:t>2. ĐỊNH NGHĨA ĐƯỜNG TRÒN: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366751" y="3581400"/>
            <a:ext cx="3511636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TẬP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5557703" y="9703806"/>
          <a:ext cx="5334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5" name="Equation" r:id="rId4" imgW="2666880" imgH="482400" progId="Equation.DSMT4">
                  <p:embed/>
                </p:oleObj>
              </mc:Choice>
              <mc:Fallback>
                <p:oleObj name="Equation" r:id="rId4" imgW="2666880" imgH="48240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57703" y="9703806"/>
                        <a:ext cx="5334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14860586" y="6528807"/>
            <a:ext cx="5029200" cy="5000626"/>
          </a:xfrm>
          <a:prstGeom prst="ellips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grpSp>
        <p:nvGrpSpPr>
          <p:cNvPr id="42" name="Group 9"/>
          <p:cNvGrpSpPr>
            <a:grpSpLocks/>
          </p:cNvGrpSpPr>
          <p:nvPr/>
        </p:nvGrpSpPr>
        <p:grpSpPr bwMode="auto">
          <a:xfrm>
            <a:off x="17298987" y="6528807"/>
            <a:ext cx="171450" cy="5114926"/>
            <a:chOff x="3213" y="2229"/>
            <a:chExt cx="54" cy="1611"/>
          </a:xfrm>
        </p:grpSpPr>
        <p:sp>
          <p:nvSpPr>
            <p:cNvPr id="44" name="Oval 10"/>
            <p:cNvSpPr>
              <a:spLocks noChangeArrowheads="1"/>
            </p:cNvSpPr>
            <p:nvPr/>
          </p:nvSpPr>
          <p:spPr bwMode="auto">
            <a:xfrm>
              <a:off x="3213" y="2229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3600">
                <a:latin typeface="Times New Roman" panose="02020603050405020304" pitchFamily="18" charset="0"/>
              </a:endParaRP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3216" y="2256"/>
              <a:ext cx="48" cy="76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3600">
                <a:latin typeface="Times New Roman" panose="02020603050405020304" pitchFamily="18" charset="0"/>
              </a:endParaRPr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3216" y="3024"/>
              <a:ext cx="51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36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7" name="Group 13"/>
          <p:cNvGrpSpPr>
            <a:grpSpLocks/>
          </p:cNvGrpSpPr>
          <p:nvPr/>
        </p:nvGrpSpPr>
        <p:grpSpPr bwMode="auto">
          <a:xfrm>
            <a:off x="15317786" y="7138406"/>
            <a:ext cx="1828800" cy="3048000"/>
            <a:chOff x="3093" y="2448"/>
            <a:chExt cx="576" cy="960"/>
          </a:xfrm>
        </p:grpSpPr>
        <p:sp>
          <p:nvSpPr>
            <p:cNvPr id="48" name="Text Box 14"/>
            <p:cNvSpPr txBox="1">
              <a:spLocks noChangeArrowheads="1"/>
            </p:cNvSpPr>
            <p:nvPr/>
          </p:nvSpPr>
          <p:spPr bwMode="auto">
            <a:xfrm>
              <a:off x="3429" y="2448"/>
              <a:ext cx="240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5600" b="1">
                  <a:solidFill>
                    <a:srgbClr val="0033CC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>
              <a:off x="3093" y="2688"/>
              <a:ext cx="288" cy="72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8600"/>
            </a:p>
          </p:txBody>
        </p:sp>
      </p:grp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17292636" y="9011656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grpSp>
        <p:nvGrpSpPr>
          <p:cNvPr id="51" name="Group 17"/>
          <p:cNvGrpSpPr>
            <a:grpSpLocks/>
          </p:cNvGrpSpPr>
          <p:nvPr/>
        </p:nvGrpSpPr>
        <p:grpSpPr bwMode="auto">
          <a:xfrm>
            <a:off x="16994186" y="5462007"/>
            <a:ext cx="942976" cy="7146926"/>
            <a:chOff x="3081" y="1893"/>
            <a:chExt cx="297" cy="2251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>
              <a:off x="3243" y="2142"/>
              <a:ext cx="0" cy="177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8600"/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3090" y="1893"/>
              <a:ext cx="288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3081" y="3843"/>
              <a:ext cx="288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5600" b="1" dirty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</p:grpSp>
      <p:sp>
        <p:nvSpPr>
          <p:cNvPr id="55" name="Text Box 21"/>
          <p:cNvSpPr txBox="1">
            <a:spLocks noChangeArrowheads="1"/>
          </p:cNvSpPr>
          <p:nvPr/>
        </p:nvSpPr>
        <p:spPr bwMode="auto">
          <a:xfrm>
            <a:off x="17603786" y="8386183"/>
            <a:ext cx="762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600" b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</a:t>
            </a:r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>
            <a:off x="14520974" y="4953000"/>
            <a:ext cx="8512" cy="74676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57" name="Line 23"/>
          <p:cNvSpPr>
            <a:spLocks noChangeShapeType="1"/>
          </p:cNvSpPr>
          <p:nvPr/>
        </p:nvSpPr>
        <p:spPr bwMode="auto">
          <a:xfrm>
            <a:off x="14104576" y="11734800"/>
            <a:ext cx="6928212" cy="80383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14104576" y="4953000"/>
            <a:ext cx="2725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693602" y="10966705"/>
            <a:ext cx="2725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14143037" y="11734800"/>
            <a:ext cx="339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4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O</a:t>
            </a:r>
            <a:endParaRPr lang="en-US" sz="3600" b="1" dirty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24030" y="6166878"/>
            <a:ext cx="118982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Tập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hợp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tất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cả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những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</a:rPr>
              <a:t> M </a:t>
            </a:r>
            <a:r>
              <a:rPr lang="en-US" sz="5000" dirty="0" err="1">
                <a:latin typeface="Times New Roman" panose="02020603050405020304" pitchFamily="18" charset="0"/>
              </a:rPr>
              <a:t>nằm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trong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mặt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phẳng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cách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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cố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định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cho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trước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một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khoảng</a:t>
            </a:r>
            <a:r>
              <a:rPr lang="en-US" sz="5000" dirty="0">
                <a:latin typeface="Times New Roman" panose="02020603050405020304" pitchFamily="18" charset="0"/>
              </a:rPr>
              <a:t> R </a:t>
            </a:r>
            <a:r>
              <a:rPr lang="en-US" sz="5000" dirty="0" err="1">
                <a:latin typeface="Times New Roman" panose="02020603050405020304" pitchFamily="18" charset="0"/>
              </a:rPr>
              <a:t>không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đổi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gọi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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bán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R</a:t>
            </a:r>
            <a:r>
              <a:rPr lang="en-US" sz="50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829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1" grpId="0" animBg="1"/>
      <p:bldP spid="50" grpId="0" animBg="1"/>
      <p:bldP spid="55" grpId="0"/>
      <p:bldP spid="56" grpId="0" animBg="1"/>
      <p:bldP spid="57" grpId="0" animBg="1"/>
      <p:bldP spid="58" grpId="0"/>
      <p:bldP spid="59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912204"/>
            <a:ext cx="19203987" cy="830997"/>
            <a:chOff x="166688" y="2232438"/>
            <a:chExt cx="19203987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166688" y="2245139"/>
              <a:ext cx="190658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2253662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2232438"/>
              <a:ext cx="172831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ĐƯỜNG TRÒN CÓ TÂM VÀ BÁN KÍNH CHO TRƯỚC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56206" y="3611244"/>
            <a:ext cx="22539463" cy="9066501"/>
            <a:chOff x="881131" y="4375019"/>
            <a:chExt cx="22539463" cy="6659043"/>
          </a:xfrm>
        </p:grpSpPr>
        <p:sp>
          <p:nvSpPr>
            <p:cNvPr id="39" name="Rounded Rectangle 38"/>
            <p:cNvSpPr/>
            <p:nvPr/>
          </p:nvSpPr>
          <p:spPr>
            <a:xfrm>
              <a:off x="1551868" y="4535825"/>
              <a:ext cx="21868726" cy="64982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3" name="Group 65"/>
            <p:cNvGrpSpPr/>
            <p:nvPr/>
          </p:nvGrpSpPr>
          <p:grpSpPr>
            <a:xfrm>
              <a:off x="881131" y="4375019"/>
              <a:ext cx="4193447" cy="781943"/>
              <a:chOff x="-28887" y="8752206"/>
              <a:chExt cx="4193447" cy="781943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-28887" y="8752206"/>
                <a:ext cx="4193447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086593" y="8843252"/>
                <a:ext cx="184731" cy="474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5117180" y="3894758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Trên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mặt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phẳng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i="1" dirty="0">
                <a:latin typeface="Times New Roman" panose="02020603050405020304" pitchFamily="18" charset="0"/>
              </a:rPr>
              <a:t>Oxy</a:t>
            </a:r>
            <a:r>
              <a:rPr lang="en-US" sz="5000" dirty="0">
                <a:latin typeface="Times New Roman" panose="02020603050405020304" pitchFamily="18" charset="0"/>
              </a:rPr>
              <a:t>  </a:t>
            </a:r>
            <a:r>
              <a:rPr lang="en-US" sz="5000" dirty="0" err="1">
                <a:latin typeface="Times New Roman" panose="02020603050405020304" pitchFamily="18" charset="0"/>
              </a:rPr>
              <a:t>cho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(C)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 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sz="50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50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; </a:t>
            </a:r>
            <a:r>
              <a:rPr lang="en-US" sz="50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bán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b="1" i="1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0" name="Oval 72"/>
          <p:cNvSpPr>
            <a:spLocks noChangeArrowheads="1"/>
          </p:cNvSpPr>
          <p:nvPr/>
        </p:nvSpPr>
        <p:spPr bwMode="auto">
          <a:xfrm>
            <a:off x="18864263" y="5607050"/>
            <a:ext cx="3543300" cy="3441700"/>
          </a:xfrm>
          <a:prstGeom prst="ellips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41" name="Line 73"/>
          <p:cNvSpPr>
            <a:spLocks noChangeShapeType="1"/>
          </p:cNvSpPr>
          <p:nvPr/>
        </p:nvSpPr>
        <p:spPr bwMode="auto">
          <a:xfrm>
            <a:off x="20677651" y="7288593"/>
            <a:ext cx="1660110" cy="572707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grpSp>
        <p:nvGrpSpPr>
          <p:cNvPr id="42" name="Group 74"/>
          <p:cNvGrpSpPr>
            <a:grpSpLocks/>
          </p:cNvGrpSpPr>
          <p:nvPr/>
        </p:nvGrpSpPr>
        <p:grpSpPr bwMode="auto">
          <a:xfrm>
            <a:off x="19010948" y="6623050"/>
            <a:ext cx="3409950" cy="1333500"/>
            <a:chOff x="3570" y="1530"/>
            <a:chExt cx="1074" cy="420"/>
          </a:xfrm>
        </p:grpSpPr>
        <p:sp>
          <p:nvSpPr>
            <p:cNvPr id="44" name="Line 75"/>
            <p:cNvSpPr>
              <a:spLocks noChangeShapeType="1"/>
            </p:cNvSpPr>
            <p:nvPr/>
          </p:nvSpPr>
          <p:spPr bwMode="auto">
            <a:xfrm>
              <a:off x="3570" y="1530"/>
              <a:ext cx="1038" cy="39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33CC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8600"/>
            </a:p>
          </p:txBody>
        </p:sp>
        <p:sp>
          <p:nvSpPr>
            <p:cNvPr id="45" name="Oval 76"/>
            <p:cNvSpPr>
              <a:spLocks noChangeArrowheads="1"/>
            </p:cNvSpPr>
            <p:nvPr/>
          </p:nvSpPr>
          <p:spPr bwMode="auto">
            <a:xfrm>
              <a:off x="4596" y="190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3600">
                <a:latin typeface="Times New Roman" panose="02020603050405020304" pitchFamily="18" charset="0"/>
              </a:endParaRPr>
            </a:p>
          </p:txBody>
        </p:sp>
      </p:grpSp>
      <p:sp>
        <p:nvSpPr>
          <p:cNvPr id="46" name="Line 77"/>
          <p:cNvSpPr>
            <a:spLocks noChangeShapeType="1"/>
          </p:cNvSpPr>
          <p:nvPr/>
        </p:nvSpPr>
        <p:spPr bwMode="auto">
          <a:xfrm>
            <a:off x="17854614" y="7252247"/>
            <a:ext cx="2771774" cy="18504"/>
          </a:xfrm>
          <a:prstGeom prst="line">
            <a:avLst/>
          </a:prstGeom>
          <a:noFill/>
          <a:ln w="76200">
            <a:solidFill>
              <a:srgbClr val="99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47" name="Line 78"/>
          <p:cNvSpPr>
            <a:spLocks noChangeShapeType="1"/>
          </p:cNvSpPr>
          <p:nvPr/>
        </p:nvSpPr>
        <p:spPr bwMode="auto">
          <a:xfrm>
            <a:off x="20626387" y="7329653"/>
            <a:ext cx="3176" cy="1995323"/>
          </a:xfrm>
          <a:prstGeom prst="line">
            <a:avLst/>
          </a:prstGeom>
          <a:noFill/>
          <a:ln w="76200">
            <a:solidFill>
              <a:srgbClr val="99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48" name="Rectangle 79"/>
          <p:cNvSpPr>
            <a:spLocks noChangeArrowheads="1"/>
          </p:cNvSpPr>
          <p:nvPr/>
        </p:nvSpPr>
        <p:spPr bwMode="auto">
          <a:xfrm>
            <a:off x="21359813" y="6826250"/>
            <a:ext cx="3767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0000CC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49" name="Rectangle 80"/>
          <p:cNvSpPr>
            <a:spLocks noChangeArrowheads="1"/>
          </p:cNvSpPr>
          <p:nvPr/>
        </p:nvSpPr>
        <p:spPr bwMode="auto">
          <a:xfrm>
            <a:off x="22937787" y="9204326"/>
            <a:ext cx="2725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0" name="Line 81"/>
          <p:cNvSpPr>
            <a:spLocks noChangeShapeType="1"/>
          </p:cNvSpPr>
          <p:nvPr/>
        </p:nvSpPr>
        <p:spPr bwMode="auto">
          <a:xfrm>
            <a:off x="17917319" y="5308077"/>
            <a:ext cx="0" cy="5359923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51" name="Oval 82"/>
          <p:cNvSpPr>
            <a:spLocks noChangeArrowheads="1"/>
          </p:cNvSpPr>
          <p:nvPr/>
        </p:nvSpPr>
        <p:spPr bwMode="auto">
          <a:xfrm>
            <a:off x="17850682" y="9290050"/>
            <a:ext cx="92074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52" name="Rectangle 83"/>
          <p:cNvSpPr>
            <a:spLocks noChangeArrowheads="1"/>
          </p:cNvSpPr>
          <p:nvPr/>
        </p:nvSpPr>
        <p:spPr bwMode="auto">
          <a:xfrm>
            <a:off x="17565701" y="9128124"/>
            <a:ext cx="469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3" name="Oval 84"/>
          <p:cNvSpPr>
            <a:spLocks noChangeArrowheads="1"/>
          </p:cNvSpPr>
          <p:nvPr/>
        </p:nvSpPr>
        <p:spPr bwMode="auto">
          <a:xfrm>
            <a:off x="20622455" y="7232650"/>
            <a:ext cx="92076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20772437" y="6521450"/>
            <a:ext cx="2051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b="1" i="1" dirty="0">
                <a:solidFill>
                  <a:srgbClr val="99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</a:t>
            </a:r>
          </a:p>
        </p:txBody>
      </p:sp>
      <p:sp>
        <p:nvSpPr>
          <p:cNvPr id="55" name="Oval 86"/>
          <p:cNvSpPr>
            <a:spLocks noChangeArrowheads="1"/>
          </p:cNvSpPr>
          <p:nvPr/>
        </p:nvSpPr>
        <p:spPr bwMode="auto">
          <a:xfrm>
            <a:off x="17867786" y="7213600"/>
            <a:ext cx="92074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56" name="Rectangle 87"/>
          <p:cNvSpPr>
            <a:spLocks noChangeArrowheads="1"/>
          </p:cNvSpPr>
          <p:nvPr/>
        </p:nvSpPr>
        <p:spPr bwMode="auto">
          <a:xfrm>
            <a:off x="17384714" y="6858000"/>
            <a:ext cx="6000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b</a:t>
            </a:r>
            <a:endParaRPr lang="en-US" sz="4800" i="1" baseline="-25000" dirty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Oval 88"/>
          <p:cNvSpPr>
            <a:spLocks noChangeArrowheads="1"/>
          </p:cNvSpPr>
          <p:nvPr/>
        </p:nvSpPr>
        <p:spPr bwMode="auto">
          <a:xfrm>
            <a:off x="20571179" y="9272960"/>
            <a:ext cx="92076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58" name="Rectangle 89"/>
          <p:cNvSpPr>
            <a:spLocks noChangeArrowheads="1"/>
          </p:cNvSpPr>
          <p:nvPr/>
        </p:nvSpPr>
        <p:spPr bwMode="auto">
          <a:xfrm>
            <a:off x="20423188" y="9264650"/>
            <a:ext cx="3077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a</a:t>
            </a:r>
            <a:endParaRPr lang="en-US" sz="4800" i="1" baseline="-25000" dirty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" name="Rectangle 90"/>
          <p:cNvSpPr>
            <a:spLocks noChangeArrowheads="1"/>
          </p:cNvSpPr>
          <p:nvPr/>
        </p:nvSpPr>
        <p:spPr bwMode="auto">
          <a:xfrm>
            <a:off x="17375187" y="5029200"/>
            <a:ext cx="2725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i="1" dirty="0">
                <a:solidFill>
                  <a:srgbClr val="993300"/>
                </a:solidFill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60" name="Group 91"/>
          <p:cNvGrpSpPr>
            <a:grpSpLocks/>
          </p:cNvGrpSpPr>
          <p:nvPr/>
        </p:nvGrpSpPr>
        <p:grpSpPr bwMode="auto">
          <a:xfrm>
            <a:off x="18335978" y="6349172"/>
            <a:ext cx="4663156" cy="2186633"/>
            <a:chOff x="3402" y="1464"/>
            <a:chExt cx="1437" cy="651"/>
          </a:xfrm>
        </p:grpSpPr>
        <p:sp>
          <p:nvSpPr>
            <p:cNvPr id="61" name="Rectangle 92"/>
            <p:cNvSpPr>
              <a:spLocks noChangeArrowheads="1"/>
            </p:cNvSpPr>
            <p:nvPr/>
          </p:nvSpPr>
          <p:spPr bwMode="auto">
            <a:xfrm>
              <a:off x="4656" y="1882"/>
              <a:ext cx="18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4800" b="1" dirty="0">
                  <a:solidFill>
                    <a:srgbClr val="9933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62" name="Line 93"/>
            <p:cNvSpPr>
              <a:spLocks noChangeShapeType="1"/>
            </p:cNvSpPr>
            <p:nvPr/>
          </p:nvSpPr>
          <p:spPr bwMode="auto">
            <a:xfrm>
              <a:off x="3402" y="1464"/>
              <a:ext cx="1038" cy="39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33CC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8600"/>
            </a:p>
          </p:txBody>
        </p:sp>
      </p:grpSp>
      <p:sp>
        <p:nvSpPr>
          <p:cNvPr id="63" name="Line 94"/>
          <p:cNvSpPr>
            <a:spLocks noChangeShapeType="1"/>
          </p:cNvSpPr>
          <p:nvPr/>
        </p:nvSpPr>
        <p:spPr bwMode="auto">
          <a:xfrm>
            <a:off x="16994187" y="9311640"/>
            <a:ext cx="6334124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64" name="Rectangle 63"/>
          <p:cNvSpPr/>
          <p:nvPr/>
        </p:nvSpPr>
        <p:spPr>
          <a:xfrm>
            <a:off x="1786502" y="4911054"/>
            <a:ext cx="17964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Ta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35479"/>
              </p:ext>
            </p:extLst>
          </p:nvPr>
        </p:nvGraphicFramePr>
        <p:xfrm>
          <a:off x="4230688" y="4927600"/>
          <a:ext cx="3581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3" name="Equation" r:id="rId4" imgW="1790640" imgH="482400" progId="Equation.DSMT4">
                  <p:embed/>
                </p:oleObj>
              </mc:Choice>
              <mc:Fallback>
                <p:oleObj name="Equation" r:id="rId4" imgW="1790640" imgH="48240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30688" y="4927600"/>
                        <a:ext cx="35814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107548"/>
              </p:ext>
            </p:extLst>
          </p:nvPr>
        </p:nvGraphicFramePr>
        <p:xfrm>
          <a:off x="8385174" y="5835650"/>
          <a:ext cx="665480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4" name="Equation" r:id="rId6" imgW="3327120" imgH="647640" progId="Equation.DSMT4">
                  <p:embed/>
                </p:oleObj>
              </mc:Choice>
              <mc:Fallback>
                <p:oleObj name="Equation" r:id="rId6" imgW="3327120" imgH="64764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5174" y="5835650"/>
                        <a:ext cx="6654800" cy="1325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810020"/>
              </p:ext>
            </p:extLst>
          </p:nvPr>
        </p:nvGraphicFramePr>
        <p:xfrm>
          <a:off x="8430502" y="7387863"/>
          <a:ext cx="64008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5" name="Equation" r:id="rId8" imgW="3200400" imgH="545760" progId="Equation.DSMT4">
                  <p:embed/>
                </p:oleObj>
              </mc:Choice>
              <mc:Fallback>
                <p:oleObj name="Equation" r:id="rId8" imgW="3200400" imgH="54576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30502" y="7387863"/>
                        <a:ext cx="6400800" cy="111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90889"/>
              </p:ext>
            </p:extLst>
          </p:nvPr>
        </p:nvGraphicFramePr>
        <p:xfrm>
          <a:off x="8383587" y="5065713"/>
          <a:ext cx="2717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6" name="Equation" r:id="rId10" imgW="1358640" imgH="279360" progId="Equation.DSMT4">
                  <p:embed/>
                </p:oleObj>
              </mc:Choice>
              <mc:Fallback>
                <p:oleObj name="Equation" r:id="rId10" imgW="1358640" imgH="279360" progId="Equation.DSMT4">
                  <p:embed/>
                  <p:pic>
                    <p:nvPicPr>
                      <p:cNvPr id="49" name="Object 4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83587" y="5065713"/>
                        <a:ext cx="2717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1731961" y="9608106"/>
            <a:ext cx="198342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được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gọi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của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 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sz="50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50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; </a:t>
            </a:r>
            <a:r>
              <a:rPr lang="en-US" sz="50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bán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b="1" i="1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048450"/>
              </p:ext>
            </p:extLst>
          </p:nvPr>
        </p:nvGraphicFramePr>
        <p:xfrm>
          <a:off x="5258613" y="9471201"/>
          <a:ext cx="74088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7" name="Equation" r:id="rId12" imgW="2806560" imgH="545760" progId="Equation.DSMT4">
                  <p:embed/>
                </p:oleObj>
              </mc:Choice>
              <mc:Fallback>
                <p:oleObj name="Equation" r:id="rId12" imgW="2806560" imgH="54576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58613" y="9471201"/>
                        <a:ext cx="7408863" cy="111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Oval 86"/>
          <p:cNvSpPr>
            <a:spLocks noChangeArrowheads="1"/>
          </p:cNvSpPr>
          <p:nvPr/>
        </p:nvSpPr>
        <p:spPr bwMode="auto">
          <a:xfrm>
            <a:off x="22236113" y="7924800"/>
            <a:ext cx="92074" cy="9207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8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/>
      <p:bldP spid="63" grpId="0" animBg="1"/>
      <p:bldP spid="64" grpId="0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584762"/>
            <a:ext cx="1906588" cy="804674"/>
            <a:chOff x="-288924" y="1905000"/>
            <a:chExt cx="2362200" cy="804672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3241" y="1913523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92187" y="2533888"/>
            <a:ext cx="543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37341" y="5831676"/>
            <a:ext cx="21819676" cy="7509641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366751" y="2369468"/>
            <a:ext cx="21841827" cy="3064306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520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2" name="Rectangle 91"/>
          <p:cNvSpPr/>
          <p:nvPr/>
        </p:nvSpPr>
        <p:spPr>
          <a:xfrm>
            <a:off x="4575430" y="2971800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Cho </a:t>
            </a:r>
            <a:r>
              <a:rPr lang="en-US" sz="5000" dirty="0" err="1">
                <a:latin typeface="Times New Roman" panose="02020603050405020304" pitchFamily="18" charset="0"/>
              </a:rPr>
              <a:t>hai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</a:rPr>
              <a:t>                 </a:t>
            </a:r>
            <a:r>
              <a:rPr lang="en-US" sz="5000" dirty="0" err="1">
                <a:latin typeface="Times New Roman" panose="02020603050405020304" pitchFamily="18" charset="0"/>
              </a:rPr>
              <a:t>và</a:t>
            </a:r>
            <a:r>
              <a:rPr lang="en-US" sz="5000" dirty="0">
                <a:latin typeface="Times New Roman" panose="02020603050405020304" pitchFamily="18" charset="0"/>
              </a:rPr>
              <a:t>               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508431"/>
              </p:ext>
            </p:extLst>
          </p:nvPr>
        </p:nvGraphicFramePr>
        <p:xfrm>
          <a:off x="11528477" y="3017936"/>
          <a:ext cx="2159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57" name="Equation" r:id="rId4" imgW="1079280" imgH="482400" progId="Equation.DSMT4">
                  <p:embed/>
                </p:oleObj>
              </mc:Choice>
              <mc:Fallback>
                <p:oleObj name="Equation" r:id="rId4" imgW="1079280" imgH="482400" progId="Equation.DSMT4">
                  <p:embed/>
                  <p:pic>
                    <p:nvPicPr>
                      <p:cNvPr id="66" name="Object 6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28477" y="3017936"/>
                        <a:ext cx="2159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826434"/>
              </p:ext>
            </p:extLst>
          </p:nvPr>
        </p:nvGraphicFramePr>
        <p:xfrm>
          <a:off x="8354557" y="3017154"/>
          <a:ext cx="2260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58" name="Equation" r:id="rId6" imgW="1130040" imgH="482400" progId="Equation.DSMT4">
                  <p:embed/>
                </p:oleObj>
              </mc:Choice>
              <mc:Fallback>
                <p:oleObj name="Equation" r:id="rId6" imgW="1130040" imgH="482400" progId="Equation.DSMT4">
                  <p:embed/>
                  <p:pic>
                    <p:nvPicPr>
                      <p:cNvPr id="94" name="Object 9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54557" y="3017154"/>
                        <a:ext cx="2260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Rectangle 98"/>
          <p:cNvSpPr/>
          <p:nvPr/>
        </p:nvSpPr>
        <p:spPr>
          <a:xfrm>
            <a:off x="4676389" y="3810000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a). </a:t>
            </a:r>
            <a:r>
              <a:rPr lang="en-US" sz="5000" dirty="0" err="1">
                <a:latin typeface="Times New Roman" panose="02020603050405020304" pitchFamily="18" charset="0"/>
              </a:rPr>
              <a:t>Viết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(C)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     </a:t>
            </a:r>
            <a:r>
              <a:rPr lang="en-US" sz="5000" dirty="0" err="1">
                <a:latin typeface="Times New Roman" panose="02020603050405020304" pitchFamily="18" charset="0"/>
              </a:rPr>
              <a:t>và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</a:t>
            </a:r>
            <a:r>
              <a:rPr lang="en-US" sz="5000" dirty="0">
                <a:latin typeface="Times New Roman" panose="02020603050405020304" pitchFamily="18" charset="0"/>
              </a:rPr>
              <a:t> qua    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396513"/>
              </p:ext>
            </p:extLst>
          </p:nvPr>
        </p:nvGraphicFramePr>
        <p:xfrm>
          <a:off x="16145827" y="3994762"/>
          <a:ext cx="558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59" name="Equation" r:id="rId8" imgW="279360" imgH="266400" progId="Equation.DSMT4">
                  <p:embed/>
                </p:oleObj>
              </mc:Choice>
              <mc:Fallback>
                <p:oleObj name="Equation" r:id="rId8" imgW="279360" imgH="266400" progId="Equation.DSMT4">
                  <p:embed/>
                  <p:pic>
                    <p:nvPicPr>
                      <p:cNvPr id="97" name="Object 9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145827" y="3994762"/>
                        <a:ext cx="5588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559881"/>
              </p:ext>
            </p:extLst>
          </p:nvPr>
        </p:nvGraphicFramePr>
        <p:xfrm>
          <a:off x="19371627" y="3994762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0" name="Equation" r:id="rId10" imgW="228600" imgH="266400" progId="Equation.DSMT4">
                  <p:embed/>
                </p:oleObj>
              </mc:Choice>
              <mc:Fallback>
                <p:oleObj name="Equation" r:id="rId10" imgW="228600" imgH="266400" progId="Equation.DSMT4">
                  <p:embed/>
                  <p:pic>
                    <p:nvPicPr>
                      <p:cNvPr id="98" name="Object 9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371627" y="3994762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Rectangle 101"/>
          <p:cNvSpPr/>
          <p:nvPr/>
        </p:nvSpPr>
        <p:spPr>
          <a:xfrm>
            <a:off x="4676389" y="4572000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b). </a:t>
            </a:r>
            <a:r>
              <a:rPr lang="en-US" sz="5000" dirty="0" err="1">
                <a:latin typeface="Times New Roman" panose="02020603050405020304" pitchFamily="18" charset="0"/>
              </a:rPr>
              <a:t>Viết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(C) </a:t>
            </a:r>
            <a:r>
              <a:rPr lang="en-US" sz="5000" dirty="0" err="1">
                <a:latin typeface="Times New Roman" panose="02020603050405020304" pitchFamily="18" charset="0"/>
              </a:rPr>
              <a:t>nhận</a:t>
            </a:r>
            <a:r>
              <a:rPr lang="en-US" sz="5000" dirty="0">
                <a:latin typeface="Times New Roman" panose="02020603050405020304" pitchFamily="18" charset="0"/>
              </a:rPr>
              <a:t>        </a:t>
            </a:r>
            <a:r>
              <a:rPr lang="en-US" sz="5000" dirty="0" err="1">
                <a:latin typeface="Times New Roman" panose="02020603050405020304" pitchFamily="18" charset="0"/>
              </a:rPr>
              <a:t>làm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kính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795227"/>
              </p:ext>
            </p:extLst>
          </p:nvPr>
        </p:nvGraphicFramePr>
        <p:xfrm>
          <a:off x="15724188" y="4756150"/>
          <a:ext cx="914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1" name="Equation" r:id="rId12" imgW="457200" imgH="266400" progId="Equation.DSMT4">
                  <p:embed/>
                </p:oleObj>
              </mc:Choice>
              <mc:Fallback>
                <p:oleObj name="Equation" r:id="rId12" imgW="457200" imgH="266400" progId="Equation.DSMT4">
                  <p:embed/>
                  <p:pic>
                    <p:nvPicPr>
                      <p:cNvPr id="97" name="Object 9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724188" y="4756150"/>
                        <a:ext cx="914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1920873" y="1572061"/>
            <a:ext cx="17283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ĐƯỜNG TRÒN CÓ TÂM VÀ BÁN KÍNH CHO TRƯỚC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828789" y="6072426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a).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(C)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     </a:t>
            </a:r>
            <a:r>
              <a:rPr lang="en-US" sz="5000" dirty="0" err="1">
                <a:latin typeface="Times New Roman" panose="02020603050405020304" pitchFamily="18" charset="0"/>
              </a:rPr>
              <a:t>và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nhận</a:t>
            </a:r>
            <a:r>
              <a:rPr lang="en-US" sz="5000" dirty="0">
                <a:latin typeface="Times New Roman" panose="02020603050405020304" pitchFamily="18" charset="0"/>
              </a:rPr>
              <a:t>       </a:t>
            </a:r>
            <a:r>
              <a:rPr lang="en-US" sz="5000" dirty="0" err="1">
                <a:latin typeface="Times New Roman" panose="02020603050405020304" pitchFamily="18" charset="0"/>
              </a:rPr>
              <a:t>làm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kính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26243"/>
              </p:ext>
            </p:extLst>
          </p:nvPr>
        </p:nvGraphicFramePr>
        <p:xfrm>
          <a:off x="11777188" y="6249700"/>
          <a:ext cx="558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2" name="Equation" r:id="rId14" imgW="279360" imgH="266400" progId="Equation.DSMT4">
                  <p:embed/>
                </p:oleObj>
              </mc:Choice>
              <mc:Fallback>
                <p:oleObj name="Equation" r:id="rId14" imgW="279360" imgH="266400" progId="Equation.DSMT4">
                  <p:embed/>
                  <p:pic>
                    <p:nvPicPr>
                      <p:cNvPr id="100" name="Object 9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777188" y="6249700"/>
                        <a:ext cx="5588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00972"/>
              </p:ext>
            </p:extLst>
          </p:nvPr>
        </p:nvGraphicFramePr>
        <p:xfrm>
          <a:off x="14555788" y="6248400"/>
          <a:ext cx="914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3" name="Equation" r:id="rId15" imgW="457200" imgH="266400" progId="Equation.DSMT4">
                  <p:embed/>
                </p:oleObj>
              </mc:Choice>
              <mc:Fallback>
                <p:oleObj name="Equation" r:id="rId15" imgW="457200" imgH="266400" progId="Equation.DSMT4">
                  <p:embed/>
                  <p:pic>
                    <p:nvPicPr>
                      <p:cNvPr id="109" name="Object 10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555788" y="6248400"/>
                        <a:ext cx="914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342206"/>
              </p:ext>
            </p:extLst>
          </p:nvPr>
        </p:nvGraphicFramePr>
        <p:xfrm>
          <a:off x="3109913" y="6899275"/>
          <a:ext cx="102616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4" name="Equation" r:id="rId17" imgW="5130720" imgH="698400" progId="Equation.DSMT4">
                  <p:embed/>
                </p:oleObj>
              </mc:Choice>
              <mc:Fallback>
                <p:oleObj name="Equation" r:id="rId17" imgW="5130720" imgH="698400" progId="Equation.DSMT4">
                  <p:embed/>
                  <p:pic>
                    <p:nvPicPr>
                      <p:cNvPr id="95" name="Object 9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09913" y="6899275"/>
                        <a:ext cx="1026160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359274"/>
              </p:ext>
            </p:extLst>
          </p:nvPr>
        </p:nvGraphicFramePr>
        <p:xfrm>
          <a:off x="4521200" y="8455025"/>
          <a:ext cx="7315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5" name="Equation" r:id="rId19" imgW="3657600" imgH="545760" progId="Equation.DSMT4">
                  <p:embed/>
                </p:oleObj>
              </mc:Choice>
              <mc:Fallback>
                <p:oleObj name="Equation" r:id="rId19" imgW="3657600" imgH="545760" progId="Equation.DSMT4">
                  <p:embed/>
                  <p:pic>
                    <p:nvPicPr>
                      <p:cNvPr id="93" name="Object 9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21200" y="8455025"/>
                        <a:ext cx="73152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Rectangle 96"/>
          <p:cNvSpPr/>
          <p:nvPr/>
        </p:nvSpPr>
        <p:spPr>
          <a:xfrm>
            <a:off x="1373187" y="9601200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b).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i="1" dirty="0">
                <a:latin typeface="Times New Roman" panose="02020603050405020304" pitchFamily="18" charset="0"/>
              </a:rPr>
              <a:t>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của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(C)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trung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của</a:t>
            </a:r>
            <a:r>
              <a:rPr lang="en-US" sz="5000" dirty="0">
                <a:latin typeface="Times New Roman" panose="02020603050405020304" pitchFamily="18" charset="0"/>
              </a:rPr>
              <a:t>       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111621"/>
              </p:ext>
            </p:extLst>
          </p:nvPr>
        </p:nvGraphicFramePr>
        <p:xfrm>
          <a:off x="13596037" y="9774317"/>
          <a:ext cx="914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6" name="Equation" r:id="rId21" imgW="457200" imgH="266400" progId="Equation.DSMT4">
                  <p:embed/>
                </p:oleObj>
              </mc:Choice>
              <mc:Fallback>
                <p:oleObj name="Equation" r:id="rId21" imgW="457200" imgH="26640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596037" y="9774317"/>
                        <a:ext cx="914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944223"/>
              </p:ext>
            </p:extLst>
          </p:nvPr>
        </p:nvGraphicFramePr>
        <p:xfrm>
          <a:off x="15118560" y="8295984"/>
          <a:ext cx="35052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7" name="Equation" r:id="rId22" imgW="1752480" imgH="1625400" progId="Equation.DSMT4">
                  <p:embed/>
                </p:oleObj>
              </mc:Choice>
              <mc:Fallback>
                <p:oleObj name="Equation" r:id="rId22" imgW="1752480" imgH="162540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118560" y="8295984"/>
                        <a:ext cx="3505200" cy="325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617273"/>
              </p:ext>
            </p:extLst>
          </p:nvPr>
        </p:nvGraphicFramePr>
        <p:xfrm>
          <a:off x="2356416" y="10693264"/>
          <a:ext cx="2489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8" name="Equation" r:id="rId24" imgW="1244520" imgH="482400" progId="Equation.DSMT4">
                  <p:embed/>
                </p:oleObj>
              </mc:Choice>
              <mc:Fallback>
                <p:oleObj name="Equation" r:id="rId24" imgW="1244520" imgH="482400" progId="Equation.DSMT4">
                  <p:embed/>
                  <p:pic>
                    <p:nvPicPr>
                      <p:cNvPr id="104" name="Object 10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356416" y="10693264"/>
                        <a:ext cx="2489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3502"/>
              </p:ext>
            </p:extLst>
          </p:nvPr>
        </p:nvGraphicFramePr>
        <p:xfrm>
          <a:off x="18552016" y="8182398"/>
          <a:ext cx="4343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69" name="Equation" r:id="rId26" imgW="2171520" imgH="1752480" progId="Equation.DSMT4">
                  <p:embed/>
                </p:oleObj>
              </mc:Choice>
              <mc:Fallback>
                <p:oleObj name="Equation" r:id="rId26" imgW="2171520" imgH="1752480" progId="Equation.DSMT4">
                  <p:embed/>
                  <p:pic>
                    <p:nvPicPr>
                      <p:cNvPr id="104" name="Object 10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8552016" y="8182398"/>
                        <a:ext cx="43434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Rectangle 110"/>
          <p:cNvSpPr/>
          <p:nvPr/>
        </p:nvSpPr>
        <p:spPr>
          <a:xfrm>
            <a:off x="4725987" y="10681613"/>
            <a:ext cx="28507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>
                <a:latin typeface="Times New Roman" panose="02020603050405020304" pitchFamily="18" charset="0"/>
              </a:rPr>
              <a:t>, </a:t>
            </a:r>
            <a:r>
              <a:rPr lang="en-US" sz="5000" dirty="0" err="1">
                <a:latin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kính</a:t>
            </a:r>
            <a:endParaRPr lang="en-US" sz="5000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444755"/>
              </p:ext>
            </p:extLst>
          </p:nvPr>
        </p:nvGraphicFramePr>
        <p:xfrm>
          <a:off x="7439025" y="10402888"/>
          <a:ext cx="43942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70" name="Equation" r:id="rId28" imgW="2197080" imgH="749160" progId="Equation.DSMT4">
                  <p:embed/>
                </p:oleObj>
              </mc:Choice>
              <mc:Fallback>
                <p:oleObj name="Equation" r:id="rId28" imgW="2197080" imgH="749160" progId="Equation.DSMT4">
                  <p:embed/>
                  <p:pic>
                    <p:nvPicPr>
                      <p:cNvPr id="93" name="Object 92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439025" y="10402888"/>
                        <a:ext cx="43942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15397"/>
              </p:ext>
            </p:extLst>
          </p:nvPr>
        </p:nvGraphicFramePr>
        <p:xfrm>
          <a:off x="4573587" y="11582400"/>
          <a:ext cx="6883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71" name="Equation" r:id="rId30" imgW="3441600" imgH="545760" progId="Equation.DSMT4">
                  <p:embed/>
                </p:oleObj>
              </mc:Choice>
              <mc:Fallback>
                <p:oleObj name="Equation" r:id="rId30" imgW="3441600" imgH="54576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573587" y="11582400"/>
                        <a:ext cx="68834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075500"/>
              </p:ext>
            </p:extLst>
          </p:nvPr>
        </p:nvGraphicFramePr>
        <p:xfrm>
          <a:off x="11672888" y="11777663"/>
          <a:ext cx="5207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72" name="Equation" r:id="rId32" imgW="2603160" imgH="482400" progId="Equation.DSMT4">
                  <p:embed/>
                </p:oleObj>
              </mc:Choice>
              <mc:Fallback>
                <p:oleObj name="Equation" r:id="rId32" imgW="2603160" imgH="482400" progId="Equation.DSMT4">
                  <p:embed/>
                  <p:pic>
                    <p:nvPicPr>
                      <p:cNvPr id="113" name="Object 112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1672888" y="11777663"/>
                        <a:ext cx="5207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83449"/>
              </p:ext>
            </p:extLst>
          </p:nvPr>
        </p:nvGraphicFramePr>
        <p:xfrm>
          <a:off x="13692188" y="7152173"/>
          <a:ext cx="3225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73" name="Equation" r:id="rId34" imgW="1612800" imgH="419040" progId="Equation.DSMT4">
                  <p:embed/>
                </p:oleObj>
              </mc:Choice>
              <mc:Fallback>
                <p:oleObj name="Equation" r:id="rId34" imgW="1612800" imgH="419040" progId="Equation.DSMT4">
                  <p:embed/>
                  <p:pic>
                    <p:nvPicPr>
                      <p:cNvPr id="93" name="Object 92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3692188" y="7152173"/>
                        <a:ext cx="3225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40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912204"/>
            <a:ext cx="19203987" cy="830998"/>
            <a:chOff x="166688" y="2232440"/>
            <a:chExt cx="19203987" cy="830996"/>
          </a:xfrm>
        </p:grpSpPr>
        <p:sp>
          <p:nvSpPr>
            <p:cNvPr id="3" name="Rounded Rectangle 2"/>
            <p:cNvSpPr/>
            <p:nvPr/>
          </p:nvSpPr>
          <p:spPr>
            <a:xfrm>
              <a:off x="166688" y="2258764"/>
              <a:ext cx="190658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2267287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2232440"/>
              <a:ext cx="172831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ĐƯỜNG TRÒN CÓ TÂM VÀ BÁN KÍNH CHO TRƯỚC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56206" y="3611244"/>
            <a:ext cx="22539463" cy="9066501"/>
            <a:chOff x="881131" y="4375019"/>
            <a:chExt cx="22539463" cy="6659043"/>
          </a:xfrm>
        </p:grpSpPr>
        <p:sp>
          <p:nvSpPr>
            <p:cNvPr id="39" name="Rounded Rectangle 38"/>
            <p:cNvSpPr/>
            <p:nvPr/>
          </p:nvSpPr>
          <p:spPr>
            <a:xfrm>
              <a:off x="1551868" y="4535825"/>
              <a:ext cx="21868726" cy="64982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3" name="Group 65"/>
            <p:cNvGrpSpPr/>
            <p:nvPr/>
          </p:nvGrpSpPr>
          <p:grpSpPr>
            <a:xfrm>
              <a:off x="881131" y="4375019"/>
              <a:ext cx="4193447" cy="781943"/>
              <a:chOff x="-28887" y="8752206"/>
              <a:chExt cx="4193447" cy="781943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-28887" y="8752206"/>
                <a:ext cx="4193447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086593" y="8843252"/>
                <a:ext cx="184731" cy="474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5117180" y="3894758"/>
            <a:ext cx="183460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Trên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mặt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phẳng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i="1" dirty="0">
                <a:latin typeface="Times New Roman" panose="02020603050405020304" pitchFamily="18" charset="0"/>
              </a:rPr>
              <a:t>Oxy</a:t>
            </a:r>
            <a:r>
              <a:rPr lang="en-US" sz="5000" dirty="0">
                <a:latin typeface="Times New Roman" panose="02020603050405020304" pitchFamily="18" charset="0"/>
              </a:rPr>
              <a:t>  </a:t>
            </a:r>
            <a:r>
              <a:rPr lang="en-US" sz="5000" dirty="0" err="1">
                <a:latin typeface="Times New Roman" panose="02020603050405020304" pitchFamily="18" charset="0"/>
              </a:rPr>
              <a:t>cho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(C)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 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sz="50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50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; </a:t>
            </a:r>
            <a:r>
              <a:rPr lang="en-US" sz="50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5000" b="1" dirty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bán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b="1" i="1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sz="5000" i="1" dirty="0"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5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582987" y="4861305"/>
            <a:ext cx="198342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                                              .</a:t>
            </a: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444046"/>
              </p:ext>
            </p:extLst>
          </p:nvPr>
        </p:nvGraphicFramePr>
        <p:xfrm>
          <a:off x="7109639" y="4724400"/>
          <a:ext cx="74088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42" name="Equation" r:id="rId4" imgW="2806560" imgH="545760" progId="Equation.DSMT4">
                  <p:embed/>
                </p:oleObj>
              </mc:Choice>
              <mc:Fallback>
                <p:oleObj name="Equation" r:id="rId4" imgW="2806560" imgH="545760" progId="Equation.DSMT4">
                  <p:embed/>
                  <p:pic>
                    <p:nvPicPr>
                      <p:cNvPr id="71" name="Object 7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09639" y="4724400"/>
                        <a:ext cx="7408863" cy="111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1648933" y="5984845"/>
            <a:ext cx="2162654" cy="769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Chú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ý :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782694" y="5975805"/>
            <a:ext cx="192972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5000" dirty="0" err="1">
                <a:latin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gốc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tọa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độ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i="1" dirty="0">
                <a:latin typeface="Times New Roman" panose="02020603050405020304" pitchFamily="18" charset="0"/>
              </a:rPr>
              <a:t>O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và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</a:rPr>
              <a:t>kính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  <a:r>
              <a:rPr lang="en-US" sz="5000" i="1" dirty="0">
                <a:latin typeface="Times New Roman" panose="02020603050405020304" pitchFamily="18" charset="0"/>
              </a:rPr>
              <a:t>R </a:t>
            </a:r>
            <a:r>
              <a:rPr lang="en-US" sz="5000" dirty="0" err="1">
                <a:latin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</a:rPr>
              <a:t>:                                          </a:t>
            </a:r>
          </a:p>
        </p:txBody>
      </p:sp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54476"/>
              </p:ext>
            </p:extLst>
          </p:nvPr>
        </p:nvGraphicFramePr>
        <p:xfrm>
          <a:off x="8685213" y="6945313"/>
          <a:ext cx="42576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43" name="Equation" r:id="rId6" imgW="1612800" imgH="431640" progId="Equation.DSMT4">
                  <p:embed/>
                </p:oleObj>
              </mc:Choice>
              <mc:Fallback>
                <p:oleObj name="Equation" r:id="rId6" imgW="1612800" imgH="431640" progId="Equation.DSMT4">
                  <p:embed/>
                  <p:pic>
                    <p:nvPicPr>
                      <p:cNvPr id="71" name="Object 7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85213" y="6945313"/>
                        <a:ext cx="4257675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975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572061"/>
            <a:ext cx="19203987" cy="830997"/>
            <a:chOff x="166688" y="1892299"/>
            <a:chExt cx="19203987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166688" y="1905000"/>
              <a:ext cx="190658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72831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ĐƯỜNG TRÒN CÓ TÂM VÀ BÁN KÍNH CHO TRƯỚC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4526" y="3423197"/>
            <a:ext cx="22539463" cy="9066501"/>
            <a:chOff x="881131" y="4375019"/>
            <a:chExt cx="22539463" cy="6659043"/>
          </a:xfrm>
        </p:grpSpPr>
        <p:sp>
          <p:nvSpPr>
            <p:cNvPr id="39" name="Rounded Rectangle 38"/>
            <p:cNvSpPr/>
            <p:nvPr/>
          </p:nvSpPr>
          <p:spPr>
            <a:xfrm>
              <a:off x="1551868" y="4535825"/>
              <a:ext cx="21868726" cy="64982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881131" y="4375019"/>
              <a:ext cx="4193447" cy="781943"/>
            </a:xfrm>
            <a:prstGeom prst="roundRect">
              <a:avLst/>
            </a:prstGeom>
            <a:solidFill>
              <a:srgbClr val="0072B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6044785" y="3898109"/>
            <a:ext cx="758958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78164"/>
              </p:ext>
            </p:extLst>
          </p:nvPr>
        </p:nvGraphicFramePr>
        <p:xfrm>
          <a:off x="12625181" y="3810000"/>
          <a:ext cx="5613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4" name="Equation" r:id="rId4" imgW="2806560" imgH="545760" progId="Equation.DSMT4">
                  <p:embed/>
                </p:oleObj>
              </mc:Choice>
              <mc:Fallback>
                <p:oleObj name="Equation" r:id="rId4" imgW="2806560" imgH="54576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25181" y="3810000"/>
                        <a:ext cx="56134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753388"/>
              </p:ext>
            </p:extLst>
          </p:nvPr>
        </p:nvGraphicFramePr>
        <p:xfrm>
          <a:off x="18340387" y="3944657"/>
          <a:ext cx="787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5" name="Equation" r:id="rId6" imgW="393480" imgH="482400" progId="Equation.DSMT4">
                  <p:embed/>
                </p:oleObj>
              </mc:Choice>
              <mc:Fallback>
                <p:oleObj name="Equation" r:id="rId6" imgW="393480" imgH="48240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40387" y="3944657"/>
                        <a:ext cx="7874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5" name="Straight Arrow Connector 74"/>
          <p:cNvCxnSpPr>
            <a:stCxn id="78" idx="1"/>
          </p:cNvCxnSpPr>
          <p:nvPr/>
        </p:nvCxnSpPr>
        <p:spPr>
          <a:xfrm flipH="1">
            <a:off x="9994127" y="4925248"/>
            <a:ext cx="3440351" cy="138060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8" idx="1"/>
          </p:cNvCxnSpPr>
          <p:nvPr/>
        </p:nvCxnSpPr>
        <p:spPr>
          <a:xfrm>
            <a:off x="13434478" y="4925248"/>
            <a:ext cx="2911071" cy="14203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8" idx="1"/>
          </p:cNvCxnSpPr>
          <p:nvPr/>
        </p:nvCxnSpPr>
        <p:spPr>
          <a:xfrm flipH="1">
            <a:off x="12924838" y="4925248"/>
            <a:ext cx="509640" cy="138060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8" name="AutoShape 22"/>
          <p:cNvSpPr>
            <a:spLocks/>
          </p:cNvSpPr>
          <p:nvPr/>
        </p:nvSpPr>
        <p:spPr bwMode="auto">
          <a:xfrm rot="16200000">
            <a:off x="13393654" y="4013595"/>
            <a:ext cx="81646" cy="1741659"/>
          </a:xfrm>
          <a:prstGeom prst="leftBrace">
            <a:avLst>
              <a:gd name="adj1" fmla="val 91667"/>
              <a:gd name="adj2" fmla="val 50000"/>
            </a:avLst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79" name="AutoShape 22"/>
          <p:cNvSpPr>
            <a:spLocks/>
          </p:cNvSpPr>
          <p:nvPr/>
        </p:nvSpPr>
        <p:spPr bwMode="auto">
          <a:xfrm rot="16200000">
            <a:off x="15818408" y="4015170"/>
            <a:ext cx="81646" cy="1741659"/>
          </a:xfrm>
          <a:prstGeom prst="leftBrace">
            <a:avLst>
              <a:gd name="adj1" fmla="val 91667"/>
              <a:gd name="adj2" fmla="val 50000"/>
            </a:avLst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cxnSp>
        <p:nvCxnSpPr>
          <p:cNvPr id="80" name="Straight Arrow Connector 79"/>
          <p:cNvCxnSpPr>
            <a:stCxn id="79" idx="1"/>
          </p:cNvCxnSpPr>
          <p:nvPr/>
        </p:nvCxnSpPr>
        <p:spPr>
          <a:xfrm flipH="1">
            <a:off x="11351526" y="4926823"/>
            <a:ext cx="4507706" cy="15081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9" idx="1"/>
            <a:endCxn id="90" idx="0"/>
          </p:cNvCxnSpPr>
          <p:nvPr/>
        </p:nvCxnSpPr>
        <p:spPr>
          <a:xfrm>
            <a:off x="15859232" y="4926823"/>
            <a:ext cx="3194848" cy="130284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9" idx="1"/>
          </p:cNvCxnSpPr>
          <p:nvPr/>
        </p:nvCxnSpPr>
        <p:spPr>
          <a:xfrm flipH="1">
            <a:off x="14760931" y="4926823"/>
            <a:ext cx="1098301" cy="14434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5904889" y="4909857"/>
            <a:ext cx="1676560" cy="14603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183840"/>
              </p:ext>
            </p:extLst>
          </p:nvPr>
        </p:nvGraphicFramePr>
        <p:xfrm>
          <a:off x="9279842" y="6289994"/>
          <a:ext cx="609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6" name="Equation" r:id="rId8" imgW="304560" imgH="355320" progId="Equation.DSMT4">
                  <p:embed/>
                </p:oleObj>
              </mc:Choice>
              <mc:Fallback>
                <p:oleObj name="Equation" r:id="rId8" imgW="304560" imgH="35532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279842" y="6289994"/>
                        <a:ext cx="609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80942"/>
              </p:ext>
            </p:extLst>
          </p:nvPr>
        </p:nvGraphicFramePr>
        <p:xfrm>
          <a:off x="11991292" y="6440806"/>
          <a:ext cx="1320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7" name="Equation" r:id="rId10" imgW="660240" imgH="279360" progId="Equation.DSMT4">
                  <p:embed/>
                </p:oleObj>
              </mc:Choice>
              <mc:Fallback>
                <p:oleObj name="Equation" r:id="rId10" imgW="660240" imgH="279360" progId="Equation.DSMT4">
                  <p:embed/>
                  <p:pic>
                    <p:nvPicPr>
                      <p:cNvPr id="49" name="Object 4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91292" y="6440806"/>
                        <a:ext cx="1320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335908"/>
              </p:ext>
            </p:extLst>
          </p:nvPr>
        </p:nvGraphicFramePr>
        <p:xfrm>
          <a:off x="15880667" y="6220144"/>
          <a:ext cx="914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8" name="Equation" r:id="rId12" imgW="457200" imgH="355320" progId="Equation.DSMT4">
                  <p:embed/>
                </p:oleObj>
              </mc:Choice>
              <mc:Fallback>
                <p:oleObj name="Equation" r:id="rId12" imgW="457200" imgH="355320" progId="Equation.DSMT4">
                  <p:embed/>
                  <p:pic>
                    <p:nvPicPr>
                      <p:cNvPr id="50" name="Object 4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0667" y="6220144"/>
                        <a:ext cx="914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447013"/>
              </p:ext>
            </p:extLst>
          </p:nvPr>
        </p:nvGraphicFramePr>
        <p:xfrm>
          <a:off x="10162492" y="6345556"/>
          <a:ext cx="990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9" name="Equation" r:id="rId14" imgW="495000" imgH="431640" progId="Equation.DSMT4">
                  <p:embed/>
                </p:oleObj>
              </mc:Choice>
              <mc:Fallback>
                <p:oleObj name="Equation" r:id="rId14" imgW="495000" imgH="431640" progId="Equation.DSMT4">
                  <p:embed/>
                  <p:pic>
                    <p:nvPicPr>
                      <p:cNvPr id="51" name="Object 5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162492" y="6345556"/>
                        <a:ext cx="990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198541"/>
              </p:ext>
            </p:extLst>
          </p:nvPr>
        </p:nvGraphicFramePr>
        <p:xfrm>
          <a:off x="13970905" y="6424931"/>
          <a:ext cx="1346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0" name="Equation" r:id="rId16" imgW="672840" imgH="368280" progId="Equation.DSMT4">
                  <p:embed/>
                </p:oleObj>
              </mc:Choice>
              <mc:Fallback>
                <p:oleObj name="Equation" r:id="rId16" imgW="672840" imgH="36828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970905" y="6424931"/>
                        <a:ext cx="1346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465529"/>
              </p:ext>
            </p:extLst>
          </p:nvPr>
        </p:nvGraphicFramePr>
        <p:xfrm>
          <a:off x="17195117" y="6253481"/>
          <a:ext cx="914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1" name="Equation" r:id="rId18" imgW="457200" imgH="355320" progId="Equation.DSMT4">
                  <p:embed/>
                </p:oleObj>
              </mc:Choice>
              <mc:Fallback>
                <p:oleObj name="Equation" r:id="rId18" imgW="457200" imgH="355320" progId="Equation.DSMT4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7195117" y="6253481"/>
                        <a:ext cx="914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259426"/>
              </p:ext>
            </p:extLst>
          </p:nvPr>
        </p:nvGraphicFramePr>
        <p:xfrm>
          <a:off x="18520680" y="6229669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2" name="Equation" r:id="rId20" imgW="533160" imgH="342720" progId="Equation.DSMT4">
                  <p:embed/>
                </p:oleObj>
              </mc:Choice>
              <mc:Fallback>
                <p:oleObj name="Equation" r:id="rId20" imgW="533160" imgH="342720" progId="Equation.DSMT4">
                  <p:embed/>
                  <p:pic>
                    <p:nvPicPr>
                      <p:cNvPr id="54" name="Object 5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8520680" y="6229669"/>
                        <a:ext cx="10668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03207"/>
              </p:ext>
            </p:extLst>
          </p:nvPr>
        </p:nvGraphicFramePr>
        <p:xfrm>
          <a:off x="20244705" y="6413819"/>
          <a:ext cx="863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3" name="Equation" r:id="rId22" imgW="431640" imgH="279360" progId="Equation.DSMT4">
                  <p:embed/>
                </p:oleObj>
              </mc:Choice>
              <mc:Fallback>
                <p:oleObj name="Equation" r:id="rId22" imgW="431640" imgH="27936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0244705" y="6413819"/>
                        <a:ext cx="8636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210763"/>
              </p:ext>
            </p:extLst>
          </p:nvPr>
        </p:nvGraphicFramePr>
        <p:xfrm>
          <a:off x="8241272" y="654264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4" name="Equation" r:id="rId24" imgW="469800" imgH="279360" progId="Equation.DSMT4">
                  <p:embed/>
                </p:oleObj>
              </mc:Choice>
              <mc:Fallback>
                <p:oleObj name="Equation" r:id="rId24" imgW="469800" imgH="27936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241272" y="6542643"/>
                        <a:ext cx="939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1787073" y="7315200"/>
            <a:ext cx="149111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800" dirty="0">
                <a:latin typeface="Times New Roman" panose="02020603050405020304" pitchFamily="18" charset="0"/>
              </a:rPr>
              <a:t>  </a:t>
            </a:r>
            <a:r>
              <a:rPr lang="en-US" sz="5000" dirty="0" err="1">
                <a:latin typeface="Times New Roman" panose="02020603050405020304" pitchFamily="18" charset="0"/>
              </a:rPr>
              <a:t>với</a:t>
            </a:r>
            <a:r>
              <a:rPr lang="en-US" sz="5000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68450"/>
              </p:ext>
            </p:extLst>
          </p:nvPr>
        </p:nvGraphicFramePr>
        <p:xfrm>
          <a:off x="3278187" y="7368965"/>
          <a:ext cx="3733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5" name="Equation" r:id="rId26" imgW="1866600" imgH="355320" progId="Equation.DSMT4">
                  <p:embed/>
                </p:oleObj>
              </mc:Choice>
              <mc:Fallback>
                <p:oleObj name="Equation" r:id="rId26" imgW="1866600" imgH="35532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278187" y="7368965"/>
                        <a:ext cx="37338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ectangle 27"/>
          <p:cNvSpPr>
            <a:spLocks noChangeArrowheads="1"/>
          </p:cNvSpPr>
          <p:nvPr/>
        </p:nvSpPr>
        <p:spPr bwMode="auto">
          <a:xfrm>
            <a:off x="7316788" y="7150100"/>
            <a:ext cx="9028762" cy="15367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498887"/>
              </p:ext>
            </p:extLst>
          </p:nvPr>
        </p:nvGraphicFramePr>
        <p:xfrm>
          <a:off x="7598131" y="7411347"/>
          <a:ext cx="716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6" name="Equation" r:id="rId28" imgW="3581280" imgH="431640" progId="Equation.DSMT4">
                  <p:embed/>
                </p:oleObj>
              </mc:Choice>
              <mc:Fallback>
                <p:oleObj name="Equation" r:id="rId28" imgW="3581280" imgH="4316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598131" y="7411347"/>
                        <a:ext cx="7162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319129"/>
              </p:ext>
            </p:extLst>
          </p:nvPr>
        </p:nvGraphicFramePr>
        <p:xfrm>
          <a:off x="14988401" y="7341132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7" name="Equation" r:id="rId30" imgW="431640" imgH="482400" progId="Equation.DSMT4">
                  <p:embed/>
                </p:oleObj>
              </mc:Choice>
              <mc:Fallback>
                <p:oleObj name="Equation" r:id="rId30" imgW="431640" imgH="48240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4988401" y="7341132"/>
                        <a:ext cx="863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1677987" y="9220200"/>
            <a:ext cx="1968359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5000" u="none" dirty="0" err="1">
                <a:latin typeface="Times New Roman" panose="02020603050405020304" pitchFamily="18" charset="0"/>
              </a:rPr>
              <a:t>Có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phải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mọi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phương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trình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dạng</a:t>
            </a:r>
            <a:r>
              <a:rPr lang="en-US" sz="5000" u="none" dirty="0">
                <a:latin typeface="Times New Roman" panose="02020603050405020304" pitchFamily="18" charset="0"/>
              </a:rPr>
              <a:t>         </a:t>
            </a:r>
            <a:r>
              <a:rPr lang="en-US" sz="5000" u="none" dirty="0" err="1">
                <a:latin typeface="Times New Roman" panose="02020603050405020304" pitchFamily="18" charset="0"/>
              </a:rPr>
              <a:t>đều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là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phương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trình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đường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tròn</a:t>
            </a:r>
            <a:r>
              <a:rPr lang="en-US" sz="5000" u="none" dirty="0">
                <a:latin typeface="Times New Roman" panose="02020603050405020304" pitchFamily="18" charset="0"/>
              </a:rPr>
              <a:t> </a:t>
            </a:r>
            <a:r>
              <a:rPr lang="en-US" sz="5000" u="none" dirty="0" err="1">
                <a:latin typeface="Times New Roman" panose="02020603050405020304" pitchFamily="18" charset="0"/>
              </a:rPr>
              <a:t>không</a:t>
            </a:r>
            <a:r>
              <a:rPr lang="en-US" sz="5000" u="none" dirty="0"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807146"/>
              </p:ext>
            </p:extLst>
          </p:nvPr>
        </p:nvGraphicFramePr>
        <p:xfrm>
          <a:off x="10077450" y="9239477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8" name="Equation" r:id="rId32" imgW="431640" imgH="482400" progId="Equation.DSMT4">
                  <p:embed/>
                </p:oleObj>
              </mc:Choice>
              <mc:Fallback>
                <p:oleObj name="Equation" r:id="rId32" imgW="431640" imgH="48240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0077450" y="9239477"/>
                        <a:ext cx="863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620757"/>
              </p:ext>
            </p:extLst>
          </p:nvPr>
        </p:nvGraphicFramePr>
        <p:xfrm>
          <a:off x="7343809" y="6243956"/>
          <a:ext cx="787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9" name="Equation" r:id="rId6" imgW="393480" imgH="482400" progId="Equation.DSMT4">
                  <p:embed/>
                </p:oleObj>
              </mc:Choice>
              <mc:Fallback>
                <p:oleObj name="Equation" r:id="rId6" imgW="393480" imgH="48240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43809" y="6243956"/>
                        <a:ext cx="7874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ction Button: Help 9">
            <a:hlinkClick r:id="" action="ppaction://noaction" highlightClick="1"/>
          </p:cNvPr>
          <p:cNvSpPr/>
          <p:nvPr/>
        </p:nvSpPr>
        <p:spPr>
          <a:xfrm>
            <a:off x="2287587" y="3505200"/>
            <a:ext cx="827536" cy="838200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6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8" grpId="0" animBg="1"/>
      <p:bldP spid="79" grpId="0" animBg="1"/>
      <p:bldP spid="93" grpId="0"/>
      <p:bldP spid="95" grpId="0" animBg="1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912204"/>
            <a:ext cx="19203987" cy="830997"/>
            <a:chOff x="166688" y="2232438"/>
            <a:chExt cx="19203987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166688" y="2245139"/>
              <a:ext cx="190658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2253662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2232438"/>
              <a:ext cx="172831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ĐƯỜNG TRÒN CÓ TÂM VÀ BÁN KÍNH CHO TRƯỚC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4526" y="3423197"/>
            <a:ext cx="22539463" cy="9066501"/>
            <a:chOff x="881131" y="4375019"/>
            <a:chExt cx="22539463" cy="6659043"/>
          </a:xfrm>
        </p:grpSpPr>
        <p:sp>
          <p:nvSpPr>
            <p:cNvPr id="39" name="Rounded Rectangle 38"/>
            <p:cNvSpPr/>
            <p:nvPr/>
          </p:nvSpPr>
          <p:spPr>
            <a:xfrm>
              <a:off x="1551868" y="4535825"/>
              <a:ext cx="21868726" cy="64982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3" name="Group 65"/>
            <p:cNvGrpSpPr/>
            <p:nvPr/>
          </p:nvGrpSpPr>
          <p:grpSpPr>
            <a:xfrm>
              <a:off x="881131" y="4375019"/>
              <a:ext cx="4193447" cy="781943"/>
              <a:chOff x="-28887" y="8752206"/>
              <a:chExt cx="4193447" cy="781943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-28887" y="8752206"/>
                <a:ext cx="4193447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086593" y="8843252"/>
                <a:ext cx="184731" cy="474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3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5033256" y="4091226"/>
            <a:ext cx="38075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5" name="Rectangle 27"/>
          <p:cNvSpPr>
            <a:spLocks noChangeArrowheads="1"/>
          </p:cNvSpPr>
          <p:nvPr/>
        </p:nvSpPr>
        <p:spPr bwMode="auto">
          <a:xfrm>
            <a:off x="8688388" y="3797300"/>
            <a:ext cx="8153400" cy="15367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95184"/>
              </p:ext>
            </p:extLst>
          </p:nvPr>
        </p:nvGraphicFramePr>
        <p:xfrm>
          <a:off x="8962707" y="4113213"/>
          <a:ext cx="6426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4" name="Equation" r:id="rId4" imgW="3213000" imgH="431640" progId="Equation.DSMT4">
                  <p:embed/>
                </p:oleObj>
              </mc:Choice>
              <mc:Fallback>
                <p:oleObj name="Equation" r:id="rId4" imgW="3213000" imgH="43164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62707" y="4113213"/>
                        <a:ext cx="6426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176181"/>
              </p:ext>
            </p:extLst>
          </p:nvPr>
        </p:nvGraphicFramePr>
        <p:xfrm>
          <a:off x="15774987" y="4116388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5" name="Equation" r:id="rId6" imgW="431640" imgH="482400" progId="Equation.DSMT4">
                  <p:embed/>
                </p:oleObj>
              </mc:Choice>
              <mc:Fallback>
                <p:oleObj name="Equation" r:id="rId6" imgW="431640" imgH="482400" progId="Equation.DSMT4">
                  <p:embed/>
                  <p:pic>
                    <p:nvPicPr>
                      <p:cNvPr id="97" name="Object 9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74987" y="4116388"/>
                        <a:ext cx="863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968863"/>
              </p:ext>
            </p:extLst>
          </p:nvPr>
        </p:nvGraphicFramePr>
        <p:xfrm>
          <a:off x="4725987" y="5438775"/>
          <a:ext cx="3810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6" name="Equation" r:id="rId8" imgW="1904760" imgH="482400" progId="Equation.DSMT4">
                  <p:embed/>
                </p:oleObj>
              </mc:Choice>
              <mc:Fallback>
                <p:oleObj name="Equation" r:id="rId8" imgW="1904760" imgH="48240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25987" y="5438775"/>
                        <a:ext cx="3810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129173"/>
              </p:ext>
            </p:extLst>
          </p:nvPr>
        </p:nvGraphicFramePr>
        <p:xfrm>
          <a:off x="8612187" y="5410200"/>
          <a:ext cx="914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7" name="Equation" r:id="rId10" imgW="457200" imgH="355320" progId="Equation.DSMT4">
                  <p:embed/>
                </p:oleObj>
              </mc:Choice>
              <mc:Fallback>
                <p:oleObj name="Equation" r:id="rId10" imgW="457200" imgH="35532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12187" y="5410200"/>
                        <a:ext cx="914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174993"/>
              </p:ext>
            </p:extLst>
          </p:nvPr>
        </p:nvGraphicFramePr>
        <p:xfrm>
          <a:off x="10669587" y="5468938"/>
          <a:ext cx="2514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8" name="Equation" r:id="rId12" imgW="1257120" imgH="431640" progId="Equation.DSMT4">
                  <p:embed/>
                </p:oleObj>
              </mc:Choice>
              <mc:Fallback>
                <p:oleObj name="Equation" r:id="rId12" imgW="1257120" imgH="4316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669587" y="5468938"/>
                        <a:ext cx="2514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89974"/>
              </p:ext>
            </p:extLst>
          </p:nvPr>
        </p:nvGraphicFramePr>
        <p:xfrm>
          <a:off x="13260387" y="5421313"/>
          <a:ext cx="914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9" name="Equation" r:id="rId14" imgW="457200" imgH="355320" progId="Equation.DSMT4">
                  <p:embed/>
                </p:oleObj>
              </mc:Choice>
              <mc:Fallback>
                <p:oleObj name="Equation" r:id="rId14" imgW="457200" imgH="35532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260387" y="5421313"/>
                        <a:ext cx="914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216953"/>
              </p:ext>
            </p:extLst>
          </p:nvPr>
        </p:nvGraphicFramePr>
        <p:xfrm>
          <a:off x="15317787" y="5594350"/>
          <a:ext cx="1600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0" name="Equation" r:id="rId16" imgW="799920" imgH="279360" progId="Equation.DSMT4">
                  <p:embed/>
                </p:oleObj>
              </mc:Choice>
              <mc:Fallback>
                <p:oleObj name="Equation" r:id="rId16" imgW="799920" imgH="27936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317787" y="5594350"/>
                        <a:ext cx="1600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255685"/>
              </p:ext>
            </p:extLst>
          </p:nvPr>
        </p:nvGraphicFramePr>
        <p:xfrm>
          <a:off x="9678987" y="5430838"/>
          <a:ext cx="914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1" name="Equation" r:id="rId18" imgW="457200" imgH="355320" progId="Equation.DSMT4">
                  <p:embed/>
                </p:oleObj>
              </mc:Choice>
              <mc:Fallback>
                <p:oleObj name="Equation" r:id="rId18" imgW="457200" imgH="35532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678987" y="5430838"/>
                        <a:ext cx="914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783224"/>
              </p:ext>
            </p:extLst>
          </p:nvPr>
        </p:nvGraphicFramePr>
        <p:xfrm>
          <a:off x="14250987" y="5446713"/>
          <a:ext cx="914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2" name="Equation" r:id="rId20" imgW="457200" imgH="355320" progId="Equation.DSMT4">
                  <p:embed/>
                </p:oleObj>
              </mc:Choice>
              <mc:Fallback>
                <p:oleObj name="Equation" r:id="rId20" imgW="457200" imgH="35532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250987" y="5446713"/>
                        <a:ext cx="914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15944990" y="10058400"/>
            <a:ext cx="6992798" cy="1893692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chemeClr val="bg1"/>
              </a:gs>
              <a:gs pos="100000">
                <a:srgbClr val="FF99FF"/>
              </a:gs>
            </a:gsLst>
            <a:lin ang="5400000" scaled="1"/>
          </a:gradFill>
          <a:ln w="38100">
            <a:solidFill>
              <a:srgbClr val="FF66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5000" dirty="0">
                <a:solidFill>
                  <a:srgbClr val="FF0000"/>
                </a:solidFill>
                <a:latin typeface="Times New Roman"/>
              </a:rPr>
              <a:t>VP &gt; 0</a:t>
            </a:r>
          </a:p>
          <a:p>
            <a:pPr eaLnBrk="1" hangingPunct="1">
              <a:buFont typeface="Symbol" pitchFamily="18" charset="2"/>
              <a:buChar char="Þ"/>
              <a:defRPr/>
            </a:pPr>
            <a:r>
              <a:rPr lang="en-US" sz="5000" dirty="0">
                <a:latin typeface="Times New Roman"/>
                <a:sym typeface="Symbol" pitchFamily="18" charset="2"/>
              </a:rPr>
              <a:t>(2) </a:t>
            </a:r>
            <a:r>
              <a:rPr lang="en-US" sz="5000" dirty="0" err="1">
                <a:latin typeface="Times New Roman"/>
                <a:sym typeface="Symbol" pitchFamily="18" charset="2"/>
              </a:rPr>
              <a:t>là</a:t>
            </a:r>
            <a:r>
              <a:rPr lang="en-US" sz="5000" dirty="0">
                <a:latin typeface="Times New Roman"/>
                <a:sym typeface="Symbol" pitchFamily="18" charset="2"/>
              </a:rPr>
              <a:t> PT </a:t>
            </a:r>
            <a:r>
              <a:rPr lang="en-US" sz="5000" dirty="0" err="1">
                <a:latin typeface="Times New Roman"/>
                <a:sym typeface="Symbol" pitchFamily="18" charset="2"/>
              </a:rPr>
              <a:t>đường</a:t>
            </a:r>
            <a:r>
              <a:rPr lang="en-US" sz="5000" dirty="0">
                <a:latin typeface="Times New Roman"/>
                <a:sym typeface="Symbol" pitchFamily="18" charset="2"/>
              </a:rPr>
              <a:t> </a:t>
            </a:r>
            <a:r>
              <a:rPr lang="en-US" sz="5000" dirty="0" err="1">
                <a:latin typeface="Times New Roman"/>
                <a:sym typeface="Symbol" pitchFamily="18" charset="2"/>
              </a:rPr>
              <a:t>tròn</a:t>
            </a:r>
            <a:endParaRPr lang="en-US" sz="5000" dirty="0">
              <a:latin typeface="Times New Roman"/>
              <a:sym typeface="Symbol" pitchFamily="18" charset="2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7773987" y="10088494"/>
            <a:ext cx="7924800" cy="1893692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chemeClr val="bg1"/>
              </a:gs>
              <a:gs pos="100000">
                <a:srgbClr val="FF99FF"/>
              </a:gs>
            </a:gsLst>
            <a:lin ang="5400000" scaled="1"/>
          </a:gradFill>
          <a:ln w="38100">
            <a:solidFill>
              <a:srgbClr val="FF66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5200">
              <a:latin typeface="Times New Roman"/>
              <a:sym typeface="Symbol" pitchFamily="18" charset="2"/>
            </a:endParaRPr>
          </a:p>
          <a:p>
            <a:pPr algn="ctr" eaLnBrk="1" hangingPunct="1">
              <a:defRPr/>
            </a:pPr>
            <a:endParaRPr lang="en-US" sz="8600">
              <a:latin typeface="Times New Roman"/>
            </a:endParaRPr>
          </a:p>
        </p:txBody>
      </p:sp>
      <p:sp>
        <p:nvSpPr>
          <p:cNvPr id="66" name="AutoShape 14"/>
          <p:cNvSpPr>
            <a:spLocks/>
          </p:cNvSpPr>
          <p:nvPr/>
        </p:nvSpPr>
        <p:spPr bwMode="auto">
          <a:xfrm rot="5400000">
            <a:off x="12275499" y="7187711"/>
            <a:ext cx="290495" cy="2372892"/>
          </a:xfrm>
          <a:prstGeom prst="rightBrace">
            <a:avLst>
              <a:gd name="adj1" fmla="val 165278"/>
              <a:gd name="adj2" fmla="val 50000"/>
            </a:avLst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1880207" y="10075953"/>
            <a:ext cx="5767779" cy="1885811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chemeClr val="bg1"/>
              </a:gs>
              <a:gs pos="100000">
                <a:srgbClr val="FF99FF"/>
              </a:gs>
            </a:gsLst>
            <a:lin ang="5400000" scaled="1"/>
          </a:gradFill>
          <a:ln w="38100">
            <a:solidFill>
              <a:srgbClr val="FF66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5000" dirty="0">
                <a:solidFill>
                  <a:srgbClr val="FF0000"/>
                </a:solidFill>
                <a:latin typeface="Times New Roman"/>
                <a:sym typeface="Symbol" pitchFamily="18" charset="2"/>
              </a:rPr>
              <a:t>VP &lt; 0</a:t>
            </a:r>
          </a:p>
          <a:p>
            <a:pPr algn="ctr" eaLnBrk="1" hangingPunct="1">
              <a:defRPr/>
            </a:pPr>
            <a:r>
              <a:rPr lang="en-US" sz="5000" dirty="0">
                <a:latin typeface="Times New Roman"/>
                <a:sym typeface="Symbol" pitchFamily="18" charset="2"/>
              </a:rPr>
              <a:t> (2) </a:t>
            </a:r>
            <a:r>
              <a:rPr lang="vi-VN" sz="5000" dirty="0" err="1">
                <a:latin typeface="Times New Roman"/>
                <a:sym typeface="Symbol" pitchFamily="18" charset="2"/>
              </a:rPr>
              <a:t>v</a:t>
            </a:r>
            <a:r>
              <a:rPr lang="en-US" sz="5000" dirty="0">
                <a:latin typeface="Times New Roman"/>
                <a:sym typeface="Symbol" pitchFamily="18" charset="2"/>
              </a:rPr>
              <a:t>ô </a:t>
            </a:r>
            <a:r>
              <a:rPr lang="en-US" sz="5000" dirty="0" err="1">
                <a:latin typeface="Times New Roman"/>
                <a:sym typeface="Symbol" pitchFamily="18" charset="2"/>
              </a:rPr>
              <a:t>nghĩa</a:t>
            </a:r>
            <a:endParaRPr lang="en-US" sz="5000" dirty="0">
              <a:latin typeface="Times New Roman"/>
              <a:sym typeface="Symbol" pitchFamily="18" charset="2"/>
            </a:endParaRPr>
          </a:p>
        </p:txBody>
      </p:sp>
      <p:sp>
        <p:nvSpPr>
          <p:cNvPr id="68" name="AutoShape 16"/>
          <p:cNvSpPr>
            <a:spLocks/>
          </p:cNvSpPr>
          <p:nvPr/>
        </p:nvSpPr>
        <p:spPr bwMode="auto">
          <a:xfrm rot="5400000">
            <a:off x="8392711" y="6590336"/>
            <a:ext cx="416371" cy="3693513"/>
          </a:xfrm>
          <a:prstGeom prst="rightBrace">
            <a:avLst>
              <a:gd name="adj1" fmla="val 78704"/>
              <a:gd name="adj2" fmla="val 50000"/>
            </a:avLst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69" name="Line 19"/>
          <p:cNvSpPr>
            <a:spLocks noChangeShapeType="1"/>
          </p:cNvSpPr>
          <p:nvPr/>
        </p:nvSpPr>
        <p:spPr bwMode="auto">
          <a:xfrm flipH="1">
            <a:off x="11583987" y="8654236"/>
            <a:ext cx="1166401" cy="143425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70" name="Line 20"/>
          <p:cNvSpPr>
            <a:spLocks noChangeShapeType="1"/>
          </p:cNvSpPr>
          <p:nvPr/>
        </p:nvSpPr>
        <p:spPr bwMode="auto">
          <a:xfrm flipH="1">
            <a:off x="4837972" y="8591483"/>
            <a:ext cx="7912414" cy="146691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71" name="Line 21"/>
          <p:cNvSpPr>
            <a:spLocks noChangeShapeType="1"/>
          </p:cNvSpPr>
          <p:nvPr/>
        </p:nvSpPr>
        <p:spPr bwMode="auto">
          <a:xfrm>
            <a:off x="12777788" y="8591483"/>
            <a:ext cx="6426199" cy="139484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73" name="AutoShape 22"/>
          <p:cNvSpPr>
            <a:spLocks/>
          </p:cNvSpPr>
          <p:nvPr/>
        </p:nvSpPr>
        <p:spPr bwMode="auto">
          <a:xfrm rot="16200000">
            <a:off x="7810961" y="5075624"/>
            <a:ext cx="338943" cy="2452584"/>
          </a:xfrm>
          <a:prstGeom prst="leftBrace">
            <a:avLst>
              <a:gd name="adj1" fmla="val 91667"/>
              <a:gd name="adj2" fmla="val 50000"/>
            </a:avLst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sp>
        <p:nvSpPr>
          <p:cNvPr id="100" name="AutoShape 23"/>
          <p:cNvSpPr>
            <a:spLocks/>
          </p:cNvSpPr>
          <p:nvPr/>
        </p:nvSpPr>
        <p:spPr bwMode="auto">
          <a:xfrm rot="16200000">
            <a:off x="12347457" y="4988808"/>
            <a:ext cx="383974" cy="2610286"/>
          </a:xfrm>
          <a:prstGeom prst="leftBrace">
            <a:avLst>
              <a:gd name="adj1" fmla="val 91667"/>
              <a:gd name="adj2" fmla="val 50000"/>
            </a:avLst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sz="3600">
              <a:latin typeface="Times New Roman" panose="02020603050405020304" pitchFamily="18" charset="0"/>
            </a:endParaRPr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147034"/>
              </p:ext>
            </p:extLst>
          </p:nvPr>
        </p:nvGraphicFramePr>
        <p:xfrm>
          <a:off x="7179439" y="6337670"/>
          <a:ext cx="1879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3" name="Equation" r:id="rId22" imgW="939600" imgH="545760" progId="Equation.DSMT4">
                  <p:embed/>
                </p:oleObj>
              </mc:Choice>
              <mc:Fallback>
                <p:oleObj name="Equation" r:id="rId22" imgW="939600" imgH="54576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179439" y="6337670"/>
                        <a:ext cx="18796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807324"/>
              </p:ext>
            </p:extLst>
          </p:nvPr>
        </p:nvGraphicFramePr>
        <p:xfrm>
          <a:off x="11702192" y="6422724"/>
          <a:ext cx="19050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4" name="Equation" r:id="rId24" imgW="952200" imgH="545760" progId="Equation.DSMT4">
                  <p:embed/>
                </p:oleObj>
              </mc:Choice>
              <mc:Fallback>
                <p:oleObj name="Equation" r:id="rId24" imgW="952200" imgH="54576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1702192" y="6422724"/>
                        <a:ext cx="19050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86726"/>
              </p:ext>
            </p:extLst>
          </p:nvPr>
        </p:nvGraphicFramePr>
        <p:xfrm>
          <a:off x="5665787" y="7213600"/>
          <a:ext cx="8178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5" name="Equation" r:id="rId26" imgW="4089240" imgH="545760" progId="Equation.DSMT4">
                  <p:embed/>
                </p:oleObj>
              </mc:Choice>
              <mc:Fallback>
                <p:oleObj name="Equation" r:id="rId26" imgW="4089240" imgH="54576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665787" y="7213600"/>
                        <a:ext cx="81788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251295"/>
              </p:ext>
            </p:extLst>
          </p:nvPr>
        </p:nvGraphicFramePr>
        <p:xfrm>
          <a:off x="7672387" y="8656320"/>
          <a:ext cx="1778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6" name="Equation" r:id="rId28" imgW="888840" imgH="279360" progId="Equation.DSMT4">
                  <p:embed/>
                </p:oleObj>
              </mc:Choice>
              <mc:Fallback>
                <p:oleObj name="Equation" r:id="rId28" imgW="888840" imgH="27936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672387" y="8656320"/>
                        <a:ext cx="1778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8025988" y="10058400"/>
            <a:ext cx="7977599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5200" dirty="0">
                <a:latin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n-US" sz="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VP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(2)</a:t>
            </a:r>
            <a:r>
              <a:rPr lang="vi-VN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hợp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toạ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độ</a:t>
            </a:r>
            <a:r>
              <a:rPr lang="en-US" sz="5000" dirty="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54" name="Action Button: Help 53">
            <a:hlinkClick r:id="" action="ppaction://noaction" highlightClick="1"/>
          </p:cNvPr>
          <p:cNvSpPr/>
          <p:nvPr/>
        </p:nvSpPr>
        <p:spPr>
          <a:xfrm>
            <a:off x="2287587" y="3505200"/>
            <a:ext cx="827536" cy="838200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95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100" grpId="0" animBg="1"/>
      <p:bldP spid="119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05FD01-DA74-4E29-87AC-998CABE83B3A}"/>
              </a:ext>
            </a:extLst>
          </p:cNvPr>
          <p:cNvGrpSpPr/>
          <p:nvPr/>
        </p:nvGrpSpPr>
        <p:grpSpPr>
          <a:xfrm>
            <a:off x="1095529" y="2519354"/>
            <a:ext cx="21948825" cy="10663246"/>
            <a:chOff x="1390107" y="4046256"/>
            <a:chExt cx="21948825" cy="779332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C037ABD-E8E5-4790-BC5B-9E49A7771D5D}"/>
                </a:ext>
              </a:extLst>
            </p:cNvPr>
            <p:cNvGrpSpPr/>
            <p:nvPr/>
          </p:nvGrpSpPr>
          <p:grpSpPr>
            <a:xfrm>
              <a:off x="1390107" y="4046256"/>
              <a:ext cx="21948825" cy="7793324"/>
              <a:chOff x="1232452" y="2465831"/>
              <a:chExt cx="21948825" cy="7793324"/>
            </a:xfrm>
          </p:grpSpPr>
          <p:sp>
            <p:nvSpPr>
              <p:cNvPr id="5" name="Rounded Rectangle 47">
                <a:extLst>
                  <a:ext uri="{FF2B5EF4-FFF2-40B4-BE49-F238E27FC236}">
                    <a16:creationId xmlns:a16="http://schemas.microsoft.com/office/drawing/2014/main" id="{3EEF6139-94C9-46F2-B3CF-3C80A1916A96}"/>
                  </a:ext>
                </a:extLst>
              </p:cNvPr>
              <p:cNvSpPr/>
              <p:nvPr/>
            </p:nvSpPr>
            <p:spPr>
              <a:xfrm>
                <a:off x="1232452" y="3159470"/>
                <a:ext cx="21948825" cy="7099685"/>
              </a:xfrm>
              <a:prstGeom prst="roundRect">
                <a:avLst>
                  <a:gd name="adj" fmla="val 4611"/>
                </a:avLst>
              </a:prstGeom>
              <a:solidFill>
                <a:srgbClr val="E7D2B3"/>
              </a:solidFill>
              <a:ln w="28575">
                <a:solidFill>
                  <a:srgbClr val="AB7C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" name="Freeform 20">
                <a:extLst>
                  <a:ext uri="{FF2B5EF4-FFF2-40B4-BE49-F238E27FC236}">
                    <a16:creationId xmlns:a16="http://schemas.microsoft.com/office/drawing/2014/main" id="{B3D10674-E768-4F46-A148-57A045347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4039" y="2465831"/>
                <a:ext cx="3478409" cy="762778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7740633-9230-4F22-9835-D2F403F8411E}"/>
                </a:ext>
              </a:extLst>
            </p:cNvPr>
            <p:cNvSpPr txBox="1"/>
            <p:nvPr/>
          </p:nvSpPr>
          <p:spPr>
            <a:xfrm>
              <a:off x="1390107" y="4058639"/>
              <a:ext cx="3249608" cy="6501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NHẬN XÉT</a:t>
              </a: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0" y="1689101"/>
            <a:ext cx="1906588" cy="804674"/>
          </a:xfrm>
          <a:prstGeom prst="round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20873" y="1676400"/>
            <a:ext cx="17283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 DẠNG PHƯƠNG TRÌNH ĐƯỜNG TRÒN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3587" y="1677144"/>
            <a:ext cx="71686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1533136" y="3733800"/>
            <a:ext cx="38075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407732"/>
              </p:ext>
            </p:extLst>
          </p:nvPr>
        </p:nvGraphicFramePr>
        <p:xfrm>
          <a:off x="5462587" y="3755787"/>
          <a:ext cx="6426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3" name="Equation" r:id="rId3" imgW="3213000" imgH="431640" progId="Equation.DSMT4">
                  <p:embed/>
                </p:oleObj>
              </mc:Choice>
              <mc:Fallback>
                <p:oleObj name="Equation" r:id="rId3" imgW="3213000" imgH="43164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2587" y="3755787"/>
                        <a:ext cx="6426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1924651" y="3757613"/>
            <a:ext cx="971773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7902"/>
              </p:ext>
            </p:extLst>
          </p:nvPr>
        </p:nvGraphicFramePr>
        <p:xfrm>
          <a:off x="15546387" y="3771027"/>
          <a:ext cx="340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4" name="Equation" r:id="rId5" imgW="1701720" imgH="355320" progId="Equation.DSMT4">
                  <p:embed/>
                </p:oleObj>
              </mc:Choice>
              <mc:Fallback>
                <p:oleObj name="Equation" r:id="rId5" imgW="1701720" imgH="3553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46387" y="3771027"/>
                        <a:ext cx="3403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497272" y="4582459"/>
            <a:ext cx="1770671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933743"/>
              </p:ext>
            </p:extLst>
          </p:nvPr>
        </p:nvGraphicFramePr>
        <p:xfrm>
          <a:off x="14768138" y="4471353"/>
          <a:ext cx="4089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5" name="Equation" r:id="rId7" imgW="2044440" imgH="444240" progId="Equation.DSMT4">
                  <p:embed/>
                </p:oleObj>
              </mc:Choice>
              <mc:Fallback>
                <p:oleObj name="Equation" r:id="rId7" imgW="2044440" imgH="4442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68138" y="4471353"/>
                        <a:ext cx="40894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519483" y="5402759"/>
            <a:ext cx="34420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dạng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480450" y="6252864"/>
            <a:ext cx="38075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605344"/>
              </p:ext>
            </p:extLst>
          </p:nvPr>
        </p:nvGraphicFramePr>
        <p:xfrm>
          <a:off x="4961553" y="6293560"/>
          <a:ext cx="6426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6" name="Equation" r:id="rId9" imgW="3213000" imgH="431640" progId="Equation.DSMT4">
                  <p:embed/>
                </p:oleObj>
              </mc:Choice>
              <mc:Fallback>
                <p:oleObj name="Equation" r:id="rId9" imgW="3213000" imgH="4316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1553" y="6293560"/>
                        <a:ext cx="6426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1586456" y="6248400"/>
            <a:ext cx="38075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533136" y="7297113"/>
            <a:ext cx="67825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097066" y="7296042"/>
            <a:ext cx="38075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311108"/>
              </p:ext>
            </p:extLst>
          </p:nvPr>
        </p:nvGraphicFramePr>
        <p:xfrm>
          <a:off x="4992033" y="7310369"/>
          <a:ext cx="609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7" name="Equation" r:id="rId10" imgW="304560" imgH="355320" progId="Equation.DSMT4">
                  <p:embed/>
                </p:oleObj>
              </mc:Choice>
              <mc:Fallback>
                <p:oleObj name="Equation" r:id="rId10" imgW="304560" imgH="3553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92033" y="7310369"/>
                        <a:ext cx="609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405039" y="7409952"/>
                <a:ext cx="899733" cy="754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039" y="7409952"/>
                <a:ext cx="899733" cy="7540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583191" y="7338564"/>
            <a:ext cx="100153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7213084" y="7351644"/>
            <a:ext cx="869773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1).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1525587" y="8206026"/>
            <a:ext cx="67825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2137656" y="8153400"/>
            <a:ext cx="112751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1538841" y="9196626"/>
            <a:ext cx="67825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 flipH="1">
            <a:off x="4573587" y="10976994"/>
            <a:ext cx="38796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2229276" y="9166146"/>
            <a:ext cx="329313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2137657" y="10312599"/>
            <a:ext cx="65951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4961553" y="11050482"/>
            <a:ext cx="377128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042679"/>
              </p:ext>
            </p:extLst>
          </p:nvPr>
        </p:nvGraphicFramePr>
        <p:xfrm>
          <a:off x="12927648" y="8453438"/>
          <a:ext cx="838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8" name="Equation" r:id="rId13" imgW="419040" imgH="291960" progId="Equation.DSMT4">
                  <p:embed/>
                </p:oleObj>
              </mc:Choice>
              <mc:Fallback>
                <p:oleObj name="Equation" r:id="rId13" imgW="419040" imgH="2919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927648" y="8453438"/>
                        <a:ext cx="8382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867768"/>
              </p:ext>
            </p:extLst>
          </p:nvPr>
        </p:nvGraphicFramePr>
        <p:xfrm>
          <a:off x="5202238" y="9163050"/>
          <a:ext cx="3530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9" name="Equation" r:id="rId15" imgW="1765080" imgH="355320" progId="Equation.DSMT4">
                  <p:embed/>
                </p:oleObj>
              </mc:Choice>
              <mc:Fallback>
                <p:oleObj name="Equation" r:id="rId15" imgW="176508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02238" y="9163050"/>
                        <a:ext cx="3530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26"/>
          <p:cNvSpPr txBox="1">
            <a:spLocks noChangeArrowheads="1"/>
          </p:cNvSpPr>
          <p:nvPr/>
        </p:nvSpPr>
        <p:spPr bwMode="auto">
          <a:xfrm>
            <a:off x="5179111" y="12032279"/>
            <a:ext cx="674554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 flipH="1" flipV="1">
            <a:off x="4725987" y="11991168"/>
            <a:ext cx="453124" cy="8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767578"/>
              </p:ext>
            </p:extLst>
          </p:nvPr>
        </p:nvGraphicFramePr>
        <p:xfrm>
          <a:off x="8158589" y="11909112"/>
          <a:ext cx="4089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50" name="Equation" r:id="rId17" imgW="2044440" imgH="444240" progId="Equation.DSMT4">
                  <p:embed/>
                </p:oleObj>
              </mc:Choice>
              <mc:Fallback>
                <p:oleObj name="Equation" r:id="rId17" imgW="2044440" imgH="4442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58589" y="11909112"/>
                        <a:ext cx="40894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01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20" grpId="0"/>
      <p:bldP spid="22" grpId="0"/>
      <p:bldP spid="23" grpId="0"/>
      <p:bldP spid="24" grpId="0"/>
      <p:bldP spid="26" grpId="0"/>
      <p:bldP spid="27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1" grpId="0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1591</Words>
  <Application>Microsoft Office PowerPoint</Application>
  <PresentationFormat>Custom</PresentationFormat>
  <Paragraphs>403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AvantGarde-Demi</vt:lpstr>
      <vt:lpstr>Calibri</vt:lpstr>
      <vt:lpstr>Cambria Math</vt:lpstr>
      <vt:lpstr>Symbol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Dinh Ngoc Thuy</cp:lastModifiedBy>
  <cp:revision>383</cp:revision>
  <dcterms:created xsi:type="dcterms:W3CDTF">2013-08-31T11:42:51Z</dcterms:created>
  <dcterms:modified xsi:type="dcterms:W3CDTF">2020-04-28T07:28:03Z</dcterms:modified>
</cp:coreProperties>
</file>