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311" r:id="rId3"/>
    <p:sldId id="312" r:id="rId4"/>
    <p:sldId id="313" r:id="rId5"/>
    <p:sldId id="314" r:id="rId6"/>
    <p:sldId id="256" r:id="rId7"/>
    <p:sldId id="264" r:id="rId8"/>
    <p:sldId id="296" r:id="rId9"/>
    <p:sldId id="315" r:id="rId10"/>
    <p:sldId id="316" r:id="rId11"/>
    <p:sldId id="317" r:id="rId12"/>
    <p:sldId id="318" r:id="rId13"/>
    <p:sldId id="319" r:id="rId14"/>
    <p:sldId id="332" r:id="rId15"/>
    <p:sldId id="321" r:id="rId16"/>
    <p:sldId id="322" r:id="rId17"/>
    <p:sldId id="323" r:id="rId18"/>
    <p:sldId id="324" r:id="rId19"/>
    <p:sldId id="325" r:id="rId20"/>
    <p:sldId id="326" r:id="rId21"/>
    <p:sldId id="327" r:id="rId22"/>
    <p:sldId id="328" r:id="rId23"/>
    <p:sldId id="329" r:id="rId24"/>
    <p:sldId id="330" r:id="rId25"/>
    <p:sldId id="331" r:id="rId26"/>
    <p:sldId id="333"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67" autoAdjust="0"/>
    <p:restoredTop sz="94660"/>
  </p:normalViewPr>
  <p:slideViewPr>
    <p:cSldViewPr snapToGrid="0" showGuides="1">
      <p:cViewPr varScale="1">
        <p:scale>
          <a:sx n="99" d="100"/>
          <a:sy n="99" d="100"/>
        </p:scale>
        <p:origin x="245" y="5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2519740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2147924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Times New Roman" panose="020206030504050203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3012141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388365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208651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6" name="Footer Placeholder 5"/>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371868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8" name="Footer Placeholder 7"/>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398426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4" name="Footer Placeholder 3"/>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2865831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3" name="Footer Placeholder 2"/>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159030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Times New Roman" panose="02020603050405020304" pitchFamily="18" charset="0"/>
              </a:defRPr>
            </a:lvl1pPr>
            <a:lvl2pPr>
              <a:defRPr sz="2800">
                <a:latin typeface="Times New Roman" panose="02020603050405020304" pitchFamily="18" charset="0"/>
              </a:defRPr>
            </a:lvl2pPr>
            <a:lvl3pPr>
              <a:defRPr sz="2400">
                <a:latin typeface="Times New Roman" panose="02020603050405020304" pitchFamily="18" charset="0"/>
              </a:defRPr>
            </a:lvl3pPr>
            <a:lvl4pPr>
              <a:defRPr sz="2000">
                <a:latin typeface="Times New Roman" panose="02020603050405020304" pitchFamily="18" charset="0"/>
              </a:defRPr>
            </a:lvl4pPr>
            <a:lvl5pPr>
              <a:defRPr sz="2000">
                <a:latin typeface="Times New Roman" panose="02020603050405020304" pitchFamily="18"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6" name="Footer Placeholder 5"/>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511543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Times New Roman" panose="02020603050405020304" pitchFamily="18"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lvl1pPr>
              <a:defRPr>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6" name="Footer Placeholder 5"/>
          <p:cNvSpPr>
            <a:spLocks noGrp="1"/>
          </p:cNvSpPr>
          <p:nvPr>
            <p:ph type="ftr" sz="quarter" idx="11"/>
          </p:nvPr>
        </p:nvSpPr>
        <p:spPr/>
        <p:txBody>
          <a:bodyPr/>
          <a:lstStyle>
            <a:lvl1pPr>
              <a:defRPr>
                <a:latin typeface="Times New Roman" panose="02020603050405020304" pitchFamily="18"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1224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D03535D6-26A4-47FC-BF7B-6493FAD5E4C4}" type="datetimeFigureOut">
              <a:rPr lang="en-US" smtClean="0"/>
              <a:pPr/>
              <a:t>10/8/2024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EBC86EBC-2FA3-4C1B-9076-29FAEACB1DCA}" type="slidenum">
              <a:rPr lang="en-US" smtClean="0"/>
              <a:pPr/>
              <a:t>‹#›</a:t>
            </a:fld>
            <a:endParaRPr lang="en-US" dirty="0"/>
          </a:p>
        </p:txBody>
      </p:sp>
    </p:spTree>
    <p:extLst>
      <p:ext uri="{BB962C8B-B14F-4D97-AF65-F5344CB8AC3E}">
        <p14:creationId xmlns:p14="http://schemas.microsoft.com/office/powerpoint/2010/main" val="3725033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9.xml"/><Relationship Id="rId18" Type="http://schemas.openxmlformats.org/officeDocument/2006/relationships/slide" Target="slide24.xml"/><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slide" Target="slide18.xml"/><Relationship Id="rId17" Type="http://schemas.openxmlformats.org/officeDocument/2006/relationships/slide" Target="slide23.xml"/><Relationship Id="rId2" Type="http://schemas.openxmlformats.org/officeDocument/2006/relationships/audio" Target="../media/audio1.wav"/><Relationship Id="rId16" Type="http://schemas.openxmlformats.org/officeDocument/2006/relationships/slide" Target="slide22.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slide" Target="slide17.xml"/><Relationship Id="rId5" Type="http://schemas.openxmlformats.org/officeDocument/2006/relationships/image" Target="../media/image12.png"/><Relationship Id="rId15" Type="http://schemas.openxmlformats.org/officeDocument/2006/relationships/slide" Target="slide21.xml"/><Relationship Id="rId10" Type="http://schemas.openxmlformats.org/officeDocument/2006/relationships/slide" Target="slide16.xml"/><Relationship Id="rId19" Type="http://schemas.openxmlformats.org/officeDocument/2006/relationships/slide" Target="slide11.xml"/><Relationship Id="rId4" Type="http://schemas.openxmlformats.org/officeDocument/2006/relationships/slide" Target="slide25.xml"/><Relationship Id="rId9" Type="http://schemas.openxmlformats.org/officeDocument/2006/relationships/slide" Target="slide15.xml"/><Relationship Id="rId14" Type="http://schemas.openxmlformats.org/officeDocument/2006/relationships/slide" Target="slide20.xml"/></Relationships>
</file>

<file path=ppt/slides/_rels/slide1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hyperlink" Target="https://thuvienphapluat.vn/van-ban/Linh-vuc-khac/Luat-lam-nghiep-367277.aspx?anchor=dieu_103"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vnteach.com/"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forms.gle/LzVNwfMpYB9qH4JU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0281"/>
          </a:xfrm>
        </p:spPr>
        <p:txBody>
          <a:bodyPr/>
          <a:lstStyle/>
          <a:p>
            <a:pPr algn="ctr"/>
            <a:r>
              <a:rPr lang="en-US" dirty="0" err="1"/>
              <a:t>Hoạt</a:t>
            </a:r>
            <a:r>
              <a:rPr lang="en-US" dirty="0"/>
              <a:t> </a:t>
            </a:r>
            <a:r>
              <a:rPr lang="en-US" dirty="0" err="1"/>
              <a:t>động</a:t>
            </a:r>
            <a:r>
              <a:rPr lang="en-US" dirty="0"/>
              <a:t>: </a:t>
            </a:r>
            <a:r>
              <a:rPr lang="en-US" dirty="0" err="1"/>
              <a:t>Khởi</a:t>
            </a:r>
            <a:r>
              <a:rPr lang="en-US" dirty="0"/>
              <a:t> </a:t>
            </a:r>
            <a:r>
              <a:rPr lang="en-US" dirty="0" err="1"/>
              <a:t>động</a:t>
            </a:r>
            <a:endParaRPr lang="en-US" dirty="0"/>
          </a:p>
        </p:txBody>
      </p:sp>
      <p:sp>
        <p:nvSpPr>
          <p:cNvPr id="5" name="Content Placeholder 4"/>
          <p:cNvSpPr>
            <a:spLocks noGrp="1"/>
          </p:cNvSpPr>
          <p:nvPr>
            <p:ph idx="1"/>
          </p:nvPr>
        </p:nvSpPr>
        <p:spPr/>
        <p:txBody>
          <a:bodyPr/>
          <a:lstStyle/>
          <a:p>
            <a:endParaRPr lang="en-US"/>
          </a:p>
        </p:txBody>
      </p:sp>
      <p:sp>
        <p:nvSpPr>
          <p:cNvPr id="6" name="Horizontal Scroll 5"/>
          <p:cNvSpPr/>
          <p:nvPr/>
        </p:nvSpPr>
        <p:spPr>
          <a:xfrm>
            <a:off x="991403" y="1424539"/>
            <a:ext cx="9808142" cy="4752424"/>
          </a:xfrm>
          <a:prstGeom prst="horizont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Kể tên các cây gỗ quý từ rừng mà em biết em biết, các sản phẩm mà con người sử dụng có nguồn gốc từ rừng? </a:t>
            </a:r>
          </a:p>
        </p:txBody>
      </p:sp>
    </p:spTree>
    <p:extLst>
      <p:ext uri="{BB962C8B-B14F-4D97-AF65-F5344CB8AC3E}">
        <p14:creationId xmlns:p14="http://schemas.microsoft.com/office/powerpoint/2010/main" val="8182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1"/>
            <a:ext cx="10515600" cy="827772"/>
          </a:xfrm>
        </p:spPr>
        <p:txBody>
          <a:bodyPr>
            <a:noAutofit/>
          </a:bodyPr>
          <a:lstStyle/>
          <a:p>
            <a:pPr eaLnBrk="0" hangingPunct="0"/>
            <a:r>
              <a:rPr lang="en-US" sz="2600" b="1" dirty="0" err="1">
                <a:solidFill>
                  <a:schemeClr val="accent5"/>
                </a:solidFill>
              </a:rPr>
              <a:t>Câu</a:t>
            </a:r>
            <a:r>
              <a:rPr lang="en-US" sz="2600" b="1" dirty="0">
                <a:solidFill>
                  <a:schemeClr val="accent5"/>
                </a:solidFill>
              </a:rPr>
              <a:t> 4</a:t>
            </a:r>
            <a:r>
              <a:rPr lang="en-US" sz="2600" dirty="0">
                <a:solidFill>
                  <a:schemeClr val="accent5"/>
                </a:solidFill>
              </a:rPr>
              <a:t>: </a:t>
            </a:r>
            <a:r>
              <a:rPr lang="en-US" sz="2600" dirty="0" err="1">
                <a:solidFill>
                  <a:schemeClr val="accent5"/>
                </a:solidFill>
              </a:rPr>
              <a:t>Nêu</a:t>
            </a:r>
            <a:r>
              <a:rPr lang="en-US" sz="2600" dirty="0">
                <a:solidFill>
                  <a:schemeClr val="accent5"/>
                </a:solidFill>
              </a:rPr>
              <a:t> </a:t>
            </a:r>
            <a:r>
              <a:rPr lang="en-US" sz="2600" dirty="0" err="1">
                <a:solidFill>
                  <a:schemeClr val="accent5"/>
                </a:solidFill>
              </a:rPr>
              <a:t>một</a:t>
            </a:r>
            <a:r>
              <a:rPr lang="en-US" sz="2600" dirty="0">
                <a:solidFill>
                  <a:schemeClr val="accent5"/>
                </a:solidFill>
              </a:rPr>
              <a:t> </a:t>
            </a:r>
            <a:r>
              <a:rPr lang="en-US" sz="2600" dirty="0" err="1">
                <a:solidFill>
                  <a:schemeClr val="accent5"/>
                </a:solidFill>
              </a:rPr>
              <a:t>số</a:t>
            </a:r>
            <a:r>
              <a:rPr lang="en-US" sz="2600" dirty="0">
                <a:solidFill>
                  <a:schemeClr val="accent5"/>
                </a:solidFill>
              </a:rPr>
              <a:t> </a:t>
            </a:r>
            <a:r>
              <a:rPr lang="en-US" sz="2600" dirty="0" err="1">
                <a:solidFill>
                  <a:schemeClr val="accent5"/>
                </a:solidFill>
              </a:rPr>
              <a:t>nguyên</a:t>
            </a:r>
            <a:r>
              <a:rPr lang="en-US" sz="2600" dirty="0">
                <a:solidFill>
                  <a:schemeClr val="accent5"/>
                </a:solidFill>
              </a:rPr>
              <a:t> </a:t>
            </a:r>
            <a:r>
              <a:rPr lang="en-US" sz="2600" dirty="0" err="1">
                <a:solidFill>
                  <a:schemeClr val="accent5"/>
                </a:solidFill>
              </a:rPr>
              <a:t>nhân</a:t>
            </a:r>
            <a:r>
              <a:rPr lang="en-US" sz="2600" dirty="0">
                <a:solidFill>
                  <a:schemeClr val="accent5"/>
                </a:solidFill>
              </a:rPr>
              <a:t> </a:t>
            </a:r>
            <a:r>
              <a:rPr lang="en-US" sz="2600" dirty="0" err="1">
                <a:solidFill>
                  <a:schemeClr val="accent5"/>
                </a:solidFill>
              </a:rPr>
              <a:t>gây</a:t>
            </a:r>
            <a:r>
              <a:rPr lang="en-US" sz="2600" dirty="0">
                <a:solidFill>
                  <a:schemeClr val="accent5"/>
                </a:solidFill>
              </a:rPr>
              <a:t> </a:t>
            </a:r>
            <a:r>
              <a:rPr lang="en-US" sz="2600" dirty="0" err="1">
                <a:solidFill>
                  <a:schemeClr val="accent5"/>
                </a:solidFill>
              </a:rPr>
              <a:t>cháy</a:t>
            </a:r>
            <a:r>
              <a:rPr lang="en-US" sz="2600" dirty="0">
                <a:solidFill>
                  <a:schemeClr val="accent5"/>
                </a:solidFill>
              </a:rPr>
              <a:t> </a:t>
            </a:r>
            <a:r>
              <a:rPr lang="en-US" sz="2600" dirty="0" err="1">
                <a:solidFill>
                  <a:schemeClr val="accent5"/>
                </a:solidFill>
              </a:rPr>
              <a:t>rừng</a:t>
            </a:r>
            <a:r>
              <a:rPr lang="en-US" sz="2600" dirty="0">
                <a:solidFill>
                  <a:schemeClr val="accent5"/>
                </a:solidFill>
              </a:rPr>
              <a:t> </a:t>
            </a:r>
            <a:r>
              <a:rPr lang="en-US" sz="2600" dirty="0" err="1">
                <a:solidFill>
                  <a:schemeClr val="accent5"/>
                </a:solidFill>
              </a:rPr>
              <a:t>và</a:t>
            </a:r>
            <a:r>
              <a:rPr lang="en-US" sz="2600" dirty="0">
                <a:solidFill>
                  <a:schemeClr val="accent5"/>
                </a:solidFill>
              </a:rPr>
              <a:t> </a:t>
            </a:r>
            <a:r>
              <a:rPr lang="en-US" sz="2600" dirty="0" err="1">
                <a:solidFill>
                  <a:schemeClr val="accent5"/>
                </a:solidFill>
              </a:rPr>
              <a:t>phân</a:t>
            </a:r>
            <a:r>
              <a:rPr lang="en-US" sz="2600" dirty="0">
                <a:solidFill>
                  <a:schemeClr val="accent5"/>
                </a:solidFill>
              </a:rPr>
              <a:t> </a:t>
            </a:r>
            <a:r>
              <a:rPr lang="en-US" sz="2600" dirty="0" err="1">
                <a:solidFill>
                  <a:schemeClr val="accent5"/>
                </a:solidFill>
              </a:rPr>
              <a:t>tích</a:t>
            </a:r>
            <a:r>
              <a:rPr lang="en-US" sz="2600" dirty="0">
                <a:solidFill>
                  <a:schemeClr val="accent5"/>
                </a:solidFill>
              </a:rPr>
              <a:t> </a:t>
            </a:r>
            <a:r>
              <a:rPr lang="en-US" sz="2600" dirty="0" err="1">
                <a:solidFill>
                  <a:schemeClr val="accent5"/>
                </a:solidFill>
              </a:rPr>
              <a:t>tác</a:t>
            </a:r>
            <a:r>
              <a:rPr lang="en-US" sz="2600" dirty="0">
                <a:solidFill>
                  <a:schemeClr val="accent5"/>
                </a:solidFill>
              </a:rPr>
              <a:t> </a:t>
            </a:r>
            <a:r>
              <a:rPr lang="en-US" sz="2600" dirty="0" err="1">
                <a:solidFill>
                  <a:schemeClr val="accent5"/>
                </a:solidFill>
              </a:rPr>
              <a:t>hại</a:t>
            </a:r>
            <a:r>
              <a:rPr lang="en-US" sz="2600" dirty="0">
                <a:solidFill>
                  <a:schemeClr val="accent5"/>
                </a:solidFill>
              </a:rPr>
              <a:t> </a:t>
            </a:r>
            <a:r>
              <a:rPr lang="en-US" sz="2600" dirty="0" err="1">
                <a:solidFill>
                  <a:schemeClr val="accent5"/>
                </a:solidFill>
              </a:rPr>
              <a:t>của</a:t>
            </a:r>
            <a:r>
              <a:rPr lang="en-US" sz="2600" dirty="0">
                <a:solidFill>
                  <a:schemeClr val="accent5"/>
                </a:solidFill>
              </a:rPr>
              <a:t> </a:t>
            </a:r>
            <a:r>
              <a:rPr lang="en-US" sz="2600" dirty="0" err="1">
                <a:solidFill>
                  <a:schemeClr val="accent5"/>
                </a:solidFill>
              </a:rPr>
              <a:t>cháy</a:t>
            </a:r>
            <a:r>
              <a:rPr lang="en-US" sz="2600" dirty="0">
                <a:solidFill>
                  <a:schemeClr val="accent5"/>
                </a:solidFill>
              </a:rPr>
              <a:t> </a:t>
            </a:r>
            <a:r>
              <a:rPr lang="en-US" sz="2600" dirty="0" err="1">
                <a:solidFill>
                  <a:schemeClr val="accent5"/>
                </a:solidFill>
              </a:rPr>
              <a:t>rừng</a:t>
            </a:r>
            <a:r>
              <a:rPr lang="en-US" sz="2600" dirty="0">
                <a:solidFill>
                  <a:schemeClr val="accent5"/>
                </a:solidFill>
              </a:rPr>
              <a:t> </a:t>
            </a:r>
            <a:r>
              <a:rPr lang="en-US" sz="2600" dirty="0" err="1">
                <a:solidFill>
                  <a:schemeClr val="accent5"/>
                </a:solidFill>
              </a:rPr>
              <a:t>đối</a:t>
            </a:r>
            <a:r>
              <a:rPr lang="en-US" sz="2600" dirty="0">
                <a:solidFill>
                  <a:schemeClr val="accent5"/>
                </a:solidFill>
              </a:rPr>
              <a:t> </a:t>
            </a:r>
            <a:r>
              <a:rPr lang="en-US" sz="2600" dirty="0" err="1">
                <a:solidFill>
                  <a:schemeClr val="accent5"/>
                </a:solidFill>
              </a:rPr>
              <a:t>với</a:t>
            </a:r>
            <a:r>
              <a:rPr lang="en-US" sz="2600" dirty="0">
                <a:solidFill>
                  <a:schemeClr val="accent5"/>
                </a:solidFill>
              </a:rPr>
              <a:t> </a:t>
            </a:r>
            <a:r>
              <a:rPr lang="en-US" sz="2600" dirty="0" err="1">
                <a:solidFill>
                  <a:schemeClr val="accent5"/>
                </a:solidFill>
              </a:rPr>
              <a:t>sức</a:t>
            </a:r>
            <a:r>
              <a:rPr lang="en-US" sz="2600" dirty="0">
                <a:solidFill>
                  <a:schemeClr val="accent5"/>
                </a:solidFill>
              </a:rPr>
              <a:t> </a:t>
            </a:r>
            <a:r>
              <a:rPr lang="en-US" sz="2600" dirty="0" err="1">
                <a:solidFill>
                  <a:schemeClr val="accent5"/>
                </a:solidFill>
              </a:rPr>
              <a:t>khỏe</a:t>
            </a:r>
            <a:r>
              <a:rPr lang="en-US" sz="2600" dirty="0">
                <a:solidFill>
                  <a:schemeClr val="accent5"/>
                </a:solidFill>
              </a:rPr>
              <a:t> con </a:t>
            </a:r>
            <a:r>
              <a:rPr lang="en-US" sz="2600" dirty="0" err="1">
                <a:solidFill>
                  <a:schemeClr val="accent5"/>
                </a:solidFill>
              </a:rPr>
              <a:t>người</a:t>
            </a:r>
            <a:r>
              <a:rPr lang="en-US" sz="2600" dirty="0">
                <a:solidFill>
                  <a:schemeClr val="accent5"/>
                </a:solidFill>
              </a:rPr>
              <a:t> </a:t>
            </a:r>
            <a:r>
              <a:rPr lang="en-US" sz="2600" dirty="0" err="1">
                <a:solidFill>
                  <a:schemeClr val="accent5"/>
                </a:solidFill>
              </a:rPr>
              <a:t>và</a:t>
            </a:r>
            <a:r>
              <a:rPr lang="en-US" sz="2600" dirty="0">
                <a:solidFill>
                  <a:schemeClr val="accent5"/>
                </a:solidFill>
              </a:rPr>
              <a:t> </a:t>
            </a:r>
            <a:r>
              <a:rPr lang="en-US" sz="2600" dirty="0" err="1">
                <a:solidFill>
                  <a:schemeClr val="accent5"/>
                </a:solidFill>
              </a:rPr>
              <a:t>môi</a:t>
            </a:r>
            <a:r>
              <a:rPr lang="en-US" sz="2600" dirty="0">
                <a:solidFill>
                  <a:schemeClr val="accent5"/>
                </a:solidFill>
              </a:rPr>
              <a:t> trường.</a:t>
            </a:r>
          </a:p>
        </p:txBody>
      </p:sp>
      <p:sp>
        <p:nvSpPr>
          <p:cNvPr id="3" name="Content Placeholder 2"/>
          <p:cNvSpPr>
            <a:spLocks noGrp="1"/>
          </p:cNvSpPr>
          <p:nvPr>
            <p:ph idx="1"/>
          </p:nvPr>
        </p:nvSpPr>
        <p:spPr>
          <a:xfrm>
            <a:off x="838200" y="1386038"/>
            <a:ext cx="10515600" cy="5062888"/>
          </a:xfrm>
          <a:solidFill>
            <a:schemeClr val="accent3">
              <a:lumMod val="20000"/>
              <a:lumOff val="80000"/>
            </a:schemeClr>
          </a:solidFill>
        </p:spPr>
        <p:txBody>
          <a:bodyPr>
            <a:noAutofit/>
          </a:bodyPr>
          <a:lstStyle/>
          <a:p>
            <a:pPr marL="0" indent="0">
              <a:lnSpc>
                <a:spcPct val="100000"/>
              </a:lnSpc>
              <a:buNone/>
            </a:pPr>
            <a:r>
              <a:rPr lang="en-US" sz="1800" dirty="0"/>
              <a:t>- </a:t>
            </a:r>
            <a:r>
              <a:rPr lang="en-US" sz="1800" dirty="0" err="1"/>
              <a:t>Một</a:t>
            </a:r>
            <a:r>
              <a:rPr lang="en-US" sz="1800" dirty="0"/>
              <a:t> </a:t>
            </a:r>
            <a:r>
              <a:rPr lang="en-US" sz="1800" dirty="0" err="1"/>
              <a:t>số</a:t>
            </a:r>
            <a:r>
              <a:rPr lang="en-US" sz="1800" dirty="0"/>
              <a:t> </a:t>
            </a:r>
            <a:r>
              <a:rPr lang="en-US" sz="1800" dirty="0" err="1"/>
              <a:t>người</a:t>
            </a:r>
            <a:r>
              <a:rPr lang="en-US" sz="1800" dirty="0"/>
              <a:t> </a:t>
            </a:r>
            <a:r>
              <a:rPr lang="en-US" sz="1800" dirty="0" err="1"/>
              <a:t>dân</a:t>
            </a:r>
            <a:r>
              <a:rPr lang="en-US" sz="1800" dirty="0"/>
              <a:t> </a:t>
            </a:r>
            <a:r>
              <a:rPr lang="en-US" sz="1800" dirty="0" err="1"/>
              <a:t>sử</a:t>
            </a:r>
            <a:r>
              <a:rPr lang="en-US" sz="1800" dirty="0"/>
              <a:t> </a:t>
            </a:r>
            <a:r>
              <a:rPr lang="en-US" sz="1800" dirty="0" err="1"/>
              <a:t>dụng</a:t>
            </a:r>
            <a:r>
              <a:rPr lang="en-US" sz="1800" dirty="0"/>
              <a:t> </a:t>
            </a:r>
            <a:r>
              <a:rPr lang="en-US" sz="1800" dirty="0" err="1"/>
              <a:t>phương</a:t>
            </a:r>
            <a:r>
              <a:rPr lang="en-US" sz="1800" dirty="0"/>
              <a:t> </a:t>
            </a:r>
            <a:r>
              <a:rPr lang="en-US" sz="1800" dirty="0" err="1"/>
              <a:t>pháp</a:t>
            </a:r>
            <a:r>
              <a:rPr lang="en-US" sz="1800" dirty="0"/>
              <a:t> </a:t>
            </a:r>
            <a:r>
              <a:rPr lang="en-US" sz="1800" dirty="0" err="1"/>
              <a:t>đốt</a:t>
            </a:r>
            <a:r>
              <a:rPr lang="en-US" sz="1800" dirty="0"/>
              <a:t> </a:t>
            </a:r>
            <a:r>
              <a:rPr lang="en-US" sz="1800" dirty="0" err="1"/>
              <a:t>nương</a:t>
            </a:r>
            <a:r>
              <a:rPr lang="en-US" sz="1800" dirty="0"/>
              <a:t> </a:t>
            </a:r>
            <a:r>
              <a:rPr lang="en-US" sz="1800" dirty="0" err="1"/>
              <a:t>rẫy</a:t>
            </a:r>
            <a:r>
              <a:rPr lang="en-US" sz="1800" dirty="0"/>
              <a:t> </a:t>
            </a:r>
            <a:r>
              <a:rPr lang="en-US" sz="1800" dirty="0" err="1"/>
              <a:t>để</a:t>
            </a:r>
            <a:r>
              <a:rPr lang="en-US" sz="1800" dirty="0"/>
              <a:t> </a:t>
            </a:r>
            <a:r>
              <a:rPr lang="en-US" sz="1800" dirty="0" err="1"/>
              <a:t>làm</a:t>
            </a:r>
            <a:r>
              <a:rPr lang="en-US" sz="1800" dirty="0"/>
              <a:t> </a:t>
            </a:r>
            <a:r>
              <a:rPr lang="en-US" sz="1800" dirty="0" err="1"/>
              <a:t>đất</a:t>
            </a:r>
            <a:r>
              <a:rPr lang="en-US" sz="1800" dirty="0"/>
              <a:t> </a:t>
            </a:r>
            <a:r>
              <a:rPr lang="en-US" sz="1800" dirty="0" err="1"/>
              <a:t>trồng</a:t>
            </a:r>
            <a:r>
              <a:rPr lang="en-US" sz="1800" dirty="0"/>
              <a:t> </a:t>
            </a:r>
            <a:r>
              <a:rPr lang="en-US" sz="1800" dirty="0" err="1"/>
              <a:t>trọt</a:t>
            </a:r>
            <a:r>
              <a:rPr lang="en-US" sz="1800" dirty="0"/>
              <a:t>, </a:t>
            </a:r>
            <a:r>
              <a:rPr lang="en-US" sz="1800" dirty="0" err="1"/>
              <a:t>nhưng</a:t>
            </a:r>
            <a:r>
              <a:rPr lang="en-US" sz="1800" dirty="0"/>
              <a:t> </a:t>
            </a:r>
            <a:r>
              <a:rPr lang="en-US" sz="1800" dirty="0" err="1"/>
              <a:t>không</a:t>
            </a:r>
            <a:r>
              <a:rPr lang="en-US" sz="1800" dirty="0"/>
              <a:t> </a:t>
            </a:r>
            <a:r>
              <a:rPr lang="en-US" sz="1800" dirty="0" err="1"/>
              <a:t>kiểm</a:t>
            </a:r>
            <a:r>
              <a:rPr lang="en-US" sz="1800" dirty="0"/>
              <a:t> </a:t>
            </a:r>
            <a:r>
              <a:rPr lang="en-US" sz="1800" dirty="0" err="1"/>
              <a:t>soát</a:t>
            </a:r>
            <a:r>
              <a:rPr lang="en-US" sz="1800" dirty="0"/>
              <a:t> </a:t>
            </a:r>
            <a:r>
              <a:rPr lang="en-US" sz="1800" dirty="0" err="1"/>
              <a:t>được</a:t>
            </a:r>
            <a:r>
              <a:rPr lang="en-US" sz="1800" dirty="0"/>
              <a:t> </a:t>
            </a:r>
            <a:r>
              <a:rPr lang="en-US" sz="1800" dirty="0" err="1"/>
              <a:t>nguồn</a:t>
            </a:r>
            <a:r>
              <a:rPr lang="en-US" sz="1800" dirty="0"/>
              <a:t> </a:t>
            </a:r>
            <a:r>
              <a:rPr lang="en-US" sz="1800" dirty="0" err="1"/>
              <a:t>lửa</a:t>
            </a:r>
            <a:r>
              <a:rPr lang="en-US" sz="1800" dirty="0"/>
              <a:t> </a:t>
            </a:r>
            <a:r>
              <a:rPr lang="en-US" sz="1800" dirty="0" err="1"/>
              <a:t>dẫn</a:t>
            </a:r>
            <a:r>
              <a:rPr lang="en-US" sz="1800" dirty="0"/>
              <a:t> </a:t>
            </a:r>
            <a:r>
              <a:rPr lang="en-US" sz="1800" dirty="0" err="1"/>
              <a:t>đến</a:t>
            </a:r>
            <a:r>
              <a:rPr lang="en-US" sz="1800" dirty="0"/>
              <a:t> </a:t>
            </a:r>
            <a:r>
              <a:rPr lang="en-US" sz="1800" dirty="0" err="1"/>
              <a:t>cháy</a:t>
            </a:r>
            <a:r>
              <a:rPr lang="en-US" sz="1800" dirty="0"/>
              <a:t> </a:t>
            </a:r>
            <a:r>
              <a:rPr lang="en-US" sz="1800" dirty="0" err="1"/>
              <a:t>rừng</a:t>
            </a:r>
            <a:r>
              <a:rPr lang="en-US" sz="1800" dirty="0"/>
              <a:t>.</a:t>
            </a:r>
          </a:p>
          <a:p>
            <a:pPr marL="0" indent="0">
              <a:lnSpc>
                <a:spcPct val="100000"/>
              </a:lnSpc>
              <a:buNone/>
            </a:pPr>
            <a:r>
              <a:rPr lang="en-US" sz="1800" dirty="0"/>
              <a:t>- </a:t>
            </a:r>
            <a:r>
              <a:rPr lang="en-US" sz="1800" dirty="0" err="1"/>
              <a:t>Vứt</a:t>
            </a:r>
            <a:r>
              <a:rPr lang="en-US" sz="1800" dirty="0"/>
              <a:t> </a:t>
            </a:r>
            <a:r>
              <a:rPr lang="en-US" sz="1800" dirty="0" err="1"/>
              <a:t>tàn</a:t>
            </a:r>
            <a:r>
              <a:rPr lang="en-US" sz="1800" dirty="0"/>
              <a:t> </a:t>
            </a:r>
            <a:r>
              <a:rPr lang="en-US" sz="1800" dirty="0" err="1"/>
              <a:t>thuốc</a:t>
            </a:r>
            <a:r>
              <a:rPr lang="en-US" sz="1800" dirty="0"/>
              <a:t>, chai </a:t>
            </a:r>
            <a:r>
              <a:rPr lang="en-US" sz="1800" dirty="0" err="1"/>
              <a:t>lọ</a:t>
            </a:r>
            <a:r>
              <a:rPr lang="en-US" sz="1800" dirty="0"/>
              <a:t> </a:t>
            </a:r>
            <a:r>
              <a:rPr lang="en-US" sz="1800" dirty="0" err="1"/>
              <a:t>thủy</a:t>
            </a:r>
            <a:r>
              <a:rPr lang="en-US" sz="1800" dirty="0"/>
              <a:t> </a:t>
            </a:r>
            <a:r>
              <a:rPr lang="en-US" sz="1800" dirty="0" err="1"/>
              <a:t>tinh</a:t>
            </a:r>
            <a:r>
              <a:rPr lang="en-US" sz="1800" dirty="0"/>
              <a:t> </a:t>
            </a:r>
            <a:r>
              <a:rPr lang="en-US" sz="1800" dirty="0" err="1"/>
              <a:t>có</a:t>
            </a:r>
            <a:r>
              <a:rPr lang="en-US" sz="1800" dirty="0"/>
              <a:t> </a:t>
            </a:r>
            <a:r>
              <a:rPr lang="en-US" sz="1800" dirty="0" err="1"/>
              <a:t>thể</a:t>
            </a:r>
            <a:r>
              <a:rPr lang="en-US" sz="1800" dirty="0"/>
              <a:t> </a:t>
            </a:r>
            <a:r>
              <a:rPr lang="en-US" sz="1800" dirty="0" err="1"/>
              <a:t>gây</a:t>
            </a:r>
            <a:r>
              <a:rPr lang="en-US" sz="1800" dirty="0"/>
              <a:t> </a:t>
            </a:r>
            <a:r>
              <a:rPr lang="en-US" sz="1800" dirty="0" err="1"/>
              <a:t>cháy</a:t>
            </a:r>
            <a:r>
              <a:rPr lang="en-US" sz="1800" dirty="0"/>
              <a:t> </a:t>
            </a:r>
            <a:r>
              <a:rPr lang="en-US" sz="1800" dirty="0" err="1"/>
              <a:t>rừng</a:t>
            </a:r>
            <a:r>
              <a:rPr lang="en-US" sz="1800" dirty="0"/>
              <a:t> </a:t>
            </a:r>
            <a:r>
              <a:rPr lang="en-US" sz="1800" dirty="0" err="1"/>
              <a:t>khi</a:t>
            </a:r>
            <a:r>
              <a:rPr lang="en-US" sz="1800" dirty="0"/>
              <a:t> </a:t>
            </a:r>
            <a:r>
              <a:rPr lang="en-US" sz="1800" dirty="0" err="1"/>
              <a:t>gặp</a:t>
            </a:r>
            <a:r>
              <a:rPr lang="en-US" sz="1800" dirty="0"/>
              <a:t> </a:t>
            </a:r>
            <a:r>
              <a:rPr lang="en-US" sz="1800" dirty="0" err="1"/>
              <a:t>điều</a:t>
            </a:r>
            <a:r>
              <a:rPr lang="en-US" sz="1800" dirty="0"/>
              <a:t> </a:t>
            </a:r>
            <a:r>
              <a:rPr lang="en-US" sz="1800" dirty="0" err="1"/>
              <a:t>kiện</a:t>
            </a:r>
            <a:r>
              <a:rPr lang="en-US" sz="1800" dirty="0"/>
              <a:t> </a:t>
            </a:r>
            <a:r>
              <a:rPr lang="en-US" sz="1800" dirty="0" err="1"/>
              <a:t>thích</a:t>
            </a:r>
            <a:r>
              <a:rPr lang="en-US" sz="1800" dirty="0"/>
              <a:t> </a:t>
            </a:r>
            <a:r>
              <a:rPr lang="en-US" sz="1800" dirty="0" err="1"/>
              <a:t>hợp</a:t>
            </a:r>
            <a:r>
              <a:rPr lang="en-US" sz="1800" dirty="0"/>
              <a:t> </a:t>
            </a:r>
            <a:r>
              <a:rPr lang="en-US" sz="1800" dirty="0" err="1"/>
              <a:t>về</a:t>
            </a:r>
            <a:r>
              <a:rPr lang="en-US" sz="1800" dirty="0"/>
              <a:t> </a:t>
            </a:r>
            <a:r>
              <a:rPr lang="en-US" sz="1800" dirty="0" err="1"/>
              <a:t>không</a:t>
            </a:r>
            <a:r>
              <a:rPr lang="en-US" sz="1800" dirty="0"/>
              <a:t> </a:t>
            </a:r>
            <a:r>
              <a:rPr lang="en-US" sz="1800" dirty="0" err="1"/>
              <a:t>khí</a:t>
            </a:r>
            <a:r>
              <a:rPr lang="en-US" sz="1800" dirty="0"/>
              <a:t>, </a:t>
            </a:r>
            <a:r>
              <a:rPr lang="en-US" sz="1800" dirty="0" err="1"/>
              <a:t>ánh</a:t>
            </a:r>
            <a:r>
              <a:rPr lang="en-US" sz="1800" dirty="0"/>
              <a:t> </a:t>
            </a:r>
            <a:r>
              <a:rPr lang="en-US" sz="1800" dirty="0" err="1"/>
              <a:t>sáng</a:t>
            </a:r>
            <a:r>
              <a:rPr lang="en-US" sz="1800" dirty="0"/>
              <a:t> </a:t>
            </a:r>
            <a:r>
              <a:rPr lang="en-US" sz="1800" dirty="0" err="1"/>
              <a:t>mặt</a:t>
            </a:r>
            <a:r>
              <a:rPr lang="en-US" sz="1800" dirty="0"/>
              <a:t> </a:t>
            </a:r>
            <a:r>
              <a:rPr lang="en-US" sz="1800" dirty="0" err="1"/>
              <a:t>trời</a:t>
            </a:r>
            <a:r>
              <a:rPr lang="en-US" sz="1800" dirty="0"/>
              <a:t>,...</a:t>
            </a:r>
          </a:p>
          <a:p>
            <a:pPr marL="0" indent="0">
              <a:lnSpc>
                <a:spcPct val="100000"/>
              </a:lnSpc>
              <a:buNone/>
            </a:pPr>
            <a:r>
              <a:rPr lang="en-US" sz="1800" dirty="0"/>
              <a:t>- </a:t>
            </a:r>
            <a:r>
              <a:rPr lang="en-US" sz="1800" dirty="0" err="1"/>
              <a:t>Về</a:t>
            </a:r>
            <a:r>
              <a:rPr lang="en-US" sz="1800" dirty="0"/>
              <a:t> </a:t>
            </a:r>
            <a:r>
              <a:rPr lang="en-US" sz="1800" dirty="0" err="1"/>
              <a:t>môi</a:t>
            </a:r>
            <a:r>
              <a:rPr lang="en-US" sz="1800" dirty="0"/>
              <a:t> trường, </a:t>
            </a:r>
            <a:r>
              <a:rPr lang="en-US" sz="1800" dirty="0" err="1"/>
              <a:t>sét</a:t>
            </a:r>
            <a:r>
              <a:rPr lang="en-US" sz="1800" dirty="0"/>
              <a:t> </a:t>
            </a:r>
            <a:r>
              <a:rPr lang="en-US" sz="1800" dirty="0" err="1"/>
              <a:t>đánh</a:t>
            </a:r>
            <a:r>
              <a:rPr lang="en-US" sz="1800" dirty="0"/>
              <a:t> </a:t>
            </a:r>
            <a:r>
              <a:rPr lang="en-US" sz="1800" dirty="0" err="1"/>
              <a:t>là</a:t>
            </a:r>
            <a:r>
              <a:rPr lang="en-US" sz="1800" dirty="0"/>
              <a:t> </a:t>
            </a:r>
            <a:r>
              <a:rPr lang="en-US" sz="1800" dirty="0" err="1"/>
              <a:t>nguyên</a:t>
            </a:r>
            <a:r>
              <a:rPr lang="en-US" sz="1800" dirty="0"/>
              <a:t> </a:t>
            </a:r>
            <a:r>
              <a:rPr lang="en-US" sz="1800" dirty="0" err="1"/>
              <a:t>nhân</a:t>
            </a:r>
            <a:r>
              <a:rPr lang="en-US" sz="1800" dirty="0"/>
              <a:t> </a:t>
            </a:r>
            <a:r>
              <a:rPr lang="en-US" sz="1800" dirty="0" err="1"/>
              <a:t>phổ</a:t>
            </a:r>
            <a:r>
              <a:rPr lang="en-US" sz="1800" dirty="0"/>
              <a:t> </a:t>
            </a:r>
            <a:r>
              <a:rPr lang="en-US" sz="1800" dirty="0" err="1"/>
              <a:t>biến</a:t>
            </a:r>
            <a:r>
              <a:rPr lang="en-US" sz="1800" dirty="0"/>
              <a:t> </a:t>
            </a:r>
            <a:r>
              <a:rPr lang="en-US" sz="1800" dirty="0" err="1"/>
              <a:t>nhất</a:t>
            </a:r>
            <a:r>
              <a:rPr lang="en-US" sz="1800" dirty="0"/>
              <a:t> </a:t>
            </a:r>
            <a:r>
              <a:rPr lang="en-US" sz="1800" dirty="0" err="1"/>
              <a:t>gây</a:t>
            </a:r>
            <a:r>
              <a:rPr lang="en-US" sz="1800" dirty="0"/>
              <a:t> </a:t>
            </a:r>
            <a:r>
              <a:rPr lang="en-US" sz="1800" dirty="0" err="1"/>
              <a:t>cháy</a:t>
            </a:r>
            <a:r>
              <a:rPr lang="en-US" sz="1800" dirty="0"/>
              <a:t> </a:t>
            </a:r>
            <a:r>
              <a:rPr lang="en-US" sz="1800" dirty="0" err="1"/>
              <a:t>rừng</a:t>
            </a:r>
            <a:r>
              <a:rPr lang="en-US" sz="1800" dirty="0"/>
              <a:t> ở </a:t>
            </a:r>
            <a:r>
              <a:rPr lang="en-US" sz="1800" dirty="0" err="1"/>
              <a:t>nhiều</a:t>
            </a:r>
            <a:r>
              <a:rPr lang="en-US" sz="1800" dirty="0"/>
              <a:t> </a:t>
            </a:r>
            <a:r>
              <a:rPr lang="en-US" sz="1800" dirty="0" err="1"/>
              <a:t>khu</a:t>
            </a:r>
            <a:r>
              <a:rPr lang="en-US" sz="1800" dirty="0"/>
              <a:t> </a:t>
            </a:r>
            <a:r>
              <a:rPr lang="en-US" sz="1800" dirty="0" err="1"/>
              <a:t>vực</a:t>
            </a:r>
            <a:r>
              <a:rPr lang="en-US" sz="1800" dirty="0"/>
              <a:t> </a:t>
            </a:r>
            <a:r>
              <a:rPr lang="en-US" sz="1800" dirty="0" err="1"/>
              <a:t>trên</a:t>
            </a:r>
            <a:r>
              <a:rPr lang="en-US" sz="1800" dirty="0"/>
              <a:t> </a:t>
            </a:r>
            <a:r>
              <a:rPr lang="en-US" sz="1800" dirty="0" err="1"/>
              <a:t>thế</a:t>
            </a:r>
            <a:r>
              <a:rPr lang="en-US" sz="1800" dirty="0"/>
              <a:t> </a:t>
            </a:r>
            <a:r>
              <a:rPr lang="en-US" sz="1800" dirty="0" err="1"/>
              <a:t>giới</a:t>
            </a:r>
            <a:r>
              <a:rPr lang="en-US" sz="1800" dirty="0"/>
              <a:t>. </a:t>
            </a:r>
            <a:r>
              <a:rPr lang="en-US" sz="1800" dirty="0" err="1"/>
              <a:t>Nắng</a:t>
            </a:r>
            <a:r>
              <a:rPr lang="en-US" sz="1800" dirty="0"/>
              <a:t> </a:t>
            </a:r>
            <a:r>
              <a:rPr lang="en-US" sz="1800" dirty="0" err="1"/>
              <a:t>nóng</a:t>
            </a:r>
            <a:r>
              <a:rPr lang="en-US" sz="1800" dirty="0"/>
              <a:t>, </a:t>
            </a:r>
            <a:r>
              <a:rPr lang="en-US" sz="1800" dirty="0" err="1"/>
              <a:t>han</a:t>
            </a:r>
            <a:r>
              <a:rPr lang="en-US" sz="1800" dirty="0"/>
              <a:t> </a:t>
            </a:r>
            <a:r>
              <a:rPr lang="en-US" sz="1800" dirty="0" err="1"/>
              <a:t>hán</a:t>
            </a:r>
            <a:r>
              <a:rPr lang="en-US" sz="1800" dirty="0"/>
              <a:t> </a:t>
            </a:r>
            <a:r>
              <a:rPr lang="en-US" sz="1800" dirty="0" err="1"/>
              <a:t>khi</a:t>
            </a:r>
            <a:r>
              <a:rPr lang="en-US" sz="1800" dirty="0"/>
              <a:t> </a:t>
            </a:r>
            <a:r>
              <a:rPr lang="en-US" sz="1800" dirty="0" err="1"/>
              <a:t>thời</a:t>
            </a:r>
            <a:r>
              <a:rPr lang="en-US" sz="1800" dirty="0"/>
              <a:t> </a:t>
            </a:r>
            <a:r>
              <a:rPr lang="en-US" sz="1800" dirty="0" err="1"/>
              <a:t>tiết</a:t>
            </a:r>
            <a:r>
              <a:rPr lang="en-US" sz="1800" dirty="0"/>
              <a:t> </a:t>
            </a:r>
            <a:r>
              <a:rPr lang="en-US" sz="1800" dirty="0" err="1"/>
              <a:t>khô</a:t>
            </a:r>
            <a:r>
              <a:rPr lang="en-US" sz="1800" dirty="0"/>
              <a:t> </a:t>
            </a:r>
            <a:r>
              <a:rPr lang="en-US" sz="1800" dirty="0" err="1"/>
              <a:t>nóng</a:t>
            </a:r>
            <a:r>
              <a:rPr lang="en-US" sz="1800" dirty="0"/>
              <a:t> </a:t>
            </a:r>
            <a:r>
              <a:rPr lang="en-US" sz="1800" dirty="0" err="1"/>
              <a:t>kéo</a:t>
            </a:r>
            <a:r>
              <a:rPr lang="en-US" sz="1800" dirty="0"/>
              <a:t> </a:t>
            </a:r>
            <a:r>
              <a:rPr lang="en-US" sz="1800" dirty="0" err="1"/>
              <a:t>dài</a:t>
            </a:r>
            <a:r>
              <a:rPr lang="en-US" sz="1800" dirty="0"/>
              <a:t>, </a:t>
            </a:r>
            <a:r>
              <a:rPr lang="en-US" sz="1800" dirty="0" err="1"/>
              <a:t>độ</a:t>
            </a:r>
            <a:r>
              <a:rPr lang="en-US" sz="1800" dirty="0"/>
              <a:t> </a:t>
            </a:r>
            <a:r>
              <a:rPr lang="en-US" sz="1800" dirty="0" err="1"/>
              <a:t>ẩm</a:t>
            </a:r>
            <a:r>
              <a:rPr lang="en-US" sz="1800" dirty="0"/>
              <a:t> </a:t>
            </a:r>
            <a:r>
              <a:rPr lang="en-US" sz="1800" dirty="0" err="1"/>
              <a:t>thấp</a:t>
            </a:r>
            <a:r>
              <a:rPr lang="en-US" sz="1800" dirty="0"/>
              <a:t>, </a:t>
            </a:r>
            <a:r>
              <a:rPr lang="en-US" sz="1800" dirty="0" err="1"/>
              <a:t>cỏ</a:t>
            </a:r>
            <a:r>
              <a:rPr lang="en-US" sz="1800" dirty="0"/>
              <a:t> </a:t>
            </a:r>
            <a:r>
              <a:rPr lang="en-US" sz="1800" dirty="0" err="1"/>
              <a:t>cây</a:t>
            </a:r>
            <a:r>
              <a:rPr lang="en-US" sz="1800" dirty="0"/>
              <a:t> </a:t>
            </a:r>
            <a:r>
              <a:rPr lang="en-US" sz="1800" dirty="0" err="1"/>
              <a:t>dễ</a:t>
            </a:r>
            <a:r>
              <a:rPr lang="en-US" sz="1800" dirty="0"/>
              <a:t> </a:t>
            </a:r>
            <a:r>
              <a:rPr lang="en-US" sz="1800" dirty="0" err="1"/>
              <a:t>bốc</a:t>
            </a:r>
            <a:r>
              <a:rPr lang="en-US" sz="1800" dirty="0"/>
              <a:t> </a:t>
            </a:r>
            <a:r>
              <a:rPr lang="en-US" sz="1800" dirty="0" err="1"/>
              <a:t>cháy</a:t>
            </a:r>
            <a:r>
              <a:rPr lang="en-US" sz="1800" dirty="0"/>
              <a:t> </a:t>
            </a:r>
            <a:r>
              <a:rPr lang="en-US" sz="1800" dirty="0" err="1"/>
              <a:t>và</a:t>
            </a:r>
            <a:r>
              <a:rPr lang="en-US" sz="1800" dirty="0"/>
              <a:t> </a:t>
            </a:r>
            <a:r>
              <a:rPr lang="en-US" sz="1800" dirty="0" err="1"/>
              <a:t>lan</a:t>
            </a:r>
            <a:r>
              <a:rPr lang="en-US" sz="1800" dirty="0"/>
              <a:t> </a:t>
            </a:r>
            <a:r>
              <a:rPr lang="en-US" sz="1800" dirty="0" err="1"/>
              <a:t>rộng</a:t>
            </a:r>
            <a:r>
              <a:rPr lang="en-US" sz="1800" dirty="0"/>
              <a:t> </a:t>
            </a:r>
            <a:r>
              <a:rPr lang="en-US" sz="1800" dirty="0" err="1"/>
              <a:t>nhanh</a:t>
            </a:r>
            <a:r>
              <a:rPr lang="en-US" sz="1800" dirty="0"/>
              <a:t> </a:t>
            </a:r>
            <a:r>
              <a:rPr lang="en-US" sz="1800" dirty="0" err="1"/>
              <a:t>chóng</a:t>
            </a:r>
            <a:r>
              <a:rPr lang="en-US" sz="1800" dirty="0"/>
              <a:t>;….</a:t>
            </a:r>
          </a:p>
          <a:p>
            <a:pPr marL="0" indent="0">
              <a:lnSpc>
                <a:spcPct val="100000"/>
              </a:lnSpc>
              <a:buNone/>
            </a:pPr>
            <a:r>
              <a:rPr lang="en-US" sz="1800" dirty="0" err="1"/>
              <a:t>Phân</a:t>
            </a:r>
            <a:r>
              <a:rPr lang="en-US" sz="1800" dirty="0"/>
              <a:t> </a:t>
            </a:r>
            <a:r>
              <a:rPr lang="en-US" sz="1800" dirty="0" err="1"/>
              <a:t>tích</a:t>
            </a:r>
            <a:r>
              <a:rPr lang="en-US" sz="1800" dirty="0"/>
              <a:t> </a:t>
            </a:r>
            <a:r>
              <a:rPr lang="en-US" sz="1800" dirty="0" err="1"/>
              <a:t>tác</a:t>
            </a:r>
            <a:r>
              <a:rPr lang="en-US" sz="1800" dirty="0"/>
              <a:t> </a:t>
            </a:r>
            <a:r>
              <a:rPr lang="en-US" sz="1800" dirty="0" err="1"/>
              <a:t>hại</a:t>
            </a:r>
            <a:r>
              <a:rPr lang="en-US" sz="1800" dirty="0"/>
              <a:t> </a:t>
            </a:r>
            <a:r>
              <a:rPr lang="en-US" sz="1800" dirty="0" err="1"/>
              <a:t>của</a:t>
            </a:r>
            <a:r>
              <a:rPr lang="en-US" sz="1800" dirty="0"/>
              <a:t> </a:t>
            </a:r>
            <a:r>
              <a:rPr lang="en-US" sz="1800" dirty="0" err="1"/>
              <a:t>cháy</a:t>
            </a:r>
            <a:r>
              <a:rPr lang="en-US" sz="1800" dirty="0"/>
              <a:t> </a:t>
            </a:r>
            <a:r>
              <a:rPr lang="en-US" sz="1800" dirty="0" err="1"/>
              <a:t>rừng</a:t>
            </a:r>
            <a:r>
              <a:rPr lang="en-US" sz="1800" dirty="0"/>
              <a:t> </a:t>
            </a:r>
            <a:r>
              <a:rPr lang="en-US" sz="1800" dirty="0" err="1"/>
              <a:t>đối</a:t>
            </a:r>
            <a:r>
              <a:rPr lang="en-US" sz="1800" dirty="0"/>
              <a:t> </a:t>
            </a:r>
            <a:r>
              <a:rPr lang="en-US" sz="1800" dirty="0" err="1"/>
              <a:t>với</a:t>
            </a:r>
            <a:r>
              <a:rPr lang="en-US" sz="1800" dirty="0"/>
              <a:t> </a:t>
            </a:r>
            <a:r>
              <a:rPr lang="en-US" sz="1800" dirty="0" err="1"/>
              <a:t>sức</a:t>
            </a:r>
            <a:r>
              <a:rPr lang="en-US" sz="1800" dirty="0"/>
              <a:t> </a:t>
            </a:r>
            <a:r>
              <a:rPr lang="en-US" sz="1800" dirty="0" err="1"/>
              <a:t>khỏe</a:t>
            </a:r>
            <a:r>
              <a:rPr lang="en-US" sz="1800" dirty="0"/>
              <a:t> con </a:t>
            </a:r>
            <a:r>
              <a:rPr lang="en-US" sz="1800" dirty="0" err="1"/>
              <a:t>người</a:t>
            </a:r>
            <a:r>
              <a:rPr lang="en-US" sz="1800" dirty="0"/>
              <a:t> </a:t>
            </a:r>
            <a:r>
              <a:rPr lang="en-US" sz="1800" dirty="0" err="1"/>
              <a:t>và</a:t>
            </a:r>
            <a:r>
              <a:rPr lang="en-US" sz="1800" dirty="0"/>
              <a:t> </a:t>
            </a:r>
            <a:r>
              <a:rPr lang="en-US" sz="1800" dirty="0" err="1"/>
              <a:t>môi</a:t>
            </a:r>
            <a:r>
              <a:rPr lang="en-US" sz="1800" dirty="0"/>
              <a:t> trường:</a:t>
            </a:r>
          </a:p>
          <a:p>
            <a:pPr marL="0" indent="0">
              <a:lnSpc>
                <a:spcPct val="100000"/>
              </a:lnSpc>
              <a:buNone/>
            </a:pPr>
            <a:r>
              <a:rPr lang="en-US" sz="1800" dirty="0"/>
              <a:t>- </a:t>
            </a:r>
            <a:r>
              <a:rPr lang="en-US" sz="1800" dirty="0" err="1"/>
              <a:t>Đối</a:t>
            </a:r>
            <a:r>
              <a:rPr lang="en-US" sz="1800" dirty="0"/>
              <a:t> </a:t>
            </a:r>
            <a:r>
              <a:rPr lang="en-US" sz="1800" dirty="0" err="1"/>
              <a:t>với</a:t>
            </a:r>
            <a:r>
              <a:rPr lang="en-US" sz="1800" dirty="0"/>
              <a:t> </a:t>
            </a:r>
            <a:r>
              <a:rPr lang="en-US" sz="1800" dirty="0" err="1"/>
              <a:t>sức</a:t>
            </a:r>
            <a:r>
              <a:rPr lang="en-US" sz="1800" dirty="0"/>
              <a:t> </a:t>
            </a:r>
            <a:r>
              <a:rPr lang="en-US" sz="1800" dirty="0" err="1"/>
              <a:t>khỏe</a:t>
            </a:r>
            <a:r>
              <a:rPr lang="en-US" sz="1800" dirty="0"/>
              <a:t> con </a:t>
            </a:r>
            <a:r>
              <a:rPr lang="en-US" sz="1800" dirty="0" err="1"/>
              <a:t>người</a:t>
            </a:r>
            <a:r>
              <a:rPr lang="en-US" sz="1800" dirty="0"/>
              <a:t>:</a:t>
            </a:r>
          </a:p>
          <a:p>
            <a:pPr marL="0" indent="0">
              <a:lnSpc>
                <a:spcPct val="100000"/>
              </a:lnSpc>
              <a:buNone/>
            </a:pPr>
            <a:r>
              <a:rPr lang="en-US" sz="1800" dirty="0"/>
              <a:t>+ </a:t>
            </a:r>
            <a:r>
              <a:rPr lang="en-US" sz="1800" dirty="0" err="1"/>
              <a:t>Cháy</a:t>
            </a:r>
            <a:r>
              <a:rPr lang="en-US" sz="1800" dirty="0"/>
              <a:t> </a:t>
            </a:r>
            <a:r>
              <a:rPr lang="en-US" sz="1800" dirty="0" err="1"/>
              <a:t>rừng</a:t>
            </a:r>
            <a:r>
              <a:rPr lang="en-US" sz="1800" dirty="0"/>
              <a:t> </a:t>
            </a:r>
            <a:r>
              <a:rPr lang="en-US" sz="1800" dirty="0" err="1"/>
              <a:t>có</a:t>
            </a:r>
            <a:r>
              <a:rPr lang="en-US" sz="1800" dirty="0"/>
              <a:t> </a:t>
            </a:r>
            <a:r>
              <a:rPr lang="en-US" sz="1800" dirty="0" err="1"/>
              <a:t>thể</a:t>
            </a:r>
            <a:r>
              <a:rPr lang="en-US" sz="1800" dirty="0"/>
              <a:t> </a:t>
            </a:r>
            <a:r>
              <a:rPr lang="en-US" sz="1800" dirty="0" err="1"/>
              <a:t>gây</a:t>
            </a:r>
            <a:r>
              <a:rPr lang="en-US" sz="1800" dirty="0"/>
              <a:t> </a:t>
            </a:r>
            <a:r>
              <a:rPr lang="en-US" sz="1800" dirty="0" err="1"/>
              <a:t>ra</a:t>
            </a:r>
            <a:r>
              <a:rPr lang="en-US" sz="1800" dirty="0"/>
              <a:t> </a:t>
            </a:r>
            <a:r>
              <a:rPr lang="en-US" sz="1800" dirty="0" err="1"/>
              <a:t>các</a:t>
            </a:r>
            <a:r>
              <a:rPr lang="en-US" sz="1800" dirty="0"/>
              <a:t> </a:t>
            </a:r>
            <a:r>
              <a:rPr lang="en-US" sz="1800" dirty="0" err="1"/>
              <a:t>vấn</a:t>
            </a:r>
            <a:r>
              <a:rPr lang="en-US" sz="1800" dirty="0"/>
              <a:t> </a:t>
            </a:r>
            <a:r>
              <a:rPr lang="en-US" sz="1800" dirty="0" err="1"/>
              <a:t>đề</a:t>
            </a:r>
            <a:r>
              <a:rPr lang="en-US" sz="1800" dirty="0"/>
              <a:t> </a:t>
            </a:r>
            <a:r>
              <a:rPr lang="en-US" sz="1800" dirty="0" err="1"/>
              <a:t>về</a:t>
            </a:r>
            <a:r>
              <a:rPr lang="en-US" sz="1800" dirty="0"/>
              <a:t> </a:t>
            </a:r>
            <a:r>
              <a:rPr lang="en-US" sz="1800" dirty="0" err="1"/>
              <a:t>hô</a:t>
            </a:r>
            <a:r>
              <a:rPr lang="en-US" sz="1800" dirty="0"/>
              <a:t> </a:t>
            </a:r>
            <a:r>
              <a:rPr lang="en-US" sz="1800" dirty="0" err="1"/>
              <a:t>hấp</a:t>
            </a:r>
            <a:r>
              <a:rPr lang="en-US" sz="1800" dirty="0"/>
              <a:t> </a:t>
            </a:r>
            <a:r>
              <a:rPr lang="en-US" sz="1800" dirty="0" err="1"/>
              <a:t>như</a:t>
            </a:r>
            <a:r>
              <a:rPr lang="en-US" sz="1800" dirty="0"/>
              <a:t> ho, </a:t>
            </a:r>
            <a:r>
              <a:rPr lang="en-US" sz="1800" dirty="0" err="1"/>
              <a:t>khó</a:t>
            </a:r>
            <a:r>
              <a:rPr lang="en-US" sz="1800" dirty="0"/>
              <a:t> </a:t>
            </a:r>
            <a:r>
              <a:rPr lang="en-US" sz="1800" dirty="0" err="1"/>
              <a:t>thở</a:t>
            </a:r>
            <a:r>
              <a:rPr lang="en-US" sz="1800" dirty="0"/>
              <a:t>, </a:t>
            </a:r>
            <a:r>
              <a:rPr lang="en-US" sz="1800" dirty="0" err="1"/>
              <a:t>viêm</a:t>
            </a:r>
            <a:r>
              <a:rPr lang="en-US" sz="1800" dirty="0"/>
              <a:t> </a:t>
            </a:r>
            <a:r>
              <a:rPr lang="en-US" sz="1800" dirty="0" err="1"/>
              <a:t>phổi</a:t>
            </a:r>
            <a:r>
              <a:rPr lang="en-US" sz="1800" dirty="0"/>
              <a:t>, hen </a:t>
            </a:r>
            <a:r>
              <a:rPr lang="en-US" sz="1800" dirty="0" err="1"/>
              <a:t>suyễn</a:t>
            </a:r>
            <a:r>
              <a:rPr lang="en-US" sz="1800" dirty="0"/>
              <a:t>.</a:t>
            </a:r>
          </a:p>
          <a:p>
            <a:pPr marL="0" indent="0">
              <a:lnSpc>
                <a:spcPct val="100000"/>
              </a:lnSpc>
              <a:buNone/>
            </a:pPr>
            <a:r>
              <a:rPr lang="en-US" sz="1800" dirty="0"/>
              <a:t>+ </a:t>
            </a:r>
            <a:r>
              <a:rPr lang="en-US" sz="1800" dirty="0" err="1"/>
              <a:t>Ngoài</a:t>
            </a:r>
            <a:r>
              <a:rPr lang="en-US" sz="1800" dirty="0"/>
              <a:t> </a:t>
            </a:r>
            <a:r>
              <a:rPr lang="en-US" sz="1800" dirty="0" err="1"/>
              <a:t>ra</a:t>
            </a:r>
            <a:r>
              <a:rPr lang="en-US" sz="1800" dirty="0"/>
              <a:t>, </a:t>
            </a:r>
            <a:r>
              <a:rPr lang="en-US" sz="1800" dirty="0" err="1"/>
              <a:t>cháy</a:t>
            </a:r>
            <a:r>
              <a:rPr lang="en-US" sz="1800" dirty="0"/>
              <a:t> </a:t>
            </a:r>
            <a:r>
              <a:rPr lang="en-US" sz="1800" dirty="0" err="1"/>
              <a:t>rừng</a:t>
            </a:r>
            <a:r>
              <a:rPr lang="en-US" sz="1800" dirty="0"/>
              <a:t> </a:t>
            </a:r>
            <a:r>
              <a:rPr lang="en-US" sz="1800" dirty="0" err="1"/>
              <a:t>có</a:t>
            </a:r>
            <a:r>
              <a:rPr lang="en-US" sz="1800" dirty="0"/>
              <a:t> </a:t>
            </a:r>
            <a:r>
              <a:rPr lang="en-US" sz="1800" dirty="0" err="1"/>
              <a:t>thể</a:t>
            </a:r>
            <a:r>
              <a:rPr lang="en-US" sz="1800" dirty="0"/>
              <a:t> </a:t>
            </a:r>
            <a:r>
              <a:rPr lang="en-US" sz="1800" dirty="0" err="1"/>
              <a:t>gây</a:t>
            </a:r>
            <a:r>
              <a:rPr lang="en-US" sz="1800" dirty="0"/>
              <a:t> </a:t>
            </a:r>
            <a:r>
              <a:rPr lang="en-US" sz="1800" dirty="0" err="1"/>
              <a:t>ra</a:t>
            </a:r>
            <a:r>
              <a:rPr lang="en-US" sz="1800" dirty="0"/>
              <a:t> </a:t>
            </a:r>
            <a:r>
              <a:rPr lang="en-US" sz="1800" dirty="0" err="1"/>
              <a:t>các</a:t>
            </a:r>
            <a:r>
              <a:rPr lang="en-US" sz="1800" dirty="0"/>
              <a:t> tai </a:t>
            </a:r>
            <a:r>
              <a:rPr lang="en-US" sz="1800" dirty="0" err="1"/>
              <a:t>nạn</a:t>
            </a:r>
            <a:r>
              <a:rPr lang="en-US" sz="1800" dirty="0"/>
              <a:t> </a:t>
            </a:r>
            <a:r>
              <a:rPr lang="en-US" sz="1800" dirty="0" err="1"/>
              <a:t>và</a:t>
            </a:r>
            <a:r>
              <a:rPr lang="en-US" sz="1800" dirty="0"/>
              <a:t> </a:t>
            </a:r>
            <a:r>
              <a:rPr lang="en-US" sz="1800" dirty="0" err="1"/>
              <a:t>thương</a:t>
            </a:r>
            <a:r>
              <a:rPr lang="en-US" sz="1800" dirty="0"/>
              <a:t> </a:t>
            </a:r>
            <a:r>
              <a:rPr lang="en-US" sz="1800" dirty="0" err="1"/>
              <a:t>tích</a:t>
            </a:r>
            <a:r>
              <a:rPr lang="en-US" sz="1800" dirty="0"/>
              <a:t> </a:t>
            </a:r>
            <a:r>
              <a:rPr lang="en-US" sz="1800" dirty="0" err="1"/>
              <a:t>cho</a:t>
            </a:r>
            <a:r>
              <a:rPr lang="en-US" sz="1800" dirty="0"/>
              <a:t> </a:t>
            </a:r>
            <a:r>
              <a:rPr lang="en-US" sz="1800" dirty="0" err="1"/>
              <a:t>người</a:t>
            </a:r>
            <a:r>
              <a:rPr lang="en-US" sz="1800" dirty="0"/>
              <a:t> </a:t>
            </a:r>
            <a:r>
              <a:rPr lang="en-US" sz="1800" dirty="0" err="1"/>
              <a:t>dân</a:t>
            </a:r>
            <a:r>
              <a:rPr lang="en-US" sz="1800" dirty="0"/>
              <a:t> </a:t>
            </a:r>
            <a:r>
              <a:rPr lang="en-US" sz="1800" dirty="0" err="1"/>
              <a:t>khi</a:t>
            </a:r>
            <a:r>
              <a:rPr lang="en-US" sz="1800" dirty="0"/>
              <a:t> </a:t>
            </a:r>
            <a:r>
              <a:rPr lang="en-US" sz="1800" dirty="0" err="1"/>
              <a:t>tham</a:t>
            </a:r>
            <a:r>
              <a:rPr lang="en-US" sz="1800" dirty="0"/>
              <a:t> </a:t>
            </a:r>
            <a:r>
              <a:rPr lang="en-US" sz="1800" dirty="0" err="1"/>
              <a:t>gia</a:t>
            </a:r>
            <a:r>
              <a:rPr lang="en-US" sz="1800" dirty="0"/>
              <a:t> </a:t>
            </a:r>
            <a:r>
              <a:rPr lang="en-US" sz="1800" dirty="0" err="1"/>
              <a:t>chữa</a:t>
            </a:r>
            <a:r>
              <a:rPr lang="en-US" sz="1800" dirty="0"/>
              <a:t> </a:t>
            </a:r>
            <a:r>
              <a:rPr lang="en-US" sz="1800" dirty="0" err="1"/>
              <a:t>cháy</a:t>
            </a:r>
            <a:r>
              <a:rPr lang="en-US" sz="1800" dirty="0"/>
              <a:t> </a:t>
            </a:r>
            <a:r>
              <a:rPr lang="en-US" sz="1800" dirty="0" err="1"/>
              <a:t>hoặc</a:t>
            </a:r>
            <a:r>
              <a:rPr lang="en-US" sz="1800" dirty="0"/>
              <a:t> di </a:t>
            </a:r>
            <a:r>
              <a:rPr lang="en-US" sz="1800" dirty="0" err="1"/>
              <a:t>dời</a:t>
            </a:r>
            <a:r>
              <a:rPr lang="en-US" sz="1800" dirty="0"/>
              <a:t>;…</a:t>
            </a:r>
          </a:p>
          <a:p>
            <a:pPr marL="0" indent="0">
              <a:lnSpc>
                <a:spcPct val="100000"/>
              </a:lnSpc>
              <a:buNone/>
            </a:pPr>
            <a:r>
              <a:rPr lang="en-US" sz="1800" dirty="0"/>
              <a:t>- </a:t>
            </a:r>
            <a:r>
              <a:rPr lang="en-US" sz="1800" dirty="0" err="1"/>
              <a:t>Đối</a:t>
            </a:r>
            <a:r>
              <a:rPr lang="en-US" sz="1800" dirty="0"/>
              <a:t> </a:t>
            </a:r>
            <a:r>
              <a:rPr lang="en-US" sz="1800" dirty="0" err="1"/>
              <a:t>với</a:t>
            </a:r>
            <a:r>
              <a:rPr lang="en-US" sz="1800" dirty="0"/>
              <a:t> </a:t>
            </a:r>
            <a:r>
              <a:rPr lang="en-US" sz="1800" dirty="0" err="1"/>
              <a:t>môi</a:t>
            </a:r>
            <a:r>
              <a:rPr lang="en-US" sz="1800" dirty="0"/>
              <a:t> trường: </a:t>
            </a:r>
            <a:r>
              <a:rPr lang="en-US" sz="1800" dirty="0" err="1"/>
              <a:t>Cháy</a:t>
            </a:r>
            <a:r>
              <a:rPr lang="en-US" sz="1800" dirty="0"/>
              <a:t> </a:t>
            </a:r>
            <a:r>
              <a:rPr lang="en-US" sz="1800" dirty="0" err="1"/>
              <a:t>rừng</a:t>
            </a:r>
            <a:r>
              <a:rPr lang="en-US" sz="1800" dirty="0"/>
              <a:t> </a:t>
            </a:r>
            <a:r>
              <a:rPr lang="en-US" sz="1800" dirty="0" err="1"/>
              <a:t>làm</a:t>
            </a:r>
            <a:r>
              <a:rPr lang="en-US" sz="1800" dirty="0"/>
              <a:t> </a:t>
            </a:r>
            <a:r>
              <a:rPr lang="en-US" sz="1800" dirty="0" err="1"/>
              <a:t>mất</a:t>
            </a:r>
            <a:r>
              <a:rPr lang="en-US" sz="1800" dirty="0"/>
              <a:t> </a:t>
            </a:r>
            <a:r>
              <a:rPr lang="en-US" sz="1800" dirty="0" err="1"/>
              <a:t>đi</a:t>
            </a:r>
            <a:r>
              <a:rPr lang="en-US" sz="1800" dirty="0"/>
              <a:t> </a:t>
            </a:r>
            <a:r>
              <a:rPr lang="en-US" sz="1800" dirty="0" err="1"/>
              <a:t>diện</a:t>
            </a:r>
            <a:r>
              <a:rPr lang="en-US" sz="1800" dirty="0"/>
              <a:t> </a:t>
            </a:r>
            <a:r>
              <a:rPr lang="en-US" sz="1800" dirty="0" err="1"/>
              <a:t>tích</a:t>
            </a:r>
            <a:r>
              <a:rPr lang="en-US" sz="1800" dirty="0"/>
              <a:t> </a:t>
            </a:r>
            <a:r>
              <a:rPr lang="en-US" sz="1800" dirty="0" err="1"/>
              <a:t>rừng</a:t>
            </a:r>
            <a:r>
              <a:rPr lang="en-US" sz="1800" dirty="0"/>
              <a:t> lớn, </a:t>
            </a:r>
            <a:r>
              <a:rPr lang="en-US" sz="1800" dirty="0" err="1"/>
              <a:t>gây</a:t>
            </a:r>
            <a:r>
              <a:rPr lang="en-US" sz="1800" dirty="0"/>
              <a:t> </a:t>
            </a:r>
            <a:r>
              <a:rPr lang="en-US" sz="1800" dirty="0" err="1"/>
              <a:t>ảnh</a:t>
            </a:r>
            <a:r>
              <a:rPr lang="en-US" sz="1800" dirty="0"/>
              <a:t> </a:t>
            </a:r>
            <a:r>
              <a:rPr lang="en-US" sz="1800" dirty="0" err="1"/>
              <a:t>hưởng</a:t>
            </a:r>
            <a:r>
              <a:rPr lang="en-US" sz="1800" dirty="0"/>
              <a:t> </a:t>
            </a:r>
            <a:r>
              <a:rPr lang="en-US" sz="1800" dirty="0" err="1"/>
              <a:t>đến</a:t>
            </a:r>
            <a:r>
              <a:rPr lang="en-US" sz="1800" dirty="0"/>
              <a:t> </a:t>
            </a:r>
            <a:r>
              <a:rPr lang="en-US" sz="1800" dirty="0" err="1"/>
              <a:t>hệ</a:t>
            </a:r>
            <a:r>
              <a:rPr lang="en-US" sz="1800" dirty="0"/>
              <a:t> </a:t>
            </a:r>
            <a:r>
              <a:rPr lang="en-US" sz="1800" dirty="0" err="1"/>
              <a:t>sinh</a:t>
            </a:r>
            <a:r>
              <a:rPr lang="en-US" sz="1800" dirty="0"/>
              <a:t> </a:t>
            </a:r>
            <a:r>
              <a:rPr lang="en-US" sz="1800" dirty="0" err="1"/>
              <a:t>thái</a:t>
            </a:r>
            <a:r>
              <a:rPr lang="en-US" sz="1800" dirty="0"/>
              <a:t> </a:t>
            </a:r>
            <a:r>
              <a:rPr lang="en-US" sz="1800" dirty="0" err="1"/>
              <a:t>và</a:t>
            </a:r>
            <a:r>
              <a:rPr lang="en-US" sz="1800" dirty="0"/>
              <a:t> </a:t>
            </a:r>
            <a:r>
              <a:rPr lang="en-US" sz="1800" dirty="0" err="1"/>
              <a:t>đa</a:t>
            </a:r>
            <a:r>
              <a:rPr lang="en-US" sz="1800" dirty="0"/>
              <a:t> </a:t>
            </a:r>
            <a:r>
              <a:rPr lang="en-US" sz="1800" dirty="0" err="1"/>
              <a:t>dạng</a:t>
            </a:r>
            <a:r>
              <a:rPr lang="en-US" sz="1800" dirty="0"/>
              <a:t> </a:t>
            </a:r>
            <a:r>
              <a:rPr lang="en-US" sz="1800" dirty="0" err="1"/>
              <a:t>sinh</a:t>
            </a:r>
            <a:r>
              <a:rPr lang="en-US" sz="1800" dirty="0"/>
              <a:t> </a:t>
            </a:r>
            <a:r>
              <a:rPr lang="en-US" sz="1800" dirty="0" err="1"/>
              <a:t>học</a:t>
            </a:r>
            <a:r>
              <a:rPr lang="en-US" sz="1800" dirty="0"/>
              <a:t>; </a:t>
            </a:r>
            <a:r>
              <a:rPr lang="en-US" sz="1800" dirty="0" err="1"/>
              <a:t>làm</a:t>
            </a:r>
            <a:r>
              <a:rPr lang="en-US" sz="1800" dirty="0"/>
              <a:t> </a:t>
            </a:r>
            <a:r>
              <a:rPr lang="en-US" sz="1800" dirty="0" err="1"/>
              <a:t>xói</a:t>
            </a:r>
            <a:r>
              <a:rPr lang="en-US" sz="1800" dirty="0"/>
              <a:t> </a:t>
            </a:r>
            <a:r>
              <a:rPr lang="en-US" sz="1800" dirty="0" err="1"/>
              <a:t>mòn</a:t>
            </a:r>
            <a:r>
              <a:rPr lang="en-US" sz="1800" dirty="0"/>
              <a:t> </a:t>
            </a:r>
            <a:r>
              <a:rPr lang="en-US" sz="1800" dirty="0" err="1"/>
              <a:t>đất</a:t>
            </a:r>
            <a:r>
              <a:rPr lang="en-US" sz="1800" dirty="0"/>
              <a:t>, </a:t>
            </a:r>
            <a:r>
              <a:rPr lang="en-US" sz="1800" dirty="0" err="1"/>
              <a:t>ảnh</a:t>
            </a:r>
            <a:r>
              <a:rPr lang="en-US" sz="1800" dirty="0"/>
              <a:t> </a:t>
            </a:r>
            <a:r>
              <a:rPr lang="en-US" sz="1800" dirty="0" err="1"/>
              <a:t>hưởng</a:t>
            </a:r>
            <a:r>
              <a:rPr lang="en-US" sz="1800" dirty="0"/>
              <a:t> </a:t>
            </a:r>
            <a:r>
              <a:rPr lang="en-US" sz="1800" dirty="0" err="1"/>
              <a:t>đến</a:t>
            </a:r>
            <a:r>
              <a:rPr lang="en-US" sz="1800" dirty="0"/>
              <a:t> </a:t>
            </a:r>
            <a:r>
              <a:rPr lang="en-US" sz="1800" dirty="0" err="1"/>
              <a:t>nguồn</a:t>
            </a:r>
            <a:r>
              <a:rPr lang="en-US" sz="1800" dirty="0"/>
              <a:t> </a:t>
            </a:r>
            <a:r>
              <a:rPr lang="en-US" sz="1800" dirty="0" err="1"/>
              <a:t>nước</a:t>
            </a:r>
            <a:r>
              <a:rPr lang="en-US" sz="1800" dirty="0"/>
              <a:t> </a:t>
            </a:r>
            <a:r>
              <a:rPr lang="en-US" sz="1800" dirty="0" err="1"/>
              <a:t>và</a:t>
            </a:r>
            <a:r>
              <a:rPr lang="en-US" sz="1800" dirty="0"/>
              <a:t> </a:t>
            </a:r>
            <a:r>
              <a:rPr lang="en-US" sz="1800" dirty="0" err="1"/>
              <a:t>chất</a:t>
            </a:r>
            <a:r>
              <a:rPr lang="en-US" sz="1800" dirty="0"/>
              <a:t> </a:t>
            </a:r>
            <a:r>
              <a:rPr lang="en-US" sz="1800" dirty="0" err="1"/>
              <a:t>lượng</a:t>
            </a:r>
            <a:r>
              <a:rPr lang="en-US" sz="1800" dirty="0"/>
              <a:t> </a:t>
            </a:r>
            <a:r>
              <a:rPr lang="en-US" sz="1800" dirty="0" err="1"/>
              <a:t>nước</a:t>
            </a:r>
            <a:r>
              <a:rPr lang="en-US" sz="1800" dirty="0"/>
              <a:t>; </a:t>
            </a:r>
            <a:r>
              <a:rPr lang="en-US" sz="1800" dirty="0" err="1"/>
              <a:t>làm</a:t>
            </a:r>
            <a:r>
              <a:rPr lang="en-US" sz="1800" dirty="0"/>
              <a:t> </a:t>
            </a:r>
            <a:r>
              <a:rPr lang="en-US" sz="1800" dirty="0" err="1"/>
              <a:t>phát</a:t>
            </a:r>
            <a:r>
              <a:rPr lang="en-US" sz="1800" dirty="0"/>
              <a:t> </a:t>
            </a:r>
            <a:r>
              <a:rPr lang="en-US" sz="1800" dirty="0" err="1"/>
              <a:t>thải</a:t>
            </a:r>
            <a:r>
              <a:rPr lang="en-US" sz="1800" dirty="0"/>
              <a:t> </a:t>
            </a:r>
            <a:r>
              <a:rPr lang="en-US" sz="1800" dirty="0" err="1"/>
              <a:t>khí</a:t>
            </a:r>
            <a:r>
              <a:rPr lang="en-US" sz="1800" dirty="0"/>
              <a:t> </a:t>
            </a:r>
            <a:r>
              <a:rPr lang="en-US" sz="1800" dirty="0" err="1"/>
              <a:t>nhà</a:t>
            </a:r>
            <a:r>
              <a:rPr lang="en-US" sz="1800" dirty="0"/>
              <a:t> </a:t>
            </a:r>
            <a:r>
              <a:rPr lang="en-US" sz="1800" dirty="0" err="1"/>
              <a:t>kính</a:t>
            </a:r>
            <a:r>
              <a:rPr lang="en-US" sz="1800" dirty="0"/>
              <a:t>, </a:t>
            </a:r>
            <a:r>
              <a:rPr lang="en-US" sz="1800" dirty="0" err="1"/>
              <a:t>góp</a:t>
            </a:r>
            <a:r>
              <a:rPr lang="en-US" sz="1800" dirty="0"/>
              <a:t> </a:t>
            </a:r>
            <a:r>
              <a:rPr lang="en-US" sz="1800" dirty="0" err="1"/>
              <a:t>phần</a:t>
            </a:r>
            <a:r>
              <a:rPr lang="en-US" sz="1800" dirty="0"/>
              <a:t> </a:t>
            </a:r>
            <a:r>
              <a:rPr lang="en-US" sz="1800" dirty="0" err="1"/>
              <a:t>vào</a:t>
            </a:r>
            <a:r>
              <a:rPr lang="en-US" sz="1800" dirty="0"/>
              <a:t> </a:t>
            </a:r>
            <a:r>
              <a:rPr lang="en-US" sz="1800" dirty="0" err="1"/>
              <a:t>biến</a:t>
            </a:r>
            <a:r>
              <a:rPr lang="en-US" sz="1800" dirty="0"/>
              <a:t> </a:t>
            </a:r>
            <a:r>
              <a:rPr lang="en-US" sz="1800" dirty="0" err="1"/>
              <a:t>đổi</a:t>
            </a:r>
            <a:r>
              <a:rPr lang="en-US" sz="1800" dirty="0"/>
              <a:t> </a:t>
            </a:r>
            <a:r>
              <a:rPr lang="en-US" sz="1800" dirty="0" err="1"/>
              <a:t>khí</a:t>
            </a:r>
            <a:r>
              <a:rPr lang="en-US" sz="1800" dirty="0"/>
              <a:t> </a:t>
            </a:r>
            <a:r>
              <a:rPr lang="en-US" sz="1800" dirty="0" err="1"/>
              <a:t>hậu</a:t>
            </a:r>
            <a:r>
              <a:rPr lang="en-US" sz="1800" dirty="0"/>
              <a:t>;  </a:t>
            </a:r>
            <a:r>
              <a:rPr lang="en-US" sz="1800" dirty="0" err="1"/>
              <a:t>gây</a:t>
            </a:r>
            <a:r>
              <a:rPr lang="en-US" sz="1800" dirty="0"/>
              <a:t> </a:t>
            </a:r>
            <a:r>
              <a:rPr lang="en-US" sz="1800" dirty="0" err="1"/>
              <a:t>thiệt</a:t>
            </a:r>
            <a:r>
              <a:rPr lang="en-US" sz="1800" dirty="0"/>
              <a:t> </a:t>
            </a:r>
            <a:r>
              <a:rPr lang="en-US" sz="1800" dirty="0" err="1"/>
              <a:t>hại</a:t>
            </a:r>
            <a:r>
              <a:rPr lang="en-US" sz="1800" dirty="0"/>
              <a:t> </a:t>
            </a:r>
            <a:r>
              <a:rPr lang="en-US" sz="1800" dirty="0" err="1"/>
              <a:t>về</a:t>
            </a:r>
            <a:r>
              <a:rPr lang="en-US" sz="1800" dirty="0"/>
              <a:t> </a:t>
            </a:r>
            <a:r>
              <a:rPr lang="en-US" sz="1800" dirty="0" err="1"/>
              <a:t>tài</a:t>
            </a:r>
            <a:r>
              <a:rPr lang="en-US" sz="1800" dirty="0"/>
              <a:t> </a:t>
            </a:r>
            <a:r>
              <a:rPr lang="en-US" sz="1800" dirty="0" err="1"/>
              <a:t>sản</a:t>
            </a:r>
            <a:r>
              <a:rPr lang="en-US" sz="1800" dirty="0"/>
              <a:t> </a:t>
            </a:r>
            <a:r>
              <a:rPr lang="en-US" sz="1800" dirty="0" err="1"/>
              <a:t>và</a:t>
            </a:r>
            <a:r>
              <a:rPr lang="en-US" sz="1800" dirty="0"/>
              <a:t> </a:t>
            </a:r>
            <a:r>
              <a:rPr lang="en-US" sz="1800" dirty="0" err="1"/>
              <a:t>cơ</a:t>
            </a:r>
            <a:r>
              <a:rPr lang="en-US" sz="1800" dirty="0"/>
              <a:t> </a:t>
            </a:r>
            <a:r>
              <a:rPr lang="en-US" sz="1800" dirty="0" err="1"/>
              <a:t>sở</a:t>
            </a:r>
            <a:r>
              <a:rPr lang="en-US" sz="1800" dirty="0"/>
              <a:t> </a:t>
            </a:r>
            <a:r>
              <a:rPr lang="en-US" sz="1800" dirty="0" err="1"/>
              <a:t>hạ</a:t>
            </a:r>
            <a:r>
              <a:rPr lang="en-US" sz="1800" dirty="0"/>
              <a:t> tầng.</a:t>
            </a:r>
          </a:p>
        </p:txBody>
      </p:sp>
    </p:spTree>
    <p:extLst>
      <p:ext uri="{BB962C8B-B14F-4D97-AF65-F5344CB8AC3E}">
        <p14:creationId xmlns:p14="http://schemas.microsoft.com/office/powerpoint/2010/main" val="2087654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1"/>
            <a:ext cx="10515600" cy="827772"/>
          </a:xfrm>
        </p:spPr>
        <p:txBody>
          <a:bodyPr>
            <a:noAutofit/>
          </a:bodyPr>
          <a:lstStyle/>
          <a:p>
            <a:r>
              <a:rPr lang="en-US" sz="2800" b="1" dirty="0" err="1">
                <a:solidFill>
                  <a:schemeClr val="accent5"/>
                </a:solidFill>
              </a:rPr>
              <a:t>Câu</a:t>
            </a:r>
            <a:r>
              <a:rPr lang="en-US" sz="2800" b="1" dirty="0">
                <a:solidFill>
                  <a:schemeClr val="accent5"/>
                </a:solidFill>
              </a:rPr>
              <a:t> 7</a:t>
            </a:r>
            <a:r>
              <a:rPr lang="en-US" sz="2800" dirty="0">
                <a:solidFill>
                  <a:schemeClr val="accent5"/>
                </a:solidFill>
              </a:rPr>
              <a:t>: </a:t>
            </a:r>
            <a:r>
              <a:rPr lang="en-US" sz="2800" dirty="0" err="1">
                <a:solidFill>
                  <a:schemeClr val="accent5"/>
                </a:solidFill>
              </a:rPr>
              <a:t>Vì</a:t>
            </a:r>
            <a:r>
              <a:rPr lang="en-US" sz="2800" dirty="0">
                <a:solidFill>
                  <a:schemeClr val="accent5"/>
                </a:solidFill>
              </a:rPr>
              <a:t> </a:t>
            </a:r>
            <a:r>
              <a:rPr lang="en-US" sz="2800" dirty="0" err="1">
                <a:solidFill>
                  <a:schemeClr val="accent5"/>
                </a:solidFill>
              </a:rPr>
              <a:t>sao</a:t>
            </a:r>
            <a:r>
              <a:rPr lang="en-US" sz="2800" dirty="0">
                <a:solidFill>
                  <a:schemeClr val="accent5"/>
                </a:solidFill>
              </a:rPr>
              <a:t> </a:t>
            </a:r>
            <a:r>
              <a:rPr lang="en-US" sz="2800" dirty="0" err="1">
                <a:solidFill>
                  <a:schemeClr val="accent5"/>
                </a:solidFill>
              </a:rPr>
              <a:t>nên</a:t>
            </a:r>
            <a:r>
              <a:rPr lang="en-US" sz="2800" dirty="0">
                <a:solidFill>
                  <a:schemeClr val="accent5"/>
                </a:solidFill>
              </a:rPr>
              <a:t> </a:t>
            </a:r>
            <a:r>
              <a:rPr lang="en-US" sz="2800" dirty="0" err="1">
                <a:solidFill>
                  <a:schemeClr val="accent5"/>
                </a:solidFill>
              </a:rPr>
              <a:t>tiến</a:t>
            </a:r>
            <a:r>
              <a:rPr lang="en-US" sz="2800" dirty="0">
                <a:solidFill>
                  <a:schemeClr val="accent5"/>
                </a:solidFill>
              </a:rPr>
              <a:t> </a:t>
            </a:r>
            <a:r>
              <a:rPr lang="en-US" sz="2800" dirty="0" err="1">
                <a:solidFill>
                  <a:schemeClr val="accent5"/>
                </a:solidFill>
              </a:rPr>
              <a:t>hành</a:t>
            </a:r>
            <a:r>
              <a:rPr lang="en-US" sz="2800" dirty="0">
                <a:solidFill>
                  <a:schemeClr val="accent5"/>
                </a:solidFill>
              </a:rPr>
              <a:t> </a:t>
            </a:r>
            <a:r>
              <a:rPr lang="en-US" sz="2800" dirty="0" err="1">
                <a:solidFill>
                  <a:schemeClr val="accent5"/>
                </a:solidFill>
              </a:rPr>
              <a:t>khai</a:t>
            </a:r>
            <a:r>
              <a:rPr lang="en-US" sz="2800" dirty="0">
                <a:solidFill>
                  <a:schemeClr val="accent5"/>
                </a:solidFill>
              </a:rPr>
              <a:t> </a:t>
            </a:r>
            <a:r>
              <a:rPr lang="en-US" sz="2800" dirty="0" err="1">
                <a:solidFill>
                  <a:schemeClr val="accent5"/>
                </a:solidFill>
              </a:rPr>
              <a:t>thác</a:t>
            </a:r>
            <a:r>
              <a:rPr lang="en-US" sz="2800" dirty="0">
                <a:solidFill>
                  <a:schemeClr val="accent5"/>
                </a:solidFill>
              </a:rPr>
              <a:t> </a:t>
            </a:r>
            <a:r>
              <a:rPr lang="en-US" sz="2800" dirty="0" err="1">
                <a:solidFill>
                  <a:schemeClr val="accent5"/>
                </a:solidFill>
              </a:rPr>
              <a:t>rừng</a:t>
            </a:r>
            <a:r>
              <a:rPr lang="en-US" sz="2800" dirty="0">
                <a:solidFill>
                  <a:schemeClr val="accent5"/>
                </a:solidFill>
              </a:rPr>
              <a:t> ở </a:t>
            </a:r>
            <a:r>
              <a:rPr lang="en-US" sz="2800" dirty="0" err="1">
                <a:solidFill>
                  <a:schemeClr val="accent5"/>
                </a:solidFill>
              </a:rPr>
              <a:t>giai</a:t>
            </a:r>
            <a:r>
              <a:rPr lang="en-US" sz="2800" dirty="0">
                <a:solidFill>
                  <a:schemeClr val="accent5"/>
                </a:solidFill>
              </a:rPr>
              <a:t> </a:t>
            </a:r>
            <a:r>
              <a:rPr lang="en-US" sz="2800" dirty="0" err="1">
                <a:solidFill>
                  <a:schemeClr val="accent5"/>
                </a:solidFill>
              </a:rPr>
              <a:t>đoạn</a:t>
            </a:r>
            <a:r>
              <a:rPr lang="en-US" sz="2800" dirty="0">
                <a:solidFill>
                  <a:schemeClr val="accent5"/>
                </a:solidFill>
              </a:rPr>
              <a:t> </a:t>
            </a:r>
            <a:r>
              <a:rPr lang="en-US" sz="2800" dirty="0" err="1">
                <a:solidFill>
                  <a:schemeClr val="accent5"/>
                </a:solidFill>
              </a:rPr>
              <a:t>thành</a:t>
            </a:r>
            <a:r>
              <a:rPr lang="en-US" sz="2800" dirty="0">
                <a:solidFill>
                  <a:schemeClr val="accent5"/>
                </a:solidFill>
              </a:rPr>
              <a:t> </a:t>
            </a:r>
            <a:r>
              <a:rPr lang="en-US" sz="2800" dirty="0" err="1">
                <a:solidFill>
                  <a:schemeClr val="accent5"/>
                </a:solidFill>
              </a:rPr>
              <a:t>thục</a:t>
            </a:r>
            <a:r>
              <a:rPr lang="en-US" sz="2800" dirty="0">
                <a:solidFill>
                  <a:schemeClr val="accent5"/>
                </a:solidFill>
              </a:rPr>
              <a:t>?</a:t>
            </a:r>
          </a:p>
        </p:txBody>
      </p:sp>
      <p:sp>
        <p:nvSpPr>
          <p:cNvPr id="3" name="Content Placeholder 2"/>
          <p:cNvSpPr>
            <a:spLocks noGrp="1"/>
          </p:cNvSpPr>
          <p:nvPr>
            <p:ph idx="1"/>
          </p:nvPr>
        </p:nvSpPr>
        <p:spPr>
          <a:xfrm>
            <a:off x="838200" y="1903396"/>
            <a:ext cx="10515600" cy="3051208"/>
          </a:xfrm>
          <a:solidFill>
            <a:schemeClr val="accent6">
              <a:lumMod val="20000"/>
              <a:lumOff val="80000"/>
            </a:schemeClr>
          </a:solidFill>
        </p:spPr>
        <p:txBody>
          <a:bodyPr>
            <a:noAutofit/>
          </a:bodyPr>
          <a:lstStyle/>
          <a:p>
            <a:pPr marL="0" indent="0">
              <a:lnSpc>
                <a:spcPct val="150000"/>
              </a:lnSpc>
              <a:buNone/>
            </a:pPr>
            <a:r>
              <a:rPr lang="en-US" dirty="0" err="1"/>
              <a:t>Vì</a:t>
            </a:r>
            <a:r>
              <a:rPr lang="en-US" dirty="0"/>
              <a:t> </a:t>
            </a:r>
            <a:r>
              <a:rPr lang="en-US" dirty="0" err="1"/>
              <a:t>đây</a:t>
            </a:r>
            <a:r>
              <a:rPr lang="en-US" dirty="0"/>
              <a:t> </a:t>
            </a:r>
            <a:r>
              <a:rPr lang="en-US" dirty="0" err="1"/>
              <a:t>là</a:t>
            </a:r>
            <a:r>
              <a:rPr lang="en-US" dirty="0"/>
              <a:t> </a:t>
            </a:r>
            <a:r>
              <a:rPr lang="en-US" dirty="0" err="1"/>
              <a:t>giai</a:t>
            </a:r>
            <a:r>
              <a:rPr lang="en-US" dirty="0"/>
              <a:t> </a:t>
            </a:r>
            <a:r>
              <a:rPr lang="en-US" dirty="0" err="1"/>
              <a:t>đoạn</a:t>
            </a:r>
            <a:r>
              <a:rPr lang="en-US" dirty="0"/>
              <a:t> </a:t>
            </a:r>
            <a:r>
              <a:rPr lang="en-US" dirty="0" err="1"/>
              <a:t>mà</a:t>
            </a:r>
            <a:r>
              <a:rPr lang="en-US" dirty="0"/>
              <a:t> </a:t>
            </a:r>
            <a:r>
              <a:rPr lang="en-US" dirty="0" err="1"/>
              <a:t>cây</a:t>
            </a:r>
            <a:r>
              <a:rPr lang="en-US" dirty="0"/>
              <a:t> </a:t>
            </a:r>
            <a:r>
              <a:rPr lang="en-US" dirty="0" err="1"/>
              <a:t>rừng</a:t>
            </a:r>
            <a:r>
              <a:rPr lang="en-US" dirty="0"/>
              <a:t> </a:t>
            </a:r>
            <a:r>
              <a:rPr lang="en-US" dirty="0" err="1"/>
              <a:t>có</a:t>
            </a:r>
            <a:r>
              <a:rPr lang="en-US" dirty="0"/>
              <a:t> </a:t>
            </a:r>
            <a:r>
              <a:rPr lang="en-US" dirty="0" err="1"/>
              <a:t>tính</a:t>
            </a:r>
            <a:r>
              <a:rPr lang="en-US" dirty="0"/>
              <a:t> </a:t>
            </a:r>
            <a:r>
              <a:rPr lang="en-US" dirty="0" err="1"/>
              <a:t>trạng</a:t>
            </a:r>
            <a:r>
              <a:rPr lang="en-US" dirty="0"/>
              <a:t> </a:t>
            </a:r>
            <a:r>
              <a:rPr lang="en-US" dirty="0" err="1"/>
              <a:t>về</a:t>
            </a:r>
            <a:r>
              <a:rPr lang="en-US" dirty="0"/>
              <a:t> </a:t>
            </a:r>
            <a:r>
              <a:rPr lang="en-US" dirty="0" err="1"/>
              <a:t>năng</a:t>
            </a:r>
            <a:r>
              <a:rPr lang="en-US" dirty="0"/>
              <a:t> </a:t>
            </a:r>
            <a:r>
              <a:rPr lang="en-US" dirty="0" err="1"/>
              <a:t>suất</a:t>
            </a:r>
            <a:r>
              <a:rPr lang="en-US" dirty="0"/>
              <a:t> </a:t>
            </a:r>
            <a:r>
              <a:rPr lang="en-US" dirty="0" err="1"/>
              <a:t>và</a:t>
            </a:r>
            <a:r>
              <a:rPr lang="en-US" dirty="0"/>
              <a:t> </a:t>
            </a:r>
            <a:r>
              <a:rPr lang="en-US" dirty="0" err="1"/>
              <a:t>chất</a:t>
            </a:r>
            <a:r>
              <a:rPr lang="en-US" dirty="0"/>
              <a:t> </a:t>
            </a:r>
            <a:r>
              <a:rPr lang="en-US" dirty="0" err="1"/>
              <a:t>lượng</a:t>
            </a:r>
            <a:r>
              <a:rPr lang="en-US" dirty="0"/>
              <a:t> </a:t>
            </a:r>
            <a:r>
              <a:rPr lang="en-US" dirty="0" err="1"/>
              <a:t>lâm</a:t>
            </a:r>
            <a:r>
              <a:rPr lang="en-US" dirty="0"/>
              <a:t> </a:t>
            </a:r>
            <a:r>
              <a:rPr lang="en-US" dirty="0" err="1"/>
              <a:t>sản</a:t>
            </a:r>
            <a:r>
              <a:rPr lang="en-US" dirty="0"/>
              <a:t> </a:t>
            </a:r>
            <a:r>
              <a:rPr lang="en-US" dirty="0" err="1"/>
              <a:t>tương</a:t>
            </a:r>
            <a:r>
              <a:rPr lang="en-US" dirty="0"/>
              <a:t> </a:t>
            </a:r>
            <a:r>
              <a:rPr lang="en-US" dirty="0" err="1"/>
              <a:t>đối</a:t>
            </a:r>
            <a:r>
              <a:rPr lang="en-US" dirty="0"/>
              <a:t> </a:t>
            </a:r>
            <a:r>
              <a:rPr lang="en-US" dirty="0" err="1"/>
              <a:t>ổn</a:t>
            </a:r>
            <a:r>
              <a:rPr lang="en-US" dirty="0"/>
              <a:t> </a:t>
            </a:r>
            <a:r>
              <a:rPr lang="en-US" dirty="0" err="1"/>
              <a:t>định</a:t>
            </a:r>
            <a:r>
              <a:rPr lang="en-US" dirty="0"/>
              <a:t>; </a:t>
            </a:r>
            <a:r>
              <a:rPr lang="en-US" dirty="0" err="1"/>
              <a:t>khả</a:t>
            </a:r>
            <a:r>
              <a:rPr lang="en-US" dirty="0"/>
              <a:t> </a:t>
            </a:r>
            <a:r>
              <a:rPr lang="en-US" dirty="0" err="1"/>
              <a:t>năng</a:t>
            </a:r>
            <a:r>
              <a:rPr lang="en-US" dirty="0"/>
              <a:t> </a:t>
            </a:r>
            <a:r>
              <a:rPr lang="en-US" dirty="0" err="1"/>
              <a:t>ra</a:t>
            </a:r>
            <a:r>
              <a:rPr lang="en-US" dirty="0"/>
              <a:t> </a:t>
            </a:r>
            <a:r>
              <a:rPr lang="en-US" dirty="0" err="1"/>
              <a:t>quả</a:t>
            </a:r>
            <a:r>
              <a:rPr lang="en-US" dirty="0"/>
              <a:t>, </a:t>
            </a:r>
            <a:r>
              <a:rPr lang="en-US" dirty="0" err="1"/>
              <a:t>đậu</a:t>
            </a:r>
            <a:r>
              <a:rPr lang="en-US" dirty="0"/>
              <a:t> </a:t>
            </a:r>
            <a:r>
              <a:rPr lang="en-US" dirty="0" err="1"/>
              <a:t>quả</a:t>
            </a:r>
            <a:r>
              <a:rPr lang="en-US" dirty="0"/>
              <a:t> </a:t>
            </a:r>
            <a:r>
              <a:rPr lang="en-US" dirty="0" err="1"/>
              <a:t>nhanh</a:t>
            </a:r>
            <a:r>
              <a:rPr lang="en-US" dirty="0"/>
              <a:t> </a:t>
            </a:r>
            <a:r>
              <a:rPr lang="en-US" dirty="0" err="1"/>
              <a:t>nhất</a:t>
            </a:r>
            <a:r>
              <a:rPr lang="en-US" dirty="0"/>
              <a:t>. </a:t>
            </a:r>
            <a:r>
              <a:rPr lang="en-US" dirty="0" err="1"/>
              <a:t>Và</a:t>
            </a:r>
            <a:r>
              <a:rPr lang="en-US" dirty="0"/>
              <a:t> </a:t>
            </a:r>
            <a:r>
              <a:rPr lang="en-US" dirty="0" err="1"/>
              <a:t>quan</a:t>
            </a:r>
            <a:r>
              <a:rPr lang="en-US" dirty="0"/>
              <a:t> </a:t>
            </a:r>
            <a:r>
              <a:rPr lang="en-US" dirty="0" err="1"/>
              <a:t>trọng</a:t>
            </a:r>
            <a:r>
              <a:rPr lang="en-US" dirty="0"/>
              <a:t> </a:t>
            </a:r>
            <a:r>
              <a:rPr lang="en-US" dirty="0" err="1"/>
              <a:t>nhất</a:t>
            </a:r>
            <a:r>
              <a:rPr lang="en-US" dirty="0"/>
              <a:t> </a:t>
            </a:r>
            <a:r>
              <a:rPr lang="en-US" dirty="0" err="1"/>
              <a:t>đây</a:t>
            </a:r>
            <a:r>
              <a:rPr lang="en-US" dirty="0"/>
              <a:t> </a:t>
            </a:r>
            <a:r>
              <a:rPr lang="en-US" dirty="0" err="1"/>
              <a:t>là</a:t>
            </a:r>
            <a:r>
              <a:rPr lang="en-US" dirty="0"/>
              <a:t> </a:t>
            </a:r>
            <a:r>
              <a:rPr lang="en-US" dirty="0" err="1"/>
              <a:t>giai</a:t>
            </a:r>
            <a:r>
              <a:rPr lang="en-US" dirty="0"/>
              <a:t> </a:t>
            </a:r>
            <a:r>
              <a:rPr lang="en-US" dirty="0" err="1"/>
              <a:t>đoạn</a:t>
            </a:r>
            <a:r>
              <a:rPr lang="en-US" dirty="0"/>
              <a:t> </a:t>
            </a:r>
            <a:r>
              <a:rPr lang="en-US" dirty="0" err="1"/>
              <a:t>kinh</a:t>
            </a:r>
            <a:r>
              <a:rPr lang="en-US" dirty="0"/>
              <a:t> </a:t>
            </a:r>
            <a:r>
              <a:rPr lang="en-US" dirty="0" err="1"/>
              <a:t>doanh</a:t>
            </a:r>
            <a:r>
              <a:rPr lang="en-US" dirty="0"/>
              <a:t> </a:t>
            </a:r>
            <a:r>
              <a:rPr lang="en-US" dirty="0" err="1"/>
              <a:t>hạt</a:t>
            </a:r>
            <a:r>
              <a:rPr lang="en-US" dirty="0"/>
              <a:t> </a:t>
            </a:r>
            <a:r>
              <a:rPr lang="en-US" dirty="0" err="1"/>
              <a:t>giống</a:t>
            </a:r>
            <a:r>
              <a:rPr lang="en-US" dirty="0"/>
              <a:t> </a:t>
            </a:r>
            <a:r>
              <a:rPr lang="en-US" dirty="0" err="1"/>
              <a:t>tốt</a:t>
            </a:r>
            <a:r>
              <a:rPr lang="en-US" dirty="0"/>
              <a:t> </a:t>
            </a:r>
            <a:r>
              <a:rPr lang="en-US" dirty="0" err="1"/>
              <a:t>nhất</a:t>
            </a:r>
            <a:r>
              <a:rPr lang="en-US" dirty="0"/>
              <a:t> </a:t>
            </a:r>
            <a:r>
              <a:rPr lang="en-US" dirty="0" err="1"/>
              <a:t>nên</a:t>
            </a:r>
            <a:r>
              <a:rPr lang="en-US" dirty="0"/>
              <a:t> </a:t>
            </a:r>
            <a:r>
              <a:rPr lang="en-US" dirty="0" err="1"/>
              <a:t>cần</a:t>
            </a:r>
            <a:r>
              <a:rPr lang="en-US" dirty="0"/>
              <a:t> </a:t>
            </a:r>
            <a:r>
              <a:rPr lang="en-US" dirty="0" err="1"/>
              <a:t>tiến</a:t>
            </a:r>
            <a:r>
              <a:rPr lang="en-US" dirty="0"/>
              <a:t> </a:t>
            </a:r>
            <a:r>
              <a:rPr lang="en-US" dirty="0" err="1"/>
              <a:t>hành</a:t>
            </a:r>
            <a:r>
              <a:rPr lang="en-US" dirty="0"/>
              <a:t> </a:t>
            </a:r>
            <a:r>
              <a:rPr lang="en-US" dirty="0" err="1"/>
              <a:t>khai</a:t>
            </a:r>
            <a:r>
              <a:rPr lang="en-US" dirty="0"/>
              <a:t> </a:t>
            </a:r>
            <a:r>
              <a:rPr lang="en-US" dirty="0" err="1"/>
              <a:t>thác</a:t>
            </a:r>
            <a:r>
              <a:rPr lang="en-US" dirty="0"/>
              <a:t> </a:t>
            </a:r>
            <a:r>
              <a:rPr lang="en-US" dirty="0" err="1"/>
              <a:t>cây</a:t>
            </a:r>
            <a:r>
              <a:rPr lang="en-US" dirty="0"/>
              <a:t> </a:t>
            </a:r>
            <a:r>
              <a:rPr lang="en-US" dirty="0" err="1"/>
              <a:t>rừng</a:t>
            </a:r>
            <a:endParaRPr lang="en-US" sz="1800" dirty="0"/>
          </a:p>
        </p:txBody>
      </p:sp>
    </p:spTree>
    <p:extLst>
      <p:ext uri="{BB962C8B-B14F-4D97-AF65-F5344CB8AC3E}">
        <p14:creationId xmlns:p14="http://schemas.microsoft.com/office/powerpoint/2010/main" val="1825552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1"/>
            <a:ext cx="10515600" cy="827772"/>
          </a:xfrm>
        </p:spPr>
        <p:txBody>
          <a:bodyPr>
            <a:noAutofit/>
          </a:bodyPr>
          <a:lstStyle/>
          <a:p>
            <a:r>
              <a:rPr lang="en-US" sz="2800" dirty="0" err="1">
                <a:solidFill>
                  <a:schemeClr val="accent5"/>
                </a:solidFill>
              </a:rPr>
              <a:t>Câu</a:t>
            </a:r>
            <a:r>
              <a:rPr lang="en-US" sz="2800" dirty="0">
                <a:solidFill>
                  <a:schemeClr val="accent5"/>
                </a:solidFill>
              </a:rPr>
              <a:t> 8: </a:t>
            </a:r>
            <a:r>
              <a:rPr lang="en-US" sz="2800" dirty="0" err="1">
                <a:solidFill>
                  <a:schemeClr val="accent5"/>
                </a:solidFill>
              </a:rPr>
              <a:t>Giải</a:t>
            </a:r>
            <a:r>
              <a:rPr lang="en-US" sz="2800" dirty="0">
                <a:solidFill>
                  <a:schemeClr val="accent5"/>
                </a:solidFill>
              </a:rPr>
              <a:t> </a:t>
            </a:r>
            <a:r>
              <a:rPr lang="en-US" sz="2800" dirty="0" err="1">
                <a:solidFill>
                  <a:schemeClr val="accent5"/>
                </a:solidFill>
              </a:rPr>
              <a:t>thích</a:t>
            </a:r>
            <a:r>
              <a:rPr lang="en-US" sz="2800" dirty="0">
                <a:solidFill>
                  <a:schemeClr val="accent5"/>
                </a:solidFill>
              </a:rPr>
              <a:t> </a:t>
            </a:r>
            <a:r>
              <a:rPr lang="en-US" sz="2800" dirty="0" err="1">
                <a:solidFill>
                  <a:schemeClr val="accent5"/>
                </a:solidFill>
              </a:rPr>
              <a:t>cơ</a:t>
            </a:r>
            <a:r>
              <a:rPr lang="en-US" sz="2800" dirty="0">
                <a:solidFill>
                  <a:schemeClr val="accent5"/>
                </a:solidFill>
              </a:rPr>
              <a:t> </a:t>
            </a:r>
            <a:r>
              <a:rPr lang="en-US" sz="2800" dirty="0" err="1">
                <a:solidFill>
                  <a:schemeClr val="accent5"/>
                </a:solidFill>
              </a:rPr>
              <a:t>sở</a:t>
            </a:r>
            <a:r>
              <a:rPr lang="en-US" sz="2800" dirty="0">
                <a:solidFill>
                  <a:schemeClr val="accent5"/>
                </a:solidFill>
              </a:rPr>
              <a:t> </a:t>
            </a:r>
            <a:r>
              <a:rPr lang="en-US" sz="2800" dirty="0" err="1">
                <a:solidFill>
                  <a:schemeClr val="accent5"/>
                </a:solidFill>
              </a:rPr>
              <a:t>lựa</a:t>
            </a:r>
            <a:r>
              <a:rPr lang="en-US" sz="2800" dirty="0">
                <a:solidFill>
                  <a:schemeClr val="accent5"/>
                </a:solidFill>
              </a:rPr>
              <a:t> </a:t>
            </a:r>
            <a:r>
              <a:rPr lang="en-US" sz="2800" dirty="0" err="1">
                <a:solidFill>
                  <a:schemeClr val="accent5"/>
                </a:solidFill>
              </a:rPr>
              <a:t>chọn</a:t>
            </a:r>
            <a:r>
              <a:rPr lang="en-US" sz="2800" dirty="0">
                <a:solidFill>
                  <a:schemeClr val="accent5"/>
                </a:solidFill>
              </a:rPr>
              <a:t> </a:t>
            </a:r>
            <a:r>
              <a:rPr lang="en-US" sz="2800" dirty="0" err="1">
                <a:solidFill>
                  <a:schemeClr val="accent5"/>
                </a:solidFill>
              </a:rPr>
              <a:t>thời</a:t>
            </a:r>
            <a:r>
              <a:rPr lang="en-US" sz="2800" dirty="0">
                <a:solidFill>
                  <a:schemeClr val="accent5"/>
                </a:solidFill>
              </a:rPr>
              <a:t> </a:t>
            </a:r>
            <a:r>
              <a:rPr lang="en-US" sz="2800" dirty="0" err="1">
                <a:solidFill>
                  <a:schemeClr val="accent5"/>
                </a:solidFill>
              </a:rPr>
              <a:t>vụ</a:t>
            </a:r>
            <a:r>
              <a:rPr lang="en-US" sz="2800" dirty="0">
                <a:solidFill>
                  <a:schemeClr val="accent5"/>
                </a:solidFill>
              </a:rPr>
              <a:t> </a:t>
            </a:r>
            <a:r>
              <a:rPr lang="en-US" sz="2800" dirty="0" err="1">
                <a:solidFill>
                  <a:schemeClr val="accent5"/>
                </a:solidFill>
              </a:rPr>
              <a:t>trồng</a:t>
            </a:r>
            <a:r>
              <a:rPr lang="en-US" sz="2800" dirty="0">
                <a:solidFill>
                  <a:schemeClr val="accent5"/>
                </a:solidFill>
              </a:rPr>
              <a:t> </a:t>
            </a:r>
            <a:r>
              <a:rPr lang="en-US" sz="2800" dirty="0" err="1">
                <a:solidFill>
                  <a:schemeClr val="accent5"/>
                </a:solidFill>
              </a:rPr>
              <a:t>rừng</a:t>
            </a:r>
            <a:r>
              <a:rPr lang="en-US" sz="2800" dirty="0">
                <a:solidFill>
                  <a:schemeClr val="accent5"/>
                </a:solidFill>
              </a:rPr>
              <a:t> ở </a:t>
            </a:r>
            <a:r>
              <a:rPr lang="en-US" sz="2800" dirty="0" err="1">
                <a:solidFill>
                  <a:schemeClr val="accent5"/>
                </a:solidFill>
              </a:rPr>
              <a:t>các</a:t>
            </a:r>
            <a:r>
              <a:rPr lang="en-US" sz="2800" dirty="0">
                <a:solidFill>
                  <a:schemeClr val="accent5"/>
                </a:solidFill>
              </a:rPr>
              <a:t> </a:t>
            </a:r>
            <a:r>
              <a:rPr lang="en-US" sz="2800" dirty="0" err="1">
                <a:solidFill>
                  <a:schemeClr val="accent5"/>
                </a:solidFill>
              </a:rPr>
              <a:t>vùng</a:t>
            </a:r>
            <a:r>
              <a:rPr lang="en-US" sz="2800" dirty="0">
                <a:solidFill>
                  <a:schemeClr val="accent5"/>
                </a:solidFill>
              </a:rPr>
              <a:t> </a:t>
            </a:r>
            <a:r>
              <a:rPr lang="en-US" sz="2800" dirty="0" err="1">
                <a:solidFill>
                  <a:schemeClr val="accent5"/>
                </a:solidFill>
              </a:rPr>
              <a:t>miền</a:t>
            </a:r>
            <a:r>
              <a:rPr lang="en-US" sz="2800" dirty="0">
                <a:solidFill>
                  <a:schemeClr val="accent5"/>
                </a:solidFill>
              </a:rPr>
              <a:t> </a:t>
            </a:r>
            <a:r>
              <a:rPr lang="en-US" sz="2800" dirty="0" err="1">
                <a:solidFill>
                  <a:schemeClr val="accent5"/>
                </a:solidFill>
              </a:rPr>
              <a:t>khác</a:t>
            </a:r>
            <a:r>
              <a:rPr lang="en-US" sz="2800" dirty="0">
                <a:solidFill>
                  <a:schemeClr val="accent5"/>
                </a:solidFill>
              </a:rPr>
              <a:t> </a:t>
            </a:r>
            <a:r>
              <a:rPr lang="en-US" sz="2800" dirty="0" err="1">
                <a:solidFill>
                  <a:schemeClr val="accent5"/>
                </a:solidFill>
              </a:rPr>
              <a:t>nhau</a:t>
            </a:r>
            <a:r>
              <a:rPr lang="en-US" sz="2800" dirty="0">
                <a:solidFill>
                  <a:schemeClr val="accent5"/>
                </a:solidFill>
              </a:rPr>
              <a:t> </a:t>
            </a:r>
            <a:r>
              <a:rPr lang="en-US" sz="2800" dirty="0" err="1">
                <a:solidFill>
                  <a:schemeClr val="accent5"/>
                </a:solidFill>
              </a:rPr>
              <a:t>của</a:t>
            </a:r>
            <a:r>
              <a:rPr lang="en-US" sz="2800" dirty="0">
                <a:solidFill>
                  <a:schemeClr val="accent5"/>
                </a:solidFill>
              </a:rPr>
              <a:t> </a:t>
            </a:r>
            <a:r>
              <a:rPr lang="en-US" sz="2800" dirty="0" err="1">
                <a:solidFill>
                  <a:schemeClr val="accent5"/>
                </a:solidFill>
              </a:rPr>
              <a:t>nước</a:t>
            </a:r>
            <a:r>
              <a:rPr lang="en-US" sz="2800" dirty="0">
                <a:solidFill>
                  <a:schemeClr val="accent5"/>
                </a:solidFill>
              </a:rPr>
              <a:t> ta.</a:t>
            </a:r>
          </a:p>
        </p:txBody>
      </p:sp>
      <p:sp>
        <p:nvSpPr>
          <p:cNvPr id="3" name="Content Placeholder 2"/>
          <p:cNvSpPr>
            <a:spLocks noGrp="1"/>
          </p:cNvSpPr>
          <p:nvPr>
            <p:ph idx="1"/>
          </p:nvPr>
        </p:nvSpPr>
        <p:spPr>
          <a:xfrm>
            <a:off x="838200" y="1903395"/>
            <a:ext cx="10515600" cy="4487779"/>
          </a:xfrm>
          <a:solidFill>
            <a:schemeClr val="accent5">
              <a:lumMod val="20000"/>
              <a:lumOff val="80000"/>
            </a:schemeClr>
          </a:solidFill>
        </p:spPr>
        <p:txBody>
          <a:bodyPr>
            <a:noAutofit/>
          </a:bodyPr>
          <a:lstStyle/>
          <a:p>
            <a:pPr marL="0" indent="0">
              <a:buNone/>
            </a:pPr>
            <a:r>
              <a:rPr lang="en-US" sz="2600" dirty="0"/>
              <a:t>TL: - </a:t>
            </a:r>
            <a:r>
              <a:rPr lang="en-US" sz="2600" dirty="0" err="1"/>
              <a:t>Miền</a:t>
            </a:r>
            <a:r>
              <a:rPr lang="en-US" sz="2600" dirty="0"/>
              <a:t> </a:t>
            </a:r>
            <a:r>
              <a:rPr lang="en-US" sz="2600" dirty="0" err="1"/>
              <a:t>bắc</a:t>
            </a:r>
            <a:r>
              <a:rPr lang="en-US" sz="2600" dirty="0"/>
              <a:t>: </a:t>
            </a:r>
          </a:p>
          <a:p>
            <a:pPr marL="0" indent="0">
              <a:buNone/>
            </a:pPr>
            <a:r>
              <a:rPr lang="en-US" sz="2600" dirty="0"/>
              <a:t>+ </a:t>
            </a:r>
            <a:r>
              <a:rPr lang="en-US" sz="2600" dirty="0" err="1"/>
              <a:t>Mùa</a:t>
            </a:r>
            <a:r>
              <a:rPr lang="en-US" sz="2600" dirty="0"/>
              <a:t> </a:t>
            </a:r>
            <a:r>
              <a:rPr lang="en-US" sz="2600" dirty="0" err="1"/>
              <a:t>xuân</a:t>
            </a:r>
            <a:r>
              <a:rPr lang="en-US" sz="2600" dirty="0"/>
              <a:t>: </a:t>
            </a:r>
            <a:r>
              <a:rPr lang="en-US" sz="2600" dirty="0" err="1"/>
              <a:t>Mưa</a:t>
            </a:r>
            <a:r>
              <a:rPr lang="en-US" sz="2600" dirty="0"/>
              <a:t> </a:t>
            </a:r>
            <a:r>
              <a:rPr lang="en-US" sz="2600" dirty="0" err="1"/>
              <a:t>phùn</a:t>
            </a:r>
            <a:r>
              <a:rPr lang="en-US" sz="2600" dirty="0"/>
              <a:t>, </a:t>
            </a:r>
            <a:r>
              <a:rPr lang="en-US" sz="2600" dirty="0" err="1"/>
              <a:t>ẩm</a:t>
            </a:r>
            <a:r>
              <a:rPr lang="en-US" sz="2600" dirty="0"/>
              <a:t> </a:t>
            </a:r>
            <a:r>
              <a:rPr lang="en-US" sz="2600" dirty="0" err="1"/>
              <a:t>ướt</a:t>
            </a:r>
            <a:r>
              <a:rPr lang="en-US" sz="2600" dirty="0"/>
              <a:t>, </a:t>
            </a:r>
            <a:r>
              <a:rPr lang="en-US" sz="2600" dirty="0" err="1"/>
              <a:t>thích</a:t>
            </a:r>
            <a:r>
              <a:rPr lang="en-US" sz="2600" dirty="0"/>
              <a:t> </a:t>
            </a:r>
            <a:r>
              <a:rPr lang="en-US" sz="2600" dirty="0" err="1"/>
              <a:t>hợp</a:t>
            </a:r>
            <a:r>
              <a:rPr lang="en-US" sz="2600" dirty="0"/>
              <a:t> </a:t>
            </a:r>
            <a:r>
              <a:rPr lang="en-US" sz="2600" dirty="0" err="1"/>
              <a:t>cho</a:t>
            </a:r>
            <a:r>
              <a:rPr lang="en-US" sz="2600" dirty="0"/>
              <a:t> </a:t>
            </a:r>
            <a:r>
              <a:rPr lang="en-US" sz="2600" dirty="0" err="1"/>
              <a:t>cây</a:t>
            </a:r>
            <a:r>
              <a:rPr lang="en-US" sz="2600" dirty="0"/>
              <a:t> con </a:t>
            </a:r>
            <a:r>
              <a:rPr lang="en-US" sz="2600" dirty="0" err="1"/>
              <a:t>bén</a:t>
            </a:r>
            <a:r>
              <a:rPr lang="en-US" sz="2600" dirty="0"/>
              <a:t> </a:t>
            </a:r>
            <a:r>
              <a:rPr lang="en-US" sz="2600" dirty="0" err="1"/>
              <a:t>rễ</a:t>
            </a:r>
            <a:r>
              <a:rPr lang="en-US" sz="2600" dirty="0"/>
              <a:t>, </a:t>
            </a:r>
            <a:r>
              <a:rPr lang="en-US" sz="2600" dirty="0" err="1"/>
              <a:t>phát</a:t>
            </a:r>
            <a:r>
              <a:rPr lang="en-US" sz="2600" dirty="0"/>
              <a:t> </a:t>
            </a:r>
            <a:r>
              <a:rPr lang="en-US" sz="2600" dirty="0" err="1"/>
              <a:t>triển</a:t>
            </a:r>
            <a:r>
              <a:rPr lang="en-US" sz="2600" dirty="0"/>
              <a:t>.</a:t>
            </a:r>
          </a:p>
          <a:p>
            <a:pPr marL="0" indent="0">
              <a:buNone/>
            </a:pPr>
            <a:r>
              <a:rPr lang="en-US" sz="2600" dirty="0"/>
              <a:t>+ </a:t>
            </a:r>
            <a:r>
              <a:rPr lang="en-US" sz="2600" dirty="0" err="1"/>
              <a:t>Mùa</a:t>
            </a:r>
            <a:r>
              <a:rPr lang="en-US" sz="2600" dirty="0"/>
              <a:t> </a:t>
            </a:r>
            <a:r>
              <a:rPr lang="en-US" sz="2600" dirty="0" err="1"/>
              <a:t>xuân</a:t>
            </a:r>
            <a:r>
              <a:rPr lang="en-US" sz="2600" dirty="0"/>
              <a:t> </a:t>
            </a:r>
            <a:r>
              <a:rPr lang="en-US" sz="2600" dirty="0" err="1"/>
              <a:t>hè</a:t>
            </a:r>
            <a:r>
              <a:rPr lang="en-US" sz="2600" dirty="0"/>
              <a:t>: </a:t>
            </a:r>
            <a:r>
              <a:rPr lang="en-US" sz="2600" dirty="0" err="1"/>
              <a:t>Trời</a:t>
            </a:r>
            <a:r>
              <a:rPr lang="en-US" sz="2600" dirty="0"/>
              <a:t> </a:t>
            </a:r>
            <a:r>
              <a:rPr lang="en-US" sz="2600" dirty="0" err="1"/>
              <a:t>mát</a:t>
            </a:r>
            <a:r>
              <a:rPr lang="en-US" sz="2600" dirty="0"/>
              <a:t> </a:t>
            </a:r>
            <a:r>
              <a:rPr lang="en-US" sz="2600" dirty="0" err="1"/>
              <a:t>mẻ</a:t>
            </a:r>
            <a:r>
              <a:rPr lang="en-US" sz="2600" dirty="0"/>
              <a:t>, </a:t>
            </a:r>
            <a:r>
              <a:rPr lang="en-US" sz="2600" dirty="0" err="1"/>
              <a:t>ít</a:t>
            </a:r>
            <a:r>
              <a:rPr lang="en-US" sz="2600" dirty="0"/>
              <a:t> </a:t>
            </a:r>
            <a:r>
              <a:rPr lang="en-US" sz="2600" dirty="0" err="1"/>
              <a:t>mưa</a:t>
            </a:r>
            <a:r>
              <a:rPr lang="en-US" sz="2600" dirty="0"/>
              <a:t>, </a:t>
            </a:r>
            <a:r>
              <a:rPr lang="en-US" sz="2600" dirty="0" err="1"/>
              <a:t>ít</a:t>
            </a:r>
            <a:r>
              <a:rPr lang="en-US" sz="2600" dirty="0"/>
              <a:t> </a:t>
            </a:r>
            <a:r>
              <a:rPr lang="en-US" sz="2600" dirty="0" err="1"/>
              <a:t>sâu</a:t>
            </a:r>
            <a:r>
              <a:rPr lang="en-US" sz="2600" dirty="0"/>
              <a:t> </a:t>
            </a:r>
            <a:r>
              <a:rPr lang="en-US" sz="2600" dirty="0" err="1"/>
              <a:t>bệnh</a:t>
            </a:r>
            <a:r>
              <a:rPr lang="en-US" sz="2600" dirty="0"/>
              <a:t>, </a:t>
            </a:r>
            <a:r>
              <a:rPr lang="en-US" sz="2600" dirty="0" err="1"/>
              <a:t>cây</a:t>
            </a:r>
            <a:r>
              <a:rPr lang="en-US" sz="2600" dirty="0"/>
              <a:t> </a:t>
            </a:r>
            <a:r>
              <a:rPr lang="en-US" sz="2600" dirty="0" err="1"/>
              <a:t>dễ</a:t>
            </a:r>
            <a:r>
              <a:rPr lang="en-US" sz="2600" dirty="0"/>
              <a:t> </a:t>
            </a:r>
            <a:r>
              <a:rPr lang="en-US" sz="2600" dirty="0" err="1"/>
              <a:t>thích</a:t>
            </a:r>
            <a:r>
              <a:rPr lang="en-US" sz="2600" dirty="0"/>
              <a:t> </a:t>
            </a:r>
            <a:r>
              <a:rPr lang="en-US" sz="2600" dirty="0" err="1"/>
              <a:t>nghi</a:t>
            </a:r>
            <a:r>
              <a:rPr lang="en-US" sz="2600" dirty="0"/>
              <a:t> </a:t>
            </a:r>
            <a:r>
              <a:rPr lang="en-US" sz="2600" dirty="0" err="1"/>
              <a:t>và</a:t>
            </a:r>
            <a:r>
              <a:rPr lang="en-US" sz="2600" dirty="0"/>
              <a:t> </a:t>
            </a:r>
            <a:r>
              <a:rPr lang="en-US" sz="2600" dirty="0" err="1"/>
              <a:t>phát</a:t>
            </a:r>
            <a:r>
              <a:rPr lang="en-US" sz="2600" dirty="0"/>
              <a:t> </a:t>
            </a:r>
            <a:r>
              <a:rPr lang="en-US" sz="2600" dirty="0" err="1"/>
              <a:t>triển</a:t>
            </a:r>
            <a:r>
              <a:rPr lang="en-US" sz="2600" dirty="0"/>
              <a:t> </a:t>
            </a:r>
            <a:r>
              <a:rPr lang="en-US" sz="2600" dirty="0" err="1"/>
              <a:t>tốt</a:t>
            </a:r>
            <a:r>
              <a:rPr lang="en-US" sz="2600" dirty="0"/>
              <a:t>.</a:t>
            </a:r>
          </a:p>
          <a:p>
            <a:pPr marL="0" indent="0">
              <a:buNone/>
            </a:pPr>
            <a:r>
              <a:rPr lang="en-US" sz="2600" dirty="0"/>
              <a:t>- </a:t>
            </a:r>
            <a:r>
              <a:rPr lang="en-US" sz="2600" dirty="0" err="1"/>
              <a:t>Miền</a:t>
            </a:r>
            <a:r>
              <a:rPr lang="en-US" sz="2600" dirty="0"/>
              <a:t> </a:t>
            </a:r>
            <a:r>
              <a:rPr lang="en-US" sz="2600" dirty="0" err="1"/>
              <a:t>trung</a:t>
            </a:r>
            <a:r>
              <a:rPr lang="en-US" sz="2600" dirty="0"/>
              <a:t>:</a:t>
            </a:r>
          </a:p>
          <a:p>
            <a:pPr marL="0" indent="0">
              <a:buNone/>
            </a:pPr>
            <a:r>
              <a:rPr lang="en-US" sz="2600" dirty="0"/>
              <a:t>+ </a:t>
            </a:r>
            <a:r>
              <a:rPr lang="en-US" sz="2600" dirty="0" err="1"/>
              <a:t>Mùa</a:t>
            </a:r>
            <a:r>
              <a:rPr lang="en-US" sz="2600" dirty="0"/>
              <a:t> </a:t>
            </a:r>
            <a:r>
              <a:rPr lang="en-US" sz="2600" dirty="0" err="1"/>
              <a:t>mưa</a:t>
            </a:r>
            <a:r>
              <a:rPr lang="en-US" sz="2600" dirty="0"/>
              <a:t>: </a:t>
            </a:r>
            <a:r>
              <a:rPr lang="en-US" sz="2600" dirty="0" err="1"/>
              <a:t>Có</a:t>
            </a:r>
            <a:r>
              <a:rPr lang="en-US" sz="2600" dirty="0"/>
              <a:t> </a:t>
            </a:r>
            <a:r>
              <a:rPr lang="en-US" sz="2600" dirty="0" err="1"/>
              <a:t>lượng</a:t>
            </a:r>
            <a:r>
              <a:rPr lang="en-US" sz="2600" dirty="0"/>
              <a:t> </a:t>
            </a:r>
            <a:r>
              <a:rPr lang="en-US" sz="2600" dirty="0" err="1"/>
              <a:t>mưa</a:t>
            </a:r>
            <a:r>
              <a:rPr lang="en-US" sz="2600" dirty="0"/>
              <a:t> lớn, </a:t>
            </a:r>
            <a:r>
              <a:rPr lang="en-US" sz="2600" dirty="0" err="1"/>
              <a:t>giúp</a:t>
            </a:r>
            <a:r>
              <a:rPr lang="en-US" sz="2600" dirty="0"/>
              <a:t> </a:t>
            </a:r>
            <a:r>
              <a:rPr lang="en-US" sz="2600" dirty="0" err="1"/>
              <a:t>cây</a:t>
            </a:r>
            <a:r>
              <a:rPr lang="en-US" sz="2600" dirty="0"/>
              <a:t> con </a:t>
            </a:r>
            <a:r>
              <a:rPr lang="en-US" sz="2600" dirty="0" err="1"/>
              <a:t>sinh</a:t>
            </a:r>
            <a:r>
              <a:rPr lang="en-US" sz="2600" dirty="0"/>
              <a:t> </a:t>
            </a:r>
            <a:r>
              <a:rPr lang="en-US" sz="2600" dirty="0" err="1"/>
              <a:t>trưởng</a:t>
            </a:r>
            <a:r>
              <a:rPr lang="en-US" sz="2600" dirty="0"/>
              <a:t> </a:t>
            </a:r>
            <a:r>
              <a:rPr lang="en-US" sz="2600" dirty="0" err="1"/>
              <a:t>mạnh</a:t>
            </a:r>
            <a:r>
              <a:rPr lang="en-US" sz="2600" dirty="0"/>
              <a:t> </a:t>
            </a:r>
            <a:r>
              <a:rPr lang="en-US" sz="2600" dirty="0" err="1"/>
              <a:t>mẽ</a:t>
            </a:r>
            <a:r>
              <a:rPr lang="en-US" sz="2600" dirty="0"/>
              <a:t>. </a:t>
            </a:r>
            <a:r>
              <a:rPr lang="en-US" sz="2600" dirty="0" err="1"/>
              <a:t>Ẩm</a:t>
            </a:r>
            <a:r>
              <a:rPr lang="en-US" sz="2600" dirty="0"/>
              <a:t> </a:t>
            </a:r>
            <a:r>
              <a:rPr lang="en-US" sz="2600" dirty="0" err="1"/>
              <a:t>độ</a:t>
            </a:r>
            <a:r>
              <a:rPr lang="en-US" sz="2600" dirty="0"/>
              <a:t> </a:t>
            </a:r>
            <a:r>
              <a:rPr lang="en-US" sz="2600" dirty="0" err="1"/>
              <a:t>cao</a:t>
            </a:r>
            <a:r>
              <a:rPr lang="en-US" sz="2600" dirty="0"/>
              <a:t>, </a:t>
            </a:r>
            <a:r>
              <a:rPr lang="en-US" sz="2600" dirty="0" err="1"/>
              <a:t>ít</a:t>
            </a:r>
            <a:r>
              <a:rPr lang="en-US" sz="2600" dirty="0"/>
              <a:t> </a:t>
            </a:r>
            <a:r>
              <a:rPr lang="en-US" sz="2600" dirty="0" err="1"/>
              <a:t>nắng</a:t>
            </a:r>
            <a:r>
              <a:rPr lang="en-US" sz="2600" dirty="0"/>
              <a:t> </a:t>
            </a:r>
            <a:r>
              <a:rPr lang="en-US" sz="2600" dirty="0" err="1"/>
              <a:t>nóng</a:t>
            </a:r>
            <a:r>
              <a:rPr lang="en-US" sz="2600" dirty="0"/>
              <a:t>, </a:t>
            </a:r>
            <a:r>
              <a:rPr lang="en-US" sz="2600" dirty="0" err="1"/>
              <a:t>hạn</a:t>
            </a:r>
            <a:r>
              <a:rPr lang="en-US" sz="2600" dirty="0"/>
              <a:t> </a:t>
            </a:r>
            <a:r>
              <a:rPr lang="en-US" sz="2600" dirty="0" err="1"/>
              <a:t>chế</a:t>
            </a:r>
            <a:r>
              <a:rPr lang="en-US" sz="2600" dirty="0"/>
              <a:t> </a:t>
            </a:r>
            <a:r>
              <a:rPr lang="en-US" sz="2600" dirty="0" err="1"/>
              <a:t>bốc</a:t>
            </a:r>
            <a:r>
              <a:rPr lang="en-US" sz="2600" dirty="0"/>
              <a:t> </a:t>
            </a:r>
            <a:r>
              <a:rPr lang="en-US" sz="2600" dirty="0" err="1"/>
              <a:t>hơi</a:t>
            </a:r>
            <a:r>
              <a:rPr lang="en-US" sz="2600" dirty="0"/>
              <a:t> </a:t>
            </a:r>
            <a:r>
              <a:rPr lang="en-US" sz="2600" dirty="0" err="1"/>
              <a:t>nước</a:t>
            </a:r>
            <a:r>
              <a:rPr lang="en-US" sz="2600" dirty="0"/>
              <a:t>, </a:t>
            </a:r>
            <a:r>
              <a:rPr lang="en-US" sz="2600" dirty="0" err="1"/>
              <a:t>cây</a:t>
            </a:r>
            <a:r>
              <a:rPr lang="en-US" sz="2600" dirty="0"/>
              <a:t> </a:t>
            </a:r>
            <a:r>
              <a:rPr lang="en-US" sz="2600" dirty="0" err="1"/>
              <a:t>dễ</a:t>
            </a:r>
            <a:r>
              <a:rPr lang="en-US" sz="2600" dirty="0"/>
              <a:t> </a:t>
            </a:r>
            <a:r>
              <a:rPr lang="en-US" sz="2600" dirty="0" err="1"/>
              <a:t>sống</a:t>
            </a:r>
            <a:r>
              <a:rPr lang="en-US" sz="2600" dirty="0"/>
              <a:t>.</a:t>
            </a:r>
          </a:p>
          <a:p>
            <a:pPr marL="0" indent="0">
              <a:buNone/>
            </a:pPr>
            <a:r>
              <a:rPr lang="en-US" sz="2600" dirty="0"/>
              <a:t>- </a:t>
            </a:r>
            <a:r>
              <a:rPr lang="en-US" sz="2600" dirty="0" err="1"/>
              <a:t>Miển</a:t>
            </a:r>
            <a:r>
              <a:rPr lang="en-US" sz="2600" dirty="0"/>
              <a:t> </a:t>
            </a:r>
            <a:r>
              <a:rPr lang="en-US" sz="2600" dirty="0" err="1"/>
              <a:t>nam</a:t>
            </a:r>
            <a:r>
              <a:rPr lang="en-US" sz="2600" dirty="0"/>
              <a:t>:</a:t>
            </a:r>
          </a:p>
          <a:p>
            <a:pPr marL="0" indent="0">
              <a:buNone/>
            </a:pPr>
            <a:r>
              <a:rPr lang="en-US" sz="2600" dirty="0"/>
              <a:t>+ </a:t>
            </a:r>
            <a:r>
              <a:rPr lang="en-US" sz="2600" dirty="0" err="1"/>
              <a:t>Mùa</a:t>
            </a:r>
            <a:r>
              <a:rPr lang="en-US" sz="2600" dirty="0"/>
              <a:t> </a:t>
            </a:r>
            <a:r>
              <a:rPr lang="en-US" sz="2600" dirty="0" err="1"/>
              <a:t>mưa</a:t>
            </a:r>
            <a:r>
              <a:rPr lang="en-US" sz="2600" dirty="0"/>
              <a:t>: Lượng </a:t>
            </a:r>
            <a:r>
              <a:rPr lang="en-US" sz="2600" dirty="0" err="1"/>
              <a:t>mưa</a:t>
            </a:r>
            <a:r>
              <a:rPr lang="en-US" sz="2600" dirty="0"/>
              <a:t> </a:t>
            </a:r>
            <a:r>
              <a:rPr lang="en-US" sz="2600" dirty="0" err="1"/>
              <a:t>dồi</a:t>
            </a:r>
            <a:r>
              <a:rPr lang="en-US" sz="2600" dirty="0"/>
              <a:t> </a:t>
            </a:r>
            <a:r>
              <a:rPr lang="en-US" sz="2600" dirty="0" err="1"/>
              <a:t>dào</a:t>
            </a:r>
            <a:r>
              <a:rPr lang="en-US" sz="2600" dirty="0"/>
              <a:t>, </a:t>
            </a:r>
            <a:r>
              <a:rPr lang="en-US" sz="2600" dirty="0" err="1"/>
              <a:t>thích</a:t>
            </a:r>
            <a:r>
              <a:rPr lang="en-US" sz="2600" dirty="0"/>
              <a:t> </a:t>
            </a:r>
            <a:r>
              <a:rPr lang="en-US" sz="2600" dirty="0" err="1"/>
              <a:t>hợp</a:t>
            </a:r>
            <a:r>
              <a:rPr lang="en-US" sz="2600" dirty="0"/>
              <a:t> </a:t>
            </a:r>
            <a:r>
              <a:rPr lang="en-US" sz="2600" dirty="0" err="1"/>
              <a:t>cho</a:t>
            </a:r>
            <a:r>
              <a:rPr lang="en-US" sz="2600" dirty="0"/>
              <a:t> </a:t>
            </a:r>
            <a:r>
              <a:rPr lang="en-US" sz="2600" dirty="0" err="1"/>
              <a:t>nhiều</a:t>
            </a:r>
            <a:r>
              <a:rPr lang="en-US" sz="2600" dirty="0"/>
              <a:t> </a:t>
            </a:r>
            <a:r>
              <a:rPr lang="en-US" sz="2600" dirty="0" err="1"/>
              <a:t>loại</a:t>
            </a:r>
            <a:r>
              <a:rPr lang="en-US" sz="2600" dirty="0"/>
              <a:t> </a:t>
            </a:r>
            <a:r>
              <a:rPr lang="en-US" sz="2600" dirty="0" err="1"/>
              <a:t>cây</a:t>
            </a:r>
            <a:r>
              <a:rPr lang="en-US" sz="2600" dirty="0"/>
              <a:t> </a:t>
            </a:r>
            <a:r>
              <a:rPr lang="en-US" sz="2600" dirty="0" err="1"/>
              <a:t>rừng</a:t>
            </a:r>
            <a:r>
              <a:rPr lang="en-US" sz="2600" dirty="0"/>
              <a:t> </a:t>
            </a:r>
            <a:r>
              <a:rPr lang="en-US" sz="2600" dirty="0" err="1"/>
              <a:t>phát</a:t>
            </a:r>
            <a:r>
              <a:rPr lang="en-US" sz="2600" dirty="0"/>
              <a:t> </a:t>
            </a:r>
            <a:r>
              <a:rPr lang="en-US" sz="2600" dirty="0" err="1"/>
              <a:t>triển</a:t>
            </a:r>
            <a:r>
              <a:rPr lang="en-US" sz="2600" dirty="0"/>
              <a:t>.</a:t>
            </a:r>
          </a:p>
        </p:txBody>
      </p:sp>
    </p:spTree>
    <p:extLst>
      <p:ext uri="{BB962C8B-B14F-4D97-AF65-F5344CB8AC3E}">
        <p14:creationId xmlns:p14="http://schemas.microsoft.com/office/powerpoint/2010/main" val="169031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0002"/>
            <a:ext cx="12192000" cy="6905067"/>
          </a:xfrm>
          <a:prstGeom prst="rect">
            <a:avLst/>
          </a:prstGeom>
        </p:spPr>
      </p:pic>
      <p:sp>
        <p:nvSpPr>
          <p:cNvPr id="5" name="Content Placeholder 2"/>
          <p:cNvSpPr txBox="1">
            <a:spLocks/>
          </p:cNvSpPr>
          <p:nvPr/>
        </p:nvSpPr>
        <p:spPr>
          <a:xfrm>
            <a:off x="0" y="2547520"/>
            <a:ext cx="12192000" cy="2842628"/>
          </a:xfrm>
          <a:prstGeom prst="rect">
            <a:avLst/>
          </a:prstGeom>
          <a:solidFill>
            <a:schemeClr val="accent6"/>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dirty="0" err="1">
                <a:solidFill>
                  <a:srgbClr val="002060"/>
                </a:solidFill>
              </a:rPr>
              <a:t>Trò</a:t>
            </a:r>
            <a:r>
              <a:rPr lang="en-US" sz="3000" b="1" dirty="0">
                <a:solidFill>
                  <a:srgbClr val="002060"/>
                </a:solidFill>
              </a:rPr>
              <a:t> </a:t>
            </a:r>
            <a:r>
              <a:rPr lang="en-US" sz="3000" b="1" dirty="0" err="1">
                <a:solidFill>
                  <a:srgbClr val="002060"/>
                </a:solidFill>
              </a:rPr>
              <a:t>chơi</a:t>
            </a:r>
            <a:r>
              <a:rPr lang="en-US" sz="3000" b="1" dirty="0">
                <a:solidFill>
                  <a:srgbClr val="002060"/>
                </a:solidFill>
              </a:rPr>
              <a:t>: </a:t>
            </a:r>
            <a:r>
              <a:rPr lang="en-US" sz="3000" b="1" dirty="0" err="1">
                <a:solidFill>
                  <a:srgbClr val="002060"/>
                </a:solidFill>
              </a:rPr>
              <a:t>cuộc</a:t>
            </a:r>
            <a:r>
              <a:rPr lang="en-US" sz="3000" b="1" dirty="0">
                <a:solidFill>
                  <a:srgbClr val="002060"/>
                </a:solidFill>
              </a:rPr>
              <a:t> </a:t>
            </a:r>
            <a:r>
              <a:rPr lang="en-US" sz="3000" b="1" dirty="0" err="1">
                <a:solidFill>
                  <a:srgbClr val="002060"/>
                </a:solidFill>
              </a:rPr>
              <a:t>đua</a:t>
            </a:r>
            <a:r>
              <a:rPr lang="en-US" sz="3000" b="1" dirty="0">
                <a:solidFill>
                  <a:srgbClr val="002060"/>
                </a:solidFill>
              </a:rPr>
              <a:t> </a:t>
            </a:r>
            <a:r>
              <a:rPr lang="en-US" sz="3000" b="1" dirty="0" err="1">
                <a:solidFill>
                  <a:srgbClr val="002060"/>
                </a:solidFill>
              </a:rPr>
              <a:t>công</a:t>
            </a:r>
            <a:r>
              <a:rPr lang="en-US" sz="3000" b="1" dirty="0">
                <a:solidFill>
                  <a:srgbClr val="002060"/>
                </a:solidFill>
              </a:rPr>
              <a:t> </a:t>
            </a:r>
            <a:r>
              <a:rPr lang="en-US" sz="3000" b="1" dirty="0" err="1">
                <a:solidFill>
                  <a:srgbClr val="002060"/>
                </a:solidFill>
              </a:rPr>
              <a:t>thức</a:t>
            </a:r>
            <a:r>
              <a:rPr lang="en-US" sz="3000" b="1" dirty="0">
                <a:solidFill>
                  <a:srgbClr val="002060"/>
                </a:solidFill>
              </a:rPr>
              <a:t> 1</a:t>
            </a:r>
          </a:p>
          <a:p>
            <a:pPr marL="0" indent="0">
              <a:buFont typeface="Arial" panose="020B0604020202020204" pitchFamily="34" charset="0"/>
              <a:buNone/>
            </a:pPr>
            <a:r>
              <a:rPr lang="en-US" dirty="0" err="1"/>
              <a:t>Luật</a:t>
            </a:r>
            <a:r>
              <a:rPr lang="en-US" dirty="0"/>
              <a:t> </a:t>
            </a:r>
            <a:r>
              <a:rPr lang="en-US" dirty="0" err="1"/>
              <a:t>chơi</a:t>
            </a:r>
            <a:r>
              <a:rPr lang="en-US" dirty="0"/>
              <a:t>: </a:t>
            </a:r>
          </a:p>
          <a:p>
            <a:pPr marL="0" indent="0">
              <a:buFont typeface="Arial" panose="020B0604020202020204" pitchFamily="34" charset="0"/>
              <a:buNone/>
            </a:pPr>
            <a:r>
              <a:rPr lang="en-US" dirty="0"/>
              <a:t>4 </a:t>
            </a:r>
            <a:r>
              <a:rPr lang="en-US" dirty="0" err="1"/>
              <a:t>đội</a:t>
            </a:r>
            <a:r>
              <a:rPr lang="en-US" dirty="0"/>
              <a:t> </a:t>
            </a:r>
            <a:r>
              <a:rPr lang="en-US" dirty="0" err="1"/>
              <a:t>thi</a:t>
            </a:r>
            <a:r>
              <a:rPr lang="en-US" dirty="0"/>
              <a:t> </a:t>
            </a:r>
            <a:r>
              <a:rPr lang="en-US" dirty="0" err="1"/>
              <a:t>đua</a:t>
            </a:r>
            <a:r>
              <a:rPr lang="en-US" dirty="0"/>
              <a:t> </a:t>
            </a:r>
            <a:r>
              <a:rPr lang="en-US" dirty="0" err="1"/>
              <a:t>với</a:t>
            </a:r>
            <a:r>
              <a:rPr lang="en-US" dirty="0"/>
              <a:t> </a:t>
            </a:r>
            <a:r>
              <a:rPr lang="en-US" dirty="0" err="1"/>
              <a:t>nhau</a:t>
            </a:r>
            <a:r>
              <a:rPr lang="en-US" dirty="0"/>
              <a:t> qua </a:t>
            </a:r>
            <a:r>
              <a:rPr lang="en-US" dirty="0" err="1"/>
              <a:t>việc</a:t>
            </a:r>
            <a:r>
              <a:rPr lang="en-US" dirty="0"/>
              <a:t> </a:t>
            </a:r>
            <a:r>
              <a:rPr lang="en-US" dirty="0" err="1"/>
              <a:t>trả</a:t>
            </a:r>
            <a:r>
              <a:rPr lang="en-US" dirty="0"/>
              <a:t> </a:t>
            </a:r>
            <a:r>
              <a:rPr lang="en-US" dirty="0" err="1"/>
              <a:t>lời</a:t>
            </a:r>
            <a:r>
              <a:rPr lang="en-US" dirty="0"/>
              <a:t> </a:t>
            </a:r>
            <a:r>
              <a:rPr lang="en-US" dirty="0" err="1"/>
              <a:t>nhanh</a:t>
            </a:r>
            <a:r>
              <a:rPr lang="en-US" dirty="0"/>
              <a:t> </a:t>
            </a:r>
            <a:r>
              <a:rPr lang="en-US" dirty="0" err="1"/>
              <a:t>và</a:t>
            </a:r>
            <a:r>
              <a:rPr lang="en-US" dirty="0"/>
              <a:t> </a:t>
            </a:r>
            <a:r>
              <a:rPr lang="en-US" dirty="0" err="1"/>
              <a:t>chính</a:t>
            </a:r>
            <a:r>
              <a:rPr lang="en-US" dirty="0"/>
              <a:t> </a:t>
            </a:r>
            <a:r>
              <a:rPr lang="en-US" dirty="0" err="1"/>
              <a:t>xác</a:t>
            </a:r>
            <a:r>
              <a:rPr lang="en-US" dirty="0"/>
              <a:t> </a:t>
            </a:r>
            <a:r>
              <a:rPr lang="en-US" dirty="0" err="1"/>
              <a:t>các</a:t>
            </a:r>
            <a:r>
              <a:rPr lang="en-US" dirty="0"/>
              <a:t> </a:t>
            </a:r>
            <a:r>
              <a:rPr lang="en-US" dirty="0" err="1"/>
              <a:t>câu</a:t>
            </a:r>
            <a:r>
              <a:rPr lang="en-US" dirty="0"/>
              <a:t> </a:t>
            </a:r>
            <a:r>
              <a:rPr lang="en-US" dirty="0" err="1"/>
              <a:t>trắc</a:t>
            </a:r>
            <a:r>
              <a:rPr lang="en-US" dirty="0"/>
              <a:t> </a:t>
            </a:r>
            <a:r>
              <a:rPr lang="en-US" dirty="0" err="1"/>
              <a:t>nghiệm</a:t>
            </a:r>
            <a:r>
              <a:rPr lang="en-US" dirty="0"/>
              <a:t>. </a:t>
            </a:r>
            <a:r>
              <a:rPr lang="en-US" dirty="0" err="1"/>
              <a:t>Đội</a:t>
            </a:r>
            <a:r>
              <a:rPr lang="en-US" dirty="0"/>
              <a:t> </a:t>
            </a:r>
            <a:r>
              <a:rPr lang="en-US" dirty="0" err="1"/>
              <a:t>nào</a:t>
            </a:r>
            <a:r>
              <a:rPr lang="en-US" dirty="0"/>
              <a:t> </a:t>
            </a:r>
            <a:r>
              <a:rPr lang="en-US" dirty="0" err="1"/>
              <a:t>về</a:t>
            </a:r>
            <a:r>
              <a:rPr lang="en-US" dirty="0"/>
              <a:t> </a:t>
            </a:r>
            <a:r>
              <a:rPr lang="en-US" dirty="0" err="1"/>
              <a:t>đích</a:t>
            </a:r>
            <a:r>
              <a:rPr lang="en-US" dirty="0"/>
              <a:t> </a:t>
            </a:r>
            <a:r>
              <a:rPr lang="en-US" dirty="0" err="1"/>
              <a:t>trước</a:t>
            </a:r>
            <a:r>
              <a:rPr lang="en-US" dirty="0"/>
              <a:t> </a:t>
            </a:r>
            <a:r>
              <a:rPr lang="en-US" dirty="0" err="1"/>
              <a:t>sẽ</a:t>
            </a:r>
            <a:r>
              <a:rPr lang="en-US" dirty="0"/>
              <a:t> </a:t>
            </a:r>
            <a:r>
              <a:rPr lang="en-US" dirty="0" err="1"/>
              <a:t>thắng</a:t>
            </a:r>
            <a:r>
              <a:rPr lang="en-US" dirty="0"/>
              <a:t>!</a:t>
            </a:r>
          </a:p>
          <a:p>
            <a:pPr marL="0" indent="0">
              <a:buFont typeface="Arial" panose="020B0604020202020204" pitchFamily="34" charset="0"/>
              <a:buNone/>
            </a:pPr>
            <a:r>
              <a:rPr lang="en-US" dirty="0" err="1"/>
              <a:t>Để</a:t>
            </a:r>
            <a:r>
              <a:rPr lang="en-US" dirty="0"/>
              <a:t> </a:t>
            </a:r>
            <a:r>
              <a:rPr lang="en-US" dirty="0" err="1"/>
              <a:t>được</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mỗi</a:t>
            </a:r>
            <a:r>
              <a:rPr lang="en-US" dirty="0"/>
              <a:t> </a:t>
            </a:r>
            <a:r>
              <a:rPr lang="en-US" dirty="0" err="1"/>
              <a:t>đội</a:t>
            </a:r>
            <a:r>
              <a:rPr lang="en-US" dirty="0"/>
              <a:t> </a:t>
            </a:r>
            <a:r>
              <a:rPr lang="en-US" dirty="0" err="1"/>
              <a:t>phải</a:t>
            </a:r>
            <a:r>
              <a:rPr lang="en-US" dirty="0"/>
              <a:t> </a:t>
            </a:r>
            <a:r>
              <a:rPr lang="en-US" dirty="0" err="1"/>
              <a:t>bấm</a:t>
            </a:r>
            <a:r>
              <a:rPr lang="en-US" dirty="0"/>
              <a:t> </a:t>
            </a:r>
            <a:r>
              <a:rPr lang="en-US" dirty="0" err="1"/>
              <a:t>chuông</a:t>
            </a:r>
            <a:r>
              <a:rPr lang="en-US" dirty="0"/>
              <a:t> </a:t>
            </a:r>
            <a:r>
              <a:rPr lang="en-US" dirty="0" err="1"/>
              <a:t>thật</a:t>
            </a:r>
            <a:r>
              <a:rPr lang="en-US" dirty="0"/>
              <a:t> </a:t>
            </a:r>
            <a:r>
              <a:rPr lang="en-US" dirty="0" err="1"/>
              <a:t>nhanh</a:t>
            </a:r>
            <a:r>
              <a:rPr lang="en-US" dirty="0"/>
              <a:t> </a:t>
            </a:r>
            <a:r>
              <a:rPr lang="en-US" dirty="0" err="1">
                <a:solidFill>
                  <a:srgbClr val="C00000"/>
                </a:solidFill>
              </a:rPr>
              <a:t>sau</a:t>
            </a:r>
            <a:r>
              <a:rPr lang="en-US" dirty="0">
                <a:solidFill>
                  <a:srgbClr val="C00000"/>
                </a:solidFill>
              </a:rPr>
              <a:t> </a:t>
            </a:r>
            <a:r>
              <a:rPr lang="en-US" dirty="0" err="1">
                <a:solidFill>
                  <a:srgbClr val="C00000"/>
                </a:solidFill>
              </a:rPr>
              <a:t>khi</a:t>
            </a:r>
            <a:r>
              <a:rPr lang="en-US" dirty="0">
                <a:solidFill>
                  <a:srgbClr val="C00000"/>
                </a:solidFill>
              </a:rPr>
              <a:t> </a:t>
            </a:r>
            <a:r>
              <a:rPr lang="en-US" dirty="0" err="1">
                <a:solidFill>
                  <a:srgbClr val="C00000"/>
                </a:solidFill>
              </a:rPr>
              <a:t>đọc</a:t>
            </a:r>
            <a:r>
              <a:rPr lang="en-US" dirty="0">
                <a:solidFill>
                  <a:srgbClr val="C00000"/>
                </a:solidFill>
              </a:rPr>
              <a:t> </a:t>
            </a:r>
            <a:r>
              <a:rPr lang="en-US" dirty="0" err="1">
                <a:solidFill>
                  <a:srgbClr val="C00000"/>
                </a:solidFill>
              </a:rPr>
              <a:t>xong</a:t>
            </a:r>
            <a:r>
              <a:rPr lang="en-US" dirty="0">
                <a:solidFill>
                  <a:srgbClr val="C00000"/>
                </a:solidFill>
              </a:rPr>
              <a:t> </a:t>
            </a:r>
            <a:r>
              <a:rPr lang="en-US" dirty="0" err="1">
                <a:solidFill>
                  <a:srgbClr val="C00000"/>
                </a:solidFill>
              </a:rPr>
              <a:t>câu</a:t>
            </a:r>
            <a:r>
              <a:rPr lang="en-US" dirty="0">
                <a:solidFill>
                  <a:srgbClr val="C00000"/>
                </a:solidFill>
              </a:rPr>
              <a:t> </a:t>
            </a:r>
            <a:r>
              <a:rPr lang="en-US" dirty="0" err="1">
                <a:solidFill>
                  <a:srgbClr val="C00000"/>
                </a:solidFill>
              </a:rPr>
              <a:t>hỏi</a:t>
            </a:r>
            <a:r>
              <a:rPr lang="en-US" dirty="0"/>
              <a:t>, </a:t>
            </a:r>
            <a:r>
              <a:rPr lang="en-US" dirty="0" err="1"/>
              <a:t>đội</a:t>
            </a:r>
            <a:r>
              <a:rPr lang="en-US" dirty="0"/>
              <a:t> </a:t>
            </a:r>
            <a:r>
              <a:rPr lang="en-US" dirty="0" err="1"/>
              <a:t>nào</a:t>
            </a:r>
            <a:r>
              <a:rPr lang="en-US" dirty="0"/>
              <a:t> </a:t>
            </a:r>
            <a:r>
              <a:rPr lang="en-US" dirty="0" err="1"/>
              <a:t>bấm</a:t>
            </a:r>
            <a:r>
              <a:rPr lang="en-US" dirty="0"/>
              <a:t> </a:t>
            </a:r>
            <a:r>
              <a:rPr lang="en-US" dirty="0" err="1"/>
              <a:t>chuông</a:t>
            </a:r>
            <a:r>
              <a:rPr lang="en-US" dirty="0"/>
              <a:t> </a:t>
            </a:r>
            <a:r>
              <a:rPr lang="en-US" dirty="0" err="1"/>
              <a:t>trước</a:t>
            </a:r>
            <a:r>
              <a:rPr lang="en-US" dirty="0"/>
              <a:t> </a:t>
            </a:r>
            <a:r>
              <a:rPr lang="en-US" dirty="0" err="1"/>
              <a:t>đội</a:t>
            </a:r>
            <a:r>
              <a:rPr lang="en-US" dirty="0"/>
              <a:t> ý </a:t>
            </a:r>
            <a:r>
              <a:rPr lang="en-US" dirty="0" err="1"/>
              <a:t>được</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được</a:t>
            </a:r>
            <a:r>
              <a:rPr lang="en-US" dirty="0"/>
              <a:t> </a:t>
            </a:r>
            <a:r>
              <a:rPr lang="en-US" dirty="0" err="1"/>
              <a:t>tiến</a:t>
            </a:r>
            <a:r>
              <a:rPr lang="en-US" dirty="0"/>
              <a:t> </a:t>
            </a:r>
            <a:r>
              <a:rPr lang="en-US" dirty="0" err="1"/>
              <a:t>lên</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sai</a:t>
            </a:r>
            <a:r>
              <a:rPr lang="en-US" dirty="0"/>
              <a:t> </a:t>
            </a:r>
            <a:r>
              <a:rPr lang="en-US" dirty="0" err="1"/>
              <a:t>đội</a:t>
            </a:r>
            <a:r>
              <a:rPr lang="en-US" dirty="0"/>
              <a:t> </a:t>
            </a:r>
            <a:r>
              <a:rPr lang="en-US" dirty="0" err="1"/>
              <a:t>khác</a:t>
            </a:r>
            <a:r>
              <a:rPr lang="en-US" dirty="0"/>
              <a:t> </a:t>
            </a:r>
            <a:r>
              <a:rPr lang="en-US" dirty="0" err="1"/>
              <a:t>được</a:t>
            </a:r>
            <a:r>
              <a:rPr lang="en-US" dirty="0"/>
              <a:t> </a:t>
            </a:r>
            <a:r>
              <a:rPr lang="en-US" dirty="0" err="1"/>
              <a:t>trả</a:t>
            </a:r>
            <a:r>
              <a:rPr lang="en-US" dirty="0"/>
              <a:t> </a:t>
            </a:r>
            <a:r>
              <a:rPr lang="en-US" dirty="0" err="1"/>
              <a:t>lời</a:t>
            </a:r>
            <a:r>
              <a:rPr lang="en-US" dirty="0"/>
              <a:t> </a:t>
            </a:r>
            <a:r>
              <a:rPr lang="en-US" dirty="0" err="1"/>
              <a:t>tiếp</a:t>
            </a:r>
            <a:r>
              <a:rPr lang="en-US" dirty="0"/>
              <a:t>.</a:t>
            </a:r>
          </a:p>
        </p:txBody>
      </p:sp>
    </p:spTree>
    <p:extLst>
      <p:ext uri="{BB962C8B-B14F-4D97-AF65-F5344CB8AC3E}">
        <p14:creationId xmlns:p14="http://schemas.microsoft.com/office/powerpoint/2010/main" val="2474302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0"/>
            <a:ext cx="6248400"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33" name="Straight Connector 32"/>
          <p:cNvCxnSpPr/>
          <p:nvPr/>
        </p:nvCxnSpPr>
        <p:spPr>
          <a:xfrm rot="16200000" flipH="1">
            <a:off x="-8382000" y="4724400"/>
            <a:ext cx="31775400" cy="76200"/>
          </a:xfrm>
          <a:prstGeom prst="line">
            <a:avLst/>
          </a:prstGeom>
          <a:ln w="698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a:off x="-11582400" y="4800600"/>
            <a:ext cx="31775400" cy="76200"/>
          </a:xfrm>
          <a:prstGeom prst="line">
            <a:avLst/>
          </a:prstGeom>
          <a:ln w="698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9982200" y="4800600"/>
            <a:ext cx="31775400" cy="76200"/>
          </a:xfrm>
          <a:prstGeom prst="line">
            <a:avLst/>
          </a:prstGeom>
          <a:ln w="698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029" name="Picture 5" descr="C:\Users\DV4T\Deskto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6011864"/>
            <a:ext cx="5334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p:cNvSpPr/>
          <p:nvPr/>
        </p:nvSpPr>
        <p:spPr>
          <a:xfrm>
            <a:off x="1719263" y="228600"/>
            <a:ext cx="685800" cy="685800"/>
          </a:xfrm>
          <a:prstGeom prst="ellipse">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GO</a:t>
            </a:r>
          </a:p>
        </p:txBody>
      </p:sp>
      <p:sp>
        <p:nvSpPr>
          <p:cNvPr id="41" name="Oval 40"/>
          <p:cNvSpPr/>
          <p:nvPr/>
        </p:nvSpPr>
        <p:spPr>
          <a:xfrm>
            <a:off x="1719263" y="1295400"/>
            <a:ext cx="685800" cy="685800"/>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GO</a:t>
            </a:r>
          </a:p>
        </p:txBody>
      </p:sp>
      <p:sp>
        <p:nvSpPr>
          <p:cNvPr id="42" name="Oval 41"/>
          <p:cNvSpPr/>
          <p:nvPr/>
        </p:nvSpPr>
        <p:spPr>
          <a:xfrm>
            <a:off x="1719263" y="2286000"/>
            <a:ext cx="685800" cy="685800"/>
          </a:xfrm>
          <a:prstGeom prst="ellipse">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GO</a:t>
            </a:r>
          </a:p>
        </p:txBody>
      </p:sp>
      <p:sp>
        <p:nvSpPr>
          <p:cNvPr id="43" name="Oval 42"/>
          <p:cNvSpPr/>
          <p:nvPr/>
        </p:nvSpPr>
        <p:spPr>
          <a:xfrm>
            <a:off x="1719263" y="3276600"/>
            <a:ext cx="685800" cy="685800"/>
          </a:xfrm>
          <a:prstGeom prst="ellipse">
            <a:avLst/>
          </a:prstGeom>
          <a:solidFill>
            <a:srgbClr val="CC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rPr>
              <a:t>GO</a:t>
            </a:r>
          </a:p>
        </p:txBody>
      </p:sp>
      <p:pic>
        <p:nvPicPr>
          <p:cNvPr id="35851" name="Picture 6" descr="C:\Users\DV4T\Desktop\chequered-flag-md.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04800"/>
            <a:ext cx="1074738"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6" descr="C:\Users\DV4T\Desktop\chequered-flag-md.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04800"/>
            <a:ext cx="1074738"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6" descr="C:\Users\DV4T\Desktop\chequered-flag-md.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304800"/>
            <a:ext cx="1074738"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6" descr="C:\Users\DV4T\Desktop\chequered-flag-md.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298450"/>
            <a:ext cx="1074738"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 descr="C:\Users\DV4T\Desktop\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6042026"/>
            <a:ext cx="5334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 descr="C:\Users\DV4T\Desktop\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1" y="6019801"/>
            <a:ext cx="536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 descr="C:\Users\DV4T\Desktop\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9088" y="6042026"/>
            <a:ext cx="5953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5-Point Star 20">
            <a:hlinkClick r:id="rId9" action="ppaction://hlinksldjump"/>
          </p:cNvPr>
          <p:cNvSpPr/>
          <p:nvPr/>
        </p:nvSpPr>
        <p:spPr>
          <a:xfrm>
            <a:off x="9296400" y="87313"/>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1</a:t>
            </a:r>
          </a:p>
        </p:txBody>
      </p:sp>
      <p:sp>
        <p:nvSpPr>
          <p:cNvPr id="54" name="5-Point Star 53">
            <a:hlinkClick r:id="rId10" action="ppaction://hlinksldjump"/>
          </p:cNvPr>
          <p:cNvSpPr/>
          <p:nvPr/>
        </p:nvSpPr>
        <p:spPr>
          <a:xfrm>
            <a:off x="9296400" y="925513"/>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2</a:t>
            </a:r>
          </a:p>
        </p:txBody>
      </p:sp>
      <p:sp>
        <p:nvSpPr>
          <p:cNvPr id="55" name="5-Point Star 54">
            <a:hlinkClick r:id="rId11" action="ppaction://hlinksldjump"/>
          </p:cNvPr>
          <p:cNvSpPr/>
          <p:nvPr/>
        </p:nvSpPr>
        <p:spPr>
          <a:xfrm>
            <a:off x="9296400" y="1763713"/>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3</a:t>
            </a:r>
          </a:p>
        </p:txBody>
      </p:sp>
      <p:sp>
        <p:nvSpPr>
          <p:cNvPr id="56" name="5-Point Star 55">
            <a:hlinkClick r:id="rId12" action="ppaction://hlinksldjump"/>
          </p:cNvPr>
          <p:cNvSpPr/>
          <p:nvPr/>
        </p:nvSpPr>
        <p:spPr>
          <a:xfrm>
            <a:off x="9296400" y="2601913"/>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4</a:t>
            </a:r>
          </a:p>
        </p:txBody>
      </p:sp>
      <p:sp>
        <p:nvSpPr>
          <p:cNvPr id="57" name="5-Point Star 56">
            <a:hlinkClick r:id="rId13" action="ppaction://hlinksldjump"/>
          </p:cNvPr>
          <p:cNvSpPr/>
          <p:nvPr/>
        </p:nvSpPr>
        <p:spPr>
          <a:xfrm>
            <a:off x="9296400" y="3440113"/>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5</a:t>
            </a:r>
          </a:p>
        </p:txBody>
      </p:sp>
      <p:sp>
        <p:nvSpPr>
          <p:cNvPr id="58" name="5-Point Star 57">
            <a:hlinkClick r:id="rId14" action="ppaction://hlinksldjump"/>
          </p:cNvPr>
          <p:cNvSpPr/>
          <p:nvPr/>
        </p:nvSpPr>
        <p:spPr>
          <a:xfrm>
            <a:off x="9296400" y="4278313"/>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6</a:t>
            </a:r>
          </a:p>
        </p:txBody>
      </p:sp>
      <p:sp>
        <p:nvSpPr>
          <p:cNvPr id="59" name="5-Point Star 58">
            <a:hlinkClick r:id="rId15" action="ppaction://hlinksldjump"/>
          </p:cNvPr>
          <p:cNvSpPr/>
          <p:nvPr/>
        </p:nvSpPr>
        <p:spPr>
          <a:xfrm>
            <a:off x="9296400" y="5116513"/>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7</a:t>
            </a:r>
          </a:p>
        </p:txBody>
      </p:sp>
      <p:sp>
        <p:nvSpPr>
          <p:cNvPr id="60" name="5-Point Star 59">
            <a:hlinkClick r:id="rId16" action="ppaction://hlinksldjump"/>
          </p:cNvPr>
          <p:cNvSpPr/>
          <p:nvPr/>
        </p:nvSpPr>
        <p:spPr>
          <a:xfrm>
            <a:off x="9296400" y="5954713"/>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8</a:t>
            </a:r>
          </a:p>
        </p:txBody>
      </p:sp>
      <p:sp>
        <p:nvSpPr>
          <p:cNvPr id="26" name="5-Point Star 25">
            <a:hlinkClick r:id="rId17" action="ppaction://hlinksldjump"/>
          </p:cNvPr>
          <p:cNvSpPr/>
          <p:nvPr/>
        </p:nvSpPr>
        <p:spPr>
          <a:xfrm>
            <a:off x="1524000" y="4191000"/>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9</a:t>
            </a:r>
          </a:p>
        </p:txBody>
      </p:sp>
      <p:sp>
        <p:nvSpPr>
          <p:cNvPr id="27" name="5-Point Star 26">
            <a:hlinkClick r:id="rId18" action="ppaction://hlinksldjump"/>
          </p:cNvPr>
          <p:cNvSpPr/>
          <p:nvPr/>
        </p:nvSpPr>
        <p:spPr>
          <a:xfrm>
            <a:off x="1524000" y="5105400"/>
            <a:ext cx="990600" cy="838200"/>
          </a:xfrm>
          <a:prstGeom prst="star5">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dirty="0"/>
          </a:p>
        </p:txBody>
      </p:sp>
      <p:sp>
        <p:nvSpPr>
          <p:cNvPr id="28" name="TextBox 27">
            <a:hlinkClick r:id="rId19" action="ppaction://hlinksldjump"/>
          </p:cNvPr>
          <p:cNvSpPr txBox="1">
            <a:spLocks noChangeArrowheads="1"/>
          </p:cNvSpPr>
          <p:nvPr/>
        </p:nvSpPr>
        <p:spPr bwMode="auto">
          <a:xfrm>
            <a:off x="1676400" y="5257801"/>
            <a:ext cx="91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chemeClr val="bg1"/>
                </a:solidFill>
              </a:rPr>
              <a:t>10</a:t>
            </a:r>
          </a:p>
        </p:txBody>
      </p:sp>
    </p:spTree>
    <p:extLst>
      <p:ext uri="{BB962C8B-B14F-4D97-AF65-F5344CB8AC3E}">
        <p14:creationId xmlns:p14="http://schemas.microsoft.com/office/powerpoint/2010/main" val="2705978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1.11022E-16 -4.44444E-6 L -0.00417 -1.93888 " pathEditMode="relative" rAng="0" ptsTypes="AA">
                                      <p:cBhvr>
                                        <p:cTn id="6" dur="24000" fill="hold"/>
                                        <p:tgtEl>
                                          <p:spTgt spid="33"/>
                                        </p:tgtEl>
                                        <p:attrNameLst>
                                          <p:attrName>ppt_x</p:attrName>
                                          <p:attrName>ppt_y</p:attrName>
                                        </p:attrNameLst>
                                      </p:cBhvr>
                                      <p:rCtr x="-200" y="-96900"/>
                                    </p:animMotion>
                                  </p:childTnLst>
                                </p:cTn>
                              </p:par>
                              <p:par>
                                <p:cTn id="7" presetID="64" presetClass="path" presetSubtype="0" repeatCount="indefinite" accel="50000" decel="50000" fill="hold" nodeType="withEffect">
                                  <p:stCondLst>
                                    <p:cond delay="0"/>
                                  </p:stCondLst>
                                  <p:childTnLst>
                                    <p:animMotion origin="layout" path="M 5.55112E-17 4.44444E-6 L -0.00417 -1.98334 " pathEditMode="relative" rAng="0" ptsTypes="AA">
                                      <p:cBhvr>
                                        <p:cTn id="8" dur="24000" fill="hold"/>
                                        <p:tgtEl>
                                          <p:spTgt spid="34"/>
                                        </p:tgtEl>
                                        <p:attrNameLst>
                                          <p:attrName>ppt_x</p:attrName>
                                          <p:attrName>ppt_y</p:attrName>
                                        </p:attrNameLst>
                                      </p:cBhvr>
                                      <p:rCtr x="-200" y="-99200"/>
                                    </p:animMotion>
                                  </p:childTnLst>
                                </p:cTn>
                              </p:par>
                              <p:par>
                                <p:cTn id="9" presetID="64" presetClass="path" presetSubtype="0" repeatCount="indefinite" accel="50000" decel="50000" fill="hold" nodeType="withEffect">
                                  <p:stCondLst>
                                    <p:cond delay="0"/>
                                  </p:stCondLst>
                                  <p:childTnLst>
                                    <p:animMotion origin="layout" path="M -1.11022E-16 4.44444E-6 L -0.00417 -1.93889 " pathEditMode="relative" rAng="0" ptsTypes="AA">
                                      <p:cBhvr>
                                        <p:cTn id="10" dur="24000" fill="hold"/>
                                        <p:tgtEl>
                                          <p:spTgt spid="35"/>
                                        </p:tgtEl>
                                        <p:attrNameLst>
                                          <p:attrName>ppt_x</p:attrName>
                                          <p:attrName>ppt_y</p:attrName>
                                        </p:attrNameLst>
                                      </p:cBhvr>
                                      <p:rCtr x="-200" y="-969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64" presetClass="path" presetSubtype="0" accel="50000" decel="50000" fill="hold" nodeType="clickEffect">
                                  <p:stCondLst>
                                    <p:cond delay="0"/>
                                  </p:stCondLst>
                                  <p:childTnLst>
                                    <p:animMotion origin="layout" path="M -4.44444E-6 3.7037E-6 L -0.00277 -0.12963 " pathEditMode="relative" rAng="0" ptsTypes="AA">
                                      <p:cBhvr>
                                        <p:cTn id="15" dur="2000" fill="hold"/>
                                        <p:tgtEl>
                                          <p:spTgt spid="1029"/>
                                        </p:tgtEl>
                                        <p:attrNameLst>
                                          <p:attrName>ppt_x</p:attrName>
                                          <p:attrName>ppt_y</p:attrName>
                                        </p:attrNameLst>
                                      </p:cBhvr>
                                      <p:rCtr x="-100" y="-650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64" presetClass="path" presetSubtype="0" accel="50000" decel="50000" fill="hold" nodeType="clickEffect">
                                  <p:stCondLst>
                                    <p:cond delay="0"/>
                                  </p:stCondLst>
                                  <p:childTnLst>
                                    <p:animMotion origin="layout" path="M -0.00278 -0.12948 L -0.00434 -0.23792 " pathEditMode="relative" rAng="0" ptsTypes="AA">
                                      <p:cBhvr>
                                        <p:cTn id="19" dur="2000" fill="hold"/>
                                        <p:tgtEl>
                                          <p:spTgt spid="1029"/>
                                        </p:tgtEl>
                                        <p:attrNameLst>
                                          <p:attrName>ppt_x</p:attrName>
                                          <p:attrName>ppt_y</p:attrName>
                                        </p:attrNameLst>
                                      </p:cBhvr>
                                      <p:rCtr x="-100" y="-5400"/>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64" presetClass="path" presetSubtype="0" accel="50000" decel="50000" fill="hold" nodeType="clickEffect">
                                  <p:stCondLst>
                                    <p:cond delay="0"/>
                                  </p:stCondLst>
                                  <p:childTnLst>
                                    <p:animMotion origin="layout" path="M -0.00434 -0.23792 L -0.00434 -0.3489 " pathEditMode="relative" rAng="0" ptsTypes="AA">
                                      <p:cBhvr>
                                        <p:cTn id="23" dur="2000" fill="hold"/>
                                        <p:tgtEl>
                                          <p:spTgt spid="1029"/>
                                        </p:tgtEl>
                                        <p:attrNameLst>
                                          <p:attrName>ppt_x</p:attrName>
                                          <p:attrName>ppt_y</p:attrName>
                                        </p:attrNameLst>
                                      </p:cBhvr>
                                      <p:rCtr x="0" y="-5500"/>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64" presetClass="path" presetSubtype="0" accel="50000" decel="50000" fill="hold" nodeType="clickEffect">
                                  <p:stCondLst>
                                    <p:cond delay="0"/>
                                  </p:stCondLst>
                                  <p:childTnLst>
                                    <p:animMotion origin="layout" path="M -0.00434 -0.3489 L -0.00434 -0.43769 " pathEditMode="relative" rAng="0" ptsTypes="AA">
                                      <p:cBhvr>
                                        <p:cTn id="27" dur="2000" fill="hold"/>
                                        <p:tgtEl>
                                          <p:spTgt spid="1029"/>
                                        </p:tgtEl>
                                        <p:attrNameLst>
                                          <p:attrName>ppt_x</p:attrName>
                                          <p:attrName>ppt_y</p:attrName>
                                        </p:attrNameLst>
                                      </p:cBhvr>
                                      <p:rCtr x="0" y="-4400"/>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64" presetClass="path" presetSubtype="0" accel="50000" decel="50000" fill="hold" nodeType="clickEffect">
                                  <p:stCondLst>
                                    <p:cond delay="0"/>
                                  </p:stCondLst>
                                  <p:childTnLst>
                                    <p:animMotion origin="layout" path="M -0.00434 -0.43908 L -0.00434 -0.53896 " pathEditMode="relative" rAng="0" ptsTypes="AA">
                                      <p:cBhvr>
                                        <p:cTn id="31" dur="2000" fill="hold"/>
                                        <p:tgtEl>
                                          <p:spTgt spid="1029"/>
                                        </p:tgtEl>
                                        <p:attrNameLst>
                                          <p:attrName>ppt_x</p:attrName>
                                          <p:attrName>ppt_y</p:attrName>
                                        </p:attrNameLst>
                                      </p:cBhvr>
                                      <p:rCtr x="0" y="-5000"/>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64" presetClass="path" presetSubtype="0" accel="50000" decel="50000" fill="hold" nodeType="clickEffect">
                                  <p:stCondLst>
                                    <p:cond delay="0"/>
                                  </p:stCondLst>
                                  <p:childTnLst>
                                    <p:animMotion origin="layout" path="M -0.00434 -0.53757 L -0.00434 -0.63746 " pathEditMode="relative" rAng="0" ptsTypes="AA">
                                      <p:cBhvr>
                                        <p:cTn id="35" dur="2000" fill="hold"/>
                                        <p:tgtEl>
                                          <p:spTgt spid="1029"/>
                                        </p:tgtEl>
                                        <p:attrNameLst>
                                          <p:attrName>ppt_x</p:attrName>
                                          <p:attrName>ppt_y</p:attrName>
                                        </p:attrNameLst>
                                      </p:cBhvr>
                                      <p:rCtr x="0" y="-5000"/>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64" presetClass="path" presetSubtype="0" accel="50000" decel="50000" fill="hold" nodeType="clickEffect">
                                  <p:stCondLst>
                                    <p:cond delay="0"/>
                                  </p:stCondLst>
                                  <p:childTnLst>
                                    <p:animMotion origin="layout" path="M -0.00434 -0.63746 L -0.00434 -0.73734 " pathEditMode="relative" rAng="0" ptsTypes="AA">
                                      <p:cBhvr>
                                        <p:cTn id="39" dur="2000" fill="hold"/>
                                        <p:tgtEl>
                                          <p:spTgt spid="1029"/>
                                        </p:tgtEl>
                                        <p:attrNameLst>
                                          <p:attrName>ppt_x</p:attrName>
                                          <p:attrName>ppt_y</p:attrName>
                                        </p:attrNameLst>
                                      </p:cBhvr>
                                      <p:rCtr x="0" y="-5000"/>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64" presetClass="path" presetSubtype="0" accel="50000" decel="50000" fill="hold" nodeType="clickEffect">
                                  <p:stCondLst>
                                    <p:cond delay="0"/>
                                  </p:stCondLst>
                                  <p:childTnLst>
                                    <p:animMotion origin="layout" path="M -0.00434 -0.73734 L -0.00434 -0.83723 " pathEditMode="relative" rAng="0" ptsTypes="AA">
                                      <p:cBhvr>
                                        <p:cTn id="43" dur="2000" fill="hold"/>
                                        <p:tgtEl>
                                          <p:spTgt spid="1029"/>
                                        </p:tgtEl>
                                        <p:attrNameLst>
                                          <p:attrName>ppt_x</p:attrName>
                                          <p:attrName>ppt_y</p:attrName>
                                        </p:attrNameLst>
                                      </p:cBhvr>
                                      <p:rCtr x="0" y="-5000"/>
                                    </p:animMotion>
                                  </p:childTnLst>
                                  <p:subTnLst>
                                    <p:audio>
                                      <p:cMediaNode vol="100000">
                                        <p:cTn display="0" masterRel="sameClick">
                                          <p:stCondLst>
                                            <p:cond evt="begin" delay="0">
                                              <p:tn val="42"/>
                                            </p:cond>
                                          </p:stCondLst>
                                          <p:endCondLst>
                                            <p:cond evt="onStopAudio" delay="0">
                                              <p:tgtEl>
                                                <p:sldTgt/>
                                              </p:tgtEl>
                                            </p:cond>
                                          </p:endCondLst>
                                        </p:cTn>
                                        <p:tgtEl>
                                          <p:sndTgt r:embed="rId2" name="cheering.wav"/>
                                        </p:tgtEl>
                                      </p:cMediaNode>
                                    </p:audio>
                                  </p:subTnLst>
                                </p:cTn>
                              </p:par>
                            </p:childTnLst>
                          </p:cTn>
                        </p:par>
                      </p:childTnLst>
                    </p:cTn>
                  </p:par>
                </p:childTnLst>
              </p:cTn>
              <p:nextCondLst>
                <p:cond evt="onClick" delay="0">
                  <p:tgtEl>
                    <p:spTgt spid="40"/>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64" presetClass="path" presetSubtype="0" accel="50000" decel="50000" fill="hold" nodeType="clickEffect">
                                  <p:stCondLst>
                                    <p:cond delay="0"/>
                                  </p:stCondLst>
                                  <p:childTnLst>
                                    <p:animMotion origin="layout" path="M -4.44444E-6 3.7037E-6 L -0.00277 -0.12963 " pathEditMode="relative" rAng="0" ptsTypes="AA">
                                      <p:cBhvr>
                                        <p:cTn id="48" dur="2000" fill="hold"/>
                                        <p:tgtEl>
                                          <p:spTgt spid="48"/>
                                        </p:tgtEl>
                                        <p:attrNameLst>
                                          <p:attrName>ppt_x</p:attrName>
                                          <p:attrName>ppt_y</p:attrName>
                                        </p:attrNameLst>
                                      </p:cBhvr>
                                      <p:rCtr x="-100" y="-6500"/>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64" presetClass="path" presetSubtype="0" accel="50000" decel="50000" fill="hold" nodeType="clickEffect">
                                  <p:stCondLst>
                                    <p:cond delay="0"/>
                                  </p:stCondLst>
                                  <p:childTnLst>
                                    <p:animMotion origin="layout" path="M -0.00278 -0.12948 L -0.00434 -0.23792 " pathEditMode="relative" rAng="0" ptsTypes="AA">
                                      <p:cBhvr>
                                        <p:cTn id="52" dur="2000" fill="hold"/>
                                        <p:tgtEl>
                                          <p:spTgt spid="48"/>
                                        </p:tgtEl>
                                        <p:attrNameLst>
                                          <p:attrName>ppt_x</p:attrName>
                                          <p:attrName>ppt_y</p:attrName>
                                        </p:attrNameLst>
                                      </p:cBhvr>
                                      <p:rCtr x="-100" y="-540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64" presetClass="path" presetSubtype="0" accel="50000" decel="50000" fill="hold" nodeType="clickEffect">
                                  <p:stCondLst>
                                    <p:cond delay="0"/>
                                  </p:stCondLst>
                                  <p:childTnLst>
                                    <p:animMotion origin="layout" path="M -0.00434 -0.23792 L -0.00434 -0.3489 " pathEditMode="relative" rAng="0" ptsTypes="AA">
                                      <p:cBhvr>
                                        <p:cTn id="56" dur="2000" fill="hold"/>
                                        <p:tgtEl>
                                          <p:spTgt spid="48"/>
                                        </p:tgtEl>
                                        <p:attrNameLst>
                                          <p:attrName>ppt_x</p:attrName>
                                          <p:attrName>ppt_y</p:attrName>
                                        </p:attrNameLst>
                                      </p:cBhvr>
                                      <p:rCtr x="0" y="-550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64" presetClass="path" presetSubtype="0" accel="50000" decel="50000" fill="hold" nodeType="clickEffect">
                                  <p:stCondLst>
                                    <p:cond delay="0"/>
                                  </p:stCondLst>
                                  <p:childTnLst>
                                    <p:animMotion origin="layout" path="M -0.00434 -0.3489 L -0.00434 -0.43769 " pathEditMode="relative" rAng="0" ptsTypes="AA">
                                      <p:cBhvr>
                                        <p:cTn id="60" dur="2000" fill="hold"/>
                                        <p:tgtEl>
                                          <p:spTgt spid="48"/>
                                        </p:tgtEl>
                                        <p:attrNameLst>
                                          <p:attrName>ppt_x</p:attrName>
                                          <p:attrName>ppt_y</p:attrName>
                                        </p:attrNameLst>
                                      </p:cBhvr>
                                      <p:rCtr x="0" y="-4400"/>
                                    </p:animMotion>
                                  </p:childTnLst>
                                </p:cTn>
                              </p:par>
                            </p:childTnLst>
                          </p:cTn>
                        </p:par>
                      </p:childTnLst>
                    </p:cTn>
                  </p:par>
                  <p:par>
                    <p:cTn id="61" fill="hold" nodeType="clickPar">
                      <p:stCondLst>
                        <p:cond delay="indefinite"/>
                      </p:stCondLst>
                      <p:childTnLst>
                        <p:par>
                          <p:cTn id="62" fill="hold" nodeType="withGroup">
                            <p:stCondLst>
                              <p:cond delay="0"/>
                            </p:stCondLst>
                            <p:childTnLst>
                              <p:par>
                                <p:cTn id="63" presetID="64" presetClass="path" presetSubtype="0" accel="50000" decel="50000" fill="hold" nodeType="clickEffect">
                                  <p:stCondLst>
                                    <p:cond delay="0"/>
                                  </p:stCondLst>
                                  <p:childTnLst>
                                    <p:animMotion origin="layout" path="M -0.00434 -0.43908 L -0.00434 -0.53896 " pathEditMode="relative" rAng="0" ptsTypes="AA">
                                      <p:cBhvr>
                                        <p:cTn id="64" dur="2000" fill="hold"/>
                                        <p:tgtEl>
                                          <p:spTgt spid="48"/>
                                        </p:tgtEl>
                                        <p:attrNameLst>
                                          <p:attrName>ppt_x</p:attrName>
                                          <p:attrName>ppt_y</p:attrName>
                                        </p:attrNameLst>
                                      </p:cBhvr>
                                      <p:rCtr x="0" y="-5000"/>
                                    </p:animMotion>
                                  </p:childTnLst>
                                </p:cTn>
                              </p:par>
                            </p:childTnLst>
                          </p:cTn>
                        </p:par>
                      </p:childTnLst>
                    </p:cTn>
                  </p:par>
                  <p:par>
                    <p:cTn id="65" fill="hold" nodeType="clickPar">
                      <p:stCondLst>
                        <p:cond delay="indefinite"/>
                      </p:stCondLst>
                      <p:childTnLst>
                        <p:par>
                          <p:cTn id="66" fill="hold" nodeType="withGroup">
                            <p:stCondLst>
                              <p:cond delay="0"/>
                            </p:stCondLst>
                            <p:childTnLst>
                              <p:par>
                                <p:cTn id="67" presetID="64" presetClass="path" presetSubtype="0" accel="50000" decel="50000" fill="hold" nodeType="clickEffect">
                                  <p:stCondLst>
                                    <p:cond delay="0"/>
                                  </p:stCondLst>
                                  <p:childTnLst>
                                    <p:animMotion origin="layout" path="M -0.00434 -0.53757 L -0.00434 -0.63746 " pathEditMode="relative" rAng="0" ptsTypes="AA">
                                      <p:cBhvr>
                                        <p:cTn id="68" dur="2000" fill="hold"/>
                                        <p:tgtEl>
                                          <p:spTgt spid="48"/>
                                        </p:tgtEl>
                                        <p:attrNameLst>
                                          <p:attrName>ppt_x</p:attrName>
                                          <p:attrName>ppt_y</p:attrName>
                                        </p:attrNameLst>
                                      </p:cBhvr>
                                      <p:rCtr x="0" y="-5000"/>
                                    </p:animMotion>
                                  </p:childTnLst>
                                </p:cTn>
                              </p:par>
                            </p:childTnLst>
                          </p:cTn>
                        </p:par>
                      </p:childTnLst>
                    </p:cTn>
                  </p:par>
                  <p:par>
                    <p:cTn id="69" fill="hold" nodeType="clickPar">
                      <p:stCondLst>
                        <p:cond delay="indefinite"/>
                      </p:stCondLst>
                      <p:childTnLst>
                        <p:par>
                          <p:cTn id="70" fill="hold" nodeType="withGroup">
                            <p:stCondLst>
                              <p:cond delay="0"/>
                            </p:stCondLst>
                            <p:childTnLst>
                              <p:par>
                                <p:cTn id="71" presetID="64" presetClass="path" presetSubtype="0" accel="50000" decel="50000" fill="hold" nodeType="clickEffect">
                                  <p:stCondLst>
                                    <p:cond delay="0"/>
                                  </p:stCondLst>
                                  <p:childTnLst>
                                    <p:animMotion origin="layout" path="M -0.00434 -0.63746 L -0.00434 -0.73734 " pathEditMode="relative" rAng="0" ptsTypes="AA">
                                      <p:cBhvr>
                                        <p:cTn id="72" dur="2000" fill="hold"/>
                                        <p:tgtEl>
                                          <p:spTgt spid="48"/>
                                        </p:tgtEl>
                                        <p:attrNameLst>
                                          <p:attrName>ppt_x</p:attrName>
                                          <p:attrName>ppt_y</p:attrName>
                                        </p:attrNameLst>
                                      </p:cBhvr>
                                      <p:rCtr x="0" y="-5000"/>
                                    </p:animMotion>
                                  </p:childTnLst>
                                </p:cTn>
                              </p:par>
                            </p:childTnLst>
                          </p:cTn>
                        </p:par>
                      </p:childTnLst>
                    </p:cTn>
                  </p:par>
                  <p:par>
                    <p:cTn id="73" fill="hold" nodeType="clickPar">
                      <p:stCondLst>
                        <p:cond delay="indefinite"/>
                      </p:stCondLst>
                      <p:childTnLst>
                        <p:par>
                          <p:cTn id="74" fill="hold" nodeType="withGroup">
                            <p:stCondLst>
                              <p:cond delay="0"/>
                            </p:stCondLst>
                            <p:childTnLst>
                              <p:par>
                                <p:cTn id="75" presetID="64" presetClass="path" presetSubtype="0" accel="50000" decel="50000" fill="hold" nodeType="clickEffect">
                                  <p:stCondLst>
                                    <p:cond delay="0"/>
                                  </p:stCondLst>
                                  <p:childTnLst>
                                    <p:animMotion origin="layout" path="M -0.00434 -0.73734 L -0.00434 -0.83723 " pathEditMode="relative" rAng="0" ptsTypes="AA">
                                      <p:cBhvr>
                                        <p:cTn id="76" dur="2000" fill="hold"/>
                                        <p:tgtEl>
                                          <p:spTgt spid="48"/>
                                        </p:tgtEl>
                                        <p:attrNameLst>
                                          <p:attrName>ppt_x</p:attrName>
                                          <p:attrName>ppt_y</p:attrName>
                                        </p:attrNameLst>
                                      </p:cBhvr>
                                      <p:rCtr x="0" y="-5000"/>
                                    </p:animMotion>
                                  </p:childTnLst>
                                  <p:subTnLst>
                                    <p:audio>
                                      <p:cMediaNode vol="100000">
                                        <p:cTn display="0" masterRel="sameClick">
                                          <p:stCondLst>
                                            <p:cond evt="begin" delay="0">
                                              <p:tn val="75"/>
                                            </p:cond>
                                          </p:stCondLst>
                                          <p:endCondLst>
                                            <p:cond evt="onStopAudio" delay="0">
                                              <p:tgtEl>
                                                <p:sldTgt/>
                                              </p:tgtEl>
                                            </p:cond>
                                          </p:endCondLst>
                                        </p:cTn>
                                        <p:tgtEl>
                                          <p:sndTgt r:embed="rId2" name="cheering.wav"/>
                                        </p:tgtEl>
                                      </p:cMediaNode>
                                    </p:audio>
                                  </p:subTnLst>
                                </p:cTn>
                              </p:par>
                            </p:childTnLst>
                          </p:cTn>
                        </p:par>
                      </p:childTnLst>
                    </p:cTn>
                  </p:par>
                </p:childTnLst>
              </p:cTn>
              <p:nextCondLst>
                <p:cond evt="onClick" delay="0">
                  <p:tgtEl>
                    <p:spTgt spid="41"/>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64" presetClass="path" presetSubtype="0" accel="50000" decel="50000" fill="hold" nodeType="clickEffect">
                                  <p:stCondLst>
                                    <p:cond delay="0"/>
                                  </p:stCondLst>
                                  <p:childTnLst>
                                    <p:animMotion origin="layout" path="M -4.44444E-6 3.7037E-6 L -0.00277 -0.12963 " pathEditMode="relative" rAng="0" ptsTypes="AA">
                                      <p:cBhvr>
                                        <p:cTn id="81" dur="2000" fill="hold"/>
                                        <p:tgtEl>
                                          <p:spTgt spid="49"/>
                                        </p:tgtEl>
                                        <p:attrNameLst>
                                          <p:attrName>ppt_x</p:attrName>
                                          <p:attrName>ppt_y</p:attrName>
                                        </p:attrNameLst>
                                      </p:cBhvr>
                                      <p:rCtr x="-100" y="-6500"/>
                                    </p:animMotion>
                                  </p:childTnLst>
                                </p:cTn>
                              </p:par>
                            </p:childTnLst>
                          </p:cTn>
                        </p:par>
                      </p:childTnLst>
                    </p:cTn>
                  </p:par>
                  <p:par>
                    <p:cTn id="82" fill="hold" nodeType="clickPar">
                      <p:stCondLst>
                        <p:cond delay="indefinite"/>
                      </p:stCondLst>
                      <p:childTnLst>
                        <p:par>
                          <p:cTn id="83" fill="hold" nodeType="withGroup">
                            <p:stCondLst>
                              <p:cond delay="0"/>
                            </p:stCondLst>
                            <p:childTnLst>
                              <p:par>
                                <p:cTn id="84" presetID="64" presetClass="path" presetSubtype="0" accel="50000" decel="50000" fill="hold" nodeType="clickEffect">
                                  <p:stCondLst>
                                    <p:cond delay="0"/>
                                  </p:stCondLst>
                                  <p:childTnLst>
                                    <p:animMotion origin="layout" path="M -0.00278 -0.12948 L -0.00434 -0.23792 " pathEditMode="relative" rAng="0" ptsTypes="AA">
                                      <p:cBhvr>
                                        <p:cTn id="85" dur="2000" fill="hold"/>
                                        <p:tgtEl>
                                          <p:spTgt spid="49"/>
                                        </p:tgtEl>
                                        <p:attrNameLst>
                                          <p:attrName>ppt_x</p:attrName>
                                          <p:attrName>ppt_y</p:attrName>
                                        </p:attrNameLst>
                                      </p:cBhvr>
                                      <p:rCtr x="-100" y="-5400"/>
                                    </p:animMotion>
                                  </p:childTnLst>
                                </p:cTn>
                              </p:par>
                            </p:childTnLst>
                          </p:cTn>
                        </p:par>
                      </p:childTnLst>
                    </p:cTn>
                  </p:par>
                  <p:par>
                    <p:cTn id="86" fill="hold" nodeType="clickPar">
                      <p:stCondLst>
                        <p:cond delay="indefinite"/>
                      </p:stCondLst>
                      <p:childTnLst>
                        <p:par>
                          <p:cTn id="87" fill="hold" nodeType="withGroup">
                            <p:stCondLst>
                              <p:cond delay="0"/>
                            </p:stCondLst>
                            <p:childTnLst>
                              <p:par>
                                <p:cTn id="88" presetID="64" presetClass="path" presetSubtype="0" accel="50000" decel="50000" fill="hold" nodeType="clickEffect">
                                  <p:stCondLst>
                                    <p:cond delay="0"/>
                                  </p:stCondLst>
                                  <p:childTnLst>
                                    <p:animMotion origin="layout" path="M -0.00434 -0.23792 L -0.00434 -0.3489 " pathEditMode="relative" rAng="0" ptsTypes="AA">
                                      <p:cBhvr>
                                        <p:cTn id="89" dur="2000" fill="hold"/>
                                        <p:tgtEl>
                                          <p:spTgt spid="49"/>
                                        </p:tgtEl>
                                        <p:attrNameLst>
                                          <p:attrName>ppt_x</p:attrName>
                                          <p:attrName>ppt_y</p:attrName>
                                        </p:attrNameLst>
                                      </p:cBhvr>
                                      <p:rCtr x="0" y="-5500"/>
                                    </p:animMotion>
                                  </p:childTnLst>
                                </p:cTn>
                              </p:par>
                            </p:childTnLst>
                          </p:cTn>
                        </p:par>
                      </p:childTnLst>
                    </p:cTn>
                  </p:par>
                  <p:par>
                    <p:cTn id="90" fill="hold" nodeType="clickPar">
                      <p:stCondLst>
                        <p:cond delay="indefinite"/>
                      </p:stCondLst>
                      <p:childTnLst>
                        <p:par>
                          <p:cTn id="91" fill="hold" nodeType="withGroup">
                            <p:stCondLst>
                              <p:cond delay="0"/>
                            </p:stCondLst>
                            <p:childTnLst>
                              <p:par>
                                <p:cTn id="92" presetID="64" presetClass="path" presetSubtype="0" accel="50000" decel="50000" fill="hold" nodeType="clickEffect">
                                  <p:stCondLst>
                                    <p:cond delay="0"/>
                                  </p:stCondLst>
                                  <p:childTnLst>
                                    <p:animMotion origin="layout" path="M -0.00434 -0.3489 L -0.00434 -0.43769 " pathEditMode="relative" rAng="0" ptsTypes="AA">
                                      <p:cBhvr>
                                        <p:cTn id="93" dur="2000" fill="hold"/>
                                        <p:tgtEl>
                                          <p:spTgt spid="49"/>
                                        </p:tgtEl>
                                        <p:attrNameLst>
                                          <p:attrName>ppt_x</p:attrName>
                                          <p:attrName>ppt_y</p:attrName>
                                        </p:attrNameLst>
                                      </p:cBhvr>
                                      <p:rCtr x="0" y="-4400"/>
                                    </p:animMotion>
                                  </p:childTnLst>
                                </p:cTn>
                              </p:par>
                            </p:childTnLst>
                          </p:cTn>
                        </p:par>
                      </p:childTnLst>
                    </p:cTn>
                  </p:par>
                  <p:par>
                    <p:cTn id="94" fill="hold" nodeType="clickPar">
                      <p:stCondLst>
                        <p:cond delay="indefinite"/>
                      </p:stCondLst>
                      <p:childTnLst>
                        <p:par>
                          <p:cTn id="95" fill="hold" nodeType="withGroup">
                            <p:stCondLst>
                              <p:cond delay="0"/>
                            </p:stCondLst>
                            <p:childTnLst>
                              <p:par>
                                <p:cTn id="96" presetID="64" presetClass="path" presetSubtype="0" accel="50000" decel="50000" fill="hold" nodeType="clickEffect">
                                  <p:stCondLst>
                                    <p:cond delay="0"/>
                                  </p:stCondLst>
                                  <p:childTnLst>
                                    <p:animMotion origin="layout" path="M -0.00434 -0.43908 L -0.00434 -0.53896 " pathEditMode="relative" rAng="0" ptsTypes="AA">
                                      <p:cBhvr>
                                        <p:cTn id="97" dur="2000" fill="hold"/>
                                        <p:tgtEl>
                                          <p:spTgt spid="49"/>
                                        </p:tgtEl>
                                        <p:attrNameLst>
                                          <p:attrName>ppt_x</p:attrName>
                                          <p:attrName>ppt_y</p:attrName>
                                        </p:attrNameLst>
                                      </p:cBhvr>
                                      <p:rCtr x="0" y="-5000"/>
                                    </p:animMotion>
                                  </p:childTnLst>
                                </p:cTn>
                              </p:par>
                            </p:childTnLst>
                          </p:cTn>
                        </p:par>
                      </p:childTnLst>
                    </p:cTn>
                  </p:par>
                  <p:par>
                    <p:cTn id="98" fill="hold" nodeType="clickPar">
                      <p:stCondLst>
                        <p:cond delay="indefinite"/>
                      </p:stCondLst>
                      <p:childTnLst>
                        <p:par>
                          <p:cTn id="99" fill="hold" nodeType="withGroup">
                            <p:stCondLst>
                              <p:cond delay="0"/>
                            </p:stCondLst>
                            <p:childTnLst>
                              <p:par>
                                <p:cTn id="100" presetID="64" presetClass="path" presetSubtype="0" accel="50000" decel="50000" fill="hold" nodeType="clickEffect">
                                  <p:stCondLst>
                                    <p:cond delay="0"/>
                                  </p:stCondLst>
                                  <p:childTnLst>
                                    <p:animMotion origin="layout" path="M -0.00434 -0.53757 L -0.00434 -0.63746 " pathEditMode="relative" rAng="0" ptsTypes="AA">
                                      <p:cBhvr>
                                        <p:cTn id="101" dur="2000" fill="hold"/>
                                        <p:tgtEl>
                                          <p:spTgt spid="49"/>
                                        </p:tgtEl>
                                        <p:attrNameLst>
                                          <p:attrName>ppt_x</p:attrName>
                                          <p:attrName>ppt_y</p:attrName>
                                        </p:attrNameLst>
                                      </p:cBhvr>
                                      <p:rCtr x="0" y="-5000"/>
                                    </p:animMotion>
                                  </p:childTnLst>
                                </p:cTn>
                              </p:par>
                            </p:childTnLst>
                          </p:cTn>
                        </p:par>
                      </p:childTnLst>
                    </p:cTn>
                  </p:par>
                  <p:par>
                    <p:cTn id="102" fill="hold" nodeType="clickPar">
                      <p:stCondLst>
                        <p:cond delay="indefinite"/>
                      </p:stCondLst>
                      <p:childTnLst>
                        <p:par>
                          <p:cTn id="103" fill="hold" nodeType="withGroup">
                            <p:stCondLst>
                              <p:cond delay="0"/>
                            </p:stCondLst>
                            <p:childTnLst>
                              <p:par>
                                <p:cTn id="104" presetID="64" presetClass="path" presetSubtype="0" accel="50000" decel="50000" fill="hold" nodeType="clickEffect">
                                  <p:stCondLst>
                                    <p:cond delay="0"/>
                                  </p:stCondLst>
                                  <p:childTnLst>
                                    <p:animMotion origin="layout" path="M -0.00434 -0.63746 L -0.00434 -0.73734 " pathEditMode="relative" rAng="0" ptsTypes="AA">
                                      <p:cBhvr>
                                        <p:cTn id="105" dur="2000" fill="hold"/>
                                        <p:tgtEl>
                                          <p:spTgt spid="49"/>
                                        </p:tgtEl>
                                        <p:attrNameLst>
                                          <p:attrName>ppt_x</p:attrName>
                                          <p:attrName>ppt_y</p:attrName>
                                        </p:attrNameLst>
                                      </p:cBhvr>
                                      <p:rCtr x="0" y="-5000"/>
                                    </p:animMotion>
                                  </p:childTnLst>
                                </p:cTn>
                              </p:par>
                            </p:childTnLst>
                          </p:cTn>
                        </p:par>
                      </p:childTnLst>
                    </p:cTn>
                  </p:par>
                  <p:par>
                    <p:cTn id="106" fill="hold" nodeType="clickPar">
                      <p:stCondLst>
                        <p:cond delay="indefinite"/>
                      </p:stCondLst>
                      <p:childTnLst>
                        <p:par>
                          <p:cTn id="107" fill="hold" nodeType="withGroup">
                            <p:stCondLst>
                              <p:cond delay="0"/>
                            </p:stCondLst>
                            <p:childTnLst>
                              <p:par>
                                <p:cTn id="108" presetID="64" presetClass="path" presetSubtype="0" accel="50000" decel="50000" fill="hold" nodeType="clickEffect">
                                  <p:stCondLst>
                                    <p:cond delay="0"/>
                                  </p:stCondLst>
                                  <p:childTnLst>
                                    <p:animMotion origin="layout" path="M -0.00434 -0.73734 L -0.00434 -0.83723 " pathEditMode="relative" rAng="0" ptsTypes="AA">
                                      <p:cBhvr>
                                        <p:cTn id="109" dur="2000" fill="hold"/>
                                        <p:tgtEl>
                                          <p:spTgt spid="49"/>
                                        </p:tgtEl>
                                        <p:attrNameLst>
                                          <p:attrName>ppt_x</p:attrName>
                                          <p:attrName>ppt_y</p:attrName>
                                        </p:attrNameLst>
                                      </p:cBhvr>
                                      <p:rCtr x="0" y="-5000"/>
                                    </p:animMotion>
                                  </p:childTnLst>
                                  <p:subTnLst>
                                    <p:audio>
                                      <p:cMediaNode vol="100000">
                                        <p:cTn display="0" masterRel="sameClick">
                                          <p:stCondLst>
                                            <p:cond evt="begin" delay="0">
                                              <p:tn val="108"/>
                                            </p:cond>
                                          </p:stCondLst>
                                          <p:endCondLst>
                                            <p:cond evt="onStopAudio" delay="0">
                                              <p:tgtEl>
                                                <p:sldTgt/>
                                              </p:tgtEl>
                                            </p:cond>
                                          </p:endCondLst>
                                        </p:cTn>
                                        <p:tgtEl>
                                          <p:sndTgt r:embed="rId2" name="cheering.wav"/>
                                        </p:tgtEl>
                                      </p:cMediaNode>
                                    </p:audio>
                                  </p:sub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64" presetClass="path" presetSubtype="0" accel="50000" decel="50000" fill="hold" nodeType="clickEffect">
                                  <p:stCondLst>
                                    <p:cond delay="0"/>
                                  </p:stCondLst>
                                  <p:childTnLst>
                                    <p:animMotion origin="layout" path="M -4.44444E-6 3.7037E-6 L -0.00277 -0.12963 " pathEditMode="relative" rAng="0" ptsTypes="AA">
                                      <p:cBhvr>
                                        <p:cTn id="114" dur="2000" fill="hold"/>
                                        <p:tgtEl>
                                          <p:spTgt spid="50"/>
                                        </p:tgtEl>
                                        <p:attrNameLst>
                                          <p:attrName>ppt_x</p:attrName>
                                          <p:attrName>ppt_y</p:attrName>
                                        </p:attrNameLst>
                                      </p:cBhvr>
                                      <p:rCtr x="-100" y="-6500"/>
                                    </p:animMotion>
                                  </p:childTnLst>
                                </p:cTn>
                              </p:par>
                            </p:childTnLst>
                          </p:cTn>
                        </p:par>
                      </p:childTnLst>
                    </p:cTn>
                  </p:par>
                  <p:par>
                    <p:cTn id="115" fill="hold" nodeType="clickPar">
                      <p:stCondLst>
                        <p:cond delay="indefinite"/>
                      </p:stCondLst>
                      <p:childTnLst>
                        <p:par>
                          <p:cTn id="116" fill="hold" nodeType="withGroup">
                            <p:stCondLst>
                              <p:cond delay="0"/>
                            </p:stCondLst>
                            <p:childTnLst>
                              <p:par>
                                <p:cTn id="117" presetID="64" presetClass="path" presetSubtype="0" accel="50000" decel="50000" fill="hold" nodeType="clickEffect">
                                  <p:stCondLst>
                                    <p:cond delay="0"/>
                                  </p:stCondLst>
                                  <p:childTnLst>
                                    <p:animMotion origin="layout" path="M -0.00278 -0.12948 L -0.00434 -0.23792 " pathEditMode="relative" rAng="0" ptsTypes="AA">
                                      <p:cBhvr>
                                        <p:cTn id="118" dur="2000" fill="hold"/>
                                        <p:tgtEl>
                                          <p:spTgt spid="50"/>
                                        </p:tgtEl>
                                        <p:attrNameLst>
                                          <p:attrName>ppt_x</p:attrName>
                                          <p:attrName>ppt_y</p:attrName>
                                        </p:attrNameLst>
                                      </p:cBhvr>
                                      <p:rCtr x="-100" y="-5400"/>
                                    </p:animMotion>
                                  </p:childTnLst>
                                </p:cTn>
                              </p:par>
                            </p:childTnLst>
                          </p:cTn>
                        </p:par>
                      </p:childTnLst>
                    </p:cTn>
                  </p:par>
                  <p:par>
                    <p:cTn id="119" fill="hold" nodeType="clickPar">
                      <p:stCondLst>
                        <p:cond delay="indefinite"/>
                      </p:stCondLst>
                      <p:childTnLst>
                        <p:par>
                          <p:cTn id="120" fill="hold" nodeType="withGroup">
                            <p:stCondLst>
                              <p:cond delay="0"/>
                            </p:stCondLst>
                            <p:childTnLst>
                              <p:par>
                                <p:cTn id="121" presetID="64" presetClass="path" presetSubtype="0" accel="50000" decel="50000" fill="hold" nodeType="clickEffect">
                                  <p:stCondLst>
                                    <p:cond delay="0"/>
                                  </p:stCondLst>
                                  <p:childTnLst>
                                    <p:animMotion origin="layout" path="M -0.00434 -0.23792 L -0.00434 -0.3489 " pathEditMode="relative" rAng="0" ptsTypes="AA">
                                      <p:cBhvr>
                                        <p:cTn id="122" dur="2000" fill="hold"/>
                                        <p:tgtEl>
                                          <p:spTgt spid="50"/>
                                        </p:tgtEl>
                                        <p:attrNameLst>
                                          <p:attrName>ppt_x</p:attrName>
                                          <p:attrName>ppt_y</p:attrName>
                                        </p:attrNameLst>
                                      </p:cBhvr>
                                      <p:rCtr x="0" y="-5500"/>
                                    </p:animMotion>
                                  </p:childTnLst>
                                </p:cTn>
                              </p:par>
                            </p:childTnLst>
                          </p:cTn>
                        </p:par>
                      </p:childTnLst>
                    </p:cTn>
                  </p:par>
                  <p:par>
                    <p:cTn id="123" fill="hold" nodeType="clickPar">
                      <p:stCondLst>
                        <p:cond delay="indefinite"/>
                      </p:stCondLst>
                      <p:childTnLst>
                        <p:par>
                          <p:cTn id="124" fill="hold" nodeType="withGroup">
                            <p:stCondLst>
                              <p:cond delay="0"/>
                            </p:stCondLst>
                            <p:childTnLst>
                              <p:par>
                                <p:cTn id="125" presetID="64" presetClass="path" presetSubtype="0" accel="50000" decel="50000" fill="hold" nodeType="clickEffect">
                                  <p:stCondLst>
                                    <p:cond delay="0"/>
                                  </p:stCondLst>
                                  <p:childTnLst>
                                    <p:animMotion origin="layout" path="M -0.00434 -0.3489 L -0.00434 -0.43769 " pathEditMode="relative" rAng="0" ptsTypes="AA">
                                      <p:cBhvr>
                                        <p:cTn id="126" dur="2000" fill="hold"/>
                                        <p:tgtEl>
                                          <p:spTgt spid="50"/>
                                        </p:tgtEl>
                                        <p:attrNameLst>
                                          <p:attrName>ppt_x</p:attrName>
                                          <p:attrName>ppt_y</p:attrName>
                                        </p:attrNameLst>
                                      </p:cBhvr>
                                      <p:rCtr x="0" y="-4400"/>
                                    </p:animMotion>
                                  </p:childTnLst>
                                </p:cTn>
                              </p:par>
                            </p:childTnLst>
                          </p:cTn>
                        </p:par>
                      </p:childTnLst>
                    </p:cTn>
                  </p:par>
                  <p:par>
                    <p:cTn id="127" fill="hold" nodeType="clickPar">
                      <p:stCondLst>
                        <p:cond delay="indefinite"/>
                      </p:stCondLst>
                      <p:childTnLst>
                        <p:par>
                          <p:cTn id="128" fill="hold" nodeType="withGroup">
                            <p:stCondLst>
                              <p:cond delay="0"/>
                            </p:stCondLst>
                            <p:childTnLst>
                              <p:par>
                                <p:cTn id="129" presetID="64" presetClass="path" presetSubtype="0" accel="50000" decel="50000" fill="hold" nodeType="clickEffect">
                                  <p:stCondLst>
                                    <p:cond delay="0"/>
                                  </p:stCondLst>
                                  <p:childTnLst>
                                    <p:animMotion origin="layout" path="M -0.00434 -0.43908 L -0.00434 -0.53896 " pathEditMode="relative" rAng="0" ptsTypes="AA">
                                      <p:cBhvr>
                                        <p:cTn id="130" dur="2000" fill="hold"/>
                                        <p:tgtEl>
                                          <p:spTgt spid="50"/>
                                        </p:tgtEl>
                                        <p:attrNameLst>
                                          <p:attrName>ppt_x</p:attrName>
                                          <p:attrName>ppt_y</p:attrName>
                                        </p:attrNameLst>
                                      </p:cBhvr>
                                      <p:rCtr x="0" y="-5000"/>
                                    </p:animMotion>
                                  </p:childTnLst>
                                </p:cTn>
                              </p:par>
                            </p:childTnLst>
                          </p:cTn>
                        </p:par>
                      </p:childTnLst>
                    </p:cTn>
                  </p:par>
                  <p:par>
                    <p:cTn id="131" fill="hold" nodeType="clickPar">
                      <p:stCondLst>
                        <p:cond delay="indefinite"/>
                      </p:stCondLst>
                      <p:childTnLst>
                        <p:par>
                          <p:cTn id="132" fill="hold" nodeType="withGroup">
                            <p:stCondLst>
                              <p:cond delay="0"/>
                            </p:stCondLst>
                            <p:childTnLst>
                              <p:par>
                                <p:cTn id="133" presetID="64" presetClass="path" presetSubtype="0" accel="50000" decel="50000" fill="hold" nodeType="clickEffect">
                                  <p:stCondLst>
                                    <p:cond delay="0"/>
                                  </p:stCondLst>
                                  <p:childTnLst>
                                    <p:animMotion origin="layout" path="M -0.00434 -0.53757 L -0.00434 -0.63746 " pathEditMode="relative" rAng="0" ptsTypes="AA">
                                      <p:cBhvr>
                                        <p:cTn id="134" dur="2000" fill="hold"/>
                                        <p:tgtEl>
                                          <p:spTgt spid="50"/>
                                        </p:tgtEl>
                                        <p:attrNameLst>
                                          <p:attrName>ppt_x</p:attrName>
                                          <p:attrName>ppt_y</p:attrName>
                                        </p:attrNameLst>
                                      </p:cBhvr>
                                      <p:rCtr x="0" y="-5000"/>
                                    </p:animMotion>
                                  </p:childTnLst>
                                </p:cTn>
                              </p:par>
                            </p:childTnLst>
                          </p:cTn>
                        </p:par>
                      </p:childTnLst>
                    </p:cTn>
                  </p:par>
                  <p:par>
                    <p:cTn id="135" fill="hold" nodeType="clickPar">
                      <p:stCondLst>
                        <p:cond delay="indefinite"/>
                      </p:stCondLst>
                      <p:childTnLst>
                        <p:par>
                          <p:cTn id="136" fill="hold" nodeType="withGroup">
                            <p:stCondLst>
                              <p:cond delay="0"/>
                            </p:stCondLst>
                            <p:childTnLst>
                              <p:par>
                                <p:cTn id="137" presetID="64" presetClass="path" presetSubtype="0" accel="50000" decel="50000" fill="hold" nodeType="clickEffect">
                                  <p:stCondLst>
                                    <p:cond delay="0"/>
                                  </p:stCondLst>
                                  <p:childTnLst>
                                    <p:animMotion origin="layout" path="M -0.00434 -0.63746 L -0.00434 -0.73734 " pathEditMode="relative" rAng="0" ptsTypes="AA">
                                      <p:cBhvr>
                                        <p:cTn id="138" dur="2000" fill="hold"/>
                                        <p:tgtEl>
                                          <p:spTgt spid="50"/>
                                        </p:tgtEl>
                                        <p:attrNameLst>
                                          <p:attrName>ppt_x</p:attrName>
                                          <p:attrName>ppt_y</p:attrName>
                                        </p:attrNameLst>
                                      </p:cBhvr>
                                      <p:rCtr x="0" y="-5000"/>
                                    </p:animMotion>
                                  </p:childTnLst>
                                </p:cTn>
                              </p:par>
                            </p:childTnLst>
                          </p:cTn>
                        </p:par>
                      </p:childTnLst>
                    </p:cTn>
                  </p:par>
                  <p:par>
                    <p:cTn id="139" fill="hold" nodeType="clickPar">
                      <p:stCondLst>
                        <p:cond delay="indefinite"/>
                      </p:stCondLst>
                      <p:childTnLst>
                        <p:par>
                          <p:cTn id="140" fill="hold" nodeType="withGroup">
                            <p:stCondLst>
                              <p:cond delay="0"/>
                            </p:stCondLst>
                            <p:childTnLst>
                              <p:par>
                                <p:cTn id="141" presetID="64" presetClass="path" presetSubtype="0" accel="50000" decel="50000" fill="hold" nodeType="clickEffect">
                                  <p:stCondLst>
                                    <p:cond delay="0"/>
                                  </p:stCondLst>
                                  <p:childTnLst>
                                    <p:animMotion origin="layout" path="M -0.00434 -0.73734 L -0.00434 -0.83723 " pathEditMode="relative" rAng="0" ptsTypes="AA">
                                      <p:cBhvr>
                                        <p:cTn id="142" dur="2000" fill="hold"/>
                                        <p:tgtEl>
                                          <p:spTgt spid="50"/>
                                        </p:tgtEl>
                                        <p:attrNameLst>
                                          <p:attrName>ppt_x</p:attrName>
                                          <p:attrName>ppt_y</p:attrName>
                                        </p:attrNameLst>
                                      </p:cBhvr>
                                      <p:rCtr x="0" y="-5000"/>
                                    </p:animMotion>
                                  </p:childTnLst>
                                  <p:subTnLst>
                                    <p:audio>
                                      <p:cMediaNode vol="100000">
                                        <p:cTn display="0" masterRel="sameClick">
                                          <p:stCondLst>
                                            <p:cond evt="begin" delay="0">
                                              <p:tn val="141"/>
                                            </p:cond>
                                          </p:stCondLst>
                                          <p:endCondLst>
                                            <p:cond evt="onStopAudio" delay="0">
                                              <p:tgtEl>
                                                <p:sldTgt/>
                                              </p:tgtEl>
                                            </p:cond>
                                          </p:endCondLst>
                                        </p:cTn>
                                        <p:tgtEl>
                                          <p:sndTgt r:embed="rId2" name="cheering.wav"/>
                                        </p:tgtEl>
                                      </p:cMediaNode>
                                    </p:audio>
                                  </p:subTnLst>
                                </p:cTn>
                              </p:par>
                            </p:childTnLst>
                          </p:cTn>
                        </p:par>
                      </p:childTnLst>
                    </p:cTn>
                  </p:par>
                </p:childTnLst>
              </p:cTn>
              <p:nextCondLst>
                <p:cond evt="onClick" delay="0">
                  <p:tgtEl>
                    <p:spTgt spid="43"/>
                  </p:tgtEl>
                </p:cond>
              </p:nextCondLst>
            </p:seq>
            <p:seq concurrent="1" nextAc="seek">
              <p:cTn id="143" restart="whenNotActive" fill="hold" evtFilter="cancelBubble" nodeType="interactiveSeq">
                <p:stCondLst>
                  <p:cond evt="onClick" delay="0">
                    <p:tgtEl>
                      <p:spTgt spid="21"/>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56" presetClass="exit" presetSubtype="0" fill="hold" grpId="0" nodeType="clickEffect">
                                  <p:stCondLst>
                                    <p:cond delay="0"/>
                                  </p:stCondLst>
                                  <p:iterate type="lt">
                                    <p:tmPct val="10000"/>
                                  </p:iterate>
                                  <p:childTnLst>
                                    <p:anim from="(ppt_w)" to="(-ppt_w*2)" calcmode="lin" valueType="num">
                                      <p:cBhvr rctx="PPT">
                                        <p:cTn id="147" dur="500" autoRev="1">
                                          <p:stCondLst>
                                            <p:cond delay="0"/>
                                          </p:stCondLst>
                                        </p:cTn>
                                        <p:tgtEl>
                                          <p:spTgt spid="21"/>
                                        </p:tgtEl>
                                        <p:attrNameLst>
                                          <p:attrName>ppt_w</p:attrName>
                                        </p:attrNameLst>
                                      </p:cBhvr>
                                    </p:anim>
                                    <p:anim by="(ppt_w*0.50)" calcmode="lin" valueType="num">
                                      <p:cBhvr>
                                        <p:cTn id="148" dur="500" decel="50000" autoRev="1">
                                          <p:stCondLst>
                                            <p:cond delay="0"/>
                                          </p:stCondLst>
                                        </p:cTn>
                                        <p:tgtEl>
                                          <p:spTgt spid="21"/>
                                        </p:tgtEl>
                                        <p:attrNameLst>
                                          <p:attrName>ppt_x</p:attrName>
                                        </p:attrNameLst>
                                      </p:cBhvr>
                                    </p:anim>
                                    <p:anim from="(ppt_y)" to="(1+ppt_h/2)" calcmode="lin" valueType="num">
                                      <p:cBhvr>
                                        <p:cTn id="149" dur="1000">
                                          <p:stCondLst>
                                            <p:cond delay="0"/>
                                          </p:stCondLst>
                                        </p:cTn>
                                        <p:tgtEl>
                                          <p:spTgt spid="21"/>
                                        </p:tgtEl>
                                        <p:attrNameLst>
                                          <p:attrName>ppt_y</p:attrName>
                                        </p:attrNameLst>
                                      </p:cBhvr>
                                    </p:anim>
                                    <p:animRot by="21600000">
                                      <p:cBhvr>
                                        <p:cTn id="150" dur="1000">
                                          <p:stCondLst>
                                            <p:cond delay="0"/>
                                          </p:stCondLst>
                                        </p:cTn>
                                        <p:tgtEl>
                                          <p:spTgt spid="21"/>
                                        </p:tgtEl>
                                        <p:attrNameLst>
                                          <p:attrName>r</p:attrName>
                                        </p:attrNameLst>
                                      </p:cBhvr>
                                    </p:animRot>
                                    <p:set>
                                      <p:cBhvr>
                                        <p:cTn id="15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52" restart="whenNotActive" fill="hold" evtFilter="cancelBubble" nodeType="interactiveSeq">
                <p:stCondLst>
                  <p:cond evt="onClick" delay="0">
                    <p:tgtEl>
                      <p:spTgt spid="54"/>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56" presetClass="exit" presetSubtype="0" fill="hold" grpId="0" nodeType="clickEffect">
                                  <p:stCondLst>
                                    <p:cond delay="0"/>
                                  </p:stCondLst>
                                  <p:iterate type="lt">
                                    <p:tmPct val="10000"/>
                                  </p:iterate>
                                  <p:childTnLst>
                                    <p:anim from="(ppt_w)" to="(-ppt_w*2)" calcmode="lin" valueType="num">
                                      <p:cBhvr rctx="PPT">
                                        <p:cTn id="156" dur="500" autoRev="1">
                                          <p:stCondLst>
                                            <p:cond delay="0"/>
                                          </p:stCondLst>
                                        </p:cTn>
                                        <p:tgtEl>
                                          <p:spTgt spid="54"/>
                                        </p:tgtEl>
                                        <p:attrNameLst>
                                          <p:attrName>ppt_w</p:attrName>
                                        </p:attrNameLst>
                                      </p:cBhvr>
                                    </p:anim>
                                    <p:anim by="(ppt_w*0.50)" calcmode="lin" valueType="num">
                                      <p:cBhvr>
                                        <p:cTn id="157" dur="500" decel="50000" autoRev="1">
                                          <p:stCondLst>
                                            <p:cond delay="0"/>
                                          </p:stCondLst>
                                        </p:cTn>
                                        <p:tgtEl>
                                          <p:spTgt spid="54"/>
                                        </p:tgtEl>
                                        <p:attrNameLst>
                                          <p:attrName>ppt_x</p:attrName>
                                        </p:attrNameLst>
                                      </p:cBhvr>
                                    </p:anim>
                                    <p:anim from="(ppt_y)" to="(1+ppt_h/2)" calcmode="lin" valueType="num">
                                      <p:cBhvr>
                                        <p:cTn id="158" dur="1000">
                                          <p:stCondLst>
                                            <p:cond delay="0"/>
                                          </p:stCondLst>
                                        </p:cTn>
                                        <p:tgtEl>
                                          <p:spTgt spid="54"/>
                                        </p:tgtEl>
                                        <p:attrNameLst>
                                          <p:attrName>ppt_y</p:attrName>
                                        </p:attrNameLst>
                                      </p:cBhvr>
                                    </p:anim>
                                    <p:animRot by="21600000">
                                      <p:cBhvr>
                                        <p:cTn id="159" dur="1000">
                                          <p:stCondLst>
                                            <p:cond delay="0"/>
                                          </p:stCondLst>
                                        </p:cTn>
                                        <p:tgtEl>
                                          <p:spTgt spid="54"/>
                                        </p:tgtEl>
                                        <p:attrNameLst>
                                          <p:attrName>r</p:attrName>
                                        </p:attrNameLst>
                                      </p:cBhvr>
                                    </p:animRot>
                                    <p:set>
                                      <p:cBhvr>
                                        <p:cTn id="160" dur="1" fill="hold">
                                          <p:stCondLst>
                                            <p:cond delay="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61" restart="whenNotActive" fill="hold" evtFilter="cancelBubble" nodeType="interactiveSeq">
                <p:stCondLst>
                  <p:cond evt="onClick" delay="0">
                    <p:tgtEl>
                      <p:spTgt spid="55"/>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56" presetClass="exit" presetSubtype="0" fill="hold" grpId="0" nodeType="clickEffect">
                                  <p:stCondLst>
                                    <p:cond delay="0"/>
                                  </p:stCondLst>
                                  <p:iterate type="lt">
                                    <p:tmPct val="10000"/>
                                  </p:iterate>
                                  <p:childTnLst>
                                    <p:anim from="(ppt_w)" to="(-ppt_w*2)" calcmode="lin" valueType="num">
                                      <p:cBhvr rctx="PPT">
                                        <p:cTn id="165" dur="500" autoRev="1">
                                          <p:stCondLst>
                                            <p:cond delay="0"/>
                                          </p:stCondLst>
                                        </p:cTn>
                                        <p:tgtEl>
                                          <p:spTgt spid="55"/>
                                        </p:tgtEl>
                                        <p:attrNameLst>
                                          <p:attrName>ppt_w</p:attrName>
                                        </p:attrNameLst>
                                      </p:cBhvr>
                                    </p:anim>
                                    <p:anim by="(ppt_w*0.50)" calcmode="lin" valueType="num">
                                      <p:cBhvr>
                                        <p:cTn id="166" dur="500" decel="50000" autoRev="1">
                                          <p:stCondLst>
                                            <p:cond delay="0"/>
                                          </p:stCondLst>
                                        </p:cTn>
                                        <p:tgtEl>
                                          <p:spTgt spid="55"/>
                                        </p:tgtEl>
                                        <p:attrNameLst>
                                          <p:attrName>ppt_x</p:attrName>
                                        </p:attrNameLst>
                                      </p:cBhvr>
                                    </p:anim>
                                    <p:anim from="(ppt_y)" to="(1+ppt_h/2)" calcmode="lin" valueType="num">
                                      <p:cBhvr>
                                        <p:cTn id="167" dur="1000">
                                          <p:stCondLst>
                                            <p:cond delay="0"/>
                                          </p:stCondLst>
                                        </p:cTn>
                                        <p:tgtEl>
                                          <p:spTgt spid="55"/>
                                        </p:tgtEl>
                                        <p:attrNameLst>
                                          <p:attrName>ppt_y</p:attrName>
                                        </p:attrNameLst>
                                      </p:cBhvr>
                                    </p:anim>
                                    <p:animRot by="21600000">
                                      <p:cBhvr>
                                        <p:cTn id="168" dur="1000">
                                          <p:stCondLst>
                                            <p:cond delay="0"/>
                                          </p:stCondLst>
                                        </p:cTn>
                                        <p:tgtEl>
                                          <p:spTgt spid="55"/>
                                        </p:tgtEl>
                                        <p:attrNameLst>
                                          <p:attrName>r</p:attrName>
                                        </p:attrNameLst>
                                      </p:cBhvr>
                                    </p:animRot>
                                    <p:set>
                                      <p:cBhvr>
                                        <p:cTn id="169"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70" restart="whenNotActive" fill="hold" evtFilter="cancelBubble" nodeType="interactiveSeq">
                <p:stCondLst>
                  <p:cond evt="onClick" delay="0">
                    <p:tgtEl>
                      <p:spTgt spid="5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6" presetClass="exit" presetSubtype="0" fill="hold" grpId="0" nodeType="clickEffect">
                                  <p:stCondLst>
                                    <p:cond delay="0"/>
                                  </p:stCondLst>
                                  <p:iterate type="lt">
                                    <p:tmPct val="10000"/>
                                  </p:iterate>
                                  <p:childTnLst>
                                    <p:anim from="(ppt_w)" to="(-ppt_w*2)" calcmode="lin" valueType="num">
                                      <p:cBhvr rctx="PPT">
                                        <p:cTn id="174" dur="500" autoRev="1">
                                          <p:stCondLst>
                                            <p:cond delay="0"/>
                                          </p:stCondLst>
                                        </p:cTn>
                                        <p:tgtEl>
                                          <p:spTgt spid="56"/>
                                        </p:tgtEl>
                                        <p:attrNameLst>
                                          <p:attrName>ppt_w</p:attrName>
                                        </p:attrNameLst>
                                      </p:cBhvr>
                                    </p:anim>
                                    <p:anim by="(ppt_w*0.50)" calcmode="lin" valueType="num">
                                      <p:cBhvr>
                                        <p:cTn id="175" dur="500" decel="50000" autoRev="1">
                                          <p:stCondLst>
                                            <p:cond delay="0"/>
                                          </p:stCondLst>
                                        </p:cTn>
                                        <p:tgtEl>
                                          <p:spTgt spid="56"/>
                                        </p:tgtEl>
                                        <p:attrNameLst>
                                          <p:attrName>ppt_x</p:attrName>
                                        </p:attrNameLst>
                                      </p:cBhvr>
                                    </p:anim>
                                    <p:anim from="(ppt_y)" to="(1+ppt_h/2)" calcmode="lin" valueType="num">
                                      <p:cBhvr>
                                        <p:cTn id="176" dur="1000">
                                          <p:stCondLst>
                                            <p:cond delay="0"/>
                                          </p:stCondLst>
                                        </p:cTn>
                                        <p:tgtEl>
                                          <p:spTgt spid="56"/>
                                        </p:tgtEl>
                                        <p:attrNameLst>
                                          <p:attrName>ppt_y</p:attrName>
                                        </p:attrNameLst>
                                      </p:cBhvr>
                                    </p:anim>
                                    <p:animRot by="21600000">
                                      <p:cBhvr>
                                        <p:cTn id="177" dur="1000">
                                          <p:stCondLst>
                                            <p:cond delay="0"/>
                                          </p:stCondLst>
                                        </p:cTn>
                                        <p:tgtEl>
                                          <p:spTgt spid="56"/>
                                        </p:tgtEl>
                                        <p:attrNameLst>
                                          <p:attrName>r</p:attrName>
                                        </p:attrNameLst>
                                      </p:cBhvr>
                                    </p:animRot>
                                    <p:set>
                                      <p:cBhvr>
                                        <p:cTn id="178"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79" restart="whenNotActive" fill="hold" evtFilter="cancelBubble" nodeType="interactiveSeq">
                <p:stCondLst>
                  <p:cond evt="onClick" delay="0">
                    <p:tgtEl>
                      <p:spTgt spid="57"/>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56" presetClass="exit" presetSubtype="0" fill="hold" grpId="0" nodeType="clickEffect">
                                  <p:stCondLst>
                                    <p:cond delay="0"/>
                                  </p:stCondLst>
                                  <p:iterate type="lt">
                                    <p:tmPct val="10000"/>
                                  </p:iterate>
                                  <p:childTnLst>
                                    <p:anim from="(ppt_w)" to="(-ppt_w*2)" calcmode="lin" valueType="num">
                                      <p:cBhvr rctx="PPT">
                                        <p:cTn id="183" dur="500" autoRev="1">
                                          <p:stCondLst>
                                            <p:cond delay="0"/>
                                          </p:stCondLst>
                                        </p:cTn>
                                        <p:tgtEl>
                                          <p:spTgt spid="57"/>
                                        </p:tgtEl>
                                        <p:attrNameLst>
                                          <p:attrName>ppt_w</p:attrName>
                                        </p:attrNameLst>
                                      </p:cBhvr>
                                    </p:anim>
                                    <p:anim by="(ppt_w*0.50)" calcmode="lin" valueType="num">
                                      <p:cBhvr>
                                        <p:cTn id="184" dur="500" decel="50000" autoRev="1">
                                          <p:stCondLst>
                                            <p:cond delay="0"/>
                                          </p:stCondLst>
                                        </p:cTn>
                                        <p:tgtEl>
                                          <p:spTgt spid="57"/>
                                        </p:tgtEl>
                                        <p:attrNameLst>
                                          <p:attrName>ppt_x</p:attrName>
                                        </p:attrNameLst>
                                      </p:cBhvr>
                                    </p:anim>
                                    <p:anim from="(ppt_y)" to="(1+ppt_h/2)" calcmode="lin" valueType="num">
                                      <p:cBhvr>
                                        <p:cTn id="185" dur="1000">
                                          <p:stCondLst>
                                            <p:cond delay="0"/>
                                          </p:stCondLst>
                                        </p:cTn>
                                        <p:tgtEl>
                                          <p:spTgt spid="57"/>
                                        </p:tgtEl>
                                        <p:attrNameLst>
                                          <p:attrName>ppt_y</p:attrName>
                                        </p:attrNameLst>
                                      </p:cBhvr>
                                    </p:anim>
                                    <p:animRot by="21600000">
                                      <p:cBhvr>
                                        <p:cTn id="186" dur="1000">
                                          <p:stCondLst>
                                            <p:cond delay="0"/>
                                          </p:stCondLst>
                                        </p:cTn>
                                        <p:tgtEl>
                                          <p:spTgt spid="57"/>
                                        </p:tgtEl>
                                        <p:attrNameLst>
                                          <p:attrName>r</p:attrName>
                                        </p:attrNameLst>
                                      </p:cBhvr>
                                    </p:animRot>
                                    <p:set>
                                      <p:cBhvr>
                                        <p:cTn id="187"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88" restart="whenNotActive" fill="hold" evtFilter="cancelBubble" nodeType="interactiveSeq">
                <p:stCondLst>
                  <p:cond evt="onClick" delay="0">
                    <p:tgtEl>
                      <p:spTgt spid="58"/>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56" presetClass="exit" presetSubtype="0" fill="hold" grpId="0" nodeType="clickEffect">
                                  <p:stCondLst>
                                    <p:cond delay="0"/>
                                  </p:stCondLst>
                                  <p:iterate type="lt">
                                    <p:tmPct val="10000"/>
                                  </p:iterate>
                                  <p:childTnLst>
                                    <p:anim from="(ppt_w)" to="(-ppt_w*2)" calcmode="lin" valueType="num">
                                      <p:cBhvr rctx="PPT">
                                        <p:cTn id="192" dur="500" autoRev="1">
                                          <p:stCondLst>
                                            <p:cond delay="0"/>
                                          </p:stCondLst>
                                        </p:cTn>
                                        <p:tgtEl>
                                          <p:spTgt spid="58"/>
                                        </p:tgtEl>
                                        <p:attrNameLst>
                                          <p:attrName>ppt_w</p:attrName>
                                        </p:attrNameLst>
                                      </p:cBhvr>
                                    </p:anim>
                                    <p:anim by="(ppt_w*0.50)" calcmode="lin" valueType="num">
                                      <p:cBhvr>
                                        <p:cTn id="193" dur="500" decel="50000" autoRev="1">
                                          <p:stCondLst>
                                            <p:cond delay="0"/>
                                          </p:stCondLst>
                                        </p:cTn>
                                        <p:tgtEl>
                                          <p:spTgt spid="58"/>
                                        </p:tgtEl>
                                        <p:attrNameLst>
                                          <p:attrName>ppt_x</p:attrName>
                                        </p:attrNameLst>
                                      </p:cBhvr>
                                    </p:anim>
                                    <p:anim from="(ppt_y)" to="(1+ppt_h/2)" calcmode="lin" valueType="num">
                                      <p:cBhvr>
                                        <p:cTn id="194" dur="1000">
                                          <p:stCondLst>
                                            <p:cond delay="0"/>
                                          </p:stCondLst>
                                        </p:cTn>
                                        <p:tgtEl>
                                          <p:spTgt spid="58"/>
                                        </p:tgtEl>
                                        <p:attrNameLst>
                                          <p:attrName>ppt_y</p:attrName>
                                        </p:attrNameLst>
                                      </p:cBhvr>
                                    </p:anim>
                                    <p:animRot by="21600000">
                                      <p:cBhvr>
                                        <p:cTn id="195" dur="1000">
                                          <p:stCondLst>
                                            <p:cond delay="0"/>
                                          </p:stCondLst>
                                        </p:cTn>
                                        <p:tgtEl>
                                          <p:spTgt spid="58"/>
                                        </p:tgtEl>
                                        <p:attrNameLst>
                                          <p:attrName>r</p:attrName>
                                        </p:attrNameLst>
                                      </p:cBhvr>
                                    </p:animRot>
                                    <p:set>
                                      <p:cBhvr>
                                        <p:cTn id="196"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97" restart="whenNotActive" fill="hold" evtFilter="cancelBubble" nodeType="interactiveSeq">
                <p:stCondLst>
                  <p:cond evt="onClick" delay="0">
                    <p:tgtEl>
                      <p:spTgt spid="59"/>
                    </p:tgtEl>
                  </p:cond>
                </p:stCondLst>
                <p:endSync evt="end" delay="0">
                  <p:rtn val="all"/>
                </p:endSync>
                <p:childTnLst>
                  <p:par>
                    <p:cTn id="198" fill="hold" nodeType="clickPar">
                      <p:stCondLst>
                        <p:cond delay="0"/>
                      </p:stCondLst>
                      <p:childTnLst>
                        <p:par>
                          <p:cTn id="199" fill="hold" nodeType="withGroup">
                            <p:stCondLst>
                              <p:cond delay="0"/>
                            </p:stCondLst>
                            <p:childTnLst>
                              <p:par>
                                <p:cTn id="200" presetID="56" presetClass="exit" presetSubtype="0" fill="hold" grpId="0" nodeType="clickEffect">
                                  <p:stCondLst>
                                    <p:cond delay="0"/>
                                  </p:stCondLst>
                                  <p:iterate type="lt">
                                    <p:tmPct val="10000"/>
                                  </p:iterate>
                                  <p:childTnLst>
                                    <p:anim from="(ppt_w)" to="(-ppt_w*2)" calcmode="lin" valueType="num">
                                      <p:cBhvr rctx="PPT">
                                        <p:cTn id="201" dur="500" autoRev="1">
                                          <p:stCondLst>
                                            <p:cond delay="0"/>
                                          </p:stCondLst>
                                        </p:cTn>
                                        <p:tgtEl>
                                          <p:spTgt spid="59"/>
                                        </p:tgtEl>
                                        <p:attrNameLst>
                                          <p:attrName>ppt_w</p:attrName>
                                        </p:attrNameLst>
                                      </p:cBhvr>
                                    </p:anim>
                                    <p:anim by="(ppt_w*0.50)" calcmode="lin" valueType="num">
                                      <p:cBhvr>
                                        <p:cTn id="202" dur="500" decel="50000" autoRev="1">
                                          <p:stCondLst>
                                            <p:cond delay="0"/>
                                          </p:stCondLst>
                                        </p:cTn>
                                        <p:tgtEl>
                                          <p:spTgt spid="59"/>
                                        </p:tgtEl>
                                        <p:attrNameLst>
                                          <p:attrName>ppt_x</p:attrName>
                                        </p:attrNameLst>
                                      </p:cBhvr>
                                    </p:anim>
                                    <p:anim from="(ppt_y)" to="(1+ppt_h/2)" calcmode="lin" valueType="num">
                                      <p:cBhvr>
                                        <p:cTn id="203" dur="1000">
                                          <p:stCondLst>
                                            <p:cond delay="0"/>
                                          </p:stCondLst>
                                        </p:cTn>
                                        <p:tgtEl>
                                          <p:spTgt spid="59"/>
                                        </p:tgtEl>
                                        <p:attrNameLst>
                                          <p:attrName>ppt_y</p:attrName>
                                        </p:attrNameLst>
                                      </p:cBhvr>
                                    </p:anim>
                                    <p:animRot by="21600000">
                                      <p:cBhvr>
                                        <p:cTn id="204" dur="1000">
                                          <p:stCondLst>
                                            <p:cond delay="0"/>
                                          </p:stCondLst>
                                        </p:cTn>
                                        <p:tgtEl>
                                          <p:spTgt spid="59"/>
                                        </p:tgtEl>
                                        <p:attrNameLst>
                                          <p:attrName>r</p:attrName>
                                        </p:attrNameLst>
                                      </p:cBhvr>
                                    </p:animRot>
                                    <p:set>
                                      <p:cBhvr>
                                        <p:cTn id="205"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56" presetClass="exit" presetSubtype="0" fill="hold" grpId="0" nodeType="clickEffect">
                                  <p:stCondLst>
                                    <p:cond delay="0"/>
                                  </p:stCondLst>
                                  <p:iterate type="lt">
                                    <p:tmPct val="10000"/>
                                  </p:iterate>
                                  <p:childTnLst>
                                    <p:anim from="(ppt_w)" to="(-ppt_w*2)" calcmode="lin" valueType="num">
                                      <p:cBhvr rctx="PPT">
                                        <p:cTn id="210" dur="500" autoRev="1">
                                          <p:stCondLst>
                                            <p:cond delay="0"/>
                                          </p:stCondLst>
                                        </p:cTn>
                                        <p:tgtEl>
                                          <p:spTgt spid="60"/>
                                        </p:tgtEl>
                                        <p:attrNameLst>
                                          <p:attrName>ppt_w</p:attrName>
                                        </p:attrNameLst>
                                      </p:cBhvr>
                                    </p:anim>
                                    <p:anim by="(ppt_w*0.50)" calcmode="lin" valueType="num">
                                      <p:cBhvr>
                                        <p:cTn id="211" dur="500" decel="50000" autoRev="1">
                                          <p:stCondLst>
                                            <p:cond delay="0"/>
                                          </p:stCondLst>
                                        </p:cTn>
                                        <p:tgtEl>
                                          <p:spTgt spid="60"/>
                                        </p:tgtEl>
                                        <p:attrNameLst>
                                          <p:attrName>ppt_x</p:attrName>
                                        </p:attrNameLst>
                                      </p:cBhvr>
                                    </p:anim>
                                    <p:anim from="(ppt_y)" to="(1+ppt_h/2)" calcmode="lin" valueType="num">
                                      <p:cBhvr>
                                        <p:cTn id="212" dur="1000">
                                          <p:stCondLst>
                                            <p:cond delay="0"/>
                                          </p:stCondLst>
                                        </p:cTn>
                                        <p:tgtEl>
                                          <p:spTgt spid="60"/>
                                        </p:tgtEl>
                                        <p:attrNameLst>
                                          <p:attrName>ppt_y</p:attrName>
                                        </p:attrNameLst>
                                      </p:cBhvr>
                                    </p:anim>
                                    <p:animRot by="21600000">
                                      <p:cBhvr>
                                        <p:cTn id="213" dur="1000">
                                          <p:stCondLst>
                                            <p:cond delay="0"/>
                                          </p:stCondLst>
                                        </p:cTn>
                                        <p:tgtEl>
                                          <p:spTgt spid="60"/>
                                        </p:tgtEl>
                                        <p:attrNameLst>
                                          <p:attrName>r</p:attrName>
                                        </p:attrNameLst>
                                      </p:cBhvr>
                                    </p:animRot>
                                    <p:set>
                                      <p:cBhvr>
                                        <p:cTn id="214"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15" restart="whenNotActive" fill="hold" evtFilter="cancelBubble" nodeType="interactiveSeq">
                <p:stCondLst>
                  <p:cond evt="onClick" delay="0">
                    <p:tgtEl>
                      <p:spTgt spid="28"/>
                    </p:tgtEl>
                  </p:cond>
                </p:stCondLst>
                <p:endSync evt="end" delay="0">
                  <p:rtn val="all"/>
                </p:endSync>
                <p:childTnLst>
                  <p:par>
                    <p:cTn id="216" fill="hold" nodeType="clickPar">
                      <p:stCondLst>
                        <p:cond delay="0"/>
                      </p:stCondLst>
                      <p:childTnLst>
                        <p:par>
                          <p:cTn id="217" fill="hold" nodeType="withGroup">
                            <p:stCondLst>
                              <p:cond delay="0"/>
                            </p:stCondLst>
                            <p:childTnLst>
                              <p:par>
                                <p:cTn id="218" presetID="52" presetClass="exit" presetSubtype="0" fill="hold" grpId="0" nodeType="clickEffect">
                                  <p:stCondLst>
                                    <p:cond delay="0"/>
                                  </p:stCondLst>
                                  <p:childTnLst>
                                    <p:animScale>
                                      <p:cBhvr>
                                        <p:cTn id="219" dur="1000" accel="50000">
                                          <p:stCondLst>
                                            <p:cond delay="0"/>
                                          </p:stCondLst>
                                        </p:cTn>
                                        <p:tgtEl>
                                          <p:spTgt spid="2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0" dur="1000" accel="50000">
                                          <p:stCondLst>
                                            <p:cond delay="0"/>
                                          </p:stCondLst>
                                        </p:cTn>
                                        <p:tgtEl>
                                          <p:spTgt spid="28"/>
                                        </p:tgtEl>
                                        <p:attrNameLst>
                                          <p:attrName>ppt_x</p:attrName>
                                          <p:attrName>ppt_y</p:attrName>
                                        </p:attrNameLst>
                                      </p:cBhvr>
                                    </p:animMotion>
                                    <p:animEffect transition="out" filter="fade">
                                      <p:cBhvr>
                                        <p:cTn id="221" dur="1000"/>
                                        <p:tgtEl>
                                          <p:spTgt spid="28"/>
                                        </p:tgtEl>
                                      </p:cBhvr>
                                    </p:animEffect>
                                    <p:set>
                                      <p:cBhvr>
                                        <p:cTn id="222" dur="1" fill="hold">
                                          <p:stCondLst>
                                            <p:cond delay="999"/>
                                          </p:stCondLst>
                                        </p:cTn>
                                        <p:tgtEl>
                                          <p:spTgt spid="28"/>
                                        </p:tgtEl>
                                        <p:attrNameLst>
                                          <p:attrName>style.visibility</p:attrName>
                                        </p:attrNameLst>
                                      </p:cBhvr>
                                      <p:to>
                                        <p:strVal val="hidden"/>
                                      </p:to>
                                    </p:set>
                                  </p:childTnLst>
                                </p:cTn>
                              </p:par>
                              <p:par>
                                <p:cTn id="223" presetID="52" presetClass="exit" presetSubtype="0" fill="hold" nodeType="withEffect">
                                  <p:stCondLst>
                                    <p:cond delay="0"/>
                                  </p:stCondLst>
                                  <p:childTnLst>
                                    <p:animScale>
                                      <p:cBhvr>
                                        <p:cTn id="224" dur="1000" accel="50000">
                                          <p:stCondLst>
                                            <p:cond delay="0"/>
                                          </p:stCondLst>
                                        </p:cTn>
                                        <p:tgtEl>
                                          <p:spTgt spid="2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5" dur="1000" accel="50000">
                                          <p:stCondLst>
                                            <p:cond delay="0"/>
                                          </p:stCondLst>
                                        </p:cTn>
                                        <p:tgtEl>
                                          <p:spTgt spid="27"/>
                                        </p:tgtEl>
                                        <p:attrNameLst>
                                          <p:attrName>ppt_x</p:attrName>
                                          <p:attrName>ppt_y</p:attrName>
                                        </p:attrNameLst>
                                      </p:cBhvr>
                                    </p:animMotion>
                                    <p:animEffect transition="out" filter="fade">
                                      <p:cBhvr>
                                        <p:cTn id="226" dur="1000"/>
                                        <p:tgtEl>
                                          <p:spTgt spid="27"/>
                                        </p:tgtEl>
                                      </p:cBhvr>
                                    </p:animEffect>
                                    <p:set>
                                      <p:cBhvr>
                                        <p:cTn id="227"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1" grpId="0" animBg="1"/>
      <p:bldP spid="54" grpId="0" animBg="1"/>
      <p:bldP spid="55" grpId="0" animBg="1"/>
      <p:bldP spid="56" grpId="0" animBg="1"/>
      <p:bldP spid="57" grpId="0" animBg="1"/>
      <p:bldP spid="58" grpId="0" animBg="1"/>
      <p:bldP spid="59" grpId="0" animBg="1"/>
      <p:bldP spid="60"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67891" y="481263"/>
            <a:ext cx="11300058" cy="5196166"/>
          </a:xfrm>
          <a:prstGeom prst="rec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fontAlgn="base">
              <a:lnSpc>
                <a:spcPct val="150000"/>
              </a:lnSpc>
            </a:pPr>
            <a:r>
              <a:rPr lang="en-US" sz="2800" dirty="0" err="1"/>
              <a:t>Việc</a:t>
            </a:r>
            <a:r>
              <a:rPr lang="en-US" sz="2800" dirty="0"/>
              <a:t> </a:t>
            </a:r>
            <a:r>
              <a:rPr lang="en-US" sz="2800" dirty="0" err="1"/>
              <a:t>làm</a:t>
            </a:r>
            <a:r>
              <a:rPr lang="en-US" sz="2800" dirty="0"/>
              <a:t> </a:t>
            </a:r>
            <a:r>
              <a:rPr lang="en-US" sz="2800" dirty="0" err="1"/>
              <a:t>nào</a:t>
            </a:r>
            <a:r>
              <a:rPr lang="en-US" sz="2800" dirty="0"/>
              <a:t> </a:t>
            </a:r>
            <a:r>
              <a:rPr lang="en-US" sz="2800" dirty="0" err="1"/>
              <a:t>sau</a:t>
            </a:r>
            <a:r>
              <a:rPr lang="en-US" sz="2800" dirty="0"/>
              <a:t> </a:t>
            </a:r>
            <a:r>
              <a:rPr lang="en-US" sz="2800" dirty="0" err="1"/>
              <a:t>đây</a:t>
            </a:r>
            <a:r>
              <a:rPr lang="en-US" sz="2800" dirty="0"/>
              <a:t> KHÔNG </a:t>
            </a:r>
            <a:r>
              <a:rPr lang="en-US" sz="2800" dirty="0" err="1"/>
              <a:t>giúp</a:t>
            </a:r>
            <a:r>
              <a:rPr lang="en-US" sz="2800" dirty="0"/>
              <a:t> </a:t>
            </a:r>
            <a:r>
              <a:rPr lang="en-US" sz="2800" dirty="0" err="1"/>
              <a:t>bảo</a:t>
            </a:r>
            <a:r>
              <a:rPr lang="en-US" sz="2800" dirty="0"/>
              <a:t> </a:t>
            </a:r>
            <a:r>
              <a:rPr lang="en-US" sz="2800" dirty="0" err="1"/>
              <a:t>vệ</a:t>
            </a:r>
            <a:r>
              <a:rPr lang="en-US" sz="2800" dirty="0"/>
              <a:t> </a:t>
            </a:r>
            <a:r>
              <a:rPr lang="en-US" sz="2800" dirty="0" err="1"/>
              <a:t>đa</a:t>
            </a:r>
            <a:r>
              <a:rPr lang="en-US" sz="2800" dirty="0"/>
              <a:t> </a:t>
            </a:r>
            <a:r>
              <a:rPr lang="en-US" sz="2800" dirty="0" err="1"/>
              <a:t>dạng</a:t>
            </a:r>
            <a:r>
              <a:rPr lang="en-US" sz="2800" dirty="0"/>
              <a:t> </a:t>
            </a:r>
            <a:r>
              <a:rPr lang="en-US" sz="2800" dirty="0" err="1"/>
              <a:t>sinh</a:t>
            </a:r>
            <a:r>
              <a:rPr lang="en-US" sz="2800" dirty="0"/>
              <a:t> </a:t>
            </a:r>
            <a:r>
              <a:rPr lang="en-US" sz="2800" dirty="0" err="1"/>
              <a:t>học</a:t>
            </a:r>
            <a:r>
              <a:rPr lang="en-US" sz="2800" dirty="0"/>
              <a:t> </a:t>
            </a:r>
            <a:r>
              <a:rPr lang="en-US" sz="2800" dirty="0" err="1"/>
              <a:t>của</a:t>
            </a:r>
            <a:r>
              <a:rPr lang="en-US" sz="2800" dirty="0"/>
              <a:t> </a:t>
            </a:r>
            <a:r>
              <a:rPr lang="en-US" sz="2800" dirty="0" err="1"/>
              <a:t>rừng</a:t>
            </a:r>
            <a:r>
              <a:rPr lang="en-US" sz="2800" dirty="0"/>
              <a:t>?</a:t>
            </a:r>
          </a:p>
          <a:p>
            <a:pPr fontAlgn="base">
              <a:lnSpc>
                <a:spcPct val="150000"/>
              </a:lnSpc>
            </a:pPr>
            <a:r>
              <a:rPr lang="en-US" sz="2800" dirty="0"/>
              <a:t>(a) Bảo </a:t>
            </a:r>
            <a:r>
              <a:rPr lang="en-US" sz="2800" dirty="0" err="1"/>
              <a:t>vệ</a:t>
            </a:r>
            <a:r>
              <a:rPr lang="en-US" sz="2800" dirty="0"/>
              <a:t> </a:t>
            </a:r>
            <a:r>
              <a:rPr lang="en-US" sz="2800" dirty="0" err="1"/>
              <a:t>các</a:t>
            </a:r>
            <a:r>
              <a:rPr lang="en-US" sz="2800" dirty="0"/>
              <a:t> </a:t>
            </a:r>
            <a:r>
              <a:rPr lang="en-US" sz="2800" dirty="0" err="1"/>
              <a:t>khu</a:t>
            </a:r>
            <a:r>
              <a:rPr lang="en-US" sz="2800" dirty="0"/>
              <a:t> </a:t>
            </a:r>
            <a:r>
              <a:rPr lang="en-US" sz="2800" dirty="0" err="1"/>
              <a:t>bảo</a:t>
            </a:r>
            <a:r>
              <a:rPr lang="en-US" sz="2800" dirty="0"/>
              <a:t> </a:t>
            </a:r>
            <a:r>
              <a:rPr lang="en-US" sz="2800" dirty="0" err="1"/>
              <a:t>tồn</a:t>
            </a:r>
            <a:r>
              <a:rPr lang="en-US" sz="2800" dirty="0"/>
              <a:t> </a:t>
            </a:r>
            <a:r>
              <a:rPr lang="en-US" sz="2800" dirty="0" err="1"/>
              <a:t>thiên</a:t>
            </a:r>
            <a:r>
              <a:rPr lang="en-US" sz="2800" dirty="0"/>
              <a:t> </a:t>
            </a:r>
            <a:r>
              <a:rPr lang="en-US" sz="2800" dirty="0" err="1"/>
              <a:t>nhiên</a:t>
            </a:r>
            <a:r>
              <a:rPr lang="en-US" sz="2800" dirty="0"/>
              <a:t>. </a:t>
            </a:r>
            <a:br>
              <a:rPr lang="en-US" sz="2800" dirty="0"/>
            </a:br>
            <a:r>
              <a:rPr lang="en-US" sz="2800" dirty="0"/>
              <a:t>(b) </a:t>
            </a:r>
            <a:r>
              <a:rPr lang="en-US" sz="2800" dirty="0" err="1"/>
              <a:t>Tích</a:t>
            </a:r>
            <a:r>
              <a:rPr lang="en-US" sz="2800" dirty="0"/>
              <a:t> </a:t>
            </a:r>
            <a:r>
              <a:rPr lang="en-US" sz="2800" dirty="0" err="1"/>
              <a:t>cực</a:t>
            </a:r>
            <a:r>
              <a:rPr lang="en-US" sz="2800" dirty="0"/>
              <a:t> </a:t>
            </a:r>
            <a:r>
              <a:rPr lang="en-US" sz="2800" dirty="0" err="1"/>
              <a:t>trồng</a:t>
            </a:r>
            <a:r>
              <a:rPr lang="en-US" sz="2800" dirty="0"/>
              <a:t> </a:t>
            </a:r>
            <a:r>
              <a:rPr lang="en-US" sz="2800" dirty="0" err="1"/>
              <a:t>rừng</a:t>
            </a:r>
            <a:r>
              <a:rPr lang="en-US" sz="2800" dirty="0"/>
              <a:t>, </a:t>
            </a:r>
            <a:r>
              <a:rPr lang="en-US" sz="2800" dirty="0" err="1"/>
              <a:t>hạn</a:t>
            </a:r>
            <a:r>
              <a:rPr lang="en-US" sz="2800" dirty="0"/>
              <a:t> </a:t>
            </a:r>
            <a:r>
              <a:rPr lang="en-US" sz="2800" dirty="0" err="1"/>
              <a:t>chế</a:t>
            </a:r>
            <a:r>
              <a:rPr lang="en-US" sz="2800" dirty="0"/>
              <a:t> </a:t>
            </a:r>
            <a:r>
              <a:rPr lang="en-US" sz="2800" dirty="0" err="1"/>
              <a:t>khai</a:t>
            </a:r>
            <a:r>
              <a:rPr lang="en-US" sz="2800" dirty="0"/>
              <a:t> </a:t>
            </a:r>
            <a:r>
              <a:rPr lang="en-US" sz="2800" dirty="0" err="1"/>
              <a:t>thác</a:t>
            </a:r>
            <a:r>
              <a:rPr lang="en-US" sz="2800" dirty="0"/>
              <a:t> </a:t>
            </a:r>
            <a:r>
              <a:rPr lang="en-US" sz="2800" dirty="0" err="1"/>
              <a:t>tài</a:t>
            </a:r>
            <a:r>
              <a:rPr lang="en-US" sz="2800" dirty="0"/>
              <a:t> </a:t>
            </a:r>
            <a:r>
              <a:rPr lang="en-US" sz="2800" dirty="0" err="1"/>
              <a:t>nguyên</a:t>
            </a:r>
            <a:r>
              <a:rPr lang="en-US" sz="2800" dirty="0"/>
              <a:t>.</a:t>
            </a:r>
            <a:br>
              <a:rPr lang="en-US" sz="2800" dirty="0"/>
            </a:br>
            <a:r>
              <a:rPr lang="en-US" sz="2800" dirty="0"/>
              <a:t>(c) </a:t>
            </a:r>
            <a:r>
              <a:rPr lang="en-US" sz="2800" dirty="0" err="1"/>
              <a:t>Đẩy</a:t>
            </a:r>
            <a:r>
              <a:rPr lang="en-US" sz="2800" dirty="0"/>
              <a:t> </a:t>
            </a:r>
            <a:r>
              <a:rPr lang="en-US" sz="2800" dirty="0" err="1"/>
              <a:t>mạnh</a:t>
            </a:r>
            <a:r>
              <a:rPr lang="en-US" sz="2800" dirty="0"/>
              <a:t> </a:t>
            </a:r>
            <a:r>
              <a:rPr lang="en-US" sz="2800" dirty="0" err="1"/>
              <a:t>quản</a:t>
            </a:r>
            <a:r>
              <a:rPr lang="en-US" sz="2800" dirty="0"/>
              <a:t> </a:t>
            </a:r>
            <a:r>
              <a:rPr lang="en-US" sz="2800" dirty="0" err="1"/>
              <a:t>lý</a:t>
            </a:r>
            <a:r>
              <a:rPr lang="en-US" sz="2800" dirty="0"/>
              <a:t> </a:t>
            </a:r>
            <a:r>
              <a:rPr lang="en-US" sz="2800" dirty="0" err="1"/>
              <a:t>sử</a:t>
            </a:r>
            <a:r>
              <a:rPr lang="en-US" sz="2800" dirty="0"/>
              <a:t> </a:t>
            </a:r>
            <a:r>
              <a:rPr lang="en-US" sz="2800" dirty="0" err="1"/>
              <a:t>dụng</a:t>
            </a:r>
            <a:r>
              <a:rPr lang="en-US" sz="2800" dirty="0"/>
              <a:t> </a:t>
            </a:r>
            <a:r>
              <a:rPr lang="en-US" sz="2800" dirty="0" err="1"/>
              <a:t>đất</a:t>
            </a:r>
            <a:r>
              <a:rPr lang="en-US" sz="2800" dirty="0"/>
              <a:t> </a:t>
            </a:r>
          </a:p>
          <a:p>
            <a:pPr fontAlgn="base">
              <a:lnSpc>
                <a:spcPct val="150000"/>
              </a:lnSpc>
            </a:pPr>
            <a:r>
              <a:rPr lang="en-US" sz="2800" dirty="0"/>
              <a:t>(d) </a:t>
            </a:r>
            <a:r>
              <a:rPr lang="en-US" sz="2800" dirty="0" err="1"/>
              <a:t>Đẩy</a:t>
            </a:r>
            <a:r>
              <a:rPr lang="en-US" sz="2800" dirty="0"/>
              <a:t> </a:t>
            </a:r>
            <a:r>
              <a:rPr lang="en-US" sz="2800" dirty="0" err="1"/>
              <a:t>mạnh</a:t>
            </a:r>
            <a:r>
              <a:rPr lang="en-US" sz="2800" dirty="0"/>
              <a:t> </a:t>
            </a:r>
            <a:r>
              <a:rPr lang="en-US" sz="2800" dirty="0" err="1"/>
              <a:t>khai</a:t>
            </a:r>
            <a:r>
              <a:rPr lang="en-US" sz="2800" dirty="0"/>
              <a:t> </a:t>
            </a:r>
            <a:r>
              <a:rPr lang="en-US" sz="2800" dirty="0" err="1"/>
              <a:t>thác</a:t>
            </a:r>
            <a:r>
              <a:rPr lang="en-US" sz="2800" dirty="0"/>
              <a:t> </a:t>
            </a:r>
            <a:r>
              <a:rPr lang="en-US" sz="2800" dirty="0" err="1"/>
              <a:t>gỗ</a:t>
            </a:r>
            <a:r>
              <a:rPr lang="en-US" sz="2800" dirty="0"/>
              <a:t> </a:t>
            </a:r>
            <a:r>
              <a:rPr lang="en-US" sz="2800" dirty="0" err="1"/>
              <a:t>cho</a:t>
            </a:r>
            <a:r>
              <a:rPr lang="en-US" sz="2800" dirty="0"/>
              <a:t> </a:t>
            </a:r>
            <a:r>
              <a:rPr lang="en-US" sz="2800" dirty="0" err="1"/>
              <a:t>chế</a:t>
            </a:r>
            <a:r>
              <a:rPr lang="en-US" sz="2800" dirty="0"/>
              <a:t> </a:t>
            </a:r>
            <a:r>
              <a:rPr lang="en-US" sz="2800" dirty="0" err="1"/>
              <a:t>biến</a:t>
            </a:r>
            <a:r>
              <a:rPr lang="en-US" sz="2800" dirty="0"/>
              <a:t> </a:t>
            </a:r>
            <a:r>
              <a:rPr lang="en-US" sz="2800" dirty="0" err="1"/>
              <a:t>và</a:t>
            </a:r>
            <a:r>
              <a:rPr lang="en-US" sz="2800" dirty="0"/>
              <a:t> </a:t>
            </a:r>
            <a:r>
              <a:rPr lang="en-US" sz="2800" dirty="0" err="1"/>
              <a:t>xuất</a:t>
            </a:r>
            <a:r>
              <a:rPr lang="en-US" sz="2800" dirty="0"/>
              <a:t> </a:t>
            </a:r>
            <a:r>
              <a:rPr lang="en-US" sz="2800" dirty="0" err="1"/>
              <a:t>khẩu</a:t>
            </a:r>
            <a:br>
              <a:rPr lang="en-US" sz="2800" dirty="0"/>
            </a:br>
            <a:r>
              <a:rPr lang="en-US" sz="2800" dirty="0"/>
              <a:t>(e) </a:t>
            </a:r>
            <a:r>
              <a:rPr lang="en-US" sz="2800" dirty="0" err="1"/>
              <a:t>Thúc</a:t>
            </a:r>
            <a:r>
              <a:rPr lang="en-US" sz="2800" dirty="0"/>
              <a:t> </a:t>
            </a:r>
            <a:r>
              <a:rPr lang="en-US" sz="2800" dirty="0" err="1"/>
              <a:t>đẩy</a:t>
            </a:r>
            <a:r>
              <a:rPr lang="en-US" sz="2800" dirty="0"/>
              <a:t> </a:t>
            </a:r>
            <a:r>
              <a:rPr lang="en-US" sz="2800" dirty="0" err="1"/>
              <a:t>sử</a:t>
            </a:r>
            <a:r>
              <a:rPr lang="en-US" sz="2800" dirty="0"/>
              <a:t> </a:t>
            </a:r>
            <a:r>
              <a:rPr lang="en-US" sz="2800" dirty="0" err="1"/>
              <a:t>dụng</a:t>
            </a:r>
            <a:r>
              <a:rPr lang="en-US" sz="2800" dirty="0"/>
              <a:t> </a:t>
            </a:r>
            <a:r>
              <a:rPr lang="en-US" sz="2800" dirty="0" err="1"/>
              <a:t>các</a:t>
            </a:r>
            <a:r>
              <a:rPr lang="en-US" sz="2800" dirty="0"/>
              <a:t> </a:t>
            </a:r>
            <a:r>
              <a:rPr lang="en-US" sz="2800" dirty="0" err="1"/>
              <a:t>công</a:t>
            </a:r>
            <a:r>
              <a:rPr lang="en-US" sz="2800" dirty="0"/>
              <a:t> </a:t>
            </a:r>
            <a:r>
              <a:rPr lang="en-US" sz="2800" dirty="0" err="1"/>
              <a:t>nghệ</a:t>
            </a:r>
            <a:r>
              <a:rPr lang="en-US" sz="2800" dirty="0"/>
              <a:t> </a:t>
            </a:r>
            <a:r>
              <a:rPr lang="en-US" sz="2800" dirty="0" err="1"/>
              <a:t>bảo</a:t>
            </a:r>
            <a:r>
              <a:rPr lang="en-US" sz="2800" dirty="0"/>
              <a:t> </a:t>
            </a:r>
            <a:r>
              <a:rPr lang="en-US" sz="2800" dirty="0" err="1"/>
              <a:t>vệ</a:t>
            </a:r>
            <a:r>
              <a:rPr lang="en-US" sz="2800" dirty="0"/>
              <a:t> </a:t>
            </a:r>
            <a:r>
              <a:rPr lang="en-US" sz="2800" dirty="0" err="1"/>
              <a:t>môi</a:t>
            </a:r>
            <a:r>
              <a:rPr lang="en-US" sz="2800" dirty="0"/>
              <a:t> trường.</a:t>
            </a:r>
          </a:p>
          <a:p>
            <a:pPr fontAlgn="base">
              <a:lnSpc>
                <a:spcPct val="150000"/>
              </a:lnSpc>
            </a:pPr>
            <a:r>
              <a:rPr lang="en-US" sz="2800" dirty="0"/>
              <a:t>(f) </a:t>
            </a:r>
            <a:r>
              <a:rPr lang="en-US" sz="2800" dirty="0" err="1"/>
              <a:t>Tăng</a:t>
            </a:r>
            <a:r>
              <a:rPr lang="en-US" sz="2800" dirty="0"/>
              <a:t> </a:t>
            </a:r>
            <a:r>
              <a:rPr lang="en-US" sz="2800" dirty="0" err="1"/>
              <a:t>cường</a:t>
            </a:r>
            <a:r>
              <a:rPr lang="en-US" sz="2800" dirty="0"/>
              <a:t> </a:t>
            </a:r>
            <a:r>
              <a:rPr lang="en-US" sz="2800" dirty="0" err="1"/>
              <a:t>giáo</a:t>
            </a:r>
            <a:r>
              <a:rPr lang="en-US" sz="2800" dirty="0"/>
              <a:t> </a:t>
            </a:r>
            <a:r>
              <a:rPr lang="en-US" sz="2800" dirty="0" err="1"/>
              <a:t>dục</a:t>
            </a:r>
            <a:r>
              <a:rPr lang="en-US" sz="2800" dirty="0"/>
              <a:t>, </a:t>
            </a:r>
            <a:r>
              <a:rPr lang="en-US" sz="2800" dirty="0" err="1"/>
              <a:t>tuyên</a:t>
            </a:r>
            <a:r>
              <a:rPr lang="en-US" sz="2800" dirty="0"/>
              <a:t> </a:t>
            </a:r>
            <a:r>
              <a:rPr lang="en-US" sz="2800" dirty="0" err="1"/>
              <a:t>truyền</a:t>
            </a:r>
            <a:r>
              <a:rPr lang="en-US" sz="2800" dirty="0"/>
              <a:t> </a:t>
            </a:r>
            <a:r>
              <a:rPr lang="en-US" sz="2800" dirty="0" err="1"/>
              <a:t>và</a:t>
            </a:r>
            <a:r>
              <a:rPr lang="en-US" sz="2800" dirty="0"/>
              <a:t> </a:t>
            </a:r>
            <a:r>
              <a:rPr lang="en-US" sz="2800" dirty="0" err="1"/>
              <a:t>nâng</a:t>
            </a:r>
            <a:r>
              <a:rPr lang="en-US" sz="2800" dirty="0"/>
              <a:t> </a:t>
            </a:r>
            <a:r>
              <a:rPr lang="en-US" sz="2800" dirty="0" err="1"/>
              <a:t>cao</a:t>
            </a:r>
            <a:r>
              <a:rPr lang="en-US" sz="2800" dirty="0"/>
              <a:t> ý </a:t>
            </a:r>
            <a:r>
              <a:rPr lang="en-US" sz="2800" dirty="0" err="1"/>
              <a:t>thức</a:t>
            </a:r>
            <a:r>
              <a:rPr lang="en-US" sz="2800" dirty="0"/>
              <a:t> </a:t>
            </a:r>
            <a:r>
              <a:rPr lang="en-US" sz="2800" dirty="0" err="1"/>
              <a:t>người</a:t>
            </a:r>
            <a:r>
              <a:rPr lang="en-US" sz="2800" dirty="0"/>
              <a:t> </a:t>
            </a:r>
            <a:r>
              <a:rPr lang="en-US" sz="2800" dirty="0" err="1"/>
              <a:t>dân</a:t>
            </a:r>
            <a:r>
              <a:rPr lang="en-US" sz="2800" dirty="0"/>
              <a:t>.</a:t>
            </a:r>
            <a:br>
              <a:rPr lang="en-US" sz="2800" dirty="0"/>
            </a:br>
            <a:r>
              <a:rPr lang="en-US" sz="2800" dirty="0"/>
              <a:t>A. (c)                          B. (c), (d)                              C. (d)                       D. (c), (d), (e)     </a:t>
            </a:r>
          </a:p>
        </p:txBody>
      </p:sp>
      <p:sp>
        <p:nvSpPr>
          <p:cNvPr id="11" name="Action Button: Home 10">
            <a:hlinkClick r:id="rId2" action="ppaction://hlinksldjump" highlightClick="1"/>
          </p:cNvPr>
          <p:cNvSpPr/>
          <p:nvPr/>
        </p:nvSpPr>
        <p:spPr>
          <a:xfrm>
            <a:off x="10210800" y="64008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a:spLocks noChangeArrowheads="1"/>
          </p:cNvSpPr>
          <p:nvPr/>
        </p:nvSpPr>
        <p:spPr bwMode="auto">
          <a:xfrm>
            <a:off x="5457525" y="5485117"/>
            <a:ext cx="172372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600" dirty="0">
                <a:solidFill>
                  <a:srgbClr val="FF0000"/>
                </a:solidFill>
                <a:latin typeface="Arial" panose="020B0604020202020204" pitchFamily="34" charset="0"/>
              </a:rPr>
              <a:t>C</a:t>
            </a:r>
          </a:p>
        </p:txBody>
      </p:sp>
    </p:spTree>
    <p:extLst>
      <p:ext uri="{BB962C8B-B14F-4D97-AF65-F5344CB8AC3E}">
        <p14:creationId xmlns:p14="http://schemas.microsoft.com/office/powerpoint/2010/main" val="384196801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Box 8"/>
          <p:cNvSpPr txBox="1">
            <a:spLocks noChangeArrowheads="1"/>
          </p:cNvSpPr>
          <p:nvPr/>
        </p:nvSpPr>
        <p:spPr bwMode="auto">
          <a:xfrm>
            <a:off x="702645" y="605780"/>
            <a:ext cx="10915048" cy="3933384"/>
          </a:xfrm>
          <a:prstGeom prst="rect">
            <a:avLst/>
          </a:prstGeom>
          <a:solidFill>
            <a:schemeClr val="accent5">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dirty="0" err="1"/>
              <a:t>Hãy</a:t>
            </a:r>
            <a:r>
              <a:rPr lang="en-US" dirty="0"/>
              <a:t> </a:t>
            </a:r>
            <a:r>
              <a:rPr lang="en-US" dirty="0" err="1"/>
              <a:t>lựa</a:t>
            </a:r>
            <a:r>
              <a:rPr lang="en-US" dirty="0"/>
              <a:t> </a:t>
            </a:r>
            <a:r>
              <a:rPr lang="en-US" dirty="0" err="1"/>
              <a:t>chọn</a:t>
            </a:r>
            <a:r>
              <a:rPr lang="en-US" dirty="0"/>
              <a:t> </a:t>
            </a:r>
            <a:r>
              <a:rPr lang="en-US" dirty="0" err="1"/>
              <a:t>phương</a:t>
            </a:r>
            <a:r>
              <a:rPr lang="en-US" dirty="0"/>
              <a:t> </a:t>
            </a:r>
            <a:r>
              <a:rPr lang="en-US" dirty="0" err="1"/>
              <a:t>án</a:t>
            </a:r>
            <a:r>
              <a:rPr lang="en-US" dirty="0"/>
              <a:t> </a:t>
            </a:r>
            <a:r>
              <a:rPr lang="en-US" dirty="0" err="1"/>
              <a:t>đúng</a:t>
            </a:r>
            <a:r>
              <a:rPr lang="en-US" dirty="0"/>
              <a:t> </a:t>
            </a:r>
            <a:r>
              <a:rPr lang="en-US" dirty="0" err="1"/>
              <a:t>về</a:t>
            </a:r>
            <a:r>
              <a:rPr lang="en-US" dirty="0"/>
              <a:t> </a:t>
            </a:r>
            <a:r>
              <a:rPr lang="en-US" dirty="0" err="1"/>
              <a:t>lí</a:t>
            </a:r>
            <a:r>
              <a:rPr lang="en-US" dirty="0"/>
              <a:t> do </a:t>
            </a:r>
            <a:r>
              <a:rPr lang="en-US" dirty="0" err="1"/>
              <a:t>rừng</a:t>
            </a:r>
            <a:r>
              <a:rPr lang="en-US" dirty="0"/>
              <a:t> </a:t>
            </a:r>
            <a:r>
              <a:rPr lang="en-US" dirty="0" err="1"/>
              <a:t>được</a:t>
            </a:r>
            <a:r>
              <a:rPr lang="en-US" dirty="0"/>
              <a:t> </a:t>
            </a:r>
            <a:r>
              <a:rPr lang="en-US" dirty="0" err="1"/>
              <a:t>ví</a:t>
            </a:r>
            <a:r>
              <a:rPr lang="en-US" dirty="0"/>
              <a:t> </a:t>
            </a:r>
            <a:r>
              <a:rPr lang="en-US" dirty="0" err="1"/>
              <a:t>như</a:t>
            </a:r>
            <a:r>
              <a:rPr lang="en-US" dirty="0"/>
              <a:t> </a:t>
            </a:r>
            <a:r>
              <a:rPr lang="en-US" dirty="0" err="1"/>
              <a:t>lá</a:t>
            </a:r>
            <a:r>
              <a:rPr lang="en-US" dirty="0"/>
              <a:t> </a:t>
            </a:r>
            <a:r>
              <a:rPr lang="en-US" dirty="0" err="1"/>
              <a:t>phổi</a:t>
            </a:r>
            <a:r>
              <a:rPr lang="en-US" dirty="0"/>
              <a:t> </a:t>
            </a:r>
            <a:r>
              <a:rPr lang="en-US" dirty="0" err="1"/>
              <a:t>xanh</a:t>
            </a:r>
            <a:r>
              <a:rPr lang="en-US" dirty="0"/>
              <a:t> </a:t>
            </a:r>
            <a:r>
              <a:rPr lang="en-US" dirty="0" err="1"/>
              <a:t>của</a:t>
            </a:r>
            <a:r>
              <a:rPr lang="en-US" dirty="0"/>
              <a:t> </a:t>
            </a:r>
            <a:r>
              <a:rPr lang="en-US" dirty="0" err="1"/>
              <a:t>Trái</a:t>
            </a:r>
            <a:r>
              <a:rPr lang="en-US" dirty="0"/>
              <a:t> </a:t>
            </a:r>
            <a:r>
              <a:rPr lang="en-US" dirty="0" err="1"/>
              <a:t>Đất</a:t>
            </a:r>
            <a:r>
              <a:rPr lang="en-US" dirty="0"/>
              <a:t>:</a:t>
            </a:r>
          </a:p>
          <a:p>
            <a:pPr>
              <a:buNone/>
            </a:pPr>
            <a:r>
              <a:rPr lang="en-US" dirty="0"/>
              <a:t>A. </a:t>
            </a:r>
            <a:r>
              <a:rPr lang="en-US" dirty="0" err="1"/>
              <a:t>Khả</a:t>
            </a:r>
            <a:r>
              <a:rPr lang="en-US" dirty="0"/>
              <a:t> </a:t>
            </a:r>
            <a:r>
              <a:rPr lang="en-US" dirty="0" err="1"/>
              <a:t>năng</a:t>
            </a:r>
            <a:r>
              <a:rPr lang="en-US" dirty="0"/>
              <a:t> </a:t>
            </a:r>
            <a:r>
              <a:rPr lang="en-US" dirty="0" err="1"/>
              <a:t>chắn</a:t>
            </a:r>
            <a:r>
              <a:rPr lang="en-US" dirty="0"/>
              <a:t> </a:t>
            </a:r>
            <a:r>
              <a:rPr lang="en-US" dirty="0" err="1"/>
              <a:t>gió</a:t>
            </a:r>
            <a:r>
              <a:rPr lang="en-US" dirty="0"/>
              <a:t>, </a:t>
            </a:r>
            <a:r>
              <a:rPr lang="en-US" dirty="0" err="1"/>
              <a:t>bão</a:t>
            </a:r>
            <a:r>
              <a:rPr lang="en-US" dirty="0"/>
              <a:t> </a:t>
            </a:r>
            <a:r>
              <a:rPr lang="en-US" dirty="0" err="1"/>
              <a:t>của</a:t>
            </a:r>
            <a:r>
              <a:rPr lang="en-US" dirty="0"/>
              <a:t> </a:t>
            </a:r>
            <a:r>
              <a:rPr lang="en-US" dirty="0" err="1"/>
              <a:t>cây</a:t>
            </a:r>
            <a:r>
              <a:rPr lang="en-US" dirty="0"/>
              <a:t> </a:t>
            </a:r>
            <a:r>
              <a:rPr lang="en-US" dirty="0" err="1"/>
              <a:t>rừng</a:t>
            </a:r>
            <a:r>
              <a:rPr lang="en-US" dirty="0"/>
              <a:t>.</a:t>
            </a:r>
          </a:p>
          <a:p>
            <a:pPr>
              <a:buNone/>
            </a:pPr>
            <a:r>
              <a:rPr lang="en-US" dirty="0"/>
              <a:t>B. </a:t>
            </a:r>
            <a:r>
              <a:rPr lang="en-US" dirty="0" err="1"/>
              <a:t>Khả</a:t>
            </a:r>
            <a:r>
              <a:rPr lang="en-US" dirty="0"/>
              <a:t> </a:t>
            </a:r>
            <a:r>
              <a:rPr lang="en-US" dirty="0" err="1"/>
              <a:t>năng</a:t>
            </a:r>
            <a:r>
              <a:rPr lang="en-US" dirty="0"/>
              <a:t> </a:t>
            </a:r>
            <a:r>
              <a:rPr lang="en-US" dirty="0" err="1"/>
              <a:t>quang</a:t>
            </a:r>
            <a:r>
              <a:rPr lang="en-US" dirty="0"/>
              <a:t> </a:t>
            </a:r>
            <a:r>
              <a:rPr lang="en-US" dirty="0" err="1"/>
              <a:t>hợp</a:t>
            </a:r>
            <a:r>
              <a:rPr lang="en-US" dirty="0"/>
              <a:t> </a:t>
            </a:r>
            <a:r>
              <a:rPr lang="en-US" dirty="0" err="1"/>
              <a:t>của</a:t>
            </a:r>
            <a:r>
              <a:rPr lang="en-US" dirty="0"/>
              <a:t> </a:t>
            </a:r>
            <a:r>
              <a:rPr lang="en-US" dirty="0" err="1"/>
              <a:t>cây</a:t>
            </a:r>
            <a:r>
              <a:rPr lang="en-US" dirty="0"/>
              <a:t> </a:t>
            </a:r>
            <a:r>
              <a:rPr lang="en-US" dirty="0" err="1"/>
              <a:t>xanh</a:t>
            </a:r>
            <a:r>
              <a:rPr lang="en-US" dirty="0"/>
              <a:t> </a:t>
            </a:r>
            <a:r>
              <a:rPr lang="en-US" dirty="0" err="1"/>
              <a:t>hấp</a:t>
            </a:r>
            <a:r>
              <a:rPr lang="en-US" dirty="0"/>
              <a:t> </a:t>
            </a:r>
            <a:r>
              <a:rPr lang="en-US" dirty="0" err="1"/>
              <a:t>thụ</a:t>
            </a:r>
            <a:r>
              <a:rPr lang="en-US" dirty="0"/>
              <a:t> CO</a:t>
            </a:r>
            <a:r>
              <a:rPr lang="en-US" baseline="-25000" dirty="0"/>
              <a:t>2</a:t>
            </a:r>
            <a:r>
              <a:rPr lang="en-US" dirty="0"/>
              <a:t> </a:t>
            </a:r>
            <a:r>
              <a:rPr lang="en-US" dirty="0" err="1"/>
              <a:t>và</a:t>
            </a:r>
            <a:r>
              <a:rPr lang="en-US" dirty="0"/>
              <a:t> </a:t>
            </a:r>
            <a:r>
              <a:rPr lang="en-US" dirty="0" err="1"/>
              <a:t>thải</a:t>
            </a:r>
            <a:r>
              <a:rPr lang="en-US" dirty="0"/>
              <a:t> </a:t>
            </a:r>
            <a:r>
              <a:rPr lang="en-US" dirty="0" err="1"/>
              <a:t>ra</a:t>
            </a:r>
            <a:r>
              <a:rPr lang="en-US" dirty="0"/>
              <a:t>  O</a:t>
            </a:r>
            <a:r>
              <a:rPr lang="en-US" baseline="-25000" dirty="0"/>
              <a:t>2</a:t>
            </a:r>
            <a:r>
              <a:rPr lang="en-US" dirty="0"/>
              <a:t> </a:t>
            </a:r>
            <a:r>
              <a:rPr lang="en-US" dirty="0" err="1"/>
              <a:t>giúp</a:t>
            </a:r>
            <a:r>
              <a:rPr lang="en-US" dirty="0"/>
              <a:t> </a:t>
            </a:r>
            <a:r>
              <a:rPr lang="en-US" dirty="0" err="1"/>
              <a:t>điều</a:t>
            </a:r>
            <a:r>
              <a:rPr lang="en-US" dirty="0"/>
              <a:t> </a:t>
            </a:r>
            <a:r>
              <a:rPr lang="en-US" dirty="0" err="1"/>
              <a:t>hòa</a:t>
            </a:r>
            <a:r>
              <a:rPr lang="en-US" dirty="0"/>
              <a:t> </a:t>
            </a:r>
            <a:r>
              <a:rPr lang="en-US" dirty="0" err="1"/>
              <a:t>khí</a:t>
            </a:r>
            <a:r>
              <a:rPr lang="en-US" dirty="0"/>
              <a:t> </a:t>
            </a:r>
            <a:r>
              <a:rPr lang="en-US" dirty="0" err="1"/>
              <a:t>hậu</a:t>
            </a:r>
            <a:r>
              <a:rPr lang="en-US" dirty="0"/>
              <a:t>.</a:t>
            </a:r>
          </a:p>
          <a:p>
            <a:pPr>
              <a:buNone/>
            </a:pPr>
            <a:r>
              <a:rPr lang="en-US" dirty="0"/>
              <a:t>C. </a:t>
            </a:r>
            <a:r>
              <a:rPr lang="en-US" dirty="0" err="1"/>
              <a:t>Khả</a:t>
            </a:r>
            <a:r>
              <a:rPr lang="en-US" dirty="0"/>
              <a:t> </a:t>
            </a:r>
            <a:r>
              <a:rPr lang="en-US" dirty="0" err="1"/>
              <a:t>năng</a:t>
            </a:r>
            <a:r>
              <a:rPr lang="en-US" dirty="0"/>
              <a:t> </a:t>
            </a:r>
            <a:r>
              <a:rPr lang="en-US" dirty="0" err="1"/>
              <a:t>cung</a:t>
            </a:r>
            <a:r>
              <a:rPr lang="en-US" dirty="0"/>
              <a:t> </a:t>
            </a:r>
            <a:r>
              <a:rPr lang="en-US" dirty="0" err="1"/>
              <a:t>cấp</a:t>
            </a:r>
            <a:r>
              <a:rPr lang="en-US" dirty="0"/>
              <a:t> </a:t>
            </a:r>
            <a:r>
              <a:rPr lang="en-US" dirty="0" err="1"/>
              <a:t>củi</a:t>
            </a:r>
            <a:r>
              <a:rPr lang="en-US" dirty="0"/>
              <a:t>, </a:t>
            </a:r>
            <a:r>
              <a:rPr lang="en-US" dirty="0" err="1"/>
              <a:t>gỗ</a:t>
            </a:r>
            <a:r>
              <a:rPr lang="en-US" dirty="0"/>
              <a:t> </a:t>
            </a:r>
            <a:r>
              <a:rPr lang="en-US" dirty="0" err="1"/>
              <a:t>cho</a:t>
            </a:r>
            <a:r>
              <a:rPr lang="en-US" dirty="0"/>
              <a:t> con </a:t>
            </a:r>
            <a:r>
              <a:rPr lang="en-US" dirty="0" err="1"/>
              <a:t>người</a:t>
            </a:r>
            <a:r>
              <a:rPr lang="en-US" dirty="0"/>
              <a:t>.</a:t>
            </a:r>
          </a:p>
          <a:p>
            <a:pPr>
              <a:buNone/>
            </a:pPr>
            <a:r>
              <a:rPr lang="en-US" dirty="0"/>
              <a:t>D. </a:t>
            </a:r>
            <a:r>
              <a:rPr lang="en-US" dirty="0" err="1"/>
              <a:t>Khả</a:t>
            </a:r>
            <a:r>
              <a:rPr lang="en-US" dirty="0"/>
              <a:t> </a:t>
            </a:r>
            <a:r>
              <a:rPr lang="en-US" dirty="0" err="1"/>
              <a:t>năng</a:t>
            </a:r>
            <a:r>
              <a:rPr lang="en-US" dirty="0"/>
              <a:t> </a:t>
            </a:r>
            <a:r>
              <a:rPr lang="en-US" dirty="0" err="1"/>
              <a:t>bảo</a:t>
            </a:r>
            <a:r>
              <a:rPr lang="en-US" dirty="0"/>
              <a:t> </a:t>
            </a:r>
            <a:r>
              <a:rPr lang="en-US" dirty="0" err="1"/>
              <a:t>tồn</a:t>
            </a:r>
            <a:r>
              <a:rPr lang="en-US" dirty="0"/>
              <a:t> </a:t>
            </a:r>
            <a:r>
              <a:rPr lang="en-US" dirty="0" err="1"/>
              <a:t>và</a:t>
            </a:r>
            <a:r>
              <a:rPr lang="en-US" dirty="0"/>
              <a:t> </a:t>
            </a:r>
            <a:r>
              <a:rPr lang="en-US" dirty="0" err="1"/>
              <a:t>lưu</a:t>
            </a:r>
            <a:r>
              <a:rPr lang="en-US" dirty="0"/>
              <a:t> </a:t>
            </a:r>
            <a:r>
              <a:rPr lang="en-US" dirty="0" err="1"/>
              <a:t>trữ</a:t>
            </a:r>
            <a:r>
              <a:rPr lang="en-US" dirty="0"/>
              <a:t> </a:t>
            </a:r>
            <a:r>
              <a:rPr lang="en-US" dirty="0" err="1"/>
              <a:t>nguồn</a:t>
            </a:r>
            <a:r>
              <a:rPr lang="en-US" dirty="0"/>
              <a:t> gene </a:t>
            </a:r>
            <a:r>
              <a:rPr lang="en-US" dirty="0" err="1"/>
              <a:t>sinh</a:t>
            </a:r>
            <a:r>
              <a:rPr lang="en-US" dirty="0"/>
              <a:t> </a:t>
            </a:r>
            <a:r>
              <a:rPr lang="en-US" dirty="0" err="1"/>
              <a:t>vật</a:t>
            </a:r>
            <a:r>
              <a:rPr lang="en-US" dirty="0"/>
              <a:t>.</a:t>
            </a:r>
          </a:p>
        </p:txBody>
      </p:sp>
      <p:sp>
        <p:nvSpPr>
          <p:cNvPr id="10" name="Action Button: Home 9">
            <a:hlinkClick r:id="rId2" action="ppaction://hlinksldjump" highlightClick="1"/>
          </p:cNvPr>
          <p:cNvSpPr/>
          <p:nvPr/>
        </p:nvSpPr>
        <p:spPr>
          <a:xfrm>
            <a:off x="10210800" y="64008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a:spLocks noChangeArrowheads="1"/>
          </p:cNvSpPr>
          <p:nvPr/>
        </p:nvSpPr>
        <p:spPr bwMode="auto">
          <a:xfrm>
            <a:off x="4883217" y="5004637"/>
            <a:ext cx="175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0" dirty="0">
                <a:solidFill>
                  <a:srgbClr val="FF0000"/>
                </a:solidFill>
                <a:latin typeface="Arial" panose="020B0604020202020204" pitchFamily="34" charset="0"/>
              </a:rPr>
              <a:t>B</a:t>
            </a:r>
          </a:p>
        </p:txBody>
      </p:sp>
    </p:spTree>
    <p:extLst>
      <p:ext uri="{BB962C8B-B14F-4D97-AF65-F5344CB8AC3E}">
        <p14:creationId xmlns:p14="http://schemas.microsoft.com/office/powerpoint/2010/main" val="60960354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blinds(horizontal)">
                                      <p:cBhvr>
                                        <p:cTn id="7" dur="500"/>
                                        <p:tgtEl>
                                          <p:spTgt spid="36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DV4T\Desktop\HN PPoint\8238c229-7782-45c6-b8f6-72d93ecaf54c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84471" y="821859"/>
            <a:ext cx="11223057" cy="4312117"/>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fontAlgn="base"/>
            <a:r>
              <a:rPr lang="en-US" sz="2800" dirty="0" err="1"/>
              <a:t>Khi</a:t>
            </a:r>
            <a:r>
              <a:rPr lang="en-US" sz="2800" dirty="0"/>
              <a:t> </a:t>
            </a:r>
            <a:r>
              <a:rPr lang="en-US" sz="2800" dirty="0" err="1"/>
              <a:t>nói</a:t>
            </a:r>
            <a:r>
              <a:rPr lang="en-US" sz="2800" dirty="0"/>
              <a:t> </a:t>
            </a:r>
            <a:r>
              <a:rPr lang="en-US" sz="2800" dirty="0" err="1"/>
              <a:t>về</a:t>
            </a:r>
            <a:r>
              <a:rPr lang="en-US" sz="2800" dirty="0"/>
              <a:t> </a:t>
            </a:r>
            <a:r>
              <a:rPr lang="en-US" sz="2800" dirty="0" err="1"/>
              <a:t>vai</a:t>
            </a:r>
            <a:r>
              <a:rPr lang="en-US" sz="2800" dirty="0"/>
              <a:t> </a:t>
            </a:r>
            <a:r>
              <a:rPr lang="en-US" sz="2800" dirty="0" err="1"/>
              <a:t>trò</a:t>
            </a:r>
            <a:r>
              <a:rPr lang="en-US" sz="2800" dirty="0"/>
              <a:t> </a:t>
            </a:r>
            <a:r>
              <a:rPr lang="en-US" sz="2800" dirty="0" err="1"/>
              <a:t>của</a:t>
            </a:r>
            <a:r>
              <a:rPr lang="en-US" sz="2800" dirty="0"/>
              <a:t> </a:t>
            </a:r>
            <a:r>
              <a:rPr lang="en-US" sz="2800" dirty="0" err="1"/>
              <a:t>rừng</a:t>
            </a:r>
            <a:r>
              <a:rPr lang="en-US" sz="2800" dirty="0"/>
              <a:t> </a:t>
            </a:r>
            <a:r>
              <a:rPr lang="en-US" sz="2800" dirty="0" err="1"/>
              <a:t>đối</a:t>
            </a:r>
            <a:r>
              <a:rPr lang="en-US" sz="2800" dirty="0"/>
              <a:t> </a:t>
            </a:r>
            <a:r>
              <a:rPr lang="en-US" sz="2800" dirty="0" err="1"/>
              <a:t>với</a:t>
            </a:r>
            <a:r>
              <a:rPr lang="en-US" sz="2800" dirty="0"/>
              <a:t> </a:t>
            </a:r>
            <a:r>
              <a:rPr lang="en-US" sz="2800" dirty="0" err="1"/>
              <a:t>môi</a:t>
            </a:r>
            <a:r>
              <a:rPr lang="en-US" sz="2800" dirty="0"/>
              <a:t> trường </a:t>
            </a:r>
            <a:r>
              <a:rPr lang="en-US" sz="2800" dirty="0" err="1"/>
              <a:t>sinh</a:t>
            </a:r>
            <a:r>
              <a:rPr lang="en-US" sz="2800" dirty="0"/>
              <a:t> </a:t>
            </a:r>
            <a:r>
              <a:rPr lang="en-US" sz="2800" dirty="0" err="1"/>
              <a:t>thái</a:t>
            </a:r>
            <a:r>
              <a:rPr lang="en-US" sz="2800" dirty="0"/>
              <a:t>, </a:t>
            </a:r>
            <a:r>
              <a:rPr lang="en-US" sz="2800" dirty="0" err="1"/>
              <a:t>một</a:t>
            </a:r>
            <a:r>
              <a:rPr lang="en-US" sz="2800" dirty="0"/>
              <a:t> </a:t>
            </a:r>
            <a:r>
              <a:rPr lang="en-US" sz="2800" dirty="0" err="1"/>
              <a:t>học</a:t>
            </a:r>
            <a:r>
              <a:rPr lang="en-US" sz="2800" dirty="0"/>
              <a:t> </a:t>
            </a:r>
            <a:r>
              <a:rPr lang="en-US" sz="2800" dirty="0" err="1"/>
              <a:t>sinh</a:t>
            </a:r>
            <a:r>
              <a:rPr lang="en-US" sz="2800" dirty="0"/>
              <a:t> </a:t>
            </a:r>
            <a:r>
              <a:rPr lang="en-US" sz="2800" dirty="0" err="1"/>
              <a:t>đã</a:t>
            </a:r>
            <a:r>
              <a:rPr lang="en-US" sz="2800" dirty="0"/>
              <a:t> </a:t>
            </a:r>
            <a:r>
              <a:rPr lang="en-US" sz="2800" dirty="0" err="1"/>
              <a:t>phát</a:t>
            </a:r>
            <a:r>
              <a:rPr lang="en-US" sz="2800" dirty="0"/>
              <a:t> </a:t>
            </a:r>
            <a:r>
              <a:rPr lang="en-US" sz="2800" dirty="0" err="1"/>
              <a:t>biểu</a:t>
            </a:r>
            <a:r>
              <a:rPr lang="en-US" sz="2800" dirty="0"/>
              <a:t> </a:t>
            </a:r>
            <a:r>
              <a:rPr lang="en-US" sz="2800" dirty="0" err="1"/>
              <a:t>như</a:t>
            </a:r>
            <a:r>
              <a:rPr lang="en-US" sz="2800" dirty="0"/>
              <a:t> </a:t>
            </a:r>
            <a:r>
              <a:rPr lang="en-US" sz="2800" dirty="0" err="1"/>
              <a:t>sau</a:t>
            </a:r>
            <a:r>
              <a:rPr lang="en-US" sz="2800" dirty="0"/>
              <a:t>, </a:t>
            </a:r>
            <a:r>
              <a:rPr lang="en-US" sz="2800" dirty="0" err="1"/>
              <a:t>theo</a:t>
            </a:r>
            <a:r>
              <a:rPr lang="en-US" sz="2800" dirty="0"/>
              <a:t> </a:t>
            </a:r>
            <a:r>
              <a:rPr lang="en-US" sz="2800" dirty="0" err="1"/>
              <a:t>em</a:t>
            </a:r>
            <a:r>
              <a:rPr lang="en-US" sz="2800" dirty="0"/>
              <a:t> ý </a:t>
            </a:r>
            <a:r>
              <a:rPr lang="en-US" sz="2800" dirty="0" err="1"/>
              <a:t>nào</a:t>
            </a:r>
            <a:r>
              <a:rPr lang="en-US" sz="2800" dirty="0"/>
              <a:t> </a:t>
            </a:r>
            <a:r>
              <a:rPr lang="en-US" sz="2800" dirty="0" err="1"/>
              <a:t>đúng</a:t>
            </a:r>
            <a:r>
              <a:rPr lang="en-US" sz="2800" dirty="0"/>
              <a:t>, ý </a:t>
            </a:r>
            <a:r>
              <a:rPr lang="en-US" sz="2800" dirty="0" err="1"/>
              <a:t>nào</a:t>
            </a:r>
            <a:r>
              <a:rPr lang="en-US" sz="2800" dirty="0"/>
              <a:t> </a:t>
            </a:r>
            <a:r>
              <a:rPr lang="en-US" sz="2800" dirty="0" err="1"/>
              <a:t>sai</a:t>
            </a:r>
            <a:r>
              <a:rPr lang="en-US" sz="2800" dirty="0"/>
              <a:t>?</a:t>
            </a:r>
          </a:p>
          <a:p>
            <a:pPr fontAlgn="base"/>
            <a:r>
              <a:rPr lang="en-US" sz="2800" dirty="0"/>
              <a:t>a) </a:t>
            </a:r>
            <a:r>
              <a:rPr lang="en-US" sz="2800" dirty="0" err="1"/>
              <a:t>Rừng</a:t>
            </a:r>
            <a:r>
              <a:rPr lang="en-US" sz="2800" dirty="0"/>
              <a:t> </a:t>
            </a:r>
            <a:r>
              <a:rPr lang="en-US" sz="2800" dirty="0" err="1"/>
              <a:t>là</a:t>
            </a:r>
            <a:r>
              <a:rPr lang="en-US" sz="2800" dirty="0"/>
              <a:t> </a:t>
            </a:r>
            <a:r>
              <a:rPr lang="en-US" sz="2800" dirty="0" err="1"/>
              <a:t>nơi</a:t>
            </a:r>
            <a:r>
              <a:rPr lang="en-US" sz="2800" dirty="0"/>
              <a:t> </a:t>
            </a:r>
            <a:r>
              <a:rPr lang="en-US" sz="2800" dirty="0" err="1"/>
              <a:t>sinh</a:t>
            </a:r>
            <a:r>
              <a:rPr lang="en-US" sz="2800" dirty="0"/>
              <a:t> </a:t>
            </a:r>
            <a:r>
              <a:rPr lang="en-US" sz="2800" dirty="0" err="1"/>
              <a:t>sống</a:t>
            </a:r>
            <a:r>
              <a:rPr lang="en-US" sz="2800" dirty="0"/>
              <a:t>, </a:t>
            </a:r>
            <a:r>
              <a:rPr lang="en-US" sz="2800" dirty="0" err="1"/>
              <a:t>bảo</a:t>
            </a:r>
            <a:r>
              <a:rPr lang="en-US" sz="2800" dirty="0"/>
              <a:t> </a:t>
            </a:r>
            <a:r>
              <a:rPr lang="en-US" sz="2800" dirty="0" err="1"/>
              <a:t>tồn</a:t>
            </a:r>
            <a:r>
              <a:rPr lang="en-US" sz="2800" dirty="0"/>
              <a:t> </a:t>
            </a:r>
            <a:r>
              <a:rPr lang="en-US" sz="2800" dirty="0" err="1"/>
              <a:t>nhiều</a:t>
            </a:r>
            <a:r>
              <a:rPr lang="en-US" sz="2800" dirty="0"/>
              <a:t> </a:t>
            </a:r>
            <a:r>
              <a:rPr lang="en-US" sz="2800" dirty="0" err="1"/>
              <a:t>loại</a:t>
            </a:r>
            <a:r>
              <a:rPr lang="en-US" sz="2800" dirty="0"/>
              <a:t> </a:t>
            </a:r>
            <a:r>
              <a:rPr lang="en-US" sz="2800" dirty="0" err="1"/>
              <a:t>thực</a:t>
            </a:r>
            <a:r>
              <a:rPr lang="en-US" sz="2800" dirty="0"/>
              <a:t> </a:t>
            </a:r>
            <a:r>
              <a:rPr lang="en-US" sz="2800" dirty="0" err="1"/>
              <a:t>vật</a:t>
            </a:r>
            <a:r>
              <a:rPr lang="en-US" sz="2800" dirty="0"/>
              <a:t>, </a:t>
            </a:r>
            <a:r>
              <a:rPr lang="en-US" sz="2800" dirty="0" err="1"/>
              <a:t>động</a:t>
            </a:r>
            <a:r>
              <a:rPr lang="en-US" sz="2800" dirty="0"/>
              <a:t> </a:t>
            </a:r>
            <a:r>
              <a:rPr lang="en-US" sz="2800" dirty="0" err="1"/>
              <a:t>vật</a:t>
            </a:r>
            <a:r>
              <a:rPr lang="en-US" sz="2800" dirty="0"/>
              <a:t>, </a:t>
            </a:r>
            <a:r>
              <a:rPr lang="en-US" sz="2800" dirty="0" err="1"/>
              <a:t>nấm</a:t>
            </a:r>
            <a:r>
              <a:rPr lang="en-US" sz="2800" dirty="0"/>
              <a:t> </a:t>
            </a:r>
            <a:r>
              <a:rPr lang="en-US" sz="2800" dirty="0" err="1"/>
              <a:t>và</a:t>
            </a:r>
            <a:r>
              <a:rPr lang="en-US" sz="2800" dirty="0"/>
              <a:t> </a:t>
            </a:r>
            <a:r>
              <a:rPr lang="en-US" sz="2800" dirty="0" err="1"/>
              <a:t>các</a:t>
            </a:r>
            <a:r>
              <a:rPr lang="en-US" sz="2800" dirty="0"/>
              <a:t> </a:t>
            </a:r>
            <a:r>
              <a:rPr lang="en-US" sz="2800" dirty="0" err="1"/>
              <a:t>sinh</a:t>
            </a:r>
            <a:r>
              <a:rPr lang="en-US" sz="2800" dirty="0"/>
              <a:t> </a:t>
            </a:r>
            <a:r>
              <a:rPr lang="en-US" sz="2800" dirty="0" err="1"/>
              <a:t>vật</a:t>
            </a:r>
            <a:r>
              <a:rPr lang="en-US" sz="2800" dirty="0"/>
              <a:t> </a:t>
            </a:r>
            <a:r>
              <a:rPr lang="en-US" sz="2800" dirty="0" err="1"/>
              <a:t>khác</a:t>
            </a:r>
            <a:r>
              <a:rPr lang="en-US" sz="2800" dirty="0"/>
              <a:t>.</a:t>
            </a:r>
          </a:p>
          <a:p>
            <a:pPr fontAlgn="base"/>
            <a:r>
              <a:rPr lang="en-US" sz="2800" dirty="0"/>
              <a:t>b) </a:t>
            </a:r>
            <a:r>
              <a:rPr lang="en-US" sz="2800" dirty="0" err="1"/>
              <a:t>Rừng</a:t>
            </a:r>
            <a:r>
              <a:rPr lang="en-US" sz="2800" dirty="0"/>
              <a:t> </a:t>
            </a:r>
            <a:r>
              <a:rPr lang="en-US" sz="2800" dirty="0" err="1"/>
              <a:t>là</a:t>
            </a:r>
            <a:r>
              <a:rPr lang="en-US" sz="2800" dirty="0"/>
              <a:t> </a:t>
            </a:r>
            <a:r>
              <a:rPr lang="en-US" sz="2800" dirty="0" err="1"/>
              <a:t>nơi</a:t>
            </a:r>
            <a:r>
              <a:rPr lang="en-US" sz="2800" dirty="0"/>
              <a:t> </a:t>
            </a:r>
            <a:r>
              <a:rPr lang="en-US" sz="2800" dirty="0" err="1"/>
              <a:t>bảo</a:t>
            </a:r>
            <a:r>
              <a:rPr lang="en-US" sz="2800" dirty="0"/>
              <a:t> </a:t>
            </a:r>
            <a:r>
              <a:rPr lang="en-US" sz="2800" dirty="0" err="1"/>
              <a:t>tồn</a:t>
            </a:r>
            <a:r>
              <a:rPr lang="en-US" sz="2800" dirty="0"/>
              <a:t> </a:t>
            </a:r>
            <a:r>
              <a:rPr lang="en-US" sz="2800" dirty="0" err="1"/>
              <a:t>vốn</a:t>
            </a:r>
            <a:r>
              <a:rPr lang="en-US" sz="2800" dirty="0"/>
              <a:t> gen </a:t>
            </a:r>
            <a:r>
              <a:rPr lang="en-US" sz="2800" dirty="0" err="1"/>
              <a:t>của</a:t>
            </a:r>
            <a:r>
              <a:rPr lang="en-US" sz="2800" dirty="0"/>
              <a:t> </a:t>
            </a:r>
            <a:r>
              <a:rPr lang="en-US" sz="2800" dirty="0" err="1"/>
              <a:t>các</a:t>
            </a:r>
            <a:r>
              <a:rPr lang="en-US" sz="2800" dirty="0"/>
              <a:t> </a:t>
            </a:r>
            <a:r>
              <a:rPr lang="en-US" sz="2800" dirty="0" err="1"/>
              <a:t>loài</a:t>
            </a:r>
            <a:r>
              <a:rPr lang="en-US" sz="2800" dirty="0"/>
              <a:t> </a:t>
            </a:r>
            <a:r>
              <a:rPr lang="en-US" sz="2800" dirty="0" err="1"/>
              <a:t>sinh</a:t>
            </a:r>
            <a:r>
              <a:rPr lang="en-US" sz="2800" dirty="0"/>
              <a:t> </a:t>
            </a:r>
            <a:r>
              <a:rPr lang="en-US" sz="2800" dirty="0" err="1"/>
              <a:t>vật</a:t>
            </a:r>
            <a:r>
              <a:rPr lang="en-US" sz="2800" dirty="0"/>
              <a:t>.</a:t>
            </a:r>
          </a:p>
          <a:p>
            <a:pPr fontAlgn="base"/>
            <a:r>
              <a:rPr lang="en-US" sz="2800" dirty="0"/>
              <a:t>c) </a:t>
            </a:r>
            <a:r>
              <a:rPr lang="en-US" sz="2800" dirty="0" err="1"/>
              <a:t>Rừng</a:t>
            </a:r>
            <a:r>
              <a:rPr lang="en-US" sz="2800" dirty="0"/>
              <a:t> </a:t>
            </a:r>
            <a:r>
              <a:rPr lang="en-US" sz="2800" dirty="0" err="1"/>
              <a:t>có</a:t>
            </a:r>
            <a:r>
              <a:rPr lang="en-US" sz="2800" dirty="0"/>
              <a:t> </a:t>
            </a:r>
            <a:r>
              <a:rPr lang="en-US" sz="2800" dirty="0" err="1"/>
              <a:t>vai</a:t>
            </a:r>
            <a:r>
              <a:rPr lang="en-US" sz="2800" dirty="0"/>
              <a:t> </a:t>
            </a:r>
            <a:r>
              <a:rPr lang="en-US" sz="2800" dirty="0" err="1"/>
              <a:t>trò</a:t>
            </a:r>
            <a:r>
              <a:rPr lang="en-US" sz="2800" dirty="0"/>
              <a:t> </a:t>
            </a:r>
            <a:r>
              <a:rPr lang="en-US" sz="2800" dirty="0" err="1"/>
              <a:t>giữ</a:t>
            </a:r>
            <a:r>
              <a:rPr lang="en-US" sz="2800" dirty="0"/>
              <a:t> </a:t>
            </a:r>
            <a:r>
              <a:rPr lang="en-US" sz="2800" dirty="0" err="1"/>
              <a:t>đất</a:t>
            </a:r>
            <a:r>
              <a:rPr lang="en-US" sz="2800" dirty="0"/>
              <a:t>, </a:t>
            </a:r>
            <a:r>
              <a:rPr lang="en-US" sz="2800" dirty="0" err="1"/>
              <a:t>giữ</a:t>
            </a:r>
            <a:r>
              <a:rPr lang="en-US" sz="2800" dirty="0"/>
              <a:t> </a:t>
            </a:r>
            <a:r>
              <a:rPr lang="en-US" sz="2800" dirty="0" err="1"/>
              <a:t>nước</a:t>
            </a:r>
            <a:r>
              <a:rPr lang="en-US" sz="2800" dirty="0"/>
              <a:t>, </a:t>
            </a:r>
            <a:r>
              <a:rPr lang="en-US" sz="2800" dirty="0" err="1"/>
              <a:t>điều</a:t>
            </a:r>
            <a:r>
              <a:rPr lang="en-US" sz="2800" dirty="0"/>
              <a:t> </a:t>
            </a:r>
            <a:r>
              <a:rPr lang="en-US" sz="2800" dirty="0" err="1"/>
              <a:t>hòa</a:t>
            </a:r>
            <a:r>
              <a:rPr lang="en-US" sz="2800" dirty="0"/>
              <a:t> </a:t>
            </a:r>
            <a:r>
              <a:rPr lang="en-US" sz="2800" dirty="0" err="1"/>
              <a:t>không</a:t>
            </a:r>
            <a:r>
              <a:rPr lang="en-US" sz="2800" dirty="0"/>
              <a:t> </a:t>
            </a:r>
            <a:r>
              <a:rPr lang="en-US" sz="2800" dirty="0" err="1"/>
              <a:t>khí</a:t>
            </a:r>
            <a:r>
              <a:rPr lang="en-US" sz="2800" dirty="0"/>
              <a:t>, </a:t>
            </a:r>
            <a:r>
              <a:rPr lang="en-US" sz="2800" dirty="0" err="1"/>
              <a:t>phòng</a:t>
            </a:r>
            <a:r>
              <a:rPr lang="en-US" sz="2800" dirty="0"/>
              <a:t> </a:t>
            </a:r>
            <a:r>
              <a:rPr lang="en-US" sz="2800" dirty="0" err="1"/>
              <a:t>hộ</a:t>
            </a:r>
            <a:r>
              <a:rPr lang="en-US" sz="2800" dirty="0"/>
              <a:t> </a:t>
            </a:r>
            <a:r>
              <a:rPr lang="en-US" sz="2800" dirty="0" err="1"/>
              <a:t>thiên</a:t>
            </a:r>
            <a:r>
              <a:rPr lang="en-US" sz="2800" dirty="0"/>
              <a:t> tai, </a:t>
            </a:r>
            <a:r>
              <a:rPr lang="en-US" sz="2800" dirty="0" err="1"/>
              <a:t>chống</a:t>
            </a:r>
            <a:r>
              <a:rPr lang="en-US" sz="2800" dirty="0"/>
              <a:t> </a:t>
            </a:r>
            <a:r>
              <a:rPr lang="en-US" sz="2800" dirty="0" err="1"/>
              <a:t>biến</a:t>
            </a:r>
            <a:r>
              <a:rPr lang="en-US" sz="2800" dirty="0"/>
              <a:t> </a:t>
            </a:r>
            <a:r>
              <a:rPr lang="en-US" sz="2800" dirty="0" err="1"/>
              <a:t>đổi</a:t>
            </a:r>
            <a:r>
              <a:rPr lang="en-US" sz="2800" dirty="0"/>
              <a:t> </a:t>
            </a:r>
            <a:r>
              <a:rPr lang="en-US" sz="2800" dirty="0" err="1"/>
              <a:t>khí</a:t>
            </a:r>
            <a:r>
              <a:rPr lang="en-US" sz="2800" dirty="0"/>
              <a:t> </a:t>
            </a:r>
            <a:r>
              <a:rPr lang="en-US" sz="2800" dirty="0" err="1"/>
              <a:t>hậu</a:t>
            </a:r>
            <a:r>
              <a:rPr lang="en-US" sz="2800" dirty="0"/>
              <a:t>.</a:t>
            </a:r>
          </a:p>
          <a:p>
            <a:pPr fontAlgn="base"/>
            <a:r>
              <a:rPr lang="en-US" sz="2800" dirty="0"/>
              <a:t>d) </a:t>
            </a:r>
            <a:r>
              <a:rPr lang="en-US" sz="2800" dirty="0" err="1"/>
              <a:t>Rừng</a:t>
            </a:r>
            <a:r>
              <a:rPr lang="en-US" sz="2800" dirty="0"/>
              <a:t> </a:t>
            </a:r>
            <a:r>
              <a:rPr lang="en-US" sz="2800" dirty="0" err="1"/>
              <a:t>cung</a:t>
            </a:r>
            <a:r>
              <a:rPr lang="en-US" sz="2800" dirty="0"/>
              <a:t> </a:t>
            </a:r>
            <a:r>
              <a:rPr lang="en-US" sz="2800" dirty="0" err="1"/>
              <a:t>cấp</a:t>
            </a:r>
            <a:r>
              <a:rPr lang="en-US" sz="2800" dirty="0"/>
              <a:t> </a:t>
            </a:r>
            <a:r>
              <a:rPr lang="en-US" sz="2800" dirty="0" err="1"/>
              <a:t>gỗ</a:t>
            </a:r>
            <a:r>
              <a:rPr lang="en-US" sz="2800" dirty="0"/>
              <a:t> </a:t>
            </a:r>
            <a:r>
              <a:rPr lang="en-US" sz="2800" dirty="0" err="1"/>
              <a:t>cho</a:t>
            </a:r>
            <a:r>
              <a:rPr lang="en-US" sz="2800" dirty="0"/>
              <a:t> </a:t>
            </a:r>
            <a:r>
              <a:rPr lang="en-US" sz="2800" dirty="0" err="1"/>
              <a:t>các</a:t>
            </a:r>
            <a:r>
              <a:rPr lang="en-US" sz="2800" dirty="0"/>
              <a:t> </a:t>
            </a:r>
            <a:r>
              <a:rPr lang="en-US" sz="2800" dirty="0" err="1"/>
              <a:t>ngành</a:t>
            </a:r>
            <a:r>
              <a:rPr lang="en-US" sz="2800" dirty="0"/>
              <a:t> </a:t>
            </a:r>
            <a:r>
              <a:rPr lang="en-US" sz="2800" dirty="0" err="1"/>
              <a:t>công</a:t>
            </a:r>
            <a:r>
              <a:rPr lang="en-US" sz="2800" dirty="0"/>
              <a:t> </a:t>
            </a:r>
            <a:r>
              <a:rPr lang="en-US" sz="2800" dirty="0" err="1"/>
              <a:t>nghiệp</a:t>
            </a:r>
            <a:r>
              <a:rPr lang="en-US" sz="2800" dirty="0"/>
              <a:t> </a:t>
            </a:r>
            <a:r>
              <a:rPr lang="en-US" sz="2800" dirty="0" err="1"/>
              <a:t>chế</a:t>
            </a:r>
            <a:r>
              <a:rPr lang="en-US" sz="2800" dirty="0"/>
              <a:t> </a:t>
            </a:r>
            <a:r>
              <a:rPr lang="en-US" sz="2800" dirty="0" err="1"/>
              <a:t>biến</a:t>
            </a:r>
            <a:r>
              <a:rPr lang="en-US" sz="2800" dirty="0"/>
              <a:t>.</a:t>
            </a:r>
          </a:p>
        </p:txBody>
      </p:sp>
      <p:sp>
        <p:nvSpPr>
          <p:cNvPr id="4" name="Action Button: Home 3">
            <a:hlinkClick r:id="rId3" action="ppaction://hlinksldjump" highlightClick="1"/>
          </p:cNvPr>
          <p:cNvSpPr/>
          <p:nvPr/>
        </p:nvSpPr>
        <p:spPr>
          <a:xfrm>
            <a:off x="10210800" y="63246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a:spLocks noChangeArrowheads="1"/>
          </p:cNvSpPr>
          <p:nvPr/>
        </p:nvSpPr>
        <p:spPr bwMode="auto">
          <a:xfrm>
            <a:off x="3368842" y="5229761"/>
            <a:ext cx="5496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err="1">
                <a:solidFill>
                  <a:srgbClr val="FF0000"/>
                </a:solidFill>
                <a:latin typeface="Arial" panose="020B0604020202020204" pitchFamily="34" charset="0"/>
              </a:rPr>
              <a:t>a_Đ;b_Đ;c_Đ;d_S</a:t>
            </a:r>
            <a:endParaRPr lang="en-US" altLang="en-US" sz="40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460086098"/>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C:\Users\DV4T\Desktop\HN PPoint\68325f80-3bd2-4e9c-9195-b652592b288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1"/>
          <p:cNvSpPr>
            <a:spLocks noGrp="1"/>
          </p:cNvSpPr>
          <p:nvPr>
            <p:ph type="title"/>
          </p:nvPr>
        </p:nvSpPr>
        <p:spPr>
          <a:xfrm>
            <a:off x="500514" y="798897"/>
            <a:ext cx="11155679" cy="3320716"/>
          </a:xfrm>
          <a:solidFill>
            <a:schemeClr val="accent6">
              <a:lumMod val="40000"/>
              <a:lumOff val="60000"/>
            </a:schemeClr>
          </a:solidFill>
        </p:spPr>
        <p:txBody>
          <a:bodyPr>
            <a:normAutofit/>
          </a:bodyPr>
          <a:lstStyle/>
          <a:p>
            <a:pPr fontAlgn="base">
              <a:lnSpc>
                <a:spcPct val="150000"/>
              </a:lnSpc>
            </a:pPr>
            <a:r>
              <a:rPr lang="en-US" sz="2800" dirty="0" err="1"/>
              <a:t>Phát</a:t>
            </a:r>
            <a:r>
              <a:rPr lang="en-US" sz="2800" dirty="0"/>
              <a:t> </a:t>
            </a:r>
            <a:r>
              <a:rPr lang="en-US" sz="2800" dirty="0" err="1"/>
              <a:t>triển</a:t>
            </a:r>
            <a:r>
              <a:rPr lang="en-US" sz="2800" dirty="0"/>
              <a:t> </a:t>
            </a:r>
            <a:r>
              <a:rPr lang="en-US" sz="2800" dirty="0" err="1"/>
              <a:t>giống</a:t>
            </a:r>
            <a:r>
              <a:rPr lang="en-US" sz="2800" dirty="0"/>
              <a:t> </a:t>
            </a:r>
            <a:r>
              <a:rPr lang="en-US" sz="2800" dirty="0" err="1"/>
              <a:t>cây</a:t>
            </a:r>
            <a:r>
              <a:rPr lang="en-US" sz="2800" dirty="0"/>
              <a:t> </a:t>
            </a:r>
            <a:r>
              <a:rPr lang="en-US" sz="2800" dirty="0" err="1"/>
              <a:t>rừng</a:t>
            </a:r>
            <a:r>
              <a:rPr lang="en-US" sz="2800" dirty="0"/>
              <a:t>, </a:t>
            </a:r>
            <a:r>
              <a:rPr lang="en-US" sz="2800" dirty="0" err="1"/>
              <a:t>trồng</a:t>
            </a:r>
            <a:r>
              <a:rPr lang="en-US" sz="2800" dirty="0"/>
              <a:t> </a:t>
            </a:r>
            <a:r>
              <a:rPr lang="en-US" sz="2800" dirty="0" err="1"/>
              <a:t>cây</a:t>
            </a:r>
            <a:r>
              <a:rPr lang="en-US" sz="2800" dirty="0"/>
              <a:t> </a:t>
            </a:r>
            <a:r>
              <a:rPr lang="en-US" sz="2800" dirty="0" err="1"/>
              <a:t>rừng</a:t>
            </a:r>
            <a:r>
              <a:rPr lang="en-US" sz="2800" dirty="0"/>
              <a:t> </a:t>
            </a:r>
            <a:r>
              <a:rPr lang="en-US" sz="2800" dirty="0" err="1"/>
              <a:t>thuộc</a:t>
            </a:r>
            <a:r>
              <a:rPr lang="en-US" sz="2800" dirty="0"/>
              <a:t> </a:t>
            </a:r>
            <a:r>
              <a:rPr lang="en-US" sz="2800" dirty="0" err="1"/>
              <a:t>hoạt</a:t>
            </a:r>
            <a:r>
              <a:rPr lang="en-US" sz="2800" dirty="0"/>
              <a:t> </a:t>
            </a:r>
            <a:r>
              <a:rPr lang="en-US" sz="2800" dirty="0" err="1"/>
              <a:t>động</a:t>
            </a:r>
            <a:r>
              <a:rPr lang="en-US" sz="2800" dirty="0"/>
              <a:t> </a:t>
            </a:r>
            <a:r>
              <a:rPr lang="en-US" sz="2800" dirty="0" err="1"/>
              <a:t>lâm</a:t>
            </a:r>
            <a:r>
              <a:rPr lang="en-US" sz="2800" dirty="0"/>
              <a:t> </a:t>
            </a:r>
            <a:r>
              <a:rPr lang="en-US" sz="2800" dirty="0" err="1"/>
              <a:t>nghiệp</a:t>
            </a:r>
            <a:r>
              <a:rPr lang="en-US" sz="2800" dirty="0"/>
              <a:t> </a:t>
            </a:r>
            <a:r>
              <a:rPr lang="en-US" sz="2800" dirty="0" err="1"/>
              <a:t>cơ</a:t>
            </a:r>
            <a:r>
              <a:rPr lang="en-US" sz="2800" dirty="0"/>
              <a:t> </a:t>
            </a:r>
            <a:r>
              <a:rPr lang="en-US" sz="2800" dirty="0" err="1"/>
              <a:t>bản</a:t>
            </a:r>
            <a:r>
              <a:rPr lang="en-US" sz="2800" dirty="0"/>
              <a:t> </a:t>
            </a:r>
            <a:r>
              <a:rPr lang="en-US" sz="2800" dirty="0" err="1"/>
              <a:t>nào</a:t>
            </a:r>
            <a:r>
              <a:rPr lang="en-US" sz="2800" dirty="0"/>
              <a:t> </a:t>
            </a:r>
            <a:r>
              <a:rPr lang="en-US" sz="2800" dirty="0" err="1"/>
              <a:t>sau</a:t>
            </a:r>
            <a:r>
              <a:rPr lang="en-US" sz="2800" dirty="0"/>
              <a:t> </a:t>
            </a:r>
            <a:r>
              <a:rPr lang="en-US" sz="2800" dirty="0" err="1"/>
              <a:t>đây</a:t>
            </a:r>
            <a:r>
              <a:rPr lang="en-US" sz="2800" dirty="0"/>
              <a:t>?</a:t>
            </a:r>
            <a:br>
              <a:rPr lang="en-US" sz="2800" dirty="0"/>
            </a:br>
            <a:r>
              <a:rPr lang="en-US" sz="2800" dirty="0"/>
              <a:t>A. Bảo </a:t>
            </a:r>
            <a:r>
              <a:rPr lang="en-US" sz="2800" dirty="0" err="1"/>
              <a:t>vệ</a:t>
            </a:r>
            <a:r>
              <a:rPr lang="en-US" sz="2800" dirty="0"/>
              <a:t> </a:t>
            </a:r>
            <a:r>
              <a:rPr lang="en-US" sz="2800" dirty="0" err="1"/>
              <a:t>rừng</a:t>
            </a:r>
            <a:r>
              <a:rPr lang="en-US" sz="2800" dirty="0"/>
              <a:t>                                                B. </a:t>
            </a:r>
            <a:r>
              <a:rPr lang="en-US" sz="2800" dirty="0" err="1"/>
              <a:t>Phát</a:t>
            </a:r>
            <a:r>
              <a:rPr lang="en-US" sz="2800" dirty="0"/>
              <a:t> </a:t>
            </a:r>
            <a:r>
              <a:rPr lang="en-US" sz="2800" dirty="0" err="1"/>
              <a:t>triển</a:t>
            </a:r>
            <a:r>
              <a:rPr lang="en-US" sz="2800" dirty="0"/>
              <a:t> </a:t>
            </a:r>
            <a:r>
              <a:rPr lang="en-US" sz="2800" dirty="0" err="1"/>
              <a:t>rừng</a:t>
            </a:r>
            <a:br>
              <a:rPr lang="en-US" sz="2800" dirty="0"/>
            </a:br>
            <a:r>
              <a:rPr lang="en-US" sz="2800" dirty="0"/>
              <a:t>C. </a:t>
            </a:r>
            <a:r>
              <a:rPr lang="en-US" sz="2800" dirty="0" err="1"/>
              <a:t>Chế</a:t>
            </a:r>
            <a:r>
              <a:rPr lang="en-US" sz="2800" dirty="0"/>
              <a:t> </a:t>
            </a:r>
            <a:r>
              <a:rPr lang="en-US" sz="2800" dirty="0" err="1"/>
              <a:t>biến</a:t>
            </a:r>
            <a:r>
              <a:rPr lang="en-US" sz="2800" dirty="0"/>
              <a:t> </a:t>
            </a:r>
            <a:r>
              <a:rPr lang="en-US" sz="2800" dirty="0" err="1"/>
              <a:t>thương</a:t>
            </a:r>
            <a:r>
              <a:rPr lang="en-US" sz="2800" dirty="0"/>
              <a:t> </a:t>
            </a:r>
            <a:r>
              <a:rPr lang="en-US" sz="2800" dirty="0" err="1"/>
              <a:t>mại</a:t>
            </a:r>
            <a:r>
              <a:rPr lang="en-US" sz="2800" dirty="0"/>
              <a:t> </a:t>
            </a:r>
            <a:r>
              <a:rPr lang="en-US" sz="2800" dirty="0" err="1"/>
              <a:t>và</a:t>
            </a:r>
            <a:r>
              <a:rPr lang="en-US" sz="2800" dirty="0"/>
              <a:t> </a:t>
            </a:r>
            <a:r>
              <a:rPr lang="en-US" sz="2800" dirty="0" err="1"/>
              <a:t>lâm</a:t>
            </a:r>
            <a:r>
              <a:rPr lang="en-US" sz="2800" dirty="0"/>
              <a:t> </a:t>
            </a:r>
            <a:r>
              <a:rPr lang="en-US" sz="2800" dirty="0" err="1"/>
              <a:t>sản</a:t>
            </a:r>
            <a:r>
              <a:rPr lang="en-US" sz="2800" dirty="0"/>
              <a:t>                D. </a:t>
            </a:r>
            <a:r>
              <a:rPr lang="en-US" sz="2800" dirty="0" err="1"/>
              <a:t>Quản</a:t>
            </a:r>
            <a:r>
              <a:rPr lang="en-US" sz="2800" dirty="0"/>
              <a:t> </a:t>
            </a:r>
            <a:r>
              <a:rPr lang="en-US" sz="2800" dirty="0" err="1"/>
              <a:t>lí</a:t>
            </a:r>
            <a:r>
              <a:rPr lang="en-US" sz="2800" dirty="0"/>
              <a:t> </a:t>
            </a:r>
            <a:r>
              <a:rPr lang="en-US" sz="2800" dirty="0" err="1"/>
              <a:t>rừng</a:t>
            </a:r>
            <a:r>
              <a:rPr lang="en-US" sz="2800" dirty="0"/>
              <a:t>. </a:t>
            </a:r>
          </a:p>
        </p:txBody>
      </p:sp>
      <p:sp>
        <p:nvSpPr>
          <p:cNvPr id="4" name="Action Button: Home 3">
            <a:hlinkClick r:id="rId3" action="ppaction://hlinksldjump" highlightClick="1"/>
          </p:cNvPr>
          <p:cNvSpPr/>
          <p:nvPr/>
        </p:nvSpPr>
        <p:spPr>
          <a:xfrm>
            <a:off x="10210800" y="64008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a:spLocks noChangeArrowheads="1"/>
          </p:cNvSpPr>
          <p:nvPr/>
        </p:nvSpPr>
        <p:spPr bwMode="auto">
          <a:xfrm>
            <a:off x="4648200" y="4343401"/>
            <a:ext cx="129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0" b="1" dirty="0">
                <a:solidFill>
                  <a:srgbClr val="FF0000"/>
                </a:solidFill>
                <a:latin typeface="Arial" panose="020B0604020202020204" pitchFamily="34" charset="0"/>
              </a:rPr>
              <a:t>B</a:t>
            </a:r>
          </a:p>
        </p:txBody>
      </p:sp>
    </p:spTree>
    <p:extLst>
      <p:ext uri="{BB962C8B-B14F-4D97-AF65-F5344CB8AC3E}">
        <p14:creationId xmlns:p14="http://schemas.microsoft.com/office/powerpoint/2010/main" val="18454340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blinds(horizontal)">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42762" y="211755"/>
            <a:ext cx="11300058" cy="5419023"/>
          </a:xfrm>
          <a:prstGeom prst="rect">
            <a:avLst/>
          </a:prstGeom>
          <a:solidFill>
            <a:schemeClr val="accent4">
              <a:lumMod val="20000"/>
              <a:lumOff val="80000"/>
            </a:schemeClr>
          </a:solidFill>
        </p:spPr>
        <p:txBody>
          <a:bodyPr anchor="ctr"/>
          <a:lstStyle/>
          <a:p>
            <a:pPr fontAlgn="base"/>
            <a:r>
              <a:rPr lang="en-US" sz="2800" dirty="0"/>
              <a:t>Theo </a:t>
            </a:r>
            <a:r>
              <a:rPr lang="en-US" sz="2800" u="sng" dirty="0" err="1">
                <a:hlinkClick r:id="rId2"/>
              </a:rPr>
              <a:t>Điều</a:t>
            </a:r>
            <a:r>
              <a:rPr lang="en-US" sz="2800" u="sng" dirty="0">
                <a:hlinkClick r:id="rId2"/>
              </a:rPr>
              <a:t> 103 </a:t>
            </a:r>
            <a:r>
              <a:rPr lang="en-US" sz="2800" u="sng" dirty="0" err="1">
                <a:hlinkClick r:id="rId2"/>
              </a:rPr>
              <a:t>Luật</a:t>
            </a:r>
            <a:r>
              <a:rPr lang="en-US" sz="2800" u="sng" dirty="0">
                <a:hlinkClick r:id="rId2"/>
              </a:rPr>
              <a:t> Lâm </a:t>
            </a:r>
            <a:r>
              <a:rPr lang="en-US" sz="2800" u="sng" dirty="0" err="1">
                <a:hlinkClick r:id="rId2"/>
              </a:rPr>
              <a:t>nghiệp</a:t>
            </a:r>
            <a:r>
              <a:rPr lang="en-US" sz="2800" u="sng" dirty="0">
                <a:hlinkClick r:id="rId2"/>
              </a:rPr>
              <a:t> 2017</a:t>
            </a:r>
            <a:r>
              <a:rPr lang="en-US" sz="2800" dirty="0"/>
              <a:t>, </a:t>
            </a:r>
            <a:r>
              <a:rPr lang="en-US" sz="2800" dirty="0" err="1"/>
              <a:t>nội</a:t>
            </a:r>
            <a:r>
              <a:rPr lang="en-US" sz="2800" dirty="0"/>
              <a:t> dung </a:t>
            </a:r>
            <a:r>
              <a:rPr lang="en-US" sz="2800" dirty="0" err="1"/>
              <a:t>nào</a:t>
            </a:r>
            <a:r>
              <a:rPr lang="en-US" sz="2800" dirty="0"/>
              <a:t> </a:t>
            </a:r>
            <a:r>
              <a:rPr lang="en-US" sz="2800" dirty="0" err="1"/>
              <a:t>sau</a:t>
            </a:r>
            <a:r>
              <a:rPr lang="en-US" sz="2800" dirty="0"/>
              <a:t> </a:t>
            </a:r>
            <a:r>
              <a:rPr lang="en-US" sz="2800" dirty="0" err="1"/>
              <a:t>đây</a:t>
            </a:r>
            <a:r>
              <a:rPr lang="en-US" sz="2800" dirty="0"/>
              <a:t> </a:t>
            </a:r>
            <a:r>
              <a:rPr lang="en-US" sz="2800" dirty="0" err="1"/>
              <a:t>quy</a:t>
            </a:r>
            <a:r>
              <a:rPr lang="en-US" sz="2800" dirty="0"/>
              <a:t> </a:t>
            </a:r>
            <a:r>
              <a:rPr lang="en-US" sz="2800" dirty="0" err="1"/>
              <a:t>định</a:t>
            </a:r>
            <a:r>
              <a:rPr lang="en-US" sz="2800" dirty="0"/>
              <a:t> </a:t>
            </a:r>
            <a:r>
              <a:rPr lang="en-US" sz="2800" dirty="0" err="1"/>
              <a:t>chức</a:t>
            </a:r>
            <a:r>
              <a:rPr lang="en-US" sz="2800" dirty="0"/>
              <a:t> </a:t>
            </a:r>
            <a:r>
              <a:rPr lang="en-US" sz="2800" dirty="0" err="1"/>
              <a:t>năng</a:t>
            </a:r>
            <a:r>
              <a:rPr lang="en-US" sz="2800" dirty="0"/>
              <a:t> </a:t>
            </a:r>
            <a:r>
              <a:rPr lang="en-US" sz="2800" dirty="0" err="1"/>
              <a:t>của</a:t>
            </a:r>
            <a:r>
              <a:rPr lang="en-US" sz="2800" dirty="0"/>
              <a:t> </a:t>
            </a:r>
            <a:r>
              <a:rPr lang="en-US" sz="2800" dirty="0" err="1"/>
              <a:t>Kiểm</a:t>
            </a:r>
            <a:r>
              <a:rPr lang="en-US" sz="2800" dirty="0"/>
              <a:t> </a:t>
            </a:r>
            <a:r>
              <a:rPr lang="en-US" sz="2800" dirty="0" err="1"/>
              <a:t>lâm</a:t>
            </a:r>
            <a:r>
              <a:rPr lang="en-US" sz="2800" dirty="0"/>
              <a:t>?</a:t>
            </a:r>
          </a:p>
          <a:p>
            <a:pPr fontAlgn="base"/>
            <a:r>
              <a:rPr lang="en-US" sz="2800" dirty="0"/>
              <a:t>A. </a:t>
            </a:r>
            <a:r>
              <a:rPr lang="en-US" sz="2800" dirty="0" err="1"/>
              <a:t>là</a:t>
            </a:r>
            <a:r>
              <a:rPr lang="en-US" sz="2800" dirty="0"/>
              <a:t> </a:t>
            </a:r>
            <a:r>
              <a:rPr lang="en-US" sz="2800" dirty="0" err="1"/>
              <a:t>lực</a:t>
            </a:r>
            <a:r>
              <a:rPr lang="en-US" sz="2800" dirty="0"/>
              <a:t> </a:t>
            </a:r>
            <a:r>
              <a:rPr lang="en-US" sz="2800" dirty="0" err="1"/>
              <a:t>lượng</a:t>
            </a:r>
            <a:r>
              <a:rPr lang="en-US" sz="2800" dirty="0"/>
              <a:t> </a:t>
            </a:r>
            <a:r>
              <a:rPr lang="en-US" sz="2800" dirty="0" err="1"/>
              <a:t>chuyên</a:t>
            </a:r>
            <a:r>
              <a:rPr lang="en-US" sz="2800" dirty="0"/>
              <a:t> </a:t>
            </a:r>
            <a:r>
              <a:rPr lang="en-US" sz="2800" dirty="0" err="1"/>
              <a:t>ngành</a:t>
            </a:r>
            <a:r>
              <a:rPr lang="en-US" sz="2800" dirty="0"/>
              <a:t> </a:t>
            </a:r>
            <a:r>
              <a:rPr lang="en-US" sz="2800" dirty="0" err="1"/>
              <a:t>về</a:t>
            </a:r>
            <a:r>
              <a:rPr lang="en-US" sz="2800" dirty="0"/>
              <a:t> </a:t>
            </a:r>
            <a:r>
              <a:rPr lang="en-US" sz="2800" dirty="0" err="1"/>
              <a:t>phòng</a:t>
            </a:r>
            <a:r>
              <a:rPr lang="en-US" sz="2800" dirty="0"/>
              <a:t> </a:t>
            </a:r>
            <a:r>
              <a:rPr lang="en-US" sz="2800" dirty="0" err="1"/>
              <a:t>cháy</a:t>
            </a:r>
            <a:r>
              <a:rPr lang="en-US" sz="2800" dirty="0"/>
              <a:t> </a:t>
            </a:r>
            <a:r>
              <a:rPr lang="en-US" sz="2800" dirty="0" err="1"/>
              <a:t>và</a:t>
            </a:r>
            <a:r>
              <a:rPr lang="en-US" sz="2800" dirty="0"/>
              <a:t> </a:t>
            </a:r>
            <a:r>
              <a:rPr lang="en-US" sz="2800" dirty="0" err="1"/>
              <a:t>chữa</a:t>
            </a:r>
            <a:r>
              <a:rPr lang="en-US" sz="2800" dirty="0"/>
              <a:t> </a:t>
            </a:r>
            <a:r>
              <a:rPr lang="en-US" sz="2800" dirty="0" err="1"/>
              <a:t>cháy</a:t>
            </a:r>
            <a:r>
              <a:rPr lang="en-US" sz="2800" dirty="0"/>
              <a:t> </a:t>
            </a:r>
            <a:r>
              <a:rPr lang="en-US" sz="2800" dirty="0" err="1"/>
              <a:t>rừng</a:t>
            </a:r>
            <a:r>
              <a:rPr lang="en-US" sz="2800" dirty="0"/>
              <a:t>.</a:t>
            </a:r>
          </a:p>
          <a:p>
            <a:pPr fontAlgn="base"/>
            <a:r>
              <a:rPr lang="en-US" sz="2800" dirty="0"/>
              <a:t>B. </a:t>
            </a:r>
            <a:r>
              <a:rPr lang="en-US" sz="2800" dirty="0" err="1"/>
              <a:t>là</a:t>
            </a:r>
            <a:r>
              <a:rPr lang="en-US" sz="2800" dirty="0"/>
              <a:t> </a:t>
            </a:r>
            <a:r>
              <a:rPr lang="en-US" sz="2800" dirty="0" err="1"/>
              <a:t>tổ</a:t>
            </a:r>
            <a:r>
              <a:rPr lang="en-US" sz="2800" dirty="0"/>
              <a:t> </a:t>
            </a:r>
            <a:r>
              <a:rPr lang="en-US" sz="2800" dirty="0" err="1"/>
              <a:t>chức</a:t>
            </a:r>
            <a:r>
              <a:rPr lang="en-US" sz="2800" dirty="0"/>
              <a:t> </a:t>
            </a:r>
            <a:r>
              <a:rPr lang="en-US" sz="2800" dirty="0" err="1"/>
              <a:t>có</a:t>
            </a:r>
            <a:r>
              <a:rPr lang="en-US" sz="2800" dirty="0"/>
              <a:t> </a:t>
            </a:r>
            <a:r>
              <a:rPr lang="en-US" sz="2800" dirty="0" err="1"/>
              <a:t>chức</a:t>
            </a:r>
            <a:r>
              <a:rPr lang="en-US" sz="2800" dirty="0"/>
              <a:t> </a:t>
            </a:r>
            <a:r>
              <a:rPr lang="en-US" sz="2800" dirty="0" err="1"/>
              <a:t>năng</a:t>
            </a:r>
            <a:r>
              <a:rPr lang="en-US" sz="2800" dirty="0"/>
              <a:t> </a:t>
            </a:r>
            <a:r>
              <a:rPr lang="en-US" sz="2800" dirty="0" err="1"/>
              <a:t>quản</a:t>
            </a:r>
            <a:r>
              <a:rPr lang="en-US" sz="2800" dirty="0"/>
              <a:t> </a:t>
            </a:r>
            <a:r>
              <a:rPr lang="en-US" sz="2800" dirty="0" err="1"/>
              <a:t>lý</a:t>
            </a:r>
            <a:r>
              <a:rPr lang="en-US" sz="2800" dirty="0"/>
              <a:t>, </a:t>
            </a:r>
            <a:r>
              <a:rPr lang="en-US" sz="2800" dirty="0" err="1"/>
              <a:t>bảo</a:t>
            </a:r>
            <a:r>
              <a:rPr lang="en-US" sz="2800" dirty="0"/>
              <a:t> </a:t>
            </a:r>
            <a:r>
              <a:rPr lang="en-US" sz="2800" dirty="0" err="1"/>
              <a:t>vệ</a:t>
            </a:r>
            <a:r>
              <a:rPr lang="en-US" sz="2800" dirty="0"/>
              <a:t> </a:t>
            </a:r>
            <a:r>
              <a:rPr lang="en-US" sz="2800" dirty="0" err="1"/>
              <a:t>rừng</a:t>
            </a:r>
            <a:r>
              <a:rPr lang="en-US" sz="2800" dirty="0"/>
              <a:t>, </a:t>
            </a:r>
            <a:r>
              <a:rPr lang="en-US" sz="2800" dirty="0" err="1"/>
              <a:t>bảo</a:t>
            </a:r>
            <a:r>
              <a:rPr lang="en-US" sz="2800" dirty="0"/>
              <a:t> </a:t>
            </a:r>
            <a:r>
              <a:rPr lang="en-US" sz="2800" dirty="0" err="1"/>
              <a:t>đảm</a:t>
            </a:r>
            <a:r>
              <a:rPr lang="en-US" sz="2800" dirty="0"/>
              <a:t> </a:t>
            </a:r>
            <a:r>
              <a:rPr lang="en-US" sz="2800" dirty="0" err="1"/>
              <a:t>chấp</a:t>
            </a:r>
            <a:r>
              <a:rPr lang="en-US" sz="2800" dirty="0"/>
              <a:t> </a:t>
            </a:r>
            <a:r>
              <a:rPr lang="en-US" sz="2800" dirty="0" err="1"/>
              <a:t>hành</a:t>
            </a:r>
            <a:r>
              <a:rPr lang="en-US" sz="2800" dirty="0"/>
              <a:t> </a:t>
            </a:r>
            <a:r>
              <a:rPr lang="en-US" sz="2800" dirty="0" err="1"/>
              <a:t>pháp</a:t>
            </a:r>
            <a:r>
              <a:rPr lang="en-US" sz="2800" dirty="0"/>
              <a:t> </a:t>
            </a:r>
            <a:r>
              <a:rPr lang="en-US" sz="2800" dirty="0" err="1"/>
              <a:t>luật</a:t>
            </a:r>
            <a:r>
              <a:rPr lang="en-US" sz="2800" dirty="0"/>
              <a:t> </a:t>
            </a:r>
            <a:r>
              <a:rPr lang="en-US" sz="2800" dirty="0" err="1"/>
              <a:t>về</a:t>
            </a:r>
            <a:r>
              <a:rPr lang="en-US" sz="2800" dirty="0"/>
              <a:t> </a:t>
            </a:r>
            <a:r>
              <a:rPr lang="en-US" sz="2800" dirty="0" err="1"/>
              <a:t>lâm</a:t>
            </a:r>
            <a:r>
              <a:rPr lang="en-US" sz="2800" dirty="0"/>
              <a:t> </a:t>
            </a:r>
            <a:r>
              <a:rPr lang="en-US" sz="2800" dirty="0" err="1"/>
              <a:t>nghiệp</a:t>
            </a:r>
            <a:r>
              <a:rPr lang="en-US" sz="2800" dirty="0"/>
              <a:t>; </a:t>
            </a:r>
            <a:r>
              <a:rPr lang="en-US" sz="2800" dirty="0" err="1"/>
              <a:t>là</a:t>
            </a:r>
            <a:r>
              <a:rPr lang="en-US" sz="2800" dirty="0"/>
              <a:t> </a:t>
            </a:r>
            <a:r>
              <a:rPr lang="en-US" sz="2800" dirty="0" err="1"/>
              <a:t>lực</a:t>
            </a:r>
            <a:r>
              <a:rPr lang="en-US" sz="2800" dirty="0"/>
              <a:t> </a:t>
            </a:r>
            <a:r>
              <a:rPr lang="en-US" sz="2800" dirty="0" err="1"/>
              <a:t>lượng</a:t>
            </a:r>
            <a:r>
              <a:rPr lang="en-US" sz="2800" dirty="0"/>
              <a:t> </a:t>
            </a:r>
            <a:r>
              <a:rPr lang="en-US" sz="2800" dirty="0" err="1"/>
              <a:t>có</a:t>
            </a:r>
            <a:r>
              <a:rPr lang="en-US" sz="2800" dirty="0"/>
              <a:t> </a:t>
            </a:r>
            <a:r>
              <a:rPr lang="en-US" sz="2800" dirty="0" err="1"/>
              <a:t>quyền</a:t>
            </a:r>
            <a:r>
              <a:rPr lang="en-US" sz="2800" dirty="0"/>
              <a:t> </a:t>
            </a:r>
            <a:r>
              <a:rPr lang="en-US" sz="2800" dirty="0" err="1"/>
              <a:t>khai</a:t>
            </a:r>
            <a:r>
              <a:rPr lang="en-US" sz="2800" dirty="0"/>
              <a:t> </a:t>
            </a:r>
            <a:r>
              <a:rPr lang="en-US" sz="2800" dirty="0" err="1"/>
              <a:t>thác</a:t>
            </a:r>
            <a:r>
              <a:rPr lang="en-US" sz="2800" dirty="0"/>
              <a:t> </a:t>
            </a:r>
            <a:r>
              <a:rPr lang="en-US" sz="2800" dirty="0" err="1"/>
              <a:t>rừng</a:t>
            </a:r>
            <a:r>
              <a:rPr lang="en-US" sz="2800" dirty="0"/>
              <a:t>.</a:t>
            </a:r>
          </a:p>
          <a:p>
            <a:pPr fontAlgn="base"/>
            <a:r>
              <a:rPr lang="en-US" sz="2800" dirty="0"/>
              <a:t>C. </a:t>
            </a:r>
            <a:r>
              <a:rPr lang="en-US" sz="2800" dirty="0" err="1"/>
              <a:t>là</a:t>
            </a:r>
            <a:r>
              <a:rPr lang="en-US" sz="2800" dirty="0"/>
              <a:t> </a:t>
            </a:r>
            <a:r>
              <a:rPr lang="en-US" sz="2800" dirty="0" err="1"/>
              <a:t>tổ</a:t>
            </a:r>
            <a:r>
              <a:rPr lang="en-US" sz="2800" dirty="0"/>
              <a:t> </a:t>
            </a:r>
            <a:r>
              <a:rPr lang="en-US" sz="2800" dirty="0" err="1"/>
              <a:t>chức</a:t>
            </a:r>
            <a:r>
              <a:rPr lang="en-US" sz="2800" dirty="0"/>
              <a:t> </a:t>
            </a:r>
            <a:r>
              <a:rPr lang="en-US" sz="2800" dirty="0" err="1"/>
              <a:t>có</a:t>
            </a:r>
            <a:r>
              <a:rPr lang="en-US" sz="2800" dirty="0"/>
              <a:t> </a:t>
            </a:r>
            <a:r>
              <a:rPr lang="en-US" sz="2800" dirty="0" err="1"/>
              <a:t>chức</a:t>
            </a:r>
            <a:r>
              <a:rPr lang="en-US" sz="2800" dirty="0"/>
              <a:t> </a:t>
            </a:r>
            <a:r>
              <a:rPr lang="en-US" sz="2800" dirty="0" err="1"/>
              <a:t>năng</a:t>
            </a:r>
            <a:r>
              <a:rPr lang="en-US" sz="2800" dirty="0"/>
              <a:t> </a:t>
            </a:r>
            <a:r>
              <a:rPr lang="en-US" sz="2800" dirty="0" err="1"/>
              <a:t>quản</a:t>
            </a:r>
            <a:r>
              <a:rPr lang="en-US" sz="2800" dirty="0"/>
              <a:t> </a:t>
            </a:r>
            <a:r>
              <a:rPr lang="en-US" sz="2800" dirty="0" err="1"/>
              <a:t>lý</a:t>
            </a:r>
            <a:r>
              <a:rPr lang="en-US" sz="2800" dirty="0"/>
              <a:t>, </a:t>
            </a:r>
            <a:r>
              <a:rPr lang="en-US" sz="2800" dirty="0" err="1"/>
              <a:t>bảo</a:t>
            </a:r>
            <a:r>
              <a:rPr lang="en-US" sz="2800" dirty="0"/>
              <a:t> </a:t>
            </a:r>
            <a:r>
              <a:rPr lang="en-US" sz="2800" dirty="0" err="1"/>
              <a:t>vệ</a:t>
            </a:r>
            <a:r>
              <a:rPr lang="en-US" sz="2800" dirty="0"/>
              <a:t> </a:t>
            </a:r>
            <a:r>
              <a:rPr lang="en-US" sz="2800" dirty="0" err="1"/>
              <a:t>rừng</a:t>
            </a:r>
            <a:r>
              <a:rPr lang="en-US" sz="2800" dirty="0"/>
              <a:t>, </a:t>
            </a:r>
            <a:r>
              <a:rPr lang="en-US" sz="2800" dirty="0" err="1"/>
              <a:t>bảo</a:t>
            </a:r>
            <a:r>
              <a:rPr lang="en-US" sz="2800" dirty="0"/>
              <a:t> </a:t>
            </a:r>
            <a:r>
              <a:rPr lang="en-US" sz="2800" dirty="0" err="1"/>
              <a:t>đảm</a:t>
            </a:r>
            <a:r>
              <a:rPr lang="en-US" sz="2800" dirty="0"/>
              <a:t> </a:t>
            </a:r>
            <a:r>
              <a:rPr lang="en-US" sz="2800" dirty="0" err="1"/>
              <a:t>chấp</a:t>
            </a:r>
            <a:r>
              <a:rPr lang="en-US" sz="2800" dirty="0"/>
              <a:t> </a:t>
            </a:r>
            <a:r>
              <a:rPr lang="en-US" sz="2800" dirty="0" err="1"/>
              <a:t>hành</a:t>
            </a:r>
            <a:r>
              <a:rPr lang="en-US" sz="2800" dirty="0"/>
              <a:t> </a:t>
            </a:r>
            <a:r>
              <a:rPr lang="en-US" sz="2800" dirty="0" err="1"/>
              <a:t>pháp</a:t>
            </a:r>
            <a:r>
              <a:rPr lang="en-US" sz="2800" dirty="0"/>
              <a:t> </a:t>
            </a:r>
            <a:r>
              <a:rPr lang="en-US" sz="2800" dirty="0" err="1"/>
              <a:t>luật</a:t>
            </a:r>
            <a:r>
              <a:rPr lang="en-US" sz="2800" dirty="0"/>
              <a:t> </a:t>
            </a:r>
            <a:r>
              <a:rPr lang="en-US" sz="2800" dirty="0" err="1"/>
              <a:t>về</a:t>
            </a:r>
            <a:r>
              <a:rPr lang="en-US" sz="2800" dirty="0"/>
              <a:t> </a:t>
            </a:r>
            <a:r>
              <a:rPr lang="en-US" sz="2800" dirty="0" err="1"/>
              <a:t>lâm</a:t>
            </a:r>
            <a:r>
              <a:rPr lang="en-US" sz="2800" dirty="0"/>
              <a:t> </a:t>
            </a:r>
            <a:r>
              <a:rPr lang="en-US" sz="2800" dirty="0" err="1"/>
              <a:t>nghiệp</a:t>
            </a:r>
            <a:r>
              <a:rPr lang="en-US" sz="2800" dirty="0"/>
              <a:t>; </a:t>
            </a:r>
            <a:r>
              <a:rPr lang="en-US" sz="2800" dirty="0" err="1"/>
              <a:t>là</a:t>
            </a:r>
            <a:r>
              <a:rPr lang="en-US" sz="2800" dirty="0"/>
              <a:t> </a:t>
            </a:r>
            <a:r>
              <a:rPr lang="en-US" sz="2800" dirty="0" err="1"/>
              <a:t>lực</a:t>
            </a:r>
            <a:r>
              <a:rPr lang="en-US" sz="2800" dirty="0"/>
              <a:t> </a:t>
            </a:r>
            <a:r>
              <a:rPr lang="en-US" sz="2800" dirty="0" err="1"/>
              <a:t>lượng</a:t>
            </a:r>
            <a:r>
              <a:rPr lang="en-US" sz="2800" dirty="0"/>
              <a:t> </a:t>
            </a:r>
            <a:r>
              <a:rPr lang="en-US" sz="2800" dirty="0" err="1"/>
              <a:t>chuyên</a:t>
            </a:r>
            <a:r>
              <a:rPr lang="en-US" sz="2800" dirty="0"/>
              <a:t> </a:t>
            </a:r>
            <a:r>
              <a:rPr lang="en-US" sz="2800" dirty="0" err="1"/>
              <a:t>ngành</a:t>
            </a:r>
            <a:r>
              <a:rPr lang="en-US" sz="2800" dirty="0"/>
              <a:t> </a:t>
            </a:r>
            <a:r>
              <a:rPr lang="en-US" sz="2800" dirty="0" err="1"/>
              <a:t>về</a:t>
            </a:r>
            <a:r>
              <a:rPr lang="en-US" sz="2800" dirty="0"/>
              <a:t> </a:t>
            </a:r>
            <a:r>
              <a:rPr lang="en-US" sz="2800" dirty="0" err="1"/>
              <a:t>phòng</a:t>
            </a:r>
            <a:r>
              <a:rPr lang="en-US" sz="2800" dirty="0"/>
              <a:t> </a:t>
            </a:r>
            <a:r>
              <a:rPr lang="en-US" sz="2800" dirty="0" err="1"/>
              <a:t>cháy</a:t>
            </a:r>
            <a:r>
              <a:rPr lang="en-US" sz="2800" dirty="0"/>
              <a:t> </a:t>
            </a:r>
            <a:r>
              <a:rPr lang="en-US" sz="2800" dirty="0" err="1"/>
              <a:t>và</a:t>
            </a:r>
            <a:r>
              <a:rPr lang="en-US" sz="2800" dirty="0"/>
              <a:t> </a:t>
            </a:r>
            <a:r>
              <a:rPr lang="en-US" sz="2800" dirty="0" err="1"/>
              <a:t>chữa</a:t>
            </a:r>
            <a:r>
              <a:rPr lang="en-US" sz="2800" dirty="0"/>
              <a:t> </a:t>
            </a:r>
            <a:r>
              <a:rPr lang="en-US" sz="2800" dirty="0" err="1"/>
              <a:t>cháy</a:t>
            </a:r>
            <a:r>
              <a:rPr lang="en-US" sz="2800" dirty="0"/>
              <a:t> </a:t>
            </a:r>
            <a:r>
              <a:rPr lang="en-US" sz="2800" dirty="0" err="1"/>
              <a:t>rừng</a:t>
            </a:r>
            <a:r>
              <a:rPr lang="en-US" sz="2800" dirty="0"/>
              <a:t>, </a:t>
            </a:r>
            <a:r>
              <a:rPr lang="en-US" sz="2800" dirty="0" err="1"/>
              <a:t>trồng</a:t>
            </a:r>
            <a:r>
              <a:rPr lang="en-US" sz="2800" dirty="0"/>
              <a:t> </a:t>
            </a:r>
            <a:r>
              <a:rPr lang="en-US" sz="2800" dirty="0" err="1"/>
              <a:t>rừng</a:t>
            </a:r>
            <a:r>
              <a:rPr lang="en-US" sz="2800" dirty="0"/>
              <a:t> </a:t>
            </a:r>
            <a:r>
              <a:rPr lang="en-US" sz="2800" dirty="0" err="1"/>
              <a:t>và</a:t>
            </a:r>
            <a:r>
              <a:rPr lang="en-US" sz="2800" dirty="0"/>
              <a:t> </a:t>
            </a:r>
            <a:r>
              <a:rPr lang="en-US" sz="2800" dirty="0" err="1"/>
              <a:t>khai</a:t>
            </a:r>
            <a:r>
              <a:rPr lang="en-US" sz="2800" dirty="0"/>
              <a:t> </a:t>
            </a:r>
            <a:r>
              <a:rPr lang="en-US" sz="2800" dirty="0" err="1"/>
              <a:t>thác</a:t>
            </a:r>
            <a:r>
              <a:rPr lang="en-US" sz="2800" dirty="0"/>
              <a:t> </a:t>
            </a:r>
            <a:r>
              <a:rPr lang="en-US" sz="2800" dirty="0" err="1"/>
              <a:t>rừng</a:t>
            </a:r>
            <a:r>
              <a:rPr lang="en-US" sz="2800" dirty="0"/>
              <a:t>. </a:t>
            </a:r>
          </a:p>
          <a:p>
            <a:pPr fontAlgn="base"/>
            <a:r>
              <a:rPr lang="en-US" sz="2800" dirty="0"/>
              <a:t>D. </a:t>
            </a:r>
            <a:r>
              <a:rPr lang="en-US" sz="2800" dirty="0" err="1"/>
              <a:t>là</a:t>
            </a:r>
            <a:r>
              <a:rPr lang="en-US" sz="2800" dirty="0"/>
              <a:t> </a:t>
            </a:r>
            <a:r>
              <a:rPr lang="en-US" sz="2800" dirty="0" err="1"/>
              <a:t>tổ</a:t>
            </a:r>
            <a:r>
              <a:rPr lang="en-US" sz="2800" dirty="0"/>
              <a:t> </a:t>
            </a:r>
            <a:r>
              <a:rPr lang="en-US" sz="2800" dirty="0" err="1"/>
              <a:t>chức</a:t>
            </a:r>
            <a:r>
              <a:rPr lang="en-US" sz="2800" dirty="0"/>
              <a:t> </a:t>
            </a:r>
            <a:r>
              <a:rPr lang="en-US" sz="2800" dirty="0" err="1"/>
              <a:t>có</a:t>
            </a:r>
            <a:r>
              <a:rPr lang="en-US" sz="2800" dirty="0"/>
              <a:t> </a:t>
            </a:r>
            <a:r>
              <a:rPr lang="en-US" sz="2800" dirty="0" err="1"/>
              <a:t>chức</a:t>
            </a:r>
            <a:r>
              <a:rPr lang="en-US" sz="2800" dirty="0"/>
              <a:t> </a:t>
            </a:r>
            <a:r>
              <a:rPr lang="en-US" sz="2800" dirty="0" err="1"/>
              <a:t>năng</a:t>
            </a:r>
            <a:r>
              <a:rPr lang="en-US" sz="2800" dirty="0"/>
              <a:t> </a:t>
            </a:r>
            <a:r>
              <a:rPr lang="en-US" sz="2800" dirty="0" err="1"/>
              <a:t>quản</a:t>
            </a:r>
            <a:r>
              <a:rPr lang="en-US" sz="2800" dirty="0"/>
              <a:t> </a:t>
            </a:r>
            <a:r>
              <a:rPr lang="en-US" sz="2800" dirty="0" err="1"/>
              <a:t>lý</a:t>
            </a:r>
            <a:r>
              <a:rPr lang="en-US" sz="2800" dirty="0"/>
              <a:t>, </a:t>
            </a:r>
            <a:r>
              <a:rPr lang="en-US" sz="2800" dirty="0" err="1"/>
              <a:t>bảo</a:t>
            </a:r>
            <a:r>
              <a:rPr lang="en-US" sz="2800" dirty="0"/>
              <a:t> </a:t>
            </a:r>
            <a:r>
              <a:rPr lang="en-US" sz="2800" dirty="0" err="1"/>
              <a:t>vệ</a:t>
            </a:r>
            <a:r>
              <a:rPr lang="en-US" sz="2800" dirty="0"/>
              <a:t> </a:t>
            </a:r>
            <a:r>
              <a:rPr lang="en-US" sz="2800" dirty="0" err="1"/>
              <a:t>rừng</a:t>
            </a:r>
            <a:r>
              <a:rPr lang="en-US" sz="2800" dirty="0"/>
              <a:t>, </a:t>
            </a:r>
            <a:r>
              <a:rPr lang="en-US" sz="2800" dirty="0" err="1"/>
              <a:t>bảo</a:t>
            </a:r>
            <a:r>
              <a:rPr lang="en-US" sz="2800" dirty="0"/>
              <a:t> </a:t>
            </a:r>
            <a:r>
              <a:rPr lang="en-US" sz="2800" dirty="0" err="1"/>
              <a:t>đảm</a:t>
            </a:r>
            <a:r>
              <a:rPr lang="en-US" sz="2800" dirty="0"/>
              <a:t> </a:t>
            </a:r>
            <a:r>
              <a:rPr lang="en-US" sz="2800" dirty="0" err="1"/>
              <a:t>chấp</a:t>
            </a:r>
            <a:r>
              <a:rPr lang="en-US" sz="2800" dirty="0"/>
              <a:t> </a:t>
            </a:r>
            <a:r>
              <a:rPr lang="en-US" sz="2800" dirty="0" err="1"/>
              <a:t>hành</a:t>
            </a:r>
            <a:r>
              <a:rPr lang="en-US" sz="2800" dirty="0"/>
              <a:t> </a:t>
            </a:r>
            <a:r>
              <a:rPr lang="en-US" sz="2800" dirty="0" err="1"/>
              <a:t>pháp</a:t>
            </a:r>
            <a:r>
              <a:rPr lang="en-US" sz="2800" dirty="0"/>
              <a:t> </a:t>
            </a:r>
            <a:r>
              <a:rPr lang="en-US" sz="2800" dirty="0" err="1"/>
              <a:t>luật</a:t>
            </a:r>
            <a:r>
              <a:rPr lang="en-US" sz="2800" dirty="0"/>
              <a:t> </a:t>
            </a:r>
            <a:r>
              <a:rPr lang="en-US" sz="2800" dirty="0" err="1"/>
              <a:t>về</a:t>
            </a:r>
            <a:r>
              <a:rPr lang="en-US" sz="2800" dirty="0"/>
              <a:t> </a:t>
            </a:r>
            <a:r>
              <a:rPr lang="en-US" sz="2800" dirty="0" err="1"/>
              <a:t>lâm</a:t>
            </a:r>
            <a:r>
              <a:rPr lang="en-US" sz="2800" dirty="0"/>
              <a:t> </a:t>
            </a:r>
            <a:r>
              <a:rPr lang="en-US" sz="2800" dirty="0" err="1"/>
              <a:t>nghiệp</a:t>
            </a:r>
            <a:r>
              <a:rPr lang="en-US" sz="2800" dirty="0"/>
              <a:t>; </a:t>
            </a:r>
            <a:r>
              <a:rPr lang="en-US" sz="2800" dirty="0" err="1"/>
              <a:t>là</a:t>
            </a:r>
            <a:r>
              <a:rPr lang="en-US" sz="2800" dirty="0"/>
              <a:t> </a:t>
            </a:r>
            <a:r>
              <a:rPr lang="en-US" sz="2800" dirty="0" err="1"/>
              <a:t>lực</a:t>
            </a:r>
            <a:r>
              <a:rPr lang="en-US" sz="2800" dirty="0"/>
              <a:t> </a:t>
            </a:r>
            <a:r>
              <a:rPr lang="en-US" sz="2800" dirty="0" err="1"/>
              <a:t>lượng</a:t>
            </a:r>
            <a:r>
              <a:rPr lang="en-US" sz="2800" dirty="0"/>
              <a:t> </a:t>
            </a:r>
            <a:r>
              <a:rPr lang="en-US" sz="2800" dirty="0" err="1"/>
              <a:t>chuyên</a:t>
            </a:r>
            <a:r>
              <a:rPr lang="en-US" sz="2800" dirty="0"/>
              <a:t> </a:t>
            </a:r>
            <a:r>
              <a:rPr lang="en-US" sz="2800" dirty="0" err="1"/>
              <a:t>ngành</a:t>
            </a:r>
            <a:r>
              <a:rPr lang="en-US" sz="2800" dirty="0"/>
              <a:t> </a:t>
            </a:r>
            <a:r>
              <a:rPr lang="en-US" sz="2800" dirty="0" err="1"/>
              <a:t>về</a:t>
            </a:r>
            <a:r>
              <a:rPr lang="en-US" sz="2800" dirty="0"/>
              <a:t> </a:t>
            </a:r>
            <a:r>
              <a:rPr lang="en-US" sz="2800" dirty="0" err="1"/>
              <a:t>phòng</a:t>
            </a:r>
            <a:r>
              <a:rPr lang="en-US" sz="2800" dirty="0"/>
              <a:t> </a:t>
            </a:r>
            <a:r>
              <a:rPr lang="en-US" sz="2800" dirty="0" err="1"/>
              <a:t>cháy</a:t>
            </a:r>
            <a:r>
              <a:rPr lang="en-US" sz="2800" dirty="0"/>
              <a:t> </a:t>
            </a:r>
            <a:r>
              <a:rPr lang="en-US" sz="2800" dirty="0" err="1"/>
              <a:t>và</a:t>
            </a:r>
            <a:r>
              <a:rPr lang="en-US" sz="2800" dirty="0"/>
              <a:t> </a:t>
            </a:r>
            <a:r>
              <a:rPr lang="en-US" sz="2800" dirty="0" err="1"/>
              <a:t>chữa</a:t>
            </a:r>
            <a:r>
              <a:rPr lang="en-US" sz="2800" dirty="0"/>
              <a:t> </a:t>
            </a:r>
            <a:r>
              <a:rPr lang="en-US" sz="2800" dirty="0" err="1"/>
              <a:t>cháy</a:t>
            </a:r>
            <a:r>
              <a:rPr lang="en-US" sz="2800" dirty="0"/>
              <a:t> </a:t>
            </a:r>
            <a:r>
              <a:rPr lang="en-US" sz="2800" dirty="0" err="1"/>
              <a:t>rừng</a:t>
            </a:r>
            <a:r>
              <a:rPr lang="en-US" sz="2800" dirty="0"/>
              <a:t>.</a:t>
            </a:r>
          </a:p>
        </p:txBody>
      </p:sp>
      <p:sp>
        <p:nvSpPr>
          <p:cNvPr id="19" name="Action Button: Home 18">
            <a:hlinkClick r:id="rId3" action="ppaction://hlinksldjump" highlightClick="1"/>
          </p:cNvPr>
          <p:cNvSpPr/>
          <p:nvPr/>
        </p:nvSpPr>
        <p:spPr>
          <a:xfrm>
            <a:off x="10210800" y="64008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a:spLocks noChangeArrowheads="1"/>
          </p:cNvSpPr>
          <p:nvPr/>
        </p:nvSpPr>
        <p:spPr bwMode="auto">
          <a:xfrm>
            <a:off x="4779745" y="5534025"/>
            <a:ext cx="160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tx2"/>
              </a:buClr>
              <a:buSzPct val="95000"/>
              <a:buFont typeface="Wingdings" panose="05000000000000000000" pitchFamily="2" charset="2"/>
              <a:buChar char=""/>
              <a:defRPr sz="30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600">
                <a:solidFill>
                  <a:schemeClr val="tx1"/>
                </a:solidFill>
                <a:latin typeface="Corbel" panose="020B0503020204020204"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Corbel" panose="020B0503020204020204" pitchFamily="34" charset="0"/>
              </a:defRPr>
            </a:lvl3pPr>
            <a:lvl4pPr marL="1600200" indent="-228600">
              <a:spcBef>
                <a:spcPct val="20000"/>
              </a:spcBef>
              <a:buClr>
                <a:srgbClr val="FEB80A"/>
              </a:buClr>
              <a:buFont typeface="Wingdings 3" panose="05040102010807070707" pitchFamily="18" charset="2"/>
              <a:buChar char=""/>
              <a:defRPr sz="2200">
                <a:solidFill>
                  <a:schemeClr val="tx1"/>
                </a:solidFill>
                <a:latin typeface="Corbel" panose="020B0503020204020204" pitchFamily="34" charset="0"/>
              </a:defRPr>
            </a:lvl4pPr>
            <a:lvl5pPr marL="2057400" indent="-228600">
              <a:spcBef>
                <a:spcPct val="20000"/>
              </a:spcBef>
              <a:buClr>
                <a:srgbClr val="FEB80A"/>
              </a:buClr>
              <a:buFont typeface="Wingdings 2" panose="050201020105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FEB80A"/>
              </a:buClr>
              <a:buFont typeface="Wingdings 2" panose="05020102010507070707" pitchFamily="18" charset="2"/>
              <a:buChar char=""/>
              <a:defRPr sz="2000">
                <a:solidFill>
                  <a:schemeClr val="tx1"/>
                </a:solidFill>
                <a:latin typeface="Corbel" panose="020B0503020204020204" pitchFamily="34" charset="0"/>
              </a:defRPr>
            </a:lvl9pPr>
          </a:lstStyle>
          <a:p>
            <a:pPr eaLnBrk="1" hangingPunct="1">
              <a:spcBef>
                <a:spcPct val="0"/>
              </a:spcBef>
              <a:buClrTx/>
              <a:buSzTx/>
              <a:buFontTx/>
              <a:buNone/>
            </a:pPr>
            <a:r>
              <a:rPr lang="en-US" altLang="en-US" sz="8000" dirty="0">
                <a:latin typeface="Arial" panose="020B0604020202020204" pitchFamily="34" charset="0"/>
              </a:rPr>
              <a:t>D</a:t>
            </a:r>
          </a:p>
        </p:txBody>
      </p:sp>
    </p:spTree>
    <p:extLst>
      <p:ext uri="{BB962C8B-B14F-4D97-AF65-F5344CB8AC3E}">
        <p14:creationId xmlns:p14="http://schemas.microsoft.com/office/powerpoint/2010/main" val="1908903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8151"/>
          </a:xfrm>
        </p:spPr>
        <p:txBody>
          <a:bodyPr>
            <a:normAutofit/>
          </a:bodyPr>
          <a:lstStyle/>
          <a:p>
            <a:pPr algn="ctr"/>
            <a:r>
              <a:rPr lang="de-DE" sz="3200" dirty="0">
                <a:cs typeface="Times New Roman" panose="02020603050405020304" pitchFamily="18" charset="0"/>
              </a:rPr>
              <a:t>Một số thực vật rừng quý hiếm</a:t>
            </a:r>
            <a:endParaRPr lang="en-US" sz="3200" dirty="0"/>
          </a:p>
        </p:txBody>
      </p:sp>
      <p:sp>
        <p:nvSpPr>
          <p:cNvPr id="5" name="TextBox 4"/>
          <p:cNvSpPr txBox="1"/>
          <p:nvPr/>
        </p:nvSpPr>
        <p:spPr>
          <a:xfrm>
            <a:off x="838200" y="5505652"/>
            <a:ext cx="4436444"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Sâm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rot="16200000">
            <a:off x="9002070" y="3274072"/>
            <a:ext cx="3416968"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p:txBody>
      </p:sp>
      <p:pic>
        <p:nvPicPr>
          <p:cNvPr id="10" name="Content Placeholder 9"/>
          <p:cNvPicPr>
            <a:picLocks noGrp="1" noChangeAspect="1"/>
          </p:cNvPicPr>
          <p:nvPr>
            <p:ph idx="1"/>
          </p:nvPr>
        </p:nvPicPr>
        <p:blipFill>
          <a:blip r:embed="rId2"/>
          <a:stretch>
            <a:fillRect/>
          </a:stretch>
        </p:blipFill>
        <p:spPr>
          <a:xfrm>
            <a:off x="652712" y="943276"/>
            <a:ext cx="5443288" cy="4139163"/>
          </a:xfrm>
          <a:prstGeom prst="rect">
            <a:avLst/>
          </a:prstGeom>
        </p:spPr>
      </p:pic>
      <p:pic>
        <p:nvPicPr>
          <p:cNvPr id="11" name="Picture 10"/>
          <p:cNvPicPr>
            <a:picLocks noChangeAspect="1"/>
          </p:cNvPicPr>
          <p:nvPr/>
        </p:nvPicPr>
        <p:blipFill>
          <a:blip r:embed="rId3"/>
          <a:stretch>
            <a:fillRect/>
          </a:stretch>
        </p:blipFill>
        <p:spPr>
          <a:xfrm>
            <a:off x="6281488" y="943276"/>
            <a:ext cx="3951190" cy="5544151"/>
          </a:xfrm>
          <a:prstGeom prst="rect">
            <a:avLst/>
          </a:prstGeom>
        </p:spPr>
      </p:pic>
    </p:spTree>
    <p:extLst>
      <p:ext uri="{BB962C8B-B14F-4D97-AF65-F5344CB8AC3E}">
        <p14:creationId xmlns:p14="http://schemas.microsoft.com/office/powerpoint/2010/main" val="2381760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60396" y="991401"/>
            <a:ext cx="10838045" cy="4023361"/>
          </a:xfrm>
          <a:prstGeom prst="rect">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nSpc>
                <a:spcPct val="150000"/>
              </a:lnSpc>
            </a:pPr>
            <a:r>
              <a:rPr lang="en-US" sz="2800" dirty="0" err="1"/>
              <a:t>Nhiệm</a:t>
            </a:r>
            <a:r>
              <a:rPr lang="en-US" sz="2800" dirty="0"/>
              <a:t> </a:t>
            </a:r>
            <a:r>
              <a:rPr lang="en-US" sz="2800" dirty="0" err="1"/>
              <a:t>vụ</a:t>
            </a:r>
            <a:r>
              <a:rPr lang="en-US" sz="2800" dirty="0"/>
              <a:t> </a:t>
            </a:r>
            <a:r>
              <a:rPr lang="en-US" sz="2800" dirty="0" err="1"/>
              <a:t>của</a:t>
            </a:r>
            <a:r>
              <a:rPr lang="en-US" sz="2800" dirty="0"/>
              <a:t> </a:t>
            </a:r>
            <a:r>
              <a:rPr lang="en-US" sz="2800" dirty="0" err="1"/>
              <a:t>chăm</a:t>
            </a:r>
            <a:r>
              <a:rPr lang="en-US" sz="2800" dirty="0"/>
              <a:t> </a:t>
            </a:r>
            <a:r>
              <a:rPr lang="en-US" sz="2800" dirty="0" err="1"/>
              <a:t>sóc</a:t>
            </a:r>
            <a:r>
              <a:rPr lang="en-US" sz="2800" dirty="0"/>
              <a:t> </a:t>
            </a:r>
            <a:r>
              <a:rPr lang="en-US" sz="2800" dirty="0" err="1"/>
              <a:t>rừng</a:t>
            </a:r>
            <a:endParaRPr lang="en-US" sz="2800" dirty="0"/>
          </a:p>
          <a:p>
            <a:pPr>
              <a:lnSpc>
                <a:spcPct val="150000"/>
              </a:lnSpc>
            </a:pPr>
            <a:r>
              <a:rPr lang="en-US" sz="2800" dirty="0"/>
              <a:t>A. </a:t>
            </a:r>
            <a:r>
              <a:rPr lang="en-US" sz="2800" dirty="0" err="1"/>
              <a:t>Làm</a:t>
            </a:r>
            <a:r>
              <a:rPr lang="en-US" sz="2800" dirty="0"/>
              <a:t> </a:t>
            </a:r>
            <a:r>
              <a:rPr lang="en-US" sz="2800" dirty="0" err="1"/>
              <a:t>cỏ</a:t>
            </a:r>
            <a:r>
              <a:rPr lang="en-US" sz="2800" dirty="0"/>
              <a:t>, </a:t>
            </a:r>
            <a:r>
              <a:rPr lang="en-US" sz="2800" dirty="0" err="1"/>
              <a:t>vun</a:t>
            </a:r>
            <a:r>
              <a:rPr lang="en-US" sz="2800" dirty="0"/>
              <a:t> </a:t>
            </a:r>
            <a:r>
              <a:rPr lang="en-US" sz="2800" dirty="0" err="1"/>
              <a:t>xới</a:t>
            </a:r>
            <a:r>
              <a:rPr lang="en-US" sz="2800" dirty="0"/>
              <a:t>, </a:t>
            </a:r>
            <a:r>
              <a:rPr lang="en-US" sz="2800" dirty="0" err="1"/>
              <a:t>bón</a:t>
            </a:r>
            <a:r>
              <a:rPr lang="en-US" sz="2800" dirty="0"/>
              <a:t> </a:t>
            </a:r>
            <a:r>
              <a:rPr lang="en-US" sz="2800" dirty="0" err="1"/>
              <a:t>phân</a:t>
            </a:r>
            <a:r>
              <a:rPr lang="en-US" sz="2800" dirty="0"/>
              <a:t>, </a:t>
            </a:r>
            <a:r>
              <a:rPr lang="en-US" sz="2800" dirty="0" err="1"/>
              <a:t>tưới</a:t>
            </a:r>
            <a:r>
              <a:rPr lang="en-US" sz="2800" dirty="0"/>
              <a:t> </a:t>
            </a:r>
            <a:r>
              <a:rPr lang="en-US" sz="2800" dirty="0" err="1"/>
              <a:t>nước</a:t>
            </a:r>
            <a:r>
              <a:rPr lang="en-US" sz="2800" dirty="0"/>
              <a:t>.</a:t>
            </a:r>
          </a:p>
          <a:p>
            <a:pPr>
              <a:lnSpc>
                <a:spcPct val="150000"/>
              </a:lnSpc>
            </a:pPr>
            <a:r>
              <a:rPr lang="en-US" sz="2800" dirty="0"/>
              <a:t>B. </a:t>
            </a:r>
            <a:r>
              <a:rPr lang="en-US" sz="2800" dirty="0" err="1"/>
              <a:t>Tỉa</a:t>
            </a:r>
            <a:r>
              <a:rPr lang="en-US" sz="2800" dirty="0"/>
              <a:t> </a:t>
            </a:r>
            <a:r>
              <a:rPr lang="en-US" sz="2800" dirty="0" err="1"/>
              <a:t>cành</a:t>
            </a:r>
            <a:r>
              <a:rPr lang="en-US" sz="2800" dirty="0"/>
              <a:t>, </a:t>
            </a:r>
            <a:r>
              <a:rPr lang="en-US" sz="2800" dirty="0" err="1"/>
              <a:t>trồng</a:t>
            </a:r>
            <a:r>
              <a:rPr lang="en-US" sz="2800" dirty="0"/>
              <a:t> </a:t>
            </a:r>
            <a:r>
              <a:rPr lang="en-US" sz="2800" dirty="0" err="1"/>
              <a:t>dặm</a:t>
            </a:r>
            <a:r>
              <a:rPr lang="en-US" sz="2800" dirty="0"/>
              <a:t> </a:t>
            </a:r>
            <a:r>
              <a:rPr lang="en-US" sz="2800" dirty="0" err="1"/>
              <a:t>và</a:t>
            </a:r>
            <a:r>
              <a:rPr lang="en-US" sz="2800" dirty="0"/>
              <a:t> </a:t>
            </a:r>
            <a:r>
              <a:rPr lang="en-US" sz="2800" dirty="0" err="1"/>
              <a:t>tỉa</a:t>
            </a:r>
            <a:r>
              <a:rPr lang="en-US" sz="2800" dirty="0"/>
              <a:t> </a:t>
            </a:r>
            <a:r>
              <a:rPr lang="en-US" sz="2800" dirty="0" err="1"/>
              <a:t>thưa</a:t>
            </a:r>
            <a:endParaRPr lang="en-US" sz="2800" dirty="0"/>
          </a:p>
          <a:p>
            <a:pPr>
              <a:lnSpc>
                <a:spcPct val="150000"/>
              </a:lnSpc>
            </a:pPr>
            <a:r>
              <a:rPr lang="en-US" sz="2800" dirty="0"/>
              <a:t>C. </a:t>
            </a:r>
            <a:r>
              <a:rPr lang="en-US" sz="2800" dirty="0" err="1"/>
              <a:t>Trồng</a:t>
            </a:r>
            <a:r>
              <a:rPr lang="en-US" sz="2800" dirty="0"/>
              <a:t> </a:t>
            </a:r>
            <a:r>
              <a:rPr lang="en-US" sz="2800" dirty="0" err="1"/>
              <a:t>dặm</a:t>
            </a:r>
            <a:r>
              <a:rPr lang="en-US" sz="2800" dirty="0"/>
              <a:t> </a:t>
            </a:r>
            <a:r>
              <a:rPr lang="en-US" sz="2800" dirty="0" err="1"/>
              <a:t>và</a:t>
            </a:r>
            <a:r>
              <a:rPr lang="en-US" sz="2800" dirty="0"/>
              <a:t> </a:t>
            </a:r>
            <a:r>
              <a:rPr lang="en-US" sz="2800" dirty="0" err="1"/>
              <a:t>tỉa</a:t>
            </a:r>
            <a:r>
              <a:rPr lang="en-US" sz="2800" dirty="0"/>
              <a:t> </a:t>
            </a:r>
            <a:r>
              <a:rPr lang="en-US" sz="2800" dirty="0" err="1"/>
              <a:t>thưa</a:t>
            </a:r>
            <a:endParaRPr lang="en-US" sz="2800" dirty="0"/>
          </a:p>
          <a:p>
            <a:pPr>
              <a:lnSpc>
                <a:spcPct val="150000"/>
              </a:lnSpc>
            </a:pPr>
            <a:r>
              <a:rPr lang="en-US" sz="2800" dirty="0"/>
              <a:t>D. </a:t>
            </a:r>
            <a:r>
              <a:rPr lang="en-US" sz="2800" dirty="0" err="1"/>
              <a:t>Làm</a:t>
            </a:r>
            <a:r>
              <a:rPr lang="en-US" sz="2800" dirty="0"/>
              <a:t> </a:t>
            </a:r>
            <a:r>
              <a:rPr lang="en-US" sz="2800" dirty="0" err="1"/>
              <a:t>cỏ</a:t>
            </a:r>
            <a:r>
              <a:rPr lang="en-US" sz="2800" dirty="0"/>
              <a:t>, </a:t>
            </a:r>
            <a:r>
              <a:rPr lang="en-US" sz="2800" dirty="0" err="1"/>
              <a:t>vun</a:t>
            </a:r>
            <a:r>
              <a:rPr lang="en-US" sz="2800" dirty="0"/>
              <a:t> </a:t>
            </a:r>
            <a:r>
              <a:rPr lang="en-US" sz="2800" dirty="0" err="1"/>
              <a:t>xới</a:t>
            </a:r>
            <a:r>
              <a:rPr lang="en-US" sz="2800" dirty="0"/>
              <a:t>, </a:t>
            </a:r>
            <a:r>
              <a:rPr lang="en-US" sz="2800" dirty="0" err="1"/>
              <a:t>bón</a:t>
            </a:r>
            <a:r>
              <a:rPr lang="en-US" sz="2800" dirty="0"/>
              <a:t> </a:t>
            </a:r>
            <a:r>
              <a:rPr lang="en-US" sz="2800" dirty="0" err="1"/>
              <a:t>phân</a:t>
            </a:r>
            <a:r>
              <a:rPr lang="en-US" sz="2800" dirty="0"/>
              <a:t>, </a:t>
            </a:r>
            <a:r>
              <a:rPr lang="en-US" sz="2800" dirty="0" err="1"/>
              <a:t>tưới</a:t>
            </a:r>
            <a:r>
              <a:rPr lang="en-US" sz="2800" dirty="0"/>
              <a:t> </a:t>
            </a:r>
            <a:r>
              <a:rPr lang="en-US" sz="2800" dirty="0" err="1"/>
              <a:t>nước</a:t>
            </a:r>
            <a:r>
              <a:rPr lang="en-US" sz="2800" dirty="0"/>
              <a:t>, </a:t>
            </a:r>
            <a:r>
              <a:rPr lang="en-US" sz="2800" dirty="0" err="1"/>
              <a:t>tỉa</a:t>
            </a:r>
            <a:r>
              <a:rPr lang="en-US" sz="2800" dirty="0"/>
              <a:t> </a:t>
            </a:r>
            <a:r>
              <a:rPr lang="en-US" sz="2800" dirty="0" err="1"/>
              <a:t>cành</a:t>
            </a:r>
            <a:r>
              <a:rPr lang="en-US" sz="2800" dirty="0"/>
              <a:t>, </a:t>
            </a:r>
            <a:r>
              <a:rPr lang="en-US" sz="2800" dirty="0" err="1"/>
              <a:t>trồng</a:t>
            </a:r>
            <a:r>
              <a:rPr lang="en-US" sz="2800" dirty="0"/>
              <a:t> </a:t>
            </a:r>
            <a:r>
              <a:rPr lang="en-US" sz="2800" dirty="0" err="1"/>
              <a:t>dặm</a:t>
            </a:r>
            <a:r>
              <a:rPr lang="en-US" sz="2800" dirty="0"/>
              <a:t> </a:t>
            </a:r>
            <a:r>
              <a:rPr lang="en-US" sz="2800" dirty="0" err="1"/>
              <a:t>và</a:t>
            </a:r>
            <a:r>
              <a:rPr lang="en-US" sz="2800" dirty="0"/>
              <a:t> </a:t>
            </a:r>
            <a:r>
              <a:rPr lang="en-US" sz="2800" dirty="0" err="1"/>
              <a:t>tỉa</a:t>
            </a:r>
            <a:r>
              <a:rPr lang="en-US" sz="2800" dirty="0"/>
              <a:t> </a:t>
            </a:r>
            <a:r>
              <a:rPr lang="en-US" sz="2800" dirty="0" err="1"/>
              <a:t>thưa</a:t>
            </a:r>
            <a:r>
              <a:rPr lang="en-US" sz="2800" dirty="0"/>
              <a:t>                                                      </a:t>
            </a:r>
          </a:p>
        </p:txBody>
      </p:sp>
      <p:sp>
        <p:nvSpPr>
          <p:cNvPr id="6" name="Action Button: Home 5">
            <a:hlinkClick r:id="rId2" action="ppaction://hlinksldjump" highlightClick="1"/>
          </p:cNvPr>
          <p:cNvSpPr/>
          <p:nvPr/>
        </p:nvSpPr>
        <p:spPr>
          <a:xfrm>
            <a:off x="10210800" y="64008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a:spLocks noChangeArrowheads="1"/>
          </p:cNvSpPr>
          <p:nvPr/>
        </p:nvSpPr>
        <p:spPr bwMode="auto">
          <a:xfrm>
            <a:off x="5027596" y="5171975"/>
            <a:ext cx="198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80000"/>
              <a:buFont typeface="Wingdings" panose="05000000000000000000" pitchFamily="2" charset="2"/>
              <a:buChar char=""/>
              <a:defRPr sz="2200">
                <a:solidFill>
                  <a:schemeClr val="tx1"/>
                </a:solidFill>
                <a:latin typeface="Calibri" panose="020F0502020204030204" pitchFamily="34" charset="0"/>
              </a:defRPr>
            </a:lvl1pPr>
            <a:lvl2pPr marL="742950" indent="-285750">
              <a:spcBef>
                <a:spcPts val="18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defRPr>
            </a:lvl2pPr>
            <a:lvl3pPr marL="1143000" indent="-228600">
              <a:spcBef>
                <a:spcPts val="1200"/>
              </a:spcBef>
              <a:buClr>
                <a:srgbClr val="D4E336"/>
              </a:buClr>
              <a:buSzPct val="80000"/>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ts val="1200"/>
              </a:spcBef>
              <a:buClr>
                <a:srgbClr val="0C8228"/>
              </a:buClr>
              <a:buSzPct val="80000"/>
              <a:buFont typeface="Wingdings" panose="05000000000000000000" pitchFamily="2" charset="2"/>
              <a:buChar char=""/>
              <a:defRPr sz="1600">
                <a:solidFill>
                  <a:schemeClr val="tx1"/>
                </a:solidFill>
                <a:latin typeface="Calibri" panose="020F0502020204030204" pitchFamily="34" charset="0"/>
              </a:defRPr>
            </a:lvl4pPr>
            <a:lvl5pPr marL="2057400" indent="-228600">
              <a:spcBef>
                <a:spcPts val="1200"/>
              </a:spcBef>
              <a:buClr>
                <a:srgbClr val="C0EDA8"/>
              </a:buClr>
              <a:buSzPct val="8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1200"/>
              </a:spcBef>
              <a:spcAft>
                <a:spcPct val="0"/>
              </a:spcAft>
              <a:buClr>
                <a:srgbClr val="C0EDA8"/>
              </a:buClr>
              <a:buSzPct val="8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1200"/>
              </a:spcBef>
              <a:spcAft>
                <a:spcPct val="0"/>
              </a:spcAft>
              <a:buClr>
                <a:srgbClr val="C0EDA8"/>
              </a:buClr>
              <a:buSzPct val="8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1200"/>
              </a:spcBef>
              <a:spcAft>
                <a:spcPct val="0"/>
              </a:spcAft>
              <a:buClr>
                <a:srgbClr val="C0EDA8"/>
              </a:buClr>
              <a:buSzPct val="8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1200"/>
              </a:spcBef>
              <a:spcAft>
                <a:spcPct val="0"/>
              </a:spcAft>
              <a:buClr>
                <a:srgbClr val="C0EDA8"/>
              </a:buClr>
              <a:buSzPct val="8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en-US" altLang="en-US" sz="8000" b="1" dirty="0">
                <a:solidFill>
                  <a:srgbClr val="FF0000"/>
                </a:solidFill>
                <a:latin typeface="Arial" panose="020B0604020202020204" pitchFamily="34" charset="0"/>
              </a:rPr>
              <a:t>D</a:t>
            </a:r>
          </a:p>
        </p:txBody>
      </p:sp>
    </p:spTree>
    <p:extLst>
      <p:ext uri="{BB962C8B-B14F-4D97-AF65-F5344CB8AC3E}">
        <p14:creationId xmlns:p14="http://schemas.microsoft.com/office/powerpoint/2010/main" val="3365161882"/>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18147" y="895149"/>
            <a:ext cx="10443411" cy="3781627"/>
          </a:xfrm>
          <a:prstGeom prst="rect">
            <a:avLst/>
          </a:prstGeom>
          <a:solidFill>
            <a:schemeClr val="accent3">
              <a:lumMod val="20000"/>
              <a:lumOff val="80000"/>
            </a:schemeClr>
          </a:solidFill>
        </p:spPr>
        <p:style>
          <a:lnRef idx="2">
            <a:schemeClr val="accent5"/>
          </a:lnRef>
          <a:fillRef idx="1">
            <a:schemeClr val="lt1"/>
          </a:fillRef>
          <a:effectRef idx="0">
            <a:schemeClr val="accent5"/>
          </a:effectRef>
          <a:fontRef idx="minor">
            <a:schemeClr val="dk1"/>
          </a:fontRef>
        </p:style>
        <p:txBody>
          <a:bodyPr anchor="ctr"/>
          <a:lstStyle/>
          <a:p>
            <a:pPr>
              <a:lnSpc>
                <a:spcPct val="150000"/>
              </a:lnSpc>
            </a:pPr>
            <a:r>
              <a:rPr lang="en-US" sz="2800" dirty="0" err="1"/>
              <a:t>Đối</a:t>
            </a:r>
            <a:r>
              <a:rPr lang="en-US" sz="2800" dirty="0"/>
              <a:t> </a:t>
            </a:r>
            <a:r>
              <a:rPr lang="en-US" sz="2800" dirty="0" err="1"/>
              <a:t>với</a:t>
            </a:r>
            <a:r>
              <a:rPr lang="en-US" sz="2800" dirty="0"/>
              <a:t> </a:t>
            </a:r>
            <a:r>
              <a:rPr lang="en-US" sz="2800" dirty="0" err="1"/>
              <a:t>rừng</a:t>
            </a:r>
            <a:r>
              <a:rPr lang="en-US" sz="2800" dirty="0"/>
              <a:t> </a:t>
            </a:r>
            <a:r>
              <a:rPr lang="en-US" sz="2800" dirty="0" err="1"/>
              <a:t>sản</a:t>
            </a:r>
            <a:r>
              <a:rPr lang="en-US" sz="2800" dirty="0"/>
              <a:t> </a:t>
            </a:r>
            <a:r>
              <a:rPr lang="en-US" sz="2800" dirty="0" err="1"/>
              <a:t>xuất</a:t>
            </a:r>
            <a:r>
              <a:rPr lang="en-US" sz="2800" dirty="0"/>
              <a:t>, </a:t>
            </a:r>
            <a:r>
              <a:rPr lang="en-US" sz="2800" dirty="0" err="1"/>
              <a:t>cây</a:t>
            </a:r>
            <a:r>
              <a:rPr lang="en-US" sz="2800" dirty="0"/>
              <a:t> </a:t>
            </a:r>
            <a:r>
              <a:rPr lang="en-US" sz="2800" dirty="0" err="1"/>
              <a:t>rừng</a:t>
            </a:r>
            <a:r>
              <a:rPr lang="en-US" sz="2800" dirty="0"/>
              <a:t> </a:t>
            </a:r>
            <a:r>
              <a:rPr lang="en-US" sz="2800" dirty="0" err="1"/>
              <a:t>nên</a:t>
            </a:r>
            <a:r>
              <a:rPr lang="en-US" sz="2800" dirty="0"/>
              <a:t> </a:t>
            </a:r>
            <a:r>
              <a:rPr lang="en-US" sz="2800" dirty="0" err="1"/>
              <a:t>được</a:t>
            </a:r>
            <a:r>
              <a:rPr lang="en-US" sz="2800" dirty="0"/>
              <a:t> </a:t>
            </a:r>
            <a:r>
              <a:rPr lang="en-US" sz="2800" dirty="0" err="1"/>
              <a:t>khai</a:t>
            </a:r>
            <a:r>
              <a:rPr lang="en-US" sz="2800" dirty="0"/>
              <a:t> </a:t>
            </a:r>
            <a:r>
              <a:rPr lang="en-US" sz="2800" dirty="0" err="1"/>
              <a:t>thác</a:t>
            </a:r>
            <a:r>
              <a:rPr lang="en-US" sz="2800" dirty="0"/>
              <a:t> ở </a:t>
            </a:r>
            <a:r>
              <a:rPr lang="en-US" sz="2800" dirty="0" err="1"/>
              <a:t>giai</a:t>
            </a:r>
            <a:r>
              <a:rPr lang="en-US" sz="2800" dirty="0"/>
              <a:t> </a:t>
            </a:r>
            <a:r>
              <a:rPr lang="en-US" sz="2800" dirty="0" err="1"/>
              <a:t>đoạn</a:t>
            </a:r>
            <a:r>
              <a:rPr lang="en-US" sz="2800" dirty="0"/>
              <a:t> </a:t>
            </a:r>
            <a:r>
              <a:rPr lang="en-US" sz="2800" dirty="0" err="1"/>
              <a:t>nào</a:t>
            </a:r>
            <a:endParaRPr lang="en-US" sz="2800" dirty="0"/>
          </a:p>
          <a:p>
            <a:pPr>
              <a:lnSpc>
                <a:spcPct val="150000"/>
              </a:lnSpc>
            </a:pPr>
            <a:r>
              <a:rPr lang="en-US" sz="2800" dirty="0"/>
              <a:t>A. </a:t>
            </a:r>
            <a:r>
              <a:rPr lang="en-US" sz="2800" dirty="0" err="1"/>
              <a:t>chuyển</a:t>
            </a:r>
            <a:r>
              <a:rPr lang="en-US" sz="2800" dirty="0"/>
              <a:t> sang </a:t>
            </a:r>
            <a:r>
              <a:rPr lang="en-US" sz="2800" dirty="0" err="1"/>
              <a:t>giai</a:t>
            </a:r>
            <a:r>
              <a:rPr lang="en-US" sz="2800" dirty="0"/>
              <a:t> </a:t>
            </a:r>
            <a:r>
              <a:rPr lang="en-US" sz="2800" dirty="0" err="1"/>
              <a:t>đoạn</a:t>
            </a:r>
            <a:r>
              <a:rPr lang="en-US" sz="2800" dirty="0"/>
              <a:t> </a:t>
            </a:r>
            <a:r>
              <a:rPr lang="en-US" sz="2800" dirty="0" err="1"/>
              <a:t>thành</a:t>
            </a:r>
            <a:r>
              <a:rPr lang="en-US" sz="2800" dirty="0"/>
              <a:t> </a:t>
            </a:r>
            <a:r>
              <a:rPr lang="en-US" sz="2800" dirty="0" err="1"/>
              <a:t>thục</a:t>
            </a:r>
            <a:r>
              <a:rPr lang="en-US" sz="2800" dirty="0"/>
              <a:t>           B. </a:t>
            </a:r>
            <a:r>
              <a:rPr lang="en-US" sz="2800" dirty="0" err="1"/>
              <a:t>Cuối</a:t>
            </a:r>
            <a:r>
              <a:rPr lang="en-US" sz="2800" dirty="0"/>
              <a:t> </a:t>
            </a:r>
            <a:r>
              <a:rPr lang="en-US" sz="2800" dirty="0" err="1"/>
              <a:t>giai</a:t>
            </a:r>
            <a:r>
              <a:rPr lang="en-US" sz="2800" dirty="0"/>
              <a:t> </a:t>
            </a:r>
            <a:r>
              <a:rPr lang="en-US" sz="2800" dirty="0" err="1"/>
              <a:t>đoạn</a:t>
            </a:r>
            <a:r>
              <a:rPr lang="en-US" sz="2800" dirty="0"/>
              <a:t> </a:t>
            </a:r>
            <a:r>
              <a:rPr lang="en-US" sz="2800" dirty="0" err="1"/>
              <a:t>thành</a:t>
            </a:r>
            <a:r>
              <a:rPr lang="en-US" sz="2800" dirty="0"/>
              <a:t> </a:t>
            </a:r>
            <a:r>
              <a:rPr lang="en-US" sz="2800" dirty="0" err="1"/>
              <a:t>thục</a:t>
            </a:r>
            <a:endParaRPr lang="en-US" sz="2800" dirty="0"/>
          </a:p>
          <a:p>
            <a:pPr>
              <a:lnSpc>
                <a:spcPct val="150000"/>
              </a:lnSpc>
            </a:pPr>
            <a:r>
              <a:rPr lang="en-US" sz="2800" dirty="0"/>
              <a:t>C. </a:t>
            </a:r>
            <a:r>
              <a:rPr lang="en-US" sz="2800" dirty="0" err="1"/>
              <a:t>Giai</a:t>
            </a:r>
            <a:r>
              <a:rPr lang="en-US" sz="2800" dirty="0"/>
              <a:t> </a:t>
            </a:r>
            <a:r>
              <a:rPr lang="en-US" sz="2800" dirty="0" err="1"/>
              <a:t>đoạn</a:t>
            </a:r>
            <a:r>
              <a:rPr lang="en-US" sz="2800" dirty="0"/>
              <a:t> </a:t>
            </a:r>
            <a:r>
              <a:rPr lang="en-US" sz="2800" dirty="0" err="1"/>
              <a:t>gần</a:t>
            </a:r>
            <a:r>
              <a:rPr lang="en-US" sz="2800" dirty="0"/>
              <a:t> </a:t>
            </a:r>
            <a:r>
              <a:rPr lang="en-US" sz="2800" dirty="0" err="1"/>
              <a:t>thành</a:t>
            </a:r>
            <a:r>
              <a:rPr lang="en-US" sz="2800" dirty="0"/>
              <a:t> </a:t>
            </a:r>
            <a:r>
              <a:rPr lang="en-US" sz="2800" dirty="0" err="1"/>
              <a:t>thục</a:t>
            </a:r>
            <a:r>
              <a:rPr lang="en-US" sz="2800" dirty="0"/>
              <a:t>                            D. </a:t>
            </a:r>
            <a:r>
              <a:rPr lang="en-US" sz="2800" dirty="0" err="1"/>
              <a:t>Giai</a:t>
            </a:r>
            <a:r>
              <a:rPr lang="en-US" sz="2800" dirty="0"/>
              <a:t> </a:t>
            </a:r>
            <a:r>
              <a:rPr lang="en-US" sz="2800" dirty="0" err="1"/>
              <a:t>đoạn</a:t>
            </a:r>
            <a:r>
              <a:rPr lang="en-US" sz="2800" dirty="0"/>
              <a:t> </a:t>
            </a:r>
            <a:r>
              <a:rPr lang="en-US" sz="2800" dirty="0" err="1"/>
              <a:t>già</a:t>
            </a:r>
            <a:r>
              <a:rPr lang="en-US" sz="2800" dirty="0"/>
              <a:t>   </a:t>
            </a:r>
          </a:p>
        </p:txBody>
      </p:sp>
      <p:sp>
        <p:nvSpPr>
          <p:cNvPr id="5" name="Action Button: Home 4">
            <a:hlinkClick r:id="rId2" action="ppaction://hlinksldjump" highlightClick="1"/>
          </p:cNvPr>
          <p:cNvSpPr/>
          <p:nvPr/>
        </p:nvSpPr>
        <p:spPr>
          <a:xfrm>
            <a:off x="10210800" y="64008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a:spLocks noChangeArrowheads="1"/>
          </p:cNvSpPr>
          <p:nvPr/>
        </p:nvSpPr>
        <p:spPr bwMode="auto">
          <a:xfrm>
            <a:off x="5262613" y="5076825"/>
            <a:ext cx="1371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8000" b="1" dirty="0">
                <a:solidFill>
                  <a:srgbClr val="FF0000"/>
                </a:solidFill>
                <a:latin typeface="Arial" panose="020B0604020202020204" pitchFamily="34" charset="0"/>
              </a:rPr>
              <a:t>B</a:t>
            </a:r>
          </a:p>
        </p:txBody>
      </p:sp>
    </p:spTree>
    <p:extLst>
      <p:ext uri="{BB962C8B-B14F-4D97-AF65-F5344CB8AC3E}">
        <p14:creationId xmlns:p14="http://schemas.microsoft.com/office/powerpoint/2010/main" val="3313449680"/>
      </p:ext>
    </p:extLst>
  </p:cSld>
  <p:clrMapOvr>
    <a:masterClrMapping/>
  </p:clrMapOvr>
  <p:transition spd="med">
    <p:cover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81263" y="490888"/>
            <a:ext cx="11165305" cy="4937760"/>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a:lnSpc>
                <a:spcPct val="150000"/>
              </a:lnSpc>
            </a:pPr>
            <a:r>
              <a:rPr lang="en-US" sz="2800" dirty="0" err="1"/>
              <a:t>Trồng</a:t>
            </a:r>
            <a:r>
              <a:rPr lang="en-US" sz="2800" dirty="0"/>
              <a:t> </a:t>
            </a:r>
            <a:r>
              <a:rPr lang="en-US" sz="2800" dirty="0" err="1"/>
              <a:t>rừng</a:t>
            </a:r>
            <a:r>
              <a:rPr lang="en-US" sz="2800" dirty="0"/>
              <a:t> </a:t>
            </a:r>
            <a:r>
              <a:rPr lang="en-US" sz="2800" dirty="0" err="1"/>
              <a:t>đúng</a:t>
            </a:r>
            <a:r>
              <a:rPr lang="en-US" sz="2800" dirty="0"/>
              <a:t> </a:t>
            </a:r>
            <a:r>
              <a:rPr lang="en-US" sz="2800" dirty="0" err="1"/>
              <a:t>thời</a:t>
            </a:r>
            <a:r>
              <a:rPr lang="en-US" sz="2800" dirty="0"/>
              <a:t> </a:t>
            </a:r>
            <a:r>
              <a:rPr lang="en-US" sz="2800" dirty="0" err="1"/>
              <a:t>vụ</a:t>
            </a:r>
            <a:r>
              <a:rPr lang="en-US" sz="2800" dirty="0"/>
              <a:t> </a:t>
            </a:r>
            <a:r>
              <a:rPr lang="en-US" sz="2800" dirty="0" err="1"/>
              <a:t>có</a:t>
            </a:r>
            <a:r>
              <a:rPr lang="en-US" sz="2800" dirty="0"/>
              <a:t> </a:t>
            </a:r>
            <a:r>
              <a:rPr lang="en-US" sz="2800" dirty="0" err="1"/>
              <a:t>tác</a:t>
            </a:r>
            <a:r>
              <a:rPr lang="en-US" sz="2800" dirty="0"/>
              <a:t> </a:t>
            </a:r>
            <a:r>
              <a:rPr lang="en-US" sz="2800" dirty="0" err="1"/>
              <a:t>dụng</a:t>
            </a:r>
            <a:r>
              <a:rPr lang="en-US" sz="2800" dirty="0"/>
              <a:t> </a:t>
            </a:r>
            <a:r>
              <a:rPr lang="en-US" sz="2800" dirty="0" err="1"/>
              <a:t>nào</a:t>
            </a:r>
            <a:r>
              <a:rPr lang="en-US" sz="2800" dirty="0"/>
              <a:t> </a:t>
            </a:r>
            <a:r>
              <a:rPr lang="en-US" sz="2800" dirty="0" err="1"/>
              <a:t>sau</a:t>
            </a:r>
            <a:r>
              <a:rPr lang="en-US" sz="2800" dirty="0"/>
              <a:t> </a:t>
            </a:r>
            <a:r>
              <a:rPr lang="en-US" sz="2800" dirty="0" err="1"/>
              <a:t>đây</a:t>
            </a:r>
            <a:r>
              <a:rPr lang="en-US" sz="2800" dirty="0"/>
              <a:t>?</a:t>
            </a:r>
          </a:p>
          <a:p>
            <a:pPr>
              <a:lnSpc>
                <a:spcPct val="150000"/>
              </a:lnSpc>
            </a:pPr>
            <a:r>
              <a:rPr lang="en-US" sz="2800" dirty="0"/>
              <a:t>A. </a:t>
            </a:r>
            <a:r>
              <a:rPr lang="en-US" sz="2800" dirty="0" err="1"/>
              <a:t>Giúp</a:t>
            </a:r>
            <a:r>
              <a:rPr lang="en-US" sz="2800" dirty="0"/>
              <a:t> </a:t>
            </a:r>
            <a:r>
              <a:rPr lang="en-US" sz="2800" dirty="0" err="1"/>
              <a:t>tiết</a:t>
            </a:r>
            <a:r>
              <a:rPr lang="en-US" sz="2800" dirty="0"/>
              <a:t> </a:t>
            </a:r>
            <a:r>
              <a:rPr lang="en-US" sz="2800" dirty="0" err="1"/>
              <a:t>kiệm</a:t>
            </a:r>
            <a:r>
              <a:rPr lang="en-US" sz="2800" dirty="0"/>
              <a:t> </a:t>
            </a:r>
            <a:r>
              <a:rPr lang="en-US" sz="2800" dirty="0" err="1"/>
              <a:t>công</a:t>
            </a:r>
            <a:r>
              <a:rPr lang="en-US" sz="2800" dirty="0"/>
              <a:t> </a:t>
            </a:r>
            <a:r>
              <a:rPr lang="en-US" sz="2800" dirty="0" err="1"/>
              <a:t>lao</a:t>
            </a:r>
            <a:r>
              <a:rPr lang="en-US" sz="2800" dirty="0"/>
              <a:t> </a:t>
            </a:r>
            <a:r>
              <a:rPr lang="en-US" sz="2800" dirty="0" err="1"/>
              <a:t>động</a:t>
            </a:r>
            <a:endParaRPr lang="en-US" sz="2800" dirty="0"/>
          </a:p>
          <a:p>
            <a:pPr>
              <a:lnSpc>
                <a:spcPct val="150000"/>
              </a:lnSpc>
            </a:pPr>
            <a:r>
              <a:rPr lang="en-US" sz="2800" dirty="0"/>
              <a:t>B. </a:t>
            </a:r>
            <a:r>
              <a:rPr lang="en-US" sz="2800" dirty="0" err="1"/>
              <a:t>Giúp</a:t>
            </a:r>
            <a:r>
              <a:rPr lang="en-US" sz="2800" dirty="0"/>
              <a:t> </a:t>
            </a:r>
            <a:r>
              <a:rPr lang="en-US" sz="2800" dirty="0" err="1"/>
              <a:t>cây</a:t>
            </a:r>
            <a:r>
              <a:rPr lang="en-US" sz="2800" dirty="0"/>
              <a:t> </a:t>
            </a:r>
            <a:r>
              <a:rPr lang="en-US" sz="2800" dirty="0" err="1"/>
              <a:t>rừng</a:t>
            </a:r>
            <a:r>
              <a:rPr lang="en-US" sz="2800" dirty="0"/>
              <a:t> </a:t>
            </a:r>
            <a:r>
              <a:rPr lang="en-US" sz="2800" dirty="0" err="1"/>
              <a:t>có</a:t>
            </a:r>
            <a:r>
              <a:rPr lang="en-US" sz="2800" dirty="0"/>
              <a:t> </a:t>
            </a:r>
            <a:r>
              <a:rPr lang="en-US" sz="2800" dirty="0" err="1"/>
              <a:t>tỉ</a:t>
            </a:r>
            <a:r>
              <a:rPr lang="en-US" sz="2800" dirty="0"/>
              <a:t> </a:t>
            </a:r>
            <a:r>
              <a:rPr lang="en-US" sz="2800" dirty="0" err="1"/>
              <a:t>lệ</a:t>
            </a:r>
            <a:r>
              <a:rPr lang="en-US" sz="2800" dirty="0"/>
              <a:t> </a:t>
            </a:r>
            <a:r>
              <a:rPr lang="en-US" sz="2800" dirty="0" err="1"/>
              <a:t>sống</a:t>
            </a:r>
            <a:r>
              <a:rPr lang="en-US" sz="2800" dirty="0"/>
              <a:t> </a:t>
            </a:r>
            <a:r>
              <a:rPr lang="en-US" sz="2800" dirty="0" err="1"/>
              <a:t>cao</a:t>
            </a:r>
            <a:r>
              <a:rPr lang="en-US" sz="2800" dirty="0"/>
              <a:t>, </a:t>
            </a:r>
            <a:r>
              <a:rPr lang="en-US" sz="2800" dirty="0" err="1"/>
              <a:t>sinh</a:t>
            </a:r>
            <a:r>
              <a:rPr lang="en-US" sz="2800" dirty="0"/>
              <a:t> </a:t>
            </a:r>
            <a:r>
              <a:rPr lang="en-US" sz="2800" dirty="0" err="1"/>
              <a:t>trưởng</a:t>
            </a:r>
            <a:r>
              <a:rPr lang="en-US" sz="2800" dirty="0"/>
              <a:t> </a:t>
            </a:r>
            <a:r>
              <a:rPr lang="en-US" sz="2800" dirty="0" err="1"/>
              <a:t>và</a:t>
            </a:r>
            <a:r>
              <a:rPr lang="en-US" sz="2800" dirty="0"/>
              <a:t> </a:t>
            </a:r>
            <a:r>
              <a:rPr lang="en-US" sz="2800" dirty="0" err="1"/>
              <a:t>phát</a:t>
            </a:r>
            <a:r>
              <a:rPr lang="en-US" sz="2800" dirty="0"/>
              <a:t> </a:t>
            </a:r>
            <a:r>
              <a:rPr lang="en-US" sz="2800" dirty="0" err="1"/>
              <a:t>triển</a:t>
            </a:r>
            <a:r>
              <a:rPr lang="en-US" sz="2800" dirty="0"/>
              <a:t> </a:t>
            </a:r>
            <a:r>
              <a:rPr lang="en-US" sz="2800" dirty="0" err="1"/>
              <a:t>tốt</a:t>
            </a:r>
            <a:endParaRPr lang="en-US" sz="2800" dirty="0"/>
          </a:p>
          <a:p>
            <a:pPr>
              <a:lnSpc>
                <a:spcPct val="150000"/>
              </a:lnSpc>
            </a:pPr>
            <a:r>
              <a:rPr lang="en-US" sz="2800" dirty="0"/>
              <a:t>C. </a:t>
            </a:r>
            <a:r>
              <a:rPr lang="en-US" sz="2800" dirty="0" err="1"/>
              <a:t>Giúp</a:t>
            </a:r>
            <a:r>
              <a:rPr lang="en-US" sz="2800" dirty="0"/>
              <a:t> </a:t>
            </a:r>
            <a:r>
              <a:rPr lang="en-US" sz="2800" dirty="0" err="1"/>
              <a:t>tiết</a:t>
            </a:r>
            <a:r>
              <a:rPr lang="en-US" sz="2800" dirty="0"/>
              <a:t> </a:t>
            </a:r>
            <a:r>
              <a:rPr lang="en-US" sz="2800" dirty="0" err="1"/>
              <a:t>kiệm</a:t>
            </a:r>
            <a:r>
              <a:rPr lang="en-US" sz="2800" dirty="0"/>
              <a:t> </a:t>
            </a:r>
            <a:r>
              <a:rPr lang="en-US" sz="2800" dirty="0" err="1"/>
              <a:t>phân</a:t>
            </a:r>
            <a:r>
              <a:rPr lang="en-US" sz="2800" dirty="0"/>
              <a:t> </a:t>
            </a:r>
            <a:r>
              <a:rPr lang="en-US" sz="2800" dirty="0" err="1"/>
              <a:t>bón</a:t>
            </a:r>
            <a:r>
              <a:rPr lang="en-US" sz="2800" dirty="0"/>
              <a:t> </a:t>
            </a:r>
            <a:r>
              <a:rPr lang="en-US" sz="2800" dirty="0" err="1"/>
              <a:t>và</a:t>
            </a:r>
            <a:r>
              <a:rPr lang="en-US" sz="2800" dirty="0"/>
              <a:t> </a:t>
            </a:r>
            <a:r>
              <a:rPr lang="en-US" sz="2800" dirty="0" err="1"/>
              <a:t>thuốc</a:t>
            </a:r>
            <a:r>
              <a:rPr lang="en-US" sz="2800" dirty="0"/>
              <a:t> </a:t>
            </a:r>
            <a:r>
              <a:rPr lang="en-US" sz="2800" dirty="0" err="1"/>
              <a:t>trừ</a:t>
            </a:r>
            <a:r>
              <a:rPr lang="en-US" sz="2800" dirty="0"/>
              <a:t> </a:t>
            </a:r>
            <a:r>
              <a:rPr lang="en-US" sz="2800" dirty="0" err="1"/>
              <a:t>sâu</a:t>
            </a:r>
            <a:endParaRPr lang="en-US" sz="2800" dirty="0"/>
          </a:p>
          <a:p>
            <a:pPr>
              <a:lnSpc>
                <a:spcPct val="150000"/>
              </a:lnSpc>
            </a:pPr>
            <a:r>
              <a:rPr lang="en-US" sz="2800" dirty="0"/>
              <a:t>D. </a:t>
            </a:r>
            <a:r>
              <a:rPr lang="en-US" sz="2800" dirty="0" err="1"/>
              <a:t>Giúp</a:t>
            </a:r>
            <a:r>
              <a:rPr lang="en-US" sz="2800" dirty="0"/>
              <a:t> </a:t>
            </a:r>
            <a:r>
              <a:rPr lang="en-US" sz="2800" dirty="0" err="1"/>
              <a:t>nâng</a:t>
            </a:r>
            <a:r>
              <a:rPr lang="en-US" sz="2800" dirty="0"/>
              <a:t> </a:t>
            </a:r>
            <a:r>
              <a:rPr lang="en-US" sz="2800" dirty="0" err="1"/>
              <a:t>cao</a:t>
            </a:r>
            <a:r>
              <a:rPr lang="en-US" sz="2800" dirty="0"/>
              <a:t> </a:t>
            </a:r>
            <a:r>
              <a:rPr lang="en-US" sz="2800" dirty="0" err="1"/>
              <a:t>chất</a:t>
            </a:r>
            <a:r>
              <a:rPr lang="en-US" sz="2800" dirty="0"/>
              <a:t> </a:t>
            </a:r>
            <a:r>
              <a:rPr lang="en-US" sz="2800" dirty="0" err="1"/>
              <a:t>lượng</a:t>
            </a:r>
            <a:r>
              <a:rPr lang="en-US" sz="2800" dirty="0"/>
              <a:t> </a:t>
            </a:r>
            <a:r>
              <a:rPr lang="en-US" sz="2800" dirty="0" err="1"/>
              <a:t>các</a:t>
            </a:r>
            <a:r>
              <a:rPr lang="en-US" sz="2800" dirty="0"/>
              <a:t> </a:t>
            </a:r>
            <a:r>
              <a:rPr lang="en-US" sz="2800" dirty="0" err="1"/>
              <a:t>sản</a:t>
            </a:r>
            <a:r>
              <a:rPr lang="en-US" sz="2800" dirty="0"/>
              <a:t> </a:t>
            </a:r>
            <a:r>
              <a:rPr lang="en-US" sz="2800" dirty="0" err="1"/>
              <a:t>phẩm</a:t>
            </a:r>
            <a:r>
              <a:rPr lang="en-US" sz="2800" dirty="0"/>
              <a:t> </a:t>
            </a:r>
            <a:r>
              <a:rPr lang="en-US" sz="2800" dirty="0" err="1"/>
              <a:t>của</a:t>
            </a:r>
            <a:r>
              <a:rPr lang="en-US" sz="2800" dirty="0"/>
              <a:t> </a:t>
            </a:r>
            <a:r>
              <a:rPr lang="en-US" sz="2800" dirty="0" err="1"/>
              <a:t>rừng</a:t>
            </a:r>
            <a:endParaRPr lang="en-US" sz="2800" dirty="0"/>
          </a:p>
        </p:txBody>
      </p:sp>
      <p:sp>
        <p:nvSpPr>
          <p:cNvPr id="4" name="Action Button: Home 3">
            <a:hlinkClick r:id="rId2" action="ppaction://hlinksldjump" highlightClick="1"/>
          </p:cNvPr>
          <p:cNvSpPr/>
          <p:nvPr/>
        </p:nvSpPr>
        <p:spPr>
          <a:xfrm>
            <a:off x="10210800" y="64008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a:spLocks noChangeArrowheads="1"/>
          </p:cNvSpPr>
          <p:nvPr/>
        </p:nvSpPr>
        <p:spPr bwMode="auto">
          <a:xfrm>
            <a:off x="4876800" y="5428648"/>
            <a:ext cx="121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0"/>
              </a:spcBef>
              <a:buClrTx/>
              <a:buFontTx/>
              <a:buNone/>
            </a:pPr>
            <a:r>
              <a:rPr lang="en-US" altLang="en-US" sz="7200" dirty="0">
                <a:solidFill>
                  <a:srgbClr val="FF0000"/>
                </a:solidFill>
                <a:latin typeface="Arial" panose="020B0604020202020204" pitchFamily="34" charset="0"/>
              </a:rPr>
              <a:t>B</a:t>
            </a:r>
          </a:p>
        </p:txBody>
      </p:sp>
    </p:spTree>
    <p:extLst>
      <p:ext uri="{BB962C8B-B14F-4D97-AF65-F5344CB8AC3E}">
        <p14:creationId xmlns:p14="http://schemas.microsoft.com/office/powerpoint/2010/main" val="228898828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9015" y="471637"/>
            <a:ext cx="11232682" cy="4379495"/>
          </a:xfrm>
          <a:prstGeom prst="rect">
            <a:avLst/>
          </a:prstGeom>
          <a:solidFill>
            <a:schemeClr val="accent6">
              <a:lumMod val="60000"/>
              <a:lumOff val="40000"/>
            </a:schemeClr>
          </a:solidFill>
        </p:spPr>
        <p:style>
          <a:lnRef idx="2">
            <a:schemeClr val="accent1"/>
          </a:lnRef>
          <a:fillRef idx="1">
            <a:schemeClr val="lt1"/>
          </a:fillRef>
          <a:effectRef idx="0">
            <a:schemeClr val="accent1"/>
          </a:effectRef>
          <a:fontRef idx="minor">
            <a:schemeClr val="dk1"/>
          </a:fontRef>
        </p:style>
        <p:txBody>
          <a:bodyPr anchor="ctr"/>
          <a:lstStyle/>
          <a:p>
            <a:pPr>
              <a:lnSpc>
                <a:spcPct val="150000"/>
              </a:lnSpc>
            </a:pPr>
            <a:r>
              <a:rPr lang="en-US" sz="2800" dirty="0" err="1"/>
              <a:t>Có</a:t>
            </a:r>
            <a:r>
              <a:rPr lang="en-US" sz="2800" dirty="0"/>
              <a:t> </a:t>
            </a:r>
            <a:r>
              <a:rPr lang="en-US" sz="2800" dirty="0" err="1"/>
              <a:t>thể</a:t>
            </a:r>
            <a:r>
              <a:rPr lang="en-US" sz="2800" dirty="0"/>
              <a:t> </a:t>
            </a:r>
            <a:r>
              <a:rPr lang="en-US" sz="2800" dirty="0" err="1"/>
              <a:t>sử</a:t>
            </a:r>
            <a:r>
              <a:rPr lang="en-US" sz="2800" dirty="0"/>
              <a:t> </a:t>
            </a:r>
            <a:r>
              <a:rPr lang="en-US" sz="2800" dirty="0" err="1"/>
              <a:t>dụng</a:t>
            </a:r>
            <a:r>
              <a:rPr lang="en-US" sz="2800" dirty="0"/>
              <a:t> </a:t>
            </a:r>
            <a:r>
              <a:rPr lang="en-US" sz="2800" dirty="0" err="1"/>
              <a:t>máy</a:t>
            </a:r>
            <a:r>
              <a:rPr lang="en-US" sz="2800" dirty="0"/>
              <a:t> bay </a:t>
            </a:r>
            <a:r>
              <a:rPr lang="en-US" sz="2800" dirty="0" err="1"/>
              <a:t>không</a:t>
            </a:r>
            <a:r>
              <a:rPr lang="en-US" sz="2800" dirty="0"/>
              <a:t> </a:t>
            </a:r>
            <a:r>
              <a:rPr lang="en-US" sz="2800" dirty="0" err="1"/>
              <a:t>người</a:t>
            </a:r>
            <a:r>
              <a:rPr lang="en-US" sz="2800" dirty="0"/>
              <a:t> </a:t>
            </a:r>
            <a:r>
              <a:rPr lang="en-US" sz="2800" dirty="0" err="1"/>
              <a:t>lái</a:t>
            </a:r>
            <a:r>
              <a:rPr lang="en-US" sz="2800" dirty="0"/>
              <a:t> </a:t>
            </a:r>
            <a:r>
              <a:rPr lang="en-US" sz="2800" dirty="0" err="1"/>
              <a:t>để</a:t>
            </a:r>
            <a:r>
              <a:rPr lang="en-US" sz="2800" dirty="0"/>
              <a:t> </a:t>
            </a:r>
            <a:r>
              <a:rPr lang="en-US" sz="2800" dirty="0" err="1"/>
              <a:t>trồng</a:t>
            </a:r>
            <a:r>
              <a:rPr lang="en-US" sz="2800" dirty="0"/>
              <a:t> </a:t>
            </a:r>
            <a:r>
              <a:rPr lang="en-US" sz="2800" dirty="0" err="1"/>
              <a:t>rừng</a:t>
            </a:r>
            <a:r>
              <a:rPr lang="en-US" sz="2800" dirty="0"/>
              <a:t> </a:t>
            </a:r>
            <a:r>
              <a:rPr lang="en-US" sz="2800" dirty="0" err="1"/>
              <a:t>bằng</a:t>
            </a:r>
            <a:r>
              <a:rPr lang="en-US" sz="2800" dirty="0"/>
              <a:t> </a:t>
            </a:r>
            <a:r>
              <a:rPr lang="en-US" sz="2800" dirty="0" err="1"/>
              <a:t>phương</a:t>
            </a:r>
            <a:r>
              <a:rPr lang="en-US" sz="2800" dirty="0"/>
              <a:t> </a:t>
            </a:r>
            <a:r>
              <a:rPr lang="en-US" sz="2800" dirty="0" err="1"/>
              <a:t>pháp</a:t>
            </a:r>
            <a:r>
              <a:rPr lang="en-US" sz="2800" dirty="0"/>
              <a:t> </a:t>
            </a:r>
            <a:r>
              <a:rPr lang="en-US" sz="2800" dirty="0" err="1"/>
              <a:t>nào</a:t>
            </a:r>
            <a:r>
              <a:rPr lang="en-US" sz="2800" dirty="0"/>
              <a:t> </a:t>
            </a:r>
            <a:r>
              <a:rPr lang="en-US" sz="2800" dirty="0" err="1"/>
              <a:t>sau</a:t>
            </a:r>
            <a:r>
              <a:rPr lang="en-US" sz="2800" dirty="0"/>
              <a:t> </a:t>
            </a:r>
            <a:r>
              <a:rPr lang="en-US" sz="2800" dirty="0" err="1"/>
              <a:t>đây</a:t>
            </a:r>
            <a:r>
              <a:rPr lang="en-US" sz="2800" dirty="0"/>
              <a:t>?</a:t>
            </a:r>
          </a:p>
          <a:p>
            <a:pPr>
              <a:lnSpc>
                <a:spcPct val="150000"/>
              </a:lnSpc>
            </a:pPr>
            <a:r>
              <a:rPr lang="en-US" sz="2800" dirty="0"/>
              <a:t>A. </a:t>
            </a:r>
            <a:r>
              <a:rPr lang="en-US" sz="2800" dirty="0" err="1"/>
              <a:t>Trồng</a:t>
            </a:r>
            <a:r>
              <a:rPr lang="en-US" sz="2800" dirty="0"/>
              <a:t> </a:t>
            </a:r>
            <a:r>
              <a:rPr lang="en-US" sz="2800" dirty="0" err="1"/>
              <a:t>rừng</a:t>
            </a:r>
            <a:r>
              <a:rPr lang="en-US" sz="2800" dirty="0"/>
              <a:t> </a:t>
            </a:r>
            <a:r>
              <a:rPr lang="en-US" sz="2800" dirty="0" err="1"/>
              <a:t>bằng</a:t>
            </a:r>
            <a:r>
              <a:rPr lang="en-US" sz="2800" dirty="0"/>
              <a:t> </a:t>
            </a:r>
            <a:r>
              <a:rPr lang="en-US" sz="2800" dirty="0" err="1"/>
              <a:t>cây</a:t>
            </a:r>
            <a:r>
              <a:rPr lang="en-US" sz="2800" dirty="0"/>
              <a:t> con </a:t>
            </a:r>
            <a:r>
              <a:rPr lang="en-US" sz="2800" dirty="0" err="1"/>
              <a:t>có</a:t>
            </a:r>
            <a:r>
              <a:rPr lang="en-US" sz="2800" dirty="0"/>
              <a:t> </a:t>
            </a:r>
            <a:r>
              <a:rPr lang="en-US" sz="2800" dirty="0" err="1"/>
              <a:t>bầu</a:t>
            </a:r>
            <a:endParaRPr lang="en-US" sz="2800" dirty="0"/>
          </a:p>
          <a:p>
            <a:pPr>
              <a:lnSpc>
                <a:spcPct val="150000"/>
              </a:lnSpc>
            </a:pPr>
            <a:r>
              <a:rPr lang="en-US" sz="2800" dirty="0"/>
              <a:t>B. </a:t>
            </a:r>
            <a:r>
              <a:rPr lang="en-US" sz="2800" dirty="0" err="1"/>
              <a:t>Trồng</a:t>
            </a:r>
            <a:r>
              <a:rPr lang="en-US" sz="2800" dirty="0"/>
              <a:t> </a:t>
            </a:r>
            <a:r>
              <a:rPr lang="en-US" sz="2800" dirty="0" err="1"/>
              <a:t>rừng</a:t>
            </a:r>
            <a:r>
              <a:rPr lang="en-US" sz="2800" dirty="0"/>
              <a:t> </a:t>
            </a:r>
            <a:r>
              <a:rPr lang="en-US" sz="2800" dirty="0" err="1"/>
              <a:t>bằng</a:t>
            </a:r>
            <a:r>
              <a:rPr lang="en-US" sz="2800" dirty="0"/>
              <a:t> </a:t>
            </a:r>
            <a:r>
              <a:rPr lang="en-US" sz="2800" dirty="0" err="1"/>
              <a:t>cây</a:t>
            </a:r>
            <a:r>
              <a:rPr lang="en-US" sz="2800" dirty="0"/>
              <a:t> con </a:t>
            </a:r>
            <a:r>
              <a:rPr lang="en-US" sz="2800" dirty="0" err="1"/>
              <a:t>rễ</a:t>
            </a:r>
            <a:r>
              <a:rPr lang="en-US" sz="2800" dirty="0"/>
              <a:t> </a:t>
            </a:r>
            <a:r>
              <a:rPr lang="en-US" sz="2800" dirty="0" err="1"/>
              <a:t>trần</a:t>
            </a:r>
            <a:endParaRPr lang="en-US" sz="2800" dirty="0"/>
          </a:p>
          <a:p>
            <a:pPr>
              <a:lnSpc>
                <a:spcPct val="150000"/>
              </a:lnSpc>
            </a:pPr>
            <a:r>
              <a:rPr lang="en-US" sz="2800" dirty="0"/>
              <a:t>C. </a:t>
            </a:r>
            <a:r>
              <a:rPr lang="en-US" sz="2800" dirty="0" err="1"/>
              <a:t>Trồng</a:t>
            </a:r>
            <a:r>
              <a:rPr lang="en-US" sz="2800" dirty="0"/>
              <a:t> </a:t>
            </a:r>
            <a:r>
              <a:rPr lang="en-US" sz="2800" dirty="0" err="1"/>
              <a:t>rừng</a:t>
            </a:r>
            <a:r>
              <a:rPr lang="en-US" sz="2800" dirty="0"/>
              <a:t> </a:t>
            </a:r>
            <a:r>
              <a:rPr lang="en-US" sz="2800" dirty="0" err="1"/>
              <a:t>bằng</a:t>
            </a:r>
            <a:r>
              <a:rPr lang="en-US" sz="2800" dirty="0"/>
              <a:t> </a:t>
            </a:r>
            <a:r>
              <a:rPr lang="en-US" sz="2800" dirty="0" err="1"/>
              <a:t>gieo</a:t>
            </a:r>
            <a:r>
              <a:rPr lang="en-US" sz="2800" dirty="0"/>
              <a:t> </a:t>
            </a:r>
            <a:r>
              <a:rPr lang="en-US" sz="2800" dirty="0" err="1"/>
              <a:t>hạt</a:t>
            </a:r>
            <a:endParaRPr lang="en-US" sz="2800" dirty="0"/>
          </a:p>
          <a:p>
            <a:pPr>
              <a:lnSpc>
                <a:spcPct val="150000"/>
              </a:lnSpc>
            </a:pPr>
            <a:r>
              <a:rPr lang="en-US" sz="2800" dirty="0"/>
              <a:t>D. </a:t>
            </a:r>
            <a:r>
              <a:rPr lang="en-US" sz="2800" dirty="0" err="1"/>
              <a:t>Trồng</a:t>
            </a:r>
            <a:r>
              <a:rPr lang="en-US" sz="2800" dirty="0"/>
              <a:t> </a:t>
            </a:r>
            <a:r>
              <a:rPr lang="en-US" sz="2800" dirty="0" err="1"/>
              <a:t>rừng</a:t>
            </a:r>
            <a:r>
              <a:rPr lang="en-US" sz="2800" dirty="0"/>
              <a:t> </a:t>
            </a:r>
            <a:r>
              <a:rPr lang="en-US" sz="2800" dirty="0" err="1"/>
              <a:t>bằng</a:t>
            </a:r>
            <a:r>
              <a:rPr lang="en-US" sz="2800" dirty="0"/>
              <a:t> </a:t>
            </a:r>
            <a:r>
              <a:rPr lang="en-US" sz="2800" dirty="0" err="1"/>
              <a:t>cây</a:t>
            </a:r>
            <a:r>
              <a:rPr lang="en-US" sz="2800" dirty="0"/>
              <a:t> con </a:t>
            </a:r>
            <a:r>
              <a:rPr lang="en-US" sz="2800" dirty="0" err="1"/>
              <a:t>có</a:t>
            </a:r>
            <a:r>
              <a:rPr lang="en-US" sz="2800" dirty="0"/>
              <a:t> </a:t>
            </a:r>
            <a:r>
              <a:rPr lang="en-US" sz="2800" dirty="0" err="1"/>
              <a:t>bầu</a:t>
            </a:r>
            <a:r>
              <a:rPr lang="en-US" sz="2800" dirty="0"/>
              <a:t> </a:t>
            </a:r>
            <a:r>
              <a:rPr lang="en-US" sz="2800" dirty="0" err="1"/>
              <a:t>hoặc</a:t>
            </a:r>
            <a:r>
              <a:rPr lang="en-US" sz="2800" dirty="0"/>
              <a:t> </a:t>
            </a:r>
            <a:r>
              <a:rPr lang="en-US" sz="2800" dirty="0" err="1"/>
              <a:t>cây</a:t>
            </a:r>
            <a:r>
              <a:rPr lang="en-US" sz="2800" dirty="0"/>
              <a:t> con </a:t>
            </a:r>
            <a:r>
              <a:rPr lang="en-US" sz="2800" dirty="0" err="1"/>
              <a:t>rễ</a:t>
            </a:r>
            <a:r>
              <a:rPr lang="en-US" sz="2800" dirty="0"/>
              <a:t> </a:t>
            </a:r>
            <a:r>
              <a:rPr lang="en-US" sz="2800" dirty="0" err="1"/>
              <a:t>trần</a:t>
            </a:r>
            <a:endParaRPr lang="en-US" sz="2800" dirty="0"/>
          </a:p>
        </p:txBody>
      </p:sp>
      <p:sp>
        <p:nvSpPr>
          <p:cNvPr id="5" name="Action Button: Home 4">
            <a:hlinkClick r:id="rId2" action="ppaction://hlinksldjump" highlightClick="1"/>
          </p:cNvPr>
          <p:cNvSpPr/>
          <p:nvPr/>
        </p:nvSpPr>
        <p:spPr>
          <a:xfrm>
            <a:off x="10210800" y="64008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a:spLocks noChangeArrowheads="1"/>
          </p:cNvSpPr>
          <p:nvPr/>
        </p:nvSpPr>
        <p:spPr bwMode="auto">
          <a:xfrm>
            <a:off x="5136683" y="4851132"/>
            <a:ext cx="1676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0" b="1" dirty="0">
                <a:solidFill>
                  <a:srgbClr val="FF0000"/>
                </a:solidFill>
                <a:latin typeface="Arial" panose="020B0604020202020204" pitchFamily="34" charset="0"/>
              </a:rPr>
              <a:t>C</a:t>
            </a:r>
          </a:p>
        </p:txBody>
      </p:sp>
    </p:spTree>
    <p:extLst>
      <p:ext uri="{BB962C8B-B14F-4D97-AF65-F5344CB8AC3E}">
        <p14:creationId xmlns:p14="http://schemas.microsoft.com/office/powerpoint/2010/main" val="1962862461"/>
      </p:ext>
    </p:extLst>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64143" y="471637"/>
            <a:ext cx="10934299" cy="4793381"/>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nSpc>
                <a:spcPct val="150000"/>
              </a:lnSpc>
            </a:pPr>
            <a:r>
              <a:rPr lang="en-US" sz="2800" dirty="0" err="1"/>
              <a:t>Loại</a:t>
            </a:r>
            <a:r>
              <a:rPr lang="en-US" sz="2800" dirty="0"/>
              <a:t> </a:t>
            </a:r>
            <a:r>
              <a:rPr lang="en-US" sz="2800" dirty="0" err="1"/>
              <a:t>rừng</a:t>
            </a:r>
            <a:r>
              <a:rPr lang="en-US" sz="2800" dirty="0"/>
              <a:t> </a:t>
            </a:r>
            <a:r>
              <a:rPr lang="en-US" sz="2800" dirty="0" err="1"/>
              <a:t>nào</a:t>
            </a:r>
            <a:r>
              <a:rPr lang="en-US" sz="2800" dirty="0"/>
              <a:t> </a:t>
            </a:r>
            <a:r>
              <a:rPr lang="en-US" sz="2800" dirty="0" err="1"/>
              <a:t>sau</a:t>
            </a:r>
            <a:r>
              <a:rPr lang="en-US" sz="2800" dirty="0"/>
              <a:t> </a:t>
            </a:r>
            <a:r>
              <a:rPr lang="en-US" sz="2800" dirty="0" err="1"/>
              <a:t>đây</a:t>
            </a:r>
            <a:r>
              <a:rPr lang="en-US" sz="2800" dirty="0"/>
              <a:t> </a:t>
            </a:r>
            <a:r>
              <a:rPr lang="en-US" sz="2800" dirty="0" err="1"/>
              <a:t>cây</a:t>
            </a:r>
            <a:r>
              <a:rPr lang="en-US" sz="2800" dirty="0"/>
              <a:t> </a:t>
            </a:r>
            <a:r>
              <a:rPr lang="en-US" sz="2800" dirty="0" err="1"/>
              <a:t>rừng</a:t>
            </a:r>
            <a:r>
              <a:rPr lang="en-US" sz="2800" dirty="0"/>
              <a:t> </a:t>
            </a:r>
            <a:r>
              <a:rPr lang="en-US" sz="2800" dirty="0" err="1"/>
              <a:t>được</a:t>
            </a:r>
            <a:r>
              <a:rPr lang="en-US" sz="2800" dirty="0"/>
              <a:t> </a:t>
            </a:r>
            <a:r>
              <a:rPr lang="en-US" sz="2800" dirty="0" err="1"/>
              <a:t>khai</a:t>
            </a:r>
            <a:r>
              <a:rPr lang="en-US" sz="2800" dirty="0"/>
              <a:t> </a:t>
            </a:r>
            <a:r>
              <a:rPr lang="en-US" sz="2800" dirty="0" err="1"/>
              <a:t>thác</a:t>
            </a:r>
            <a:r>
              <a:rPr lang="en-US" sz="2800" dirty="0"/>
              <a:t> ở </a:t>
            </a:r>
            <a:r>
              <a:rPr lang="en-US" sz="2800" dirty="0" err="1"/>
              <a:t>giai</a:t>
            </a:r>
            <a:r>
              <a:rPr lang="en-US" sz="2800" dirty="0"/>
              <a:t> </a:t>
            </a:r>
            <a:r>
              <a:rPr lang="en-US" sz="2800" dirty="0" err="1"/>
              <a:t>đoạn</a:t>
            </a:r>
            <a:r>
              <a:rPr lang="en-US" sz="2800" dirty="0"/>
              <a:t> </a:t>
            </a:r>
            <a:r>
              <a:rPr lang="en-US" sz="2800" dirty="0" err="1"/>
              <a:t>già</a:t>
            </a:r>
            <a:r>
              <a:rPr lang="en-US" sz="2800" dirty="0"/>
              <a:t>.</a:t>
            </a:r>
          </a:p>
          <a:p>
            <a:pPr>
              <a:lnSpc>
                <a:spcPct val="150000"/>
              </a:lnSpc>
            </a:pPr>
            <a:r>
              <a:rPr lang="en-US" sz="2800" dirty="0"/>
              <a:t>A. </a:t>
            </a:r>
            <a:r>
              <a:rPr lang="en-US" sz="2800" dirty="0" err="1"/>
              <a:t>Rừng</a:t>
            </a:r>
            <a:r>
              <a:rPr lang="en-US" sz="2800" dirty="0"/>
              <a:t> </a:t>
            </a:r>
            <a:r>
              <a:rPr lang="en-US" sz="2800" dirty="0" err="1"/>
              <a:t>phòng</a:t>
            </a:r>
            <a:r>
              <a:rPr lang="en-US" sz="2800" dirty="0"/>
              <a:t> </a:t>
            </a:r>
            <a:r>
              <a:rPr lang="en-US" sz="2800" dirty="0" err="1"/>
              <a:t>hộ</a:t>
            </a:r>
            <a:r>
              <a:rPr lang="en-US" sz="2800" dirty="0"/>
              <a:t>                                    B. </a:t>
            </a:r>
            <a:r>
              <a:rPr lang="en-US" sz="2800" dirty="0" err="1"/>
              <a:t>Rừng</a:t>
            </a:r>
            <a:r>
              <a:rPr lang="en-US" sz="2800" dirty="0"/>
              <a:t> </a:t>
            </a:r>
            <a:r>
              <a:rPr lang="en-US" sz="2800" dirty="0" err="1"/>
              <a:t>đặc</a:t>
            </a:r>
            <a:r>
              <a:rPr lang="en-US" sz="2800" dirty="0"/>
              <a:t> </a:t>
            </a:r>
            <a:r>
              <a:rPr lang="en-US" sz="2800" dirty="0" err="1"/>
              <a:t>dụng</a:t>
            </a:r>
            <a:endParaRPr lang="en-US" sz="2800" dirty="0"/>
          </a:p>
          <a:p>
            <a:pPr>
              <a:lnSpc>
                <a:spcPct val="150000"/>
              </a:lnSpc>
            </a:pPr>
            <a:r>
              <a:rPr lang="en-US" sz="2800" dirty="0"/>
              <a:t>C. </a:t>
            </a:r>
            <a:r>
              <a:rPr lang="en-US" sz="2800" dirty="0" err="1"/>
              <a:t>Rừng</a:t>
            </a:r>
            <a:r>
              <a:rPr lang="en-US" sz="2800" dirty="0"/>
              <a:t> </a:t>
            </a:r>
            <a:r>
              <a:rPr lang="en-US" sz="2800" dirty="0" err="1"/>
              <a:t>sản</a:t>
            </a:r>
            <a:r>
              <a:rPr lang="en-US" sz="2800" dirty="0"/>
              <a:t> </a:t>
            </a:r>
            <a:r>
              <a:rPr lang="en-US" sz="2800" dirty="0" err="1"/>
              <a:t>xuất</a:t>
            </a:r>
            <a:r>
              <a:rPr lang="en-US" sz="2800" dirty="0"/>
              <a:t>                                      D. </a:t>
            </a:r>
            <a:r>
              <a:rPr lang="en-US" sz="2800" dirty="0" err="1"/>
              <a:t>Rừng</a:t>
            </a:r>
            <a:r>
              <a:rPr lang="en-US" sz="2800" dirty="0"/>
              <a:t> </a:t>
            </a:r>
            <a:r>
              <a:rPr lang="en-US" sz="2800" dirty="0" err="1"/>
              <a:t>phòng</a:t>
            </a:r>
            <a:r>
              <a:rPr lang="en-US" sz="2800" dirty="0"/>
              <a:t> </a:t>
            </a:r>
            <a:r>
              <a:rPr lang="en-US" sz="2800" dirty="0" err="1"/>
              <a:t>hộ</a:t>
            </a:r>
            <a:r>
              <a:rPr lang="en-US" sz="2800" dirty="0"/>
              <a:t> </a:t>
            </a:r>
            <a:r>
              <a:rPr lang="en-US" sz="2800" dirty="0" err="1"/>
              <a:t>và</a:t>
            </a:r>
            <a:r>
              <a:rPr lang="en-US" sz="2800" dirty="0"/>
              <a:t> </a:t>
            </a:r>
            <a:r>
              <a:rPr lang="en-US" sz="2800" dirty="0" err="1"/>
              <a:t>rừng</a:t>
            </a:r>
            <a:r>
              <a:rPr lang="en-US" sz="2800" dirty="0"/>
              <a:t> </a:t>
            </a:r>
            <a:r>
              <a:rPr lang="en-US" sz="2800" dirty="0" err="1"/>
              <a:t>đặc</a:t>
            </a:r>
            <a:r>
              <a:rPr lang="en-US" sz="2800" dirty="0"/>
              <a:t> </a:t>
            </a:r>
            <a:r>
              <a:rPr lang="en-US" sz="2800" dirty="0" err="1"/>
              <a:t>dụng</a:t>
            </a:r>
            <a:r>
              <a:rPr lang="en-US" sz="2800" dirty="0"/>
              <a:t>                                                   </a:t>
            </a:r>
          </a:p>
        </p:txBody>
      </p:sp>
      <p:sp>
        <p:nvSpPr>
          <p:cNvPr id="5" name="Action Button: Home 4">
            <a:hlinkClick r:id="rId2" action="ppaction://hlinksldjump" highlightClick="1"/>
          </p:cNvPr>
          <p:cNvSpPr/>
          <p:nvPr/>
        </p:nvSpPr>
        <p:spPr>
          <a:xfrm>
            <a:off x="10210800" y="6400800"/>
            <a:ext cx="457200" cy="4572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a:spLocks noChangeArrowheads="1"/>
          </p:cNvSpPr>
          <p:nvPr/>
        </p:nvSpPr>
        <p:spPr bwMode="auto">
          <a:xfrm>
            <a:off x="4973053" y="5170922"/>
            <a:ext cx="160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0" b="1" dirty="0">
                <a:solidFill>
                  <a:srgbClr val="FF0000"/>
                </a:solidFill>
                <a:latin typeface="Arial" panose="020B0604020202020204" pitchFamily="34" charset="0"/>
              </a:rPr>
              <a:t>A</a:t>
            </a:r>
          </a:p>
        </p:txBody>
      </p:sp>
    </p:spTree>
    <p:extLst>
      <p:ext uri="{BB962C8B-B14F-4D97-AF65-F5344CB8AC3E}">
        <p14:creationId xmlns:p14="http://schemas.microsoft.com/office/powerpoint/2010/main" val="90550005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goodlightscraps.com/content/congrats/congrats_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14400"/>
            <a:ext cx="7162800"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65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Hoạt</a:t>
            </a:r>
            <a:r>
              <a:rPr lang="en-US" dirty="0"/>
              <a:t> </a:t>
            </a:r>
            <a:r>
              <a:rPr lang="en-US" dirty="0" err="1"/>
              <a:t>động</a:t>
            </a:r>
            <a:r>
              <a:rPr lang="en-US" dirty="0"/>
              <a:t> vận dụng</a:t>
            </a:r>
          </a:p>
        </p:txBody>
      </p:sp>
      <p:sp>
        <p:nvSpPr>
          <p:cNvPr id="3" name="Content Placeholder 2"/>
          <p:cNvSpPr>
            <a:spLocks noGrp="1"/>
          </p:cNvSpPr>
          <p:nvPr>
            <p:ph idx="1"/>
          </p:nvPr>
        </p:nvSpPr>
        <p:spPr/>
        <p:txBody>
          <a:bodyPr/>
          <a:lstStyle/>
          <a:p>
            <a:endParaRPr lang="en-US" dirty="0"/>
          </a:p>
        </p:txBody>
      </p:sp>
      <p:sp>
        <p:nvSpPr>
          <p:cNvPr id="4" name="Horizontal Scroll 3"/>
          <p:cNvSpPr/>
          <p:nvPr/>
        </p:nvSpPr>
        <p:spPr>
          <a:xfrm>
            <a:off x="1443789" y="1260909"/>
            <a:ext cx="9394257" cy="5361272"/>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Về</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khảo</a:t>
            </a:r>
            <a:r>
              <a:rPr lang="en-US" sz="3200" dirty="0">
                <a:solidFill>
                  <a:schemeClr val="tx1"/>
                </a:solidFill>
              </a:rPr>
              <a:t> </a:t>
            </a:r>
            <a:r>
              <a:rPr lang="en-US" sz="3200" dirty="0" err="1">
                <a:solidFill>
                  <a:schemeClr val="tx1"/>
                </a:solidFill>
              </a:rPr>
              <a:t>sát</a:t>
            </a:r>
            <a:r>
              <a:rPr lang="en-US" sz="3200" dirty="0">
                <a:solidFill>
                  <a:schemeClr val="tx1"/>
                </a:solidFill>
              </a:rPr>
              <a:t>, </a:t>
            </a:r>
            <a:r>
              <a:rPr lang="en-US" sz="3200" dirty="0" err="1">
                <a:solidFill>
                  <a:schemeClr val="tx1"/>
                </a:solidFill>
              </a:rPr>
              <a:t>phân</a:t>
            </a:r>
            <a:r>
              <a:rPr lang="en-US" sz="3200" dirty="0">
                <a:solidFill>
                  <a:schemeClr val="tx1"/>
                </a:solidFill>
              </a:rPr>
              <a:t> </a:t>
            </a:r>
            <a:r>
              <a:rPr lang="en-US" sz="3200" dirty="0" err="1">
                <a:solidFill>
                  <a:schemeClr val="tx1"/>
                </a:solidFill>
              </a:rPr>
              <a:t>tích</a:t>
            </a:r>
            <a:r>
              <a:rPr lang="en-US" sz="3200" dirty="0">
                <a:solidFill>
                  <a:schemeClr val="tx1"/>
                </a:solidFill>
              </a:rPr>
              <a:t> </a:t>
            </a:r>
            <a:r>
              <a:rPr lang="en-US" sz="3200" dirty="0" err="1">
                <a:solidFill>
                  <a:schemeClr val="tx1"/>
                </a:solidFill>
              </a:rPr>
              <a:t>thuận</a:t>
            </a:r>
            <a:r>
              <a:rPr lang="en-US" sz="3200" dirty="0">
                <a:solidFill>
                  <a:schemeClr val="tx1"/>
                </a:solidFill>
              </a:rPr>
              <a:t> </a:t>
            </a:r>
            <a:r>
              <a:rPr lang="en-US" sz="3200" dirty="0" err="1">
                <a:solidFill>
                  <a:schemeClr val="tx1"/>
                </a:solidFill>
              </a:rPr>
              <a:t>lợi</a:t>
            </a:r>
            <a:r>
              <a:rPr lang="en-US" sz="3200" dirty="0">
                <a:solidFill>
                  <a:schemeClr val="tx1"/>
                </a:solidFill>
              </a:rPr>
              <a:t>, </a:t>
            </a:r>
            <a:r>
              <a:rPr lang="en-US" sz="3200" dirty="0" err="1">
                <a:solidFill>
                  <a:schemeClr val="tx1"/>
                </a:solidFill>
              </a:rPr>
              <a:t>khó</a:t>
            </a:r>
            <a:r>
              <a:rPr lang="en-US" sz="3200" dirty="0">
                <a:solidFill>
                  <a:schemeClr val="tx1"/>
                </a:solidFill>
              </a:rPr>
              <a:t> </a:t>
            </a:r>
            <a:r>
              <a:rPr lang="en-US" sz="3200" dirty="0" err="1">
                <a:solidFill>
                  <a:schemeClr val="tx1"/>
                </a:solidFill>
              </a:rPr>
              <a:t>khăn</a:t>
            </a:r>
            <a:r>
              <a:rPr lang="en-US" sz="3200" dirty="0">
                <a:solidFill>
                  <a:schemeClr val="tx1"/>
                </a:solidFill>
              </a:rPr>
              <a:t> trong </a:t>
            </a:r>
            <a:r>
              <a:rPr lang="en-US" sz="3200" dirty="0" err="1">
                <a:solidFill>
                  <a:schemeClr val="tx1"/>
                </a:solidFill>
              </a:rPr>
              <a:t>trồng</a:t>
            </a:r>
            <a:r>
              <a:rPr lang="en-US" sz="3200" dirty="0">
                <a:solidFill>
                  <a:schemeClr val="tx1"/>
                </a:solidFill>
              </a:rPr>
              <a:t> </a:t>
            </a:r>
            <a:r>
              <a:rPr lang="en-US" sz="3200" dirty="0" err="1">
                <a:solidFill>
                  <a:schemeClr val="tx1"/>
                </a:solidFill>
              </a:rPr>
              <a:t>rừng</a:t>
            </a:r>
            <a:r>
              <a:rPr lang="en-US" sz="3200" dirty="0">
                <a:solidFill>
                  <a:schemeClr val="tx1"/>
                </a:solidFill>
              </a:rPr>
              <a:t>, </a:t>
            </a:r>
            <a:r>
              <a:rPr lang="en-US" sz="3200" dirty="0" err="1">
                <a:solidFill>
                  <a:schemeClr val="tx1"/>
                </a:solidFill>
              </a:rPr>
              <a:t>khai</a:t>
            </a:r>
            <a:r>
              <a:rPr lang="en-US" sz="3200" dirty="0">
                <a:solidFill>
                  <a:schemeClr val="tx1"/>
                </a:solidFill>
              </a:rPr>
              <a:t> </a:t>
            </a:r>
            <a:r>
              <a:rPr lang="en-US" sz="3200" dirty="0" err="1">
                <a:solidFill>
                  <a:schemeClr val="tx1"/>
                </a:solidFill>
              </a:rPr>
              <a:t>thác</a:t>
            </a:r>
            <a:r>
              <a:rPr lang="en-US" sz="3200" dirty="0">
                <a:solidFill>
                  <a:schemeClr val="tx1"/>
                </a:solidFill>
              </a:rPr>
              <a:t> </a:t>
            </a:r>
            <a:r>
              <a:rPr lang="en-US" sz="3200" dirty="0" err="1">
                <a:solidFill>
                  <a:schemeClr val="tx1"/>
                </a:solidFill>
              </a:rPr>
              <a:t>rừng</a:t>
            </a:r>
            <a:r>
              <a:rPr lang="en-US" sz="3200" dirty="0">
                <a:solidFill>
                  <a:schemeClr val="tx1"/>
                </a:solidFill>
              </a:rPr>
              <a:t> ở </a:t>
            </a:r>
            <a:r>
              <a:rPr lang="en-US" sz="3200" dirty="0" err="1">
                <a:solidFill>
                  <a:schemeClr val="tx1"/>
                </a:solidFill>
              </a:rPr>
              <a:t>địa</a:t>
            </a:r>
            <a:r>
              <a:rPr lang="en-US" sz="3200" dirty="0">
                <a:solidFill>
                  <a:schemeClr val="tx1"/>
                </a:solidFill>
              </a:rPr>
              <a:t> </a:t>
            </a:r>
            <a:r>
              <a:rPr lang="en-US" sz="3200" dirty="0" err="1">
                <a:solidFill>
                  <a:schemeClr val="tx1"/>
                </a:solidFill>
              </a:rPr>
              <a:t>phương</a:t>
            </a:r>
            <a:r>
              <a:rPr lang="en-US" sz="3200" dirty="0">
                <a:solidFill>
                  <a:schemeClr val="tx1"/>
                </a:solidFill>
              </a:rPr>
              <a:t>, </a:t>
            </a:r>
            <a:r>
              <a:rPr lang="en-US" sz="3200" dirty="0" err="1">
                <a:solidFill>
                  <a:schemeClr val="tx1"/>
                </a:solidFill>
              </a:rPr>
              <a:t>đề</a:t>
            </a:r>
            <a:r>
              <a:rPr lang="en-US" sz="3200" dirty="0">
                <a:solidFill>
                  <a:schemeClr val="tx1"/>
                </a:solidFill>
              </a:rPr>
              <a:t> </a:t>
            </a:r>
            <a:r>
              <a:rPr lang="en-US" sz="3200" dirty="0" err="1">
                <a:solidFill>
                  <a:schemeClr val="tx1"/>
                </a:solidFill>
              </a:rPr>
              <a:t>xuất</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số</a:t>
            </a:r>
            <a:r>
              <a:rPr lang="en-US" sz="3200" dirty="0">
                <a:solidFill>
                  <a:schemeClr val="tx1"/>
                </a:solidFill>
              </a:rPr>
              <a:t> </a:t>
            </a:r>
            <a:r>
              <a:rPr lang="en-US" sz="3200" dirty="0" err="1">
                <a:solidFill>
                  <a:schemeClr val="tx1"/>
                </a:solidFill>
              </a:rPr>
              <a:t>việc</a:t>
            </a:r>
            <a:r>
              <a:rPr lang="en-US" sz="3200" dirty="0">
                <a:solidFill>
                  <a:schemeClr val="tx1"/>
                </a:solidFill>
              </a:rPr>
              <a:t> </a:t>
            </a:r>
            <a:r>
              <a:rPr lang="en-US" sz="3200" dirty="0" err="1">
                <a:solidFill>
                  <a:schemeClr val="tx1"/>
                </a:solidFill>
              </a:rPr>
              <a:t>nên</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để</a:t>
            </a:r>
            <a:r>
              <a:rPr lang="en-US" sz="3200" dirty="0">
                <a:solidFill>
                  <a:schemeClr val="tx1"/>
                </a:solidFill>
              </a:rPr>
              <a:t> </a:t>
            </a:r>
            <a:r>
              <a:rPr lang="en-US" sz="3200" dirty="0" err="1">
                <a:solidFill>
                  <a:schemeClr val="tx1"/>
                </a:solidFill>
              </a:rPr>
              <a:t>phát</a:t>
            </a:r>
            <a:r>
              <a:rPr lang="en-US" sz="3200" dirty="0">
                <a:solidFill>
                  <a:schemeClr val="tx1"/>
                </a:solidFill>
              </a:rPr>
              <a:t> </a:t>
            </a:r>
            <a:r>
              <a:rPr lang="en-US" sz="3200" dirty="0" err="1">
                <a:solidFill>
                  <a:schemeClr val="tx1"/>
                </a:solidFill>
              </a:rPr>
              <a:t>triển</a:t>
            </a:r>
            <a:r>
              <a:rPr lang="en-US" sz="3200" dirty="0">
                <a:solidFill>
                  <a:schemeClr val="tx1"/>
                </a:solidFill>
              </a:rPr>
              <a:t> </a:t>
            </a:r>
            <a:r>
              <a:rPr lang="en-US" sz="3200" dirty="0" err="1">
                <a:solidFill>
                  <a:schemeClr val="tx1"/>
                </a:solidFill>
              </a:rPr>
              <a:t>rừng</a:t>
            </a:r>
            <a:endParaRPr lang="en-US" sz="44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444639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8507" y="139893"/>
            <a:ext cx="10953549" cy="6280926"/>
          </a:xfrm>
          <a:prstGeom prst="rect">
            <a:avLst/>
          </a:prstGeom>
        </p:spPr>
      </p:pic>
      <p:sp>
        <p:nvSpPr>
          <p:cNvPr id="5" name="TextBox 4">
            <a:extLst>
              <a:ext uri="{FF2B5EF4-FFF2-40B4-BE49-F238E27FC236}">
                <a16:creationId xmlns:a16="http://schemas.microsoft.com/office/drawing/2014/main" id="{0E199426-8472-2B11-A866-0D2D53CFFF70}"/>
              </a:ext>
            </a:extLst>
          </p:cNvPr>
          <p:cNvSpPr txBox="1"/>
          <p:nvPr/>
        </p:nvSpPr>
        <p:spPr>
          <a:xfrm>
            <a:off x="317679" y="5445722"/>
            <a:ext cx="6096000" cy="1200329"/>
          </a:xfrm>
          <a:prstGeom prst="rect">
            <a:avLst/>
          </a:prstGeom>
          <a:noFill/>
        </p:spPr>
        <p:txBody>
          <a:bodyPr wrap="square">
            <a:spAutoFit/>
          </a:bodyPr>
          <a:lstStyle/>
          <a:p>
            <a:pPr marL="0" marR="0">
              <a:spcBef>
                <a:spcPts val="0"/>
              </a:spcBef>
              <a:spcAft>
                <a:spcPts val="0"/>
              </a:spcAft>
            </a:pPr>
            <a:r>
              <a:rPr lang="en-US" sz="1800" i="1">
                <a:effectLst/>
                <a:latin typeface="Times New Roman" panose="02020603050405020304" pitchFamily="18" charset="0"/>
                <a:ea typeface="Times New Roman" panose="02020603050405020304" pitchFamily="18" charset="0"/>
              </a:rPr>
              <a:t>Tài liệu được chia sẻ bởi Website VnTeach.Com</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u="sng">
                <a:solidFill>
                  <a:srgbClr val="0000FF"/>
                </a:solidFill>
                <a:effectLst/>
                <a:latin typeface="Times New Roman" panose="02020603050405020304" pitchFamily="18" charset="0"/>
                <a:ea typeface="Times New Roman" panose="02020603050405020304" pitchFamily="18" charset="0"/>
                <a:hlinkClick r:id="rId3"/>
              </a:rPr>
              <a:t>https://www.vnteach.com</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a:effectLst/>
                <a:latin typeface="Times New Roman" panose="02020603050405020304" pitchFamily="18" charset="0"/>
                <a:ea typeface="Times New Roman" panose="02020603050405020304" pitchFamily="18" charset="0"/>
              </a:rPr>
              <a:t>Hướng dẫn tìm và tải các tài liệu ở đây</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u="sng">
                <a:solidFill>
                  <a:srgbClr val="0000FF"/>
                </a:solidFill>
                <a:effectLst/>
                <a:latin typeface="Times New Roman" panose="02020603050405020304" pitchFamily="18" charset="0"/>
                <a:ea typeface="Times New Roman" panose="02020603050405020304" pitchFamily="18" charset="0"/>
                <a:hlinkClick r:id="rId4"/>
              </a:rPr>
              <a:t>https://forms.gle/LzVNwfMpYB9qH4JU6</a:t>
            </a:r>
            <a:endParaRPr lang="en-US" sz="1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70037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8151"/>
          </a:xfrm>
        </p:spPr>
        <p:txBody>
          <a:bodyPr>
            <a:normAutofit/>
          </a:bodyPr>
          <a:lstStyle/>
          <a:p>
            <a:pPr algn="ctr"/>
            <a:r>
              <a:rPr lang="de-DE" sz="3200" dirty="0">
                <a:cs typeface="Times New Roman" panose="02020603050405020304" pitchFamily="18" charset="0"/>
              </a:rPr>
              <a:t>Một số thực vật rừng quý hiếm</a:t>
            </a:r>
            <a:endParaRPr lang="en-US" sz="3200" dirty="0"/>
          </a:p>
        </p:txBody>
      </p:sp>
      <p:sp>
        <p:nvSpPr>
          <p:cNvPr id="5" name="TextBox 4"/>
          <p:cNvSpPr txBox="1"/>
          <p:nvPr/>
        </p:nvSpPr>
        <p:spPr>
          <a:xfrm>
            <a:off x="838200" y="5505652"/>
            <a:ext cx="4436444"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Lan </a:t>
            </a:r>
            <a:r>
              <a:rPr lang="en-US" sz="3200" dirty="0" err="1">
                <a:latin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048141" y="5551818"/>
            <a:ext cx="3416968"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 Quốc</a:t>
            </a:r>
          </a:p>
        </p:txBody>
      </p:sp>
      <p:pic>
        <p:nvPicPr>
          <p:cNvPr id="4" name="Content Placeholder 3"/>
          <p:cNvPicPr>
            <a:picLocks noGrp="1" noChangeAspect="1"/>
          </p:cNvPicPr>
          <p:nvPr>
            <p:ph idx="1"/>
          </p:nvPr>
        </p:nvPicPr>
        <p:blipFill>
          <a:blip r:embed="rId2"/>
          <a:stretch>
            <a:fillRect/>
          </a:stretch>
        </p:blipFill>
        <p:spPr>
          <a:xfrm>
            <a:off x="297789" y="943276"/>
            <a:ext cx="5725011" cy="4351338"/>
          </a:xfrm>
          <a:prstGeom prst="rect">
            <a:avLst/>
          </a:prstGeom>
        </p:spPr>
      </p:pic>
      <p:pic>
        <p:nvPicPr>
          <p:cNvPr id="7" name="Picture 6"/>
          <p:cNvPicPr>
            <a:picLocks noChangeAspect="1"/>
          </p:cNvPicPr>
          <p:nvPr/>
        </p:nvPicPr>
        <p:blipFill>
          <a:blip r:embed="rId3"/>
          <a:stretch>
            <a:fillRect/>
          </a:stretch>
        </p:blipFill>
        <p:spPr>
          <a:xfrm>
            <a:off x="6096000" y="937619"/>
            <a:ext cx="5934777" cy="4362652"/>
          </a:xfrm>
          <a:prstGeom prst="rect">
            <a:avLst/>
          </a:prstGeom>
        </p:spPr>
      </p:pic>
    </p:spTree>
    <p:extLst>
      <p:ext uri="{BB962C8B-B14F-4D97-AF65-F5344CB8AC3E}">
        <p14:creationId xmlns:p14="http://schemas.microsoft.com/office/powerpoint/2010/main" val="2852309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8151"/>
          </a:xfrm>
        </p:spPr>
        <p:txBody>
          <a:bodyPr>
            <a:normAutofit/>
          </a:bodyPr>
          <a:lstStyle/>
          <a:p>
            <a:pPr algn="ctr"/>
            <a:r>
              <a:rPr lang="de-DE" sz="3200" dirty="0">
                <a:cs typeface="Times New Roman" panose="02020603050405020304" pitchFamily="18" charset="0"/>
              </a:rPr>
              <a:t>Một số sản phẩm từ rừng</a:t>
            </a:r>
            <a:endParaRPr lang="en-US" sz="3200" dirty="0"/>
          </a:p>
        </p:txBody>
      </p:sp>
      <p:sp>
        <p:nvSpPr>
          <p:cNvPr id="5" name="TextBox 4"/>
          <p:cNvSpPr txBox="1"/>
          <p:nvPr/>
        </p:nvSpPr>
        <p:spPr>
          <a:xfrm>
            <a:off x="838200" y="5505652"/>
            <a:ext cx="4436444"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048141" y="5551818"/>
            <a:ext cx="3416968"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endParaRPr lang="en-US" sz="3200" dirty="0">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idx="1"/>
          </p:nvPr>
        </p:nvPicPr>
        <p:blipFill>
          <a:blip r:embed="rId2"/>
          <a:stretch>
            <a:fillRect/>
          </a:stretch>
        </p:blipFill>
        <p:spPr>
          <a:xfrm>
            <a:off x="294216" y="937619"/>
            <a:ext cx="5801784" cy="4351338"/>
          </a:xfrm>
          <a:prstGeom prst="rect">
            <a:avLst/>
          </a:prstGeom>
        </p:spPr>
      </p:pic>
      <p:pic>
        <p:nvPicPr>
          <p:cNvPr id="9" name="Picture 8"/>
          <p:cNvPicPr>
            <a:picLocks noChangeAspect="1"/>
          </p:cNvPicPr>
          <p:nvPr/>
        </p:nvPicPr>
        <p:blipFill>
          <a:blip r:embed="rId3"/>
          <a:stretch>
            <a:fillRect/>
          </a:stretch>
        </p:blipFill>
        <p:spPr>
          <a:xfrm>
            <a:off x="6096000" y="931269"/>
            <a:ext cx="5810251" cy="4357688"/>
          </a:xfrm>
          <a:prstGeom prst="rect">
            <a:avLst/>
          </a:prstGeom>
        </p:spPr>
      </p:pic>
    </p:spTree>
    <p:extLst>
      <p:ext uri="{BB962C8B-B14F-4D97-AF65-F5344CB8AC3E}">
        <p14:creationId xmlns:p14="http://schemas.microsoft.com/office/powerpoint/2010/main" val="982065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8151"/>
          </a:xfrm>
        </p:spPr>
        <p:txBody>
          <a:bodyPr>
            <a:normAutofit/>
          </a:bodyPr>
          <a:lstStyle/>
          <a:p>
            <a:pPr algn="ctr"/>
            <a:r>
              <a:rPr lang="de-DE" sz="3200" dirty="0">
                <a:cs typeface="Times New Roman" panose="02020603050405020304" pitchFamily="18" charset="0"/>
              </a:rPr>
              <a:t>Một số sản phẩm từ rừng</a:t>
            </a:r>
            <a:endParaRPr lang="en-US" sz="3200" dirty="0"/>
          </a:p>
        </p:txBody>
      </p:sp>
      <p:sp>
        <p:nvSpPr>
          <p:cNvPr id="5" name="TextBox 4"/>
          <p:cNvSpPr txBox="1"/>
          <p:nvPr/>
        </p:nvSpPr>
        <p:spPr>
          <a:xfrm>
            <a:off x="838200" y="5505652"/>
            <a:ext cx="4436444"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048141" y="5551818"/>
            <a:ext cx="3416968"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Du </a:t>
            </a:r>
            <a:r>
              <a:rPr lang="en-US" sz="3200" dirty="0" err="1">
                <a:latin typeface="Times New Roman" panose="02020603050405020304" pitchFamily="18" charset="0"/>
                <a:cs typeface="Times New Roman" panose="02020603050405020304" pitchFamily="18" charset="0"/>
              </a:rPr>
              <a:t>lịch</a:t>
            </a:r>
            <a:endParaRPr lang="en-US" sz="32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46776" y="931269"/>
            <a:ext cx="6049224" cy="4357688"/>
          </a:xfrm>
          <a:prstGeom prst="rect">
            <a:avLst/>
          </a:prstGeom>
        </p:spPr>
      </p:pic>
      <p:pic>
        <p:nvPicPr>
          <p:cNvPr id="10" name="Picture 9"/>
          <p:cNvPicPr>
            <a:picLocks noChangeAspect="1"/>
          </p:cNvPicPr>
          <p:nvPr/>
        </p:nvPicPr>
        <p:blipFill>
          <a:blip r:embed="rId3"/>
          <a:stretch>
            <a:fillRect/>
          </a:stretch>
        </p:blipFill>
        <p:spPr>
          <a:xfrm>
            <a:off x="6095999" y="931269"/>
            <a:ext cx="5810251" cy="4357688"/>
          </a:xfrm>
          <a:prstGeom prst="rect">
            <a:avLst/>
          </a:prstGeom>
        </p:spPr>
      </p:pic>
    </p:spTree>
    <p:extLst>
      <p:ext uri="{BB962C8B-B14F-4D97-AF65-F5344CB8AC3E}">
        <p14:creationId xmlns:p14="http://schemas.microsoft.com/office/powerpoint/2010/main" val="1879980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677878"/>
            <a:ext cx="9144000" cy="579922"/>
          </a:xfrm>
        </p:spPr>
        <p:txBody>
          <a:bodyPr/>
          <a:lstStyle/>
          <a:p>
            <a:r>
              <a:rPr lang="en-US" dirty="0"/>
              <a:t>GV: Nguyễn Thị Hải</a:t>
            </a:r>
          </a:p>
        </p:txBody>
      </p:sp>
      <p:pic>
        <p:nvPicPr>
          <p:cNvPr id="6" name="Picture 5"/>
          <p:cNvPicPr>
            <a:picLocks noChangeAspect="1"/>
          </p:cNvPicPr>
          <p:nvPr/>
        </p:nvPicPr>
        <p:blipFill>
          <a:blip r:embed="rId2"/>
          <a:stretch>
            <a:fillRect/>
          </a:stretch>
        </p:blipFill>
        <p:spPr>
          <a:xfrm>
            <a:off x="0" y="23395"/>
            <a:ext cx="12118206" cy="6834605"/>
          </a:xfrm>
          <a:prstGeom prst="rect">
            <a:avLst/>
          </a:prstGeom>
        </p:spPr>
      </p:pic>
      <p:sp>
        <p:nvSpPr>
          <p:cNvPr id="8" name="Title 1"/>
          <p:cNvSpPr txBox="1">
            <a:spLocks/>
          </p:cNvSpPr>
          <p:nvPr/>
        </p:nvSpPr>
        <p:spPr>
          <a:xfrm>
            <a:off x="36897" y="2697480"/>
            <a:ext cx="12118206" cy="2560320"/>
          </a:xfrm>
          <a:prstGeom prst="rect">
            <a:avLst/>
          </a:prstGeom>
          <a:solidFill>
            <a:schemeClr val="accent6">
              <a:lumMod val="7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mj-cs"/>
              </a:defRPr>
            </a:lvl1pPr>
          </a:lstStyle>
          <a:p>
            <a:r>
              <a:rPr lang="en-US" sz="3400" b="1" dirty="0">
                <a:solidFill>
                  <a:schemeClr val="bg1"/>
                </a:solidFill>
              </a:rPr>
              <a:t>ÔN TẬP GIỮA KÌ I</a:t>
            </a:r>
          </a:p>
          <a:p>
            <a:endParaRPr lang="en-US" sz="3400" b="1" dirty="0">
              <a:solidFill>
                <a:schemeClr val="bg1"/>
              </a:solidFill>
            </a:endParaRPr>
          </a:p>
          <a:p>
            <a:endParaRPr lang="en-US" sz="3400" b="1" dirty="0">
              <a:solidFill>
                <a:schemeClr val="bg1"/>
              </a:solidFill>
            </a:endParaRPr>
          </a:p>
          <a:p>
            <a:endParaRPr lang="en-US" sz="3400" b="1" dirty="0">
              <a:solidFill>
                <a:schemeClr val="bg1"/>
              </a:solidFill>
            </a:endParaRPr>
          </a:p>
          <a:p>
            <a:r>
              <a:rPr lang="en-US" sz="3400" i="1" dirty="0">
                <a:solidFill>
                  <a:schemeClr val="bg1"/>
                </a:solidFill>
              </a:rPr>
              <a:t>GV: Nguyễn Thị Hải</a:t>
            </a:r>
          </a:p>
        </p:txBody>
      </p:sp>
    </p:spTree>
    <p:extLst>
      <p:ext uri="{BB962C8B-B14F-4D97-AF65-F5344CB8AC3E}">
        <p14:creationId xmlns:p14="http://schemas.microsoft.com/office/powerpoint/2010/main" val="1820392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Hoạt</a:t>
            </a:r>
            <a:r>
              <a:rPr lang="en-US" dirty="0"/>
              <a:t> </a:t>
            </a:r>
            <a:r>
              <a:rPr lang="en-US" dirty="0" err="1"/>
              <a:t>động</a:t>
            </a:r>
            <a:r>
              <a:rPr lang="en-US" dirty="0"/>
              <a:t> </a:t>
            </a:r>
            <a:r>
              <a:rPr lang="en-US" dirty="0" err="1"/>
              <a:t>luyện</a:t>
            </a:r>
            <a:r>
              <a:rPr lang="en-US" dirty="0"/>
              <a:t> </a:t>
            </a:r>
            <a:r>
              <a:rPr lang="en-US" dirty="0" err="1"/>
              <a:t>tập</a:t>
            </a:r>
            <a:endParaRPr lang="en-US" dirty="0"/>
          </a:p>
        </p:txBody>
      </p:sp>
      <p:sp>
        <p:nvSpPr>
          <p:cNvPr id="3" name="Content Placeholder 2"/>
          <p:cNvSpPr>
            <a:spLocks noGrp="1"/>
          </p:cNvSpPr>
          <p:nvPr>
            <p:ph idx="1"/>
          </p:nvPr>
        </p:nvSpPr>
        <p:spPr/>
        <p:txBody>
          <a:bodyPr/>
          <a:lstStyle/>
          <a:p>
            <a:endParaRPr lang="en-US" dirty="0"/>
          </a:p>
        </p:txBody>
      </p:sp>
      <p:sp>
        <p:nvSpPr>
          <p:cNvPr id="4" name="Horizontal Scroll 3"/>
          <p:cNvSpPr/>
          <p:nvPr/>
        </p:nvSpPr>
        <p:spPr>
          <a:xfrm>
            <a:off x="1443789" y="1260909"/>
            <a:ext cx="9394257" cy="5361272"/>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5">
                    <a:lumMod val="50000"/>
                  </a:schemeClr>
                </a:solidFill>
                <a:latin typeface="Times New Roman" panose="02020603050405020304" pitchFamily="18" charset="0"/>
              </a:rPr>
              <a:t>Giáo</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viên</a:t>
            </a:r>
            <a:r>
              <a:rPr lang="en-US" sz="2800" dirty="0">
                <a:solidFill>
                  <a:schemeClr val="accent5">
                    <a:lumMod val="50000"/>
                  </a:schemeClr>
                </a:solidFill>
                <a:latin typeface="Times New Roman" panose="02020603050405020304" pitchFamily="18" charset="0"/>
              </a:rPr>
              <a:t> chia </a:t>
            </a:r>
            <a:r>
              <a:rPr lang="en-US" sz="2800" dirty="0" err="1">
                <a:solidFill>
                  <a:schemeClr val="accent5">
                    <a:lumMod val="50000"/>
                  </a:schemeClr>
                </a:solidFill>
                <a:latin typeface="Times New Roman" panose="02020603050405020304" pitchFamily="18" charset="0"/>
              </a:rPr>
              <a:t>nhóm</a:t>
            </a:r>
            <a:r>
              <a:rPr lang="en-US" sz="2800" dirty="0">
                <a:solidFill>
                  <a:schemeClr val="accent5">
                    <a:lumMod val="50000"/>
                  </a:schemeClr>
                </a:solidFill>
                <a:latin typeface="Times New Roman" panose="02020603050405020304" pitchFamily="18" charset="0"/>
              </a:rPr>
              <a:t> HS, </a:t>
            </a:r>
            <a:r>
              <a:rPr lang="en-US" sz="2800" dirty="0" err="1">
                <a:solidFill>
                  <a:schemeClr val="accent5">
                    <a:lumMod val="50000"/>
                  </a:schemeClr>
                </a:solidFill>
                <a:latin typeface="Times New Roman" panose="02020603050405020304" pitchFamily="18" charset="0"/>
              </a:rPr>
              <a:t>giao</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mỗi</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nhóm</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hoàn</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thành</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một</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số</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câu</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hỏi</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như</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sau</a:t>
            </a:r>
            <a:r>
              <a:rPr lang="en-US" sz="2800" dirty="0">
                <a:solidFill>
                  <a:schemeClr val="accent5">
                    <a:lumMod val="50000"/>
                  </a:schemeClr>
                </a:solidFill>
                <a:latin typeface="Times New Roman" panose="02020603050405020304" pitchFamily="18" charset="0"/>
              </a:rPr>
              <a:t>:</a:t>
            </a:r>
          </a:p>
          <a:p>
            <a:pPr algn="ctr"/>
            <a:r>
              <a:rPr lang="en-US" sz="2800" dirty="0" err="1">
                <a:solidFill>
                  <a:schemeClr val="accent5">
                    <a:lumMod val="50000"/>
                  </a:schemeClr>
                </a:solidFill>
                <a:latin typeface="Times New Roman" panose="02020603050405020304" pitchFamily="18" charset="0"/>
              </a:rPr>
              <a:t>Nhóm</a:t>
            </a:r>
            <a:r>
              <a:rPr lang="en-US" sz="2800" dirty="0">
                <a:solidFill>
                  <a:schemeClr val="accent5">
                    <a:lumMod val="50000"/>
                  </a:schemeClr>
                </a:solidFill>
                <a:latin typeface="Times New Roman" panose="02020603050405020304" pitchFamily="18" charset="0"/>
              </a:rPr>
              <a:t> 1: </a:t>
            </a:r>
            <a:r>
              <a:rPr lang="en-US" sz="2800" dirty="0" err="1">
                <a:solidFill>
                  <a:schemeClr val="accent5">
                    <a:lumMod val="50000"/>
                  </a:schemeClr>
                </a:solidFill>
                <a:latin typeface="Times New Roman" panose="02020603050405020304" pitchFamily="18" charset="0"/>
              </a:rPr>
              <a:t>Câu</a:t>
            </a:r>
            <a:r>
              <a:rPr lang="en-US" sz="2800" dirty="0">
                <a:solidFill>
                  <a:schemeClr val="accent5">
                    <a:lumMod val="50000"/>
                  </a:schemeClr>
                </a:solidFill>
                <a:latin typeface="Times New Roman" panose="02020603050405020304" pitchFamily="18" charset="0"/>
              </a:rPr>
              <a:t> 1,2 </a:t>
            </a:r>
            <a:r>
              <a:rPr lang="en-US" sz="2800" dirty="0" err="1">
                <a:solidFill>
                  <a:schemeClr val="accent5">
                    <a:lumMod val="50000"/>
                  </a:schemeClr>
                </a:solidFill>
                <a:latin typeface="Times New Roman" panose="02020603050405020304" pitchFamily="18" charset="0"/>
              </a:rPr>
              <a:t>tự</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luận</a:t>
            </a:r>
            <a:endParaRPr lang="en-US" sz="2800" dirty="0">
              <a:solidFill>
                <a:schemeClr val="accent5">
                  <a:lumMod val="50000"/>
                </a:schemeClr>
              </a:solidFill>
              <a:latin typeface="Times New Roman" panose="02020603050405020304" pitchFamily="18" charset="0"/>
            </a:endParaRPr>
          </a:p>
          <a:p>
            <a:pPr algn="ctr"/>
            <a:r>
              <a:rPr lang="en-US" sz="2800" dirty="0" err="1">
                <a:solidFill>
                  <a:schemeClr val="accent5">
                    <a:lumMod val="50000"/>
                  </a:schemeClr>
                </a:solidFill>
                <a:latin typeface="Times New Roman" panose="02020603050405020304" pitchFamily="18" charset="0"/>
              </a:rPr>
              <a:t>Nhóm</a:t>
            </a:r>
            <a:r>
              <a:rPr lang="en-US" sz="2800" dirty="0">
                <a:solidFill>
                  <a:schemeClr val="accent5">
                    <a:lumMod val="50000"/>
                  </a:schemeClr>
                </a:solidFill>
                <a:latin typeface="Times New Roman" panose="02020603050405020304" pitchFamily="18" charset="0"/>
              </a:rPr>
              <a:t> 2: </a:t>
            </a:r>
            <a:r>
              <a:rPr lang="en-US" sz="2800" dirty="0" err="1">
                <a:solidFill>
                  <a:schemeClr val="accent5">
                    <a:lumMod val="50000"/>
                  </a:schemeClr>
                </a:solidFill>
                <a:latin typeface="Times New Roman" panose="02020603050405020304" pitchFamily="18" charset="0"/>
              </a:rPr>
              <a:t>Câu</a:t>
            </a:r>
            <a:r>
              <a:rPr lang="en-US" sz="2800" dirty="0">
                <a:solidFill>
                  <a:schemeClr val="accent5">
                    <a:lumMod val="50000"/>
                  </a:schemeClr>
                </a:solidFill>
                <a:latin typeface="Times New Roman" panose="02020603050405020304" pitchFamily="18" charset="0"/>
              </a:rPr>
              <a:t> 3,4 </a:t>
            </a:r>
            <a:r>
              <a:rPr lang="en-US" sz="2800" dirty="0" err="1">
                <a:solidFill>
                  <a:schemeClr val="accent5">
                    <a:lumMod val="50000"/>
                  </a:schemeClr>
                </a:solidFill>
                <a:latin typeface="Times New Roman" panose="02020603050405020304" pitchFamily="18" charset="0"/>
              </a:rPr>
              <a:t>tự</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luận</a:t>
            </a:r>
            <a:endParaRPr lang="en-US" sz="2800" dirty="0">
              <a:solidFill>
                <a:schemeClr val="accent5">
                  <a:lumMod val="50000"/>
                </a:schemeClr>
              </a:solidFill>
              <a:latin typeface="Times New Roman" panose="02020603050405020304" pitchFamily="18" charset="0"/>
            </a:endParaRPr>
          </a:p>
          <a:p>
            <a:pPr algn="ctr"/>
            <a:r>
              <a:rPr lang="en-US" sz="2800" dirty="0" err="1">
                <a:solidFill>
                  <a:schemeClr val="accent5">
                    <a:lumMod val="50000"/>
                  </a:schemeClr>
                </a:solidFill>
                <a:latin typeface="Times New Roman" panose="02020603050405020304" pitchFamily="18" charset="0"/>
              </a:rPr>
              <a:t>Nhóm</a:t>
            </a:r>
            <a:r>
              <a:rPr lang="en-US" sz="2800" dirty="0">
                <a:solidFill>
                  <a:schemeClr val="accent5">
                    <a:lumMod val="50000"/>
                  </a:schemeClr>
                </a:solidFill>
                <a:latin typeface="Times New Roman" panose="02020603050405020304" pitchFamily="18" charset="0"/>
              </a:rPr>
              <a:t> 3: </a:t>
            </a:r>
            <a:r>
              <a:rPr lang="en-US" sz="2800" dirty="0" err="1">
                <a:solidFill>
                  <a:schemeClr val="accent5">
                    <a:lumMod val="50000"/>
                  </a:schemeClr>
                </a:solidFill>
                <a:latin typeface="Times New Roman" panose="02020603050405020304" pitchFamily="18" charset="0"/>
              </a:rPr>
              <a:t>Câu</a:t>
            </a:r>
            <a:r>
              <a:rPr lang="en-US" sz="2800" dirty="0">
                <a:solidFill>
                  <a:schemeClr val="accent5">
                    <a:lumMod val="50000"/>
                  </a:schemeClr>
                </a:solidFill>
                <a:latin typeface="Times New Roman" panose="02020603050405020304" pitchFamily="18" charset="0"/>
              </a:rPr>
              <a:t> 5,6,7 </a:t>
            </a:r>
            <a:r>
              <a:rPr lang="en-US" sz="2800" dirty="0" err="1">
                <a:solidFill>
                  <a:schemeClr val="accent5">
                    <a:lumMod val="50000"/>
                  </a:schemeClr>
                </a:solidFill>
                <a:latin typeface="Times New Roman" panose="02020603050405020304" pitchFamily="18" charset="0"/>
              </a:rPr>
              <a:t>tự</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luận</a:t>
            </a:r>
            <a:endParaRPr lang="en-US" sz="2800" dirty="0">
              <a:solidFill>
                <a:schemeClr val="accent5">
                  <a:lumMod val="50000"/>
                </a:schemeClr>
              </a:solidFill>
              <a:latin typeface="Times New Roman" panose="02020603050405020304" pitchFamily="18" charset="0"/>
            </a:endParaRPr>
          </a:p>
          <a:p>
            <a:pPr algn="ctr"/>
            <a:r>
              <a:rPr lang="en-US" sz="2800" dirty="0" err="1">
                <a:solidFill>
                  <a:schemeClr val="accent5">
                    <a:lumMod val="50000"/>
                  </a:schemeClr>
                </a:solidFill>
                <a:latin typeface="Times New Roman" panose="02020603050405020304" pitchFamily="18" charset="0"/>
              </a:rPr>
              <a:t>Nhóm</a:t>
            </a:r>
            <a:r>
              <a:rPr lang="en-US" sz="2800" dirty="0">
                <a:solidFill>
                  <a:schemeClr val="accent5">
                    <a:lumMod val="50000"/>
                  </a:schemeClr>
                </a:solidFill>
                <a:latin typeface="Times New Roman" panose="02020603050405020304" pitchFamily="18" charset="0"/>
              </a:rPr>
              <a:t> 4: </a:t>
            </a:r>
            <a:r>
              <a:rPr lang="en-US" sz="2800" dirty="0" err="1">
                <a:solidFill>
                  <a:schemeClr val="accent5">
                    <a:lumMod val="50000"/>
                  </a:schemeClr>
                </a:solidFill>
                <a:latin typeface="Times New Roman" panose="02020603050405020304" pitchFamily="18" charset="0"/>
              </a:rPr>
              <a:t>Câu</a:t>
            </a:r>
            <a:r>
              <a:rPr lang="en-US" sz="2800" dirty="0">
                <a:solidFill>
                  <a:schemeClr val="accent5">
                    <a:lumMod val="50000"/>
                  </a:schemeClr>
                </a:solidFill>
                <a:latin typeface="Times New Roman" panose="02020603050405020304" pitchFamily="18" charset="0"/>
              </a:rPr>
              <a:t> 8,9 </a:t>
            </a:r>
            <a:r>
              <a:rPr lang="en-US" sz="2800" dirty="0" err="1">
                <a:solidFill>
                  <a:schemeClr val="accent5">
                    <a:lumMod val="50000"/>
                  </a:schemeClr>
                </a:solidFill>
                <a:latin typeface="Times New Roman" panose="02020603050405020304" pitchFamily="18" charset="0"/>
              </a:rPr>
              <a:t>tự</a:t>
            </a:r>
            <a:r>
              <a:rPr lang="en-US" sz="2800" dirty="0">
                <a:solidFill>
                  <a:schemeClr val="accent5">
                    <a:lumMod val="50000"/>
                  </a:schemeClr>
                </a:solidFill>
                <a:latin typeface="Times New Roman" panose="02020603050405020304" pitchFamily="18" charset="0"/>
              </a:rPr>
              <a:t> </a:t>
            </a:r>
            <a:r>
              <a:rPr lang="en-US" sz="2800" dirty="0" err="1">
                <a:solidFill>
                  <a:schemeClr val="accent5">
                    <a:lumMod val="50000"/>
                  </a:schemeClr>
                </a:solidFill>
                <a:latin typeface="Times New Roman" panose="02020603050405020304" pitchFamily="18" charset="0"/>
              </a:rPr>
              <a:t>luận</a:t>
            </a:r>
            <a:endParaRPr lang="en-US" sz="2800" dirty="0">
              <a:solidFill>
                <a:schemeClr val="accent5">
                  <a:lumMod val="50000"/>
                </a:schemeClr>
              </a:solidFill>
              <a:latin typeface="Times New Roman" panose="02020603050405020304" pitchFamily="18" charset="0"/>
            </a:endParaRPr>
          </a:p>
        </p:txBody>
      </p:sp>
    </p:spTree>
    <p:extLst>
      <p:ext uri="{BB962C8B-B14F-4D97-AF65-F5344CB8AC3E}">
        <p14:creationId xmlns:p14="http://schemas.microsoft.com/office/powerpoint/2010/main" val="332828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1"/>
            <a:ext cx="10515600" cy="1001028"/>
          </a:xfrm>
        </p:spPr>
        <p:txBody>
          <a:bodyPr>
            <a:noAutofit/>
          </a:bodyPr>
          <a:lstStyle/>
          <a:p>
            <a:pPr>
              <a:lnSpc>
                <a:spcPct val="150000"/>
              </a:lnSpc>
            </a:pPr>
            <a:r>
              <a:rPr lang="en-US" sz="2800" dirty="0" err="1">
                <a:solidFill>
                  <a:schemeClr val="accent5"/>
                </a:solidFill>
              </a:rPr>
              <a:t>Câu</a:t>
            </a:r>
            <a:r>
              <a:rPr lang="en-US" sz="2800" dirty="0">
                <a:solidFill>
                  <a:schemeClr val="accent5"/>
                </a:solidFill>
              </a:rPr>
              <a:t> 1: </a:t>
            </a:r>
            <a:r>
              <a:rPr lang="en-US" sz="2800" dirty="0" err="1">
                <a:solidFill>
                  <a:schemeClr val="accent5"/>
                </a:solidFill>
              </a:rPr>
              <a:t>Vì</a:t>
            </a:r>
            <a:r>
              <a:rPr lang="en-US" sz="2800" dirty="0">
                <a:solidFill>
                  <a:schemeClr val="accent5"/>
                </a:solidFill>
              </a:rPr>
              <a:t> </a:t>
            </a:r>
            <a:r>
              <a:rPr lang="en-US" sz="2800" dirty="0" err="1">
                <a:solidFill>
                  <a:schemeClr val="accent5"/>
                </a:solidFill>
              </a:rPr>
              <a:t>sao</a:t>
            </a:r>
            <a:r>
              <a:rPr lang="en-US" sz="2800" dirty="0">
                <a:solidFill>
                  <a:schemeClr val="accent5"/>
                </a:solidFill>
              </a:rPr>
              <a:t> </a:t>
            </a:r>
            <a:r>
              <a:rPr lang="en-US" sz="2800" dirty="0" err="1">
                <a:solidFill>
                  <a:schemeClr val="accent5"/>
                </a:solidFill>
              </a:rPr>
              <a:t>rừng</a:t>
            </a:r>
            <a:r>
              <a:rPr lang="en-US" sz="2800" dirty="0">
                <a:solidFill>
                  <a:schemeClr val="accent5"/>
                </a:solidFill>
              </a:rPr>
              <a:t> </a:t>
            </a:r>
            <a:r>
              <a:rPr lang="en-US" sz="2800" dirty="0" err="1">
                <a:solidFill>
                  <a:schemeClr val="accent5"/>
                </a:solidFill>
              </a:rPr>
              <a:t>lại</a:t>
            </a:r>
            <a:r>
              <a:rPr lang="en-US" sz="2800" dirty="0">
                <a:solidFill>
                  <a:schemeClr val="accent5"/>
                </a:solidFill>
              </a:rPr>
              <a:t> </a:t>
            </a:r>
            <a:r>
              <a:rPr lang="en-US" sz="2800" dirty="0" err="1">
                <a:solidFill>
                  <a:schemeClr val="accent5"/>
                </a:solidFill>
              </a:rPr>
              <a:t>có</a:t>
            </a:r>
            <a:r>
              <a:rPr lang="en-US" sz="2800" dirty="0">
                <a:solidFill>
                  <a:schemeClr val="accent5"/>
                </a:solidFill>
              </a:rPr>
              <a:t> </a:t>
            </a:r>
            <a:r>
              <a:rPr lang="en-US" sz="2800" dirty="0" err="1">
                <a:solidFill>
                  <a:schemeClr val="accent5"/>
                </a:solidFill>
              </a:rPr>
              <a:t>vai</a:t>
            </a:r>
            <a:r>
              <a:rPr lang="en-US" sz="2800" dirty="0">
                <a:solidFill>
                  <a:schemeClr val="accent5"/>
                </a:solidFill>
              </a:rPr>
              <a:t> </a:t>
            </a:r>
            <a:r>
              <a:rPr lang="en-US" sz="2800" dirty="0" err="1">
                <a:solidFill>
                  <a:schemeClr val="accent5"/>
                </a:solidFill>
              </a:rPr>
              <a:t>trò</a:t>
            </a:r>
            <a:r>
              <a:rPr lang="en-US" sz="2800" dirty="0">
                <a:solidFill>
                  <a:schemeClr val="accent5"/>
                </a:solidFill>
              </a:rPr>
              <a:t> </a:t>
            </a:r>
            <a:r>
              <a:rPr lang="en-US" sz="2800" dirty="0" err="1">
                <a:solidFill>
                  <a:schemeClr val="accent5"/>
                </a:solidFill>
              </a:rPr>
              <a:t>quan</a:t>
            </a:r>
            <a:r>
              <a:rPr lang="en-US" sz="2800" dirty="0">
                <a:solidFill>
                  <a:schemeClr val="accent5"/>
                </a:solidFill>
              </a:rPr>
              <a:t> </a:t>
            </a:r>
            <a:r>
              <a:rPr lang="en-US" sz="2800" dirty="0" err="1">
                <a:solidFill>
                  <a:schemeClr val="accent5"/>
                </a:solidFill>
              </a:rPr>
              <a:t>trọng</a:t>
            </a:r>
            <a:r>
              <a:rPr lang="en-US" sz="2800" dirty="0">
                <a:solidFill>
                  <a:schemeClr val="accent5"/>
                </a:solidFill>
              </a:rPr>
              <a:t> </a:t>
            </a:r>
            <a:r>
              <a:rPr lang="en-US" sz="2800" dirty="0" err="1">
                <a:solidFill>
                  <a:schemeClr val="accent5"/>
                </a:solidFill>
              </a:rPr>
              <a:t>trong</a:t>
            </a:r>
            <a:r>
              <a:rPr lang="en-US" sz="2800" dirty="0">
                <a:solidFill>
                  <a:schemeClr val="accent5"/>
                </a:solidFill>
              </a:rPr>
              <a:t> </a:t>
            </a:r>
            <a:r>
              <a:rPr lang="en-US" sz="2800" dirty="0" err="1">
                <a:solidFill>
                  <a:schemeClr val="accent5"/>
                </a:solidFill>
              </a:rPr>
              <a:t>bảo</a:t>
            </a:r>
            <a:r>
              <a:rPr lang="en-US" sz="2800" dirty="0">
                <a:solidFill>
                  <a:schemeClr val="accent5"/>
                </a:solidFill>
              </a:rPr>
              <a:t> </a:t>
            </a:r>
            <a:r>
              <a:rPr lang="en-US" sz="2800" dirty="0" err="1">
                <a:solidFill>
                  <a:schemeClr val="accent5"/>
                </a:solidFill>
              </a:rPr>
              <a:t>tồn</a:t>
            </a:r>
            <a:r>
              <a:rPr lang="en-US" sz="2800" dirty="0">
                <a:solidFill>
                  <a:schemeClr val="accent5"/>
                </a:solidFill>
              </a:rPr>
              <a:t> </a:t>
            </a:r>
            <a:r>
              <a:rPr lang="en-US" sz="2800" dirty="0" err="1">
                <a:solidFill>
                  <a:schemeClr val="accent5"/>
                </a:solidFill>
              </a:rPr>
              <a:t>đa</a:t>
            </a:r>
            <a:r>
              <a:rPr lang="en-US" sz="2800" dirty="0">
                <a:solidFill>
                  <a:schemeClr val="accent5"/>
                </a:solidFill>
              </a:rPr>
              <a:t> </a:t>
            </a:r>
            <a:r>
              <a:rPr lang="en-US" sz="2800" dirty="0" err="1">
                <a:solidFill>
                  <a:schemeClr val="accent5"/>
                </a:solidFill>
              </a:rPr>
              <a:t>dạng</a:t>
            </a:r>
            <a:r>
              <a:rPr lang="en-US" sz="2800" dirty="0">
                <a:solidFill>
                  <a:schemeClr val="accent5"/>
                </a:solidFill>
              </a:rPr>
              <a:t> </a:t>
            </a:r>
            <a:r>
              <a:rPr lang="en-US" sz="2800" dirty="0" err="1">
                <a:solidFill>
                  <a:schemeClr val="accent5"/>
                </a:solidFill>
              </a:rPr>
              <a:t>sinh</a:t>
            </a:r>
            <a:r>
              <a:rPr lang="en-US" sz="2800" dirty="0">
                <a:solidFill>
                  <a:schemeClr val="accent5"/>
                </a:solidFill>
              </a:rPr>
              <a:t> </a:t>
            </a:r>
            <a:r>
              <a:rPr lang="en-US" sz="2800" dirty="0" err="1">
                <a:solidFill>
                  <a:schemeClr val="accent5"/>
                </a:solidFill>
              </a:rPr>
              <a:t>học</a:t>
            </a:r>
            <a:r>
              <a:rPr lang="en-US" sz="2800" dirty="0">
                <a:solidFill>
                  <a:schemeClr val="accent5"/>
                </a:solidFill>
              </a:rPr>
              <a:t> </a:t>
            </a:r>
            <a:r>
              <a:rPr lang="en-US" sz="2800" dirty="0" err="1">
                <a:solidFill>
                  <a:schemeClr val="accent5"/>
                </a:solidFill>
              </a:rPr>
              <a:t>và</a:t>
            </a:r>
            <a:r>
              <a:rPr lang="en-US" sz="2800" dirty="0">
                <a:solidFill>
                  <a:schemeClr val="accent5"/>
                </a:solidFill>
              </a:rPr>
              <a:t> </a:t>
            </a:r>
            <a:r>
              <a:rPr lang="en-US" sz="2800" dirty="0" err="1">
                <a:solidFill>
                  <a:schemeClr val="accent5"/>
                </a:solidFill>
              </a:rPr>
              <a:t>bảo</a:t>
            </a:r>
            <a:r>
              <a:rPr lang="en-US" sz="2800" dirty="0">
                <a:solidFill>
                  <a:schemeClr val="accent5"/>
                </a:solidFill>
              </a:rPr>
              <a:t> </a:t>
            </a:r>
            <a:r>
              <a:rPr lang="en-US" sz="2800" dirty="0" err="1">
                <a:solidFill>
                  <a:schemeClr val="accent5"/>
                </a:solidFill>
              </a:rPr>
              <a:t>vệ</a:t>
            </a:r>
            <a:r>
              <a:rPr lang="en-US" sz="2800" dirty="0">
                <a:solidFill>
                  <a:schemeClr val="accent5"/>
                </a:solidFill>
              </a:rPr>
              <a:t> </a:t>
            </a:r>
            <a:r>
              <a:rPr lang="en-US" sz="2800" dirty="0" err="1">
                <a:solidFill>
                  <a:schemeClr val="accent5"/>
                </a:solidFill>
              </a:rPr>
              <a:t>môi</a:t>
            </a:r>
            <a:r>
              <a:rPr lang="en-US" sz="2800" dirty="0">
                <a:solidFill>
                  <a:schemeClr val="accent5"/>
                </a:solidFill>
              </a:rPr>
              <a:t> trường </a:t>
            </a:r>
            <a:r>
              <a:rPr lang="en-US" sz="2800" dirty="0" err="1">
                <a:solidFill>
                  <a:schemeClr val="accent5"/>
                </a:solidFill>
              </a:rPr>
              <a:t>sinh</a:t>
            </a:r>
            <a:r>
              <a:rPr lang="en-US" sz="2800" dirty="0">
                <a:solidFill>
                  <a:schemeClr val="accent5"/>
                </a:solidFill>
              </a:rPr>
              <a:t> </a:t>
            </a:r>
            <a:r>
              <a:rPr lang="en-US" sz="2800" dirty="0" err="1">
                <a:solidFill>
                  <a:schemeClr val="accent5"/>
                </a:solidFill>
              </a:rPr>
              <a:t>thái</a:t>
            </a:r>
            <a:r>
              <a:rPr lang="en-US" sz="2800" dirty="0">
                <a:solidFill>
                  <a:schemeClr val="accent5"/>
                </a:solidFill>
              </a:rPr>
              <a:t>?</a:t>
            </a:r>
          </a:p>
        </p:txBody>
      </p:sp>
      <p:sp>
        <p:nvSpPr>
          <p:cNvPr id="3" name="Content Placeholder 2"/>
          <p:cNvSpPr>
            <a:spLocks noGrp="1"/>
          </p:cNvSpPr>
          <p:nvPr>
            <p:ph idx="1"/>
          </p:nvPr>
        </p:nvSpPr>
        <p:spPr>
          <a:xfrm>
            <a:off x="838200" y="1549667"/>
            <a:ext cx="10515600" cy="4627296"/>
          </a:xfrm>
          <a:solidFill>
            <a:schemeClr val="accent3">
              <a:lumMod val="20000"/>
              <a:lumOff val="80000"/>
            </a:schemeClr>
          </a:solidFill>
        </p:spPr>
        <p:txBody>
          <a:bodyPr>
            <a:normAutofit/>
          </a:bodyPr>
          <a:lstStyle/>
          <a:p>
            <a:pPr marL="0" indent="0">
              <a:lnSpc>
                <a:spcPct val="150000"/>
              </a:lnSpc>
              <a:buNone/>
            </a:pPr>
            <a:r>
              <a:rPr lang="de-DE" dirty="0"/>
              <a:t>- </a:t>
            </a:r>
            <a:r>
              <a:rPr lang="en-US" dirty="0" err="1"/>
              <a:t>Rừng</a:t>
            </a:r>
            <a:r>
              <a:rPr lang="en-US" dirty="0"/>
              <a:t> </a:t>
            </a:r>
            <a:r>
              <a:rPr lang="en-US" dirty="0" err="1"/>
              <a:t>hít</a:t>
            </a:r>
            <a:r>
              <a:rPr lang="en-US" dirty="0"/>
              <a:t> </a:t>
            </a:r>
            <a:r>
              <a:rPr lang="en-US" dirty="0" err="1"/>
              <a:t>khí</a:t>
            </a:r>
            <a:r>
              <a:rPr lang="en-US" dirty="0"/>
              <a:t> </a:t>
            </a:r>
            <a:r>
              <a:rPr lang="en-US" dirty="0" err="1"/>
              <a:t>cacbonic</a:t>
            </a:r>
            <a:r>
              <a:rPr lang="en-US" dirty="0"/>
              <a:t> </a:t>
            </a:r>
            <a:r>
              <a:rPr lang="en-US" dirty="0" err="1"/>
              <a:t>và</a:t>
            </a:r>
            <a:r>
              <a:rPr lang="en-US" dirty="0"/>
              <a:t> </a:t>
            </a:r>
            <a:r>
              <a:rPr lang="en-US" dirty="0" err="1"/>
              <a:t>nhả</a:t>
            </a:r>
            <a:r>
              <a:rPr lang="en-US" dirty="0"/>
              <a:t> </a:t>
            </a:r>
            <a:r>
              <a:rPr lang="en-US" dirty="0" err="1"/>
              <a:t>ra</a:t>
            </a:r>
            <a:r>
              <a:rPr lang="en-US" dirty="0"/>
              <a:t> </a:t>
            </a:r>
            <a:r>
              <a:rPr lang="en-US" dirty="0" err="1"/>
              <a:t>khí</a:t>
            </a:r>
            <a:r>
              <a:rPr lang="en-US" dirty="0"/>
              <a:t> oxy </a:t>
            </a:r>
            <a:r>
              <a:rPr lang="en-US" dirty="0" err="1"/>
              <a:t>nhằm</a:t>
            </a:r>
            <a:r>
              <a:rPr lang="en-US" dirty="0"/>
              <a:t> </a:t>
            </a:r>
            <a:r>
              <a:rPr lang="en-US" dirty="0" err="1"/>
              <a:t>điều</a:t>
            </a:r>
            <a:r>
              <a:rPr lang="en-US" dirty="0"/>
              <a:t> </a:t>
            </a:r>
            <a:r>
              <a:rPr lang="en-US" dirty="0" err="1"/>
              <a:t>tiết</a:t>
            </a:r>
            <a:r>
              <a:rPr lang="en-US" dirty="0"/>
              <a:t> </a:t>
            </a:r>
            <a:r>
              <a:rPr lang="en-US" dirty="0" err="1"/>
              <a:t>không</a:t>
            </a:r>
            <a:r>
              <a:rPr lang="en-US" dirty="0"/>
              <a:t> </a:t>
            </a:r>
            <a:r>
              <a:rPr lang="en-US" dirty="0" err="1"/>
              <a:t>khí</a:t>
            </a:r>
            <a:r>
              <a:rPr lang="en-US" dirty="0"/>
              <a:t>;</a:t>
            </a:r>
          </a:p>
          <a:p>
            <a:pPr marL="0" indent="0">
              <a:lnSpc>
                <a:spcPct val="150000"/>
              </a:lnSpc>
              <a:buNone/>
            </a:pPr>
            <a:r>
              <a:rPr lang="en-US" dirty="0"/>
              <a:t>- </a:t>
            </a:r>
            <a:r>
              <a:rPr lang="en-US" dirty="0" err="1"/>
              <a:t>Là</a:t>
            </a:r>
            <a:r>
              <a:rPr lang="en-US" dirty="0"/>
              <a:t> </a:t>
            </a:r>
            <a:r>
              <a:rPr lang="en-US" dirty="0" err="1"/>
              <a:t>nơi</a:t>
            </a:r>
            <a:r>
              <a:rPr lang="en-US" dirty="0"/>
              <a:t> </a:t>
            </a:r>
            <a:r>
              <a:rPr lang="en-US" dirty="0" err="1"/>
              <a:t>trú</a:t>
            </a:r>
            <a:r>
              <a:rPr lang="en-US" dirty="0"/>
              <a:t> </a:t>
            </a:r>
            <a:r>
              <a:rPr lang="en-US" dirty="0" err="1"/>
              <a:t>ngụ</a:t>
            </a:r>
            <a:r>
              <a:rPr lang="en-US" dirty="0"/>
              <a:t> </a:t>
            </a:r>
            <a:r>
              <a:rPr lang="en-US" dirty="0" err="1"/>
              <a:t>và</a:t>
            </a:r>
            <a:r>
              <a:rPr lang="en-US" dirty="0"/>
              <a:t> </a:t>
            </a:r>
            <a:r>
              <a:rPr lang="en-US" dirty="0" err="1"/>
              <a:t>bảo</a:t>
            </a:r>
            <a:r>
              <a:rPr lang="en-US" dirty="0"/>
              <a:t> </a:t>
            </a:r>
            <a:r>
              <a:rPr lang="en-US" dirty="0" err="1"/>
              <a:t>tồn</a:t>
            </a:r>
            <a:r>
              <a:rPr lang="en-US" dirty="0"/>
              <a:t> </a:t>
            </a:r>
            <a:r>
              <a:rPr lang="en-US" dirty="0" err="1"/>
              <a:t>tự</a:t>
            </a:r>
            <a:r>
              <a:rPr lang="en-US" dirty="0"/>
              <a:t> </a:t>
            </a:r>
            <a:r>
              <a:rPr lang="en-US" dirty="0" err="1"/>
              <a:t>nhiên</a:t>
            </a:r>
            <a:r>
              <a:rPr lang="en-US" dirty="0"/>
              <a:t> </a:t>
            </a:r>
            <a:r>
              <a:rPr lang="en-US" dirty="0" err="1"/>
              <a:t>những</a:t>
            </a:r>
            <a:r>
              <a:rPr lang="en-US" dirty="0"/>
              <a:t> </a:t>
            </a:r>
            <a:r>
              <a:rPr lang="en-US" dirty="0" err="1"/>
              <a:t>hệ</a:t>
            </a:r>
            <a:r>
              <a:rPr lang="en-US" dirty="0"/>
              <a:t> gen </a:t>
            </a:r>
            <a:r>
              <a:rPr lang="en-US" dirty="0" err="1"/>
              <a:t>quý</a:t>
            </a:r>
            <a:r>
              <a:rPr lang="en-US" dirty="0"/>
              <a:t> </a:t>
            </a:r>
            <a:r>
              <a:rPr lang="en-US" dirty="0" err="1"/>
              <a:t>giá</a:t>
            </a:r>
            <a:r>
              <a:rPr lang="en-US" dirty="0"/>
              <a:t>, </a:t>
            </a:r>
            <a:r>
              <a:rPr lang="en-US" dirty="0" err="1"/>
              <a:t>giữ</a:t>
            </a:r>
            <a:r>
              <a:rPr lang="en-US" dirty="0"/>
              <a:t> </a:t>
            </a:r>
            <a:r>
              <a:rPr lang="en-US" dirty="0" err="1"/>
              <a:t>đa</a:t>
            </a:r>
            <a:r>
              <a:rPr lang="en-US" dirty="0"/>
              <a:t> </a:t>
            </a:r>
            <a:r>
              <a:rPr lang="en-US" dirty="0" err="1"/>
              <a:t>dạng</a:t>
            </a:r>
            <a:r>
              <a:rPr lang="en-US" dirty="0"/>
              <a:t> </a:t>
            </a:r>
            <a:r>
              <a:rPr lang="en-US" dirty="0" err="1"/>
              <a:t>sinh</a:t>
            </a:r>
            <a:r>
              <a:rPr lang="en-US" dirty="0"/>
              <a:t> </a:t>
            </a:r>
            <a:r>
              <a:rPr lang="en-US" dirty="0" err="1"/>
              <a:t>học</a:t>
            </a:r>
            <a:endParaRPr lang="en-US" dirty="0"/>
          </a:p>
          <a:p>
            <a:pPr marL="0" indent="0">
              <a:lnSpc>
                <a:spcPct val="150000"/>
              </a:lnSpc>
              <a:buNone/>
            </a:pPr>
            <a:r>
              <a:rPr lang="en-US" dirty="0"/>
              <a:t>- </a:t>
            </a:r>
            <a:r>
              <a:rPr lang="en-US" dirty="0" err="1"/>
              <a:t>Rừng</a:t>
            </a:r>
            <a:r>
              <a:rPr lang="en-US" dirty="0"/>
              <a:t> </a:t>
            </a:r>
            <a:r>
              <a:rPr lang="en-US" dirty="0" err="1"/>
              <a:t>ngăn</a:t>
            </a:r>
            <a:r>
              <a:rPr lang="en-US" dirty="0"/>
              <a:t> </a:t>
            </a:r>
            <a:r>
              <a:rPr lang="en-US" dirty="0" err="1"/>
              <a:t>chặc</a:t>
            </a:r>
            <a:r>
              <a:rPr lang="en-US" dirty="0"/>
              <a:t> </a:t>
            </a:r>
            <a:r>
              <a:rPr lang="en-US" dirty="0" err="1"/>
              <a:t>được</a:t>
            </a:r>
            <a:r>
              <a:rPr lang="en-US" dirty="0"/>
              <a:t> </a:t>
            </a:r>
            <a:r>
              <a:rPr lang="en-US" dirty="0" err="1"/>
              <a:t>bão</a:t>
            </a:r>
            <a:r>
              <a:rPr lang="en-US" dirty="0"/>
              <a:t> </a:t>
            </a:r>
            <a:r>
              <a:rPr lang="en-US" dirty="0" err="1"/>
              <a:t>lũ</a:t>
            </a:r>
            <a:r>
              <a:rPr lang="en-US" dirty="0"/>
              <a:t> </a:t>
            </a:r>
            <a:r>
              <a:rPr lang="en-US" dirty="0" err="1"/>
              <a:t>lụt</a:t>
            </a:r>
            <a:r>
              <a:rPr lang="en-US" dirty="0"/>
              <a:t> </a:t>
            </a:r>
            <a:r>
              <a:rPr lang="en-US" dirty="0" err="1"/>
              <a:t>tàn</a:t>
            </a:r>
            <a:r>
              <a:rPr lang="en-US" dirty="0"/>
              <a:t> </a:t>
            </a:r>
            <a:r>
              <a:rPr lang="en-US" dirty="0" err="1"/>
              <a:t>phá</a:t>
            </a:r>
            <a:r>
              <a:rPr lang="en-US" dirty="0"/>
              <a:t> </a:t>
            </a:r>
            <a:r>
              <a:rPr lang="en-US" dirty="0" err="1"/>
              <a:t>đất</a:t>
            </a:r>
            <a:r>
              <a:rPr lang="en-US" dirty="0"/>
              <a:t> </a:t>
            </a:r>
            <a:r>
              <a:rPr lang="en-US" dirty="0" err="1"/>
              <a:t>đất</a:t>
            </a:r>
            <a:r>
              <a:rPr lang="en-US" dirty="0"/>
              <a:t> </a:t>
            </a:r>
            <a:r>
              <a:rPr lang="en-US" dirty="0" err="1"/>
              <a:t>liền</a:t>
            </a:r>
            <a:r>
              <a:rPr lang="en-US" dirty="0"/>
              <a:t>, </a:t>
            </a:r>
            <a:r>
              <a:rPr lang="en-US" dirty="0" err="1"/>
              <a:t>bảo</a:t>
            </a:r>
            <a:r>
              <a:rPr lang="en-US" dirty="0"/>
              <a:t> </a:t>
            </a:r>
            <a:r>
              <a:rPr lang="en-US" dirty="0" err="1"/>
              <a:t>vệ</a:t>
            </a:r>
            <a:r>
              <a:rPr lang="en-US" dirty="0"/>
              <a:t> </a:t>
            </a:r>
            <a:r>
              <a:rPr lang="en-US" dirty="0" err="1"/>
              <a:t>và</a:t>
            </a:r>
            <a:r>
              <a:rPr lang="en-US" dirty="0"/>
              <a:t> </a:t>
            </a:r>
            <a:r>
              <a:rPr lang="en-US" dirty="0" err="1"/>
              <a:t>ngăn</a:t>
            </a:r>
            <a:r>
              <a:rPr lang="en-US" dirty="0"/>
              <a:t> </a:t>
            </a:r>
            <a:r>
              <a:rPr lang="en-US" dirty="0" err="1"/>
              <a:t>chặn</a:t>
            </a:r>
            <a:r>
              <a:rPr lang="en-US" dirty="0"/>
              <a:t> </a:t>
            </a:r>
            <a:r>
              <a:rPr lang="en-US" dirty="0" err="1"/>
              <a:t>gió</a:t>
            </a:r>
            <a:r>
              <a:rPr lang="en-US" dirty="0"/>
              <a:t> </a:t>
            </a:r>
            <a:r>
              <a:rPr lang="en-US" dirty="0" err="1"/>
              <a:t>bão</a:t>
            </a:r>
            <a:r>
              <a:rPr lang="en-US" dirty="0"/>
              <a:t>, </a:t>
            </a:r>
            <a:r>
              <a:rPr lang="en-US" dirty="0" err="1"/>
              <a:t>chống</a:t>
            </a:r>
            <a:r>
              <a:rPr lang="en-US" dirty="0"/>
              <a:t> </a:t>
            </a:r>
            <a:r>
              <a:rPr lang="en-US" dirty="0" err="1"/>
              <a:t>sạt</a:t>
            </a:r>
            <a:r>
              <a:rPr lang="en-US" dirty="0"/>
              <a:t> </a:t>
            </a:r>
            <a:r>
              <a:rPr lang="en-US" dirty="0" err="1"/>
              <a:t>lở</a:t>
            </a:r>
            <a:r>
              <a:rPr lang="en-US" dirty="0"/>
              <a:t> </a:t>
            </a:r>
            <a:r>
              <a:rPr lang="en-US" dirty="0" err="1"/>
              <a:t>núi</a:t>
            </a:r>
            <a:r>
              <a:rPr lang="en-US" dirty="0"/>
              <a:t>, </a:t>
            </a:r>
            <a:r>
              <a:rPr lang="en-US" dirty="0" err="1"/>
              <a:t>đảm</a:t>
            </a:r>
            <a:r>
              <a:rPr lang="en-US" dirty="0"/>
              <a:t> </a:t>
            </a:r>
            <a:r>
              <a:rPr lang="en-US" dirty="0" err="1"/>
              <a:t>bảo</a:t>
            </a:r>
            <a:r>
              <a:rPr lang="en-US" dirty="0"/>
              <a:t> </a:t>
            </a:r>
            <a:r>
              <a:rPr lang="en-US" dirty="0" err="1"/>
              <a:t>duy</a:t>
            </a:r>
            <a:r>
              <a:rPr lang="en-US" dirty="0"/>
              <a:t> </a:t>
            </a:r>
            <a:r>
              <a:rPr lang="en-US" dirty="0" err="1"/>
              <a:t>trì</a:t>
            </a:r>
            <a:r>
              <a:rPr lang="en-US" dirty="0"/>
              <a:t> </a:t>
            </a:r>
            <a:r>
              <a:rPr lang="en-US" dirty="0" err="1"/>
              <a:t>sự</a:t>
            </a:r>
            <a:r>
              <a:rPr lang="en-US" dirty="0"/>
              <a:t> </a:t>
            </a:r>
            <a:r>
              <a:rPr lang="en-US" dirty="0" err="1"/>
              <a:t>sống</a:t>
            </a:r>
            <a:r>
              <a:rPr lang="en-US" dirty="0"/>
              <a:t>, </a:t>
            </a:r>
            <a:r>
              <a:rPr lang="en-US" dirty="0" err="1"/>
              <a:t>bảo</a:t>
            </a:r>
            <a:r>
              <a:rPr lang="en-US" dirty="0"/>
              <a:t> </a:t>
            </a:r>
            <a:r>
              <a:rPr lang="en-US" dirty="0" err="1"/>
              <a:t>vệ</a:t>
            </a:r>
            <a:r>
              <a:rPr lang="en-US" dirty="0"/>
              <a:t> </a:t>
            </a:r>
            <a:r>
              <a:rPr lang="en-US" dirty="0" err="1"/>
              <a:t>môi</a:t>
            </a:r>
            <a:r>
              <a:rPr lang="en-US" dirty="0"/>
              <a:t> trường </a:t>
            </a:r>
            <a:r>
              <a:rPr lang="en-US" dirty="0" err="1"/>
              <a:t>sinh</a:t>
            </a:r>
            <a:r>
              <a:rPr lang="en-US" dirty="0"/>
              <a:t> </a:t>
            </a:r>
            <a:r>
              <a:rPr lang="en-US" dirty="0" err="1"/>
              <a:t>thái</a:t>
            </a:r>
            <a:r>
              <a:rPr lang="en-US" dirty="0"/>
              <a:t> </a:t>
            </a:r>
            <a:r>
              <a:rPr lang="en-US" dirty="0" err="1"/>
              <a:t>và</a:t>
            </a:r>
            <a:r>
              <a:rPr lang="en-US" dirty="0"/>
              <a:t> </a:t>
            </a:r>
            <a:r>
              <a:rPr lang="en-US" dirty="0" err="1"/>
              <a:t>tính</a:t>
            </a:r>
            <a:r>
              <a:rPr lang="en-US" dirty="0"/>
              <a:t> </a:t>
            </a:r>
            <a:r>
              <a:rPr lang="en-US" dirty="0" err="1"/>
              <a:t>mạng</a:t>
            </a:r>
            <a:r>
              <a:rPr lang="en-US" dirty="0"/>
              <a:t> </a:t>
            </a:r>
            <a:r>
              <a:rPr lang="en-US" dirty="0" err="1"/>
              <a:t>của</a:t>
            </a:r>
            <a:r>
              <a:rPr lang="en-US" dirty="0"/>
              <a:t> con </a:t>
            </a:r>
            <a:r>
              <a:rPr lang="en-US" dirty="0" err="1"/>
              <a:t>người</a:t>
            </a:r>
            <a:endParaRPr lang="en-US" dirty="0"/>
          </a:p>
        </p:txBody>
      </p:sp>
    </p:spTree>
    <p:extLst>
      <p:ext uri="{BB962C8B-B14F-4D97-AF65-F5344CB8AC3E}">
        <p14:creationId xmlns:p14="http://schemas.microsoft.com/office/powerpoint/2010/main" val="1361319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1"/>
            <a:ext cx="10515600" cy="1001028"/>
          </a:xfrm>
        </p:spPr>
        <p:txBody>
          <a:bodyPr>
            <a:noAutofit/>
          </a:bodyPr>
          <a:lstStyle/>
          <a:p>
            <a:pPr eaLnBrk="0" hangingPunct="0">
              <a:lnSpc>
                <a:spcPct val="150000"/>
              </a:lnSpc>
            </a:pPr>
            <a:r>
              <a:rPr lang="en-US" sz="2800" b="1" dirty="0" err="1">
                <a:solidFill>
                  <a:schemeClr val="accent5"/>
                </a:solidFill>
              </a:rPr>
              <a:t>Câu</a:t>
            </a:r>
            <a:r>
              <a:rPr lang="en-US" sz="2800" b="1" dirty="0">
                <a:solidFill>
                  <a:schemeClr val="accent5"/>
                </a:solidFill>
              </a:rPr>
              <a:t> 3: </a:t>
            </a:r>
            <a:r>
              <a:rPr lang="en-US" sz="2800" dirty="0" err="1">
                <a:solidFill>
                  <a:schemeClr val="accent5"/>
                </a:solidFill>
              </a:rPr>
              <a:t>Vì</a:t>
            </a:r>
            <a:r>
              <a:rPr lang="en-US" sz="2800" dirty="0">
                <a:solidFill>
                  <a:schemeClr val="accent5"/>
                </a:solidFill>
              </a:rPr>
              <a:t> </a:t>
            </a:r>
            <a:r>
              <a:rPr lang="en-US" sz="2800" dirty="0" err="1">
                <a:solidFill>
                  <a:schemeClr val="accent5"/>
                </a:solidFill>
              </a:rPr>
              <a:t>sao</a:t>
            </a:r>
            <a:r>
              <a:rPr lang="en-US" sz="2800" dirty="0">
                <a:solidFill>
                  <a:schemeClr val="accent5"/>
                </a:solidFill>
              </a:rPr>
              <a:t> </a:t>
            </a:r>
            <a:r>
              <a:rPr lang="en-US" sz="2800" dirty="0" err="1">
                <a:solidFill>
                  <a:schemeClr val="accent5"/>
                </a:solidFill>
              </a:rPr>
              <a:t>khai</a:t>
            </a:r>
            <a:r>
              <a:rPr lang="en-US" sz="2800" dirty="0">
                <a:solidFill>
                  <a:schemeClr val="accent5"/>
                </a:solidFill>
              </a:rPr>
              <a:t> </a:t>
            </a:r>
            <a:r>
              <a:rPr lang="en-US" sz="2800" dirty="0" err="1">
                <a:solidFill>
                  <a:schemeClr val="accent5"/>
                </a:solidFill>
              </a:rPr>
              <a:t>thác</a:t>
            </a:r>
            <a:r>
              <a:rPr lang="en-US" sz="2800" dirty="0">
                <a:solidFill>
                  <a:schemeClr val="accent5"/>
                </a:solidFill>
              </a:rPr>
              <a:t> </a:t>
            </a:r>
            <a:r>
              <a:rPr lang="en-US" sz="2800" dirty="0" err="1">
                <a:solidFill>
                  <a:schemeClr val="accent5"/>
                </a:solidFill>
              </a:rPr>
              <a:t>gỗ</a:t>
            </a:r>
            <a:r>
              <a:rPr lang="en-US" sz="2800" dirty="0">
                <a:solidFill>
                  <a:schemeClr val="accent5"/>
                </a:solidFill>
              </a:rPr>
              <a:t> </a:t>
            </a:r>
            <a:r>
              <a:rPr lang="en-US" sz="2800" dirty="0" err="1">
                <a:solidFill>
                  <a:schemeClr val="accent5"/>
                </a:solidFill>
              </a:rPr>
              <a:t>và</a:t>
            </a:r>
            <a:r>
              <a:rPr lang="en-US" sz="2800" dirty="0">
                <a:solidFill>
                  <a:schemeClr val="accent5"/>
                </a:solidFill>
              </a:rPr>
              <a:t> </a:t>
            </a:r>
            <a:r>
              <a:rPr lang="en-US" sz="2800" dirty="0" err="1">
                <a:solidFill>
                  <a:schemeClr val="accent5"/>
                </a:solidFill>
              </a:rPr>
              <a:t>các</a:t>
            </a:r>
            <a:r>
              <a:rPr lang="en-US" sz="2800" dirty="0">
                <a:solidFill>
                  <a:schemeClr val="accent5"/>
                </a:solidFill>
              </a:rPr>
              <a:t> </a:t>
            </a:r>
            <a:r>
              <a:rPr lang="en-US" sz="2800" dirty="0" err="1">
                <a:solidFill>
                  <a:schemeClr val="accent5"/>
                </a:solidFill>
              </a:rPr>
              <a:t>sản</a:t>
            </a:r>
            <a:r>
              <a:rPr lang="en-US" sz="2800" dirty="0">
                <a:solidFill>
                  <a:schemeClr val="accent5"/>
                </a:solidFill>
              </a:rPr>
              <a:t> </a:t>
            </a:r>
            <a:r>
              <a:rPr lang="en-US" sz="2800" dirty="0" err="1">
                <a:solidFill>
                  <a:schemeClr val="accent5"/>
                </a:solidFill>
              </a:rPr>
              <a:t>phẩm</a:t>
            </a:r>
            <a:r>
              <a:rPr lang="en-US" sz="2800" dirty="0">
                <a:solidFill>
                  <a:schemeClr val="accent5"/>
                </a:solidFill>
              </a:rPr>
              <a:t> </a:t>
            </a:r>
            <a:r>
              <a:rPr lang="en-US" sz="2800" dirty="0" err="1">
                <a:solidFill>
                  <a:schemeClr val="accent5"/>
                </a:solidFill>
              </a:rPr>
              <a:t>khác</a:t>
            </a:r>
            <a:r>
              <a:rPr lang="en-US" sz="2800" dirty="0">
                <a:solidFill>
                  <a:schemeClr val="accent5"/>
                </a:solidFill>
              </a:rPr>
              <a:t> </a:t>
            </a:r>
            <a:r>
              <a:rPr lang="en-US" sz="2800" dirty="0" err="1">
                <a:solidFill>
                  <a:schemeClr val="accent5"/>
                </a:solidFill>
              </a:rPr>
              <a:t>từ</a:t>
            </a:r>
            <a:r>
              <a:rPr lang="en-US" sz="2800" dirty="0">
                <a:solidFill>
                  <a:schemeClr val="accent5"/>
                </a:solidFill>
              </a:rPr>
              <a:t> </a:t>
            </a:r>
            <a:r>
              <a:rPr lang="en-US" sz="2800" dirty="0" err="1">
                <a:solidFill>
                  <a:schemeClr val="accent5"/>
                </a:solidFill>
              </a:rPr>
              <a:t>rừng</a:t>
            </a:r>
            <a:r>
              <a:rPr lang="en-US" sz="2800" dirty="0">
                <a:solidFill>
                  <a:schemeClr val="accent5"/>
                </a:solidFill>
              </a:rPr>
              <a:t> </a:t>
            </a:r>
            <a:r>
              <a:rPr lang="en-US" sz="2800" dirty="0" err="1">
                <a:solidFill>
                  <a:schemeClr val="accent5"/>
                </a:solidFill>
              </a:rPr>
              <a:t>lại</a:t>
            </a:r>
            <a:r>
              <a:rPr lang="en-US" sz="2800" dirty="0">
                <a:solidFill>
                  <a:schemeClr val="accent5"/>
                </a:solidFill>
              </a:rPr>
              <a:t> </a:t>
            </a:r>
            <a:r>
              <a:rPr lang="en-US" sz="2800" dirty="0" err="1">
                <a:solidFill>
                  <a:schemeClr val="accent5"/>
                </a:solidFill>
              </a:rPr>
              <a:t>là</a:t>
            </a:r>
            <a:r>
              <a:rPr lang="en-US" sz="2800" dirty="0">
                <a:solidFill>
                  <a:schemeClr val="accent5"/>
                </a:solidFill>
              </a:rPr>
              <a:t> </a:t>
            </a:r>
            <a:r>
              <a:rPr lang="en-US" sz="2800" dirty="0" err="1">
                <a:solidFill>
                  <a:schemeClr val="accent5"/>
                </a:solidFill>
              </a:rPr>
              <a:t>nguyên</a:t>
            </a:r>
            <a:r>
              <a:rPr lang="en-US" sz="2800" dirty="0">
                <a:solidFill>
                  <a:schemeClr val="accent5"/>
                </a:solidFill>
              </a:rPr>
              <a:t> </a:t>
            </a:r>
            <a:r>
              <a:rPr lang="en-US" sz="2800" dirty="0" err="1">
                <a:solidFill>
                  <a:schemeClr val="accent5"/>
                </a:solidFill>
              </a:rPr>
              <a:t>nhân</a:t>
            </a:r>
            <a:r>
              <a:rPr lang="en-US" sz="2800" dirty="0">
                <a:solidFill>
                  <a:schemeClr val="accent5"/>
                </a:solidFill>
              </a:rPr>
              <a:t> </a:t>
            </a:r>
            <a:r>
              <a:rPr lang="en-US" sz="2800" dirty="0" err="1">
                <a:solidFill>
                  <a:schemeClr val="accent5"/>
                </a:solidFill>
              </a:rPr>
              <a:t>làm</a:t>
            </a:r>
            <a:r>
              <a:rPr lang="en-US" sz="2800" dirty="0">
                <a:solidFill>
                  <a:schemeClr val="accent5"/>
                </a:solidFill>
              </a:rPr>
              <a:t> </a:t>
            </a:r>
            <a:r>
              <a:rPr lang="en-US" sz="2800" dirty="0" err="1">
                <a:solidFill>
                  <a:schemeClr val="accent5"/>
                </a:solidFill>
              </a:rPr>
              <a:t>suy</a:t>
            </a:r>
            <a:r>
              <a:rPr lang="en-US" sz="2800" dirty="0">
                <a:solidFill>
                  <a:schemeClr val="accent5"/>
                </a:solidFill>
              </a:rPr>
              <a:t> </a:t>
            </a:r>
            <a:r>
              <a:rPr lang="en-US" sz="2800" dirty="0" err="1">
                <a:solidFill>
                  <a:schemeClr val="accent5"/>
                </a:solidFill>
              </a:rPr>
              <a:t>thoái</a:t>
            </a:r>
            <a:r>
              <a:rPr lang="en-US" sz="2800" dirty="0">
                <a:solidFill>
                  <a:schemeClr val="accent5"/>
                </a:solidFill>
              </a:rPr>
              <a:t> </a:t>
            </a:r>
            <a:r>
              <a:rPr lang="en-US" sz="2800" dirty="0" err="1">
                <a:solidFill>
                  <a:schemeClr val="accent5"/>
                </a:solidFill>
              </a:rPr>
              <a:t>tài</a:t>
            </a:r>
            <a:r>
              <a:rPr lang="en-US" sz="2800" dirty="0">
                <a:solidFill>
                  <a:schemeClr val="accent5"/>
                </a:solidFill>
              </a:rPr>
              <a:t> </a:t>
            </a:r>
            <a:r>
              <a:rPr lang="en-US" sz="2800" dirty="0" err="1">
                <a:solidFill>
                  <a:schemeClr val="accent5"/>
                </a:solidFill>
              </a:rPr>
              <a:t>nguyên</a:t>
            </a:r>
            <a:r>
              <a:rPr lang="en-US" sz="2800" dirty="0">
                <a:solidFill>
                  <a:schemeClr val="accent5"/>
                </a:solidFill>
              </a:rPr>
              <a:t> </a:t>
            </a:r>
            <a:r>
              <a:rPr lang="en-US" sz="2800" dirty="0" err="1">
                <a:solidFill>
                  <a:schemeClr val="accent5"/>
                </a:solidFill>
              </a:rPr>
              <a:t>rừng</a:t>
            </a:r>
            <a:r>
              <a:rPr lang="en-US" sz="2800" dirty="0">
                <a:solidFill>
                  <a:schemeClr val="accent5"/>
                </a:solidFill>
              </a:rPr>
              <a:t>?</a:t>
            </a:r>
          </a:p>
        </p:txBody>
      </p:sp>
      <p:sp>
        <p:nvSpPr>
          <p:cNvPr id="3" name="Content Placeholder 2"/>
          <p:cNvSpPr>
            <a:spLocks noGrp="1"/>
          </p:cNvSpPr>
          <p:nvPr>
            <p:ph idx="1"/>
          </p:nvPr>
        </p:nvSpPr>
        <p:spPr>
          <a:xfrm>
            <a:off x="838200" y="1549667"/>
            <a:ext cx="10515600" cy="4627296"/>
          </a:xfrm>
          <a:solidFill>
            <a:schemeClr val="accent4">
              <a:lumMod val="20000"/>
              <a:lumOff val="80000"/>
            </a:schemeClr>
          </a:solidFill>
        </p:spPr>
        <p:txBody>
          <a:bodyPr>
            <a:normAutofit/>
          </a:bodyPr>
          <a:lstStyle/>
          <a:p>
            <a:pPr marL="0" indent="0">
              <a:lnSpc>
                <a:spcPct val="150000"/>
              </a:lnSpc>
              <a:buNone/>
            </a:pPr>
            <a:r>
              <a:rPr lang="en-US" sz="2400" dirty="0"/>
              <a:t>- </a:t>
            </a:r>
            <a:r>
              <a:rPr lang="en-US" sz="2400" dirty="0" err="1"/>
              <a:t>Việc</a:t>
            </a:r>
            <a:r>
              <a:rPr lang="en-US" sz="2400" dirty="0"/>
              <a:t> </a:t>
            </a:r>
            <a:r>
              <a:rPr lang="en-US" sz="2400" dirty="0" err="1"/>
              <a:t>khai</a:t>
            </a:r>
            <a:r>
              <a:rPr lang="en-US" sz="2400" dirty="0"/>
              <a:t> </a:t>
            </a:r>
            <a:r>
              <a:rPr lang="en-US" sz="2400" dirty="0" err="1"/>
              <a:t>thác</a:t>
            </a:r>
            <a:r>
              <a:rPr lang="en-US" sz="2400" dirty="0"/>
              <a:t> </a:t>
            </a:r>
            <a:r>
              <a:rPr lang="en-US" sz="2400" dirty="0" err="1"/>
              <a:t>gỗ</a:t>
            </a:r>
            <a:r>
              <a:rPr lang="en-US" sz="2400" dirty="0"/>
              <a:t> </a:t>
            </a:r>
            <a:r>
              <a:rPr lang="en-US" sz="2400" dirty="0" err="1"/>
              <a:t>trái</a:t>
            </a:r>
            <a:r>
              <a:rPr lang="en-US" sz="2400" dirty="0"/>
              <a:t> </a:t>
            </a:r>
            <a:r>
              <a:rPr lang="en-US" sz="2400" dirty="0" err="1"/>
              <a:t>phép</a:t>
            </a:r>
            <a:r>
              <a:rPr lang="en-US" sz="2400" dirty="0"/>
              <a:t> </a:t>
            </a:r>
            <a:r>
              <a:rPr lang="en-US" sz="2400" dirty="0" err="1"/>
              <a:t>thường</a:t>
            </a:r>
            <a:r>
              <a:rPr lang="en-US" sz="2400" dirty="0"/>
              <a:t> </a:t>
            </a:r>
            <a:r>
              <a:rPr lang="en-US" sz="2400" dirty="0" err="1"/>
              <a:t>sử</a:t>
            </a:r>
            <a:r>
              <a:rPr lang="en-US" sz="2400" dirty="0"/>
              <a:t> </a:t>
            </a:r>
            <a:r>
              <a:rPr lang="en-US" sz="2400" dirty="0" err="1"/>
              <a:t>dụng</a:t>
            </a:r>
            <a:r>
              <a:rPr lang="en-US" sz="2400" dirty="0"/>
              <a:t> </a:t>
            </a:r>
            <a:r>
              <a:rPr lang="en-US" sz="2400" dirty="0" err="1"/>
              <a:t>các</a:t>
            </a:r>
            <a:r>
              <a:rPr lang="en-US" sz="2400" dirty="0"/>
              <a:t> </a:t>
            </a:r>
            <a:r>
              <a:rPr lang="en-US" sz="2400" dirty="0" err="1"/>
              <a:t>phương</a:t>
            </a:r>
            <a:r>
              <a:rPr lang="en-US" sz="2400" dirty="0"/>
              <a:t> </a:t>
            </a:r>
            <a:r>
              <a:rPr lang="en-US" sz="2400" dirty="0" err="1"/>
              <a:t>pháp</a:t>
            </a:r>
            <a:r>
              <a:rPr lang="en-US" sz="2400" dirty="0"/>
              <a:t> </a:t>
            </a:r>
            <a:r>
              <a:rPr lang="en-US" sz="2400" dirty="0" err="1"/>
              <a:t>tàn</a:t>
            </a:r>
            <a:r>
              <a:rPr lang="en-US" sz="2400" dirty="0"/>
              <a:t> </a:t>
            </a:r>
            <a:r>
              <a:rPr lang="en-US" sz="2400" dirty="0" err="1"/>
              <a:t>phá</a:t>
            </a:r>
            <a:r>
              <a:rPr lang="en-US" sz="2400" dirty="0"/>
              <a:t>, </a:t>
            </a:r>
            <a:r>
              <a:rPr lang="en-US" sz="2400" dirty="0" err="1"/>
              <a:t>gây</a:t>
            </a:r>
            <a:r>
              <a:rPr lang="en-US" sz="2400" dirty="0"/>
              <a:t> </a:t>
            </a:r>
            <a:r>
              <a:rPr lang="en-US" sz="2400" dirty="0" err="1"/>
              <a:t>ảnh</a:t>
            </a:r>
            <a:r>
              <a:rPr lang="en-US" sz="2400" dirty="0"/>
              <a:t> </a:t>
            </a:r>
            <a:r>
              <a:rPr lang="en-US" sz="2400" dirty="0" err="1"/>
              <a:t>hưởng</a:t>
            </a:r>
            <a:r>
              <a:rPr lang="en-US" sz="2400" dirty="0"/>
              <a:t> </a:t>
            </a:r>
            <a:r>
              <a:rPr lang="en-US" sz="2400" dirty="0" err="1"/>
              <a:t>đến</a:t>
            </a:r>
            <a:r>
              <a:rPr lang="en-US" sz="2400" dirty="0"/>
              <a:t> </a:t>
            </a:r>
            <a:r>
              <a:rPr lang="en-US" sz="2400" dirty="0" err="1"/>
              <a:t>môi</a:t>
            </a:r>
            <a:r>
              <a:rPr lang="en-US" sz="2400" dirty="0"/>
              <a:t> trường </a:t>
            </a:r>
            <a:r>
              <a:rPr lang="en-US" sz="2400" dirty="0" err="1"/>
              <a:t>và</a:t>
            </a:r>
            <a:r>
              <a:rPr lang="en-US" sz="2400" dirty="0"/>
              <a:t> </a:t>
            </a:r>
            <a:r>
              <a:rPr lang="en-US" sz="2400" dirty="0" err="1"/>
              <a:t>hệ</a:t>
            </a:r>
            <a:r>
              <a:rPr lang="en-US" sz="2400" dirty="0"/>
              <a:t> </a:t>
            </a:r>
            <a:r>
              <a:rPr lang="en-US" sz="2400" dirty="0" err="1"/>
              <a:t>sinh</a:t>
            </a:r>
            <a:r>
              <a:rPr lang="en-US" sz="2400" dirty="0"/>
              <a:t> </a:t>
            </a:r>
            <a:r>
              <a:rPr lang="en-US" sz="2400" dirty="0" err="1"/>
              <a:t>thái</a:t>
            </a:r>
            <a:r>
              <a:rPr lang="en-US" sz="2400" dirty="0"/>
              <a:t> </a:t>
            </a:r>
            <a:r>
              <a:rPr lang="en-US" sz="2400" dirty="0" err="1"/>
              <a:t>rừng</a:t>
            </a:r>
            <a:r>
              <a:rPr lang="en-US" sz="2400" dirty="0"/>
              <a:t>.</a:t>
            </a:r>
          </a:p>
          <a:p>
            <a:pPr marL="0" indent="0">
              <a:lnSpc>
                <a:spcPct val="150000"/>
              </a:lnSpc>
              <a:buNone/>
            </a:pPr>
            <a:r>
              <a:rPr lang="en-US" sz="2400" dirty="0"/>
              <a:t>- </a:t>
            </a:r>
            <a:r>
              <a:rPr lang="en-US" sz="2400" dirty="0" err="1"/>
              <a:t>Việc</a:t>
            </a:r>
            <a:r>
              <a:rPr lang="en-US" sz="2400" dirty="0"/>
              <a:t> </a:t>
            </a:r>
            <a:r>
              <a:rPr lang="en-US" sz="2400" dirty="0" err="1"/>
              <a:t>áp</a:t>
            </a:r>
            <a:r>
              <a:rPr lang="en-US" sz="2400" dirty="0"/>
              <a:t> </a:t>
            </a:r>
            <a:r>
              <a:rPr lang="en-US" sz="2400" dirty="0" err="1"/>
              <a:t>dụng</a:t>
            </a:r>
            <a:r>
              <a:rPr lang="en-US" sz="2400" dirty="0"/>
              <a:t> </a:t>
            </a:r>
            <a:r>
              <a:rPr lang="en-US" sz="2400" dirty="0" err="1"/>
              <a:t>kỹ</a:t>
            </a:r>
            <a:r>
              <a:rPr lang="en-US" sz="2400" dirty="0"/>
              <a:t> </a:t>
            </a:r>
            <a:r>
              <a:rPr lang="en-US" sz="2400" dirty="0" err="1"/>
              <a:t>thuật</a:t>
            </a:r>
            <a:r>
              <a:rPr lang="en-US" sz="2400" dirty="0"/>
              <a:t> </a:t>
            </a:r>
            <a:r>
              <a:rPr lang="en-US" sz="2400" dirty="0" err="1"/>
              <a:t>khai</a:t>
            </a:r>
            <a:r>
              <a:rPr lang="en-US" sz="2400" dirty="0"/>
              <a:t> </a:t>
            </a:r>
            <a:r>
              <a:rPr lang="en-US" sz="2400" dirty="0" err="1"/>
              <a:t>thác</a:t>
            </a:r>
            <a:r>
              <a:rPr lang="en-US" sz="2400" dirty="0"/>
              <a:t> </a:t>
            </a:r>
            <a:r>
              <a:rPr lang="en-US" sz="2400" dirty="0" err="1"/>
              <a:t>lạc</a:t>
            </a:r>
            <a:r>
              <a:rPr lang="en-US" sz="2400" dirty="0"/>
              <a:t> </a:t>
            </a:r>
            <a:r>
              <a:rPr lang="en-US" sz="2400" dirty="0" err="1"/>
              <a:t>hậu</a:t>
            </a:r>
            <a:r>
              <a:rPr lang="en-US" sz="2400" dirty="0"/>
              <a:t>, </a:t>
            </a:r>
            <a:r>
              <a:rPr lang="en-US" sz="2400" dirty="0" err="1"/>
              <a:t>thiếu</a:t>
            </a:r>
            <a:r>
              <a:rPr lang="en-US" sz="2400" dirty="0"/>
              <a:t> </a:t>
            </a:r>
            <a:r>
              <a:rPr lang="en-US" sz="2400" dirty="0" err="1"/>
              <a:t>chuyên</a:t>
            </a:r>
            <a:r>
              <a:rPr lang="en-US" sz="2400" dirty="0"/>
              <a:t> </a:t>
            </a:r>
            <a:r>
              <a:rPr lang="en-US" sz="2400" dirty="0" err="1"/>
              <a:t>nghiệp</a:t>
            </a:r>
            <a:r>
              <a:rPr lang="en-US" sz="2400" dirty="0"/>
              <a:t> </a:t>
            </a:r>
            <a:r>
              <a:rPr lang="en-US" sz="2400" dirty="0" err="1"/>
              <a:t>dẫn</a:t>
            </a:r>
            <a:r>
              <a:rPr lang="en-US" sz="2400" dirty="0"/>
              <a:t> </a:t>
            </a:r>
            <a:r>
              <a:rPr lang="en-US" sz="2400" dirty="0" err="1"/>
              <a:t>đến</a:t>
            </a:r>
            <a:r>
              <a:rPr lang="en-US" sz="2400" dirty="0"/>
              <a:t> </a:t>
            </a:r>
            <a:r>
              <a:rPr lang="en-US" sz="2400" dirty="0" err="1"/>
              <a:t>lãng</a:t>
            </a:r>
            <a:r>
              <a:rPr lang="en-US" sz="2400" dirty="0"/>
              <a:t> </a:t>
            </a:r>
            <a:r>
              <a:rPr lang="en-US" sz="2400" dirty="0" err="1"/>
              <a:t>phí</a:t>
            </a:r>
            <a:r>
              <a:rPr lang="en-US" sz="2400" dirty="0"/>
              <a:t> </a:t>
            </a:r>
            <a:r>
              <a:rPr lang="en-US" sz="2400" dirty="0" err="1"/>
              <a:t>tài</a:t>
            </a:r>
            <a:r>
              <a:rPr lang="en-US" sz="2400" dirty="0"/>
              <a:t> </a:t>
            </a:r>
            <a:r>
              <a:rPr lang="en-US" sz="2400" dirty="0" err="1"/>
              <a:t>nguyên</a:t>
            </a:r>
            <a:r>
              <a:rPr lang="en-US" sz="2400" dirty="0"/>
              <a:t> </a:t>
            </a:r>
            <a:r>
              <a:rPr lang="en-US" sz="2400" dirty="0" err="1"/>
              <a:t>rừng</a:t>
            </a:r>
            <a:r>
              <a:rPr lang="en-US" sz="2400" dirty="0"/>
              <a:t> </a:t>
            </a:r>
            <a:r>
              <a:rPr lang="en-US" sz="2400" dirty="0" err="1"/>
              <a:t>và</a:t>
            </a:r>
            <a:r>
              <a:rPr lang="en-US" sz="2400" dirty="0"/>
              <a:t> </a:t>
            </a:r>
            <a:r>
              <a:rPr lang="en-US" sz="2400" dirty="0" err="1"/>
              <a:t>gây</a:t>
            </a:r>
            <a:r>
              <a:rPr lang="en-US" sz="2400" dirty="0"/>
              <a:t> </a:t>
            </a:r>
            <a:r>
              <a:rPr lang="en-US" sz="2400" dirty="0" err="1"/>
              <a:t>ảnh</a:t>
            </a:r>
            <a:r>
              <a:rPr lang="en-US" sz="2400" dirty="0"/>
              <a:t> </a:t>
            </a:r>
            <a:r>
              <a:rPr lang="en-US" sz="2400" dirty="0" err="1"/>
              <a:t>hưởng</a:t>
            </a:r>
            <a:r>
              <a:rPr lang="en-US" sz="2400" dirty="0"/>
              <a:t> </a:t>
            </a:r>
            <a:r>
              <a:rPr lang="en-US" sz="2400" dirty="0" err="1"/>
              <a:t>đến</a:t>
            </a:r>
            <a:r>
              <a:rPr lang="en-US" sz="2400" dirty="0"/>
              <a:t> </a:t>
            </a:r>
            <a:r>
              <a:rPr lang="en-US" sz="2400" dirty="0" err="1"/>
              <a:t>chất</a:t>
            </a:r>
            <a:r>
              <a:rPr lang="en-US" sz="2400" dirty="0"/>
              <a:t> </a:t>
            </a:r>
            <a:r>
              <a:rPr lang="en-US" sz="2400" dirty="0" err="1"/>
              <a:t>lượng</a:t>
            </a:r>
            <a:r>
              <a:rPr lang="en-US" sz="2400" dirty="0"/>
              <a:t> </a:t>
            </a:r>
            <a:r>
              <a:rPr lang="en-US" sz="2400" dirty="0" err="1"/>
              <a:t>gỗ</a:t>
            </a:r>
            <a:r>
              <a:rPr lang="en-US" sz="2400" dirty="0"/>
              <a:t> </a:t>
            </a:r>
            <a:r>
              <a:rPr lang="en-US" sz="2400" dirty="0" err="1"/>
              <a:t>và</a:t>
            </a:r>
            <a:r>
              <a:rPr lang="en-US" sz="2400" dirty="0"/>
              <a:t> </a:t>
            </a:r>
            <a:r>
              <a:rPr lang="en-US" sz="2400" dirty="0" err="1"/>
              <a:t>các</a:t>
            </a:r>
            <a:r>
              <a:rPr lang="en-US" sz="2400" dirty="0"/>
              <a:t> </a:t>
            </a:r>
            <a:r>
              <a:rPr lang="en-US" sz="2400" dirty="0" err="1"/>
              <a:t>sản</a:t>
            </a:r>
            <a:r>
              <a:rPr lang="en-US" sz="2400" dirty="0"/>
              <a:t> </a:t>
            </a:r>
            <a:r>
              <a:rPr lang="en-US" sz="2400" dirty="0" err="1"/>
              <a:t>phẩm</a:t>
            </a:r>
            <a:r>
              <a:rPr lang="en-US" sz="2400" dirty="0"/>
              <a:t> </a:t>
            </a:r>
            <a:r>
              <a:rPr lang="en-US" sz="2400" dirty="0" err="1"/>
              <a:t>từ</a:t>
            </a:r>
            <a:r>
              <a:rPr lang="en-US" sz="2400" dirty="0"/>
              <a:t> </a:t>
            </a:r>
            <a:r>
              <a:rPr lang="en-US" sz="2400" dirty="0" err="1"/>
              <a:t>rừng</a:t>
            </a:r>
            <a:r>
              <a:rPr lang="en-US" sz="2400" dirty="0"/>
              <a:t>.</a:t>
            </a:r>
          </a:p>
          <a:p>
            <a:pPr marL="0" indent="0">
              <a:lnSpc>
                <a:spcPct val="150000"/>
              </a:lnSpc>
              <a:buNone/>
            </a:pPr>
            <a:r>
              <a:rPr lang="en-US" sz="2400" dirty="0"/>
              <a:t>- </a:t>
            </a:r>
            <a:r>
              <a:rPr lang="en-US" sz="2400" dirty="0" err="1"/>
              <a:t>Sau</a:t>
            </a:r>
            <a:r>
              <a:rPr lang="en-US" sz="2400" dirty="0"/>
              <a:t> </a:t>
            </a:r>
            <a:r>
              <a:rPr lang="en-US" sz="2400" dirty="0" err="1"/>
              <a:t>khi</a:t>
            </a:r>
            <a:r>
              <a:rPr lang="en-US" sz="2400" dirty="0"/>
              <a:t> </a:t>
            </a:r>
            <a:r>
              <a:rPr lang="en-US" sz="2400" dirty="0" err="1"/>
              <a:t>khai</a:t>
            </a:r>
            <a:r>
              <a:rPr lang="en-US" sz="2400" dirty="0"/>
              <a:t> </a:t>
            </a:r>
            <a:r>
              <a:rPr lang="en-US" sz="2400" dirty="0" err="1"/>
              <a:t>thác</a:t>
            </a:r>
            <a:r>
              <a:rPr lang="en-US" sz="2400" dirty="0"/>
              <a:t> </a:t>
            </a:r>
            <a:r>
              <a:rPr lang="en-US" sz="2400" dirty="0" err="1"/>
              <a:t>gỗ</a:t>
            </a:r>
            <a:r>
              <a:rPr lang="en-US" sz="2400" dirty="0"/>
              <a:t>, </a:t>
            </a:r>
            <a:r>
              <a:rPr lang="en-US" sz="2400" dirty="0" err="1"/>
              <a:t>nhiều</a:t>
            </a:r>
            <a:r>
              <a:rPr lang="en-US" sz="2400" dirty="0"/>
              <a:t> </a:t>
            </a:r>
            <a:r>
              <a:rPr lang="en-US" sz="2400" dirty="0" err="1"/>
              <a:t>diện</a:t>
            </a:r>
            <a:r>
              <a:rPr lang="en-US" sz="2400" dirty="0"/>
              <a:t> </a:t>
            </a:r>
            <a:r>
              <a:rPr lang="en-US" sz="2400" dirty="0" err="1"/>
              <a:t>tích</a:t>
            </a:r>
            <a:r>
              <a:rPr lang="en-US" sz="2400" dirty="0"/>
              <a:t> </a:t>
            </a:r>
            <a:r>
              <a:rPr lang="en-US" sz="2400" dirty="0" err="1"/>
              <a:t>rừng</a:t>
            </a:r>
            <a:r>
              <a:rPr lang="en-US" sz="2400" dirty="0"/>
              <a:t> </a:t>
            </a:r>
            <a:r>
              <a:rPr lang="en-US" sz="2400" dirty="0" err="1"/>
              <a:t>không</a:t>
            </a:r>
            <a:r>
              <a:rPr lang="en-US" sz="2400" dirty="0"/>
              <a:t> </a:t>
            </a:r>
            <a:r>
              <a:rPr lang="en-US" sz="2400" dirty="0" err="1"/>
              <a:t>được</a:t>
            </a:r>
            <a:r>
              <a:rPr lang="en-US" sz="2400" dirty="0"/>
              <a:t> </a:t>
            </a:r>
            <a:r>
              <a:rPr lang="en-US" sz="2400" dirty="0" err="1"/>
              <a:t>tái</a:t>
            </a:r>
            <a:r>
              <a:rPr lang="en-US" sz="2400" dirty="0"/>
              <a:t> </a:t>
            </a:r>
            <a:r>
              <a:rPr lang="en-US" sz="2400" dirty="0" err="1"/>
              <a:t>trồng</a:t>
            </a:r>
            <a:r>
              <a:rPr lang="en-US" sz="2400" dirty="0"/>
              <a:t>, </a:t>
            </a:r>
            <a:r>
              <a:rPr lang="en-US" sz="2400" dirty="0" err="1"/>
              <a:t>dẫn</a:t>
            </a:r>
            <a:r>
              <a:rPr lang="en-US" sz="2400" dirty="0"/>
              <a:t> </a:t>
            </a:r>
            <a:r>
              <a:rPr lang="en-US" sz="2400" dirty="0" err="1"/>
              <a:t>đến</a:t>
            </a:r>
            <a:r>
              <a:rPr lang="en-US" sz="2400" dirty="0"/>
              <a:t> </a:t>
            </a:r>
            <a:r>
              <a:rPr lang="en-US" sz="2400" dirty="0" err="1"/>
              <a:t>tình</a:t>
            </a:r>
            <a:r>
              <a:rPr lang="en-US" sz="2400" dirty="0"/>
              <a:t> </a:t>
            </a:r>
            <a:r>
              <a:rPr lang="en-US" sz="2400" dirty="0" err="1"/>
              <a:t>trạng</a:t>
            </a:r>
            <a:r>
              <a:rPr lang="en-US" sz="2400" dirty="0"/>
              <a:t> </a:t>
            </a:r>
            <a:r>
              <a:rPr lang="en-US" sz="2400" dirty="0" err="1"/>
              <a:t>đất</a:t>
            </a:r>
            <a:r>
              <a:rPr lang="en-US" sz="2400" dirty="0"/>
              <a:t> </a:t>
            </a:r>
            <a:r>
              <a:rPr lang="en-US" sz="2400" dirty="0" err="1"/>
              <a:t>trống</a:t>
            </a:r>
            <a:r>
              <a:rPr lang="en-US" sz="2400" dirty="0"/>
              <a:t>, </a:t>
            </a:r>
            <a:r>
              <a:rPr lang="en-US" sz="2400" dirty="0" err="1"/>
              <a:t>đồi</a:t>
            </a:r>
            <a:r>
              <a:rPr lang="en-US" sz="2400" dirty="0"/>
              <a:t> </a:t>
            </a:r>
            <a:r>
              <a:rPr lang="en-US" sz="2400" dirty="0" err="1"/>
              <a:t>trọc</a:t>
            </a:r>
            <a:r>
              <a:rPr lang="en-US" sz="2400" dirty="0"/>
              <a:t>. </a:t>
            </a:r>
            <a:r>
              <a:rPr lang="en-US" sz="2400" dirty="0" err="1"/>
              <a:t>Việc</a:t>
            </a:r>
            <a:r>
              <a:rPr lang="en-US" sz="2400" dirty="0"/>
              <a:t> </a:t>
            </a:r>
            <a:r>
              <a:rPr lang="en-US" sz="2400" dirty="0" err="1"/>
              <a:t>thiếu</a:t>
            </a:r>
            <a:r>
              <a:rPr lang="en-US" sz="2400" dirty="0"/>
              <a:t> </a:t>
            </a:r>
            <a:r>
              <a:rPr lang="en-US" sz="2400" dirty="0" err="1"/>
              <a:t>tái</a:t>
            </a:r>
            <a:r>
              <a:rPr lang="en-US" sz="2400" dirty="0"/>
              <a:t> </a:t>
            </a:r>
            <a:r>
              <a:rPr lang="en-US" sz="2400" dirty="0" err="1"/>
              <a:t>trồng</a:t>
            </a:r>
            <a:r>
              <a:rPr lang="en-US" sz="2400" dirty="0"/>
              <a:t> </a:t>
            </a:r>
            <a:r>
              <a:rPr lang="en-US" sz="2400" dirty="0" err="1"/>
              <a:t>khiến</a:t>
            </a:r>
            <a:r>
              <a:rPr lang="en-US" sz="2400" dirty="0"/>
              <a:t> </a:t>
            </a:r>
            <a:r>
              <a:rPr lang="en-US" sz="2400" dirty="0" err="1"/>
              <a:t>cho</a:t>
            </a:r>
            <a:r>
              <a:rPr lang="en-US" sz="2400" dirty="0"/>
              <a:t> </a:t>
            </a:r>
            <a:r>
              <a:rPr lang="en-US" sz="2400" dirty="0" err="1"/>
              <a:t>tài</a:t>
            </a:r>
            <a:r>
              <a:rPr lang="en-US" sz="2400" dirty="0"/>
              <a:t> </a:t>
            </a:r>
            <a:r>
              <a:rPr lang="en-US" sz="2400" dirty="0" err="1"/>
              <a:t>nguyên</a:t>
            </a:r>
            <a:r>
              <a:rPr lang="en-US" sz="2400" dirty="0"/>
              <a:t> </a:t>
            </a:r>
            <a:r>
              <a:rPr lang="en-US" sz="2400" dirty="0" err="1"/>
              <a:t>rừng</a:t>
            </a:r>
            <a:r>
              <a:rPr lang="en-US" sz="2400" dirty="0"/>
              <a:t> </a:t>
            </a:r>
            <a:r>
              <a:rPr lang="en-US" sz="2400" dirty="0" err="1"/>
              <a:t>không</a:t>
            </a:r>
            <a:r>
              <a:rPr lang="en-US" sz="2400" dirty="0"/>
              <a:t> </a:t>
            </a:r>
            <a:r>
              <a:rPr lang="en-US" sz="2400" dirty="0" err="1"/>
              <a:t>được</a:t>
            </a:r>
            <a:r>
              <a:rPr lang="en-US" sz="2400" dirty="0"/>
              <a:t> </a:t>
            </a:r>
            <a:r>
              <a:rPr lang="en-US" sz="2400" dirty="0" err="1"/>
              <a:t>phục</a:t>
            </a:r>
            <a:r>
              <a:rPr lang="en-US" sz="2400" dirty="0"/>
              <a:t> </a:t>
            </a:r>
            <a:r>
              <a:rPr lang="en-US" sz="2400" dirty="0" err="1"/>
              <a:t>hồi</a:t>
            </a:r>
            <a:r>
              <a:rPr lang="en-US" sz="2400" dirty="0"/>
              <a:t>, </a:t>
            </a:r>
            <a:r>
              <a:rPr lang="en-US" sz="2400" dirty="0" err="1"/>
              <a:t>dẫn</a:t>
            </a:r>
            <a:r>
              <a:rPr lang="en-US" sz="2400" dirty="0"/>
              <a:t> </a:t>
            </a:r>
            <a:r>
              <a:rPr lang="en-US" sz="2400" dirty="0" err="1"/>
              <a:t>đến</a:t>
            </a:r>
            <a:r>
              <a:rPr lang="en-US" sz="2400" dirty="0"/>
              <a:t> </a:t>
            </a:r>
            <a:r>
              <a:rPr lang="en-US" sz="2400" dirty="0" err="1"/>
              <a:t>suy</a:t>
            </a:r>
            <a:r>
              <a:rPr lang="en-US" sz="2400" dirty="0"/>
              <a:t> </a:t>
            </a:r>
            <a:r>
              <a:rPr lang="en-US" sz="2400" dirty="0" err="1"/>
              <a:t>thoái</a:t>
            </a:r>
            <a:r>
              <a:rPr lang="en-US" sz="2400" dirty="0"/>
              <a:t> </a:t>
            </a:r>
            <a:r>
              <a:rPr lang="en-US" sz="2400" dirty="0" err="1"/>
              <a:t>rừng</a:t>
            </a:r>
            <a:r>
              <a:rPr lang="en-US" sz="2400" dirty="0"/>
              <a:t>.</a:t>
            </a:r>
          </a:p>
        </p:txBody>
      </p:sp>
    </p:spTree>
    <p:extLst>
      <p:ext uri="{BB962C8B-B14F-4D97-AF65-F5344CB8AC3E}">
        <p14:creationId xmlns:p14="http://schemas.microsoft.com/office/powerpoint/2010/main" val="1048364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5010</TotalTime>
  <Words>1884</Words>
  <Application>Microsoft Office PowerPoint</Application>
  <PresentationFormat>Widescreen</PresentationFormat>
  <Paragraphs>128</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Office Theme</vt:lpstr>
      <vt:lpstr>Hoạt động: Khởi động</vt:lpstr>
      <vt:lpstr>Một số thực vật rừng quý hiếm</vt:lpstr>
      <vt:lpstr>Một số thực vật rừng quý hiếm</vt:lpstr>
      <vt:lpstr>Một số sản phẩm từ rừng</vt:lpstr>
      <vt:lpstr>Một số sản phẩm từ rừng</vt:lpstr>
      <vt:lpstr>PowerPoint Presentation</vt:lpstr>
      <vt:lpstr>Hoạt động luyện tập</vt:lpstr>
      <vt:lpstr>Câu 1: Vì sao rừng lại có vai trò quan trọng trong bảo tồn đa dạng sinh học và bảo vệ môi trường sinh thái?</vt:lpstr>
      <vt:lpstr>Câu 3: Vì sao khai thác gỗ và các sản phẩm khác từ rừng lại là nguyên nhân làm suy thoái tài nguyên rừng?</vt:lpstr>
      <vt:lpstr>Câu 4: Nêu một số nguyên nhân gây cháy rừng và phân tích tác hại của cháy rừng đối với sức khỏe con người và môi trường.</vt:lpstr>
      <vt:lpstr>Câu 7: Vì sao nên tiến hành khai thác rừng ở giai đoạn thành thục?</vt:lpstr>
      <vt:lpstr>Câu 8: Giải thích cơ sở lựa chọn thời vụ trồng rừng ở các vùng miền khác nhau của nước ta.</vt:lpstr>
      <vt:lpstr>PowerPoint Presentation</vt:lpstr>
      <vt:lpstr>PowerPoint Presentation</vt:lpstr>
      <vt:lpstr>PowerPoint Presentation</vt:lpstr>
      <vt:lpstr>PowerPoint Presentation</vt:lpstr>
      <vt:lpstr>PowerPoint Presentation</vt:lpstr>
      <vt:lpstr>Phát triển giống cây rừng, trồng cây rừng thuộc hoạt động lâm nghiệp cơ bản nào sau đây? A. Bảo vệ rừng                                                B. Phát triển rừng C. Chế biến thương mại và lâm sản                D. Quản lí rừng.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Hoạt động: Khởi động</dc:title>
  <dc:creator>VnTeach.Com</dc:creator>
  <cp:keywords>VnTeach.Com</cp:keywords>
  <cp:lastModifiedBy>Admin</cp:lastModifiedBy>
  <cp:revision>1</cp:revision>
  <dcterms:created xsi:type="dcterms:W3CDTF">2024-06-14T10:19:56Z</dcterms:created>
  <dcterms:modified xsi:type="dcterms:W3CDTF">2024-10-08T13:11:14Z</dcterms:modified>
</cp:coreProperties>
</file>