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64" r:id="rId4"/>
    <p:sldId id="265" r:id="rId5"/>
    <p:sldId id="266" r:id="rId6"/>
    <p:sldId id="269" r:id="rId7"/>
    <p:sldId id="267" r:id="rId8"/>
    <p:sldId id="270" r:id="rId9"/>
    <p:sldId id="280" r:id="rId10"/>
    <p:sldId id="281" r:id="rId11"/>
    <p:sldId id="284" r:id="rId12"/>
    <p:sldId id="282" r:id="rId13"/>
    <p:sldId id="275" r:id="rId14"/>
    <p:sldId id="260" r:id="rId15"/>
    <p:sldId id="261" r:id="rId16"/>
    <p:sldId id="26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88A86-ECCC-42DF-9ED7-A1BEF64A566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DCC26-A55A-47F7-B806-B0EC2560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7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b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altLang="zh-CN" sz="1300" b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9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b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altLang="zh-CN" sz="1300" b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811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01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68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5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5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1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22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6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31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72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2873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5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21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13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65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9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36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09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99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9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78219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97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47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25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4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641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9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283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0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1893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8749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2161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1926C-CF54-4CA4-ABB1-E4AB2ED0B98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1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5421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236665" y="2032637"/>
            <a:ext cx="7907337" cy="1090613"/>
          </a:xfrm>
          <a:prstGeom prst="rect">
            <a:avLst/>
          </a:prstGeom>
          <a:noFill/>
          <a:ln w="9525">
            <a:noFill/>
          </a:ln>
        </p:spPr>
        <p:txBody>
          <a:bodyPr vert="horz" lIns="75365" tIns="37682" rIns="75365" bIns="37682" rtlCol="0">
            <a:noAutofit/>
          </a:bodyPr>
          <a:lstStyle>
            <a:lvl1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sz="5400" b="1">
                <a:solidFill>
                  <a:srgbClr val="FF0000"/>
                </a:solidFill>
                <a:latin typeface="UTM Avo" panose="02040603050506020204" charset="0"/>
              </a:rPr>
              <a:t>Chào mừng các con </a:t>
            </a:r>
          </a:p>
          <a:p>
            <a:r>
              <a:rPr lang="en-US" altLang="x-none" sz="5400" b="1">
                <a:solidFill>
                  <a:srgbClr val="FF0000"/>
                </a:solidFill>
                <a:latin typeface="UTM Avo" panose="02040603050506020204" charset="0"/>
              </a:rPr>
              <a:t>đến với tiết tập đọc</a:t>
            </a:r>
            <a:endParaRPr lang="en-US" altLang="x-none" sz="5400" b="1" dirty="0">
              <a:solidFill>
                <a:srgbClr val="FF0000"/>
              </a:solidFill>
              <a:latin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9291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8" y="0"/>
            <a:ext cx="8931230" cy="6033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013" y="6144426"/>
            <a:ext cx="2858853" cy="8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693"/>
            <a:ext cx="9144000" cy="58254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81200" y="2498699"/>
            <a:ext cx="6106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Tìm hiểu bài</a:t>
            </a:r>
            <a:endParaRPr lang="en-US" sz="8000" b="1"/>
          </a:p>
        </p:txBody>
      </p:sp>
    </p:spTree>
    <p:extLst>
      <p:ext uri="{BB962C8B-B14F-4D97-AF65-F5344CB8AC3E}">
        <p14:creationId xmlns:p14="http://schemas.microsoft.com/office/powerpoint/2010/main" val="13853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5" y="1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0732" y="1881553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974" y="1055077"/>
            <a:ext cx="2857940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0532" y="1512867"/>
            <a:ext cx="5514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8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Bài</a:t>
            </a:r>
            <a:r>
              <a:rPr lang="en-US" sz="48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thơ</a:t>
            </a:r>
            <a:r>
              <a:rPr lang="en-US" sz="48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khen</a:t>
            </a:r>
            <a:r>
              <a:rPr lang="en-US" sz="48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br>
              <a:rPr lang="en-US" sz="48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</a:br>
            <a:r>
              <a:rPr lang="en-US" sz="48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vật</a:t>
            </a:r>
            <a:r>
              <a:rPr lang="en-US" sz="48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48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ngoan</a:t>
            </a:r>
            <a:r>
              <a:rPr lang="en-US" sz="48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7585" y="3856731"/>
            <a:ext cx="6289213" cy="156966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Trăng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đèn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nước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lửa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trái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gió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8" name="Hexagon 7">
            <a:hlinkClick r:id="rId9" action="ppaction://hlinksldjump"/>
          </p:cNvPr>
          <p:cNvSpPr/>
          <p:nvPr/>
        </p:nvSpPr>
        <p:spPr>
          <a:xfrm>
            <a:off x="9392530" y="5656807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Quay</a:t>
            </a:r>
          </a:p>
          <a:p>
            <a:pPr algn="ctr">
              <a:defRPr/>
            </a:pPr>
            <a:r>
              <a:rPr lang="en-US" sz="2000" dirty="0" err="1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endParaRPr lang="en-US" sz="2000" dirty="0">
              <a:solidFill>
                <a:prstClr val="white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63052" y="-1025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5" y="1"/>
            <a:ext cx="9425354" cy="6625883"/>
          </a:xfrm>
          <a:prstGeom prst="rect">
            <a:avLst/>
          </a:prstGeom>
        </p:spPr>
      </p:pic>
      <p:pic>
        <p:nvPicPr>
          <p:cNvPr id="9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63052" y="-1025098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37" y="1717340"/>
            <a:ext cx="8451631" cy="3191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26" y="1850853"/>
            <a:ext cx="88582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5" y="1"/>
            <a:ext cx="9425354" cy="66258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78523" y="1512868"/>
            <a:ext cx="63786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8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Thế</a:t>
            </a:r>
            <a:r>
              <a:rPr lang="en-US" sz="48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48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là</a:t>
            </a:r>
            <a:r>
              <a:rPr lang="en-US" sz="48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48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bé</a:t>
            </a:r>
            <a:r>
              <a:rPr lang="en-US" sz="48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ngoan</a:t>
            </a:r>
            <a:endParaRPr lang="en-US" sz="480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1" y="3856731"/>
            <a:ext cx="7260771" cy="156966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Biết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vâng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mẹ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cha,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bạn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9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63052" y="-1025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273465" y="537633"/>
            <a:ext cx="9725114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2370668" y="3972984"/>
            <a:ext cx="5022657" cy="1117998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>
              <a:defRPr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858264070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480" y="0"/>
            <a:ext cx="9428480" cy="6593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1219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en-US" altLang="x-none" sz="6400" dirty="0">
                <a:latin typeface="VNI-Avo" pitchFamily="2" charset="0"/>
                <a:cs typeface="Arial" panose="020B0604020202020204" pitchFamily="34" charset="0"/>
              </a:rPr>
              <a:t>KHÔÛI ÑOÄNG</a:t>
            </a:r>
            <a:endParaRPr lang="en-US" altLang="x-none" sz="6400" dirty="0">
              <a:latin typeface="VNI-Avo" pitchFamily="2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9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763" y="-47625"/>
            <a:ext cx="9915525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6720" y="0"/>
            <a:ext cx="994664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91440" y="2109152"/>
            <a:ext cx="8453120" cy="2585319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en-US" altLang="x-none" sz="6400" u="sng">
                <a:latin typeface="UTM Avo" panose="02040603050506020204" charset="0"/>
                <a:cs typeface="UTM Avo" panose="02040603050506020204" charset="0"/>
              </a:rPr>
              <a:t>Tập </a:t>
            </a:r>
            <a:r>
              <a:rPr lang="en-US" altLang="x-none" sz="6400" u="sng">
                <a:latin typeface="UTM Avo" panose="02040603050506020204" charset="0"/>
                <a:cs typeface="UTM Avo" panose="02040603050506020204" charset="0"/>
              </a:rPr>
              <a:t>đọc </a:t>
            </a:r>
          </a:p>
          <a:p>
            <a:pPr algn="ctr" defTabSz="1219200">
              <a:spcBef>
                <a:spcPct val="50000"/>
              </a:spcBef>
            </a:pPr>
            <a:r>
              <a:rPr lang="en-US" altLang="x-none" sz="64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Tiết </a:t>
            </a:r>
            <a:r>
              <a:rPr lang="en-US" altLang="x-none" sz="64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20: Ngoan</a:t>
            </a:r>
            <a:endParaRPr lang="en-US" altLang="x-none" sz="6400" dirty="0">
              <a:solidFill>
                <a:srgbClr val="FF0000"/>
              </a:solidFill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6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9" y="0"/>
            <a:ext cx="3349952" cy="6866292"/>
          </a:xfrm>
          <a:prstGeom prst="rect">
            <a:avLst/>
          </a:prstGeom>
        </p:spPr>
      </p:pic>
      <p:pic>
        <p:nvPicPr>
          <p:cNvPr id="1026" name="Picture 2" descr="Hội thi vẽ tranh theo chủ đề “Vui trung thu” 2017&quot; - Tranh vẽ s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73" y="-1"/>
            <a:ext cx="4180727" cy="31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169" y="3569482"/>
            <a:ext cx="3649053" cy="32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8" y="0"/>
            <a:ext cx="8931230" cy="6033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013" y="6144426"/>
            <a:ext cx="2858853" cy="8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8" y="0"/>
            <a:ext cx="8931230" cy="6033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013" y="6144426"/>
            <a:ext cx="2858853" cy="8246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1391544" y="1418602"/>
            <a:ext cx="1009825" cy="89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321044" y="1418602"/>
            <a:ext cx="1481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029347" y="2707592"/>
            <a:ext cx="1790339" cy="1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57249" y="3365618"/>
            <a:ext cx="1481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03380" y="3365618"/>
            <a:ext cx="781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324756" y="4690217"/>
            <a:ext cx="922504" cy="1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43276" y="5305514"/>
            <a:ext cx="1481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0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8" y="0"/>
            <a:ext cx="8931230" cy="6033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013" y="6144426"/>
            <a:ext cx="2858853" cy="8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0284" y="283955"/>
            <a:ext cx="504343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ĐỌC CÂU:</a:t>
            </a: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2205135"/>
            <a:ext cx="9010650" cy="138112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4173909" y="2279682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609177" y="2279681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80945" y="3029268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886908" y="3035398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964532" y="3039889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909202" y="3011002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3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63</Words>
  <Application>Microsoft Office PowerPoint</Application>
  <PresentationFormat>On-screen Show (4:3)</PresentationFormat>
  <Paragraphs>16</Paragraphs>
  <Slides>15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UTM Avo</vt:lpstr>
      <vt:lpstr>VNI-Avo</vt:lpstr>
      <vt:lpstr>等线</vt:lpstr>
      <vt:lpstr>2_Office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2021-01-19T06:55:10Z</dcterms:created>
  <dcterms:modified xsi:type="dcterms:W3CDTF">2021-04-09T14:45:04Z</dcterms:modified>
</cp:coreProperties>
</file>