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388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81" r:id="rId11"/>
    <p:sldId id="382" r:id="rId12"/>
    <p:sldId id="383" r:id="rId13"/>
    <p:sldId id="385" r:id="rId14"/>
    <p:sldId id="386" r:id="rId15"/>
    <p:sldId id="387" r:id="rId16"/>
    <p:sldId id="371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F1"/>
    <a:srgbClr val="FDDACD"/>
    <a:srgbClr val="F1F1F1"/>
    <a:srgbClr val="FFFFFF"/>
    <a:srgbClr val="FF5050"/>
    <a:srgbClr val="FFF4F5"/>
    <a:srgbClr val="FFF6F6"/>
    <a:srgbClr val="FFDFE0"/>
    <a:srgbClr val="FFDCD4"/>
    <a:srgbClr val="FF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3" d="100"/>
          <a:sy n="33" d="100"/>
        </p:scale>
        <p:origin x="20" y="3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1060-B710-4192-B826-2CE92982A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D51B7-8C79-4E02-A889-01E7B4119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7F36-0411-4D15-9998-651601AA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27FD-175A-4D5C-B634-C0872C5F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EC5CA-8BA8-4BCF-A7A8-3432EC61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7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71FF-6457-443C-8B15-7C73685F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12076-BA79-41FA-A126-813B8976F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AFFF-967F-46F9-A21E-C004D155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A83-9BBB-4E70-B0D7-316DF9C28094}" type="datetimeFigureOut">
              <a:rPr lang="en-US" smtClean="0"/>
              <a:t>26-Aug-21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ED38-723D-4371-8A16-FF94A48B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A0C53-7E00-474A-B1AB-0B59BE48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A5F9-1BD2-4CB4-8544-9096E34B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8D271-BB02-4477-8711-1D6B301FB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A3096-3E55-48C1-9735-2748F6C96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EADE-4093-47F9-8D85-46CFEEF0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22222-444F-4BD4-A2C0-86B58714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2BA89-5B46-4FEC-9A3D-35F551CE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5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CD5F-304A-47E2-8D73-7F5D2189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66F77-CFBB-44FB-BD24-A033D6309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A0E40-5F3D-4918-BD4B-8EB78B01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BE55B-052B-4E62-A89D-824F7369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2C0B-79C8-4030-ADF4-EC3E092E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68A7-61F3-4F3B-A948-0194A3F4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9A2FB-17ED-4C88-AB75-61FF658E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626E5-9B14-4373-8689-9E5FC81D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7119-45AE-4ABD-A34B-BE40BB02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DEC5B-F09B-4C23-A020-823FBB25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35A7-3590-4407-9476-89875536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56A4-8FE5-4BF4-B637-2A7318EBB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756B1-1699-45A8-BE6D-45E4CE68F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17433-E6C3-459C-98E3-BE3B852E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C5CB1-A5E6-43A5-8DCB-E81CFAB4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E2607-6F32-4EC6-81FD-F581C752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2D3C-1471-4FA1-8846-5F2E9E75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C19DA-C90E-4D29-B299-6AA6AF92C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EE0D6-8B9D-40F9-B667-BD363B0E6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6BEE-4AE4-4D5C-91DF-3C78B9C50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1DA85-7F83-4ED7-8BD7-6848C159D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32353E-0F7F-4DD6-8F97-4B969419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B1B30-FA1E-4912-8F86-030D2935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7331F-3BA6-4C45-B8D7-272B00CD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E01B-78D7-49C6-9B15-CD1C607E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D86CA-D7C4-4D17-9DDA-420091D4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A410F-5C8D-4617-99FA-A3DDF8C1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B54CB-50C1-441B-A430-61D37B66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481B3-A862-47F7-8C9E-8C5B07A8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E5B68-0409-44E0-A20D-3748C7C4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54329-6C97-4A8F-A920-B7249B6F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7146-A1A3-4787-9C41-3D4C8251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D2EE-D60A-466E-93A0-C3A958E06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5EDC3-ACCB-4EEA-B91D-69014C197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5943D-DC47-4527-A8E2-3F994461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A83-9BBB-4E70-B0D7-316DF9C28094}" type="datetimeFigureOut">
              <a:rPr lang="en-US" smtClean="0"/>
              <a:t>26-Aug-21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63F97-6D55-401E-8939-651B6081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5DAAE-420F-48D6-8BA6-092F8A4A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A5F9-1BD2-4CB4-8544-9096E34B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6EA4-AF92-4961-A61D-E3AA02ED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C884A-00DC-47FE-B8D2-8365A3AEF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831E6-F8D6-48C7-9AD4-ABC9D9A8F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A19A-2680-4187-B4E5-817F2CEE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5463C-F617-4A7D-BB64-3A73A3A7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7A2FE-02BB-43BA-B525-E7145A60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F67AF-EFF0-4200-A80E-05F19EDF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B04BC-6F3F-458E-8532-A5A440354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04317-B87B-4ABE-A637-FF0E05CB9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8A83-9BBB-4E70-B0D7-316DF9C28094}" type="datetimeFigureOut">
              <a:rPr lang="en-US" smtClean="0"/>
              <a:t>26-Aug-21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EC70E-1849-4E80-8130-F78CD684C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58F5-28A8-4DE7-B8C8-CEF938E63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A5F9-1BD2-4CB4-8544-9096E34BBC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D1F14D1-C803-48B2-A6BE-573A4D68D6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72197-27E0-440D-BF85-555D7C669B75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14F65-DD3A-485A-BFF0-9775F4D6E989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E1937-E76D-4C52-B91F-6DAAB1594AB2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18ABBA3-7248-483B-BCA8-EF22142C150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8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6" r:id="rId13"/>
    <p:sldLayoutId id="2147483658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10" Type="http://schemas.openxmlformats.org/officeDocument/2006/relationships/image" Target="../media/image1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0.wmf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png"/><Relationship Id="rId4" Type="http://schemas.openxmlformats.org/officeDocument/2006/relationships/image" Target="../media/image6.w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0.wmf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png"/><Relationship Id="rId4" Type="http://schemas.openxmlformats.org/officeDocument/2006/relationships/image" Target="../media/image6.wmf"/><Relationship Id="rId9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0.wmf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4.png"/><Relationship Id="rId4" Type="http://schemas.openxmlformats.org/officeDocument/2006/relationships/image" Target="../media/image6.wmf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0.wmf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9.png"/><Relationship Id="rId4" Type="http://schemas.openxmlformats.org/officeDocument/2006/relationships/image" Target="../media/image6.wmf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0.wmf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6.wm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99000">
              <a:srgbClr val="FFC1C2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EB67122-93B3-4F11-9303-2C32B9D45A7E}"/>
              </a:ext>
            </a:extLst>
          </p:cNvPr>
          <p:cNvSpPr/>
          <p:nvPr/>
        </p:nvSpPr>
        <p:spPr>
          <a:xfrm>
            <a:off x="11582400" y="8228452"/>
            <a:ext cx="8534400" cy="1182818"/>
          </a:xfrm>
          <a:prstGeom prst="flowChartTerminator">
            <a:avLst/>
          </a:prstGeom>
          <a:solidFill>
            <a:srgbClr val="DAB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TƯƠNG GIAO CỦA CÁC ĐỒ THỊ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B4C6CCB2-EACB-46A6-BFF1-62205CF539C3}"/>
              </a:ext>
            </a:extLst>
          </p:cNvPr>
          <p:cNvSpPr/>
          <p:nvPr/>
        </p:nvSpPr>
        <p:spPr>
          <a:xfrm>
            <a:off x="10439400" y="5880849"/>
            <a:ext cx="8569037" cy="1371600"/>
          </a:xfrm>
          <a:prstGeom prst="flowChartTerminator">
            <a:avLst/>
          </a:prstGeom>
          <a:solidFill>
            <a:srgbClr val="FFDCD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ĐA THỨC VÀ HÀM PHÂN THỨC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9BBD34BB-DD55-4F6B-BBEA-BDE59E052E14}"/>
              </a:ext>
            </a:extLst>
          </p:cNvPr>
          <p:cNvSpPr/>
          <p:nvPr/>
        </p:nvSpPr>
        <p:spPr>
          <a:xfrm>
            <a:off x="9144000" y="3714597"/>
            <a:ext cx="8534400" cy="1207817"/>
          </a:xfrm>
          <a:prstGeom prst="flowChartTerminator">
            <a:avLst/>
          </a:prstGeom>
          <a:solidFill>
            <a:srgbClr val="E1F3B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SƠ ĐỒ KHẢO SÁT HÀM SỐ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C724F123-515D-442C-8631-2B8F6FB89D82}"/>
              </a:ext>
            </a:extLst>
          </p:cNvPr>
          <p:cNvSpPr/>
          <p:nvPr/>
        </p:nvSpPr>
        <p:spPr>
          <a:xfrm>
            <a:off x="12473633" y="10387273"/>
            <a:ext cx="8503920" cy="1188720"/>
          </a:xfrm>
          <a:prstGeom prst="flowChartTerminator">
            <a:avLst/>
          </a:prstGeom>
          <a:solidFill>
            <a:srgbClr val="90D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7315200" y="2755501"/>
            <a:ext cx="17068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6324600" y="1415259"/>
            <a:ext cx="18440400" cy="1371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FF001E8-EEDD-4DDE-BD6E-6F359CFD3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b="2057"/>
          <a:stretch>
            <a:fillRect/>
          </a:stretch>
        </p:blipFill>
        <p:spPr>
          <a:xfrm>
            <a:off x="3182927" y="3921592"/>
            <a:ext cx="4230107" cy="8274802"/>
          </a:xfrm>
          <a:custGeom>
            <a:avLst/>
            <a:gdLst>
              <a:gd name="connsiteX0" fmla="*/ 1783317 w 4230107"/>
              <a:gd name="connsiteY0" fmla="*/ 0 h 8274802"/>
              <a:gd name="connsiteX1" fmla="*/ 2552944 w 4230107"/>
              <a:gd name="connsiteY1" fmla="*/ 0 h 8274802"/>
              <a:gd name="connsiteX2" fmla="*/ 2605084 w 4230107"/>
              <a:gd name="connsiteY2" fmla="*/ 15313 h 8274802"/>
              <a:gd name="connsiteX3" fmla="*/ 4165878 w 4230107"/>
              <a:gd name="connsiteY3" fmla="*/ 2478696 h 8274802"/>
              <a:gd name="connsiteX4" fmla="*/ 4230107 w 4230107"/>
              <a:gd name="connsiteY4" fmla="*/ 2816387 h 8274802"/>
              <a:gd name="connsiteX5" fmla="*/ 4230107 w 4230107"/>
              <a:gd name="connsiteY5" fmla="*/ 5388965 h 8274802"/>
              <a:gd name="connsiteX6" fmla="*/ 4165878 w 4230107"/>
              <a:gd name="connsiteY6" fmla="*/ 5726656 h 8274802"/>
              <a:gd name="connsiteX7" fmla="*/ 2168130 w 4230107"/>
              <a:gd name="connsiteY7" fmla="*/ 8274802 h 8274802"/>
              <a:gd name="connsiteX8" fmla="*/ 0 w 4230107"/>
              <a:gd name="connsiteY8" fmla="*/ 4102676 h 8274802"/>
              <a:gd name="connsiteX9" fmla="*/ 1731177 w 4230107"/>
              <a:gd name="connsiteY9" fmla="*/ 15313 h 82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0107" h="8274802">
                <a:moveTo>
                  <a:pt x="1783317" y="0"/>
                </a:moveTo>
                <a:lnTo>
                  <a:pt x="2552944" y="0"/>
                </a:lnTo>
                <a:lnTo>
                  <a:pt x="2605084" y="15313"/>
                </a:lnTo>
                <a:cubicBezTo>
                  <a:pt x="3310784" y="293195"/>
                  <a:pt x="3891594" y="1230831"/>
                  <a:pt x="4165878" y="2478696"/>
                </a:cubicBezTo>
                <a:lnTo>
                  <a:pt x="4230107" y="2816387"/>
                </a:lnTo>
                <a:lnTo>
                  <a:pt x="4230107" y="5388965"/>
                </a:lnTo>
                <a:lnTo>
                  <a:pt x="4165878" y="5726656"/>
                </a:lnTo>
                <a:cubicBezTo>
                  <a:pt x="3836738" y="7224095"/>
                  <a:pt x="3066199" y="8274802"/>
                  <a:pt x="2168130" y="8274802"/>
                </a:cubicBezTo>
                <a:cubicBezTo>
                  <a:pt x="970705" y="8274802"/>
                  <a:pt x="0" y="6406878"/>
                  <a:pt x="0" y="4102676"/>
                </a:cubicBezTo>
                <a:cubicBezTo>
                  <a:pt x="0" y="2086500"/>
                  <a:pt x="743196" y="404348"/>
                  <a:pt x="1731177" y="15313"/>
                </a:cubicBezTo>
                <a:close/>
              </a:path>
            </a:pathLst>
          </a:custGeom>
        </p:spPr>
      </p:pic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BEC91F77-5357-4407-BD20-E23951B86D4F}"/>
              </a:ext>
            </a:extLst>
          </p:cNvPr>
          <p:cNvSpPr/>
          <p:nvPr/>
        </p:nvSpPr>
        <p:spPr>
          <a:xfrm>
            <a:off x="8991600" y="3870348"/>
            <a:ext cx="944267" cy="96973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B7B103F8-DA91-43BB-852B-11D490652D19}"/>
              </a:ext>
            </a:extLst>
          </p:cNvPr>
          <p:cNvSpPr/>
          <p:nvPr/>
        </p:nvSpPr>
        <p:spPr>
          <a:xfrm>
            <a:off x="9967266" y="6081781"/>
            <a:ext cx="944267" cy="96973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9A5C625C-A38B-4F0A-BBE4-646E15CDBC5F}"/>
              </a:ext>
            </a:extLst>
          </p:cNvPr>
          <p:cNvSpPr/>
          <p:nvPr/>
        </p:nvSpPr>
        <p:spPr>
          <a:xfrm>
            <a:off x="11217100" y="8317425"/>
            <a:ext cx="944267" cy="96973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4A38D476-BD63-4702-8BA4-67EDF4F2DDDC}"/>
              </a:ext>
            </a:extLst>
          </p:cNvPr>
          <p:cNvSpPr/>
          <p:nvPr/>
        </p:nvSpPr>
        <p:spPr>
          <a:xfrm>
            <a:off x="12001499" y="10606258"/>
            <a:ext cx="944267" cy="96973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406E59CD-A55F-4B52-B43C-EDF75DFADC25}"/>
              </a:ext>
            </a:extLst>
          </p:cNvPr>
          <p:cNvSpPr/>
          <p:nvPr/>
        </p:nvSpPr>
        <p:spPr>
          <a:xfrm rot="18317346">
            <a:off x="6813781" y="5181595"/>
            <a:ext cx="3032140" cy="1056430"/>
          </a:xfrm>
          <a:prstGeom prst="arc">
            <a:avLst>
              <a:gd name="adj1" fmla="val 11832838"/>
              <a:gd name="adj2" fmla="val 21314175"/>
            </a:avLst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F59684F7-E405-4279-AA91-325284585959}"/>
              </a:ext>
            </a:extLst>
          </p:cNvPr>
          <p:cNvSpPr/>
          <p:nvPr/>
        </p:nvSpPr>
        <p:spPr>
          <a:xfrm rot="20796061">
            <a:off x="7136960" y="5682225"/>
            <a:ext cx="3351741" cy="2011680"/>
          </a:xfrm>
          <a:prstGeom prst="arc">
            <a:avLst>
              <a:gd name="adj1" fmla="val 12179936"/>
              <a:gd name="adj2" fmla="val 58550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67D7A2F9-D174-4D2B-B995-62281589B923}"/>
              </a:ext>
            </a:extLst>
          </p:cNvPr>
          <p:cNvSpPr/>
          <p:nvPr/>
        </p:nvSpPr>
        <p:spPr>
          <a:xfrm rot="1904983">
            <a:off x="6905972" y="7070323"/>
            <a:ext cx="4724973" cy="1375103"/>
          </a:xfrm>
          <a:prstGeom prst="arc">
            <a:avLst>
              <a:gd name="adj1" fmla="val 11089168"/>
              <a:gd name="adj2" fmla="val 21406113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onnector: Curved 82">
            <a:extLst>
              <a:ext uri="{FF2B5EF4-FFF2-40B4-BE49-F238E27FC236}">
                <a16:creationId xmlns:a16="http://schemas.microsoft.com/office/drawing/2014/main" id="{D664292A-70E7-4F76-85A2-142040CE8C66}"/>
              </a:ext>
            </a:extLst>
          </p:cNvPr>
          <p:cNvCxnSpPr>
            <a:cxnSpLocks/>
            <a:stCxn id="69" idx="3"/>
            <a:endCxn id="73" idx="2"/>
          </p:cNvCxnSpPr>
          <p:nvPr/>
        </p:nvCxnSpPr>
        <p:spPr>
          <a:xfrm>
            <a:off x="7348805" y="6400288"/>
            <a:ext cx="4652694" cy="4690838"/>
          </a:xfrm>
          <a:prstGeom prst="curvedConnector3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FF0F1"/>
            </a:gs>
            <a:gs pos="97000">
              <a:srgbClr val="FFC1C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0741C-3580-4DD5-B0B4-3AFBDC55F46A}"/>
              </a:ext>
            </a:extLst>
          </p:cNvPr>
          <p:cNvSpPr txBox="1"/>
          <p:nvPr/>
        </p:nvSpPr>
        <p:spPr>
          <a:xfrm>
            <a:off x="6324600" y="1608147"/>
            <a:ext cx="139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3F845-A8FC-4346-BCB1-7CBF76E54E90}"/>
              </a:ext>
            </a:extLst>
          </p:cNvPr>
          <p:cNvSpPr txBox="1"/>
          <p:nvPr/>
        </p:nvSpPr>
        <p:spPr>
          <a:xfrm>
            <a:off x="609600" y="2743200"/>
            <a:ext cx="122301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indent="-629920">
              <a:spcBef>
                <a:spcPts val="100"/>
              </a:spcBef>
              <a:spcAft>
                <a:spcPts val="100"/>
              </a:spcAft>
              <a:tabLst>
                <a:tab pos="629920" algn="l"/>
              </a:tabLst>
            </a:pP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B, C, D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5C5C0-244A-4DC7-8282-0A87A5C9E5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2133600"/>
            <a:ext cx="5181600" cy="51543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D56AE8-9C99-48A4-A990-A78BAA9D76C4}"/>
                  </a:ext>
                </a:extLst>
              </p:cNvPr>
              <p:cNvSpPr txBox="1"/>
              <p:nvPr/>
            </p:nvSpPr>
            <p:spPr>
              <a:xfrm>
                <a:off x="895350" y="5888534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100"/>
                  </a:spcBef>
                  <a:spcAft>
                    <a:spcPts val="100"/>
                  </a:spcAft>
                  <a:tabLst>
                    <a:tab pos="810260" algn="l"/>
                    <a:tab pos="2070735" algn="l"/>
                    <a:tab pos="2250440" algn="l"/>
                    <a:tab pos="3420745" algn="l"/>
                    <a:tab pos="3600450" algn="l"/>
                    <a:tab pos="4770755" algn="l"/>
                    <a:tab pos="4951095" algn="l"/>
                  </a:tabLs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D56AE8-9C99-48A4-A990-A78BAA9D7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5888534"/>
                <a:ext cx="12230100" cy="769441"/>
              </a:xfrm>
              <a:prstGeom prst="rect">
                <a:avLst/>
              </a:prstGeom>
              <a:blipFill>
                <a:blip r:embed="rId3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EDC91D-56D5-4F62-B09D-CD4956062603}"/>
                  </a:ext>
                </a:extLst>
              </p:cNvPr>
              <p:cNvSpPr txBox="1"/>
              <p:nvPr/>
            </p:nvSpPr>
            <p:spPr>
              <a:xfrm>
                <a:off x="1600200" y="7002543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EDC91D-56D5-4F62-B09D-CD4956062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002543"/>
                <a:ext cx="12230100" cy="769441"/>
              </a:xfrm>
              <a:prstGeom prst="rect">
                <a:avLst/>
              </a:prstGeom>
              <a:blipFill>
                <a:blip r:embed="rId4"/>
                <a:stretch>
                  <a:fillRect l="-204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E85442-3199-476B-AD65-796D10C819CE}"/>
                  </a:ext>
                </a:extLst>
              </p:cNvPr>
              <p:cNvSpPr txBox="1"/>
              <p:nvPr/>
            </p:nvSpPr>
            <p:spPr>
              <a:xfrm>
                <a:off x="1600200" y="8118130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  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E85442-3199-476B-AD65-796D10C8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118130"/>
                <a:ext cx="12230100" cy="769441"/>
              </a:xfrm>
              <a:prstGeom prst="rect">
                <a:avLst/>
              </a:prstGeom>
              <a:blipFill>
                <a:blip r:embed="rId5"/>
                <a:stretch>
                  <a:fillRect l="-204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C682FE-FDF2-401E-95E2-6654652FA48F}"/>
                  </a:ext>
                </a:extLst>
              </p:cNvPr>
              <p:cNvSpPr txBox="1"/>
              <p:nvPr/>
            </p:nvSpPr>
            <p:spPr>
              <a:xfrm>
                <a:off x="1600200" y="9296717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C682FE-FDF2-401E-95E2-6654652F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296717"/>
                <a:ext cx="12230100" cy="769441"/>
              </a:xfrm>
              <a:prstGeom prst="rect">
                <a:avLst/>
              </a:prstGeom>
              <a:blipFill>
                <a:blip r:embed="rId6"/>
                <a:stretch>
                  <a:fillRect l="-204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979DB53-A18C-4861-A339-41E5B950B96B}"/>
              </a:ext>
            </a:extLst>
          </p:cNvPr>
          <p:cNvSpPr/>
          <p:nvPr/>
        </p:nvSpPr>
        <p:spPr>
          <a:xfrm>
            <a:off x="1371600" y="7949144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F0F1"/>
            </a:gs>
            <a:gs pos="97000">
              <a:srgbClr val="FFC1C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22F3C5-160D-42D6-A462-4EF0C3F9F4FD}"/>
              </a:ext>
            </a:extLst>
          </p:cNvPr>
          <p:cNvSpPr txBox="1"/>
          <p:nvPr/>
        </p:nvSpPr>
        <p:spPr>
          <a:xfrm>
            <a:off x="1295400" y="2400300"/>
            <a:ext cx="122301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indent="-629920">
              <a:spcBef>
                <a:spcPts val="100"/>
              </a:spcBef>
              <a:spcAft>
                <a:spcPts val="100"/>
              </a:spcAft>
              <a:tabLst>
                <a:tab pos="629920" algn="l"/>
              </a:tabLst>
            </a:pP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B, C, D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52895-3C85-4CED-B399-FF542F432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2400300"/>
            <a:ext cx="6944941" cy="69144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0AF21E-99A2-4EF7-BB25-EBF7D27EA8A3}"/>
                  </a:ext>
                </a:extLst>
              </p:cNvPr>
              <p:cNvSpPr txBox="1"/>
              <p:nvPr/>
            </p:nvSpPr>
            <p:spPr>
              <a:xfrm>
                <a:off x="1276350" y="5631774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100"/>
                  </a:spcBef>
                  <a:spcAft>
                    <a:spcPts val="100"/>
                  </a:spcAft>
                  <a:tabLst>
                    <a:tab pos="810260" algn="l"/>
                    <a:tab pos="2070735" algn="l"/>
                    <a:tab pos="2250440" algn="l"/>
                    <a:tab pos="3420745" algn="l"/>
                    <a:tab pos="3600450" algn="l"/>
                    <a:tab pos="4770755" algn="l"/>
                    <a:tab pos="4951095" algn="l"/>
                  </a:tabLs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0AF21E-99A2-4EF7-BB25-EBF7D27E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5631774"/>
                <a:ext cx="12230100" cy="769441"/>
              </a:xfrm>
              <a:prstGeom prst="rect">
                <a:avLst/>
              </a:prstGeom>
              <a:blipFill>
                <a:blip r:embed="rId3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33B5ED-CE14-4DE1-892E-629B9DA81082}"/>
                  </a:ext>
                </a:extLst>
              </p:cNvPr>
              <p:cNvSpPr txBox="1"/>
              <p:nvPr/>
            </p:nvSpPr>
            <p:spPr>
              <a:xfrm>
                <a:off x="1314450" y="6869608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100"/>
                  </a:spcBef>
                  <a:spcAft>
                    <a:spcPts val="100"/>
                  </a:spcAft>
                  <a:tabLst>
                    <a:tab pos="810260" algn="l"/>
                    <a:tab pos="2070735" algn="l"/>
                    <a:tab pos="2250440" algn="l"/>
                    <a:tab pos="3420745" algn="l"/>
                    <a:tab pos="3600450" algn="l"/>
                    <a:tab pos="477075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33B5ED-CE14-4DE1-892E-629B9DA81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6869608"/>
                <a:ext cx="12230100" cy="769441"/>
              </a:xfrm>
              <a:prstGeom prst="rect">
                <a:avLst/>
              </a:prstGeom>
              <a:blipFill>
                <a:blip r:embed="rId4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14D530-F1F1-4547-A4A3-7ECB548FDA16}"/>
                  </a:ext>
                </a:extLst>
              </p:cNvPr>
              <p:cNvSpPr txBox="1"/>
              <p:nvPr/>
            </p:nvSpPr>
            <p:spPr>
              <a:xfrm>
                <a:off x="1314450" y="8130213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100"/>
                  </a:spcBef>
                  <a:spcAft>
                    <a:spcPts val="100"/>
                  </a:spcAft>
                  <a:tabLst>
                    <a:tab pos="810260" algn="l"/>
                    <a:tab pos="2070735" algn="l"/>
                    <a:tab pos="2250440" algn="l"/>
                    <a:tab pos="3420745" algn="l"/>
                    <a:tab pos="3600450" algn="l"/>
                    <a:tab pos="477075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14D530-F1F1-4547-A4A3-7ECB548FD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8130213"/>
                <a:ext cx="12230100" cy="769441"/>
              </a:xfrm>
              <a:prstGeom prst="rect">
                <a:avLst/>
              </a:prstGeom>
              <a:blipFill>
                <a:blip r:embed="rId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B01EE9-F538-4D99-A982-F5EB00A477CA}"/>
                  </a:ext>
                </a:extLst>
              </p:cNvPr>
              <p:cNvSpPr txBox="1"/>
              <p:nvPr/>
            </p:nvSpPr>
            <p:spPr>
              <a:xfrm>
                <a:off x="1276350" y="9384635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100"/>
                  </a:spcBef>
                  <a:spcAft>
                    <a:spcPts val="100"/>
                  </a:spcAft>
                  <a:tabLst>
                    <a:tab pos="810260" algn="l"/>
                    <a:tab pos="2070735" algn="l"/>
                    <a:tab pos="2250440" algn="l"/>
                    <a:tab pos="3420745" algn="l"/>
                    <a:tab pos="3600450" algn="l"/>
                    <a:tab pos="4770755" algn="l"/>
                    <a:tab pos="49510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B01EE9-F538-4D99-A982-F5EB00A47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9384635"/>
                <a:ext cx="12230100" cy="769441"/>
              </a:xfrm>
              <a:prstGeom prst="rect">
                <a:avLst/>
              </a:prstGeom>
              <a:blipFill>
                <a:blip r:embed="rId6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2C138C-0F10-4057-9939-4E841B43E1F6}"/>
              </a:ext>
            </a:extLst>
          </p:cNvPr>
          <p:cNvSpPr txBox="1"/>
          <p:nvPr/>
        </p:nvSpPr>
        <p:spPr>
          <a:xfrm>
            <a:off x="6324600" y="1608147"/>
            <a:ext cx="139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61DEF9-BE3F-48FA-BEA4-08FCB8A62094}"/>
              </a:ext>
            </a:extLst>
          </p:cNvPr>
          <p:cNvSpPr/>
          <p:nvPr/>
        </p:nvSpPr>
        <p:spPr>
          <a:xfrm>
            <a:off x="1600200" y="9307590"/>
            <a:ext cx="1123950" cy="112395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  <p:bldP spid="18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F0F1"/>
            </a:gs>
            <a:gs pos="97000">
              <a:srgbClr val="FFC1C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8D984-B996-4704-89EF-7C575C54162D}"/>
                  </a:ext>
                </a:extLst>
              </p:cNvPr>
              <p:cNvSpPr txBox="1"/>
              <p:nvPr/>
            </p:nvSpPr>
            <p:spPr>
              <a:xfrm>
                <a:off x="1219200" y="2667000"/>
                <a:ext cx="22555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8D984-B996-4704-89EF-7C575C54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22555200" cy="769441"/>
              </a:xfrm>
              <a:prstGeom prst="rect">
                <a:avLst/>
              </a:prstGeom>
              <a:blipFill>
                <a:blip r:embed="rId2"/>
                <a:stretch>
                  <a:fillRect l="-108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4BCF95E-12C5-434C-A235-454491C6E7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949071"/>
            <a:ext cx="4267200" cy="4420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54B631-7A09-4389-B6EF-059C62437497}"/>
              </a:ext>
            </a:extLst>
          </p:cNvPr>
          <p:cNvSpPr txBox="1"/>
          <p:nvPr/>
        </p:nvSpPr>
        <p:spPr>
          <a:xfrm>
            <a:off x="2286000" y="5410200"/>
            <a:ext cx="76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CBA8D-EDCD-4341-9972-FC78006DF5F6}"/>
              </a:ext>
            </a:extLst>
          </p:cNvPr>
          <p:cNvSpPr txBox="1"/>
          <p:nvPr/>
        </p:nvSpPr>
        <p:spPr>
          <a:xfrm>
            <a:off x="11334750" y="5748754"/>
            <a:ext cx="2000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15FF63-7A62-4966-AEB1-93D5C2CE34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0" y="4059459"/>
            <a:ext cx="4267200" cy="461719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EA1FB395-FE12-4CC3-83E4-2110B79C2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279559"/>
            <a:ext cx="11079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50">
            <a:extLst>
              <a:ext uri="{FF2B5EF4-FFF2-40B4-BE49-F238E27FC236}">
                <a16:creationId xmlns:a16="http://schemas.microsoft.com/office/drawing/2014/main" id="{0ACC60AA-90E8-47BA-A213-6155B3F5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297755"/>
            <a:ext cx="4343400" cy="43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5CF069BB-F081-43DF-A39E-B211074C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401764"/>
            <a:ext cx="235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88AABC1-AA33-479C-8668-D7E1199D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0388" y="10434970"/>
            <a:ext cx="7922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49">
            <a:extLst>
              <a:ext uri="{FF2B5EF4-FFF2-40B4-BE49-F238E27FC236}">
                <a16:creationId xmlns:a16="http://schemas.microsoft.com/office/drawing/2014/main" id="{5CC271CB-4B73-47E4-BFA0-6356F923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0" y="9347200"/>
            <a:ext cx="4568921" cy="439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4E1C3572-BAB5-4D7E-8F17-F16974DE0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9800" y="11479249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F67658-C38B-4AD4-9EB9-377432C56AFD}"/>
              </a:ext>
            </a:extLst>
          </p:cNvPr>
          <p:cNvSpPr txBox="1"/>
          <p:nvPr/>
        </p:nvSpPr>
        <p:spPr>
          <a:xfrm>
            <a:off x="6324600" y="1608147"/>
            <a:ext cx="139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CC7B08-D302-4A11-A559-22756D547C8C}"/>
              </a:ext>
            </a:extLst>
          </p:cNvPr>
          <p:cNvSpPr/>
          <p:nvPr/>
        </p:nvSpPr>
        <p:spPr>
          <a:xfrm>
            <a:off x="1915277" y="5234361"/>
            <a:ext cx="1351045" cy="1351045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9" grpId="0"/>
      <p:bldP spid="22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F0F1"/>
            </a:gs>
            <a:gs pos="97000">
              <a:srgbClr val="FFC1C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F665F-1B4B-443B-8A6E-16BA260AA421}"/>
                  </a:ext>
                </a:extLst>
              </p:cNvPr>
              <p:cNvSpPr txBox="1"/>
              <p:nvPr/>
            </p:nvSpPr>
            <p:spPr>
              <a:xfrm>
                <a:off x="1447800" y="2667000"/>
                <a:ext cx="21869400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sẽ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liệt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kê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bốn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A, B, C, D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Hỏi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F665F-1B4B-443B-8A6E-16BA260A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667000"/>
                <a:ext cx="21869400" cy="2123658"/>
              </a:xfrm>
              <a:prstGeom prst="rect">
                <a:avLst/>
              </a:prstGeom>
              <a:blipFill>
                <a:blip r:embed="rId2"/>
                <a:stretch>
                  <a:fillRect l="-1143" t="-5747" r="-1115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89B2C2-5A55-4BF6-95A9-67992B4B9ECD}"/>
                  </a:ext>
                </a:extLst>
              </p:cNvPr>
              <p:cNvSpPr txBox="1"/>
              <p:nvPr/>
            </p:nvSpPr>
            <p:spPr>
              <a:xfrm>
                <a:off x="2819400" y="5257800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89B2C2-5A55-4BF6-95A9-67992B4B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257800"/>
                <a:ext cx="12230100" cy="769441"/>
              </a:xfrm>
              <a:prstGeom prst="rect">
                <a:avLst/>
              </a:prstGeom>
              <a:blipFill>
                <a:blip r:embed="rId3"/>
                <a:stretch>
                  <a:fillRect l="-204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CB681-4EC9-4E61-9D3A-B9E736F5F39C}"/>
                  </a:ext>
                </a:extLst>
              </p:cNvPr>
              <p:cNvSpPr txBox="1"/>
              <p:nvPr/>
            </p:nvSpPr>
            <p:spPr>
              <a:xfrm>
                <a:off x="2838450" y="6471523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CB681-4EC9-4E61-9D3A-B9E736F5F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450" y="6471523"/>
                <a:ext cx="12230100" cy="769441"/>
              </a:xfrm>
              <a:prstGeom prst="rect">
                <a:avLst/>
              </a:prstGeom>
              <a:blipFill>
                <a:blip r:embed="rId4"/>
                <a:stretch>
                  <a:fillRect l="-204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45C4B4-801F-4FF2-9BBD-596523947986}"/>
                  </a:ext>
                </a:extLst>
              </p:cNvPr>
              <p:cNvSpPr txBox="1"/>
              <p:nvPr/>
            </p:nvSpPr>
            <p:spPr>
              <a:xfrm>
                <a:off x="2838450" y="7718970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45C4B4-801F-4FF2-9BBD-596523947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450" y="7718970"/>
                <a:ext cx="12230100" cy="769441"/>
              </a:xfrm>
              <a:prstGeom prst="rect">
                <a:avLst/>
              </a:prstGeom>
              <a:blipFill>
                <a:blip r:embed="rId5"/>
                <a:stretch>
                  <a:fillRect l="-204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65AB77-0467-4241-B89B-B28C6A865D2D}"/>
                  </a:ext>
                </a:extLst>
              </p:cNvPr>
              <p:cNvSpPr txBox="1"/>
              <p:nvPr/>
            </p:nvSpPr>
            <p:spPr>
              <a:xfrm>
                <a:off x="2305050" y="9023092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100"/>
                  </a:spcBef>
                  <a:spcAft>
                    <a:spcPts val="100"/>
                  </a:spcAft>
                  <a:tabLst>
                    <a:tab pos="810260" algn="l"/>
                    <a:tab pos="3420745" algn="l"/>
                    <a:tab pos="360045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65AB77-0467-4241-B89B-B28C6A865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9023092"/>
                <a:ext cx="12230100" cy="769441"/>
              </a:xfrm>
              <a:prstGeom prst="rect">
                <a:avLst/>
              </a:prstGeom>
              <a:blipFill>
                <a:blip r:embed="rId6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B8984E7-9EA5-4B31-BF4C-24A8AC58CFC0}"/>
              </a:ext>
            </a:extLst>
          </p:cNvPr>
          <p:cNvSpPr txBox="1"/>
          <p:nvPr/>
        </p:nvSpPr>
        <p:spPr>
          <a:xfrm>
            <a:off x="6324600" y="1608147"/>
            <a:ext cx="139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9CE822-D042-4750-8F56-94D662FE3787}"/>
              </a:ext>
            </a:extLst>
          </p:cNvPr>
          <p:cNvSpPr/>
          <p:nvPr/>
        </p:nvSpPr>
        <p:spPr>
          <a:xfrm>
            <a:off x="2590800" y="8920272"/>
            <a:ext cx="1123950" cy="112395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14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F0F1"/>
            </a:gs>
            <a:gs pos="97000">
              <a:srgbClr val="FFC1C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CF13C7-41A8-4793-A37F-19A4A7AD8FF6}"/>
                  </a:ext>
                </a:extLst>
              </p:cNvPr>
              <p:cNvSpPr txBox="1"/>
              <p:nvPr/>
            </p:nvSpPr>
            <p:spPr>
              <a:xfrm>
                <a:off x="1752600" y="2667000"/>
                <a:ext cx="136398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 sử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đồ thị là hình bên dưới.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Khẳng định nào sau đây là khẳng định đúng?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CF13C7-41A8-4793-A37F-19A4A7AD8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13639800" cy="1446550"/>
              </a:xfrm>
              <a:prstGeom prst="rect">
                <a:avLst/>
              </a:prstGeom>
              <a:blipFill>
                <a:blip r:embed="rId2"/>
                <a:stretch>
                  <a:fillRect l="-1833" t="-8439" r="-1788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41D58E3-8B3B-4238-9D67-4B581B90E5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1871561"/>
            <a:ext cx="5257800" cy="535626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79C895-511A-40AA-AFBD-445F39231365}"/>
                  </a:ext>
                </a:extLst>
              </p:cNvPr>
              <p:cNvSpPr txBox="1"/>
              <p:nvPr/>
            </p:nvSpPr>
            <p:spPr>
              <a:xfrm>
                <a:off x="2743200" y="5263763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79C895-511A-40AA-AFBD-445F3923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63763"/>
                <a:ext cx="12230100" cy="769441"/>
              </a:xfrm>
              <a:prstGeom prst="rect">
                <a:avLst/>
              </a:prstGeom>
              <a:blipFill>
                <a:blip r:embed="rId4"/>
                <a:stretch>
                  <a:fillRect l="-1994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36CBB4-C4D7-4409-B9DC-D0FA16CDB3BE}"/>
                  </a:ext>
                </a:extLst>
              </p:cNvPr>
              <p:cNvSpPr txBox="1"/>
              <p:nvPr/>
            </p:nvSpPr>
            <p:spPr>
              <a:xfrm>
                <a:off x="2743200" y="6353333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36CBB4-C4D7-4409-B9DC-D0FA16CDB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353333"/>
                <a:ext cx="12230100" cy="769441"/>
              </a:xfrm>
              <a:prstGeom prst="rect">
                <a:avLst/>
              </a:prstGeom>
              <a:blipFill>
                <a:blip r:embed="rId5"/>
                <a:stretch>
                  <a:fillRect l="-199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18C25E-ECBD-4379-B9D1-9B381A8848B6}"/>
                  </a:ext>
                </a:extLst>
              </p:cNvPr>
              <p:cNvSpPr txBox="1"/>
              <p:nvPr/>
            </p:nvSpPr>
            <p:spPr>
              <a:xfrm>
                <a:off x="2743200" y="7484724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18C25E-ECBD-4379-B9D1-9B381A88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484724"/>
                <a:ext cx="12230100" cy="769441"/>
              </a:xfrm>
              <a:prstGeom prst="rect">
                <a:avLst/>
              </a:prstGeom>
              <a:blipFill>
                <a:blip r:embed="rId6"/>
                <a:stretch>
                  <a:fillRect l="-1994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FBA132-4EA0-495D-9594-D4706B467BBF}"/>
                  </a:ext>
                </a:extLst>
              </p:cNvPr>
              <p:cNvSpPr txBox="1"/>
              <p:nvPr/>
            </p:nvSpPr>
            <p:spPr>
              <a:xfrm>
                <a:off x="2152650" y="8791733"/>
                <a:ext cx="122301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100"/>
                  </a:spcBef>
                  <a:spcAft>
                    <a:spcPts val="100"/>
                  </a:spcAft>
                  <a:tabLst>
                    <a:tab pos="810260" algn="l"/>
                    <a:tab pos="3420745" algn="l"/>
                    <a:tab pos="360045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FBA132-4EA0-495D-9594-D4706B467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8791733"/>
                <a:ext cx="12230100" cy="769441"/>
              </a:xfrm>
              <a:prstGeom prst="rect">
                <a:avLst/>
              </a:prstGeom>
              <a:blipFill>
                <a:blip r:embed="rId7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B048C07-F60C-409A-8604-FFEA095F7C95}"/>
              </a:ext>
            </a:extLst>
          </p:cNvPr>
          <p:cNvSpPr txBox="1"/>
          <p:nvPr/>
        </p:nvSpPr>
        <p:spPr>
          <a:xfrm>
            <a:off x="6324600" y="1608147"/>
            <a:ext cx="139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D42948-60FE-4BFE-9A5D-C38B0D1735D3}"/>
              </a:ext>
            </a:extLst>
          </p:cNvPr>
          <p:cNvSpPr/>
          <p:nvPr/>
        </p:nvSpPr>
        <p:spPr>
          <a:xfrm>
            <a:off x="2286000" y="7351196"/>
            <a:ext cx="1171753" cy="1171753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6656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/>
            </a:gs>
            <a:gs pos="100000">
              <a:srgbClr val="FFC1C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8F77ED-0643-4A76-AAB5-842EF8ED033A}"/>
                  </a:ext>
                </a:extLst>
              </p:cNvPr>
              <p:cNvSpPr txBox="1"/>
              <p:nvPr/>
            </p:nvSpPr>
            <p:spPr>
              <a:xfrm>
                <a:off x="1676400" y="2895600"/>
                <a:ext cx="18745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ồ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8F77ED-0643-4A76-AAB5-842EF8ED0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95600"/>
                <a:ext cx="18745200" cy="769441"/>
              </a:xfrm>
              <a:prstGeom prst="rect">
                <a:avLst/>
              </a:prstGeom>
              <a:blipFill>
                <a:blip r:embed="rId2"/>
                <a:stretch>
                  <a:fillRect l="-130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F122E893-10E9-4E00-98AC-380D57A6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864447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BF1FF-EBC0-46FC-9864-D10F7BBA4F72}"/>
              </a:ext>
            </a:extLst>
          </p:cNvPr>
          <p:cNvSpPr txBox="1"/>
          <p:nvPr/>
        </p:nvSpPr>
        <p:spPr>
          <a:xfrm>
            <a:off x="2590800" y="5321647"/>
            <a:ext cx="1219200" cy="77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90487D85-0FF9-4564-8C81-C75EA09A1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00" y="4832697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93C7299D-838C-41F7-8579-257F0A7D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296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AE4B80-9BD8-4987-9A82-6B7679F16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80875"/>
              </p:ext>
            </p:extLst>
          </p:nvPr>
        </p:nvGraphicFramePr>
        <p:xfrm>
          <a:off x="4343738" y="9096579"/>
          <a:ext cx="3803289" cy="434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924319" imgH="2200582" progId="Paint.Picture">
                  <p:embed/>
                </p:oleObj>
              </mc:Choice>
              <mc:Fallback>
                <p:oleObj name="Bitmap Image" r:id="rId3" imgW="1924319" imgH="220058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738" y="9096579"/>
                        <a:ext cx="3803289" cy="4348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>
            <a:extLst>
              <a:ext uri="{FF2B5EF4-FFF2-40B4-BE49-F238E27FC236}">
                <a16:creationId xmlns:a16="http://schemas.microsoft.com/office/drawing/2014/main" id="{8F354763-2F44-4713-9977-266DFF2B7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0" y="9296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9E5812-A668-4803-88DD-7076C8714B90}"/>
              </a:ext>
            </a:extLst>
          </p:cNvPr>
          <p:cNvSpPr txBox="1"/>
          <p:nvPr/>
        </p:nvSpPr>
        <p:spPr>
          <a:xfrm>
            <a:off x="6324600" y="1608147"/>
            <a:ext cx="139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209D71-146F-49DC-A827-A94021897423}"/>
              </a:ext>
            </a:extLst>
          </p:cNvPr>
          <p:cNvSpPr txBox="1"/>
          <p:nvPr/>
        </p:nvSpPr>
        <p:spPr>
          <a:xfrm>
            <a:off x="10515600" y="5486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6479CE-0A1A-499D-B927-C699942CFF7C}"/>
              </a:ext>
            </a:extLst>
          </p:cNvPr>
          <p:cNvSpPr txBox="1"/>
          <p:nvPr/>
        </p:nvSpPr>
        <p:spPr>
          <a:xfrm>
            <a:off x="2590800" y="10058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1E8F55-0D00-4AF2-AB5D-31E58A718C37}"/>
              </a:ext>
            </a:extLst>
          </p:cNvPr>
          <p:cNvSpPr txBox="1"/>
          <p:nvPr/>
        </p:nvSpPr>
        <p:spPr>
          <a:xfrm>
            <a:off x="10744200" y="97536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C8B0F5D-86A1-4DE1-92E6-5B904FF84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461946"/>
              </p:ext>
            </p:extLst>
          </p:nvPr>
        </p:nvGraphicFramePr>
        <p:xfrm>
          <a:off x="4170149" y="3900619"/>
          <a:ext cx="3651764" cy="404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933333" imgH="2133898" progId="Paint.Picture">
                  <p:embed/>
                </p:oleObj>
              </mc:Choice>
              <mc:Fallback>
                <p:oleObj name="Bitmap Image" r:id="rId5" imgW="1933333" imgH="2133898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DA2EBF-42D4-4200-AA9A-3A1547EA1F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149" y="3900619"/>
                        <a:ext cx="3651764" cy="4045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A4EF5A5-6279-4754-8F09-23B872D3F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59980"/>
              </p:ext>
            </p:extLst>
          </p:nvPr>
        </p:nvGraphicFramePr>
        <p:xfrm>
          <a:off x="12298242" y="3898881"/>
          <a:ext cx="3803289" cy="43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1924319" imgH="2228571" progId="Paint.Picture">
                  <p:embed/>
                </p:oleObj>
              </mc:Choice>
              <mc:Fallback>
                <p:oleObj name="Bitmap Image" r:id="rId7" imgW="1924319" imgH="2228571" progId="Paint.Picture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05DB3B3-A72F-4DD1-BBDE-080E8B5CC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8242" y="3898881"/>
                        <a:ext cx="3803289" cy="439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BA40AF3-5FE3-4276-8B94-D4EC6F7DA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453"/>
              </p:ext>
            </p:extLst>
          </p:nvPr>
        </p:nvGraphicFramePr>
        <p:xfrm>
          <a:off x="12871317" y="9182688"/>
          <a:ext cx="3485085" cy="403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1905266" imgH="2209524" progId="Paint.Picture">
                  <p:embed/>
                </p:oleObj>
              </mc:Choice>
              <mc:Fallback>
                <p:oleObj name="Bitmap Image" r:id="rId9" imgW="1905266" imgH="2209524" progId="Paint.Picture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8A30CAA3-FA18-496A-9F24-BE2B5593A1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1317" y="9182688"/>
                        <a:ext cx="3485085" cy="4030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45100C74-7DC0-454E-A6CE-C56B34642A89}"/>
              </a:ext>
            </a:extLst>
          </p:cNvPr>
          <p:cNvSpPr/>
          <p:nvPr/>
        </p:nvSpPr>
        <p:spPr>
          <a:xfrm>
            <a:off x="2290701" y="5229054"/>
            <a:ext cx="1171753" cy="1171753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891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6" grpId="0"/>
      <p:bldP spid="27" grpId="0"/>
      <p:bldP spid="28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F0F1"/>
            </a:gs>
            <a:gs pos="97000">
              <a:srgbClr val="FFC1C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743200"/>
            <a:ext cx="23567119" cy="4558096"/>
            <a:chOff x="134375" y="2370447"/>
            <a:chExt cx="22200057" cy="3985631"/>
          </a:xfrm>
          <a:solidFill>
            <a:schemeClr val="bg2"/>
          </a:solidFill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grpFill/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  <a:grpFill/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grpFill/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93000">
              <a:srgbClr val="FFC1C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6324600" y="3150658"/>
            <a:ext cx="18059398" cy="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5168571" y="937894"/>
            <a:ext cx="19215427" cy="20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14.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4.</a:t>
            </a:r>
            <a:endParaRPr 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6FCBBC-2E01-433A-97CE-D422E12C6DC5}"/>
              </a:ext>
            </a:extLst>
          </p:cNvPr>
          <p:cNvSpPr/>
          <p:nvPr/>
        </p:nvSpPr>
        <p:spPr>
          <a:xfrm>
            <a:off x="821868" y="8648265"/>
            <a:ext cx="5577400" cy="1954791"/>
          </a:xfrm>
          <a:prstGeom prst="wedgeEllipseCallout">
            <a:avLst>
              <a:gd name="adj1" fmla="val -18122"/>
              <a:gd name="adj2" fmla="val 44236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TXĐ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273672AB-7A70-451F-AADB-FE63E499CA83}"/>
              </a:ext>
            </a:extLst>
          </p:cNvPr>
          <p:cNvSpPr/>
          <p:nvPr/>
        </p:nvSpPr>
        <p:spPr>
          <a:xfrm>
            <a:off x="7079600" y="5047156"/>
            <a:ext cx="6587836" cy="2069096"/>
          </a:xfrm>
          <a:prstGeom prst="wedgeEllipseCallout">
            <a:avLst>
              <a:gd name="adj1" fmla="val 25399"/>
              <a:gd name="adj2" fmla="val 79824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buFontTx/>
              <a:buChar char=" "/>
              <a:defRPr/>
            </a:pP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4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ED14F1A0-3BA8-4A07-868C-1A633761A520}"/>
              </a:ext>
            </a:extLst>
          </p:cNvPr>
          <p:cNvSpPr/>
          <p:nvPr/>
        </p:nvSpPr>
        <p:spPr>
          <a:xfrm>
            <a:off x="16960472" y="6015657"/>
            <a:ext cx="5577401" cy="1535989"/>
          </a:xfrm>
          <a:prstGeom prst="wedgeEllipseCallout">
            <a:avLst>
              <a:gd name="adj1" fmla="val 17965"/>
              <a:gd name="adj2" fmla="val 115456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44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A2066-95CC-489B-AD6B-1B974868755C}"/>
              </a:ext>
            </a:extLst>
          </p:cNvPr>
          <p:cNvSpPr/>
          <p:nvPr/>
        </p:nvSpPr>
        <p:spPr>
          <a:xfrm>
            <a:off x="2852321" y="4012093"/>
            <a:ext cx="14097000" cy="105564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 BƯỚC KHẢO SÁT VÀ VẼ ĐỒ THỊ HÀM SỐ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5FB95A-36D9-4841-98E2-3F51C1326845}"/>
              </a:ext>
            </a:extLst>
          </p:cNvPr>
          <p:cNvSpPr/>
          <p:nvPr/>
        </p:nvSpPr>
        <p:spPr>
          <a:xfrm>
            <a:off x="9720330" y="7833357"/>
            <a:ext cx="4706492" cy="8728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A474316-9853-43CB-8EB9-6CA473C60A6F}"/>
              </a:ext>
            </a:extLst>
          </p:cNvPr>
          <p:cNvSpPr/>
          <p:nvPr/>
        </p:nvSpPr>
        <p:spPr>
          <a:xfrm>
            <a:off x="9695613" y="9298589"/>
            <a:ext cx="4706492" cy="8728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072E979-CC9E-4B16-9F1D-813E595A94A8}"/>
              </a:ext>
            </a:extLst>
          </p:cNvPr>
          <p:cNvSpPr/>
          <p:nvPr/>
        </p:nvSpPr>
        <p:spPr>
          <a:xfrm>
            <a:off x="8889662" y="10810573"/>
            <a:ext cx="6130984" cy="10059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F66DF91-DC81-4A18-9134-55A748A60B8A}"/>
              </a:ext>
            </a:extLst>
          </p:cNvPr>
          <p:cNvSpPr/>
          <p:nvPr/>
        </p:nvSpPr>
        <p:spPr>
          <a:xfrm>
            <a:off x="8889662" y="12428324"/>
            <a:ext cx="6130984" cy="10212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B3B7794-BA80-495C-8816-2086AE75E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036637"/>
              </p:ext>
            </p:extLst>
          </p:nvPr>
        </p:nvGraphicFramePr>
        <p:xfrm>
          <a:off x="10255095" y="7889363"/>
          <a:ext cx="36369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203040" progId="Equation.DSMT4">
                  <p:embed/>
                </p:oleObj>
              </mc:Choice>
              <mc:Fallback>
                <p:oleObj name="Equation" r:id="rId3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55095" y="7889363"/>
                        <a:ext cx="3636963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5710FC3-C7D8-4E1F-8D8C-38D6640FC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393761"/>
              </p:ext>
            </p:extLst>
          </p:nvPr>
        </p:nvGraphicFramePr>
        <p:xfrm>
          <a:off x="10007191" y="9357948"/>
          <a:ext cx="39814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228600" progId="Equation.DSMT4">
                  <p:embed/>
                </p:oleObj>
              </mc:Choice>
              <mc:Fallback>
                <p:oleObj name="Equation" r:id="rId5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07191" y="9357948"/>
                        <a:ext cx="3981450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>
            <a:extLst>
              <a:ext uri="{FF2B5EF4-FFF2-40B4-BE49-F238E27FC236}">
                <a16:creationId xmlns:a16="http://schemas.microsoft.com/office/drawing/2014/main" id="{57EF39B4-4E7E-442D-A59A-F86F0DFCD630}"/>
              </a:ext>
            </a:extLst>
          </p:cNvPr>
          <p:cNvSpPr/>
          <p:nvPr/>
        </p:nvSpPr>
        <p:spPr>
          <a:xfrm>
            <a:off x="18292035" y="8625963"/>
            <a:ext cx="5204266" cy="1163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2F3C689-29ED-42E2-B35C-4E6EE2F96E97}"/>
              </a:ext>
            </a:extLst>
          </p:cNvPr>
          <p:cNvSpPr/>
          <p:nvPr/>
        </p:nvSpPr>
        <p:spPr>
          <a:xfrm>
            <a:off x="18292035" y="10407552"/>
            <a:ext cx="5204266" cy="1126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6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27D9D78-A2C5-43E0-B0FC-088D58E14F1D}"/>
              </a:ext>
            </a:extLst>
          </p:cNvPr>
          <p:cNvSpPr/>
          <p:nvPr/>
        </p:nvSpPr>
        <p:spPr>
          <a:xfrm>
            <a:off x="18292035" y="12218586"/>
            <a:ext cx="5204266" cy="9687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600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3D6D9E4-1BBF-4696-BC5B-998AF7C891C0}"/>
              </a:ext>
            </a:extLst>
          </p:cNvPr>
          <p:cNvSpPr/>
          <p:nvPr/>
        </p:nvSpPr>
        <p:spPr>
          <a:xfrm>
            <a:off x="11769887" y="8696478"/>
            <a:ext cx="456058" cy="6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83834D88-7693-4689-B7D3-DCAB8AD70D60}"/>
              </a:ext>
            </a:extLst>
          </p:cNvPr>
          <p:cNvSpPr/>
          <p:nvPr/>
        </p:nvSpPr>
        <p:spPr>
          <a:xfrm>
            <a:off x="11769887" y="11850865"/>
            <a:ext cx="456058" cy="6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FE3FDAC3-541C-454F-88DA-2731E77D5F75}"/>
              </a:ext>
            </a:extLst>
          </p:cNvPr>
          <p:cNvSpPr/>
          <p:nvPr/>
        </p:nvSpPr>
        <p:spPr>
          <a:xfrm>
            <a:off x="11735942" y="10178244"/>
            <a:ext cx="456058" cy="6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EF4221B0-ED7D-4118-AF18-A55D7CC9AF60}"/>
              </a:ext>
            </a:extLst>
          </p:cNvPr>
          <p:cNvSpPr/>
          <p:nvPr/>
        </p:nvSpPr>
        <p:spPr>
          <a:xfrm>
            <a:off x="20624802" y="11563631"/>
            <a:ext cx="456058" cy="6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C09A238F-05BB-4A27-B9F1-02B61D9A2A67}"/>
              </a:ext>
            </a:extLst>
          </p:cNvPr>
          <p:cNvSpPr/>
          <p:nvPr/>
        </p:nvSpPr>
        <p:spPr>
          <a:xfrm>
            <a:off x="20624802" y="9811487"/>
            <a:ext cx="456058" cy="625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4116989-090F-4613-ABFD-A16EDA904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6517"/>
              </p:ext>
            </p:extLst>
          </p:nvPr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23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26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93000">
              <a:srgbClr val="FFC1C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6324600" y="3150658"/>
            <a:ext cx="18059398" cy="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5168571" y="937894"/>
            <a:ext cx="19215427" cy="20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14.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4.</a:t>
            </a:r>
            <a:endParaRPr 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C9F2A77-6204-4DC7-94A9-75691A800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"/>
          <a:stretch>
            <a:fillRect/>
          </a:stretch>
        </p:blipFill>
        <p:spPr>
          <a:xfrm>
            <a:off x="775031" y="9563541"/>
            <a:ext cx="2292930" cy="3633378"/>
          </a:xfrm>
          <a:custGeom>
            <a:avLst/>
            <a:gdLst>
              <a:gd name="connsiteX0" fmla="*/ 757671 w 2292930"/>
              <a:gd name="connsiteY0" fmla="*/ 0 h 3633378"/>
              <a:gd name="connsiteX1" fmla="*/ 1514477 w 2292930"/>
              <a:gd name="connsiteY1" fmla="*/ 0 h 3633378"/>
              <a:gd name="connsiteX2" fmla="*/ 1586375 w 2292930"/>
              <a:gd name="connsiteY2" fmla="*/ 42511 h 3633378"/>
              <a:gd name="connsiteX3" fmla="*/ 2292930 w 2292930"/>
              <a:gd name="connsiteY3" fmla="*/ 1764512 h 3633378"/>
              <a:gd name="connsiteX4" fmla="*/ 1136074 w 2292930"/>
              <a:gd name="connsiteY4" fmla="*/ 3633378 h 3633378"/>
              <a:gd name="connsiteX5" fmla="*/ 2721 w 2292930"/>
              <a:gd name="connsiteY5" fmla="*/ 2141154 h 3633378"/>
              <a:gd name="connsiteX6" fmla="*/ 0 w 2292930"/>
              <a:gd name="connsiteY6" fmla="*/ 2112350 h 3633378"/>
              <a:gd name="connsiteX7" fmla="*/ 0 w 2292930"/>
              <a:gd name="connsiteY7" fmla="*/ 1476247 h 3633378"/>
              <a:gd name="connsiteX8" fmla="*/ 751353 w 2292930"/>
              <a:gd name="connsiteY8" fmla="*/ 3736 h 363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2930" h="3633378">
                <a:moveTo>
                  <a:pt x="757671" y="0"/>
                </a:moveTo>
                <a:lnTo>
                  <a:pt x="1514477" y="0"/>
                </a:lnTo>
                <a:lnTo>
                  <a:pt x="1586375" y="42511"/>
                </a:lnTo>
                <a:cubicBezTo>
                  <a:pt x="2001588" y="326220"/>
                  <a:pt x="2292930" y="990403"/>
                  <a:pt x="2292930" y="1764512"/>
                </a:cubicBezTo>
                <a:cubicBezTo>
                  <a:pt x="2292930" y="2796658"/>
                  <a:pt x="1774988" y="3633378"/>
                  <a:pt x="1136074" y="3633378"/>
                </a:cubicBezTo>
                <a:cubicBezTo>
                  <a:pt x="577024" y="3633378"/>
                  <a:pt x="110594" y="2992764"/>
                  <a:pt x="2721" y="2141154"/>
                </a:cubicBezTo>
                <a:lnTo>
                  <a:pt x="0" y="2112350"/>
                </a:lnTo>
                <a:lnTo>
                  <a:pt x="0" y="1476247"/>
                </a:lnTo>
                <a:lnTo>
                  <a:pt x="751353" y="373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54B35E-3A79-4D15-8D5B-CC28F1C85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593757" y="8751630"/>
            <a:ext cx="2560725" cy="4605980"/>
          </a:xfrm>
          <a:custGeom>
            <a:avLst/>
            <a:gdLst>
              <a:gd name="connsiteX0" fmla="*/ 470339 w 2438400"/>
              <a:gd name="connsiteY0" fmla="*/ 0 h 4385953"/>
              <a:gd name="connsiteX1" fmla="*/ 2438400 w 2438400"/>
              <a:gd name="connsiteY1" fmla="*/ 0 h 4385953"/>
              <a:gd name="connsiteX2" fmla="*/ 2438400 w 2438400"/>
              <a:gd name="connsiteY2" fmla="*/ 4385953 h 4385953"/>
              <a:gd name="connsiteX3" fmla="*/ 0 w 2438400"/>
              <a:gd name="connsiteY3" fmla="*/ 4385953 h 4385953"/>
              <a:gd name="connsiteX4" fmla="*/ 0 w 2438400"/>
              <a:gd name="connsiteY4" fmla="*/ 1943816 h 4385953"/>
              <a:gd name="connsiteX5" fmla="*/ 1094120 w 2438400"/>
              <a:gd name="connsiteY5" fmla="*/ 459938 h 4385953"/>
              <a:gd name="connsiteX6" fmla="*/ 0 w 2438400"/>
              <a:gd name="connsiteY6" fmla="*/ 0 h 4385953"/>
              <a:gd name="connsiteX7" fmla="*/ 107811 w 2438400"/>
              <a:gd name="connsiteY7" fmla="*/ 0 h 4385953"/>
              <a:gd name="connsiteX8" fmla="*/ 0 w 2438400"/>
              <a:gd name="connsiteY8" fmla="*/ 146216 h 43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4385953">
                <a:moveTo>
                  <a:pt x="470339" y="0"/>
                </a:moveTo>
                <a:lnTo>
                  <a:pt x="2438400" y="0"/>
                </a:lnTo>
                <a:lnTo>
                  <a:pt x="2438400" y="4385953"/>
                </a:lnTo>
                <a:lnTo>
                  <a:pt x="0" y="4385953"/>
                </a:lnTo>
                <a:lnTo>
                  <a:pt x="0" y="1943816"/>
                </a:lnTo>
                <a:lnTo>
                  <a:pt x="1094120" y="459938"/>
                </a:lnTo>
                <a:close/>
                <a:moveTo>
                  <a:pt x="0" y="0"/>
                </a:moveTo>
                <a:lnTo>
                  <a:pt x="107811" y="0"/>
                </a:lnTo>
                <a:lnTo>
                  <a:pt x="0" y="146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D5F6CD-BF41-46BB-83A6-64D0274F6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0278" y="9438978"/>
            <a:ext cx="2544600" cy="3976544"/>
          </a:xfrm>
          <a:custGeom>
            <a:avLst/>
            <a:gdLst>
              <a:gd name="connsiteX0" fmla="*/ 0 w 2819400"/>
              <a:gd name="connsiteY0" fmla="*/ 0 h 5112286"/>
              <a:gd name="connsiteX1" fmla="*/ 1851795 w 2819400"/>
              <a:gd name="connsiteY1" fmla="*/ 0 h 5112286"/>
              <a:gd name="connsiteX2" fmla="*/ 2375850 w 2819400"/>
              <a:gd name="connsiteY2" fmla="*/ 1527865 h 5112286"/>
              <a:gd name="connsiteX3" fmla="*/ 2819400 w 2819400"/>
              <a:gd name="connsiteY3" fmla="*/ 1375728 h 5112286"/>
              <a:gd name="connsiteX4" fmla="*/ 2819400 w 2819400"/>
              <a:gd name="connsiteY4" fmla="*/ 5112286 h 5112286"/>
              <a:gd name="connsiteX5" fmla="*/ 0 w 2819400"/>
              <a:gd name="connsiteY5" fmla="*/ 5112286 h 51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00" h="5112286">
                <a:moveTo>
                  <a:pt x="0" y="0"/>
                </a:moveTo>
                <a:lnTo>
                  <a:pt x="1851795" y="0"/>
                </a:lnTo>
                <a:lnTo>
                  <a:pt x="2375850" y="1527865"/>
                </a:lnTo>
                <a:lnTo>
                  <a:pt x="2819400" y="1375728"/>
                </a:lnTo>
                <a:lnTo>
                  <a:pt x="2819400" y="5112286"/>
                </a:lnTo>
                <a:lnTo>
                  <a:pt x="0" y="5112286"/>
                </a:lnTo>
                <a:close/>
              </a:path>
            </a:pathLst>
          </a:custGeom>
          <a:ln>
            <a:noFill/>
          </a:ln>
        </p:spPr>
      </p:pic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ED14F1A0-3BA8-4A07-868C-1A633761A520}"/>
              </a:ext>
            </a:extLst>
          </p:cNvPr>
          <p:cNvSpPr/>
          <p:nvPr/>
        </p:nvSpPr>
        <p:spPr>
          <a:xfrm>
            <a:off x="18574980" y="7867447"/>
            <a:ext cx="5275525" cy="1426400"/>
          </a:xfrm>
          <a:prstGeom prst="wedgeEllipseCallout">
            <a:avLst>
              <a:gd name="adj1" fmla="val -41637"/>
              <a:gd name="adj2" fmla="val 1055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4116989-090F-4613-ABFD-A16EDA904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4116989-090F-4613-ABFD-A16EDA904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0292B-D332-4DBD-9AEE-32026E44E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515316"/>
              </p:ext>
            </p:extLst>
          </p:nvPr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36BD49-EF6D-4E6A-9162-C64C1117F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38319"/>
              </p:ext>
            </p:extLst>
          </p:nvPr>
        </p:nvGraphicFramePr>
        <p:xfrm>
          <a:off x="6668429" y="4268292"/>
          <a:ext cx="7391400" cy="122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60160" imgH="228600" progId="Equation.DSMT4">
                  <p:embed/>
                </p:oleObj>
              </mc:Choice>
              <mc:Fallback>
                <p:oleObj name="Equation" r:id="rId9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68429" y="4268292"/>
                        <a:ext cx="7391400" cy="122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046638A-75A0-4B7E-9AB0-E13C70DC584C}"/>
              </a:ext>
            </a:extLst>
          </p:cNvPr>
          <p:cNvSpPr/>
          <p:nvPr/>
        </p:nvSpPr>
        <p:spPr>
          <a:xfrm>
            <a:off x="369402" y="6318255"/>
            <a:ext cx="8926998" cy="312072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A2066-95CC-489B-AD6B-1B974868755C}"/>
              </a:ext>
            </a:extLst>
          </p:cNvPr>
          <p:cNvSpPr/>
          <p:nvPr/>
        </p:nvSpPr>
        <p:spPr>
          <a:xfrm>
            <a:off x="3121859" y="3711238"/>
            <a:ext cx="17716498" cy="164559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KHẢO SÁT MỘT SỐ HÀM ĐA THỨC VÀ HÀM PHÂN THỨC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273672AB-7A70-451F-AADB-FE63E499CA83}"/>
              </a:ext>
            </a:extLst>
          </p:cNvPr>
          <p:cNvSpPr/>
          <p:nvPr/>
        </p:nvSpPr>
        <p:spPr>
          <a:xfrm>
            <a:off x="9818131" y="6458579"/>
            <a:ext cx="8698620" cy="2037316"/>
          </a:xfrm>
          <a:prstGeom prst="wedgeEllipseCallout">
            <a:avLst>
              <a:gd name="adj1" fmla="val -41514"/>
              <a:gd name="adj2" fmla="val 816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Char char=" "/>
              <a:defRPr/>
            </a:pP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6474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93000">
              <a:srgbClr val="FFC1C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6324600" y="3150658"/>
            <a:ext cx="18059398" cy="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5168571" y="937894"/>
            <a:ext cx="19215427" cy="20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14.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4.</a:t>
            </a:r>
            <a:endParaRPr 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A2066-95CC-489B-AD6B-1B974868755C}"/>
              </a:ext>
            </a:extLst>
          </p:cNvPr>
          <p:cNvSpPr/>
          <p:nvPr/>
        </p:nvSpPr>
        <p:spPr>
          <a:xfrm>
            <a:off x="2895600" y="3633038"/>
            <a:ext cx="17716498" cy="164559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KHẢO SÁT MỘT SỐ HÀM ĐA THỨC VÀ HÀM PHÂN THỨC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4116989-090F-4613-ABFD-A16EDA904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4116989-090F-4613-ABFD-A16EDA904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0292B-D332-4DBD-9AEE-32026E44E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A0292B-D332-4DBD-9AEE-32026E44E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36BD49-EF6D-4E6A-9162-C64C1117F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19140"/>
              </p:ext>
            </p:extLst>
          </p:nvPr>
        </p:nvGraphicFramePr>
        <p:xfrm>
          <a:off x="6324600" y="4262165"/>
          <a:ext cx="7391400" cy="122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36BD49-EF6D-4E6A-9162-C64C1117F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4262165"/>
                        <a:ext cx="7391400" cy="122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AB763034-BDAF-4B55-9100-8A2C8F5DC485}"/>
                  </a:ext>
                </a:extLst>
              </p:cNvPr>
              <p:cNvSpPr/>
              <p:nvPr/>
            </p:nvSpPr>
            <p:spPr>
              <a:xfrm>
                <a:off x="-45380" y="5751919"/>
                <a:ext cx="7512979" cy="7945032"/>
              </a:xfrm>
              <a:prstGeom prst="flowChartAlternateProcess">
                <a:avLst/>
              </a:prstGeom>
              <a:solidFill>
                <a:srgbClr val="FFF0F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3. </a:t>
                </a: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Khảo sát sự biến thiên và vẽ đồ thị hàm số: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AB763034-BDAF-4B55-9100-8A2C8F5DC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380" y="5751919"/>
                <a:ext cx="7512979" cy="7945032"/>
              </a:xfrm>
              <a:prstGeom prst="flowChartAlternateProcess">
                <a:avLst/>
              </a:prstGeom>
              <a:blipFill>
                <a:blip r:embed="rId8"/>
                <a:stretch>
                  <a:fillRect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4976CA-AF32-48EC-9BFB-A38A20E9CD9C}"/>
              </a:ext>
            </a:extLst>
          </p:cNvPr>
          <p:cNvSpPr/>
          <p:nvPr/>
        </p:nvSpPr>
        <p:spPr>
          <a:xfrm>
            <a:off x="7467597" y="5776994"/>
            <a:ext cx="16916401" cy="7945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DFE0"/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0847A9-36C8-498C-83B2-81F5D2CA0B52}"/>
              </a:ext>
            </a:extLst>
          </p:cNvPr>
          <p:cNvSpPr txBox="1"/>
          <p:nvPr/>
        </p:nvSpPr>
        <p:spPr>
          <a:xfrm>
            <a:off x="8153400" y="5871640"/>
            <a:ext cx="1223807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R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653D88-43E2-4E60-8D34-3C49A7D28B41}"/>
              </a:ext>
            </a:extLst>
          </p:cNvPr>
          <p:cNvSpPr txBox="1"/>
          <p:nvPr/>
        </p:nvSpPr>
        <p:spPr>
          <a:xfrm>
            <a:off x="8153400" y="7034583"/>
            <a:ext cx="444614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7F0F05-B9B7-41F7-8427-2C18109BF18E}"/>
              </a:ext>
            </a:extLst>
          </p:cNvPr>
          <p:cNvSpPr txBox="1"/>
          <p:nvPr/>
        </p:nvSpPr>
        <p:spPr>
          <a:xfrm>
            <a:off x="8153400" y="8197526"/>
            <a:ext cx="478514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532508-8393-4DBF-BDE3-8CB7BB8E8B4E}"/>
                  </a:ext>
                </a:extLst>
              </p:cNvPr>
              <p:cNvSpPr txBox="1"/>
              <p:nvPr/>
            </p:nvSpPr>
            <p:spPr>
              <a:xfrm>
                <a:off x="7467599" y="9034685"/>
                <a:ext cx="1168163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′=4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532508-8393-4DBF-BDE3-8CB7BB8E8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99" y="9034685"/>
                <a:ext cx="11681637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19520A-E05A-466E-8958-C88038A0E862}"/>
                  </a:ext>
                </a:extLst>
              </p:cNvPr>
              <p:cNvSpPr txBox="1"/>
              <p:nvPr/>
            </p:nvSpPr>
            <p:spPr>
              <a:xfrm>
                <a:off x="7467599" y="10899158"/>
                <a:ext cx="975360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19520A-E05A-466E-8958-C88038A0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99" y="10899158"/>
                <a:ext cx="975360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B70C3D-D5DD-4AAF-8344-AFC3A9703524}"/>
                  </a:ext>
                </a:extLst>
              </p:cNvPr>
              <p:cNvSpPr txBox="1"/>
              <p:nvPr/>
            </p:nvSpPr>
            <p:spPr>
              <a:xfrm>
                <a:off x="13153296" y="10159697"/>
                <a:ext cx="3358075" cy="2244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=−1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B70C3D-D5DD-4AAF-8344-AFC3A9703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296" y="10159697"/>
                <a:ext cx="3358075" cy="22443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3F35288-0DA5-47ED-AD74-C40D36C8E8A0}"/>
              </a:ext>
            </a:extLst>
          </p:cNvPr>
          <p:cNvSpPr txBox="1"/>
          <p:nvPr/>
        </p:nvSpPr>
        <p:spPr>
          <a:xfrm>
            <a:off x="8153400" y="12196394"/>
            <a:ext cx="7512978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C83FC3-66B2-4719-B246-68E2C2DB7832}"/>
                  </a:ext>
                </a:extLst>
              </p:cNvPr>
              <p:cNvSpPr txBox="1"/>
              <p:nvPr/>
            </p:nvSpPr>
            <p:spPr>
              <a:xfrm>
                <a:off x="13423184" y="11971678"/>
                <a:ext cx="3933181" cy="14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→±∞</m:t>
                          </m:r>
                        </m:lim>
                      </m:limLow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C83FC3-66B2-4719-B246-68E2C2DB7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3184" y="11971678"/>
                <a:ext cx="3933181" cy="14772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EA6240F1-96BB-45F6-AF2F-09E6027DFD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"/>
          <a:stretch>
            <a:fillRect/>
          </a:stretch>
        </p:blipFill>
        <p:spPr>
          <a:xfrm rot="19205199">
            <a:off x="15558404" y="4056380"/>
            <a:ext cx="9997000" cy="10285678"/>
          </a:xfrm>
          <a:custGeom>
            <a:avLst/>
            <a:gdLst>
              <a:gd name="connsiteX0" fmla="*/ 5062555 w 7870093"/>
              <a:gd name="connsiteY0" fmla="*/ 1 h 7980366"/>
              <a:gd name="connsiteX1" fmla="*/ 7844352 w 7870093"/>
              <a:gd name="connsiteY1" fmla="*/ 2327046 h 7980366"/>
              <a:gd name="connsiteX2" fmla="*/ 7870093 w 7870093"/>
              <a:gd name="connsiteY2" fmla="*/ 2350886 h 7980366"/>
              <a:gd name="connsiteX3" fmla="*/ 7870093 w 7870093"/>
              <a:gd name="connsiteY3" fmla="*/ 3951307 h 7980366"/>
              <a:gd name="connsiteX4" fmla="*/ 4818051 w 7870093"/>
              <a:gd name="connsiteY4" fmla="*/ 7599780 h 7980366"/>
              <a:gd name="connsiteX5" fmla="*/ 3322190 w 7870093"/>
              <a:gd name="connsiteY5" fmla="*/ 7732931 h 7980366"/>
              <a:gd name="connsiteX6" fmla="*/ 64165 w 7870093"/>
              <a:gd name="connsiteY6" fmla="*/ 5007509 h 7980366"/>
              <a:gd name="connsiteX7" fmla="*/ 0 w 7870093"/>
              <a:gd name="connsiteY7" fmla="*/ 4948084 h 7980366"/>
              <a:gd name="connsiteX8" fmla="*/ 1 w 7870093"/>
              <a:gd name="connsiteY8" fmla="*/ 3429178 h 7980366"/>
              <a:gd name="connsiteX9" fmla="*/ 2868596 w 7870093"/>
              <a:gd name="connsiteY9" fmla="*/ 0 h 798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0093" h="7980366">
                <a:moveTo>
                  <a:pt x="5062555" y="1"/>
                </a:moveTo>
                <a:lnTo>
                  <a:pt x="7844352" y="2327046"/>
                </a:lnTo>
                <a:lnTo>
                  <a:pt x="7870093" y="2350886"/>
                </a:lnTo>
                <a:lnTo>
                  <a:pt x="7870093" y="3951307"/>
                </a:lnTo>
                <a:lnTo>
                  <a:pt x="4818051" y="7599780"/>
                </a:lnTo>
                <a:cubicBezTo>
                  <a:pt x="4441749" y="8049619"/>
                  <a:pt x="3772029" y="8109233"/>
                  <a:pt x="3322190" y="7732931"/>
                </a:cubicBezTo>
                <a:lnTo>
                  <a:pt x="64165" y="5007509"/>
                </a:lnTo>
                <a:lnTo>
                  <a:pt x="0" y="4948084"/>
                </a:lnTo>
                <a:lnTo>
                  <a:pt x="1" y="3429178"/>
                </a:lnTo>
                <a:lnTo>
                  <a:pt x="2868596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0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C1C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6324600" y="3150658"/>
            <a:ext cx="18059398" cy="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5168571" y="937894"/>
            <a:ext cx="19215427" cy="20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14.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4.</a:t>
            </a:r>
            <a:endParaRPr 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A2066-95CC-489B-AD6B-1B974868755C}"/>
              </a:ext>
            </a:extLst>
          </p:cNvPr>
          <p:cNvSpPr/>
          <p:nvPr/>
        </p:nvSpPr>
        <p:spPr>
          <a:xfrm>
            <a:off x="2895600" y="3633038"/>
            <a:ext cx="17716498" cy="164559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KHẢO SÁT MỘT SỐ HÀM ĐA THỨC VÀ HÀM PHÂN THỨC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4116989-090F-4613-ABFD-A16EDA904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4116989-090F-4613-ABFD-A16EDA904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0292B-D332-4DBD-9AEE-32026E44E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A0292B-D332-4DBD-9AEE-32026E44E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36BD49-EF6D-4E6A-9162-C64C1117F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262165"/>
          <a:ext cx="7391400" cy="122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36BD49-EF6D-4E6A-9162-C64C1117F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4262165"/>
                        <a:ext cx="7391400" cy="122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B763034-BDAF-4B55-9100-8A2C8F5DC485}"/>
              </a:ext>
            </a:extLst>
          </p:cNvPr>
          <p:cNvSpPr/>
          <p:nvPr/>
        </p:nvSpPr>
        <p:spPr>
          <a:xfrm>
            <a:off x="16154401" y="5700158"/>
            <a:ext cx="8229598" cy="8015842"/>
          </a:xfrm>
          <a:prstGeom prst="flowChartAlternateProcess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4976CA-AF32-48EC-9BFB-A38A20E9CD9C}"/>
              </a:ext>
            </a:extLst>
          </p:cNvPr>
          <p:cNvSpPr/>
          <p:nvPr/>
        </p:nvSpPr>
        <p:spPr>
          <a:xfrm>
            <a:off x="2" y="5770968"/>
            <a:ext cx="16154399" cy="7945032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17000">
                <a:srgbClr val="FFDFE0"/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FBB7C-5741-4D9A-BE77-3987BA0C1E52}"/>
              </a:ext>
            </a:extLst>
          </p:cNvPr>
          <p:cNvSpPr txBox="1"/>
          <p:nvPr/>
        </p:nvSpPr>
        <p:spPr>
          <a:xfrm>
            <a:off x="914400" y="5625473"/>
            <a:ext cx="478514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695C06-9935-4CC6-8B65-9B7E86C526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6639781"/>
            <a:ext cx="11463924" cy="372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121A5B-4B4A-4765-93A8-2611A81D2552}"/>
                  </a:ext>
                </a:extLst>
              </p:cNvPr>
              <p:cNvSpPr txBox="1"/>
              <p:nvPr/>
            </p:nvSpPr>
            <p:spPr>
              <a:xfrm>
                <a:off x="1200150" y="10450085"/>
                <a:ext cx="122380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(0;1)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121A5B-4B4A-4765-93A8-2611A81D2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0450085"/>
                <a:ext cx="12238074" cy="769441"/>
              </a:xfrm>
              <a:prstGeom prst="rect">
                <a:avLst/>
              </a:prstGeom>
              <a:blipFill>
                <a:blip r:embed="rId9"/>
                <a:stretch>
                  <a:fillRect l="-2043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C51F79-4C8E-4A21-B29C-6A032673BA2E}"/>
                  </a:ext>
                </a:extLst>
              </p:cNvPr>
              <p:cNvSpPr txBox="1"/>
              <p:nvPr/>
            </p:nvSpPr>
            <p:spPr>
              <a:xfrm>
                <a:off x="1200150" y="11195948"/>
                <a:ext cx="122380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 sz="4400" dirty="0"/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(1;+∞)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C51F79-4C8E-4A21-B29C-6A032673B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1195948"/>
                <a:ext cx="12238074" cy="769441"/>
              </a:xfrm>
              <a:prstGeom prst="rect">
                <a:avLst/>
              </a:prstGeom>
              <a:blipFill>
                <a:blip r:embed="rId10"/>
                <a:stretch>
                  <a:fillRect l="-2043" t="-182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F6674F-BFE5-4EAD-86C6-9A1F06FF4E3D}"/>
                  </a:ext>
                </a:extLst>
              </p:cNvPr>
              <p:cNvSpPr txBox="1"/>
              <p:nvPr/>
            </p:nvSpPr>
            <p:spPr>
              <a:xfrm>
                <a:off x="1200150" y="12012154"/>
                <a:ext cx="122380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cực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=−3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F6674F-BFE5-4EAD-86C6-9A1F06FF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2012154"/>
                <a:ext cx="12238074" cy="769441"/>
              </a:xfrm>
              <a:prstGeom prst="rect">
                <a:avLst/>
              </a:prstGeom>
              <a:blipFill>
                <a:blip r:embed="rId11"/>
                <a:stretch>
                  <a:fillRect l="-2043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EC85F2-096D-4C53-809E-87AF85A58AD4}"/>
                  </a:ext>
                </a:extLst>
              </p:cNvPr>
              <p:cNvSpPr txBox="1"/>
              <p:nvPr/>
            </p:nvSpPr>
            <p:spPr>
              <a:xfrm>
                <a:off x="1219200" y="12875124"/>
                <a:ext cx="147066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cực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tiểu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 ;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=−4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EC85F2-096D-4C53-809E-87AF85A5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875124"/>
                <a:ext cx="14706600" cy="769441"/>
              </a:xfrm>
              <a:prstGeom prst="rect">
                <a:avLst/>
              </a:prstGeom>
              <a:blipFill>
                <a:blip r:embed="rId12"/>
                <a:stretch>
                  <a:fillRect l="-165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26DE5DF-AD7B-49D3-A930-270448CA992A}"/>
              </a:ext>
            </a:extLst>
          </p:cNvPr>
          <p:cNvSpPr txBox="1"/>
          <p:nvPr/>
        </p:nvSpPr>
        <p:spPr>
          <a:xfrm>
            <a:off x="16647508" y="5870440"/>
            <a:ext cx="3545492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2E3C6A-3312-413A-AF4F-B57BE74A6FEB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97475" y="7819039"/>
            <a:ext cx="4591050" cy="47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2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93000">
              <a:srgbClr val="FFC1C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6324600" y="3150658"/>
            <a:ext cx="18059398" cy="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5168571" y="937894"/>
            <a:ext cx="19215427" cy="20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14.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4.</a:t>
            </a:r>
            <a:endParaRPr 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A2066-95CC-489B-AD6B-1B974868755C}"/>
              </a:ext>
            </a:extLst>
          </p:cNvPr>
          <p:cNvSpPr/>
          <p:nvPr/>
        </p:nvSpPr>
        <p:spPr>
          <a:xfrm>
            <a:off x="2895600" y="3633038"/>
            <a:ext cx="17716498" cy="164559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KHẢO SÁT MỘT SỐ HÀM ĐA THỨC VÀ HÀM PHÂN THỨC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4116989-090F-4613-ABFD-A16EDA904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4116989-090F-4613-ABFD-A16EDA904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0292B-D332-4DBD-9AEE-32026E44E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A0292B-D332-4DBD-9AEE-32026E44E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36BD49-EF6D-4E6A-9162-C64C1117F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262165"/>
          <a:ext cx="7391400" cy="122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36BD49-EF6D-4E6A-9162-C64C1117F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4262165"/>
                        <a:ext cx="7391400" cy="122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AB763034-BDAF-4B55-9100-8A2C8F5DC485}"/>
                  </a:ext>
                </a:extLst>
              </p:cNvPr>
              <p:cNvSpPr/>
              <p:nvPr/>
            </p:nvSpPr>
            <p:spPr>
              <a:xfrm>
                <a:off x="-45380" y="5751919"/>
                <a:ext cx="7512979" cy="7945032"/>
              </a:xfrm>
              <a:prstGeom prst="flowChartAlternateProcess">
                <a:avLst/>
              </a:prstGeom>
              <a:solidFill>
                <a:srgbClr val="FFF0F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4. </a:t>
                </a: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Khảo sát sự biến thiên và vẽ đồ thị hàm số: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8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AB763034-BDAF-4B55-9100-8A2C8F5DC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380" y="5751919"/>
                <a:ext cx="7512979" cy="7945032"/>
              </a:xfrm>
              <a:prstGeom prst="flowChartAlternateProcess">
                <a:avLst/>
              </a:prstGeom>
              <a:blipFill>
                <a:blip r:embed="rId8"/>
                <a:stretch>
                  <a:fillRect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4976CA-AF32-48EC-9BFB-A38A20E9CD9C}"/>
              </a:ext>
            </a:extLst>
          </p:cNvPr>
          <p:cNvSpPr/>
          <p:nvPr/>
        </p:nvSpPr>
        <p:spPr>
          <a:xfrm>
            <a:off x="7467599" y="5751920"/>
            <a:ext cx="16916401" cy="7945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DFE0"/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0847A9-36C8-498C-83B2-81F5D2CA0B52}"/>
              </a:ext>
            </a:extLst>
          </p:cNvPr>
          <p:cNvSpPr txBox="1"/>
          <p:nvPr/>
        </p:nvSpPr>
        <p:spPr>
          <a:xfrm>
            <a:off x="8153400" y="5871640"/>
            <a:ext cx="1223807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R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653D88-43E2-4E60-8D34-3C49A7D28B41}"/>
              </a:ext>
            </a:extLst>
          </p:cNvPr>
          <p:cNvSpPr txBox="1"/>
          <p:nvPr/>
        </p:nvSpPr>
        <p:spPr>
          <a:xfrm>
            <a:off x="8153400" y="7034583"/>
            <a:ext cx="444614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7F0F05-B9B7-41F7-8427-2C18109BF18E}"/>
              </a:ext>
            </a:extLst>
          </p:cNvPr>
          <p:cNvSpPr txBox="1"/>
          <p:nvPr/>
        </p:nvSpPr>
        <p:spPr>
          <a:xfrm>
            <a:off x="8153400" y="8197526"/>
            <a:ext cx="478514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19520A-E05A-466E-8958-C88038A0E862}"/>
                  </a:ext>
                </a:extLst>
              </p:cNvPr>
              <p:cNvSpPr txBox="1"/>
              <p:nvPr/>
            </p:nvSpPr>
            <p:spPr>
              <a:xfrm>
                <a:off x="6452169" y="10480404"/>
                <a:ext cx="784860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19520A-E05A-466E-8958-C88038A0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169" y="10480404"/>
                <a:ext cx="784860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3F35288-0DA5-47ED-AD74-C40D36C8E8A0}"/>
              </a:ext>
            </a:extLst>
          </p:cNvPr>
          <p:cNvSpPr txBox="1"/>
          <p:nvPr/>
        </p:nvSpPr>
        <p:spPr>
          <a:xfrm>
            <a:off x="8153399" y="11550310"/>
            <a:ext cx="5956113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B4DEA7-F458-4023-BEC2-823E6EA7E1F2}"/>
                  </a:ext>
                </a:extLst>
              </p:cNvPr>
              <p:cNvSpPr txBox="1"/>
              <p:nvPr/>
            </p:nvSpPr>
            <p:spPr>
              <a:xfrm>
                <a:off x="6352309" y="9287327"/>
                <a:ext cx="10310036" cy="769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′=−2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br>
                  <a:rPr lang="en-US" sz="4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:endParaRPr lang="en-US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B4DEA7-F458-4023-BEC2-823E6EA7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309" y="9287327"/>
                <a:ext cx="10310036" cy="769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D5FA7C-CA0B-45A8-B99A-93E597E89B78}"/>
                  </a:ext>
                </a:extLst>
              </p:cNvPr>
              <p:cNvSpPr txBox="1"/>
              <p:nvPr/>
            </p:nvSpPr>
            <p:spPr>
              <a:xfrm>
                <a:off x="10797321" y="10445775"/>
                <a:ext cx="36044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D5FA7C-CA0B-45A8-B99A-93E597E89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321" y="10445775"/>
                <a:ext cx="36044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89184B-0CBE-43DD-9E22-7B7C07D5070F}"/>
                  </a:ext>
                </a:extLst>
              </p:cNvPr>
              <p:cNvSpPr txBox="1"/>
              <p:nvPr/>
            </p:nvSpPr>
            <p:spPr>
              <a:xfrm>
                <a:off x="13013987" y="11249845"/>
                <a:ext cx="3933181" cy="14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→±∞</m:t>
                          </m:r>
                        </m:lim>
                      </m:limLow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89184B-0CBE-43DD-9E22-7B7C07D50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987" y="11249845"/>
                <a:ext cx="3933181" cy="14772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888FC81E-13F5-459A-9EF0-B73221DE2B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"/>
          <a:stretch>
            <a:fillRect/>
          </a:stretch>
        </p:blipFill>
        <p:spPr>
          <a:xfrm rot="19238330">
            <a:off x="16075689" y="4762110"/>
            <a:ext cx="9474117" cy="9845865"/>
          </a:xfrm>
          <a:custGeom>
            <a:avLst/>
            <a:gdLst>
              <a:gd name="connsiteX0" fmla="*/ 5062555 w 7870093"/>
              <a:gd name="connsiteY0" fmla="*/ 1 h 7980366"/>
              <a:gd name="connsiteX1" fmla="*/ 7844352 w 7870093"/>
              <a:gd name="connsiteY1" fmla="*/ 2327046 h 7980366"/>
              <a:gd name="connsiteX2" fmla="*/ 7870093 w 7870093"/>
              <a:gd name="connsiteY2" fmla="*/ 2350886 h 7980366"/>
              <a:gd name="connsiteX3" fmla="*/ 7870093 w 7870093"/>
              <a:gd name="connsiteY3" fmla="*/ 3951307 h 7980366"/>
              <a:gd name="connsiteX4" fmla="*/ 4818051 w 7870093"/>
              <a:gd name="connsiteY4" fmla="*/ 7599780 h 7980366"/>
              <a:gd name="connsiteX5" fmla="*/ 3322190 w 7870093"/>
              <a:gd name="connsiteY5" fmla="*/ 7732931 h 7980366"/>
              <a:gd name="connsiteX6" fmla="*/ 64165 w 7870093"/>
              <a:gd name="connsiteY6" fmla="*/ 5007509 h 7980366"/>
              <a:gd name="connsiteX7" fmla="*/ 0 w 7870093"/>
              <a:gd name="connsiteY7" fmla="*/ 4948084 h 7980366"/>
              <a:gd name="connsiteX8" fmla="*/ 1 w 7870093"/>
              <a:gd name="connsiteY8" fmla="*/ 3429178 h 7980366"/>
              <a:gd name="connsiteX9" fmla="*/ 2868596 w 7870093"/>
              <a:gd name="connsiteY9" fmla="*/ 0 h 798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0093" h="7980366">
                <a:moveTo>
                  <a:pt x="5062555" y="1"/>
                </a:moveTo>
                <a:lnTo>
                  <a:pt x="7844352" y="2327046"/>
                </a:lnTo>
                <a:lnTo>
                  <a:pt x="7870093" y="2350886"/>
                </a:lnTo>
                <a:lnTo>
                  <a:pt x="7870093" y="3951307"/>
                </a:lnTo>
                <a:lnTo>
                  <a:pt x="4818051" y="7599780"/>
                </a:lnTo>
                <a:cubicBezTo>
                  <a:pt x="4441749" y="8049619"/>
                  <a:pt x="3772029" y="8109233"/>
                  <a:pt x="3322190" y="7732931"/>
                </a:cubicBezTo>
                <a:lnTo>
                  <a:pt x="64165" y="5007509"/>
                </a:lnTo>
                <a:lnTo>
                  <a:pt x="0" y="4948084"/>
                </a:lnTo>
                <a:lnTo>
                  <a:pt x="1" y="3429178"/>
                </a:lnTo>
                <a:lnTo>
                  <a:pt x="286859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907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9" grpId="0"/>
      <p:bldP spid="40" grpId="0"/>
      <p:bldP spid="42" grpId="0"/>
      <p:bldP spid="44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C1C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6324600" y="3150658"/>
            <a:ext cx="18059398" cy="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5168571" y="937894"/>
            <a:ext cx="19215427" cy="20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14.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4.</a:t>
            </a:r>
            <a:endParaRPr 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A2066-95CC-489B-AD6B-1B974868755C}"/>
              </a:ext>
            </a:extLst>
          </p:cNvPr>
          <p:cNvSpPr/>
          <p:nvPr/>
        </p:nvSpPr>
        <p:spPr>
          <a:xfrm>
            <a:off x="2895600" y="3633038"/>
            <a:ext cx="17716498" cy="164559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KHẢO SÁT MỘT SỐ HÀM ĐA THỨC VÀ HÀM PHÂN THỨC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4116989-090F-4613-ABFD-A16EDA904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4116989-090F-4613-ABFD-A16EDA904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0292B-D332-4DBD-9AEE-32026E44E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A0292B-D332-4DBD-9AEE-32026E44E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36BD49-EF6D-4E6A-9162-C64C1117F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262165"/>
          <a:ext cx="7391400" cy="122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36BD49-EF6D-4E6A-9162-C64C1117F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4262165"/>
                        <a:ext cx="7391400" cy="122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B763034-BDAF-4B55-9100-8A2C8F5DC485}"/>
              </a:ext>
            </a:extLst>
          </p:cNvPr>
          <p:cNvSpPr/>
          <p:nvPr/>
        </p:nvSpPr>
        <p:spPr>
          <a:xfrm>
            <a:off x="16154401" y="5700158"/>
            <a:ext cx="8229598" cy="8015842"/>
          </a:xfrm>
          <a:prstGeom prst="flowChartAlternateProcess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4976CA-AF32-48EC-9BFB-A38A20E9CD9C}"/>
              </a:ext>
            </a:extLst>
          </p:cNvPr>
          <p:cNvSpPr/>
          <p:nvPr/>
        </p:nvSpPr>
        <p:spPr>
          <a:xfrm>
            <a:off x="2" y="5770968"/>
            <a:ext cx="16154399" cy="7945032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17000">
                <a:srgbClr val="FFDFE0"/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FBB7C-5741-4D9A-BE77-3987BA0C1E52}"/>
              </a:ext>
            </a:extLst>
          </p:cNvPr>
          <p:cNvSpPr txBox="1"/>
          <p:nvPr/>
        </p:nvSpPr>
        <p:spPr>
          <a:xfrm>
            <a:off x="914400" y="5625473"/>
            <a:ext cx="478514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6DE5DF-AD7B-49D3-A930-270448CA992A}"/>
              </a:ext>
            </a:extLst>
          </p:cNvPr>
          <p:cNvSpPr txBox="1"/>
          <p:nvPr/>
        </p:nvSpPr>
        <p:spPr>
          <a:xfrm>
            <a:off x="16934623" y="5490187"/>
            <a:ext cx="3545492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A4BAC7-B157-4B51-A375-4756EE4C9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352" y="6564195"/>
            <a:ext cx="12136859" cy="4237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0D39D3-7022-45B6-A454-E6E0FE6BE0EB}"/>
                  </a:ext>
                </a:extLst>
              </p:cNvPr>
              <p:cNvSpPr txBox="1"/>
              <p:nvPr/>
            </p:nvSpPr>
            <p:spPr>
              <a:xfrm>
                <a:off x="1912089" y="10814691"/>
                <a:ext cx="122380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0D39D3-7022-45B6-A454-E6E0FE6BE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89" y="10814691"/>
                <a:ext cx="12238074" cy="769441"/>
              </a:xfrm>
              <a:prstGeom prst="rect">
                <a:avLst/>
              </a:prstGeom>
              <a:blipFill>
                <a:blip r:embed="rId9"/>
                <a:stretch>
                  <a:fillRect l="-2043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01B931-0C79-419F-B65B-7EDC6C670689}"/>
                  </a:ext>
                </a:extLst>
              </p:cNvPr>
              <p:cNvSpPr txBox="1"/>
              <p:nvPr/>
            </p:nvSpPr>
            <p:spPr>
              <a:xfrm>
                <a:off x="1939798" y="11811673"/>
                <a:ext cx="122380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01B931-0C79-419F-B65B-7EDC6C670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798" y="11811673"/>
                <a:ext cx="12238074" cy="769441"/>
              </a:xfrm>
              <a:prstGeom prst="rect">
                <a:avLst/>
              </a:prstGeom>
              <a:blipFill>
                <a:blip r:embed="rId10"/>
                <a:stretch>
                  <a:fillRect l="-1992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F41A0A-5BF7-4216-9C16-734ADBFC5E99}"/>
                  </a:ext>
                </a:extLst>
              </p:cNvPr>
              <p:cNvSpPr txBox="1"/>
              <p:nvPr/>
            </p:nvSpPr>
            <p:spPr>
              <a:xfrm>
                <a:off x="1958165" y="12666161"/>
                <a:ext cx="12238074" cy="1049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cực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F41A0A-5BF7-4216-9C16-734ADBFC5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65" y="12666161"/>
                <a:ext cx="12238074" cy="1049839"/>
              </a:xfrm>
              <a:prstGeom prst="rect">
                <a:avLst/>
              </a:prstGeom>
              <a:blipFill>
                <a:blip r:embed="rId11"/>
                <a:stretch>
                  <a:fillRect l="-1992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7DE751CA-2E41-48FA-8861-BD37BE68CB89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45706" y="6611833"/>
            <a:ext cx="5615761" cy="64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4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1F1F1"/>
            </a:gs>
            <a:gs pos="100000">
              <a:srgbClr val="FFC1C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6324600" y="3150658"/>
            <a:ext cx="18059398" cy="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5168571" y="937894"/>
            <a:ext cx="19215427" cy="20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14.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4.</a:t>
            </a:r>
            <a:endParaRPr 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A2066-95CC-489B-AD6B-1B974868755C}"/>
              </a:ext>
            </a:extLst>
          </p:cNvPr>
          <p:cNvSpPr/>
          <p:nvPr/>
        </p:nvSpPr>
        <p:spPr>
          <a:xfrm>
            <a:off x="2895600" y="3633038"/>
            <a:ext cx="17716498" cy="164559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KHẢO SÁT MỘT SỐ HÀM ĐA THỨC VÀ HÀM PHÂN THỨC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4116989-090F-4613-ABFD-A16EDA904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4116989-090F-4613-ABFD-A16EDA904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0292B-D332-4DBD-9AEE-32026E44E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A0292B-D332-4DBD-9AEE-32026E44E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36BD49-EF6D-4E6A-9162-C64C1117F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262165"/>
          <a:ext cx="7391400" cy="122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36BD49-EF6D-4E6A-9162-C64C1117F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4262165"/>
                        <a:ext cx="7391400" cy="122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99FD74D-0A10-4DC0-BA62-ED3EDBFCF91D}"/>
              </a:ext>
            </a:extLst>
          </p:cNvPr>
          <p:cNvSpPr txBox="1"/>
          <p:nvPr/>
        </p:nvSpPr>
        <p:spPr>
          <a:xfrm>
            <a:off x="1524000" y="5529876"/>
            <a:ext cx="21945600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(HS)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821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821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02B2BC-B444-41A9-A7F2-5A3E17DBCDE2}"/>
              </a:ext>
            </a:extLst>
          </p:cNvPr>
          <p:cNvSpPr txBox="1"/>
          <p:nvPr/>
        </p:nvSpPr>
        <p:spPr>
          <a:xfrm>
            <a:off x="1905000" y="9261168"/>
            <a:ext cx="21107400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821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821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Oy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821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(ab &lt; 0)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(ab &gt;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D7101D-E8FD-4DC9-B331-5231564EC3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28" r="-3881" b="-341"/>
          <a:stretch>
            <a:fillRect/>
          </a:stretch>
        </p:blipFill>
        <p:spPr>
          <a:xfrm>
            <a:off x="17090859" y="2186356"/>
            <a:ext cx="7543800" cy="11684446"/>
          </a:xfrm>
          <a:custGeom>
            <a:avLst/>
            <a:gdLst>
              <a:gd name="connsiteX0" fmla="*/ 838200 w 7543800"/>
              <a:gd name="connsiteY0" fmla="*/ 11486801 h 11684446"/>
              <a:gd name="connsiteX1" fmla="*/ 914400 w 7543800"/>
              <a:gd name="connsiteY1" fmla="*/ 11486801 h 11684446"/>
              <a:gd name="connsiteX2" fmla="*/ 914400 w 7543800"/>
              <a:gd name="connsiteY2" fmla="*/ 11644757 h 11684446"/>
              <a:gd name="connsiteX3" fmla="*/ 7296148 w 7543800"/>
              <a:gd name="connsiteY3" fmla="*/ 11644757 h 11684446"/>
              <a:gd name="connsiteX4" fmla="*/ 7296148 w 7543800"/>
              <a:gd name="connsiteY4" fmla="*/ 11486801 h 11684446"/>
              <a:gd name="connsiteX5" fmla="*/ 7543800 w 7543800"/>
              <a:gd name="connsiteY5" fmla="*/ 11486801 h 11684446"/>
              <a:gd name="connsiteX6" fmla="*/ 7543800 w 7543800"/>
              <a:gd name="connsiteY6" fmla="*/ 11684446 h 11684446"/>
              <a:gd name="connsiteX7" fmla="*/ 838200 w 7543800"/>
              <a:gd name="connsiteY7" fmla="*/ 11684446 h 11684446"/>
              <a:gd name="connsiteX8" fmla="*/ 914400 w 7543800"/>
              <a:gd name="connsiteY8" fmla="*/ 2473500 h 11684446"/>
              <a:gd name="connsiteX9" fmla="*/ 7296148 w 7543800"/>
              <a:gd name="connsiteY9" fmla="*/ 2473500 h 11684446"/>
              <a:gd name="connsiteX10" fmla="*/ 7296148 w 7543800"/>
              <a:gd name="connsiteY10" fmla="*/ 11486801 h 11684446"/>
              <a:gd name="connsiteX11" fmla="*/ 914400 w 7543800"/>
              <a:gd name="connsiteY11" fmla="*/ 11486801 h 11684446"/>
              <a:gd name="connsiteX12" fmla="*/ 7296148 w 7543800"/>
              <a:gd name="connsiteY12" fmla="*/ 0 h 11684446"/>
              <a:gd name="connsiteX13" fmla="*/ 7543800 w 7543800"/>
              <a:gd name="connsiteY13" fmla="*/ 0 h 11684446"/>
              <a:gd name="connsiteX14" fmla="*/ 7543800 w 7543800"/>
              <a:gd name="connsiteY14" fmla="*/ 2473500 h 11684446"/>
              <a:gd name="connsiteX15" fmla="*/ 7296148 w 7543800"/>
              <a:gd name="connsiteY15" fmla="*/ 2473500 h 11684446"/>
              <a:gd name="connsiteX16" fmla="*/ 0 w 7543800"/>
              <a:gd name="connsiteY16" fmla="*/ 0 h 11684446"/>
              <a:gd name="connsiteX17" fmla="*/ 914400 w 7543800"/>
              <a:gd name="connsiteY17" fmla="*/ 0 h 11684446"/>
              <a:gd name="connsiteX18" fmla="*/ 914400 w 7543800"/>
              <a:gd name="connsiteY18" fmla="*/ 2473500 h 11684446"/>
              <a:gd name="connsiteX19" fmla="*/ 0 w 7543800"/>
              <a:gd name="connsiteY19" fmla="*/ 2473500 h 1168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43800" h="11684446">
                <a:moveTo>
                  <a:pt x="838200" y="11486801"/>
                </a:moveTo>
                <a:lnTo>
                  <a:pt x="914400" y="11486801"/>
                </a:lnTo>
                <a:lnTo>
                  <a:pt x="914400" y="11644757"/>
                </a:lnTo>
                <a:lnTo>
                  <a:pt x="7296148" y="11644757"/>
                </a:lnTo>
                <a:lnTo>
                  <a:pt x="7296148" y="11486801"/>
                </a:lnTo>
                <a:lnTo>
                  <a:pt x="7543800" y="11486801"/>
                </a:lnTo>
                <a:lnTo>
                  <a:pt x="7543800" y="11684446"/>
                </a:lnTo>
                <a:lnTo>
                  <a:pt x="838200" y="11684446"/>
                </a:lnTo>
                <a:close/>
                <a:moveTo>
                  <a:pt x="914400" y="2473500"/>
                </a:moveTo>
                <a:lnTo>
                  <a:pt x="7296148" y="2473500"/>
                </a:lnTo>
                <a:lnTo>
                  <a:pt x="7296148" y="11486801"/>
                </a:lnTo>
                <a:lnTo>
                  <a:pt x="914400" y="11486801"/>
                </a:lnTo>
                <a:close/>
                <a:moveTo>
                  <a:pt x="7296148" y="0"/>
                </a:moveTo>
                <a:lnTo>
                  <a:pt x="7543800" y="0"/>
                </a:lnTo>
                <a:lnTo>
                  <a:pt x="7543800" y="2473500"/>
                </a:lnTo>
                <a:lnTo>
                  <a:pt x="7296148" y="2473500"/>
                </a:lnTo>
                <a:close/>
                <a:moveTo>
                  <a:pt x="0" y="0"/>
                </a:moveTo>
                <a:lnTo>
                  <a:pt x="914400" y="0"/>
                </a:lnTo>
                <a:lnTo>
                  <a:pt x="914400" y="2473500"/>
                </a:lnTo>
                <a:lnTo>
                  <a:pt x="0" y="247350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2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C1C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34DEA-25F4-40EB-BBC0-5B9E34C3ED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982"/>
          <a:stretch>
            <a:fillRect/>
          </a:stretch>
        </p:blipFill>
        <p:spPr bwMode="auto">
          <a:xfrm>
            <a:off x="-45379" y="1383908"/>
            <a:ext cx="3137501" cy="3166392"/>
          </a:xfrm>
          <a:custGeom>
            <a:avLst/>
            <a:gdLst>
              <a:gd name="connsiteX0" fmla="*/ 1560189 w 3137501"/>
              <a:gd name="connsiteY0" fmla="*/ 0 h 3166392"/>
              <a:gd name="connsiteX1" fmla="*/ 3112552 w 3137501"/>
              <a:gd name="connsiteY1" fmla="*/ 1112402 h 3166392"/>
              <a:gd name="connsiteX2" fmla="*/ 3137501 w 3137501"/>
              <a:gd name="connsiteY2" fmla="*/ 1206912 h 3166392"/>
              <a:gd name="connsiteX3" fmla="*/ 3137501 w 3137501"/>
              <a:gd name="connsiteY3" fmla="*/ 1959480 h 3166392"/>
              <a:gd name="connsiteX4" fmla="*/ 3112552 w 3137501"/>
              <a:gd name="connsiteY4" fmla="*/ 2053990 h 3166392"/>
              <a:gd name="connsiteX5" fmla="*/ 1560189 w 3137501"/>
              <a:gd name="connsiteY5" fmla="*/ 3166392 h 3166392"/>
              <a:gd name="connsiteX6" fmla="*/ 7827 w 3137501"/>
              <a:gd name="connsiteY6" fmla="*/ 2053990 h 3166392"/>
              <a:gd name="connsiteX7" fmla="*/ 0 w 3137501"/>
              <a:gd name="connsiteY7" fmla="*/ 2024341 h 3166392"/>
              <a:gd name="connsiteX8" fmla="*/ 0 w 3137501"/>
              <a:gd name="connsiteY8" fmla="*/ 1142051 h 3166392"/>
              <a:gd name="connsiteX9" fmla="*/ 7827 w 3137501"/>
              <a:gd name="connsiteY9" fmla="*/ 1112402 h 3166392"/>
              <a:gd name="connsiteX10" fmla="*/ 1560189 w 3137501"/>
              <a:gd name="connsiteY10" fmla="*/ 0 h 316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01" h="3166392">
                <a:moveTo>
                  <a:pt x="1560189" y="0"/>
                </a:moveTo>
                <a:cubicBezTo>
                  <a:pt x="2289574" y="0"/>
                  <a:pt x="2906752" y="467933"/>
                  <a:pt x="3112552" y="1112402"/>
                </a:cubicBezTo>
                <a:lnTo>
                  <a:pt x="3137501" y="1206912"/>
                </a:lnTo>
                <a:lnTo>
                  <a:pt x="3137501" y="1959480"/>
                </a:lnTo>
                <a:lnTo>
                  <a:pt x="3112552" y="2053990"/>
                </a:lnTo>
                <a:cubicBezTo>
                  <a:pt x="2906752" y="2698459"/>
                  <a:pt x="2289574" y="3166392"/>
                  <a:pt x="1560189" y="3166392"/>
                </a:cubicBezTo>
                <a:cubicBezTo>
                  <a:pt x="830804" y="3166392"/>
                  <a:pt x="213626" y="2698459"/>
                  <a:pt x="7827" y="2053990"/>
                </a:cubicBezTo>
                <a:lnTo>
                  <a:pt x="0" y="2024341"/>
                </a:lnTo>
                <a:lnTo>
                  <a:pt x="0" y="1142051"/>
                </a:lnTo>
                <a:lnTo>
                  <a:pt x="7827" y="1112402"/>
                </a:lnTo>
                <a:cubicBezTo>
                  <a:pt x="213626" y="467933"/>
                  <a:pt x="830804" y="0"/>
                  <a:pt x="1560189" y="0"/>
                </a:cubicBezTo>
                <a:close/>
              </a:path>
            </a:pathLst>
          </a:cu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3280A7-5E13-4A87-851F-FBDC2BDE7D20}"/>
              </a:ext>
            </a:extLst>
          </p:cNvPr>
          <p:cNvSpPr/>
          <p:nvPr/>
        </p:nvSpPr>
        <p:spPr>
          <a:xfrm>
            <a:off x="6705600" y="1519606"/>
            <a:ext cx="17678400" cy="1371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62671-761C-4084-A25C-8121107C8045}"/>
              </a:ext>
            </a:extLst>
          </p:cNvPr>
          <p:cNvCxnSpPr>
            <a:cxnSpLocks/>
          </p:cNvCxnSpPr>
          <p:nvPr/>
        </p:nvCxnSpPr>
        <p:spPr>
          <a:xfrm>
            <a:off x="6324600" y="3150658"/>
            <a:ext cx="18059398" cy="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38AE6-3D62-4E0F-8B08-45E31B7F36C8}"/>
              </a:ext>
            </a:extLst>
          </p:cNvPr>
          <p:cNvSpPr/>
          <p:nvPr/>
        </p:nvSpPr>
        <p:spPr>
          <a:xfrm>
            <a:off x="5168571" y="937894"/>
            <a:ext cx="19215427" cy="20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KHẢO SÁT SỰ BIẾN THIÊN VÀ VẼ ĐỒ THỊ HÀM SỐ</a:t>
            </a:r>
          </a:p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14.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48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 4.</a:t>
            </a:r>
            <a:endParaRPr 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A2066-95CC-489B-AD6B-1B974868755C}"/>
              </a:ext>
            </a:extLst>
          </p:cNvPr>
          <p:cNvSpPr/>
          <p:nvPr/>
        </p:nvSpPr>
        <p:spPr>
          <a:xfrm>
            <a:off x="2895600" y="3633038"/>
            <a:ext cx="17716498" cy="164559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KHẢO SÁT MỘT SỐ HÀM ĐA THỨC VÀ HÀM PHÂN THỨC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4116989-090F-4613-ABFD-A16EDA904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4116989-090F-4613-ABFD-A16EDA904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0292B-D332-4DBD-9AEE-32026E44E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A0292B-D332-4DBD-9AEE-32026E44E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36BD49-EF6D-4E6A-9162-C64C1117F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91006"/>
              </p:ext>
            </p:extLst>
          </p:nvPr>
        </p:nvGraphicFramePr>
        <p:xfrm>
          <a:off x="10058400" y="4225383"/>
          <a:ext cx="7239000" cy="120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36BD49-EF6D-4E6A-9162-C64C1117F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58400" y="4225383"/>
                        <a:ext cx="7239000" cy="1202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6177577-5B64-4EC8-93D0-BA31619C5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41399"/>
              </p:ext>
            </p:extLst>
          </p:nvPr>
        </p:nvGraphicFramePr>
        <p:xfrm>
          <a:off x="3352800" y="5480916"/>
          <a:ext cx="17068800" cy="823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018">
                  <a:extLst>
                    <a:ext uri="{9D8B030D-6E8A-4147-A177-3AD203B41FA5}">
                      <a16:colId xmlns:a16="http://schemas.microsoft.com/office/drawing/2014/main" val="3504012781"/>
                    </a:ext>
                  </a:extLst>
                </a:gridCol>
                <a:gridCol w="5823391">
                  <a:extLst>
                    <a:ext uri="{9D8B030D-6E8A-4147-A177-3AD203B41FA5}">
                      <a16:colId xmlns:a16="http://schemas.microsoft.com/office/drawing/2014/main" val="165708455"/>
                    </a:ext>
                  </a:extLst>
                </a:gridCol>
                <a:gridCol w="5823391">
                  <a:extLst>
                    <a:ext uri="{9D8B030D-6E8A-4147-A177-3AD203B41FA5}">
                      <a16:colId xmlns:a16="http://schemas.microsoft.com/office/drawing/2014/main" val="3877024104"/>
                    </a:ext>
                  </a:extLst>
                </a:gridCol>
              </a:tblGrid>
              <a:tr h="7856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9220"/>
                  </a:ext>
                </a:extLst>
              </a:tr>
              <a:tr h="34366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76117"/>
                  </a:ext>
                </a:extLst>
              </a:tr>
              <a:tr h="40127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4322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AFB78C5-A076-4684-9FE0-D1B17D4A6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863" y="5487367"/>
            <a:ext cx="5753031" cy="7479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3FB7D4-4102-4253-B3B1-0E12E86203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1894" y="5480916"/>
            <a:ext cx="5859706" cy="7585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A2AC9-3FF9-4CB6-A535-F00288E3A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6234744"/>
            <a:ext cx="5460826" cy="34463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3AE361-7524-47AE-8C80-83467FE8E5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3626" y="6308017"/>
            <a:ext cx="5748268" cy="33943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04DFE5-1F75-4C0E-9006-F4DE0C5723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2800" y="9693486"/>
            <a:ext cx="5460826" cy="3976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4A9DC4-7449-4B46-BFCA-5948B77E3D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8863" y="9681100"/>
            <a:ext cx="5743505" cy="4016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B5CBB9-A215-4FD8-8127-0550AB8C56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57131" y="9720922"/>
            <a:ext cx="5859706" cy="3976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6A6B08-9914-4C51-B44E-1F0AA65A3C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66657" y="6186668"/>
            <a:ext cx="5850180" cy="3515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40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5947</TotalTime>
  <Words>1388</Words>
  <Application>Microsoft Office PowerPoint</Application>
  <PresentationFormat>Custom</PresentationFormat>
  <Paragraphs>139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Chu Van An</vt:lpstr>
      <vt:lpstr>Times New Roman</vt:lpstr>
      <vt:lpstr>Wingdings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utnhoptn92@gmail.com</cp:lastModifiedBy>
  <cp:revision>504</cp:revision>
  <dcterms:created xsi:type="dcterms:W3CDTF">2013-08-31T11:42:51Z</dcterms:created>
  <dcterms:modified xsi:type="dcterms:W3CDTF">2021-08-26T14:32:09Z</dcterms:modified>
</cp:coreProperties>
</file>