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67" r:id="rId2"/>
    <p:sldId id="1085" r:id="rId3"/>
    <p:sldId id="399" r:id="rId4"/>
    <p:sldId id="1075" r:id="rId5"/>
    <p:sldId id="1077" r:id="rId6"/>
    <p:sldId id="885" r:id="rId7"/>
    <p:sldId id="1088" r:id="rId8"/>
    <p:sldId id="1087" r:id="rId9"/>
    <p:sldId id="1080" r:id="rId10"/>
    <p:sldId id="1081" r:id="rId11"/>
    <p:sldId id="1089" r:id="rId12"/>
    <p:sldId id="1090" r:id="rId13"/>
    <p:sldId id="1091" r:id="rId14"/>
    <p:sldId id="1092" r:id="rId15"/>
    <p:sldId id="1094" r:id="rId16"/>
    <p:sldId id="1093" r:id="rId17"/>
    <p:sldId id="1095" r:id="rId18"/>
    <p:sldId id="1096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AAC"/>
    <a:srgbClr val="0090A4"/>
    <a:srgbClr val="FFFF66"/>
    <a:srgbClr val="007686"/>
    <a:srgbClr val="005964"/>
    <a:srgbClr val="FF6600"/>
    <a:srgbClr val="FFCC99"/>
    <a:srgbClr val="FF9933"/>
    <a:srgbClr val="004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Kiểu Trung bình 2 - Màu chủ đề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Kiểu Trung bình 2 - Màu chủ đề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hông có Kiểu, Lưới Bảng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78879" autoAdjust="0"/>
  </p:normalViewPr>
  <p:slideViewPr>
    <p:cSldViewPr snapToGrid="0">
      <p:cViewPr varScale="1">
        <p:scale>
          <a:sx n="67" d="100"/>
          <a:sy n="67" d="100"/>
        </p:scale>
        <p:origin x="78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6C7B2-2C32-498A-96FA-BB15116FDF4D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431E7-3991-483A-AF29-42BA424A4B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280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22011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vi-VN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9837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3AC762-A731-4271-80CC-510F1F3DCB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937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vi-VN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17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0697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3AC762-A731-4271-80CC-510F1F3DCB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0163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châm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qua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KWL.</a:t>
            </a:r>
            <a:endParaRPr lang="vi-V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1389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266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vi-VN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422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3AC762-A731-4271-80CC-510F1F3DCB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028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vi-VN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542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vi-VN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6977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3AC762-A731-4271-80CC-510F1F3DCB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845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vi-VN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431E7-3991-483A-AF29-42BA424A4B46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438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ACDB30C-38C5-49DB-A966-3D53F6E6E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dirty="0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55AE505-BD2F-43EE-85E5-6EAA6BB97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8D3326C-1A7E-463E-862B-31F202870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1457728-FDE8-4F49-9DB6-1AFB59E01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9225853-2B1D-4813-9339-24D65F84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580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66CC0E4-23D8-49AE-8ACD-2F47A369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A619294-C46F-4F36-9D4D-48C80A6FB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2118701-E651-40A5-83DB-7B127F35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416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CCE5CB2-07C2-4DF6-AA49-3F2B8CC6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1860B01-04D6-447B-8ABB-C944E800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8AA5238-4D8F-4004-9044-A26389720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825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4B7043C-E8BE-461A-93D6-3A2B21E2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965EA28-DE9B-49AC-9C40-4B3B0195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8EA8CBB-4E22-4F4F-A9A1-41F7606E6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720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FC38774-AC44-4DB7-B485-BEBDF488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B0A10B1-8E16-4CDC-8D6F-05CC79B5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9236FB9-F156-4DED-B23E-7A062F4B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108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0670F29-074A-4B81-876B-5E2493EF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A36814D4-EB2A-4421-9CB5-B625F137E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77FE3ADF-9BCE-480E-A293-665367B3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605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84FDB650-28D6-429F-8E61-C4AD680B8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B297B0DF-2C80-4881-82F0-F85BB70A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5D0D2FAA-B69A-4FE2-8863-FAAC8264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51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9A34307E-DDB8-4FCE-B9CE-698266B02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F16BAC7A-9750-4632-8408-A86D5D01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E0C14D5B-1C4D-4C20-A559-36107D56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274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9AB7641B-9C56-4C49-8580-DCDE906EA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D65EE2EB-01D6-4F52-AE2D-67E75C60A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EB60AB9-F72B-41B9-BF78-C9447DAE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743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E4CA8A9-6179-41FF-B2C0-F847D889A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24D307D-4348-4019-989F-786632A0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64DDB76-94AE-4DEB-AB64-EBC04169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171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0239104-85DE-48AB-9A49-33DE35B4C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14292D2-C33E-47B6-A1CC-B8B5ECB8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7DDC9A1-DFE2-4C45-A1D5-EAFFB634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357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3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746E931A-7951-4558-A451-7E2A90657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dirty="0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2251912-2C89-4F60-BB54-CD566C621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2B2484E-9A45-452D-A596-3B4F1EAE6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3B033-94A9-4ACB-BB46-BE9117363489}" type="datetimeFigureOut">
              <a:rPr lang="vi-VN" smtClean="0"/>
              <a:t>12/07/2022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8C2E350-5F48-4CDD-BDF9-129DD25C7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E30A446-124C-4CCA-98C7-B8C063201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1267F-54E4-405D-A09C-BBC0865B4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240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a_HPfNRIc8?start=13&amp;feature=oembed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ACB2A6E-08FB-4750-A7DF-E340E9C915A0}"/>
              </a:ext>
            </a:extLst>
          </p:cNvPr>
          <p:cNvSpPr/>
          <p:nvPr/>
        </p:nvSpPr>
        <p:spPr>
          <a:xfrm>
            <a:off x="4283828" y="1619536"/>
            <a:ext cx="3624349" cy="3624349"/>
          </a:xfrm>
          <a:prstGeom prst="ellipse">
            <a:avLst/>
          </a:prstGeom>
          <a:solidFill>
            <a:srgbClr val="00A99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2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CĂN CHỈNH</a:t>
            </a:r>
          </a:p>
          <a:p>
            <a:pPr algn="ctr">
              <a:defRPr/>
            </a:pPr>
            <a:r>
              <a:rPr lang="en-US" sz="32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</a:t>
            </a:r>
          </a:p>
          <a:p>
            <a:pPr algn="ctr">
              <a:defRPr/>
            </a:pPr>
            <a:r>
              <a:rPr lang="en-US" sz="32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CHIẾU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1B94E8-80FF-440A-97C8-1CF410233560}"/>
              </a:ext>
            </a:extLst>
          </p:cNvPr>
          <p:cNvSpPr/>
          <p:nvPr/>
        </p:nvSpPr>
        <p:spPr>
          <a:xfrm>
            <a:off x="1596000" y="81000"/>
            <a:ext cx="9000000" cy="6696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B57B3E-77AA-4F5A-84C7-5B2A752686CA}"/>
              </a:ext>
            </a:extLst>
          </p:cNvPr>
          <p:cNvSpPr/>
          <p:nvPr/>
        </p:nvSpPr>
        <p:spPr>
          <a:xfrm>
            <a:off x="2640443" y="858066"/>
            <a:ext cx="6911119" cy="514187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4275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9DDD155-DBC5-45A3-9AB3-951CE7A0EFC7}"/>
              </a:ext>
            </a:extLst>
          </p:cNvPr>
          <p:cNvSpPr txBox="1"/>
          <p:nvPr/>
        </p:nvSpPr>
        <p:spPr>
          <a:xfrm>
            <a:off x="3131130" y="433063"/>
            <a:ext cx="4350327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799506-4374-4368-BA93-A2FE1BDB7A03}"/>
              </a:ext>
            </a:extLst>
          </p:cNvPr>
          <p:cNvSpPr txBox="1"/>
          <p:nvPr/>
        </p:nvSpPr>
        <p:spPr>
          <a:xfrm>
            <a:off x="3061855" y="1098726"/>
            <a:ext cx="9130145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20.4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H5, H6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14178-243D-4148-8FB2-DF8A41E65C22}"/>
              </a:ext>
            </a:extLst>
          </p:cNvPr>
          <p:cNvSpPr txBox="1"/>
          <p:nvPr/>
        </p:nvSpPr>
        <p:spPr>
          <a:xfrm>
            <a:off x="0" y="1763744"/>
            <a:ext cx="12178144" cy="863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H5.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68F658-70C3-49D4-9726-166B51264B2F}"/>
              </a:ext>
            </a:extLst>
          </p:cNvPr>
          <p:cNvSpPr txBox="1"/>
          <p:nvPr/>
        </p:nvSpPr>
        <p:spPr>
          <a:xfrm>
            <a:off x="13857" y="2823935"/>
            <a:ext cx="12178143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H6.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20.4.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2">
            <a:extLst>
              <a:ext uri="{FF2B5EF4-FFF2-40B4-BE49-F238E27FC236}">
                <a16:creationId xmlns:a16="http://schemas.microsoft.com/office/drawing/2014/main" id="{ED0C1A99-8EC0-4508-9095-501BE9C6ED41}"/>
              </a:ext>
            </a:extLst>
          </p:cNvPr>
          <p:cNvGrpSpPr>
            <a:grpSpLocks/>
          </p:cNvGrpSpPr>
          <p:nvPr/>
        </p:nvGrpSpPr>
        <p:grpSpPr bwMode="auto">
          <a:xfrm>
            <a:off x="5191708" y="3340382"/>
            <a:ext cx="3259160" cy="3406778"/>
            <a:chOff x="2209" y="599"/>
            <a:chExt cx="3920" cy="4085"/>
          </a:xfrm>
        </p:grpSpPr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59AFD857-12F6-4B2C-BBFE-94BEB2D461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3" y="1898"/>
              <a:ext cx="1573" cy="1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5C17C563-E128-4564-9B9B-FABA951BB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1425"/>
              <a:ext cx="818" cy="2312"/>
            </a:xfrm>
            <a:custGeom>
              <a:avLst/>
              <a:gdLst>
                <a:gd name="T0" fmla="+- 0 3806 3398"/>
                <a:gd name="T1" fmla="*/ T0 w 818"/>
                <a:gd name="T2" fmla="+- 0 1426 1426"/>
                <a:gd name="T3" fmla="*/ 1426 h 2312"/>
                <a:gd name="T4" fmla="+- 0 3859 3398"/>
                <a:gd name="T5" fmla="*/ T4 w 818"/>
                <a:gd name="T6" fmla="+- 0 1483 1426"/>
                <a:gd name="T7" fmla="*/ 1483 h 2312"/>
                <a:gd name="T8" fmla="+- 0 3908 3398"/>
                <a:gd name="T9" fmla="*/ T8 w 818"/>
                <a:gd name="T10" fmla="+- 0 1543 1426"/>
                <a:gd name="T11" fmla="*/ 1543 h 2312"/>
                <a:gd name="T12" fmla="+- 0 3955 3398"/>
                <a:gd name="T13" fmla="*/ T12 w 818"/>
                <a:gd name="T14" fmla="+- 0 1606 1426"/>
                <a:gd name="T15" fmla="*/ 1606 h 2312"/>
                <a:gd name="T16" fmla="+- 0 3998 3398"/>
                <a:gd name="T17" fmla="*/ T16 w 818"/>
                <a:gd name="T18" fmla="+- 0 1671 1426"/>
                <a:gd name="T19" fmla="*/ 1671 h 2312"/>
                <a:gd name="T20" fmla="+- 0 4038 3398"/>
                <a:gd name="T21" fmla="*/ T20 w 818"/>
                <a:gd name="T22" fmla="+- 0 1739 1426"/>
                <a:gd name="T23" fmla="*/ 1739 h 2312"/>
                <a:gd name="T24" fmla="+- 0 4074 3398"/>
                <a:gd name="T25" fmla="*/ T24 w 818"/>
                <a:gd name="T26" fmla="+- 0 1809 1426"/>
                <a:gd name="T27" fmla="*/ 1809 h 2312"/>
                <a:gd name="T28" fmla="+- 0 4106 3398"/>
                <a:gd name="T29" fmla="*/ T28 w 818"/>
                <a:gd name="T30" fmla="+- 0 1881 1426"/>
                <a:gd name="T31" fmla="*/ 1881 h 2312"/>
                <a:gd name="T32" fmla="+- 0 4134 3398"/>
                <a:gd name="T33" fmla="*/ T32 w 818"/>
                <a:gd name="T34" fmla="+- 0 1955 1426"/>
                <a:gd name="T35" fmla="*/ 1955 h 2312"/>
                <a:gd name="T36" fmla="+- 0 4159 3398"/>
                <a:gd name="T37" fmla="*/ T36 w 818"/>
                <a:gd name="T38" fmla="+- 0 2031 1426"/>
                <a:gd name="T39" fmla="*/ 2031 h 2312"/>
                <a:gd name="T40" fmla="+- 0 4179 3398"/>
                <a:gd name="T41" fmla="*/ T40 w 818"/>
                <a:gd name="T42" fmla="+- 0 2108 1426"/>
                <a:gd name="T43" fmla="*/ 2108 h 2312"/>
                <a:gd name="T44" fmla="+- 0 4195 3398"/>
                <a:gd name="T45" fmla="*/ T44 w 818"/>
                <a:gd name="T46" fmla="+- 0 2188 1426"/>
                <a:gd name="T47" fmla="*/ 2188 h 2312"/>
                <a:gd name="T48" fmla="+- 0 4207 3398"/>
                <a:gd name="T49" fmla="*/ T48 w 818"/>
                <a:gd name="T50" fmla="+- 0 2268 1426"/>
                <a:gd name="T51" fmla="*/ 2268 h 2312"/>
                <a:gd name="T52" fmla="+- 0 4214 3398"/>
                <a:gd name="T53" fmla="*/ T52 w 818"/>
                <a:gd name="T54" fmla="+- 0 2351 1426"/>
                <a:gd name="T55" fmla="*/ 2351 h 2312"/>
                <a:gd name="T56" fmla="+- 0 4216 3398"/>
                <a:gd name="T57" fmla="*/ T56 w 818"/>
                <a:gd name="T58" fmla="+- 0 2434 1426"/>
                <a:gd name="T59" fmla="*/ 2434 h 2312"/>
                <a:gd name="T60" fmla="+- 0 4214 3398"/>
                <a:gd name="T61" fmla="*/ T60 w 818"/>
                <a:gd name="T62" fmla="+- 0 2515 1426"/>
                <a:gd name="T63" fmla="*/ 2515 h 2312"/>
                <a:gd name="T64" fmla="+- 0 4207 3398"/>
                <a:gd name="T65" fmla="*/ T64 w 818"/>
                <a:gd name="T66" fmla="+- 0 2595 1426"/>
                <a:gd name="T67" fmla="*/ 2595 h 2312"/>
                <a:gd name="T68" fmla="+- 0 4196 3398"/>
                <a:gd name="T69" fmla="*/ T68 w 818"/>
                <a:gd name="T70" fmla="+- 0 2674 1426"/>
                <a:gd name="T71" fmla="*/ 2674 h 2312"/>
                <a:gd name="T72" fmla="+- 0 4181 3398"/>
                <a:gd name="T73" fmla="*/ T72 w 818"/>
                <a:gd name="T74" fmla="+- 0 2751 1426"/>
                <a:gd name="T75" fmla="*/ 2751 h 2312"/>
                <a:gd name="T76" fmla="+- 0 4162 3398"/>
                <a:gd name="T77" fmla="*/ T76 w 818"/>
                <a:gd name="T78" fmla="+- 0 2827 1426"/>
                <a:gd name="T79" fmla="*/ 2827 h 2312"/>
                <a:gd name="T80" fmla="+- 0 4138 3398"/>
                <a:gd name="T81" fmla="*/ T80 w 818"/>
                <a:gd name="T82" fmla="+- 0 2901 1426"/>
                <a:gd name="T83" fmla="*/ 2901 h 2312"/>
                <a:gd name="T84" fmla="+- 0 4111 3398"/>
                <a:gd name="T85" fmla="*/ T84 w 818"/>
                <a:gd name="T86" fmla="+- 0 2974 1426"/>
                <a:gd name="T87" fmla="*/ 2974 h 2312"/>
                <a:gd name="T88" fmla="+- 0 4081 3398"/>
                <a:gd name="T89" fmla="*/ T88 w 818"/>
                <a:gd name="T90" fmla="+- 0 3044 1426"/>
                <a:gd name="T91" fmla="*/ 3044 h 2312"/>
                <a:gd name="T92" fmla="+- 0 4046 3398"/>
                <a:gd name="T93" fmla="*/ T92 w 818"/>
                <a:gd name="T94" fmla="+- 0 3113 1426"/>
                <a:gd name="T95" fmla="*/ 3113 h 2312"/>
                <a:gd name="T96" fmla="+- 0 4009 3398"/>
                <a:gd name="T97" fmla="*/ T96 w 818"/>
                <a:gd name="T98" fmla="+- 0 3179 1426"/>
                <a:gd name="T99" fmla="*/ 3179 h 2312"/>
                <a:gd name="T100" fmla="+- 0 3968 3398"/>
                <a:gd name="T101" fmla="*/ T100 w 818"/>
                <a:gd name="T102" fmla="+- 0 3244 1426"/>
                <a:gd name="T103" fmla="*/ 3244 h 2312"/>
                <a:gd name="T104" fmla="+- 0 3923 3398"/>
                <a:gd name="T105" fmla="*/ T104 w 818"/>
                <a:gd name="T106" fmla="+- 0 3305 1426"/>
                <a:gd name="T107" fmla="*/ 3305 h 2312"/>
                <a:gd name="T108" fmla="+- 0 3876 3398"/>
                <a:gd name="T109" fmla="*/ T108 w 818"/>
                <a:gd name="T110" fmla="+- 0 3365 1426"/>
                <a:gd name="T111" fmla="*/ 3365 h 2312"/>
                <a:gd name="T112" fmla="+- 0 3825 3398"/>
                <a:gd name="T113" fmla="*/ T112 w 818"/>
                <a:gd name="T114" fmla="+- 0 3422 1426"/>
                <a:gd name="T115" fmla="*/ 3422 h 2312"/>
                <a:gd name="T116" fmla="+- 0 3772 3398"/>
                <a:gd name="T117" fmla="*/ T116 w 818"/>
                <a:gd name="T118" fmla="+- 0 3476 1426"/>
                <a:gd name="T119" fmla="*/ 3476 h 2312"/>
                <a:gd name="T120" fmla="+- 0 3716 3398"/>
                <a:gd name="T121" fmla="*/ T120 w 818"/>
                <a:gd name="T122" fmla="+- 0 3527 1426"/>
                <a:gd name="T123" fmla="*/ 3527 h 2312"/>
                <a:gd name="T124" fmla="+- 0 3657 3398"/>
                <a:gd name="T125" fmla="*/ T124 w 818"/>
                <a:gd name="T126" fmla="+- 0 3576 1426"/>
                <a:gd name="T127" fmla="*/ 3576 h 2312"/>
                <a:gd name="T128" fmla="+- 0 3596 3398"/>
                <a:gd name="T129" fmla="*/ T128 w 818"/>
                <a:gd name="T130" fmla="+- 0 3621 1426"/>
                <a:gd name="T131" fmla="*/ 3621 h 2312"/>
                <a:gd name="T132" fmla="+- 0 3532 3398"/>
                <a:gd name="T133" fmla="*/ T132 w 818"/>
                <a:gd name="T134" fmla="+- 0 3663 1426"/>
                <a:gd name="T135" fmla="*/ 3663 h 2312"/>
                <a:gd name="T136" fmla="+- 0 3466 3398"/>
                <a:gd name="T137" fmla="*/ T136 w 818"/>
                <a:gd name="T138" fmla="+- 0 3702 1426"/>
                <a:gd name="T139" fmla="*/ 3702 h 2312"/>
                <a:gd name="T140" fmla="+- 0 3398 3398"/>
                <a:gd name="T141" fmla="*/ T140 w 818"/>
                <a:gd name="T142" fmla="+- 0 3737 1426"/>
                <a:gd name="T143" fmla="*/ 3737 h 23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818" h="2312">
                  <a:moveTo>
                    <a:pt x="408" y="0"/>
                  </a:moveTo>
                  <a:lnTo>
                    <a:pt x="461" y="57"/>
                  </a:lnTo>
                  <a:lnTo>
                    <a:pt x="510" y="117"/>
                  </a:lnTo>
                  <a:lnTo>
                    <a:pt x="557" y="180"/>
                  </a:lnTo>
                  <a:lnTo>
                    <a:pt x="600" y="245"/>
                  </a:lnTo>
                  <a:lnTo>
                    <a:pt x="640" y="313"/>
                  </a:lnTo>
                  <a:lnTo>
                    <a:pt x="676" y="383"/>
                  </a:lnTo>
                  <a:lnTo>
                    <a:pt x="708" y="455"/>
                  </a:lnTo>
                  <a:lnTo>
                    <a:pt x="736" y="529"/>
                  </a:lnTo>
                  <a:lnTo>
                    <a:pt x="761" y="605"/>
                  </a:lnTo>
                  <a:lnTo>
                    <a:pt x="781" y="682"/>
                  </a:lnTo>
                  <a:lnTo>
                    <a:pt x="797" y="762"/>
                  </a:lnTo>
                  <a:lnTo>
                    <a:pt x="809" y="842"/>
                  </a:lnTo>
                  <a:lnTo>
                    <a:pt x="816" y="925"/>
                  </a:lnTo>
                  <a:lnTo>
                    <a:pt x="818" y="1008"/>
                  </a:lnTo>
                  <a:lnTo>
                    <a:pt x="816" y="1089"/>
                  </a:lnTo>
                  <a:lnTo>
                    <a:pt x="809" y="1169"/>
                  </a:lnTo>
                  <a:lnTo>
                    <a:pt x="798" y="1248"/>
                  </a:lnTo>
                  <a:lnTo>
                    <a:pt x="783" y="1325"/>
                  </a:lnTo>
                  <a:lnTo>
                    <a:pt x="764" y="1401"/>
                  </a:lnTo>
                  <a:lnTo>
                    <a:pt x="740" y="1475"/>
                  </a:lnTo>
                  <a:lnTo>
                    <a:pt x="713" y="1548"/>
                  </a:lnTo>
                  <a:lnTo>
                    <a:pt x="683" y="1618"/>
                  </a:lnTo>
                  <a:lnTo>
                    <a:pt x="648" y="1687"/>
                  </a:lnTo>
                  <a:lnTo>
                    <a:pt x="611" y="1753"/>
                  </a:lnTo>
                  <a:lnTo>
                    <a:pt x="570" y="1818"/>
                  </a:lnTo>
                  <a:lnTo>
                    <a:pt x="525" y="1879"/>
                  </a:lnTo>
                  <a:lnTo>
                    <a:pt x="478" y="1939"/>
                  </a:lnTo>
                  <a:lnTo>
                    <a:pt x="427" y="1996"/>
                  </a:lnTo>
                  <a:lnTo>
                    <a:pt x="374" y="2050"/>
                  </a:lnTo>
                  <a:lnTo>
                    <a:pt x="318" y="2101"/>
                  </a:lnTo>
                  <a:lnTo>
                    <a:pt x="259" y="2150"/>
                  </a:lnTo>
                  <a:lnTo>
                    <a:pt x="198" y="2195"/>
                  </a:lnTo>
                  <a:lnTo>
                    <a:pt x="134" y="2237"/>
                  </a:lnTo>
                  <a:lnTo>
                    <a:pt x="68" y="2276"/>
                  </a:lnTo>
                  <a:lnTo>
                    <a:pt x="0" y="2311"/>
                  </a:lnTo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3C91DC27-C8FC-49B6-92B0-DD8C67A0D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9" y="1510"/>
              <a:ext cx="1989" cy="1989"/>
            </a:xfrm>
            <a:custGeom>
              <a:avLst/>
              <a:gdLst>
                <a:gd name="T0" fmla="+- 0 4195 2210"/>
                <a:gd name="T1" fmla="*/ T0 w 1989"/>
                <a:gd name="T2" fmla="+- 0 2579 1511"/>
                <a:gd name="T3" fmla="*/ 2579 h 1989"/>
                <a:gd name="T4" fmla="+- 0 4174 2210"/>
                <a:gd name="T5" fmla="*/ T4 w 1989"/>
                <a:gd name="T6" fmla="+- 0 2723 1511"/>
                <a:gd name="T7" fmla="*/ 2723 h 1989"/>
                <a:gd name="T8" fmla="+- 0 4133 2210"/>
                <a:gd name="T9" fmla="*/ T8 w 1989"/>
                <a:gd name="T10" fmla="+- 0 2859 1511"/>
                <a:gd name="T11" fmla="*/ 2859 h 1989"/>
                <a:gd name="T12" fmla="+- 0 4074 2210"/>
                <a:gd name="T13" fmla="*/ T12 w 1989"/>
                <a:gd name="T14" fmla="+- 0 2986 1511"/>
                <a:gd name="T15" fmla="*/ 2986 h 1989"/>
                <a:gd name="T16" fmla="+- 0 3998 2210"/>
                <a:gd name="T17" fmla="*/ T16 w 1989"/>
                <a:gd name="T18" fmla="+- 0 3103 1511"/>
                <a:gd name="T19" fmla="*/ 3103 h 1989"/>
                <a:gd name="T20" fmla="+- 0 3907 2210"/>
                <a:gd name="T21" fmla="*/ T20 w 1989"/>
                <a:gd name="T22" fmla="+- 0 3208 1511"/>
                <a:gd name="T23" fmla="*/ 3208 h 1989"/>
                <a:gd name="T24" fmla="+- 0 3802 2210"/>
                <a:gd name="T25" fmla="*/ T24 w 1989"/>
                <a:gd name="T26" fmla="+- 0 3299 1511"/>
                <a:gd name="T27" fmla="*/ 3299 h 1989"/>
                <a:gd name="T28" fmla="+- 0 3685 2210"/>
                <a:gd name="T29" fmla="*/ T28 w 1989"/>
                <a:gd name="T30" fmla="+- 0 3375 1511"/>
                <a:gd name="T31" fmla="*/ 3375 h 1989"/>
                <a:gd name="T32" fmla="+- 0 3558 2210"/>
                <a:gd name="T33" fmla="*/ T32 w 1989"/>
                <a:gd name="T34" fmla="+- 0 3434 1511"/>
                <a:gd name="T35" fmla="*/ 3434 h 1989"/>
                <a:gd name="T36" fmla="+- 0 3422 2210"/>
                <a:gd name="T37" fmla="*/ T36 w 1989"/>
                <a:gd name="T38" fmla="+- 0 3475 1511"/>
                <a:gd name="T39" fmla="*/ 3475 h 1989"/>
                <a:gd name="T40" fmla="+- 0 3278 2210"/>
                <a:gd name="T41" fmla="*/ T40 w 1989"/>
                <a:gd name="T42" fmla="+- 0 3496 1511"/>
                <a:gd name="T43" fmla="*/ 3496 h 1989"/>
                <a:gd name="T44" fmla="+- 0 3130 2210"/>
                <a:gd name="T45" fmla="*/ T44 w 1989"/>
                <a:gd name="T46" fmla="+- 0 3496 1511"/>
                <a:gd name="T47" fmla="*/ 3496 h 1989"/>
                <a:gd name="T48" fmla="+- 0 2986 2210"/>
                <a:gd name="T49" fmla="*/ T48 w 1989"/>
                <a:gd name="T50" fmla="+- 0 3475 1511"/>
                <a:gd name="T51" fmla="*/ 3475 h 1989"/>
                <a:gd name="T52" fmla="+- 0 2849 2210"/>
                <a:gd name="T53" fmla="*/ T52 w 1989"/>
                <a:gd name="T54" fmla="+- 0 3434 1511"/>
                <a:gd name="T55" fmla="*/ 3434 h 1989"/>
                <a:gd name="T56" fmla="+- 0 2722 2210"/>
                <a:gd name="T57" fmla="*/ T56 w 1989"/>
                <a:gd name="T58" fmla="+- 0 3375 1511"/>
                <a:gd name="T59" fmla="*/ 3375 h 1989"/>
                <a:gd name="T60" fmla="+- 0 2605 2210"/>
                <a:gd name="T61" fmla="*/ T60 w 1989"/>
                <a:gd name="T62" fmla="+- 0 3299 1511"/>
                <a:gd name="T63" fmla="*/ 3299 h 1989"/>
                <a:gd name="T64" fmla="+- 0 2501 2210"/>
                <a:gd name="T65" fmla="*/ T64 w 1989"/>
                <a:gd name="T66" fmla="+- 0 3208 1511"/>
                <a:gd name="T67" fmla="*/ 3208 h 1989"/>
                <a:gd name="T68" fmla="+- 0 2410 2210"/>
                <a:gd name="T69" fmla="*/ T68 w 1989"/>
                <a:gd name="T70" fmla="+- 0 3103 1511"/>
                <a:gd name="T71" fmla="*/ 3103 h 1989"/>
                <a:gd name="T72" fmla="+- 0 2334 2210"/>
                <a:gd name="T73" fmla="*/ T72 w 1989"/>
                <a:gd name="T74" fmla="+- 0 2986 1511"/>
                <a:gd name="T75" fmla="*/ 2986 h 1989"/>
                <a:gd name="T76" fmla="+- 0 2275 2210"/>
                <a:gd name="T77" fmla="*/ T76 w 1989"/>
                <a:gd name="T78" fmla="+- 0 2859 1511"/>
                <a:gd name="T79" fmla="*/ 2859 h 1989"/>
                <a:gd name="T80" fmla="+- 0 2234 2210"/>
                <a:gd name="T81" fmla="*/ T80 w 1989"/>
                <a:gd name="T82" fmla="+- 0 2723 1511"/>
                <a:gd name="T83" fmla="*/ 2723 h 1989"/>
                <a:gd name="T84" fmla="+- 0 2212 2210"/>
                <a:gd name="T85" fmla="*/ T84 w 1989"/>
                <a:gd name="T86" fmla="+- 0 2579 1511"/>
                <a:gd name="T87" fmla="*/ 2579 h 1989"/>
                <a:gd name="T88" fmla="+- 0 2212 2210"/>
                <a:gd name="T89" fmla="*/ T88 w 1989"/>
                <a:gd name="T90" fmla="+- 0 2431 1511"/>
                <a:gd name="T91" fmla="*/ 2431 h 1989"/>
                <a:gd name="T92" fmla="+- 0 2234 2210"/>
                <a:gd name="T93" fmla="*/ T92 w 1989"/>
                <a:gd name="T94" fmla="+- 0 2287 1511"/>
                <a:gd name="T95" fmla="*/ 2287 h 1989"/>
                <a:gd name="T96" fmla="+- 0 2275 2210"/>
                <a:gd name="T97" fmla="*/ T96 w 1989"/>
                <a:gd name="T98" fmla="+- 0 2150 1511"/>
                <a:gd name="T99" fmla="*/ 2150 h 1989"/>
                <a:gd name="T100" fmla="+- 0 2334 2210"/>
                <a:gd name="T101" fmla="*/ T100 w 1989"/>
                <a:gd name="T102" fmla="+- 0 2023 1511"/>
                <a:gd name="T103" fmla="*/ 2023 h 1989"/>
                <a:gd name="T104" fmla="+- 0 2410 2210"/>
                <a:gd name="T105" fmla="*/ T104 w 1989"/>
                <a:gd name="T106" fmla="+- 0 1906 1511"/>
                <a:gd name="T107" fmla="*/ 1906 h 1989"/>
                <a:gd name="T108" fmla="+- 0 2501 2210"/>
                <a:gd name="T109" fmla="*/ T108 w 1989"/>
                <a:gd name="T110" fmla="+- 0 1802 1511"/>
                <a:gd name="T111" fmla="*/ 1802 h 1989"/>
                <a:gd name="T112" fmla="+- 0 2605 2210"/>
                <a:gd name="T113" fmla="*/ T112 w 1989"/>
                <a:gd name="T114" fmla="+- 0 1711 1511"/>
                <a:gd name="T115" fmla="*/ 1711 h 1989"/>
                <a:gd name="T116" fmla="+- 0 2722 2210"/>
                <a:gd name="T117" fmla="*/ T116 w 1989"/>
                <a:gd name="T118" fmla="+- 0 1635 1511"/>
                <a:gd name="T119" fmla="*/ 1635 h 1989"/>
                <a:gd name="T120" fmla="+- 0 2849 2210"/>
                <a:gd name="T121" fmla="*/ T120 w 1989"/>
                <a:gd name="T122" fmla="+- 0 1576 1511"/>
                <a:gd name="T123" fmla="*/ 1576 h 1989"/>
                <a:gd name="T124" fmla="+- 0 2986 2210"/>
                <a:gd name="T125" fmla="*/ T124 w 1989"/>
                <a:gd name="T126" fmla="+- 0 1535 1511"/>
                <a:gd name="T127" fmla="*/ 1535 h 1989"/>
                <a:gd name="T128" fmla="+- 0 3130 2210"/>
                <a:gd name="T129" fmla="*/ T128 w 1989"/>
                <a:gd name="T130" fmla="+- 0 1513 1511"/>
                <a:gd name="T131" fmla="*/ 1513 h 1989"/>
                <a:gd name="T132" fmla="+- 0 3278 2210"/>
                <a:gd name="T133" fmla="*/ T132 w 1989"/>
                <a:gd name="T134" fmla="+- 0 1513 1511"/>
                <a:gd name="T135" fmla="*/ 1513 h 1989"/>
                <a:gd name="T136" fmla="+- 0 3422 2210"/>
                <a:gd name="T137" fmla="*/ T136 w 1989"/>
                <a:gd name="T138" fmla="+- 0 1535 1511"/>
                <a:gd name="T139" fmla="*/ 1535 h 1989"/>
                <a:gd name="T140" fmla="+- 0 3558 2210"/>
                <a:gd name="T141" fmla="*/ T140 w 1989"/>
                <a:gd name="T142" fmla="+- 0 1576 1511"/>
                <a:gd name="T143" fmla="*/ 1576 h 1989"/>
                <a:gd name="T144" fmla="+- 0 3685 2210"/>
                <a:gd name="T145" fmla="*/ T144 w 1989"/>
                <a:gd name="T146" fmla="+- 0 1635 1511"/>
                <a:gd name="T147" fmla="*/ 1635 h 1989"/>
                <a:gd name="T148" fmla="+- 0 3802 2210"/>
                <a:gd name="T149" fmla="*/ T148 w 1989"/>
                <a:gd name="T150" fmla="+- 0 1711 1511"/>
                <a:gd name="T151" fmla="*/ 1711 h 1989"/>
                <a:gd name="T152" fmla="+- 0 3907 2210"/>
                <a:gd name="T153" fmla="*/ T152 w 1989"/>
                <a:gd name="T154" fmla="+- 0 1802 1511"/>
                <a:gd name="T155" fmla="*/ 1802 h 1989"/>
                <a:gd name="T156" fmla="+- 0 3998 2210"/>
                <a:gd name="T157" fmla="*/ T156 w 1989"/>
                <a:gd name="T158" fmla="+- 0 1906 1511"/>
                <a:gd name="T159" fmla="*/ 1906 h 1989"/>
                <a:gd name="T160" fmla="+- 0 4074 2210"/>
                <a:gd name="T161" fmla="*/ T160 w 1989"/>
                <a:gd name="T162" fmla="+- 0 2023 1511"/>
                <a:gd name="T163" fmla="*/ 2023 h 1989"/>
                <a:gd name="T164" fmla="+- 0 4133 2210"/>
                <a:gd name="T165" fmla="*/ T164 w 1989"/>
                <a:gd name="T166" fmla="+- 0 2150 1511"/>
                <a:gd name="T167" fmla="*/ 2150 h 1989"/>
                <a:gd name="T168" fmla="+- 0 4174 2210"/>
                <a:gd name="T169" fmla="*/ T168 w 1989"/>
                <a:gd name="T170" fmla="+- 0 2287 1511"/>
                <a:gd name="T171" fmla="*/ 2287 h 1989"/>
                <a:gd name="T172" fmla="+- 0 4195 2210"/>
                <a:gd name="T173" fmla="*/ T172 w 1989"/>
                <a:gd name="T174" fmla="+- 0 2431 1511"/>
                <a:gd name="T175" fmla="*/ 2431 h 19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</a:cxnLst>
              <a:rect l="0" t="0" r="r" b="b"/>
              <a:pathLst>
                <a:path w="1989" h="1989">
                  <a:moveTo>
                    <a:pt x="1988" y="994"/>
                  </a:moveTo>
                  <a:lnTo>
                    <a:pt x="1985" y="1068"/>
                  </a:lnTo>
                  <a:lnTo>
                    <a:pt x="1977" y="1141"/>
                  </a:lnTo>
                  <a:lnTo>
                    <a:pt x="1964" y="1212"/>
                  </a:lnTo>
                  <a:lnTo>
                    <a:pt x="1946" y="1281"/>
                  </a:lnTo>
                  <a:lnTo>
                    <a:pt x="1923" y="1348"/>
                  </a:lnTo>
                  <a:lnTo>
                    <a:pt x="1895" y="1413"/>
                  </a:lnTo>
                  <a:lnTo>
                    <a:pt x="1864" y="1475"/>
                  </a:lnTo>
                  <a:lnTo>
                    <a:pt x="1828" y="1535"/>
                  </a:lnTo>
                  <a:lnTo>
                    <a:pt x="1788" y="1592"/>
                  </a:lnTo>
                  <a:lnTo>
                    <a:pt x="1744" y="1646"/>
                  </a:lnTo>
                  <a:lnTo>
                    <a:pt x="1697" y="1697"/>
                  </a:lnTo>
                  <a:lnTo>
                    <a:pt x="1646" y="1744"/>
                  </a:lnTo>
                  <a:lnTo>
                    <a:pt x="1592" y="1788"/>
                  </a:lnTo>
                  <a:lnTo>
                    <a:pt x="1535" y="1828"/>
                  </a:lnTo>
                  <a:lnTo>
                    <a:pt x="1475" y="1864"/>
                  </a:lnTo>
                  <a:lnTo>
                    <a:pt x="1413" y="1895"/>
                  </a:lnTo>
                  <a:lnTo>
                    <a:pt x="1348" y="1923"/>
                  </a:lnTo>
                  <a:lnTo>
                    <a:pt x="1281" y="1946"/>
                  </a:lnTo>
                  <a:lnTo>
                    <a:pt x="1212" y="1964"/>
                  </a:lnTo>
                  <a:lnTo>
                    <a:pt x="1141" y="1977"/>
                  </a:lnTo>
                  <a:lnTo>
                    <a:pt x="1068" y="1985"/>
                  </a:lnTo>
                  <a:lnTo>
                    <a:pt x="994" y="1988"/>
                  </a:lnTo>
                  <a:lnTo>
                    <a:pt x="920" y="1985"/>
                  </a:lnTo>
                  <a:lnTo>
                    <a:pt x="847" y="1977"/>
                  </a:lnTo>
                  <a:lnTo>
                    <a:pt x="776" y="1964"/>
                  </a:lnTo>
                  <a:lnTo>
                    <a:pt x="707" y="1946"/>
                  </a:lnTo>
                  <a:lnTo>
                    <a:pt x="639" y="1923"/>
                  </a:lnTo>
                  <a:lnTo>
                    <a:pt x="575" y="1895"/>
                  </a:lnTo>
                  <a:lnTo>
                    <a:pt x="512" y="1864"/>
                  </a:lnTo>
                  <a:lnTo>
                    <a:pt x="452" y="1828"/>
                  </a:lnTo>
                  <a:lnTo>
                    <a:pt x="395" y="1788"/>
                  </a:lnTo>
                  <a:lnTo>
                    <a:pt x="342" y="1744"/>
                  </a:lnTo>
                  <a:lnTo>
                    <a:pt x="291" y="1697"/>
                  </a:lnTo>
                  <a:lnTo>
                    <a:pt x="243" y="1646"/>
                  </a:lnTo>
                  <a:lnTo>
                    <a:pt x="200" y="1592"/>
                  </a:lnTo>
                  <a:lnTo>
                    <a:pt x="160" y="1535"/>
                  </a:lnTo>
                  <a:lnTo>
                    <a:pt x="124" y="1475"/>
                  </a:lnTo>
                  <a:lnTo>
                    <a:pt x="92" y="1413"/>
                  </a:lnTo>
                  <a:lnTo>
                    <a:pt x="65" y="1348"/>
                  </a:lnTo>
                  <a:lnTo>
                    <a:pt x="42" y="1281"/>
                  </a:lnTo>
                  <a:lnTo>
                    <a:pt x="24" y="1212"/>
                  </a:lnTo>
                  <a:lnTo>
                    <a:pt x="10" y="1141"/>
                  </a:lnTo>
                  <a:lnTo>
                    <a:pt x="2" y="1068"/>
                  </a:lnTo>
                  <a:lnTo>
                    <a:pt x="0" y="994"/>
                  </a:lnTo>
                  <a:lnTo>
                    <a:pt x="2" y="920"/>
                  </a:lnTo>
                  <a:lnTo>
                    <a:pt x="10" y="847"/>
                  </a:lnTo>
                  <a:lnTo>
                    <a:pt x="24" y="776"/>
                  </a:lnTo>
                  <a:lnTo>
                    <a:pt x="42" y="707"/>
                  </a:lnTo>
                  <a:lnTo>
                    <a:pt x="65" y="639"/>
                  </a:lnTo>
                  <a:lnTo>
                    <a:pt x="92" y="575"/>
                  </a:lnTo>
                  <a:lnTo>
                    <a:pt x="124" y="512"/>
                  </a:lnTo>
                  <a:lnTo>
                    <a:pt x="160" y="452"/>
                  </a:lnTo>
                  <a:lnTo>
                    <a:pt x="200" y="395"/>
                  </a:lnTo>
                  <a:lnTo>
                    <a:pt x="243" y="342"/>
                  </a:lnTo>
                  <a:lnTo>
                    <a:pt x="291" y="291"/>
                  </a:lnTo>
                  <a:lnTo>
                    <a:pt x="342" y="243"/>
                  </a:lnTo>
                  <a:lnTo>
                    <a:pt x="395" y="200"/>
                  </a:lnTo>
                  <a:lnTo>
                    <a:pt x="452" y="160"/>
                  </a:lnTo>
                  <a:lnTo>
                    <a:pt x="512" y="124"/>
                  </a:lnTo>
                  <a:lnTo>
                    <a:pt x="575" y="92"/>
                  </a:lnTo>
                  <a:lnTo>
                    <a:pt x="639" y="65"/>
                  </a:lnTo>
                  <a:lnTo>
                    <a:pt x="707" y="42"/>
                  </a:lnTo>
                  <a:lnTo>
                    <a:pt x="776" y="24"/>
                  </a:lnTo>
                  <a:lnTo>
                    <a:pt x="847" y="10"/>
                  </a:lnTo>
                  <a:lnTo>
                    <a:pt x="920" y="2"/>
                  </a:lnTo>
                  <a:lnTo>
                    <a:pt x="994" y="0"/>
                  </a:lnTo>
                  <a:lnTo>
                    <a:pt x="1068" y="2"/>
                  </a:lnTo>
                  <a:lnTo>
                    <a:pt x="1141" y="10"/>
                  </a:lnTo>
                  <a:lnTo>
                    <a:pt x="1212" y="24"/>
                  </a:lnTo>
                  <a:lnTo>
                    <a:pt x="1281" y="42"/>
                  </a:lnTo>
                  <a:lnTo>
                    <a:pt x="1348" y="65"/>
                  </a:lnTo>
                  <a:lnTo>
                    <a:pt x="1413" y="92"/>
                  </a:lnTo>
                  <a:lnTo>
                    <a:pt x="1475" y="124"/>
                  </a:lnTo>
                  <a:lnTo>
                    <a:pt x="1535" y="160"/>
                  </a:lnTo>
                  <a:lnTo>
                    <a:pt x="1592" y="200"/>
                  </a:lnTo>
                  <a:lnTo>
                    <a:pt x="1646" y="243"/>
                  </a:lnTo>
                  <a:lnTo>
                    <a:pt x="1697" y="291"/>
                  </a:lnTo>
                  <a:lnTo>
                    <a:pt x="1744" y="342"/>
                  </a:lnTo>
                  <a:lnTo>
                    <a:pt x="1788" y="395"/>
                  </a:lnTo>
                  <a:lnTo>
                    <a:pt x="1828" y="452"/>
                  </a:lnTo>
                  <a:lnTo>
                    <a:pt x="1864" y="512"/>
                  </a:lnTo>
                  <a:lnTo>
                    <a:pt x="1895" y="575"/>
                  </a:lnTo>
                  <a:lnTo>
                    <a:pt x="1923" y="639"/>
                  </a:lnTo>
                  <a:lnTo>
                    <a:pt x="1946" y="707"/>
                  </a:lnTo>
                  <a:lnTo>
                    <a:pt x="1964" y="776"/>
                  </a:lnTo>
                  <a:lnTo>
                    <a:pt x="1977" y="847"/>
                  </a:lnTo>
                  <a:lnTo>
                    <a:pt x="1985" y="920"/>
                  </a:lnTo>
                  <a:lnTo>
                    <a:pt x="1988" y="994"/>
                  </a:lnTo>
                  <a:close/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0F13467-DB04-45F3-9483-E0B34DD08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1806"/>
              <a:ext cx="1507" cy="1507"/>
            </a:xfrm>
            <a:custGeom>
              <a:avLst/>
              <a:gdLst>
                <a:gd name="T0" fmla="+- 0 4187 2685"/>
                <a:gd name="T1" fmla="*/ T0 w 1507"/>
                <a:gd name="T2" fmla="+- 0 2636 1806"/>
                <a:gd name="T3" fmla="*/ 2636 h 1507"/>
                <a:gd name="T4" fmla="+- 0 4157 2685"/>
                <a:gd name="T5" fmla="*/ T4 w 1507"/>
                <a:gd name="T6" fmla="+- 0 2783 1806"/>
                <a:gd name="T7" fmla="*/ 2783 h 1507"/>
                <a:gd name="T8" fmla="+- 0 4100 2685"/>
                <a:gd name="T9" fmla="*/ T8 w 1507"/>
                <a:gd name="T10" fmla="+- 0 2918 1806"/>
                <a:gd name="T11" fmla="*/ 2918 h 1507"/>
                <a:gd name="T12" fmla="+- 0 4019 2685"/>
                <a:gd name="T13" fmla="*/ T12 w 1507"/>
                <a:gd name="T14" fmla="+- 0 3038 1806"/>
                <a:gd name="T15" fmla="*/ 3038 h 1507"/>
                <a:gd name="T16" fmla="+- 0 3917 2685"/>
                <a:gd name="T17" fmla="*/ T16 w 1507"/>
                <a:gd name="T18" fmla="+- 0 3140 1806"/>
                <a:gd name="T19" fmla="*/ 3140 h 1507"/>
                <a:gd name="T20" fmla="+- 0 3797 2685"/>
                <a:gd name="T21" fmla="*/ T20 w 1507"/>
                <a:gd name="T22" fmla="+- 0 3221 1806"/>
                <a:gd name="T23" fmla="*/ 3221 h 1507"/>
                <a:gd name="T24" fmla="+- 0 3662 2685"/>
                <a:gd name="T25" fmla="*/ T24 w 1507"/>
                <a:gd name="T26" fmla="+- 0 3278 1806"/>
                <a:gd name="T27" fmla="*/ 3278 h 1507"/>
                <a:gd name="T28" fmla="+- 0 3515 2685"/>
                <a:gd name="T29" fmla="*/ T28 w 1507"/>
                <a:gd name="T30" fmla="+- 0 3308 1806"/>
                <a:gd name="T31" fmla="*/ 3308 h 1507"/>
                <a:gd name="T32" fmla="+- 0 3361 2685"/>
                <a:gd name="T33" fmla="*/ T32 w 1507"/>
                <a:gd name="T34" fmla="+- 0 3308 1806"/>
                <a:gd name="T35" fmla="*/ 3308 h 1507"/>
                <a:gd name="T36" fmla="+- 0 3214 2685"/>
                <a:gd name="T37" fmla="*/ T36 w 1507"/>
                <a:gd name="T38" fmla="+- 0 3278 1806"/>
                <a:gd name="T39" fmla="*/ 3278 h 1507"/>
                <a:gd name="T40" fmla="+- 0 3079 2685"/>
                <a:gd name="T41" fmla="*/ T40 w 1507"/>
                <a:gd name="T42" fmla="+- 0 3221 1806"/>
                <a:gd name="T43" fmla="*/ 3221 h 1507"/>
                <a:gd name="T44" fmla="+- 0 2959 2685"/>
                <a:gd name="T45" fmla="*/ T44 w 1507"/>
                <a:gd name="T46" fmla="+- 0 3140 1806"/>
                <a:gd name="T47" fmla="*/ 3140 h 1507"/>
                <a:gd name="T48" fmla="+- 0 2857 2685"/>
                <a:gd name="T49" fmla="*/ T48 w 1507"/>
                <a:gd name="T50" fmla="+- 0 3038 1806"/>
                <a:gd name="T51" fmla="*/ 3038 h 1507"/>
                <a:gd name="T52" fmla="+- 0 2776 2685"/>
                <a:gd name="T53" fmla="*/ T52 w 1507"/>
                <a:gd name="T54" fmla="+- 0 2918 1806"/>
                <a:gd name="T55" fmla="*/ 2918 h 1507"/>
                <a:gd name="T56" fmla="+- 0 2719 2685"/>
                <a:gd name="T57" fmla="*/ T56 w 1507"/>
                <a:gd name="T58" fmla="+- 0 2783 1806"/>
                <a:gd name="T59" fmla="*/ 2783 h 1507"/>
                <a:gd name="T60" fmla="+- 0 2689 2685"/>
                <a:gd name="T61" fmla="*/ T60 w 1507"/>
                <a:gd name="T62" fmla="+- 0 2636 1806"/>
                <a:gd name="T63" fmla="*/ 2636 h 1507"/>
                <a:gd name="T64" fmla="+- 0 2689 2685"/>
                <a:gd name="T65" fmla="*/ T64 w 1507"/>
                <a:gd name="T66" fmla="+- 0 2482 1806"/>
                <a:gd name="T67" fmla="*/ 2482 h 1507"/>
                <a:gd name="T68" fmla="+- 0 2719 2685"/>
                <a:gd name="T69" fmla="*/ T68 w 1507"/>
                <a:gd name="T70" fmla="+- 0 2335 1806"/>
                <a:gd name="T71" fmla="*/ 2335 h 1507"/>
                <a:gd name="T72" fmla="+- 0 2776 2685"/>
                <a:gd name="T73" fmla="*/ T72 w 1507"/>
                <a:gd name="T74" fmla="+- 0 2200 1806"/>
                <a:gd name="T75" fmla="*/ 2200 h 1507"/>
                <a:gd name="T76" fmla="+- 0 2857 2685"/>
                <a:gd name="T77" fmla="*/ T76 w 1507"/>
                <a:gd name="T78" fmla="+- 0 2080 1806"/>
                <a:gd name="T79" fmla="*/ 2080 h 1507"/>
                <a:gd name="T80" fmla="+- 0 2959 2685"/>
                <a:gd name="T81" fmla="*/ T80 w 1507"/>
                <a:gd name="T82" fmla="+- 0 1978 1806"/>
                <a:gd name="T83" fmla="*/ 1978 h 1507"/>
                <a:gd name="T84" fmla="+- 0 3079 2685"/>
                <a:gd name="T85" fmla="*/ T84 w 1507"/>
                <a:gd name="T86" fmla="+- 0 1897 1806"/>
                <a:gd name="T87" fmla="*/ 1897 h 1507"/>
                <a:gd name="T88" fmla="+- 0 3214 2685"/>
                <a:gd name="T89" fmla="*/ T88 w 1507"/>
                <a:gd name="T90" fmla="+- 0 1840 1806"/>
                <a:gd name="T91" fmla="*/ 1840 h 1507"/>
                <a:gd name="T92" fmla="+- 0 3361 2685"/>
                <a:gd name="T93" fmla="*/ T92 w 1507"/>
                <a:gd name="T94" fmla="+- 0 1810 1806"/>
                <a:gd name="T95" fmla="*/ 1810 h 1507"/>
                <a:gd name="T96" fmla="+- 0 3515 2685"/>
                <a:gd name="T97" fmla="*/ T96 w 1507"/>
                <a:gd name="T98" fmla="+- 0 1810 1806"/>
                <a:gd name="T99" fmla="*/ 1810 h 1507"/>
                <a:gd name="T100" fmla="+- 0 3662 2685"/>
                <a:gd name="T101" fmla="*/ T100 w 1507"/>
                <a:gd name="T102" fmla="+- 0 1840 1806"/>
                <a:gd name="T103" fmla="*/ 1840 h 1507"/>
                <a:gd name="T104" fmla="+- 0 3797 2685"/>
                <a:gd name="T105" fmla="*/ T104 w 1507"/>
                <a:gd name="T106" fmla="+- 0 1897 1806"/>
                <a:gd name="T107" fmla="*/ 1897 h 1507"/>
                <a:gd name="T108" fmla="+- 0 3917 2685"/>
                <a:gd name="T109" fmla="*/ T108 w 1507"/>
                <a:gd name="T110" fmla="+- 0 1978 1806"/>
                <a:gd name="T111" fmla="*/ 1978 h 1507"/>
                <a:gd name="T112" fmla="+- 0 4019 2685"/>
                <a:gd name="T113" fmla="*/ T112 w 1507"/>
                <a:gd name="T114" fmla="+- 0 2080 1806"/>
                <a:gd name="T115" fmla="*/ 2080 h 1507"/>
                <a:gd name="T116" fmla="+- 0 4100 2685"/>
                <a:gd name="T117" fmla="*/ T116 w 1507"/>
                <a:gd name="T118" fmla="+- 0 2200 1806"/>
                <a:gd name="T119" fmla="*/ 2200 h 1507"/>
                <a:gd name="T120" fmla="+- 0 4157 2685"/>
                <a:gd name="T121" fmla="*/ T120 w 1507"/>
                <a:gd name="T122" fmla="+- 0 2335 1806"/>
                <a:gd name="T123" fmla="*/ 2335 h 1507"/>
                <a:gd name="T124" fmla="+- 0 4187 2685"/>
                <a:gd name="T125" fmla="*/ T124 w 1507"/>
                <a:gd name="T126" fmla="+- 0 2482 1806"/>
                <a:gd name="T127" fmla="*/ 2482 h 150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</a:cxnLst>
              <a:rect l="0" t="0" r="r" b="b"/>
              <a:pathLst>
                <a:path w="1507" h="1507">
                  <a:moveTo>
                    <a:pt x="1506" y="753"/>
                  </a:moveTo>
                  <a:lnTo>
                    <a:pt x="1502" y="830"/>
                  </a:lnTo>
                  <a:lnTo>
                    <a:pt x="1491" y="905"/>
                  </a:lnTo>
                  <a:lnTo>
                    <a:pt x="1472" y="977"/>
                  </a:lnTo>
                  <a:lnTo>
                    <a:pt x="1447" y="1046"/>
                  </a:lnTo>
                  <a:lnTo>
                    <a:pt x="1415" y="1112"/>
                  </a:lnTo>
                  <a:lnTo>
                    <a:pt x="1377" y="1174"/>
                  </a:lnTo>
                  <a:lnTo>
                    <a:pt x="1334" y="1232"/>
                  </a:lnTo>
                  <a:lnTo>
                    <a:pt x="1285" y="1286"/>
                  </a:lnTo>
                  <a:lnTo>
                    <a:pt x="1232" y="1334"/>
                  </a:lnTo>
                  <a:lnTo>
                    <a:pt x="1174" y="1378"/>
                  </a:lnTo>
                  <a:lnTo>
                    <a:pt x="1112" y="1415"/>
                  </a:lnTo>
                  <a:lnTo>
                    <a:pt x="1046" y="1447"/>
                  </a:lnTo>
                  <a:lnTo>
                    <a:pt x="977" y="1472"/>
                  </a:lnTo>
                  <a:lnTo>
                    <a:pt x="905" y="1491"/>
                  </a:lnTo>
                  <a:lnTo>
                    <a:pt x="830" y="1502"/>
                  </a:lnTo>
                  <a:lnTo>
                    <a:pt x="753" y="1506"/>
                  </a:lnTo>
                  <a:lnTo>
                    <a:pt x="676" y="1502"/>
                  </a:lnTo>
                  <a:lnTo>
                    <a:pt x="601" y="1491"/>
                  </a:lnTo>
                  <a:lnTo>
                    <a:pt x="529" y="1472"/>
                  </a:lnTo>
                  <a:lnTo>
                    <a:pt x="460" y="1447"/>
                  </a:lnTo>
                  <a:lnTo>
                    <a:pt x="394" y="1415"/>
                  </a:lnTo>
                  <a:lnTo>
                    <a:pt x="332" y="1378"/>
                  </a:lnTo>
                  <a:lnTo>
                    <a:pt x="274" y="1334"/>
                  </a:lnTo>
                  <a:lnTo>
                    <a:pt x="220" y="1286"/>
                  </a:lnTo>
                  <a:lnTo>
                    <a:pt x="172" y="1232"/>
                  </a:lnTo>
                  <a:lnTo>
                    <a:pt x="128" y="1174"/>
                  </a:lnTo>
                  <a:lnTo>
                    <a:pt x="91" y="1112"/>
                  </a:lnTo>
                  <a:lnTo>
                    <a:pt x="59" y="1046"/>
                  </a:lnTo>
                  <a:lnTo>
                    <a:pt x="34" y="977"/>
                  </a:lnTo>
                  <a:lnTo>
                    <a:pt x="15" y="905"/>
                  </a:lnTo>
                  <a:lnTo>
                    <a:pt x="4" y="830"/>
                  </a:lnTo>
                  <a:lnTo>
                    <a:pt x="0" y="753"/>
                  </a:lnTo>
                  <a:lnTo>
                    <a:pt x="4" y="676"/>
                  </a:lnTo>
                  <a:lnTo>
                    <a:pt x="15" y="602"/>
                  </a:lnTo>
                  <a:lnTo>
                    <a:pt x="34" y="529"/>
                  </a:lnTo>
                  <a:lnTo>
                    <a:pt x="59" y="460"/>
                  </a:lnTo>
                  <a:lnTo>
                    <a:pt x="91" y="394"/>
                  </a:lnTo>
                  <a:lnTo>
                    <a:pt x="128" y="332"/>
                  </a:lnTo>
                  <a:lnTo>
                    <a:pt x="172" y="274"/>
                  </a:lnTo>
                  <a:lnTo>
                    <a:pt x="220" y="221"/>
                  </a:lnTo>
                  <a:lnTo>
                    <a:pt x="274" y="172"/>
                  </a:lnTo>
                  <a:lnTo>
                    <a:pt x="332" y="129"/>
                  </a:lnTo>
                  <a:lnTo>
                    <a:pt x="394" y="91"/>
                  </a:lnTo>
                  <a:lnTo>
                    <a:pt x="460" y="59"/>
                  </a:lnTo>
                  <a:lnTo>
                    <a:pt x="529" y="34"/>
                  </a:lnTo>
                  <a:lnTo>
                    <a:pt x="601" y="16"/>
                  </a:lnTo>
                  <a:lnTo>
                    <a:pt x="676" y="4"/>
                  </a:lnTo>
                  <a:lnTo>
                    <a:pt x="753" y="0"/>
                  </a:lnTo>
                  <a:lnTo>
                    <a:pt x="830" y="4"/>
                  </a:lnTo>
                  <a:lnTo>
                    <a:pt x="905" y="16"/>
                  </a:lnTo>
                  <a:lnTo>
                    <a:pt x="977" y="34"/>
                  </a:lnTo>
                  <a:lnTo>
                    <a:pt x="1046" y="59"/>
                  </a:lnTo>
                  <a:lnTo>
                    <a:pt x="1112" y="91"/>
                  </a:lnTo>
                  <a:lnTo>
                    <a:pt x="1174" y="129"/>
                  </a:lnTo>
                  <a:lnTo>
                    <a:pt x="1232" y="172"/>
                  </a:lnTo>
                  <a:lnTo>
                    <a:pt x="1285" y="221"/>
                  </a:lnTo>
                  <a:lnTo>
                    <a:pt x="1334" y="274"/>
                  </a:lnTo>
                  <a:lnTo>
                    <a:pt x="1377" y="332"/>
                  </a:lnTo>
                  <a:lnTo>
                    <a:pt x="1415" y="394"/>
                  </a:lnTo>
                  <a:lnTo>
                    <a:pt x="1447" y="460"/>
                  </a:lnTo>
                  <a:lnTo>
                    <a:pt x="1472" y="529"/>
                  </a:lnTo>
                  <a:lnTo>
                    <a:pt x="1491" y="602"/>
                  </a:lnTo>
                  <a:lnTo>
                    <a:pt x="1502" y="676"/>
                  </a:lnTo>
                  <a:lnTo>
                    <a:pt x="1506" y="753"/>
                  </a:lnTo>
                  <a:close/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34D743E9-6E5D-4BD8-BF4D-BB36651C8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3" y="2087"/>
              <a:ext cx="1055" cy="1055"/>
            </a:xfrm>
            <a:custGeom>
              <a:avLst/>
              <a:gdLst>
                <a:gd name="T0" fmla="+- 0 4238 3184"/>
                <a:gd name="T1" fmla="*/ T0 w 1055"/>
                <a:gd name="T2" fmla="+- 0 2615 2088"/>
                <a:gd name="T3" fmla="*/ 2615 h 1055"/>
                <a:gd name="T4" fmla="+- 0 4232 3184"/>
                <a:gd name="T5" fmla="*/ T4 w 1055"/>
                <a:gd name="T6" fmla="+- 0 2693 2088"/>
                <a:gd name="T7" fmla="*/ 2693 h 1055"/>
                <a:gd name="T8" fmla="+- 0 4216 3184"/>
                <a:gd name="T9" fmla="*/ T8 w 1055"/>
                <a:gd name="T10" fmla="+- 0 2767 2088"/>
                <a:gd name="T11" fmla="*/ 2767 h 1055"/>
                <a:gd name="T12" fmla="+- 0 4189 3184"/>
                <a:gd name="T13" fmla="*/ T12 w 1055"/>
                <a:gd name="T14" fmla="+- 0 2837 2088"/>
                <a:gd name="T15" fmla="*/ 2837 h 1055"/>
                <a:gd name="T16" fmla="+- 0 4153 3184"/>
                <a:gd name="T17" fmla="*/ T16 w 1055"/>
                <a:gd name="T18" fmla="+- 0 2902 2088"/>
                <a:gd name="T19" fmla="*/ 2902 h 1055"/>
                <a:gd name="T20" fmla="+- 0 4109 3184"/>
                <a:gd name="T21" fmla="*/ T20 w 1055"/>
                <a:gd name="T22" fmla="+- 0 2961 2088"/>
                <a:gd name="T23" fmla="*/ 2961 h 1055"/>
                <a:gd name="T24" fmla="+- 0 4057 3184"/>
                <a:gd name="T25" fmla="*/ T24 w 1055"/>
                <a:gd name="T26" fmla="+- 0 3013 2088"/>
                <a:gd name="T27" fmla="*/ 3013 h 1055"/>
                <a:gd name="T28" fmla="+- 0 3998 3184"/>
                <a:gd name="T29" fmla="*/ T28 w 1055"/>
                <a:gd name="T30" fmla="+- 0 3057 2088"/>
                <a:gd name="T31" fmla="*/ 3057 h 1055"/>
                <a:gd name="T32" fmla="+- 0 3933 3184"/>
                <a:gd name="T33" fmla="*/ T32 w 1055"/>
                <a:gd name="T34" fmla="+- 0 3093 2088"/>
                <a:gd name="T35" fmla="*/ 3093 h 1055"/>
                <a:gd name="T36" fmla="+- 0 3863 3184"/>
                <a:gd name="T37" fmla="*/ T36 w 1055"/>
                <a:gd name="T38" fmla="+- 0 3120 2088"/>
                <a:gd name="T39" fmla="*/ 3120 h 1055"/>
                <a:gd name="T40" fmla="+- 0 3789 3184"/>
                <a:gd name="T41" fmla="*/ T40 w 1055"/>
                <a:gd name="T42" fmla="+- 0 3136 2088"/>
                <a:gd name="T43" fmla="*/ 3136 h 1055"/>
                <a:gd name="T44" fmla="+- 0 3711 3184"/>
                <a:gd name="T45" fmla="*/ T44 w 1055"/>
                <a:gd name="T46" fmla="+- 0 3142 2088"/>
                <a:gd name="T47" fmla="*/ 3142 h 1055"/>
                <a:gd name="T48" fmla="+- 0 3633 3184"/>
                <a:gd name="T49" fmla="*/ T48 w 1055"/>
                <a:gd name="T50" fmla="+- 0 3136 2088"/>
                <a:gd name="T51" fmla="*/ 3136 h 1055"/>
                <a:gd name="T52" fmla="+- 0 3559 3184"/>
                <a:gd name="T53" fmla="*/ T52 w 1055"/>
                <a:gd name="T54" fmla="+- 0 3120 2088"/>
                <a:gd name="T55" fmla="*/ 3120 h 1055"/>
                <a:gd name="T56" fmla="+- 0 3489 3184"/>
                <a:gd name="T57" fmla="*/ T56 w 1055"/>
                <a:gd name="T58" fmla="+- 0 3093 2088"/>
                <a:gd name="T59" fmla="*/ 3093 h 1055"/>
                <a:gd name="T60" fmla="+- 0 3424 3184"/>
                <a:gd name="T61" fmla="*/ T60 w 1055"/>
                <a:gd name="T62" fmla="+- 0 3057 2088"/>
                <a:gd name="T63" fmla="*/ 3057 h 1055"/>
                <a:gd name="T64" fmla="+- 0 3365 3184"/>
                <a:gd name="T65" fmla="*/ T64 w 1055"/>
                <a:gd name="T66" fmla="+- 0 3013 2088"/>
                <a:gd name="T67" fmla="*/ 3013 h 1055"/>
                <a:gd name="T68" fmla="+- 0 3313 3184"/>
                <a:gd name="T69" fmla="*/ T68 w 1055"/>
                <a:gd name="T70" fmla="+- 0 2961 2088"/>
                <a:gd name="T71" fmla="*/ 2961 h 1055"/>
                <a:gd name="T72" fmla="+- 0 3269 3184"/>
                <a:gd name="T73" fmla="*/ T72 w 1055"/>
                <a:gd name="T74" fmla="+- 0 2902 2088"/>
                <a:gd name="T75" fmla="*/ 2902 h 1055"/>
                <a:gd name="T76" fmla="+- 0 3233 3184"/>
                <a:gd name="T77" fmla="*/ T76 w 1055"/>
                <a:gd name="T78" fmla="+- 0 2837 2088"/>
                <a:gd name="T79" fmla="*/ 2837 h 1055"/>
                <a:gd name="T80" fmla="+- 0 3206 3184"/>
                <a:gd name="T81" fmla="*/ T80 w 1055"/>
                <a:gd name="T82" fmla="+- 0 2767 2088"/>
                <a:gd name="T83" fmla="*/ 2767 h 1055"/>
                <a:gd name="T84" fmla="+- 0 3189 3184"/>
                <a:gd name="T85" fmla="*/ T84 w 1055"/>
                <a:gd name="T86" fmla="+- 0 2693 2088"/>
                <a:gd name="T87" fmla="*/ 2693 h 1055"/>
                <a:gd name="T88" fmla="+- 0 3184 3184"/>
                <a:gd name="T89" fmla="*/ T88 w 1055"/>
                <a:gd name="T90" fmla="+- 0 2615 2088"/>
                <a:gd name="T91" fmla="*/ 2615 h 1055"/>
                <a:gd name="T92" fmla="+- 0 3189 3184"/>
                <a:gd name="T93" fmla="*/ T92 w 1055"/>
                <a:gd name="T94" fmla="+- 0 2537 2088"/>
                <a:gd name="T95" fmla="*/ 2537 h 1055"/>
                <a:gd name="T96" fmla="+- 0 3206 3184"/>
                <a:gd name="T97" fmla="*/ T96 w 1055"/>
                <a:gd name="T98" fmla="+- 0 2463 2088"/>
                <a:gd name="T99" fmla="*/ 2463 h 1055"/>
                <a:gd name="T100" fmla="+- 0 3233 3184"/>
                <a:gd name="T101" fmla="*/ T100 w 1055"/>
                <a:gd name="T102" fmla="+- 0 2393 2088"/>
                <a:gd name="T103" fmla="*/ 2393 h 1055"/>
                <a:gd name="T104" fmla="+- 0 3269 3184"/>
                <a:gd name="T105" fmla="*/ T104 w 1055"/>
                <a:gd name="T106" fmla="+- 0 2328 2088"/>
                <a:gd name="T107" fmla="*/ 2328 h 1055"/>
                <a:gd name="T108" fmla="+- 0 3313 3184"/>
                <a:gd name="T109" fmla="*/ T108 w 1055"/>
                <a:gd name="T110" fmla="+- 0 2269 2088"/>
                <a:gd name="T111" fmla="*/ 2269 h 1055"/>
                <a:gd name="T112" fmla="+- 0 3365 3184"/>
                <a:gd name="T113" fmla="*/ T112 w 1055"/>
                <a:gd name="T114" fmla="+- 0 2217 2088"/>
                <a:gd name="T115" fmla="*/ 2217 h 1055"/>
                <a:gd name="T116" fmla="+- 0 3424 3184"/>
                <a:gd name="T117" fmla="*/ T116 w 1055"/>
                <a:gd name="T118" fmla="+- 0 2173 2088"/>
                <a:gd name="T119" fmla="*/ 2173 h 1055"/>
                <a:gd name="T120" fmla="+- 0 3489 3184"/>
                <a:gd name="T121" fmla="*/ T120 w 1055"/>
                <a:gd name="T122" fmla="+- 0 2137 2088"/>
                <a:gd name="T123" fmla="*/ 2137 h 1055"/>
                <a:gd name="T124" fmla="+- 0 3559 3184"/>
                <a:gd name="T125" fmla="*/ T124 w 1055"/>
                <a:gd name="T126" fmla="+- 0 2110 2088"/>
                <a:gd name="T127" fmla="*/ 2110 h 1055"/>
                <a:gd name="T128" fmla="+- 0 3633 3184"/>
                <a:gd name="T129" fmla="*/ T128 w 1055"/>
                <a:gd name="T130" fmla="+- 0 2094 2088"/>
                <a:gd name="T131" fmla="*/ 2094 h 1055"/>
                <a:gd name="T132" fmla="+- 0 3711 3184"/>
                <a:gd name="T133" fmla="*/ T132 w 1055"/>
                <a:gd name="T134" fmla="+- 0 2088 2088"/>
                <a:gd name="T135" fmla="*/ 2088 h 1055"/>
                <a:gd name="T136" fmla="+- 0 3789 3184"/>
                <a:gd name="T137" fmla="*/ T136 w 1055"/>
                <a:gd name="T138" fmla="+- 0 2094 2088"/>
                <a:gd name="T139" fmla="*/ 2094 h 1055"/>
                <a:gd name="T140" fmla="+- 0 3863 3184"/>
                <a:gd name="T141" fmla="*/ T140 w 1055"/>
                <a:gd name="T142" fmla="+- 0 2110 2088"/>
                <a:gd name="T143" fmla="*/ 2110 h 1055"/>
                <a:gd name="T144" fmla="+- 0 3933 3184"/>
                <a:gd name="T145" fmla="*/ T144 w 1055"/>
                <a:gd name="T146" fmla="+- 0 2137 2088"/>
                <a:gd name="T147" fmla="*/ 2137 h 1055"/>
                <a:gd name="T148" fmla="+- 0 3998 3184"/>
                <a:gd name="T149" fmla="*/ T148 w 1055"/>
                <a:gd name="T150" fmla="+- 0 2173 2088"/>
                <a:gd name="T151" fmla="*/ 2173 h 1055"/>
                <a:gd name="T152" fmla="+- 0 4057 3184"/>
                <a:gd name="T153" fmla="*/ T152 w 1055"/>
                <a:gd name="T154" fmla="+- 0 2217 2088"/>
                <a:gd name="T155" fmla="*/ 2217 h 1055"/>
                <a:gd name="T156" fmla="+- 0 4109 3184"/>
                <a:gd name="T157" fmla="*/ T156 w 1055"/>
                <a:gd name="T158" fmla="+- 0 2269 2088"/>
                <a:gd name="T159" fmla="*/ 2269 h 1055"/>
                <a:gd name="T160" fmla="+- 0 4153 3184"/>
                <a:gd name="T161" fmla="*/ T160 w 1055"/>
                <a:gd name="T162" fmla="+- 0 2328 2088"/>
                <a:gd name="T163" fmla="*/ 2328 h 1055"/>
                <a:gd name="T164" fmla="+- 0 4189 3184"/>
                <a:gd name="T165" fmla="*/ T164 w 1055"/>
                <a:gd name="T166" fmla="+- 0 2393 2088"/>
                <a:gd name="T167" fmla="*/ 2393 h 1055"/>
                <a:gd name="T168" fmla="+- 0 4216 3184"/>
                <a:gd name="T169" fmla="*/ T168 w 1055"/>
                <a:gd name="T170" fmla="+- 0 2463 2088"/>
                <a:gd name="T171" fmla="*/ 2463 h 1055"/>
                <a:gd name="T172" fmla="+- 0 4232 3184"/>
                <a:gd name="T173" fmla="*/ T172 w 1055"/>
                <a:gd name="T174" fmla="+- 0 2537 2088"/>
                <a:gd name="T175" fmla="*/ 2537 h 1055"/>
                <a:gd name="T176" fmla="+- 0 4238 3184"/>
                <a:gd name="T177" fmla="*/ T176 w 1055"/>
                <a:gd name="T178" fmla="+- 0 2615 2088"/>
                <a:gd name="T179" fmla="*/ 2615 h 105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</a:cxnLst>
              <a:rect l="0" t="0" r="r" b="b"/>
              <a:pathLst>
                <a:path w="1055" h="1055">
                  <a:moveTo>
                    <a:pt x="1054" y="527"/>
                  </a:moveTo>
                  <a:lnTo>
                    <a:pt x="1048" y="605"/>
                  </a:lnTo>
                  <a:lnTo>
                    <a:pt x="1032" y="679"/>
                  </a:lnTo>
                  <a:lnTo>
                    <a:pt x="1005" y="749"/>
                  </a:lnTo>
                  <a:lnTo>
                    <a:pt x="969" y="814"/>
                  </a:lnTo>
                  <a:lnTo>
                    <a:pt x="925" y="873"/>
                  </a:lnTo>
                  <a:lnTo>
                    <a:pt x="873" y="925"/>
                  </a:lnTo>
                  <a:lnTo>
                    <a:pt x="814" y="969"/>
                  </a:lnTo>
                  <a:lnTo>
                    <a:pt x="749" y="1005"/>
                  </a:lnTo>
                  <a:lnTo>
                    <a:pt x="679" y="1032"/>
                  </a:lnTo>
                  <a:lnTo>
                    <a:pt x="605" y="1048"/>
                  </a:lnTo>
                  <a:lnTo>
                    <a:pt x="527" y="1054"/>
                  </a:lnTo>
                  <a:lnTo>
                    <a:pt x="449" y="1048"/>
                  </a:lnTo>
                  <a:lnTo>
                    <a:pt x="375" y="1032"/>
                  </a:lnTo>
                  <a:lnTo>
                    <a:pt x="305" y="1005"/>
                  </a:lnTo>
                  <a:lnTo>
                    <a:pt x="240" y="969"/>
                  </a:lnTo>
                  <a:lnTo>
                    <a:pt x="181" y="925"/>
                  </a:lnTo>
                  <a:lnTo>
                    <a:pt x="129" y="873"/>
                  </a:lnTo>
                  <a:lnTo>
                    <a:pt x="85" y="814"/>
                  </a:lnTo>
                  <a:lnTo>
                    <a:pt x="49" y="749"/>
                  </a:lnTo>
                  <a:lnTo>
                    <a:pt x="22" y="679"/>
                  </a:lnTo>
                  <a:lnTo>
                    <a:pt x="5" y="605"/>
                  </a:lnTo>
                  <a:lnTo>
                    <a:pt x="0" y="527"/>
                  </a:lnTo>
                  <a:lnTo>
                    <a:pt x="5" y="449"/>
                  </a:lnTo>
                  <a:lnTo>
                    <a:pt x="22" y="375"/>
                  </a:lnTo>
                  <a:lnTo>
                    <a:pt x="49" y="305"/>
                  </a:lnTo>
                  <a:lnTo>
                    <a:pt x="85" y="240"/>
                  </a:lnTo>
                  <a:lnTo>
                    <a:pt x="129" y="181"/>
                  </a:lnTo>
                  <a:lnTo>
                    <a:pt x="181" y="129"/>
                  </a:lnTo>
                  <a:lnTo>
                    <a:pt x="240" y="85"/>
                  </a:lnTo>
                  <a:lnTo>
                    <a:pt x="305" y="49"/>
                  </a:lnTo>
                  <a:lnTo>
                    <a:pt x="375" y="22"/>
                  </a:lnTo>
                  <a:lnTo>
                    <a:pt x="449" y="6"/>
                  </a:lnTo>
                  <a:lnTo>
                    <a:pt x="527" y="0"/>
                  </a:lnTo>
                  <a:lnTo>
                    <a:pt x="605" y="6"/>
                  </a:lnTo>
                  <a:lnTo>
                    <a:pt x="679" y="22"/>
                  </a:lnTo>
                  <a:lnTo>
                    <a:pt x="749" y="49"/>
                  </a:lnTo>
                  <a:lnTo>
                    <a:pt x="814" y="85"/>
                  </a:lnTo>
                  <a:lnTo>
                    <a:pt x="873" y="129"/>
                  </a:lnTo>
                  <a:lnTo>
                    <a:pt x="925" y="181"/>
                  </a:lnTo>
                  <a:lnTo>
                    <a:pt x="969" y="240"/>
                  </a:lnTo>
                  <a:lnTo>
                    <a:pt x="1005" y="305"/>
                  </a:lnTo>
                  <a:lnTo>
                    <a:pt x="1032" y="375"/>
                  </a:lnTo>
                  <a:lnTo>
                    <a:pt x="1048" y="449"/>
                  </a:lnTo>
                  <a:lnTo>
                    <a:pt x="1054" y="527"/>
                  </a:lnTo>
                  <a:close/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8">
              <a:extLst>
                <a:ext uri="{FF2B5EF4-FFF2-40B4-BE49-F238E27FC236}">
                  <a16:creationId xmlns:a16="http://schemas.microsoft.com/office/drawing/2014/main" id="{5438BDC3-883C-43FD-AD59-CB566978B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" y="1484"/>
              <a:ext cx="1387" cy="2265"/>
            </a:xfrm>
            <a:custGeom>
              <a:avLst/>
              <a:gdLst>
                <a:gd name="T0" fmla="+- 0 2592 2529"/>
                <a:gd name="T1" fmla="*/ T0 w 1387"/>
                <a:gd name="T2" fmla="+- 0 3247 1484"/>
                <a:gd name="T3" fmla="*/ 3247 h 2265"/>
                <a:gd name="T4" fmla="+- 0 2529 2529"/>
                <a:gd name="T5" fmla="*/ T4 w 1387"/>
                <a:gd name="T6" fmla="+- 0 3236 1484"/>
                <a:gd name="T7" fmla="*/ 3236 h 2265"/>
                <a:gd name="T8" fmla="+- 0 2548 2529"/>
                <a:gd name="T9" fmla="*/ T8 w 1387"/>
                <a:gd name="T10" fmla="+- 0 3299 1484"/>
                <a:gd name="T11" fmla="*/ 3299 h 2265"/>
                <a:gd name="T12" fmla="+- 0 2592 2529"/>
                <a:gd name="T13" fmla="*/ T12 w 1387"/>
                <a:gd name="T14" fmla="+- 0 3247 1484"/>
                <a:gd name="T15" fmla="*/ 3247 h 2265"/>
                <a:gd name="T16" fmla="+- 0 2863 2529"/>
                <a:gd name="T17" fmla="*/ T16 w 1387"/>
                <a:gd name="T18" fmla="+- 0 2996 1484"/>
                <a:gd name="T19" fmla="*/ 2996 h 2265"/>
                <a:gd name="T20" fmla="+- 0 2805 2529"/>
                <a:gd name="T21" fmla="*/ T20 w 1387"/>
                <a:gd name="T22" fmla="+- 0 2968 1484"/>
                <a:gd name="T23" fmla="*/ 2968 h 2265"/>
                <a:gd name="T24" fmla="+- 0 2807 2529"/>
                <a:gd name="T25" fmla="*/ T24 w 1387"/>
                <a:gd name="T26" fmla="+- 0 3035 1484"/>
                <a:gd name="T27" fmla="*/ 3035 h 2265"/>
                <a:gd name="T28" fmla="+- 0 2863 2529"/>
                <a:gd name="T29" fmla="*/ T28 w 1387"/>
                <a:gd name="T30" fmla="+- 0 2996 1484"/>
                <a:gd name="T31" fmla="*/ 2996 h 2265"/>
                <a:gd name="T32" fmla="+- 0 3372 2529"/>
                <a:gd name="T33" fmla="*/ T32 w 1387"/>
                <a:gd name="T34" fmla="+- 0 2975 1484"/>
                <a:gd name="T35" fmla="*/ 2975 h 2265"/>
                <a:gd name="T36" fmla="+- 0 3310 2529"/>
                <a:gd name="T37" fmla="*/ T36 w 1387"/>
                <a:gd name="T38" fmla="+- 0 2956 1484"/>
                <a:gd name="T39" fmla="*/ 2956 h 2265"/>
                <a:gd name="T40" fmla="+- 0 3322 2529"/>
                <a:gd name="T41" fmla="*/ T40 w 1387"/>
                <a:gd name="T42" fmla="+- 0 3021 1484"/>
                <a:gd name="T43" fmla="*/ 3021 h 2265"/>
                <a:gd name="T44" fmla="+- 0 3372 2529"/>
                <a:gd name="T45" fmla="*/ T44 w 1387"/>
                <a:gd name="T46" fmla="+- 0 2975 1484"/>
                <a:gd name="T47" fmla="*/ 2975 h 2265"/>
                <a:gd name="T48" fmla="+- 0 3448 2529"/>
                <a:gd name="T49" fmla="*/ T48 w 1387"/>
                <a:gd name="T50" fmla="+- 0 3749 1484"/>
                <a:gd name="T51" fmla="*/ 3749 h 2265"/>
                <a:gd name="T52" fmla="+- 0 3420 2529"/>
                <a:gd name="T53" fmla="*/ T52 w 1387"/>
                <a:gd name="T54" fmla="+- 0 3691 1484"/>
                <a:gd name="T55" fmla="*/ 3691 h 2265"/>
                <a:gd name="T56" fmla="+- 0 3384 2529"/>
                <a:gd name="T57" fmla="*/ T56 w 1387"/>
                <a:gd name="T58" fmla="+- 0 3745 1484"/>
                <a:gd name="T59" fmla="*/ 3745 h 2265"/>
                <a:gd name="T60" fmla="+- 0 3448 2529"/>
                <a:gd name="T61" fmla="*/ T60 w 1387"/>
                <a:gd name="T62" fmla="+- 0 3749 1484"/>
                <a:gd name="T63" fmla="*/ 3749 h 2265"/>
                <a:gd name="T64" fmla="+- 0 3640 2529"/>
                <a:gd name="T65" fmla="*/ T64 w 1387"/>
                <a:gd name="T66" fmla="+- 0 1611 1484"/>
                <a:gd name="T67" fmla="*/ 1611 h 2265"/>
                <a:gd name="T68" fmla="+- 0 3605 2529"/>
                <a:gd name="T69" fmla="*/ T68 w 1387"/>
                <a:gd name="T70" fmla="+- 0 1555 1484"/>
                <a:gd name="T71" fmla="*/ 1555 h 2265"/>
                <a:gd name="T72" fmla="+- 0 3576 2529"/>
                <a:gd name="T73" fmla="*/ T72 w 1387"/>
                <a:gd name="T74" fmla="+- 0 1617 1484"/>
                <a:gd name="T75" fmla="*/ 1617 h 2265"/>
                <a:gd name="T76" fmla="+- 0 3640 2529"/>
                <a:gd name="T77" fmla="*/ T76 w 1387"/>
                <a:gd name="T78" fmla="+- 0 1611 1484"/>
                <a:gd name="T79" fmla="*/ 1611 h 2265"/>
                <a:gd name="T80" fmla="+- 0 3724 2529"/>
                <a:gd name="T81" fmla="*/ T80 w 1387"/>
                <a:gd name="T82" fmla="+- 0 1862 1484"/>
                <a:gd name="T83" fmla="*/ 1862 h 2265"/>
                <a:gd name="T84" fmla="+- 0 3689 2529"/>
                <a:gd name="T85" fmla="*/ T84 w 1387"/>
                <a:gd name="T86" fmla="+- 0 1806 1484"/>
                <a:gd name="T87" fmla="*/ 1806 h 2265"/>
                <a:gd name="T88" fmla="+- 0 3660 2529"/>
                <a:gd name="T89" fmla="*/ T88 w 1387"/>
                <a:gd name="T90" fmla="+- 0 1868 1484"/>
                <a:gd name="T91" fmla="*/ 1868 h 2265"/>
                <a:gd name="T92" fmla="+- 0 3724 2529"/>
                <a:gd name="T93" fmla="*/ T92 w 1387"/>
                <a:gd name="T94" fmla="+- 0 1862 1484"/>
                <a:gd name="T95" fmla="*/ 1862 h 2265"/>
                <a:gd name="T96" fmla="+- 0 3888 2529"/>
                <a:gd name="T97" fmla="*/ T96 w 1387"/>
                <a:gd name="T98" fmla="+- 0 2118 1484"/>
                <a:gd name="T99" fmla="*/ 2118 h 2265"/>
                <a:gd name="T100" fmla="+- 0 3839 2529"/>
                <a:gd name="T101" fmla="*/ T100 w 1387"/>
                <a:gd name="T102" fmla="+- 0 2074 1484"/>
                <a:gd name="T103" fmla="*/ 2074 h 2265"/>
                <a:gd name="T104" fmla="+- 0 3826 2529"/>
                <a:gd name="T105" fmla="*/ T104 w 1387"/>
                <a:gd name="T106" fmla="+- 0 2137 1484"/>
                <a:gd name="T107" fmla="*/ 2137 h 2265"/>
                <a:gd name="T108" fmla="+- 0 3888 2529"/>
                <a:gd name="T109" fmla="*/ T108 w 1387"/>
                <a:gd name="T110" fmla="+- 0 2118 1484"/>
                <a:gd name="T111" fmla="*/ 2118 h 2265"/>
                <a:gd name="T112" fmla="+- 0 3915 2529"/>
                <a:gd name="T113" fmla="*/ T112 w 1387"/>
                <a:gd name="T114" fmla="+- 0 1549 1484"/>
                <a:gd name="T115" fmla="*/ 1549 h 2265"/>
                <a:gd name="T116" fmla="+- 0 3902 2529"/>
                <a:gd name="T117" fmla="*/ T116 w 1387"/>
                <a:gd name="T118" fmla="+- 0 1484 1484"/>
                <a:gd name="T119" fmla="*/ 1484 h 2265"/>
                <a:gd name="T120" fmla="+- 0 3853 2529"/>
                <a:gd name="T121" fmla="*/ T120 w 1387"/>
                <a:gd name="T122" fmla="+- 0 1532 1484"/>
                <a:gd name="T123" fmla="*/ 1532 h 2265"/>
                <a:gd name="T124" fmla="+- 0 3915 2529"/>
                <a:gd name="T125" fmla="*/ T124 w 1387"/>
                <a:gd name="T126" fmla="+- 0 1549 1484"/>
                <a:gd name="T127" fmla="*/ 1549 h 22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</a:cxnLst>
              <a:rect l="0" t="0" r="r" b="b"/>
              <a:pathLst>
                <a:path w="1387" h="2265">
                  <a:moveTo>
                    <a:pt x="63" y="1763"/>
                  </a:moveTo>
                  <a:lnTo>
                    <a:pt x="0" y="1752"/>
                  </a:lnTo>
                  <a:lnTo>
                    <a:pt x="19" y="1815"/>
                  </a:lnTo>
                  <a:lnTo>
                    <a:pt x="63" y="1763"/>
                  </a:lnTo>
                  <a:close/>
                  <a:moveTo>
                    <a:pt x="334" y="1512"/>
                  </a:moveTo>
                  <a:lnTo>
                    <a:pt x="276" y="1484"/>
                  </a:lnTo>
                  <a:lnTo>
                    <a:pt x="278" y="1551"/>
                  </a:lnTo>
                  <a:lnTo>
                    <a:pt x="334" y="1512"/>
                  </a:lnTo>
                  <a:close/>
                  <a:moveTo>
                    <a:pt x="843" y="1491"/>
                  </a:moveTo>
                  <a:lnTo>
                    <a:pt x="781" y="1472"/>
                  </a:lnTo>
                  <a:lnTo>
                    <a:pt x="793" y="1537"/>
                  </a:lnTo>
                  <a:lnTo>
                    <a:pt x="843" y="1491"/>
                  </a:lnTo>
                  <a:close/>
                  <a:moveTo>
                    <a:pt x="919" y="2265"/>
                  </a:moveTo>
                  <a:lnTo>
                    <a:pt x="891" y="2207"/>
                  </a:lnTo>
                  <a:lnTo>
                    <a:pt x="855" y="2261"/>
                  </a:lnTo>
                  <a:lnTo>
                    <a:pt x="919" y="2265"/>
                  </a:lnTo>
                  <a:close/>
                  <a:moveTo>
                    <a:pt x="1111" y="127"/>
                  </a:moveTo>
                  <a:lnTo>
                    <a:pt x="1076" y="71"/>
                  </a:lnTo>
                  <a:lnTo>
                    <a:pt x="1047" y="133"/>
                  </a:lnTo>
                  <a:lnTo>
                    <a:pt x="1111" y="127"/>
                  </a:lnTo>
                  <a:close/>
                  <a:moveTo>
                    <a:pt x="1195" y="378"/>
                  </a:moveTo>
                  <a:lnTo>
                    <a:pt x="1160" y="322"/>
                  </a:lnTo>
                  <a:lnTo>
                    <a:pt x="1131" y="384"/>
                  </a:lnTo>
                  <a:lnTo>
                    <a:pt x="1195" y="378"/>
                  </a:lnTo>
                  <a:close/>
                  <a:moveTo>
                    <a:pt x="1359" y="634"/>
                  </a:moveTo>
                  <a:lnTo>
                    <a:pt x="1310" y="590"/>
                  </a:lnTo>
                  <a:lnTo>
                    <a:pt x="1297" y="653"/>
                  </a:lnTo>
                  <a:lnTo>
                    <a:pt x="1359" y="634"/>
                  </a:lnTo>
                  <a:close/>
                  <a:moveTo>
                    <a:pt x="1386" y="65"/>
                  </a:moveTo>
                  <a:lnTo>
                    <a:pt x="1373" y="0"/>
                  </a:lnTo>
                  <a:lnTo>
                    <a:pt x="1324" y="48"/>
                  </a:lnTo>
                  <a:lnTo>
                    <a:pt x="1386" y="65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AF8D9FA6-6EDA-45EE-82CE-B172F4B86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" y="1648"/>
              <a:ext cx="797" cy="2319"/>
            </a:xfrm>
            <a:custGeom>
              <a:avLst/>
              <a:gdLst>
                <a:gd name="T0" fmla="+- 0 4918 4122"/>
                <a:gd name="T1" fmla="*/ T0 w 797"/>
                <a:gd name="T2" fmla="+- 0 1649 1649"/>
                <a:gd name="T3" fmla="*/ 1649 h 2319"/>
                <a:gd name="T4" fmla="+- 0 4849 4122"/>
                <a:gd name="T5" fmla="*/ T4 w 797"/>
                <a:gd name="T6" fmla="+- 0 1686 1649"/>
                <a:gd name="T7" fmla="*/ 1686 h 2319"/>
                <a:gd name="T8" fmla="+- 0 4783 4122"/>
                <a:gd name="T9" fmla="*/ T8 w 797"/>
                <a:gd name="T10" fmla="+- 0 1727 1649"/>
                <a:gd name="T11" fmla="*/ 1727 h 2319"/>
                <a:gd name="T12" fmla="+- 0 4718 4122"/>
                <a:gd name="T13" fmla="*/ T12 w 797"/>
                <a:gd name="T14" fmla="+- 0 1771 1649"/>
                <a:gd name="T15" fmla="*/ 1771 h 2319"/>
                <a:gd name="T16" fmla="+- 0 4656 4122"/>
                <a:gd name="T17" fmla="*/ T16 w 797"/>
                <a:gd name="T18" fmla="+- 0 1818 1649"/>
                <a:gd name="T19" fmla="*/ 1818 h 2319"/>
                <a:gd name="T20" fmla="+- 0 4597 4122"/>
                <a:gd name="T21" fmla="*/ T20 w 797"/>
                <a:gd name="T22" fmla="+- 0 1869 1649"/>
                <a:gd name="T23" fmla="*/ 1869 h 2319"/>
                <a:gd name="T24" fmla="+- 0 4540 4122"/>
                <a:gd name="T25" fmla="*/ T24 w 797"/>
                <a:gd name="T26" fmla="+- 0 1924 1649"/>
                <a:gd name="T27" fmla="*/ 1924 h 2319"/>
                <a:gd name="T28" fmla="+- 0 4486 4122"/>
                <a:gd name="T29" fmla="*/ T28 w 797"/>
                <a:gd name="T30" fmla="+- 0 1981 1649"/>
                <a:gd name="T31" fmla="*/ 1981 h 2319"/>
                <a:gd name="T32" fmla="+- 0 4435 4122"/>
                <a:gd name="T33" fmla="*/ T32 w 797"/>
                <a:gd name="T34" fmla="+- 0 2042 1649"/>
                <a:gd name="T35" fmla="*/ 2042 h 2319"/>
                <a:gd name="T36" fmla="+- 0 4387 4122"/>
                <a:gd name="T37" fmla="*/ T36 w 797"/>
                <a:gd name="T38" fmla="+- 0 2106 1649"/>
                <a:gd name="T39" fmla="*/ 2106 h 2319"/>
                <a:gd name="T40" fmla="+- 0 4342 4122"/>
                <a:gd name="T41" fmla="*/ T40 w 797"/>
                <a:gd name="T42" fmla="+- 0 2172 1649"/>
                <a:gd name="T43" fmla="*/ 2172 h 2319"/>
                <a:gd name="T44" fmla="+- 0 4302 4122"/>
                <a:gd name="T45" fmla="*/ T44 w 797"/>
                <a:gd name="T46" fmla="+- 0 2242 1649"/>
                <a:gd name="T47" fmla="*/ 2242 h 2319"/>
                <a:gd name="T48" fmla="+- 0 4264 4122"/>
                <a:gd name="T49" fmla="*/ T48 w 797"/>
                <a:gd name="T50" fmla="+- 0 2315 1649"/>
                <a:gd name="T51" fmla="*/ 2315 h 2319"/>
                <a:gd name="T52" fmla="+- 0 4231 4122"/>
                <a:gd name="T53" fmla="*/ T52 w 797"/>
                <a:gd name="T54" fmla="+- 0 2390 1649"/>
                <a:gd name="T55" fmla="*/ 2390 h 2319"/>
                <a:gd name="T56" fmla="+- 0 4201 4122"/>
                <a:gd name="T57" fmla="*/ T56 w 797"/>
                <a:gd name="T58" fmla="+- 0 2468 1649"/>
                <a:gd name="T59" fmla="*/ 2468 h 2319"/>
                <a:gd name="T60" fmla="+- 0 4177 4122"/>
                <a:gd name="T61" fmla="*/ T60 w 797"/>
                <a:gd name="T62" fmla="+- 0 2546 1649"/>
                <a:gd name="T63" fmla="*/ 2546 h 2319"/>
                <a:gd name="T64" fmla="+- 0 4157 4122"/>
                <a:gd name="T65" fmla="*/ T64 w 797"/>
                <a:gd name="T66" fmla="+- 0 2623 1649"/>
                <a:gd name="T67" fmla="*/ 2623 h 2319"/>
                <a:gd name="T68" fmla="+- 0 4142 4122"/>
                <a:gd name="T69" fmla="*/ T68 w 797"/>
                <a:gd name="T70" fmla="+- 0 2701 1649"/>
                <a:gd name="T71" fmla="*/ 2701 h 2319"/>
                <a:gd name="T72" fmla="+- 0 4131 4122"/>
                <a:gd name="T73" fmla="*/ T72 w 797"/>
                <a:gd name="T74" fmla="+- 0 2780 1649"/>
                <a:gd name="T75" fmla="*/ 2780 h 2319"/>
                <a:gd name="T76" fmla="+- 0 4124 4122"/>
                <a:gd name="T77" fmla="*/ T76 w 797"/>
                <a:gd name="T78" fmla="+- 0 2858 1649"/>
                <a:gd name="T79" fmla="*/ 2858 h 2319"/>
                <a:gd name="T80" fmla="+- 0 4122 4122"/>
                <a:gd name="T81" fmla="*/ T80 w 797"/>
                <a:gd name="T82" fmla="+- 0 2935 1649"/>
                <a:gd name="T83" fmla="*/ 2935 h 2319"/>
                <a:gd name="T84" fmla="+- 0 4124 4122"/>
                <a:gd name="T85" fmla="*/ T84 w 797"/>
                <a:gd name="T86" fmla="+- 0 3012 1649"/>
                <a:gd name="T87" fmla="*/ 3012 h 2319"/>
                <a:gd name="T88" fmla="+- 0 4130 4122"/>
                <a:gd name="T89" fmla="*/ T88 w 797"/>
                <a:gd name="T90" fmla="+- 0 3089 1649"/>
                <a:gd name="T91" fmla="*/ 3089 h 2319"/>
                <a:gd name="T92" fmla="+- 0 4140 4122"/>
                <a:gd name="T93" fmla="*/ T92 w 797"/>
                <a:gd name="T94" fmla="+- 0 3165 1649"/>
                <a:gd name="T95" fmla="*/ 3165 h 2319"/>
                <a:gd name="T96" fmla="+- 0 4154 4122"/>
                <a:gd name="T97" fmla="*/ T96 w 797"/>
                <a:gd name="T98" fmla="+- 0 3240 1649"/>
                <a:gd name="T99" fmla="*/ 3240 h 2319"/>
                <a:gd name="T100" fmla="+- 0 4172 4122"/>
                <a:gd name="T101" fmla="*/ T100 w 797"/>
                <a:gd name="T102" fmla="+- 0 3314 1649"/>
                <a:gd name="T103" fmla="*/ 3314 h 2319"/>
                <a:gd name="T104" fmla="+- 0 4193 4122"/>
                <a:gd name="T105" fmla="*/ T104 w 797"/>
                <a:gd name="T106" fmla="+- 0 3387 1649"/>
                <a:gd name="T107" fmla="*/ 3387 h 2319"/>
                <a:gd name="T108" fmla="+- 0 4219 4122"/>
                <a:gd name="T109" fmla="*/ T108 w 797"/>
                <a:gd name="T110" fmla="+- 0 3459 1649"/>
                <a:gd name="T111" fmla="*/ 3459 h 2319"/>
                <a:gd name="T112" fmla="+- 0 4248 4122"/>
                <a:gd name="T113" fmla="*/ T112 w 797"/>
                <a:gd name="T114" fmla="+- 0 3529 1649"/>
                <a:gd name="T115" fmla="*/ 3529 h 2319"/>
                <a:gd name="T116" fmla="+- 0 4281 4122"/>
                <a:gd name="T117" fmla="*/ T116 w 797"/>
                <a:gd name="T118" fmla="+- 0 3598 1649"/>
                <a:gd name="T119" fmla="*/ 3598 h 2319"/>
                <a:gd name="T120" fmla="+- 0 4317 4122"/>
                <a:gd name="T121" fmla="*/ T120 w 797"/>
                <a:gd name="T122" fmla="+- 0 3665 1649"/>
                <a:gd name="T123" fmla="*/ 3665 h 2319"/>
                <a:gd name="T124" fmla="+- 0 4357 4122"/>
                <a:gd name="T125" fmla="*/ T124 w 797"/>
                <a:gd name="T126" fmla="+- 0 3730 1649"/>
                <a:gd name="T127" fmla="*/ 3730 h 2319"/>
                <a:gd name="T128" fmla="+- 0 4400 4122"/>
                <a:gd name="T129" fmla="*/ T128 w 797"/>
                <a:gd name="T130" fmla="+- 0 3792 1649"/>
                <a:gd name="T131" fmla="*/ 3792 h 2319"/>
                <a:gd name="T132" fmla="+- 0 4446 4122"/>
                <a:gd name="T133" fmla="*/ T132 w 797"/>
                <a:gd name="T134" fmla="+- 0 3853 1649"/>
                <a:gd name="T135" fmla="*/ 3853 h 2319"/>
                <a:gd name="T136" fmla="+- 0 4496 4122"/>
                <a:gd name="T137" fmla="*/ T136 w 797"/>
                <a:gd name="T138" fmla="+- 0 3911 1649"/>
                <a:gd name="T139" fmla="*/ 3911 h 2319"/>
                <a:gd name="T140" fmla="+- 0 4549 4122"/>
                <a:gd name="T141" fmla="*/ T140 w 797"/>
                <a:gd name="T142" fmla="+- 0 3967 1649"/>
                <a:gd name="T143" fmla="*/ 3967 h 231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797" h="2319">
                  <a:moveTo>
                    <a:pt x="796" y="0"/>
                  </a:moveTo>
                  <a:lnTo>
                    <a:pt x="727" y="37"/>
                  </a:lnTo>
                  <a:lnTo>
                    <a:pt x="661" y="78"/>
                  </a:lnTo>
                  <a:lnTo>
                    <a:pt x="596" y="122"/>
                  </a:lnTo>
                  <a:lnTo>
                    <a:pt x="534" y="169"/>
                  </a:lnTo>
                  <a:lnTo>
                    <a:pt x="475" y="220"/>
                  </a:lnTo>
                  <a:lnTo>
                    <a:pt x="418" y="275"/>
                  </a:lnTo>
                  <a:lnTo>
                    <a:pt x="364" y="332"/>
                  </a:lnTo>
                  <a:lnTo>
                    <a:pt x="313" y="393"/>
                  </a:lnTo>
                  <a:lnTo>
                    <a:pt x="265" y="457"/>
                  </a:lnTo>
                  <a:lnTo>
                    <a:pt x="220" y="523"/>
                  </a:lnTo>
                  <a:lnTo>
                    <a:pt x="180" y="593"/>
                  </a:lnTo>
                  <a:lnTo>
                    <a:pt x="142" y="666"/>
                  </a:lnTo>
                  <a:lnTo>
                    <a:pt x="109" y="741"/>
                  </a:lnTo>
                  <a:lnTo>
                    <a:pt x="79" y="819"/>
                  </a:lnTo>
                  <a:lnTo>
                    <a:pt x="55" y="897"/>
                  </a:lnTo>
                  <a:lnTo>
                    <a:pt x="35" y="974"/>
                  </a:lnTo>
                  <a:lnTo>
                    <a:pt x="20" y="1052"/>
                  </a:lnTo>
                  <a:lnTo>
                    <a:pt x="9" y="1131"/>
                  </a:lnTo>
                  <a:lnTo>
                    <a:pt x="2" y="1209"/>
                  </a:lnTo>
                  <a:lnTo>
                    <a:pt x="0" y="1286"/>
                  </a:lnTo>
                  <a:lnTo>
                    <a:pt x="2" y="1363"/>
                  </a:lnTo>
                  <a:lnTo>
                    <a:pt x="8" y="1440"/>
                  </a:lnTo>
                  <a:lnTo>
                    <a:pt x="18" y="1516"/>
                  </a:lnTo>
                  <a:lnTo>
                    <a:pt x="32" y="1591"/>
                  </a:lnTo>
                  <a:lnTo>
                    <a:pt x="50" y="1665"/>
                  </a:lnTo>
                  <a:lnTo>
                    <a:pt x="71" y="1738"/>
                  </a:lnTo>
                  <a:lnTo>
                    <a:pt x="97" y="1810"/>
                  </a:lnTo>
                  <a:lnTo>
                    <a:pt x="126" y="1880"/>
                  </a:lnTo>
                  <a:lnTo>
                    <a:pt x="159" y="1949"/>
                  </a:lnTo>
                  <a:lnTo>
                    <a:pt x="195" y="2016"/>
                  </a:lnTo>
                  <a:lnTo>
                    <a:pt x="235" y="2081"/>
                  </a:lnTo>
                  <a:lnTo>
                    <a:pt x="278" y="2143"/>
                  </a:lnTo>
                  <a:lnTo>
                    <a:pt x="324" y="2204"/>
                  </a:lnTo>
                  <a:lnTo>
                    <a:pt x="374" y="2262"/>
                  </a:lnTo>
                  <a:lnTo>
                    <a:pt x="427" y="2318"/>
                  </a:lnTo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E10A6CB8-6B9C-4B93-8757-1C3F83368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1" y="1871"/>
              <a:ext cx="1988" cy="1988"/>
            </a:xfrm>
            <a:custGeom>
              <a:avLst/>
              <a:gdLst>
                <a:gd name="T0" fmla="+- 0 4174 4141"/>
                <a:gd name="T1" fmla="*/ T0 w 1988"/>
                <a:gd name="T2" fmla="+- 0 2612 1872"/>
                <a:gd name="T3" fmla="*/ 2612 h 1988"/>
                <a:gd name="T4" fmla="+- 0 4147 4141"/>
                <a:gd name="T5" fmla="*/ T4 w 1988"/>
                <a:gd name="T6" fmla="+- 0 2755 1872"/>
                <a:gd name="T7" fmla="*/ 2755 h 1988"/>
                <a:gd name="T8" fmla="+- 0 4141 4141"/>
                <a:gd name="T9" fmla="*/ T8 w 1988"/>
                <a:gd name="T10" fmla="+- 0 2897 1872"/>
                <a:gd name="T11" fmla="*/ 2897 h 1988"/>
                <a:gd name="T12" fmla="+- 0 4156 4141"/>
                <a:gd name="T13" fmla="*/ T12 w 1988"/>
                <a:gd name="T14" fmla="+- 0 3037 1872"/>
                <a:gd name="T15" fmla="*/ 3037 h 1988"/>
                <a:gd name="T16" fmla="+- 0 4189 4141"/>
                <a:gd name="T17" fmla="*/ T16 w 1988"/>
                <a:gd name="T18" fmla="+- 0 3172 1872"/>
                <a:gd name="T19" fmla="*/ 3172 h 1988"/>
                <a:gd name="T20" fmla="+- 0 4241 4141"/>
                <a:gd name="T21" fmla="*/ T20 w 1988"/>
                <a:gd name="T22" fmla="+- 0 3300 1872"/>
                <a:gd name="T23" fmla="*/ 3300 h 1988"/>
                <a:gd name="T24" fmla="+- 0 4310 4141"/>
                <a:gd name="T25" fmla="*/ T24 w 1988"/>
                <a:gd name="T26" fmla="+- 0 3421 1872"/>
                <a:gd name="T27" fmla="*/ 3421 h 1988"/>
                <a:gd name="T28" fmla="+- 0 4396 4141"/>
                <a:gd name="T29" fmla="*/ T28 w 1988"/>
                <a:gd name="T30" fmla="+- 0 3531 1872"/>
                <a:gd name="T31" fmla="*/ 3531 h 1988"/>
                <a:gd name="T32" fmla="+- 0 4497 4141"/>
                <a:gd name="T33" fmla="*/ T32 w 1988"/>
                <a:gd name="T34" fmla="+- 0 3628 1872"/>
                <a:gd name="T35" fmla="*/ 3628 h 1988"/>
                <a:gd name="T36" fmla="+- 0 4612 4141"/>
                <a:gd name="T37" fmla="*/ T36 w 1988"/>
                <a:gd name="T38" fmla="+- 0 3711 1872"/>
                <a:gd name="T39" fmla="*/ 3711 h 1988"/>
                <a:gd name="T40" fmla="+- 0 4741 4141"/>
                <a:gd name="T41" fmla="*/ T40 w 1988"/>
                <a:gd name="T42" fmla="+- 0 3778 1872"/>
                <a:gd name="T43" fmla="*/ 3778 h 1988"/>
                <a:gd name="T44" fmla="+- 0 4882 4141"/>
                <a:gd name="T45" fmla="*/ T44 w 1988"/>
                <a:gd name="T46" fmla="+- 0 3827 1872"/>
                <a:gd name="T47" fmla="*/ 3827 h 1988"/>
                <a:gd name="T48" fmla="+- 0 5024 4141"/>
                <a:gd name="T49" fmla="*/ T48 w 1988"/>
                <a:gd name="T50" fmla="+- 0 3854 1872"/>
                <a:gd name="T51" fmla="*/ 3854 h 1988"/>
                <a:gd name="T52" fmla="+- 0 5167 4141"/>
                <a:gd name="T53" fmla="*/ T52 w 1988"/>
                <a:gd name="T54" fmla="+- 0 3859 1872"/>
                <a:gd name="T55" fmla="*/ 3859 h 1988"/>
                <a:gd name="T56" fmla="+- 0 5306 4141"/>
                <a:gd name="T57" fmla="*/ T56 w 1988"/>
                <a:gd name="T58" fmla="+- 0 3845 1872"/>
                <a:gd name="T59" fmla="*/ 3845 h 1988"/>
                <a:gd name="T60" fmla="+- 0 5441 4141"/>
                <a:gd name="T61" fmla="*/ T60 w 1988"/>
                <a:gd name="T62" fmla="+- 0 3811 1872"/>
                <a:gd name="T63" fmla="*/ 3811 h 1988"/>
                <a:gd name="T64" fmla="+- 0 5570 4141"/>
                <a:gd name="T65" fmla="*/ T64 w 1988"/>
                <a:gd name="T66" fmla="+- 0 3759 1872"/>
                <a:gd name="T67" fmla="*/ 3759 h 1988"/>
                <a:gd name="T68" fmla="+- 0 5690 4141"/>
                <a:gd name="T69" fmla="*/ T68 w 1988"/>
                <a:gd name="T70" fmla="+- 0 3690 1872"/>
                <a:gd name="T71" fmla="*/ 3690 h 1988"/>
                <a:gd name="T72" fmla="+- 0 5800 4141"/>
                <a:gd name="T73" fmla="*/ T72 w 1988"/>
                <a:gd name="T74" fmla="+- 0 3605 1872"/>
                <a:gd name="T75" fmla="*/ 3605 h 1988"/>
                <a:gd name="T76" fmla="+- 0 5898 4141"/>
                <a:gd name="T77" fmla="*/ T76 w 1988"/>
                <a:gd name="T78" fmla="+- 0 3504 1872"/>
                <a:gd name="T79" fmla="*/ 3504 h 1988"/>
                <a:gd name="T80" fmla="+- 0 5981 4141"/>
                <a:gd name="T81" fmla="*/ T80 w 1988"/>
                <a:gd name="T82" fmla="+- 0 3388 1872"/>
                <a:gd name="T83" fmla="*/ 3388 h 1988"/>
                <a:gd name="T84" fmla="+- 0 6048 4141"/>
                <a:gd name="T85" fmla="*/ T84 w 1988"/>
                <a:gd name="T86" fmla="+- 0 3259 1872"/>
                <a:gd name="T87" fmla="*/ 3259 h 1988"/>
                <a:gd name="T88" fmla="+- 0 6096 4141"/>
                <a:gd name="T89" fmla="*/ T88 w 1988"/>
                <a:gd name="T90" fmla="+- 0 3119 1872"/>
                <a:gd name="T91" fmla="*/ 3119 h 1988"/>
                <a:gd name="T92" fmla="+- 0 6123 4141"/>
                <a:gd name="T93" fmla="*/ T92 w 1988"/>
                <a:gd name="T94" fmla="+- 0 2976 1872"/>
                <a:gd name="T95" fmla="*/ 2976 h 1988"/>
                <a:gd name="T96" fmla="+- 0 6129 4141"/>
                <a:gd name="T97" fmla="*/ T96 w 1988"/>
                <a:gd name="T98" fmla="+- 0 2834 1872"/>
                <a:gd name="T99" fmla="*/ 2834 h 1988"/>
                <a:gd name="T100" fmla="+- 0 6114 4141"/>
                <a:gd name="T101" fmla="*/ T100 w 1988"/>
                <a:gd name="T102" fmla="+- 0 2694 1872"/>
                <a:gd name="T103" fmla="*/ 2694 h 1988"/>
                <a:gd name="T104" fmla="+- 0 6081 4141"/>
                <a:gd name="T105" fmla="*/ T104 w 1988"/>
                <a:gd name="T106" fmla="+- 0 2559 1872"/>
                <a:gd name="T107" fmla="*/ 2559 h 1988"/>
                <a:gd name="T108" fmla="+- 0 6029 4141"/>
                <a:gd name="T109" fmla="*/ T108 w 1988"/>
                <a:gd name="T110" fmla="+- 0 2430 1872"/>
                <a:gd name="T111" fmla="*/ 2430 h 1988"/>
                <a:gd name="T112" fmla="+- 0 5960 4141"/>
                <a:gd name="T113" fmla="*/ T112 w 1988"/>
                <a:gd name="T114" fmla="+- 0 2310 1872"/>
                <a:gd name="T115" fmla="*/ 2310 h 1988"/>
                <a:gd name="T116" fmla="+- 0 5874 4141"/>
                <a:gd name="T117" fmla="*/ T116 w 1988"/>
                <a:gd name="T118" fmla="+- 0 2200 1872"/>
                <a:gd name="T119" fmla="*/ 2200 h 1988"/>
                <a:gd name="T120" fmla="+- 0 5773 4141"/>
                <a:gd name="T121" fmla="*/ T120 w 1988"/>
                <a:gd name="T122" fmla="+- 0 2103 1872"/>
                <a:gd name="T123" fmla="*/ 2103 h 1988"/>
                <a:gd name="T124" fmla="+- 0 5658 4141"/>
                <a:gd name="T125" fmla="*/ T124 w 1988"/>
                <a:gd name="T126" fmla="+- 0 2020 1872"/>
                <a:gd name="T127" fmla="*/ 2020 h 1988"/>
                <a:gd name="T128" fmla="+- 0 5529 4141"/>
                <a:gd name="T129" fmla="*/ T128 w 1988"/>
                <a:gd name="T130" fmla="+- 0 1953 1872"/>
                <a:gd name="T131" fmla="*/ 1953 h 1988"/>
                <a:gd name="T132" fmla="+- 0 5388 4141"/>
                <a:gd name="T133" fmla="*/ T132 w 1988"/>
                <a:gd name="T134" fmla="+- 0 1904 1872"/>
                <a:gd name="T135" fmla="*/ 1904 h 1988"/>
                <a:gd name="T136" fmla="+- 0 5246 4141"/>
                <a:gd name="T137" fmla="*/ T136 w 1988"/>
                <a:gd name="T138" fmla="+- 0 1877 1872"/>
                <a:gd name="T139" fmla="*/ 1877 h 1988"/>
                <a:gd name="T140" fmla="+- 0 5103 4141"/>
                <a:gd name="T141" fmla="*/ T140 w 1988"/>
                <a:gd name="T142" fmla="+- 0 1872 1872"/>
                <a:gd name="T143" fmla="*/ 1872 h 1988"/>
                <a:gd name="T144" fmla="+- 0 4964 4141"/>
                <a:gd name="T145" fmla="*/ T144 w 1988"/>
                <a:gd name="T146" fmla="+- 0 1886 1872"/>
                <a:gd name="T147" fmla="*/ 1886 h 1988"/>
                <a:gd name="T148" fmla="+- 0 4829 4141"/>
                <a:gd name="T149" fmla="*/ T148 w 1988"/>
                <a:gd name="T150" fmla="+- 0 1920 1872"/>
                <a:gd name="T151" fmla="*/ 1920 h 1988"/>
                <a:gd name="T152" fmla="+- 0 4700 4141"/>
                <a:gd name="T153" fmla="*/ T152 w 1988"/>
                <a:gd name="T154" fmla="+- 0 1972 1872"/>
                <a:gd name="T155" fmla="*/ 1972 h 1988"/>
                <a:gd name="T156" fmla="+- 0 4580 4141"/>
                <a:gd name="T157" fmla="*/ T156 w 1988"/>
                <a:gd name="T158" fmla="+- 0 2041 1872"/>
                <a:gd name="T159" fmla="*/ 2041 h 1988"/>
                <a:gd name="T160" fmla="+- 0 4470 4141"/>
                <a:gd name="T161" fmla="*/ T160 w 1988"/>
                <a:gd name="T162" fmla="+- 0 2126 1872"/>
                <a:gd name="T163" fmla="*/ 2126 h 1988"/>
                <a:gd name="T164" fmla="+- 0 4372 4141"/>
                <a:gd name="T165" fmla="*/ T164 w 1988"/>
                <a:gd name="T166" fmla="+- 0 2227 1872"/>
                <a:gd name="T167" fmla="*/ 2227 h 1988"/>
                <a:gd name="T168" fmla="+- 0 4289 4141"/>
                <a:gd name="T169" fmla="*/ T168 w 1988"/>
                <a:gd name="T170" fmla="+- 0 2343 1872"/>
                <a:gd name="T171" fmla="*/ 2343 h 1988"/>
                <a:gd name="T172" fmla="+- 0 4222 4141"/>
                <a:gd name="T173" fmla="*/ T172 w 1988"/>
                <a:gd name="T174" fmla="+- 0 2472 1872"/>
                <a:gd name="T175" fmla="*/ 2472 h 19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</a:cxnLst>
              <a:rect l="0" t="0" r="r" b="b"/>
              <a:pathLst>
                <a:path w="1988" h="1988">
                  <a:moveTo>
                    <a:pt x="54" y="669"/>
                  </a:moveTo>
                  <a:lnTo>
                    <a:pt x="33" y="740"/>
                  </a:lnTo>
                  <a:lnTo>
                    <a:pt x="17" y="811"/>
                  </a:lnTo>
                  <a:lnTo>
                    <a:pt x="6" y="883"/>
                  </a:lnTo>
                  <a:lnTo>
                    <a:pt x="0" y="954"/>
                  </a:lnTo>
                  <a:lnTo>
                    <a:pt x="0" y="1025"/>
                  </a:lnTo>
                  <a:lnTo>
                    <a:pt x="5" y="1095"/>
                  </a:lnTo>
                  <a:lnTo>
                    <a:pt x="15" y="1165"/>
                  </a:lnTo>
                  <a:lnTo>
                    <a:pt x="29" y="1233"/>
                  </a:lnTo>
                  <a:lnTo>
                    <a:pt x="48" y="1300"/>
                  </a:lnTo>
                  <a:lnTo>
                    <a:pt x="72" y="1365"/>
                  </a:lnTo>
                  <a:lnTo>
                    <a:pt x="100" y="1428"/>
                  </a:lnTo>
                  <a:lnTo>
                    <a:pt x="133" y="1490"/>
                  </a:lnTo>
                  <a:lnTo>
                    <a:pt x="169" y="1549"/>
                  </a:lnTo>
                  <a:lnTo>
                    <a:pt x="210" y="1605"/>
                  </a:lnTo>
                  <a:lnTo>
                    <a:pt x="255" y="1659"/>
                  </a:lnTo>
                  <a:lnTo>
                    <a:pt x="304" y="1709"/>
                  </a:lnTo>
                  <a:lnTo>
                    <a:pt x="356" y="1756"/>
                  </a:lnTo>
                  <a:lnTo>
                    <a:pt x="412" y="1800"/>
                  </a:lnTo>
                  <a:lnTo>
                    <a:pt x="471" y="1839"/>
                  </a:lnTo>
                  <a:lnTo>
                    <a:pt x="534" y="1875"/>
                  </a:lnTo>
                  <a:lnTo>
                    <a:pt x="600" y="1906"/>
                  </a:lnTo>
                  <a:lnTo>
                    <a:pt x="669" y="1933"/>
                  </a:lnTo>
                  <a:lnTo>
                    <a:pt x="741" y="1955"/>
                  </a:lnTo>
                  <a:lnTo>
                    <a:pt x="812" y="1971"/>
                  </a:lnTo>
                  <a:lnTo>
                    <a:pt x="883" y="1982"/>
                  </a:lnTo>
                  <a:lnTo>
                    <a:pt x="955" y="1987"/>
                  </a:lnTo>
                  <a:lnTo>
                    <a:pt x="1026" y="1987"/>
                  </a:lnTo>
                  <a:lnTo>
                    <a:pt x="1096" y="1983"/>
                  </a:lnTo>
                  <a:lnTo>
                    <a:pt x="1165" y="1973"/>
                  </a:lnTo>
                  <a:lnTo>
                    <a:pt x="1233" y="1958"/>
                  </a:lnTo>
                  <a:lnTo>
                    <a:pt x="1300" y="1939"/>
                  </a:lnTo>
                  <a:lnTo>
                    <a:pt x="1366" y="1916"/>
                  </a:lnTo>
                  <a:lnTo>
                    <a:pt x="1429" y="1887"/>
                  </a:lnTo>
                  <a:lnTo>
                    <a:pt x="1490" y="1855"/>
                  </a:lnTo>
                  <a:lnTo>
                    <a:pt x="1549" y="1818"/>
                  </a:lnTo>
                  <a:lnTo>
                    <a:pt x="1606" y="1777"/>
                  </a:lnTo>
                  <a:lnTo>
                    <a:pt x="1659" y="1733"/>
                  </a:lnTo>
                  <a:lnTo>
                    <a:pt x="1709" y="1684"/>
                  </a:lnTo>
                  <a:lnTo>
                    <a:pt x="1757" y="1632"/>
                  </a:lnTo>
                  <a:lnTo>
                    <a:pt x="1800" y="1576"/>
                  </a:lnTo>
                  <a:lnTo>
                    <a:pt x="1840" y="1516"/>
                  </a:lnTo>
                  <a:lnTo>
                    <a:pt x="1875" y="1453"/>
                  </a:lnTo>
                  <a:lnTo>
                    <a:pt x="1907" y="1387"/>
                  </a:lnTo>
                  <a:lnTo>
                    <a:pt x="1934" y="1318"/>
                  </a:lnTo>
                  <a:lnTo>
                    <a:pt x="1955" y="1247"/>
                  </a:lnTo>
                  <a:lnTo>
                    <a:pt x="1971" y="1176"/>
                  </a:lnTo>
                  <a:lnTo>
                    <a:pt x="1982" y="1104"/>
                  </a:lnTo>
                  <a:lnTo>
                    <a:pt x="1988" y="1033"/>
                  </a:lnTo>
                  <a:lnTo>
                    <a:pt x="1988" y="962"/>
                  </a:lnTo>
                  <a:lnTo>
                    <a:pt x="1983" y="892"/>
                  </a:lnTo>
                  <a:lnTo>
                    <a:pt x="1973" y="822"/>
                  </a:lnTo>
                  <a:lnTo>
                    <a:pt x="1959" y="754"/>
                  </a:lnTo>
                  <a:lnTo>
                    <a:pt x="1940" y="687"/>
                  </a:lnTo>
                  <a:lnTo>
                    <a:pt x="1916" y="622"/>
                  </a:lnTo>
                  <a:lnTo>
                    <a:pt x="1888" y="558"/>
                  </a:lnTo>
                  <a:lnTo>
                    <a:pt x="1855" y="497"/>
                  </a:lnTo>
                  <a:lnTo>
                    <a:pt x="1819" y="438"/>
                  </a:lnTo>
                  <a:lnTo>
                    <a:pt x="1778" y="382"/>
                  </a:lnTo>
                  <a:lnTo>
                    <a:pt x="1733" y="328"/>
                  </a:lnTo>
                  <a:lnTo>
                    <a:pt x="1684" y="278"/>
                  </a:lnTo>
                  <a:lnTo>
                    <a:pt x="1632" y="231"/>
                  </a:lnTo>
                  <a:lnTo>
                    <a:pt x="1576" y="187"/>
                  </a:lnTo>
                  <a:lnTo>
                    <a:pt x="1517" y="148"/>
                  </a:lnTo>
                  <a:lnTo>
                    <a:pt x="1454" y="112"/>
                  </a:lnTo>
                  <a:lnTo>
                    <a:pt x="1388" y="81"/>
                  </a:lnTo>
                  <a:lnTo>
                    <a:pt x="1318" y="54"/>
                  </a:lnTo>
                  <a:lnTo>
                    <a:pt x="1247" y="32"/>
                  </a:lnTo>
                  <a:lnTo>
                    <a:pt x="1176" y="16"/>
                  </a:lnTo>
                  <a:lnTo>
                    <a:pt x="1105" y="5"/>
                  </a:lnTo>
                  <a:lnTo>
                    <a:pt x="1033" y="0"/>
                  </a:lnTo>
                  <a:lnTo>
                    <a:pt x="962" y="0"/>
                  </a:lnTo>
                  <a:lnTo>
                    <a:pt x="892" y="4"/>
                  </a:lnTo>
                  <a:lnTo>
                    <a:pt x="823" y="14"/>
                  </a:lnTo>
                  <a:lnTo>
                    <a:pt x="755" y="28"/>
                  </a:lnTo>
                  <a:lnTo>
                    <a:pt x="688" y="48"/>
                  </a:lnTo>
                  <a:lnTo>
                    <a:pt x="622" y="71"/>
                  </a:lnTo>
                  <a:lnTo>
                    <a:pt x="559" y="100"/>
                  </a:lnTo>
                  <a:lnTo>
                    <a:pt x="498" y="132"/>
                  </a:lnTo>
                  <a:lnTo>
                    <a:pt x="439" y="169"/>
                  </a:lnTo>
                  <a:lnTo>
                    <a:pt x="382" y="210"/>
                  </a:lnTo>
                  <a:lnTo>
                    <a:pt x="329" y="254"/>
                  </a:lnTo>
                  <a:lnTo>
                    <a:pt x="278" y="303"/>
                  </a:lnTo>
                  <a:lnTo>
                    <a:pt x="231" y="355"/>
                  </a:lnTo>
                  <a:lnTo>
                    <a:pt x="188" y="411"/>
                  </a:lnTo>
                  <a:lnTo>
                    <a:pt x="148" y="471"/>
                  </a:lnTo>
                  <a:lnTo>
                    <a:pt x="112" y="534"/>
                  </a:lnTo>
                  <a:lnTo>
                    <a:pt x="81" y="600"/>
                  </a:lnTo>
                  <a:lnTo>
                    <a:pt x="54" y="669"/>
                  </a:lnTo>
                  <a:close/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AC586FAE-1853-4929-AF73-E41FCC611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" y="2087"/>
              <a:ext cx="1506" cy="1506"/>
            </a:xfrm>
            <a:custGeom>
              <a:avLst/>
              <a:gdLst>
                <a:gd name="T0" fmla="+- 0 4163 4143"/>
                <a:gd name="T1" fmla="*/ T0 w 1506"/>
                <a:gd name="T2" fmla="+- 0 2669 2088"/>
                <a:gd name="T3" fmla="*/ 2669 h 1506"/>
                <a:gd name="T4" fmla="+- 0 4143 4143"/>
                <a:gd name="T5" fmla="*/ T4 w 1506"/>
                <a:gd name="T6" fmla="+- 0 2818 2088"/>
                <a:gd name="T7" fmla="*/ 2818 h 1506"/>
                <a:gd name="T8" fmla="+- 0 4153 4143"/>
                <a:gd name="T9" fmla="*/ T8 w 1506"/>
                <a:gd name="T10" fmla="+- 0 2964 2088"/>
                <a:gd name="T11" fmla="*/ 2964 h 1506"/>
                <a:gd name="T12" fmla="+- 0 4190 4143"/>
                <a:gd name="T13" fmla="*/ T12 w 1506"/>
                <a:gd name="T14" fmla="+- 0 3104 2088"/>
                <a:gd name="T15" fmla="*/ 3104 h 1506"/>
                <a:gd name="T16" fmla="+- 0 4253 4143"/>
                <a:gd name="T17" fmla="*/ T16 w 1506"/>
                <a:gd name="T18" fmla="+- 0 3233 2088"/>
                <a:gd name="T19" fmla="*/ 3233 h 1506"/>
                <a:gd name="T20" fmla="+- 0 4340 4143"/>
                <a:gd name="T21" fmla="*/ T20 w 1506"/>
                <a:gd name="T22" fmla="+- 0 3349 2088"/>
                <a:gd name="T23" fmla="*/ 3349 h 1506"/>
                <a:gd name="T24" fmla="+- 0 4449 4143"/>
                <a:gd name="T25" fmla="*/ T24 w 1506"/>
                <a:gd name="T26" fmla="+- 0 3447 2088"/>
                <a:gd name="T27" fmla="*/ 3447 h 1506"/>
                <a:gd name="T28" fmla="+- 0 4579 4143"/>
                <a:gd name="T29" fmla="*/ T28 w 1506"/>
                <a:gd name="T30" fmla="+- 0 3524 2088"/>
                <a:gd name="T31" fmla="*/ 3524 h 1506"/>
                <a:gd name="T32" fmla="+- 0 4724 4143"/>
                <a:gd name="T33" fmla="*/ T32 w 1506"/>
                <a:gd name="T34" fmla="+- 0 3574 2088"/>
                <a:gd name="T35" fmla="*/ 3574 h 1506"/>
                <a:gd name="T36" fmla="+- 0 4873 4143"/>
                <a:gd name="T37" fmla="*/ T36 w 1506"/>
                <a:gd name="T38" fmla="+- 0 3593 2088"/>
                <a:gd name="T39" fmla="*/ 3593 h 1506"/>
                <a:gd name="T40" fmla="+- 0 5019 4143"/>
                <a:gd name="T41" fmla="*/ T40 w 1506"/>
                <a:gd name="T42" fmla="+- 0 3584 2088"/>
                <a:gd name="T43" fmla="*/ 3584 h 1506"/>
                <a:gd name="T44" fmla="+- 0 5159 4143"/>
                <a:gd name="T45" fmla="*/ T44 w 1506"/>
                <a:gd name="T46" fmla="+- 0 3546 2088"/>
                <a:gd name="T47" fmla="*/ 3546 h 1506"/>
                <a:gd name="T48" fmla="+- 0 5289 4143"/>
                <a:gd name="T49" fmla="*/ T48 w 1506"/>
                <a:gd name="T50" fmla="+- 0 3483 2088"/>
                <a:gd name="T51" fmla="*/ 3483 h 1506"/>
                <a:gd name="T52" fmla="+- 0 5405 4143"/>
                <a:gd name="T53" fmla="*/ T52 w 1506"/>
                <a:gd name="T54" fmla="+- 0 3396 2088"/>
                <a:gd name="T55" fmla="*/ 3396 h 1506"/>
                <a:gd name="T56" fmla="+- 0 5503 4143"/>
                <a:gd name="T57" fmla="*/ T56 w 1506"/>
                <a:gd name="T58" fmla="+- 0 3287 2088"/>
                <a:gd name="T59" fmla="*/ 3287 h 1506"/>
                <a:gd name="T60" fmla="+- 0 5579 4143"/>
                <a:gd name="T61" fmla="*/ T60 w 1506"/>
                <a:gd name="T62" fmla="+- 0 3158 2088"/>
                <a:gd name="T63" fmla="*/ 3158 h 1506"/>
                <a:gd name="T64" fmla="+- 0 5629 4143"/>
                <a:gd name="T65" fmla="*/ T64 w 1506"/>
                <a:gd name="T66" fmla="+- 0 3012 2088"/>
                <a:gd name="T67" fmla="*/ 3012 h 1506"/>
                <a:gd name="T68" fmla="+- 0 5649 4143"/>
                <a:gd name="T69" fmla="*/ T68 w 1506"/>
                <a:gd name="T70" fmla="+- 0 2864 2088"/>
                <a:gd name="T71" fmla="*/ 2864 h 1506"/>
                <a:gd name="T72" fmla="+- 0 5639 4143"/>
                <a:gd name="T73" fmla="*/ T72 w 1506"/>
                <a:gd name="T74" fmla="+- 0 2717 2088"/>
                <a:gd name="T75" fmla="*/ 2717 h 1506"/>
                <a:gd name="T76" fmla="+- 0 5601 4143"/>
                <a:gd name="T77" fmla="*/ T76 w 1506"/>
                <a:gd name="T78" fmla="+- 0 2578 2088"/>
                <a:gd name="T79" fmla="*/ 2578 h 1506"/>
                <a:gd name="T80" fmla="+- 0 5538 4143"/>
                <a:gd name="T81" fmla="*/ T80 w 1506"/>
                <a:gd name="T82" fmla="+- 0 2448 2088"/>
                <a:gd name="T83" fmla="*/ 2448 h 1506"/>
                <a:gd name="T84" fmla="+- 0 5451 4143"/>
                <a:gd name="T85" fmla="*/ T84 w 1506"/>
                <a:gd name="T86" fmla="+- 0 2332 2088"/>
                <a:gd name="T87" fmla="*/ 2332 h 1506"/>
                <a:gd name="T88" fmla="+- 0 5342 4143"/>
                <a:gd name="T89" fmla="*/ T88 w 1506"/>
                <a:gd name="T90" fmla="+- 0 2234 2088"/>
                <a:gd name="T91" fmla="*/ 2234 h 1506"/>
                <a:gd name="T92" fmla="+- 0 5213 4143"/>
                <a:gd name="T93" fmla="*/ T92 w 1506"/>
                <a:gd name="T94" fmla="+- 0 2158 2088"/>
                <a:gd name="T95" fmla="*/ 2158 h 1506"/>
                <a:gd name="T96" fmla="+- 0 5068 4143"/>
                <a:gd name="T97" fmla="*/ T96 w 1506"/>
                <a:gd name="T98" fmla="+- 0 2107 2088"/>
                <a:gd name="T99" fmla="*/ 2107 h 1506"/>
                <a:gd name="T100" fmla="+- 0 4919 4143"/>
                <a:gd name="T101" fmla="*/ T100 w 1506"/>
                <a:gd name="T102" fmla="+- 0 2088 2088"/>
                <a:gd name="T103" fmla="*/ 2088 h 1506"/>
                <a:gd name="T104" fmla="+- 0 4773 4143"/>
                <a:gd name="T105" fmla="*/ T104 w 1506"/>
                <a:gd name="T106" fmla="+- 0 2098 2088"/>
                <a:gd name="T107" fmla="*/ 2098 h 1506"/>
                <a:gd name="T108" fmla="+- 0 4633 4143"/>
                <a:gd name="T109" fmla="*/ T108 w 1506"/>
                <a:gd name="T110" fmla="+- 0 2135 2088"/>
                <a:gd name="T111" fmla="*/ 2135 h 1506"/>
                <a:gd name="T112" fmla="+- 0 4503 4143"/>
                <a:gd name="T113" fmla="*/ T112 w 1506"/>
                <a:gd name="T114" fmla="+- 0 2198 2088"/>
                <a:gd name="T115" fmla="*/ 2198 h 1506"/>
                <a:gd name="T116" fmla="+- 0 4387 4143"/>
                <a:gd name="T117" fmla="*/ T116 w 1506"/>
                <a:gd name="T118" fmla="+- 0 2285 2088"/>
                <a:gd name="T119" fmla="*/ 2285 h 1506"/>
                <a:gd name="T120" fmla="+- 0 4289 4143"/>
                <a:gd name="T121" fmla="*/ T120 w 1506"/>
                <a:gd name="T122" fmla="+- 0 2394 2088"/>
                <a:gd name="T123" fmla="*/ 2394 h 1506"/>
                <a:gd name="T124" fmla="+- 0 4213 4143"/>
                <a:gd name="T125" fmla="*/ T124 w 1506"/>
                <a:gd name="T126" fmla="+- 0 2523 2088"/>
                <a:gd name="T127" fmla="*/ 2523 h 150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</a:cxnLst>
              <a:rect l="0" t="0" r="r" b="b"/>
              <a:pathLst>
                <a:path w="1506" h="1506">
                  <a:moveTo>
                    <a:pt x="41" y="507"/>
                  </a:moveTo>
                  <a:lnTo>
                    <a:pt x="20" y="581"/>
                  </a:lnTo>
                  <a:lnTo>
                    <a:pt x="6" y="655"/>
                  </a:lnTo>
                  <a:lnTo>
                    <a:pt x="0" y="730"/>
                  </a:lnTo>
                  <a:lnTo>
                    <a:pt x="1" y="803"/>
                  </a:lnTo>
                  <a:lnTo>
                    <a:pt x="10" y="876"/>
                  </a:lnTo>
                  <a:lnTo>
                    <a:pt x="25" y="947"/>
                  </a:lnTo>
                  <a:lnTo>
                    <a:pt x="47" y="1016"/>
                  </a:lnTo>
                  <a:lnTo>
                    <a:pt x="76" y="1082"/>
                  </a:lnTo>
                  <a:lnTo>
                    <a:pt x="110" y="1145"/>
                  </a:lnTo>
                  <a:lnTo>
                    <a:pt x="151" y="1205"/>
                  </a:lnTo>
                  <a:lnTo>
                    <a:pt x="197" y="1261"/>
                  </a:lnTo>
                  <a:lnTo>
                    <a:pt x="249" y="1313"/>
                  </a:lnTo>
                  <a:lnTo>
                    <a:pt x="306" y="1359"/>
                  </a:lnTo>
                  <a:lnTo>
                    <a:pt x="369" y="1400"/>
                  </a:lnTo>
                  <a:lnTo>
                    <a:pt x="436" y="1436"/>
                  </a:lnTo>
                  <a:lnTo>
                    <a:pt x="507" y="1464"/>
                  </a:lnTo>
                  <a:lnTo>
                    <a:pt x="581" y="1486"/>
                  </a:lnTo>
                  <a:lnTo>
                    <a:pt x="656" y="1499"/>
                  </a:lnTo>
                  <a:lnTo>
                    <a:pt x="730" y="1505"/>
                  </a:lnTo>
                  <a:lnTo>
                    <a:pt x="803" y="1504"/>
                  </a:lnTo>
                  <a:lnTo>
                    <a:pt x="876" y="1496"/>
                  </a:lnTo>
                  <a:lnTo>
                    <a:pt x="947" y="1480"/>
                  </a:lnTo>
                  <a:lnTo>
                    <a:pt x="1016" y="1458"/>
                  </a:lnTo>
                  <a:lnTo>
                    <a:pt x="1082" y="1430"/>
                  </a:lnTo>
                  <a:lnTo>
                    <a:pt x="1146" y="1395"/>
                  </a:lnTo>
                  <a:lnTo>
                    <a:pt x="1206" y="1354"/>
                  </a:lnTo>
                  <a:lnTo>
                    <a:pt x="1262" y="1308"/>
                  </a:lnTo>
                  <a:lnTo>
                    <a:pt x="1313" y="1256"/>
                  </a:lnTo>
                  <a:lnTo>
                    <a:pt x="1360" y="1199"/>
                  </a:lnTo>
                  <a:lnTo>
                    <a:pt x="1401" y="1137"/>
                  </a:lnTo>
                  <a:lnTo>
                    <a:pt x="1436" y="1070"/>
                  </a:lnTo>
                  <a:lnTo>
                    <a:pt x="1465" y="998"/>
                  </a:lnTo>
                  <a:lnTo>
                    <a:pt x="1486" y="924"/>
                  </a:lnTo>
                  <a:lnTo>
                    <a:pt x="1500" y="850"/>
                  </a:lnTo>
                  <a:lnTo>
                    <a:pt x="1506" y="776"/>
                  </a:lnTo>
                  <a:lnTo>
                    <a:pt x="1504" y="702"/>
                  </a:lnTo>
                  <a:lnTo>
                    <a:pt x="1496" y="629"/>
                  </a:lnTo>
                  <a:lnTo>
                    <a:pt x="1481" y="558"/>
                  </a:lnTo>
                  <a:lnTo>
                    <a:pt x="1458" y="490"/>
                  </a:lnTo>
                  <a:lnTo>
                    <a:pt x="1430" y="423"/>
                  </a:lnTo>
                  <a:lnTo>
                    <a:pt x="1395" y="360"/>
                  </a:lnTo>
                  <a:lnTo>
                    <a:pt x="1355" y="300"/>
                  </a:lnTo>
                  <a:lnTo>
                    <a:pt x="1308" y="244"/>
                  </a:lnTo>
                  <a:lnTo>
                    <a:pt x="1256" y="192"/>
                  </a:lnTo>
                  <a:lnTo>
                    <a:pt x="1199" y="146"/>
                  </a:lnTo>
                  <a:lnTo>
                    <a:pt x="1137" y="105"/>
                  </a:lnTo>
                  <a:lnTo>
                    <a:pt x="1070" y="70"/>
                  </a:lnTo>
                  <a:lnTo>
                    <a:pt x="999" y="41"/>
                  </a:lnTo>
                  <a:lnTo>
                    <a:pt x="925" y="19"/>
                  </a:lnTo>
                  <a:lnTo>
                    <a:pt x="850" y="6"/>
                  </a:lnTo>
                  <a:lnTo>
                    <a:pt x="776" y="0"/>
                  </a:lnTo>
                  <a:lnTo>
                    <a:pt x="702" y="1"/>
                  </a:lnTo>
                  <a:lnTo>
                    <a:pt x="630" y="10"/>
                  </a:lnTo>
                  <a:lnTo>
                    <a:pt x="559" y="25"/>
                  </a:lnTo>
                  <a:lnTo>
                    <a:pt x="490" y="47"/>
                  </a:lnTo>
                  <a:lnTo>
                    <a:pt x="423" y="75"/>
                  </a:lnTo>
                  <a:lnTo>
                    <a:pt x="360" y="110"/>
                  </a:lnTo>
                  <a:lnTo>
                    <a:pt x="300" y="151"/>
                  </a:lnTo>
                  <a:lnTo>
                    <a:pt x="244" y="197"/>
                  </a:lnTo>
                  <a:lnTo>
                    <a:pt x="193" y="249"/>
                  </a:lnTo>
                  <a:lnTo>
                    <a:pt x="146" y="306"/>
                  </a:lnTo>
                  <a:lnTo>
                    <a:pt x="105" y="368"/>
                  </a:lnTo>
                  <a:lnTo>
                    <a:pt x="70" y="435"/>
                  </a:lnTo>
                  <a:lnTo>
                    <a:pt x="41" y="507"/>
                  </a:lnTo>
                  <a:close/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DFC127B9-F054-44E6-A132-F94428813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277"/>
              <a:ext cx="1054" cy="1054"/>
            </a:xfrm>
            <a:custGeom>
              <a:avLst/>
              <a:gdLst>
                <a:gd name="T0" fmla="+- 0 4121 4093"/>
                <a:gd name="T1" fmla="*/ T0 w 1054"/>
                <a:gd name="T2" fmla="+- 0 2632 2277"/>
                <a:gd name="T3" fmla="*/ 2632 h 1054"/>
                <a:gd name="T4" fmla="+- 0 4101 4093"/>
                <a:gd name="T5" fmla="*/ T4 w 1054"/>
                <a:gd name="T6" fmla="+- 0 2708 2277"/>
                <a:gd name="T7" fmla="*/ 2708 h 1054"/>
                <a:gd name="T8" fmla="+- 0 4093 4093"/>
                <a:gd name="T9" fmla="*/ T8 w 1054"/>
                <a:gd name="T10" fmla="+- 0 2783 2277"/>
                <a:gd name="T11" fmla="*/ 2783 h 1054"/>
                <a:gd name="T12" fmla="+- 0 4095 4093"/>
                <a:gd name="T13" fmla="*/ T12 w 1054"/>
                <a:gd name="T14" fmla="+- 0 2858 2277"/>
                <a:gd name="T15" fmla="*/ 2858 h 1054"/>
                <a:gd name="T16" fmla="+- 0 4108 4093"/>
                <a:gd name="T17" fmla="*/ T16 w 1054"/>
                <a:gd name="T18" fmla="+- 0 2931 2277"/>
                <a:gd name="T19" fmla="*/ 2931 h 1054"/>
                <a:gd name="T20" fmla="+- 0 4131 4093"/>
                <a:gd name="T21" fmla="*/ T20 w 1054"/>
                <a:gd name="T22" fmla="+- 0 3001 2277"/>
                <a:gd name="T23" fmla="*/ 3001 h 1054"/>
                <a:gd name="T24" fmla="+- 0 4163 4093"/>
                <a:gd name="T25" fmla="*/ T24 w 1054"/>
                <a:gd name="T26" fmla="+- 0 3067 2277"/>
                <a:gd name="T27" fmla="*/ 3067 h 1054"/>
                <a:gd name="T28" fmla="+- 0 4204 4093"/>
                <a:gd name="T29" fmla="*/ T28 w 1054"/>
                <a:gd name="T30" fmla="+- 0 3128 2277"/>
                <a:gd name="T31" fmla="*/ 3128 h 1054"/>
                <a:gd name="T32" fmla="+- 0 4254 4093"/>
                <a:gd name="T33" fmla="*/ T32 w 1054"/>
                <a:gd name="T34" fmla="+- 0 3184 2277"/>
                <a:gd name="T35" fmla="*/ 3184 h 1054"/>
                <a:gd name="T36" fmla="+- 0 4311 4093"/>
                <a:gd name="T37" fmla="*/ T36 w 1054"/>
                <a:gd name="T38" fmla="+- 0 3232 2277"/>
                <a:gd name="T39" fmla="*/ 3232 h 1054"/>
                <a:gd name="T40" fmla="+- 0 4376 4093"/>
                <a:gd name="T41" fmla="*/ T40 w 1054"/>
                <a:gd name="T42" fmla="+- 0 3272 2277"/>
                <a:gd name="T43" fmla="*/ 3272 h 1054"/>
                <a:gd name="T44" fmla="+- 0 4448 4093"/>
                <a:gd name="T45" fmla="*/ T44 w 1054"/>
                <a:gd name="T46" fmla="+- 0 3302 2277"/>
                <a:gd name="T47" fmla="*/ 3302 h 1054"/>
                <a:gd name="T48" fmla="+- 0 4523 4093"/>
                <a:gd name="T49" fmla="*/ T48 w 1054"/>
                <a:gd name="T50" fmla="+- 0 3322 2277"/>
                <a:gd name="T51" fmla="*/ 3322 h 1054"/>
                <a:gd name="T52" fmla="+- 0 4599 4093"/>
                <a:gd name="T53" fmla="*/ T52 w 1054"/>
                <a:gd name="T54" fmla="+- 0 3331 2277"/>
                <a:gd name="T55" fmla="*/ 3331 h 1054"/>
                <a:gd name="T56" fmla="+- 0 4674 4093"/>
                <a:gd name="T57" fmla="*/ T56 w 1054"/>
                <a:gd name="T58" fmla="+- 0 3329 2277"/>
                <a:gd name="T59" fmla="*/ 3329 h 1054"/>
                <a:gd name="T60" fmla="+- 0 4747 4093"/>
                <a:gd name="T61" fmla="*/ T60 w 1054"/>
                <a:gd name="T62" fmla="+- 0 3316 2277"/>
                <a:gd name="T63" fmla="*/ 3316 h 1054"/>
                <a:gd name="T64" fmla="+- 0 4817 4093"/>
                <a:gd name="T65" fmla="*/ T64 w 1054"/>
                <a:gd name="T66" fmla="+- 0 3293 2277"/>
                <a:gd name="T67" fmla="*/ 3293 h 1054"/>
                <a:gd name="T68" fmla="+- 0 4883 4093"/>
                <a:gd name="T69" fmla="*/ T68 w 1054"/>
                <a:gd name="T70" fmla="+- 0 3261 2277"/>
                <a:gd name="T71" fmla="*/ 3261 h 1054"/>
                <a:gd name="T72" fmla="+- 0 4944 4093"/>
                <a:gd name="T73" fmla="*/ T72 w 1054"/>
                <a:gd name="T74" fmla="+- 0 3220 2277"/>
                <a:gd name="T75" fmla="*/ 3220 h 1054"/>
                <a:gd name="T76" fmla="+- 0 4999 4093"/>
                <a:gd name="T77" fmla="*/ T76 w 1054"/>
                <a:gd name="T78" fmla="+- 0 3170 2277"/>
                <a:gd name="T79" fmla="*/ 3170 h 1054"/>
                <a:gd name="T80" fmla="+- 0 5047 4093"/>
                <a:gd name="T81" fmla="*/ T80 w 1054"/>
                <a:gd name="T82" fmla="+- 0 3113 2277"/>
                <a:gd name="T83" fmla="*/ 3113 h 1054"/>
                <a:gd name="T84" fmla="+- 0 5087 4093"/>
                <a:gd name="T85" fmla="*/ T84 w 1054"/>
                <a:gd name="T86" fmla="+- 0 3048 2277"/>
                <a:gd name="T87" fmla="*/ 3048 h 1054"/>
                <a:gd name="T88" fmla="+- 0 5118 4093"/>
                <a:gd name="T89" fmla="*/ T88 w 1054"/>
                <a:gd name="T90" fmla="+- 0 2976 2277"/>
                <a:gd name="T91" fmla="*/ 2976 h 1054"/>
                <a:gd name="T92" fmla="+- 0 5138 4093"/>
                <a:gd name="T93" fmla="*/ T92 w 1054"/>
                <a:gd name="T94" fmla="+- 0 2901 2277"/>
                <a:gd name="T95" fmla="*/ 2901 h 1054"/>
                <a:gd name="T96" fmla="+- 0 5147 4093"/>
                <a:gd name="T97" fmla="*/ T96 w 1054"/>
                <a:gd name="T98" fmla="+- 0 2825 2277"/>
                <a:gd name="T99" fmla="*/ 2825 h 1054"/>
                <a:gd name="T100" fmla="+- 0 5144 4093"/>
                <a:gd name="T101" fmla="*/ T100 w 1054"/>
                <a:gd name="T102" fmla="+- 0 2750 2277"/>
                <a:gd name="T103" fmla="*/ 2750 h 1054"/>
                <a:gd name="T104" fmla="+- 0 5131 4093"/>
                <a:gd name="T105" fmla="*/ T104 w 1054"/>
                <a:gd name="T106" fmla="+- 0 2677 2277"/>
                <a:gd name="T107" fmla="*/ 2677 h 1054"/>
                <a:gd name="T108" fmla="+- 0 5109 4093"/>
                <a:gd name="T109" fmla="*/ T108 w 1054"/>
                <a:gd name="T110" fmla="+- 0 2607 2277"/>
                <a:gd name="T111" fmla="*/ 2607 h 1054"/>
                <a:gd name="T112" fmla="+- 0 5076 4093"/>
                <a:gd name="T113" fmla="*/ T112 w 1054"/>
                <a:gd name="T114" fmla="+- 0 2541 2277"/>
                <a:gd name="T115" fmla="*/ 2541 h 1054"/>
                <a:gd name="T116" fmla="+- 0 5035 4093"/>
                <a:gd name="T117" fmla="*/ T116 w 1054"/>
                <a:gd name="T118" fmla="+- 0 2480 2277"/>
                <a:gd name="T119" fmla="*/ 2480 h 1054"/>
                <a:gd name="T120" fmla="+- 0 4986 4093"/>
                <a:gd name="T121" fmla="*/ T120 w 1054"/>
                <a:gd name="T122" fmla="+- 0 2425 2277"/>
                <a:gd name="T123" fmla="*/ 2425 h 1054"/>
                <a:gd name="T124" fmla="+- 0 4928 4093"/>
                <a:gd name="T125" fmla="*/ T124 w 1054"/>
                <a:gd name="T126" fmla="+- 0 2377 2277"/>
                <a:gd name="T127" fmla="*/ 2377 h 1054"/>
                <a:gd name="T128" fmla="+- 0 4863 4093"/>
                <a:gd name="T129" fmla="*/ T128 w 1054"/>
                <a:gd name="T130" fmla="+- 0 2337 2277"/>
                <a:gd name="T131" fmla="*/ 2337 h 1054"/>
                <a:gd name="T132" fmla="+- 0 4792 4093"/>
                <a:gd name="T133" fmla="*/ T132 w 1054"/>
                <a:gd name="T134" fmla="+- 0 2306 2277"/>
                <a:gd name="T135" fmla="*/ 2306 h 1054"/>
                <a:gd name="T136" fmla="+- 0 4716 4093"/>
                <a:gd name="T137" fmla="*/ T136 w 1054"/>
                <a:gd name="T138" fmla="+- 0 2286 2277"/>
                <a:gd name="T139" fmla="*/ 2286 h 1054"/>
                <a:gd name="T140" fmla="+- 0 4641 4093"/>
                <a:gd name="T141" fmla="*/ T140 w 1054"/>
                <a:gd name="T142" fmla="+- 0 2277 2277"/>
                <a:gd name="T143" fmla="*/ 2277 h 1054"/>
                <a:gd name="T144" fmla="+- 0 4566 4093"/>
                <a:gd name="T145" fmla="*/ T144 w 1054"/>
                <a:gd name="T146" fmla="+- 0 2280 2277"/>
                <a:gd name="T147" fmla="*/ 2280 h 1054"/>
                <a:gd name="T148" fmla="+- 0 4493 4093"/>
                <a:gd name="T149" fmla="*/ T148 w 1054"/>
                <a:gd name="T150" fmla="+- 0 2293 2277"/>
                <a:gd name="T151" fmla="*/ 2293 h 1054"/>
                <a:gd name="T152" fmla="+- 0 4423 4093"/>
                <a:gd name="T153" fmla="*/ T152 w 1054"/>
                <a:gd name="T154" fmla="+- 0 2315 2277"/>
                <a:gd name="T155" fmla="*/ 2315 h 1054"/>
                <a:gd name="T156" fmla="+- 0 4357 4093"/>
                <a:gd name="T157" fmla="*/ T156 w 1054"/>
                <a:gd name="T158" fmla="+- 0 2347 2277"/>
                <a:gd name="T159" fmla="*/ 2347 h 1054"/>
                <a:gd name="T160" fmla="+- 0 4295 4093"/>
                <a:gd name="T161" fmla="*/ T160 w 1054"/>
                <a:gd name="T162" fmla="+- 0 2389 2277"/>
                <a:gd name="T163" fmla="*/ 2389 h 1054"/>
                <a:gd name="T164" fmla="+- 0 4240 4093"/>
                <a:gd name="T165" fmla="*/ T164 w 1054"/>
                <a:gd name="T166" fmla="+- 0 2438 2277"/>
                <a:gd name="T167" fmla="*/ 2438 h 1054"/>
                <a:gd name="T168" fmla="+- 0 4192 4093"/>
                <a:gd name="T169" fmla="*/ T168 w 1054"/>
                <a:gd name="T170" fmla="+- 0 2496 2277"/>
                <a:gd name="T171" fmla="*/ 2496 h 1054"/>
                <a:gd name="T172" fmla="+- 0 4152 4093"/>
                <a:gd name="T173" fmla="*/ T172 w 1054"/>
                <a:gd name="T174" fmla="+- 0 2560 2277"/>
                <a:gd name="T175" fmla="*/ 2560 h 1054"/>
                <a:gd name="T176" fmla="+- 0 4121 4093"/>
                <a:gd name="T177" fmla="*/ T176 w 1054"/>
                <a:gd name="T178" fmla="+- 0 2632 2277"/>
                <a:gd name="T179" fmla="*/ 2632 h 105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</a:cxnLst>
              <a:rect l="0" t="0" r="r" b="b"/>
              <a:pathLst>
                <a:path w="1054" h="1054">
                  <a:moveTo>
                    <a:pt x="28" y="355"/>
                  </a:moveTo>
                  <a:lnTo>
                    <a:pt x="8" y="431"/>
                  </a:lnTo>
                  <a:lnTo>
                    <a:pt x="0" y="506"/>
                  </a:lnTo>
                  <a:lnTo>
                    <a:pt x="2" y="581"/>
                  </a:lnTo>
                  <a:lnTo>
                    <a:pt x="15" y="654"/>
                  </a:lnTo>
                  <a:lnTo>
                    <a:pt x="38" y="724"/>
                  </a:lnTo>
                  <a:lnTo>
                    <a:pt x="70" y="790"/>
                  </a:lnTo>
                  <a:lnTo>
                    <a:pt x="111" y="851"/>
                  </a:lnTo>
                  <a:lnTo>
                    <a:pt x="161" y="907"/>
                  </a:lnTo>
                  <a:lnTo>
                    <a:pt x="218" y="955"/>
                  </a:lnTo>
                  <a:lnTo>
                    <a:pt x="283" y="995"/>
                  </a:lnTo>
                  <a:lnTo>
                    <a:pt x="355" y="1025"/>
                  </a:lnTo>
                  <a:lnTo>
                    <a:pt x="430" y="1045"/>
                  </a:lnTo>
                  <a:lnTo>
                    <a:pt x="506" y="1054"/>
                  </a:lnTo>
                  <a:lnTo>
                    <a:pt x="581" y="1052"/>
                  </a:lnTo>
                  <a:lnTo>
                    <a:pt x="654" y="1039"/>
                  </a:lnTo>
                  <a:lnTo>
                    <a:pt x="724" y="1016"/>
                  </a:lnTo>
                  <a:lnTo>
                    <a:pt x="790" y="984"/>
                  </a:lnTo>
                  <a:lnTo>
                    <a:pt x="851" y="943"/>
                  </a:lnTo>
                  <a:lnTo>
                    <a:pt x="906" y="893"/>
                  </a:lnTo>
                  <a:lnTo>
                    <a:pt x="954" y="836"/>
                  </a:lnTo>
                  <a:lnTo>
                    <a:pt x="994" y="771"/>
                  </a:lnTo>
                  <a:lnTo>
                    <a:pt x="1025" y="699"/>
                  </a:lnTo>
                  <a:lnTo>
                    <a:pt x="1045" y="624"/>
                  </a:lnTo>
                  <a:lnTo>
                    <a:pt x="1054" y="548"/>
                  </a:lnTo>
                  <a:lnTo>
                    <a:pt x="1051" y="473"/>
                  </a:lnTo>
                  <a:lnTo>
                    <a:pt x="1038" y="400"/>
                  </a:lnTo>
                  <a:lnTo>
                    <a:pt x="1016" y="330"/>
                  </a:lnTo>
                  <a:lnTo>
                    <a:pt x="983" y="264"/>
                  </a:lnTo>
                  <a:lnTo>
                    <a:pt x="942" y="203"/>
                  </a:lnTo>
                  <a:lnTo>
                    <a:pt x="893" y="148"/>
                  </a:lnTo>
                  <a:lnTo>
                    <a:pt x="835" y="100"/>
                  </a:lnTo>
                  <a:lnTo>
                    <a:pt x="770" y="60"/>
                  </a:lnTo>
                  <a:lnTo>
                    <a:pt x="699" y="29"/>
                  </a:lnTo>
                  <a:lnTo>
                    <a:pt x="623" y="9"/>
                  </a:lnTo>
                  <a:lnTo>
                    <a:pt x="548" y="0"/>
                  </a:lnTo>
                  <a:lnTo>
                    <a:pt x="473" y="3"/>
                  </a:lnTo>
                  <a:lnTo>
                    <a:pt x="400" y="16"/>
                  </a:lnTo>
                  <a:lnTo>
                    <a:pt x="330" y="38"/>
                  </a:lnTo>
                  <a:lnTo>
                    <a:pt x="264" y="70"/>
                  </a:lnTo>
                  <a:lnTo>
                    <a:pt x="202" y="112"/>
                  </a:lnTo>
                  <a:lnTo>
                    <a:pt x="147" y="161"/>
                  </a:lnTo>
                  <a:lnTo>
                    <a:pt x="99" y="219"/>
                  </a:lnTo>
                  <a:lnTo>
                    <a:pt x="59" y="283"/>
                  </a:lnTo>
                  <a:lnTo>
                    <a:pt x="28" y="355"/>
                  </a:lnTo>
                  <a:close/>
                </a:path>
              </a:pathLst>
            </a:custGeom>
            <a:noFill/>
            <a:ln w="5309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AutoShape 13">
              <a:extLst>
                <a:ext uri="{FF2B5EF4-FFF2-40B4-BE49-F238E27FC236}">
                  <a16:creationId xmlns:a16="http://schemas.microsoft.com/office/drawing/2014/main" id="{C376BE34-5CD3-45E9-840F-62782DDFF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" y="1672"/>
              <a:ext cx="1037" cy="2306"/>
            </a:xfrm>
            <a:custGeom>
              <a:avLst/>
              <a:gdLst>
                <a:gd name="T0" fmla="+- 0 4560 4498"/>
                <a:gd name="T1" fmla="*/ T0 w 1037"/>
                <a:gd name="T2" fmla="+- 0 3979 1673"/>
                <a:gd name="T3" fmla="*/ 3979 h 2306"/>
                <a:gd name="T4" fmla="+- 0 4544 4498"/>
                <a:gd name="T5" fmla="*/ T4 w 1037"/>
                <a:gd name="T6" fmla="+- 0 3917 1673"/>
                <a:gd name="T7" fmla="*/ 3917 h 2306"/>
                <a:gd name="T8" fmla="+- 0 4498 4498"/>
                <a:gd name="T9" fmla="*/ T8 w 1037"/>
                <a:gd name="T10" fmla="+- 0 3962 1673"/>
                <a:gd name="T11" fmla="*/ 3962 h 2306"/>
                <a:gd name="T12" fmla="+- 0 4560 4498"/>
                <a:gd name="T13" fmla="*/ T12 w 1037"/>
                <a:gd name="T14" fmla="+- 0 3979 1673"/>
                <a:gd name="T15" fmla="*/ 3979 h 2306"/>
                <a:gd name="T16" fmla="+- 0 4675 4498"/>
                <a:gd name="T17" fmla="*/ T16 w 1037"/>
                <a:gd name="T18" fmla="+- 0 2251 1673"/>
                <a:gd name="T19" fmla="*/ 2251 h 2306"/>
                <a:gd name="T20" fmla="+- 0 4614 4498"/>
                <a:gd name="T21" fmla="*/ T20 w 1037"/>
                <a:gd name="T22" fmla="+- 0 2277 1673"/>
                <a:gd name="T23" fmla="*/ 2277 h 2306"/>
                <a:gd name="T24" fmla="+- 0 4667 4498"/>
                <a:gd name="T25" fmla="*/ T24 w 1037"/>
                <a:gd name="T26" fmla="+- 0 2315 1673"/>
                <a:gd name="T27" fmla="*/ 2315 h 2306"/>
                <a:gd name="T28" fmla="+- 0 4675 4498"/>
                <a:gd name="T29" fmla="*/ T28 w 1037"/>
                <a:gd name="T30" fmla="+- 0 2251 1673"/>
                <a:gd name="T31" fmla="*/ 2251 h 2306"/>
                <a:gd name="T32" fmla="+- 0 4839 4498"/>
                <a:gd name="T33" fmla="*/ T32 w 1037"/>
                <a:gd name="T34" fmla="+- 0 1734 1673"/>
                <a:gd name="T35" fmla="*/ 1734 h 2306"/>
                <a:gd name="T36" fmla="+- 0 4808 4498"/>
                <a:gd name="T37" fmla="*/ T36 w 1037"/>
                <a:gd name="T38" fmla="+- 0 1673 1673"/>
                <a:gd name="T39" fmla="*/ 1673 h 2306"/>
                <a:gd name="T40" fmla="+- 0 4774 4498"/>
                <a:gd name="T41" fmla="*/ T40 w 1037"/>
                <a:gd name="T42" fmla="+- 0 1730 1673"/>
                <a:gd name="T43" fmla="*/ 1730 h 2306"/>
                <a:gd name="T44" fmla="+- 0 4839 4498"/>
                <a:gd name="T45" fmla="*/ T44 w 1037"/>
                <a:gd name="T46" fmla="+- 0 1734 1673"/>
                <a:gd name="T47" fmla="*/ 1734 h 2306"/>
                <a:gd name="T48" fmla="+- 0 4887 4498"/>
                <a:gd name="T49" fmla="*/ T48 w 1037"/>
                <a:gd name="T50" fmla="+- 0 3257 1673"/>
                <a:gd name="T51" fmla="*/ 3257 h 2306"/>
                <a:gd name="T52" fmla="+- 0 4823 4498"/>
                <a:gd name="T53" fmla="*/ T52 w 1037"/>
                <a:gd name="T54" fmla="+- 0 3255 1673"/>
                <a:gd name="T55" fmla="*/ 3255 h 2306"/>
                <a:gd name="T56" fmla="+- 0 4855 4498"/>
                <a:gd name="T57" fmla="*/ T56 w 1037"/>
                <a:gd name="T58" fmla="+- 0 3315 1673"/>
                <a:gd name="T59" fmla="*/ 3315 h 2306"/>
                <a:gd name="T60" fmla="+- 0 4887 4498"/>
                <a:gd name="T61" fmla="*/ T60 w 1037"/>
                <a:gd name="T62" fmla="+- 0 3257 1673"/>
                <a:gd name="T63" fmla="*/ 3257 h 2306"/>
                <a:gd name="T64" fmla="+- 0 4912 4498"/>
                <a:gd name="T65" fmla="*/ T64 w 1037"/>
                <a:gd name="T66" fmla="+- 0 2115 1673"/>
                <a:gd name="T67" fmla="*/ 2115 h 2306"/>
                <a:gd name="T68" fmla="+- 0 4904 4498"/>
                <a:gd name="T69" fmla="*/ T68 w 1037"/>
                <a:gd name="T70" fmla="+- 0 2047 1673"/>
                <a:gd name="T71" fmla="*/ 2047 h 2306"/>
                <a:gd name="T72" fmla="+- 0 4853 4498"/>
                <a:gd name="T73" fmla="*/ T72 w 1037"/>
                <a:gd name="T74" fmla="+- 0 2088 1673"/>
                <a:gd name="T75" fmla="*/ 2088 h 2306"/>
                <a:gd name="T76" fmla="+- 0 4912 4498"/>
                <a:gd name="T77" fmla="*/ T76 w 1037"/>
                <a:gd name="T78" fmla="+- 0 2115 1673"/>
                <a:gd name="T79" fmla="*/ 2115 h 2306"/>
                <a:gd name="T80" fmla="+- 0 5073 4498"/>
                <a:gd name="T81" fmla="*/ T80 w 1037"/>
                <a:gd name="T82" fmla="+- 0 1905 1673"/>
                <a:gd name="T83" fmla="*/ 1905 h 2306"/>
                <a:gd name="T84" fmla="+- 0 5065 4498"/>
                <a:gd name="T85" fmla="*/ T84 w 1037"/>
                <a:gd name="T86" fmla="+- 0 1837 1673"/>
                <a:gd name="T87" fmla="*/ 1837 h 2306"/>
                <a:gd name="T88" fmla="+- 0 5014 4498"/>
                <a:gd name="T89" fmla="*/ T88 w 1037"/>
                <a:gd name="T90" fmla="+- 0 1878 1673"/>
                <a:gd name="T91" fmla="*/ 1878 h 2306"/>
                <a:gd name="T92" fmla="+- 0 5073 4498"/>
                <a:gd name="T93" fmla="*/ T92 w 1037"/>
                <a:gd name="T94" fmla="+- 0 1905 1673"/>
                <a:gd name="T95" fmla="*/ 1905 h 2306"/>
                <a:gd name="T96" fmla="+- 0 5360 4498"/>
                <a:gd name="T97" fmla="*/ T96 w 1037"/>
                <a:gd name="T98" fmla="+- 0 3434 1673"/>
                <a:gd name="T99" fmla="*/ 3434 h 2306"/>
                <a:gd name="T100" fmla="+- 0 5296 4498"/>
                <a:gd name="T101" fmla="*/ T100 w 1037"/>
                <a:gd name="T102" fmla="+- 0 3441 1673"/>
                <a:gd name="T103" fmla="*/ 3441 h 2306"/>
                <a:gd name="T104" fmla="+- 0 5337 4498"/>
                <a:gd name="T105" fmla="*/ T104 w 1037"/>
                <a:gd name="T106" fmla="+- 0 3496 1673"/>
                <a:gd name="T107" fmla="*/ 3496 h 2306"/>
                <a:gd name="T108" fmla="+- 0 5360 4498"/>
                <a:gd name="T109" fmla="*/ T108 w 1037"/>
                <a:gd name="T110" fmla="+- 0 3434 1673"/>
                <a:gd name="T111" fmla="*/ 3434 h 2306"/>
                <a:gd name="T112" fmla="+- 0 5535 4498"/>
                <a:gd name="T113" fmla="*/ T112 w 1037"/>
                <a:gd name="T114" fmla="+- 0 3777 1673"/>
                <a:gd name="T115" fmla="*/ 3777 h 2306"/>
                <a:gd name="T116" fmla="+- 0 5471 4498"/>
                <a:gd name="T117" fmla="*/ T116 w 1037"/>
                <a:gd name="T118" fmla="+- 0 3767 1673"/>
                <a:gd name="T119" fmla="*/ 3767 h 2306"/>
                <a:gd name="T120" fmla="+- 0 5496 4498"/>
                <a:gd name="T121" fmla="*/ T120 w 1037"/>
                <a:gd name="T122" fmla="+- 0 3830 1673"/>
                <a:gd name="T123" fmla="*/ 3830 h 2306"/>
                <a:gd name="T124" fmla="+- 0 5535 4498"/>
                <a:gd name="T125" fmla="*/ T124 w 1037"/>
                <a:gd name="T126" fmla="+- 0 3777 1673"/>
                <a:gd name="T127" fmla="*/ 3777 h 230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</a:cxnLst>
              <a:rect l="0" t="0" r="r" b="b"/>
              <a:pathLst>
                <a:path w="1037" h="2306">
                  <a:moveTo>
                    <a:pt x="62" y="2306"/>
                  </a:moveTo>
                  <a:lnTo>
                    <a:pt x="46" y="2244"/>
                  </a:lnTo>
                  <a:lnTo>
                    <a:pt x="0" y="2289"/>
                  </a:lnTo>
                  <a:lnTo>
                    <a:pt x="62" y="2306"/>
                  </a:lnTo>
                  <a:close/>
                  <a:moveTo>
                    <a:pt x="177" y="578"/>
                  </a:moveTo>
                  <a:lnTo>
                    <a:pt x="116" y="604"/>
                  </a:lnTo>
                  <a:lnTo>
                    <a:pt x="169" y="642"/>
                  </a:lnTo>
                  <a:lnTo>
                    <a:pt x="177" y="578"/>
                  </a:lnTo>
                  <a:close/>
                  <a:moveTo>
                    <a:pt x="341" y="61"/>
                  </a:moveTo>
                  <a:lnTo>
                    <a:pt x="310" y="0"/>
                  </a:lnTo>
                  <a:lnTo>
                    <a:pt x="276" y="57"/>
                  </a:lnTo>
                  <a:lnTo>
                    <a:pt x="341" y="61"/>
                  </a:lnTo>
                  <a:close/>
                  <a:moveTo>
                    <a:pt x="389" y="1584"/>
                  </a:moveTo>
                  <a:lnTo>
                    <a:pt x="325" y="1582"/>
                  </a:lnTo>
                  <a:lnTo>
                    <a:pt x="357" y="1642"/>
                  </a:lnTo>
                  <a:lnTo>
                    <a:pt x="389" y="1584"/>
                  </a:lnTo>
                  <a:close/>
                  <a:moveTo>
                    <a:pt x="414" y="442"/>
                  </a:moveTo>
                  <a:lnTo>
                    <a:pt x="406" y="374"/>
                  </a:lnTo>
                  <a:lnTo>
                    <a:pt x="355" y="415"/>
                  </a:lnTo>
                  <a:lnTo>
                    <a:pt x="414" y="442"/>
                  </a:lnTo>
                  <a:close/>
                  <a:moveTo>
                    <a:pt x="575" y="232"/>
                  </a:moveTo>
                  <a:lnTo>
                    <a:pt x="567" y="164"/>
                  </a:lnTo>
                  <a:lnTo>
                    <a:pt x="516" y="205"/>
                  </a:lnTo>
                  <a:lnTo>
                    <a:pt x="575" y="232"/>
                  </a:lnTo>
                  <a:close/>
                  <a:moveTo>
                    <a:pt x="862" y="1761"/>
                  </a:moveTo>
                  <a:lnTo>
                    <a:pt x="798" y="1768"/>
                  </a:lnTo>
                  <a:lnTo>
                    <a:pt x="839" y="1823"/>
                  </a:lnTo>
                  <a:lnTo>
                    <a:pt x="862" y="1761"/>
                  </a:lnTo>
                  <a:close/>
                  <a:moveTo>
                    <a:pt x="1037" y="2104"/>
                  </a:moveTo>
                  <a:lnTo>
                    <a:pt x="973" y="2094"/>
                  </a:lnTo>
                  <a:lnTo>
                    <a:pt x="998" y="2157"/>
                  </a:lnTo>
                  <a:lnTo>
                    <a:pt x="1037" y="2104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4">
              <a:extLst>
                <a:ext uri="{FF2B5EF4-FFF2-40B4-BE49-F238E27FC236}">
                  <a16:creationId xmlns:a16="http://schemas.microsoft.com/office/drawing/2014/main" id="{A876E448-C75C-46C5-9CDA-ED6348896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9" y="865"/>
              <a:ext cx="0" cy="3782"/>
            </a:xfrm>
            <a:prstGeom prst="line">
              <a:avLst/>
            </a:prstGeom>
            <a:noFill/>
            <a:ln w="10630">
              <a:solidFill>
                <a:srgbClr val="2B399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B9914BA4-EA1E-477E-9C2A-BA356C10C6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7" y="652"/>
              <a:ext cx="0" cy="4032"/>
            </a:xfrm>
            <a:prstGeom prst="line">
              <a:avLst/>
            </a:prstGeom>
            <a:noFill/>
            <a:ln w="1593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736D9133-62A7-4674-9302-D6827D736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301"/>
              <a:ext cx="383" cy="814"/>
            </a:xfrm>
            <a:custGeom>
              <a:avLst/>
              <a:gdLst>
                <a:gd name="T0" fmla="+- 0 4139 3977"/>
                <a:gd name="T1" fmla="*/ T0 w 383"/>
                <a:gd name="T2" fmla="+- 0 2301 2301"/>
                <a:gd name="T3" fmla="*/ 2301 h 814"/>
                <a:gd name="T4" fmla="+- 0 3977 3977"/>
                <a:gd name="T5" fmla="*/ T4 w 383"/>
                <a:gd name="T6" fmla="+- 0 3068 2301"/>
                <a:gd name="T7" fmla="*/ 3068 h 814"/>
                <a:gd name="T8" fmla="+- 0 4198 3977"/>
                <a:gd name="T9" fmla="*/ T8 w 383"/>
                <a:gd name="T10" fmla="+- 0 3115 2301"/>
                <a:gd name="T11" fmla="*/ 3115 h 814"/>
                <a:gd name="T12" fmla="+- 0 4360 3977"/>
                <a:gd name="T13" fmla="*/ T12 w 383"/>
                <a:gd name="T14" fmla="+- 0 2348 2301"/>
                <a:gd name="T15" fmla="*/ 2348 h 814"/>
                <a:gd name="T16" fmla="+- 0 4139 3977"/>
                <a:gd name="T17" fmla="*/ T16 w 383"/>
                <a:gd name="T18" fmla="+- 0 2301 2301"/>
                <a:gd name="T19" fmla="*/ 2301 h 81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83" h="814">
                  <a:moveTo>
                    <a:pt x="162" y="0"/>
                  </a:moveTo>
                  <a:lnTo>
                    <a:pt x="0" y="767"/>
                  </a:lnTo>
                  <a:lnTo>
                    <a:pt x="221" y="814"/>
                  </a:lnTo>
                  <a:lnTo>
                    <a:pt x="383" y="47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ED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DA0C02D4-2299-4099-A31F-728591E8A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301"/>
              <a:ext cx="383" cy="814"/>
            </a:xfrm>
            <a:custGeom>
              <a:avLst/>
              <a:gdLst>
                <a:gd name="T0" fmla="+- 0 4198 3977"/>
                <a:gd name="T1" fmla="*/ T0 w 383"/>
                <a:gd name="T2" fmla="+- 0 3115 2301"/>
                <a:gd name="T3" fmla="*/ 3115 h 814"/>
                <a:gd name="T4" fmla="+- 0 3977 3977"/>
                <a:gd name="T5" fmla="*/ T4 w 383"/>
                <a:gd name="T6" fmla="+- 0 3068 2301"/>
                <a:gd name="T7" fmla="*/ 3068 h 814"/>
                <a:gd name="T8" fmla="+- 0 4139 3977"/>
                <a:gd name="T9" fmla="*/ T8 w 383"/>
                <a:gd name="T10" fmla="+- 0 2301 2301"/>
                <a:gd name="T11" fmla="*/ 2301 h 814"/>
                <a:gd name="T12" fmla="+- 0 4360 3977"/>
                <a:gd name="T13" fmla="*/ T12 w 383"/>
                <a:gd name="T14" fmla="+- 0 2348 2301"/>
                <a:gd name="T15" fmla="*/ 2348 h 814"/>
                <a:gd name="T16" fmla="+- 0 4198 3977"/>
                <a:gd name="T17" fmla="*/ T16 w 383"/>
                <a:gd name="T18" fmla="+- 0 3115 2301"/>
                <a:gd name="T19" fmla="*/ 3115 h 81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83" h="814">
                  <a:moveTo>
                    <a:pt x="221" y="814"/>
                  </a:moveTo>
                  <a:lnTo>
                    <a:pt x="0" y="767"/>
                  </a:lnTo>
                  <a:lnTo>
                    <a:pt x="162" y="0"/>
                  </a:lnTo>
                  <a:lnTo>
                    <a:pt x="383" y="47"/>
                  </a:lnTo>
                  <a:lnTo>
                    <a:pt x="221" y="814"/>
                  </a:lnTo>
                  <a:close/>
                </a:path>
              </a:pathLst>
            </a:custGeom>
            <a:noFill/>
            <a:ln w="5309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A27B4920-6820-492E-8E02-7B2D978D4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" y="2301"/>
              <a:ext cx="300" cy="420"/>
            </a:xfrm>
            <a:custGeom>
              <a:avLst/>
              <a:gdLst>
                <a:gd name="T0" fmla="+- 0 4139 4060"/>
                <a:gd name="T1" fmla="*/ T0 w 300"/>
                <a:gd name="T2" fmla="+- 0 2301 2301"/>
                <a:gd name="T3" fmla="*/ 2301 h 420"/>
                <a:gd name="T4" fmla="+- 0 4060 4060"/>
                <a:gd name="T5" fmla="*/ T4 w 300"/>
                <a:gd name="T6" fmla="+- 0 2674 2301"/>
                <a:gd name="T7" fmla="*/ 2674 h 420"/>
                <a:gd name="T8" fmla="+- 0 4281 4060"/>
                <a:gd name="T9" fmla="*/ T8 w 300"/>
                <a:gd name="T10" fmla="+- 0 2721 2301"/>
                <a:gd name="T11" fmla="*/ 2721 h 420"/>
                <a:gd name="T12" fmla="+- 0 4360 4060"/>
                <a:gd name="T13" fmla="*/ T12 w 300"/>
                <a:gd name="T14" fmla="+- 0 2348 2301"/>
                <a:gd name="T15" fmla="*/ 2348 h 420"/>
                <a:gd name="T16" fmla="+- 0 4139 4060"/>
                <a:gd name="T17" fmla="*/ T16 w 300"/>
                <a:gd name="T18" fmla="+- 0 2301 2301"/>
                <a:gd name="T19" fmla="*/ 2301 h 4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0" h="420">
                  <a:moveTo>
                    <a:pt x="79" y="0"/>
                  </a:moveTo>
                  <a:lnTo>
                    <a:pt x="0" y="373"/>
                  </a:lnTo>
                  <a:lnTo>
                    <a:pt x="221" y="420"/>
                  </a:lnTo>
                  <a:lnTo>
                    <a:pt x="300" y="47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2B3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119A8391-B29C-4D4F-9267-09A6312EC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" y="2301"/>
              <a:ext cx="300" cy="420"/>
            </a:xfrm>
            <a:custGeom>
              <a:avLst/>
              <a:gdLst>
                <a:gd name="T0" fmla="+- 0 4281 4060"/>
                <a:gd name="T1" fmla="*/ T0 w 300"/>
                <a:gd name="T2" fmla="+- 0 2721 2301"/>
                <a:gd name="T3" fmla="*/ 2721 h 420"/>
                <a:gd name="T4" fmla="+- 0 4060 4060"/>
                <a:gd name="T5" fmla="*/ T4 w 300"/>
                <a:gd name="T6" fmla="+- 0 2674 2301"/>
                <a:gd name="T7" fmla="*/ 2674 h 420"/>
                <a:gd name="T8" fmla="+- 0 4139 4060"/>
                <a:gd name="T9" fmla="*/ T8 w 300"/>
                <a:gd name="T10" fmla="+- 0 2301 2301"/>
                <a:gd name="T11" fmla="*/ 2301 h 420"/>
                <a:gd name="T12" fmla="+- 0 4360 4060"/>
                <a:gd name="T13" fmla="*/ T12 w 300"/>
                <a:gd name="T14" fmla="+- 0 2348 2301"/>
                <a:gd name="T15" fmla="*/ 2348 h 420"/>
                <a:gd name="T16" fmla="+- 0 4281 4060"/>
                <a:gd name="T17" fmla="*/ T16 w 300"/>
                <a:gd name="T18" fmla="+- 0 2721 2301"/>
                <a:gd name="T19" fmla="*/ 2721 h 4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0" h="420">
                  <a:moveTo>
                    <a:pt x="221" y="420"/>
                  </a:moveTo>
                  <a:lnTo>
                    <a:pt x="0" y="373"/>
                  </a:lnTo>
                  <a:lnTo>
                    <a:pt x="79" y="0"/>
                  </a:lnTo>
                  <a:lnTo>
                    <a:pt x="300" y="47"/>
                  </a:lnTo>
                  <a:lnTo>
                    <a:pt x="221" y="420"/>
                  </a:lnTo>
                  <a:close/>
                </a:path>
              </a:pathLst>
            </a:custGeom>
            <a:noFill/>
            <a:ln w="5309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C11D21EE-819B-4719-B039-2E53156AE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812"/>
              <a:ext cx="141" cy="117"/>
            </a:xfrm>
            <a:custGeom>
              <a:avLst/>
              <a:gdLst>
                <a:gd name="T0" fmla="+- 0 4335 4321"/>
                <a:gd name="T1" fmla="*/ T0 w 141"/>
                <a:gd name="T2" fmla="+- 0 812 812"/>
                <a:gd name="T3" fmla="*/ 812 h 117"/>
                <a:gd name="T4" fmla="+- 0 4321 4321"/>
                <a:gd name="T5" fmla="*/ T4 w 141"/>
                <a:gd name="T6" fmla="+- 0 929 812"/>
                <a:gd name="T7" fmla="*/ 929 h 117"/>
                <a:gd name="T8" fmla="+- 0 4461 4321"/>
                <a:gd name="T9" fmla="*/ T8 w 141"/>
                <a:gd name="T10" fmla="+- 0 849 812"/>
                <a:gd name="T11" fmla="*/ 849 h 117"/>
                <a:gd name="T12" fmla="+- 0 4335 4321"/>
                <a:gd name="T13" fmla="*/ T12 w 141"/>
                <a:gd name="T14" fmla="+- 0 812 812"/>
                <a:gd name="T15" fmla="*/ 812 h 11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41" h="117">
                  <a:moveTo>
                    <a:pt x="14" y="0"/>
                  </a:moveTo>
                  <a:lnTo>
                    <a:pt x="0" y="117"/>
                  </a:lnTo>
                  <a:lnTo>
                    <a:pt x="140" y="37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A42A5617-F159-4FA1-9915-AF4F5DB3E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861"/>
              <a:ext cx="516" cy="222"/>
            </a:xfrm>
            <a:custGeom>
              <a:avLst/>
              <a:gdLst>
                <a:gd name="T0" fmla="+- 0 4363 3900"/>
                <a:gd name="T1" fmla="*/ T0 w 516"/>
                <a:gd name="T2" fmla="+- 0 861 861"/>
                <a:gd name="T3" fmla="*/ 861 h 222"/>
                <a:gd name="T4" fmla="+- 0 4385 3900"/>
                <a:gd name="T5" fmla="*/ T4 w 516"/>
                <a:gd name="T6" fmla="+- 0 880 861"/>
                <a:gd name="T7" fmla="*/ 880 h 222"/>
                <a:gd name="T8" fmla="+- 0 4402 3900"/>
                <a:gd name="T9" fmla="*/ T8 w 516"/>
                <a:gd name="T10" fmla="+- 0 900 861"/>
                <a:gd name="T11" fmla="*/ 900 h 222"/>
                <a:gd name="T12" fmla="+- 0 4412 3900"/>
                <a:gd name="T13" fmla="*/ T12 w 516"/>
                <a:gd name="T14" fmla="+- 0 921 861"/>
                <a:gd name="T15" fmla="*/ 921 h 222"/>
                <a:gd name="T16" fmla="+- 0 4415 3900"/>
                <a:gd name="T17" fmla="*/ T16 w 516"/>
                <a:gd name="T18" fmla="+- 0 944 861"/>
                <a:gd name="T19" fmla="*/ 944 h 222"/>
                <a:gd name="T20" fmla="+- 0 4395 3900"/>
                <a:gd name="T21" fmla="*/ T20 w 516"/>
                <a:gd name="T22" fmla="+- 0 998 861"/>
                <a:gd name="T23" fmla="*/ 998 h 222"/>
                <a:gd name="T24" fmla="+- 0 4340 3900"/>
                <a:gd name="T25" fmla="*/ T24 w 516"/>
                <a:gd name="T26" fmla="+- 0 1042 861"/>
                <a:gd name="T27" fmla="*/ 1042 h 222"/>
                <a:gd name="T28" fmla="+- 0 4258 3900"/>
                <a:gd name="T29" fmla="*/ T28 w 516"/>
                <a:gd name="T30" fmla="+- 0 1072 861"/>
                <a:gd name="T31" fmla="*/ 1072 h 222"/>
                <a:gd name="T32" fmla="+- 0 4158 3900"/>
                <a:gd name="T33" fmla="*/ T32 w 516"/>
                <a:gd name="T34" fmla="+- 0 1083 861"/>
                <a:gd name="T35" fmla="*/ 1083 h 222"/>
                <a:gd name="T36" fmla="+- 0 4057 3900"/>
                <a:gd name="T37" fmla="*/ T36 w 516"/>
                <a:gd name="T38" fmla="+- 0 1072 861"/>
                <a:gd name="T39" fmla="*/ 1072 h 222"/>
                <a:gd name="T40" fmla="+- 0 3976 3900"/>
                <a:gd name="T41" fmla="*/ T40 w 516"/>
                <a:gd name="T42" fmla="+- 0 1042 861"/>
                <a:gd name="T43" fmla="*/ 1042 h 222"/>
                <a:gd name="T44" fmla="+- 0 3920 3900"/>
                <a:gd name="T45" fmla="*/ T44 w 516"/>
                <a:gd name="T46" fmla="+- 0 998 861"/>
                <a:gd name="T47" fmla="*/ 998 h 222"/>
                <a:gd name="T48" fmla="+- 0 3900 3900"/>
                <a:gd name="T49" fmla="*/ T48 w 516"/>
                <a:gd name="T50" fmla="+- 0 944 861"/>
                <a:gd name="T51" fmla="*/ 944 h 222"/>
                <a:gd name="T52" fmla="+- 0 3903 3900"/>
                <a:gd name="T53" fmla="*/ T52 w 516"/>
                <a:gd name="T54" fmla="+- 0 922 861"/>
                <a:gd name="T55" fmla="*/ 922 h 222"/>
                <a:gd name="T56" fmla="+- 0 3913 3900"/>
                <a:gd name="T57" fmla="*/ T56 w 516"/>
                <a:gd name="T58" fmla="+- 0 901 861"/>
                <a:gd name="T59" fmla="*/ 901 h 222"/>
                <a:gd name="T60" fmla="+- 0 3928 3900"/>
                <a:gd name="T61" fmla="*/ T60 w 516"/>
                <a:gd name="T62" fmla="+- 0 882 861"/>
                <a:gd name="T63" fmla="*/ 882 h 222"/>
                <a:gd name="T64" fmla="+- 0 3948 3900"/>
                <a:gd name="T65" fmla="*/ T64 w 516"/>
                <a:gd name="T66" fmla="+- 0 864 861"/>
                <a:gd name="T67" fmla="*/ 864 h 2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516" h="222">
                  <a:moveTo>
                    <a:pt x="463" y="0"/>
                  </a:moveTo>
                  <a:lnTo>
                    <a:pt x="485" y="19"/>
                  </a:lnTo>
                  <a:lnTo>
                    <a:pt x="502" y="39"/>
                  </a:lnTo>
                  <a:lnTo>
                    <a:pt x="512" y="60"/>
                  </a:lnTo>
                  <a:lnTo>
                    <a:pt x="515" y="83"/>
                  </a:lnTo>
                  <a:lnTo>
                    <a:pt x="495" y="137"/>
                  </a:lnTo>
                  <a:lnTo>
                    <a:pt x="440" y="181"/>
                  </a:lnTo>
                  <a:lnTo>
                    <a:pt x="358" y="211"/>
                  </a:lnTo>
                  <a:lnTo>
                    <a:pt x="258" y="222"/>
                  </a:lnTo>
                  <a:lnTo>
                    <a:pt x="157" y="211"/>
                  </a:lnTo>
                  <a:lnTo>
                    <a:pt x="76" y="181"/>
                  </a:lnTo>
                  <a:lnTo>
                    <a:pt x="20" y="137"/>
                  </a:lnTo>
                  <a:lnTo>
                    <a:pt x="0" y="83"/>
                  </a:lnTo>
                  <a:lnTo>
                    <a:pt x="3" y="61"/>
                  </a:lnTo>
                  <a:lnTo>
                    <a:pt x="13" y="40"/>
                  </a:lnTo>
                  <a:lnTo>
                    <a:pt x="28" y="21"/>
                  </a:lnTo>
                  <a:lnTo>
                    <a:pt x="48" y="3"/>
                  </a:lnTo>
                </a:path>
              </a:pathLst>
            </a:custGeom>
            <a:noFill/>
            <a:ln w="37186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Text Box 22">
              <a:extLst>
                <a:ext uri="{FF2B5EF4-FFF2-40B4-BE49-F238E27FC236}">
                  <a16:creationId xmlns:a16="http://schemas.microsoft.com/office/drawing/2014/main" id="{A39D65F1-80C9-4B02-801E-778A203332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3" y="599"/>
              <a:ext cx="122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82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Trục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 quay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Trái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Đất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23">
              <a:extLst>
                <a:ext uri="{FF2B5EF4-FFF2-40B4-BE49-F238E27FC236}">
                  <a16:creationId xmlns:a16="http://schemas.microsoft.com/office/drawing/2014/main" id="{673717A6-37EB-4B04-B770-98F32E272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5" y="1155"/>
              <a:ext cx="1000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82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Trục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Tahoma" panose="020B0604030504040204" pitchFamily="34" charset="0"/>
                </a:rPr>
                <a:t>từ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3302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ABFA93-506F-4825-BAE0-981FC920988F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8013817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2.Cực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Bắc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cực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Bắc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51BED3-144B-42EA-9BF5-5650D57E30F1}"/>
              </a:ext>
            </a:extLst>
          </p:cNvPr>
          <p:cNvSpPr txBox="1"/>
          <p:nvPr/>
        </p:nvSpPr>
        <p:spPr>
          <a:xfrm>
            <a:off x="0" y="1084871"/>
            <a:ext cx="121920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14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ABFA93-506F-4825-BAE0-981FC920988F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8013817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3.Sử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2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9DDD155-DBC5-45A3-9AB3-951CE7A0EFC7}"/>
              </a:ext>
            </a:extLst>
          </p:cNvPr>
          <p:cNvSpPr txBox="1"/>
          <p:nvPr/>
        </p:nvSpPr>
        <p:spPr>
          <a:xfrm>
            <a:off x="3131130" y="433063"/>
            <a:ext cx="4350327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799506-4374-4368-BA93-A2FE1BDB7A03}"/>
              </a:ext>
            </a:extLst>
          </p:cNvPr>
          <p:cNvSpPr txBox="1"/>
          <p:nvPr/>
        </p:nvSpPr>
        <p:spPr>
          <a:xfrm>
            <a:off x="3061855" y="1098726"/>
            <a:ext cx="9130145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20.5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H7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8F7E3B6-F351-4BD7-99E3-A275D57EB6EB}"/>
              </a:ext>
            </a:extLst>
          </p:cNvPr>
          <p:cNvSpPr txBox="1"/>
          <p:nvPr/>
        </p:nvSpPr>
        <p:spPr>
          <a:xfrm>
            <a:off x="71793" y="1897521"/>
            <a:ext cx="60960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H7. La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3" name="image1111.png">
            <a:extLst>
              <a:ext uri="{FF2B5EF4-FFF2-40B4-BE49-F238E27FC236}">
                <a16:creationId xmlns:a16="http://schemas.microsoft.com/office/drawing/2014/main" id="{42530D96-D74E-4EB0-9EAC-EB56FCA35D6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56415" y="1764389"/>
            <a:ext cx="2168929" cy="2543348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3466587-2326-40A1-BFD6-B395ABC8BDB9}"/>
              </a:ext>
            </a:extLst>
          </p:cNvPr>
          <p:cNvSpPr txBox="1"/>
          <p:nvPr/>
        </p:nvSpPr>
        <p:spPr>
          <a:xfrm>
            <a:off x="5777344" y="43206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47090">
              <a:spcBef>
                <a:spcPts val="35"/>
              </a:spcBef>
              <a:spcAft>
                <a:spcPts val="0"/>
              </a:spcAft>
            </a:pPr>
            <a:r>
              <a:rPr lang="vi-VN" sz="1800" dirty="0">
                <a:solidFill>
                  <a:schemeClr val="bg1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▲</a:t>
            </a:r>
            <a:r>
              <a:rPr lang="vi-VN" sz="1800" spc="-65" dirty="0">
                <a:solidFill>
                  <a:schemeClr val="bg1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vi-VN" sz="1800" b="1" spc="-5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20.5.</a:t>
            </a:r>
            <a:r>
              <a:rPr lang="vi-VN" sz="1800" b="1" spc="-4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vi-VN" sz="1800" spc="-6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96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ABFA93-506F-4825-BAE0-981FC920988F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8013817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3.Sử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45EEC4-CBA1-4427-A8D1-F08F00130E11}"/>
              </a:ext>
            </a:extLst>
          </p:cNvPr>
          <p:cNvSpPr txBox="1"/>
          <p:nvPr/>
        </p:nvSpPr>
        <p:spPr>
          <a:xfrm>
            <a:off x="415640" y="1042663"/>
            <a:ext cx="281247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6FABAA-7B40-478E-9108-5524604A4258}"/>
              </a:ext>
            </a:extLst>
          </p:cNvPr>
          <p:cNvSpPr txBox="1"/>
          <p:nvPr/>
        </p:nvSpPr>
        <p:spPr>
          <a:xfrm>
            <a:off x="2410691" y="1042663"/>
            <a:ext cx="97813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ỏ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hộp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vệ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nam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châm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quay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trục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51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06207C-4B2E-4AE1-BE7E-91F10EC36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172858"/>
              </p:ext>
            </p:extLst>
          </p:nvPr>
        </p:nvGraphicFramePr>
        <p:xfrm>
          <a:off x="1132114" y="914399"/>
          <a:ext cx="10450286" cy="55589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225143">
                  <a:extLst>
                    <a:ext uri="{9D8B030D-6E8A-4147-A177-3AD203B41FA5}">
                      <a16:colId xmlns:a16="http://schemas.microsoft.com/office/drawing/2014/main" val="305669402"/>
                    </a:ext>
                  </a:extLst>
                </a:gridCol>
                <a:gridCol w="5225143">
                  <a:extLst>
                    <a:ext uri="{9D8B030D-6E8A-4147-A177-3AD203B41FA5}">
                      <a16:colId xmlns:a16="http://schemas.microsoft.com/office/drawing/2014/main" val="780850499"/>
                    </a:ext>
                  </a:extLst>
                </a:gridCol>
              </a:tblGrid>
              <a:tr h="690555"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 dirty="0">
                          <a:effectLst/>
                        </a:rPr>
                        <a:t>Các</a:t>
                      </a:r>
                      <a:r>
                        <a:rPr lang="vi-VN" sz="2400" spc="-70" dirty="0">
                          <a:effectLst/>
                        </a:rPr>
                        <a:t> </a:t>
                      </a:r>
                      <a:r>
                        <a:rPr lang="vi-VN" sz="2400" spc="-10" dirty="0">
                          <a:effectLst/>
                        </a:rPr>
                        <a:t>kí</a:t>
                      </a:r>
                      <a:r>
                        <a:rPr lang="vi-VN" sz="2400" spc="-65" dirty="0">
                          <a:effectLst/>
                        </a:rPr>
                        <a:t> </a:t>
                      </a:r>
                      <a:r>
                        <a:rPr lang="vi-VN" sz="2400" spc="-10" dirty="0">
                          <a:effectLst/>
                        </a:rPr>
                        <a:t>hiệu</a:t>
                      </a:r>
                      <a:r>
                        <a:rPr lang="vi-VN" sz="2400" spc="-65" dirty="0">
                          <a:effectLst/>
                        </a:rPr>
                        <a:t> </a:t>
                      </a:r>
                      <a:r>
                        <a:rPr lang="vi-VN" sz="2400" spc="-10" dirty="0">
                          <a:effectLst/>
                        </a:rPr>
                        <a:t>trên</a:t>
                      </a:r>
                      <a:r>
                        <a:rPr lang="vi-VN" sz="2400" spc="-65" dirty="0">
                          <a:effectLst/>
                        </a:rPr>
                        <a:t> </a:t>
                      </a:r>
                      <a:r>
                        <a:rPr lang="vi-VN" sz="2400" spc="-5" dirty="0">
                          <a:effectLst/>
                        </a:rPr>
                        <a:t>la</a:t>
                      </a:r>
                      <a:r>
                        <a:rPr lang="vi-VN" sz="2400" spc="-65" dirty="0">
                          <a:effectLst/>
                        </a:rPr>
                        <a:t> </a:t>
                      </a:r>
                      <a:r>
                        <a:rPr lang="vi-VN" sz="2400" spc="-5" dirty="0">
                          <a:effectLst/>
                        </a:rPr>
                        <a:t>bàn</a:t>
                      </a:r>
                      <a:endParaRPr lang="en-US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Hướng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95233998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635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N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720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Bắc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7537065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502920" marR="49784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NE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720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</a:rPr>
                        <a:t>Đông</a:t>
                      </a:r>
                      <a:r>
                        <a:rPr lang="vi-VN" sz="2400" spc="-90">
                          <a:effectLst/>
                        </a:rPr>
                        <a:t> </a:t>
                      </a:r>
                      <a:r>
                        <a:rPr lang="vi-VN" sz="2400" spc="-5">
                          <a:effectLst/>
                        </a:rPr>
                        <a:t>Bắc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1619324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571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E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Đông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5605366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ES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 spc="-5">
                          <a:effectLst/>
                        </a:rPr>
                        <a:t>Đông</a:t>
                      </a:r>
                      <a:r>
                        <a:rPr lang="vi-VN" sz="2400" spc="-90">
                          <a:effectLst/>
                        </a:rPr>
                        <a:t> </a:t>
                      </a:r>
                      <a:r>
                        <a:rPr lang="vi-VN" sz="2400" spc="-5">
                          <a:effectLst/>
                        </a:rPr>
                        <a:t>Nam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94089829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571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S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Nam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7346072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SW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Tây</a:t>
                      </a:r>
                      <a:r>
                        <a:rPr lang="vi-VN" sz="2400" spc="-65">
                          <a:effectLst/>
                        </a:rPr>
                        <a:t> </a:t>
                      </a:r>
                      <a:r>
                        <a:rPr lang="vi-VN" sz="2400">
                          <a:effectLst/>
                        </a:rPr>
                        <a:t>Nam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64445712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571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W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720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Tây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8431226"/>
                  </a:ext>
                </a:extLst>
              </a:tr>
              <a:tr h="608552">
                <a:tc>
                  <a:txBody>
                    <a:bodyPr/>
                    <a:lstStyle/>
                    <a:p>
                      <a:pPr marL="502920" marR="49847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WN</a:t>
                      </a:r>
                      <a:endParaRPr lang="en-US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 marR="49720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vi-VN" sz="2400" spc="-5" dirty="0">
                          <a:effectLst/>
                        </a:rPr>
                        <a:t>Tây</a:t>
                      </a:r>
                      <a:r>
                        <a:rPr lang="vi-VN" sz="2400" spc="-70" dirty="0">
                          <a:effectLst/>
                        </a:rPr>
                        <a:t> </a:t>
                      </a:r>
                      <a:r>
                        <a:rPr lang="vi-VN" sz="2400" dirty="0">
                          <a:effectLst/>
                        </a:rPr>
                        <a:t>Bắc</a:t>
                      </a:r>
                      <a:endParaRPr lang="en-US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163442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E2C6CD3-8183-429F-B047-BF9EE62ECB47}"/>
              </a:ext>
            </a:extLst>
          </p:cNvPr>
          <p:cNvSpPr txBox="1"/>
          <p:nvPr/>
        </p:nvSpPr>
        <p:spPr>
          <a:xfrm>
            <a:off x="3802743" y="150591"/>
            <a:ext cx="6618514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20.1. </a:t>
            </a:r>
            <a:r>
              <a:rPr lang="en-US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endParaRPr lang="en-US" sz="2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73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9DDD155-DBC5-45A3-9AB3-951CE7A0EFC7}"/>
              </a:ext>
            </a:extLst>
          </p:cNvPr>
          <p:cNvSpPr txBox="1"/>
          <p:nvPr/>
        </p:nvSpPr>
        <p:spPr>
          <a:xfrm>
            <a:off x="3131130" y="433063"/>
            <a:ext cx="4350327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799506-4374-4368-BA93-A2FE1BDB7A03}"/>
              </a:ext>
            </a:extLst>
          </p:cNvPr>
          <p:cNvSpPr txBox="1"/>
          <p:nvPr/>
        </p:nvSpPr>
        <p:spPr>
          <a:xfrm>
            <a:off x="243841" y="2796734"/>
            <a:ext cx="121920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H8, H9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73F75D-438E-4073-9EC2-DBC4E1BFE2BC}"/>
              </a:ext>
            </a:extLst>
          </p:cNvPr>
          <p:cNvSpPr txBox="1"/>
          <p:nvPr/>
        </p:nvSpPr>
        <p:spPr>
          <a:xfrm>
            <a:off x="-152400" y="3593189"/>
            <a:ext cx="11916228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H8.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703D49-2BB8-4B5A-B7C6-40015CFD1E06}"/>
              </a:ext>
            </a:extLst>
          </p:cNvPr>
          <p:cNvSpPr txBox="1"/>
          <p:nvPr/>
        </p:nvSpPr>
        <p:spPr>
          <a:xfrm>
            <a:off x="-152400" y="4139703"/>
            <a:ext cx="91186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H9. Kim la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A214B0-99CE-4F35-8EF5-E8992BAB7F2B}"/>
              </a:ext>
            </a:extLst>
          </p:cNvPr>
          <p:cNvSpPr txBox="1"/>
          <p:nvPr/>
        </p:nvSpPr>
        <p:spPr>
          <a:xfrm>
            <a:off x="-595812" y="1770001"/>
            <a:ext cx="12787812" cy="862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05" lvl="2">
              <a:lnSpc>
                <a:spcPct val="108000"/>
              </a:lnSpc>
              <a:spcBef>
                <a:spcPts val="640"/>
              </a:spcBef>
              <a:spcAft>
                <a:spcPts val="0"/>
              </a:spcAft>
              <a:buSzPts val="1200"/>
              <a:tabLst>
                <a:tab pos="826770" algn="l"/>
              </a:tabLst>
            </a:pP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vi-VN" sz="2400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vi-VN" sz="2400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(S)</a:t>
            </a:r>
            <a:r>
              <a:rPr lang="vi-VN" sz="2400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Bắc</a:t>
            </a:r>
            <a:r>
              <a:rPr lang="vi-VN" sz="2400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(N)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vi-VN" sz="2400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bàn.</a:t>
            </a:r>
            <a:r>
              <a:rPr lang="vi-VN" sz="2400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vi-VN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vi-VN" sz="2400" spc="-2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vi-VN" sz="2400" spc="-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vi-VN" sz="2400" spc="-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biệt.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532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ABFA93-506F-4825-BAE0-981FC920988F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8013817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1889BC-9557-47D3-AA27-70B558C2872A}"/>
              </a:ext>
            </a:extLst>
          </p:cNvPr>
          <p:cNvSpPr txBox="1"/>
          <p:nvPr/>
        </p:nvSpPr>
        <p:spPr>
          <a:xfrm>
            <a:off x="0" y="1155734"/>
            <a:ext cx="12191999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duy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12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9DDD155-DBC5-45A3-9AB3-951CE7A0EFC7}"/>
              </a:ext>
            </a:extLst>
          </p:cNvPr>
          <p:cNvSpPr txBox="1"/>
          <p:nvPr/>
        </p:nvSpPr>
        <p:spPr>
          <a:xfrm>
            <a:off x="3131130" y="433063"/>
            <a:ext cx="4350327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A214B0-99CE-4F35-8EF5-E8992BAB7F2B}"/>
              </a:ext>
            </a:extLst>
          </p:cNvPr>
          <p:cNvSpPr txBox="1"/>
          <p:nvPr/>
        </p:nvSpPr>
        <p:spPr>
          <a:xfrm>
            <a:off x="0" y="1209562"/>
            <a:ext cx="12192000" cy="939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05" lvl="2">
              <a:lnSpc>
                <a:spcPct val="108000"/>
              </a:lnSpc>
              <a:spcBef>
                <a:spcPts val="640"/>
              </a:spcBef>
              <a:spcAft>
                <a:spcPts val="0"/>
              </a:spcAft>
              <a:buSzPts val="1200"/>
              <a:tabLst>
                <a:tab pos="826770" algn="l"/>
              </a:tabLs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cổng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905" lvl="2">
              <a:lnSpc>
                <a:spcPct val="108000"/>
              </a:lnSpc>
              <a:spcBef>
                <a:spcPts val="640"/>
              </a:spcBef>
              <a:spcAft>
                <a:spcPts val="0"/>
              </a:spcAft>
              <a:buSzPts val="1200"/>
              <a:tabLst>
                <a:tab pos="826770" algn="l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73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306FE597-A435-4B86-9B1F-AC2CF13EDBB4}"/>
              </a:ext>
            </a:extLst>
          </p:cNvPr>
          <p:cNvSpPr txBox="1"/>
          <p:nvPr/>
        </p:nvSpPr>
        <p:spPr>
          <a:xfrm>
            <a:off x="3396996" y="5566910"/>
            <a:ext cx="6099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dirty="0">
                <a:solidFill>
                  <a:schemeClr val="bg1"/>
                </a:solidFill>
              </a:rPr>
              <a:t>https://www.youtube.com/watch?v=ga_HPfNRIc8&amp;t=13s</a:t>
            </a:r>
          </a:p>
        </p:txBody>
      </p:sp>
      <p:pic>
        <p:nvPicPr>
          <p:cNvPr id="2" name="Online Media 1" title="thí nghiệm kim nam châm luôn chỉ hướng Bắc Nam">
            <a:hlinkClick r:id="" action="ppaction://media"/>
            <a:extLst>
              <a:ext uri="{FF2B5EF4-FFF2-40B4-BE49-F238E27FC236}">
                <a16:creationId xmlns:a16="http://schemas.microsoft.com/office/drawing/2014/main" id="{14B6E2D3-0418-425B-AE2A-4BA02AF438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88261" y="468630"/>
            <a:ext cx="8881007" cy="501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0" y="1288284"/>
            <a:ext cx="10016835" cy="160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10000"/>
              </a:lnSpc>
              <a:spcAft>
                <a:spcPts val="300"/>
              </a:spcAft>
              <a:buClr>
                <a:srgbClr val="44546A"/>
              </a:buClr>
              <a:buSzPct val="70000"/>
              <a:defRPr/>
            </a:pPr>
            <a:endParaRPr lang="vi-VN" sz="44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0000"/>
              </a:lnSpc>
              <a:spcAft>
                <a:spcPts val="300"/>
              </a:spcAft>
              <a:buClr>
                <a:srgbClr val="44546A"/>
              </a:buClr>
              <a:buSzPct val="70000"/>
              <a:defRPr/>
            </a:pPr>
            <a:r>
              <a:rPr lang="en-US" sz="2800" b="1" dirty="0" err="1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20: TỪ TRƯỜNG TRÁI ĐẤT – SỬ DỤNG LA BÀN</a:t>
            </a:r>
          </a:p>
          <a:p>
            <a:pPr algn="ctr">
              <a:lnSpc>
                <a:spcPct val="110000"/>
              </a:lnSpc>
              <a:spcAft>
                <a:spcPts val="300"/>
              </a:spcAft>
              <a:buClr>
                <a:srgbClr val="44546A"/>
              </a:buClr>
              <a:buSzPct val="70000"/>
              <a:defRPr/>
            </a:pPr>
            <a:r>
              <a: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vi-VN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HỦ ĐỀ</a:t>
            </a:r>
            <a:r>
              <a:rPr 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6: TỪ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0E45AC7-5C27-4635-B8D9-9B0F83E88792}"/>
              </a:ext>
            </a:extLst>
          </p:cNvPr>
          <p:cNvCxnSpPr>
            <a:cxnSpLocks/>
          </p:cNvCxnSpPr>
          <p:nvPr/>
        </p:nvCxnSpPr>
        <p:spPr>
          <a:xfrm>
            <a:off x="2575560" y="3038272"/>
            <a:ext cx="704088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9913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9">
            <a:extLst>
              <a:ext uri="{FF2B5EF4-FFF2-40B4-BE49-F238E27FC236}">
                <a16:creationId xmlns:a16="http://schemas.microsoft.com/office/drawing/2014/main" id="{EEF3889A-7FCC-4C22-AF50-82B4E76D26E2}"/>
              </a:ext>
            </a:extLst>
          </p:cNvPr>
          <p:cNvGrpSpPr/>
          <p:nvPr/>
        </p:nvGrpSpPr>
        <p:grpSpPr>
          <a:xfrm>
            <a:off x="2563090" y="2681421"/>
            <a:ext cx="8783784" cy="3549999"/>
            <a:chOff x="6673516" y="1376660"/>
            <a:chExt cx="4977689" cy="3867292"/>
          </a:xfrm>
        </p:grpSpPr>
        <p:sp>
          <p:nvSpPr>
            <p:cNvPr id="3" name="矩形 39">
              <a:extLst>
                <a:ext uri="{FF2B5EF4-FFF2-40B4-BE49-F238E27FC236}">
                  <a16:creationId xmlns:a16="http://schemas.microsoft.com/office/drawing/2014/main" id="{D1BD6FAD-A13C-4492-8786-7B3852C27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9637" y="1376660"/>
              <a:ext cx="2684121" cy="805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ts val="750"/>
                </a:spcBef>
              </a:pP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Từ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trường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của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trái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đất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Elsie" panose="02000000000000000000" charset="0"/>
                <a:cs typeface="Arial" panose="020B0604020202020204" pitchFamily="34" charset="0"/>
              </a:endParaRPr>
            </a:p>
          </p:txBody>
        </p:sp>
        <p:sp>
          <p:nvSpPr>
            <p:cNvPr id="4" name="矩形 18">
              <a:extLst>
                <a:ext uri="{FF2B5EF4-FFF2-40B4-BE49-F238E27FC236}">
                  <a16:creationId xmlns:a16="http://schemas.microsoft.com/office/drawing/2014/main" id="{80BF7C06-A7FE-457F-9872-BC3D6E14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8846" y="2400560"/>
              <a:ext cx="3549040" cy="91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dist">
                <a:lnSpc>
                  <a:spcPct val="150000"/>
                </a:lnSpc>
                <a:spcBef>
                  <a:spcPts val="750"/>
                </a:spcBef>
              </a:pP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Cực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Bắc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địa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từ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và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cực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Bắc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địa</a:t>
              </a:r>
              <a:r>
                <a:rPr lang="en-US" altLang="zh-CN" sz="3600" dirty="0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 </a:t>
              </a:r>
              <a:r>
                <a:rPr lang="en-US" altLang="zh-CN" sz="3600" dirty="0" err="1">
                  <a:solidFill>
                    <a:schemeClr val="bg1"/>
                  </a:solidFill>
                  <a:latin typeface="Elsie" panose="02000000000000000000" charset="0"/>
                  <a:ea typeface="Elsie" panose="02000000000000000000" charset="0"/>
                  <a:cs typeface="宋体" panose="02010600030101010101" pitchFamily="2" charset="-122"/>
                </a:rPr>
                <a:t>lí</a:t>
              </a:r>
              <a:endParaRPr lang="zh-CN" altLang="en-US" sz="3600" dirty="0">
                <a:solidFill>
                  <a:schemeClr val="bg1"/>
                </a:solidFill>
                <a:latin typeface="Elsie" panose="02000000000000000000" charset="0"/>
                <a:ea typeface="Elsie" panose="02000000000000000000" charset="0"/>
                <a:cs typeface="宋体" panose="02010600030101010101" pitchFamily="2" charset="-122"/>
              </a:endParaRPr>
            </a:p>
          </p:txBody>
        </p:sp>
        <p:sp>
          <p:nvSpPr>
            <p:cNvPr id="5" name="矩形 39">
              <a:extLst>
                <a:ext uri="{FF2B5EF4-FFF2-40B4-BE49-F238E27FC236}">
                  <a16:creationId xmlns:a16="http://schemas.microsoft.com/office/drawing/2014/main" id="{E90F85DF-E7E8-41F8-B4B3-332B7A7EE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8846" y="3633396"/>
              <a:ext cx="4162359" cy="1610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dist">
                <a:lnSpc>
                  <a:spcPct val="150000"/>
                </a:lnSpc>
                <a:spcBef>
                  <a:spcPts val="750"/>
                </a:spcBef>
              </a:pP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Sử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dụng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la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bàn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để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tìm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hướng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địa</a:t>
              </a:r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lí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Elsie" panose="02000000000000000000" charset="0"/>
                <a:cs typeface="Arial" panose="020B0604020202020204" pitchFamily="34" charset="0"/>
              </a:endParaRPr>
            </a:p>
          </p:txBody>
        </p:sp>
        <p:sp>
          <p:nvSpPr>
            <p:cNvPr id="7" name="矩形 25">
              <a:extLst>
                <a:ext uri="{FF2B5EF4-FFF2-40B4-BE49-F238E27FC236}">
                  <a16:creationId xmlns:a16="http://schemas.microsoft.com/office/drawing/2014/main" id="{E3F656CC-288A-4973-B3CF-9265DA649DB8}"/>
                </a:ext>
              </a:extLst>
            </p:cNvPr>
            <p:cNvSpPr/>
            <p:nvPr/>
          </p:nvSpPr>
          <p:spPr>
            <a:xfrm>
              <a:off x="6673517" y="1422219"/>
              <a:ext cx="731027" cy="731027"/>
            </a:xfrm>
            <a:prstGeom prst="roundRect">
              <a:avLst/>
            </a:prstGeom>
            <a:solidFill>
              <a:srgbClr val="0090A4"/>
            </a:solidFill>
            <a:ln>
              <a:solidFill>
                <a:srgbClr val="F7CA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CN" sz="2800" dirty="0">
                  <a:solidFill>
                    <a:srgbClr val="FFFF00"/>
                  </a:solidFill>
                  <a:latin typeface="Elsie" panose="02000000000000000000" charset="0"/>
                  <a:ea typeface="Elsie" panose="02000000000000000000" charset="0"/>
                </a:rPr>
                <a:t>1</a:t>
              </a:r>
              <a:endParaRPr lang="zh-CN" altLang="en-US" sz="2800" dirty="0">
                <a:solidFill>
                  <a:srgbClr val="FFFF00"/>
                </a:solidFill>
                <a:latin typeface="Elsie" panose="02000000000000000000" charset="0"/>
                <a:ea typeface="Elsie" panose="02000000000000000000" charset="0"/>
              </a:endParaRPr>
            </a:p>
          </p:txBody>
        </p:sp>
        <p:sp>
          <p:nvSpPr>
            <p:cNvPr id="8" name="矩形 26">
              <a:extLst>
                <a:ext uri="{FF2B5EF4-FFF2-40B4-BE49-F238E27FC236}">
                  <a16:creationId xmlns:a16="http://schemas.microsoft.com/office/drawing/2014/main" id="{B4E65A94-CA44-4915-AF04-46F22A10DA52}"/>
                </a:ext>
              </a:extLst>
            </p:cNvPr>
            <p:cNvSpPr/>
            <p:nvPr/>
          </p:nvSpPr>
          <p:spPr>
            <a:xfrm>
              <a:off x="6673516" y="3818141"/>
              <a:ext cx="731026" cy="731028"/>
            </a:xfrm>
            <a:prstGeom prst="roundRect">
              <a:avLst/>
            </a:prstGeom>
            <a:solidFill>
              <a:srgbClr val="0090A4"/>
            </a:solidFill>
            <a:ln>
              <a:solidFill>
                <a:srgbClr val="F7CA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CN" sz="2800" dirty="0">
                  <a:solidFill>
                    <a:srgbClr val="FFFF00"/>
                  </a:solidFill>
                  <a:latin typeface="Elsie" panose="02000000000000000000" charset="0"/>
                  <a:ea typeface="Elsie" panose="02000000000000000000" charset="0"/>
                </a:rPr>
                <a:t>3</a:t>
              </a:r>
              <a:endParaRPr lang="zh-CN" altLang="en-US" sz="2800" dirty="0">
                <a:solidFill>
                  <a:srgbClr val="FFFF00"/>
                </a:solidFill>
                <a:latin typeface="Elsie" panose="02000000000000000000" charset="0"/>
                <a:ea typeface="Elsie" panose="02000000000000000000" charset="0"/>
              </a:endParaRPr>
            </a:p>
          </p:txBody>
        </p:sp>
        <p:sp>
          <p:nvSpPr>
            <p:cNvPr id="9" name="矩形 27">
              <a:extLst>
                <a:ext uri="{FF2B5EF4-FFF2-40B4-BE49-F238E27FC236}">
                  <a16:creationId xmlns:a16="http://schemas.microsoft.com/office/drawing/2014/main" id="{ABC2CF85-C084-46C7-BEC1-76EAD00C3C79}"/>
                </a:ext>
              </a:extLst>
            </p:cNvPr>
            <p:cNvSpPr/>
            <p:nvPr/>
          </p:nvSpPr>
          <p:spPr>
            <a:xfrm>
              <a:off x="6673517" y="2581859"/>
              <a:ext cx="731026" cy="731026"/>
            </a:xfrm>
            <a:prstGeom prst="roundRect">
              <a:avLst/>
            </a:prstGeom>
            <a:solidFill>
              <a:srgbClr val="0090A4"/>
            </a:solidFill>
            <a:ln>
              <a:solidFill>
                <a:srgbClr val="F7CA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CN" sz="2800" dirty="0">
                  <a:solidFill>
                    <a:srgbClr val="FFFF00"/>
                  </a:solidFill>
                  <a:latin typeface="Elsie" panose="02000000000000000000" charset="0"/>
                  <a:ea typeface="Elsie" panose="02000000000000000000" charset="0"/>
                </a:rPr>
                <a:t>2</a:t>
              </a:r>
              <a:endParaRPr lang="zh-CN" altLang="en-US" sz="2800" dirty="0">
                <a:solidFill>
                  <a:srgbClr val="FFFF00"/>
                </a:solidFill>
                <a:latin typeface="Elsie" panose="02000000000000000000" charset="0"/>
                <a:ea typeface="Elsie" panose="02000000000000000000" charset="0"/>
              </a:endParaRPr>
            </a:p>
          </p:txBody>
        </p:sp>
      </p:grpSp>
      <p:grpSp>
        <p:nvGrpSpPr>
          <p:cNvPr id="11" name="组合 30">
            <a:extLst>
              <a:ext uri="{FF2B5EF4-FFF2-40B4-BE49-F238E27FC236}">
                <a16:creationId xmlns:a16="http://schemas.microsoft.com/office/drawing/2014/main" id="{D9313A44-C315-4AA1-B16E-268BBEA4A462}"/>
              </a:ext>
            </a:extLst>
          </p:cNvPr>
          <p:cNvGrpSpPr/>
          <p:nvPr/>
        </p:nvGrpSpPr>
        <p:grpSpPr>
          <a:xfrm>
            <a:off x="2749006" y="1645813"/>
            <a:ext cx="7049588" cy="769441"/>
            <a:chOff x="3803490" y="3472250"/>
            <a:chExt cx="5288781" cy="769441"/>
          </a:xfrm>
        </p:grpSpPr>
        <p:sp>
          <p:nvSpPr>
            <p:cNvPr id="12" name="矩形 31">
              <a:extLst>
                <a:ext uri="{FF2B5EF4-FFF2-40B4-BE49-F238E27FC236}">
                  <a16:creationId xmlns:a16="http://schemas.microsoft.com/office/drawing/2014/main" id="{A3044410-8254-4FB3-8FF5-5A4D4515504F}"/>
                </a:ext>
              </a:extLst>
            </p:cNvPr>
            <p:cNvSpPr/>
            <p:nvPr/>
          </p:nvSpPr>
          <p:spPr>
            <a:xfrm>
              <a:off x="3803490" y="3929741"/>
              <a:ext cx="114462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rgbClr val="FFFF00"/>
                </a:solidFill>
                <a:latin typeface="Elsie" panose="02000000000000000000" charset="0"/>
                <a:ea typeface="Elsie" panose="02000000000000000000" charset="0"/>
              </a:endParaRPr>
            </a:p>
          </p:txBody>
        </p:sp>
        <p:sp>
          <p:nvSpPr>
            <p:cNvPr id="13" name="矩形 32">
              <a:extLst>
                <a:ext uri="{FF2B5EF4-FFF2-40B4-BE49-F238E27FC236}">
                  <a16:creationId xmlns:a16="http://schemas.microsoft.com/office/drawing/2014/main" id="{85171CC9-3D73-4253-A39B-54D816DF682F}"/>
                </a:ext>
              </a:extLst>
            </p:cNvPr>
            <p:cNvSpPr/>
            <p:nvPr/>
          </p:nvSpPr>
          <p:spPr>
            <a:xfrm>
              <a:off x="7947644" y="3929741"/>
              <a:ext cx="114462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rgbClr val="FFFF00"/>
                </a:solidFill>
                <a:latin typeface="Elsie" panose="02000000000000000000" charset="0"/>
                <a:ea typeface="Elsie" panose="02000000000000000000" charset="0"/>
              </a:endParaRPr>
            </a:p>
          </p:txBody>
        </p:sp>
        <p:sp>
          <p:nvSpPr>
            <p:cNvPr id="14" name="TextBox 4">
              <a:extLst>
                <a:ext uri="{FF2B5EF4-FFF2-40B4-BE49-F238E27FC236}">
                  <a16:creationId xmlns:a16="http://schemas.microsoft.com/office/drawing/2014/main" id="{CE79A9DF-5E7E-400F-93DB-DF295E20EB8D}"/>
                </a:ext>
              </a:extLst>
            </p:cNvPr>
            <p:cNvSpPr txBox="1"/>
            <p:nvPr/>
          </p:nvSpPr>
          <p:spPr>
            <a:xfrm>
              <a:off x="5092700" y="3472250"/>
              <a:ext cx="271036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b="1" spc="600" dirty="0">
                  <a:solidFill>
                    <a:srgbClr val="FFFF00"/>
                  </a:solidFill>
                  <a:latin typeface="Arial" panose="020B0604020202020204" pitchFamily="34" charset="0"/>
                  <a:ea typeface="Elsie" panose="02000000000000000000" charset="0"/>
                  <a:cs typeface="Arial" panose="020B0604020202020204" pitchFamily="34" charset="0"/>
                </a:rPr>
                <a:t>NỘI DUNG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52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2DF8-59DF-47FD-A507-FB4B84ACF0DA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5965533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trường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Trái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đất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41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4AEC359-AE3B-429E-88D5-8B8ABCBEA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848" y="1013570"/>
            <a:ext cx="6242304" cy="437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300"/>
              </a:spcAft>
              <a:buClr>
                <a:schemeClr val="tx2"/>
              </a:buClr>
              <a:buSzPct val="70000"/>
            </a:pP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đôi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cùng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9C0EF3-CF22-4525-8234-350DBC65F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280" y="1759414"/>
            <a:ext cx="4549840" cy="43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300"/>
              </a:spcAft>
              <a:buClr>
                <a:schemeClr val="tx2"/>
              </a:buClr>
              <a:buSzPct val="70000"/>
            </a:pP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hiểu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thông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tin ở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mục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BB9B57-3D72-4D26-9AE6-36C9631A3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950" y="2389808"/>
            <a:ext cx="7705902" cy="437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300"/>
              </a:spcAft>
              <a:buClr>
                <a:schemeClr val="tx2"/>
              </a:buClr>
              <a:buSzPct val="70000"/>
            </a:pP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H1, H2, H3, H4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phiếu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CF4CAF-4709-40E4-A797-51C35FB9A9CA}"/>
              </a:ext>
            </a:extLst>
          </p:cNvPr>
          <p:cNvSpPr txBox="1"/>
          <p:nvPr/>
        </p:nvSpPr>
        <p:spPr>
          <a:xfrm>
            <a:off x="0" y="3093780"/>
            <a:ext cx="121920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H1.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khoa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khẳng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C29917-0D50-4781-8A02-35184C4D95FC}"/>
              </a:ext>
            </a:extLst>
          </p:cNvPr>
          <p:cNvSpPr txBox="1"/>
          <p:nvPr/>
        </p:nvSpPr>
        <p:spPr>
          <a:xfrm>
            <a:off x="-1" y="3766047"/>
            <a:ext cx="8312727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H2.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khẳng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8BEC9-094F-4A4A-9FB1-9165C96428DD}"/>
              </a:ext>
            </a:extLst>
          </p:cNvPr>
          <p:cNvSpPr txBox="1"/>
          <p:nvPr/>
        </p:nvSpPr>
        <p:spPr>
          <a:xfrm>
            <a:off x="-1" y="4438314"/>
            <a:ext cx="9660081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H3.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Nam?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F5966A-9265-447D-ADBA-4E4472D146C5}"/>
              </a:ext>
            </a:extLst>
          </p:cNvPr>
          <p:cNvSpPr txBox="1"/>
          <p:nvPr/>
        </p:nvSpPr>
        <p:spPr>
          <a:xfrm>
            <a:off x="0" y="5110581"/>
            <a:ext cx="12192000" cy="863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H4.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20.3,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lam,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lơ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nằm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5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11" grpId="0"/>
      <p:bldP spid="9" grpId="0"/>
      <p:bldP spid="12" grpId="0"/>
      <p:bldP spid="13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2DF8-59DF-47FD-A507-FB4B84ACF0DA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5965533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trường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Trái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đất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image1100.jpeg">
            <a:extLst>
              <a:ext uri="{FF2B5EF4-FFF2-40B4-BE49-F238E27FC236}">
                <a16:creationId xmlns:a16="http://schemas.microsoft.com/office/drawing/2014/main" id="{33B31567-1698-4E25-A5F1-45D321271F2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7346" y="1355378"/>
            <a:ext cx="2711450" cy="1791970"/>
          </a:xfrm>
          <a:prstGeom prst="rect">
            <a:avLst/>
          </a:prstGeom>
        </p:spPr>
      </p:pic>
      <p:pic>
        <p:nvPicPr>
          <p:cNvPr id="5" name="image1101.jpeg">
            <a:extLst>
              <a:ext uri="{FF2B5EF4-FFF2-40B4-BE49-F238E27FC236}">
                <a16:creationId xmlns:a16="http://schemas.microsoft.com/office/drawing/2014/main" id="{F49C3DD9-7571-4CC9-8187-E334DFF1568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26034" y="1355378"/>
            <a:ext cx="2696845" cy="17824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B48F4A-80BF-435B-9A80-C49EDAB0AC96}"/>
              </a:ext>
            </a:extLst>
          </p:cNvPr>
          <p:cNvSpPr txBox="1"/>
          <p:nvPr/>
        </p:nvSpPr>
        <p:spPr>
          <a:xfrm>
            <a:off x="-784634" y="3708288"/>
            <a:ext cx="64423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5030">
              <a:spcBef>
                <a:spcPts val="135"/>
              </a:spcBef>
              <a:spcAft>
                <a:spcPts val="0"/>
              </a:spcAft>
            </a:pPr>
            <a:r>
              <a:rPr lang="vi-VN" sz="1800" spc="-10" dirty="0">
                <a:solidFill>
                  <a:schemeClr val="bg1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▲</a:t>
            </a:r>
            <a:r>
              <a:rPr lang="vi-VN" sz="1800" spc="-85" dirty="0">
                <a:solidFill>
                  <a:schemeClr val="bg1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spc="-1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vi-VN" sz="1800" b="1" spc="-7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spc="-1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20.2.</a:t>
            </a:r>
            <a:r>
              <a:rPr lang="vi-VN" sz="1800" b="1" spc="-6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1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1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1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1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ở: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Bắc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cực;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age1102.jpeg">
            <a:extLst>
              <a:ext uri="{FF2B5EF4-FFF2-40B4-BE49-F238E27FC236}">
                <a16:creationId xmlns:a16="http://schemas.microsoft.com/office/drawing/2014/main" id="{A532CFE2-B910-4A33-AA38-B33EC3306731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44336" y="1417252"/>
            <a:ext cx="3648710" cy="2276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6026A4-6202-4688-93C9-228D8A9A969C}"/>
              </a:ext>
            </a:extLst>
          </p:cNvPr>
          <p:cNvSpPr txBox="1"/>
          <p:nvPr/>
        </p:nvSpPr>
        <p:spPr>
          <a:xfrm>
            <a:off x="6396355" y="3878393"/>
            <a:ext cx="46966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3305">
              <a:spcBef>
                <a:spcPts val="320"/>
              </a:spcBef>
              <a:spcAft>
                <a:spcPts val="0"/>
              </a:spcAft>
            </a:pPr>
            <a:r>
              <a:rPr lang="vi-VN" sz="1800" spc="-5" dirty="0">
                <a:solidFill>
                  <a:schemeClr val="bg1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▲</a:t>
            </a:r>
            <a:r>
              <a:rPr lang="vi-VN" sz="1800" spc="-85" dirty="0">
                <a:solidFill>
                  <a:schemeClr val="bg1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vi-VN" sz="1800" b="1" spc="-7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20.3.</a:t>
            </a:r>
            <a:r>
              <a:rPr lang="vi-VN" sz="1800" b="1" spc="-6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lớn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1800" spc="-9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800" spc="-12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Đất;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sắc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1800" spc="-9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lớn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971B33-BC19-4214-ABCC-F182515F950D}"/>
              </a:ext>
            </a:extLst>
          </p:cNvPr>
          <p:cNvSpPr txBox="1"/>
          <p:nvPr/>
        </p:nvSpPr>
        <p:spPr>
          <a:xfrm>
            <a:off x="756718" y="3147348"/>
            <a:ext cx="17699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Bắc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F0C5DF-6E8A-4098-BD36-E4F63D9CF2D1}"/>
              </a:ext>
            </a:extLst>
          </p:cNvPr>
          <p:cNvSpPr txBox="1"/>
          <p:nvPr/>
        </p:nvSpPr>
        <p:spPr>
          <a:xfrm>
            <a:off x="4008001" y="3137823"/>
            <a:ext cx="25596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vi-VN" sz="1800" spc="-8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spc="-5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4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2DF8-59DF-47FD-A507-FB4B84ACF0DA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5965533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trường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Trái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đất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2FC045-1D56-497B-AE65-7C5D50070C2F}"/>
              </a:ext>
            </a:extLst>
          </p:cNvPr>
          <p:cNvSpPr txBox="1"/>
          <p:nvPr/>
        </p:nvSpPr>
        <p:spPr>
          <a:xfrm>
            <a:off x="0" y="1084871"/>
            <a:ext cx="121920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ABFA93-506F-4825-BAE0-981FC920988F}"/>
              </a:ext>
            </a:extLst>
          </p:cNvPr>
          <p:cNvSpPr txBox="1">
            <a:spLocks noChangeArrowheads="1"/>
          </p:cNvSpPr>
          <p:nvPr/>
        </p:nvSpPr>
        <p:spPr>
          <a:xfrm>
            <a:off x="257346" y="235444"/>
            <a:ext cx="8013817" cy="564030"/>
          </a:xfrm>
          <a:prstGeom prst="rect">
            <a:avLst/>
          </a:prstGeom>
        </p:spPr>
        <p:txBody>
          <a:bodyPr vert="horz" lIns="71718" tIns="35859" rIns="71718" bIns="35859" rtlCol="0" anchor="ctr">
            <a:noAutofit/>
          </a:bodyPr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0597"/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2.Cực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Bắc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cực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Bắc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altLang="vi-VN" sz="3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vi-VN" sz="32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endParaRPr lang="vi-VN" altLang="vi-VN" sz="32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68554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714</Words>
  <Application>Microsoft Office PowerPoint</Application>
  <PresentationFormat>Widescreen</PresentationFormat>
  <Paragraphs>90</Paragraphs>
  <Slides>18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Elsie</vt:lpstr>
      <vt:lpstr>Lucida Sans Unicode</vt:lpstr>
      <vt:lpstr>Tahoma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VnTeach.Com; Le Dung</dc:creator>
  <cp:keywords>VnTeach.Com</cp:keywords>
  <cp:lastModifiedBy>ACER</cp:lastModifiedBy>
  <cp:revision>96</cp:revision>
  <dcterms:created xsi:type="dcterms:W3CDTF">2021-08-15T04:56:08Z</dcterms:created>
  <dcterms:modified xsi:type="dcterms:W3CDTF">2022-07-12T15:27:33Z</dcterms:modified>
</cp:coreProperties>
</file>