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BC00"/>
    <a:srgbClr val="680E17"/>
    <a:srgbClr val="37287B"/>
    <a:srgbClr val="5146AF"/>
    <a:srgbClr val="DA5431"/>
    <a:srgbClr val="1A1A1A"/>
    <a:srgbClr val="FFD41D"/>
    <a:srgbClr val="FFE471"/>
    <a:srgbClr val="FFDF85"/>
    <a:srgbClr val="FEB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96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1" y="1197405"/>
            <a:ext cx="8229600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065" y="2724455"/>
            <a:ext cx="8229600" cy="880830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68" y="281175"/>
            <a:ext cx="8246070" cy="89984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68" y="1502815"/>
            <a:ext cx="8246070" cy="3264448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886" y="460824"/>
            <a:ext cx="608637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323749"/>
            <a:ext cx="6071059" cy="33441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79" y="245216"/>
            <a:ext cx="8076896" cy="90286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808224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280621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08224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80621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2017-08-01T15:40:51Z</dcterms:created>
  <dcterms:modified xsi:type="dcterms:W3CDTF">2020-08-17T15:14:25Z</dcterms:modified>
</cp:coreProperties>
</file>