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5" r:id="rId1"/>
    <p:sldMasterId id="2147483802" r:id="rId2"/>
    <p:sldMasterId id="2147483828" r:id="rId3"/>
  </p:sldMasterIdLst>
  <p:notesMasterIdLst>
    <p:notesMasterId r:id="rId12"/>
  </p:notesMasterIdLst>
  <p:sldIdLst>
    <p:sldId id="360" r:id="rId4"/>
    <p:sldId id="355" r:id="rId5"/>
    <p:sldId id="314" r:id="rId6"/>
    <p:sldId id="317" r:id="rId7"/>
    <p:sldId id="298" r:id="rId8"/>
    <p:sldId id="300" r:id="rId9"/>
    <p:sldId id="371" r:id="rId10"/>
    <p:sldId id="377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Wingdings 3" panose="05040102010807070707" pitchFamily="18" charset="2"/>
      <p:regular r:id="rId17"/>
    </p:embeddedFont>
    <p:embeddedFont>
      <p:font typeface=".VnTime" panose="020B0604020202020204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914CB1-AC02-4188-A04A-137A4020711B}" type="doc">
      <dgm:prSet loTypeId="urn:microsoft.com/office/officeart/2005/8/layout/hierarchy3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BZ"/>
        </a:p>
      </dgm:t>
    </dgm:pt>
    <dgm:pt modelId="{1FA75A3A-FA7C-466E-A6BB-345C3964DADA}">
      <dgm:prSet phldrT="[Văn bản]" custT="1"/>
      <dgm:spPr/>
      <dgm:t>
        <a:bodyPr/>
        <a:lstStyle/>
        <a:p>
          <a:r>
            <a:rPr lang="en-BZ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Súng</a:t>
          </a:r>
          <a:endParaRPr lang="en-BZ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A98610-7AAB-41A8-A6E7-E84309BD26B3}" type="parTrans" cxnId="{62EACE7E-66AC-4DD4-9564-15C32DCF0A11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D93347-DD70-46A1-8621-986963C70FEA}" type="sibTrans" cxnId="{62EACE7E-66AC-4DD4-9564-15C32DCF0A11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5F2718-81E7-4583-B41E-8DC5E0FFFE2E}">
      <dgm:prSet phldrT="[Văn bản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Chiến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sĩ</a:t>
          </a:r>
          <a:endParaRPr lang="en-BZ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E8A4C4-1DBD-45E1-8292-7949CA341A2E}" type="parTrans" cxnId="{2678A384-31B5-4D1F-8745-E274B9E37650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6AE45E-26C4-4B60-ABF7-65177D1D28FC}" type="sibTrans" cxnId="{2678A384-31B5-4D1F-8745-E274B9E37650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2323A0-81B2-4BDC-8426-7F16054F12A6}">
      <dgm:prSet phldrT="[Văn bản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khốc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liệt</a:t>
          </a:r>
          <a:endParaRPr lang="en-BZ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338069-3CAC-4D17-873E-E3D4FBAF3D04}" type="parTrans" cxnId="{A86204AF-717F-4009-8445-B7477CAB3CD3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A12E84-2E9A-47D7-9FF7-7021D2CE8535}" type="sibTrans" cxnId="{A86204AF-717F-4009-8445-B7477CAB3CD3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4F7C10-BEE9-4F0C-B31E-C40896580AA9}">
      <dgm:prSet phldrT="[Văn bản]" custT="1"/>
      <dgm:spPr/>
      <dgm:t>
        <a:bodyPr/>
        <a:lstStyle/>
        <a:p>
          <a:r>
            <a:rPr lang="en-BZ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Trăng</a:t>
          </a:r>
          <a:endParaRPr lang="en-BZ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B71D8F-9330-4498-989D-2178F0143B0E}" type="parTrans" cxnId="{032E4E67-4FE5-4022-946B-C548184F1F95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0C2A5D-8B63-4E25-B159-D764957DC01C}" type="sibTrans" cxnId="{032E4E67-4FE5-4022-946B-C548184F1F95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D28C63-152F-449A-B469-BA7C38DFAE66}">
      <dgm:prSet phldrT="[Văn bản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sĩ</a:t>
          </a:r>
          <a:endParaRPr lang="en-BZ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B55BCC-D772-49B4-B56D-7A8EF5F4F19E}" type="parTrans" cxnId="{FD6E6677-6493-44CF-99EA-2B9C875A0F74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D8501F-781A-461B-99A9-A4B23FA3E220}" type="sibTrans" cxnId="{FD6E6677-6493-44CF-99EA-2B9C875A0F74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90379A-DC42-4937-9608-BC75574B0B80}">
      <dgm:prSet phldrT="[Văn bản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Tâm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hồn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lãng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mạn</a:t>
          </a:r>
          <a:endParaRPr lang="en-BZ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545530-F526-4031-8CB4-1CE3D5C531DD}" type="parTrans" cxnId="{7DF9677A-2EAD-4FFF-8B8A-AC1EAA09A65D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6A1E04-431C-4223-971B-85686F3B092A}" type="sibTrans" cxnId="{7DF9677A-2EAD-4FFF-8B8A-AC1EAA09A65D}">
      <dgm:prSet/>
      <dgm:spPr/>
      <dgm:t>
        <a:bodyPr/>
        <a:lstStyle/>
        <a:p>
          <a:endParaRPr lang="en-BZ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D3E0DC-16E3-47EC-8E59-B55FCBFC881B}">
      <dgm:prSet phldrT="[Văn bản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Gần</a:t>
          </a:r>
          <a:endParaRPr lang="en-BZ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F6AF9B-84FC-40C3-B91D-1D0F434CB3B2}" type="parTrans" cxnId="{8E5B9F94-93E9-49AA-A1DB-5AEF97B2910A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9A6EA5-7188-467B-A0ED-2AC4D73BB742}" type="sibTrans" cxnId="{8E5B9F94-93E9-49AA-A1DB-5AEF97B2910A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79B9D4-7683-4474-B1C4-BAA973E5DF7D}">
      <dgm:prSet phldrT="[Văn bản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Ý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chiến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đấu</a:t>
          </a:r>
          <a:endParaRPr lang="en-BZ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66E328-1863-4C7D-BCDD-770F0231D7E7}" type="parTrans" cxnId="{AF187456-2E9C-4A20-89F6-CCE864520239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E5E685-A0CA-4C9A-BA96-4E675D27CB2C}" type="sibTrans" cxnId="{AF187456-2E9C-4A20-89F6-CCE864520239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18AB11-187D-4218-8457-904F0C3558C7}">
      <dgm:prSet phldrT="[Văn bản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Xa</a:t>
          </a:r>
          <a:endParaRPr lang="en-BZ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06133F-2A8E-4D8F-896B-34C7B65ED6B2}" type="parTrans" cxnId="{2AB6AF56-A6D7-450E-8851-09D3C1117FFC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89777B-5FFC-4B24-8915-EA0AF9649360}" type="sibTrans" cxnId="{2AB6AF56-A6D7-450E-8851-09D3C1117FFC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BA0C51-78B4-49DB-92AB-588ED940BFEB}">
      <dgm:prSet phldrT="[Văn bản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Khát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vọng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hòa</a:t>
          </a:r>
          <a:r>
            <a:rPr lang="en-BZ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bình</a:t>
          </a:r>
          <a:endParaRPr lang="en-BZ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7C3451-3A85-45C6-A1B4-5517913F802F}" type="parTrans" cxnId="{9502F20B-A5BA-42EA-AB78-1866FEA6BDC8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B98118-CB66-455D-8D74-DFC9D0041DD3}" type="sibTrans" cxnId="{9502F20B-A5BA-42EA-AB78-1866FEA6BDC8}">
      <dgm:prSet/>
      <dgm:spPr/>
      <dgm:t>
        <a:bodyPr/>
        <a:lstStyle/>
        <a:p>
          <a:endParaRPr lang="en-SG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39237A-DFD7-45A3-AAC2-C5307485F371}" type="pres">
      <dgm:prSet presAssocID="{EA914CB1-AC02-4188-A04A-137A4020711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2AD2737-8105-4496-9C56-B42268B9C552}" type="pres">
      <dgm:prSet presAssocID="{1FA75A3A-FA7C-466E-A6BB-345C3964DADA}" presName="root" presStyleCnt="0"/>
      <dgm:spPr/>
    </dgm:pt>
    <dgm:pt modelId="{CAB46076-AC11-471E-87D9-A7669D832CBC}" type="pres">
      <dgm:prSet presAssocID="{1FA75A3A-FA7C-466E-A6BB-345C3964DADA}" presName="rootComposite" presStyleCnt="0"/>
      <dgm:spPr/>
    </dgm:pt>
    <dgm:pt modelId="{63970251-56EF-4D84-8E7D-4DD6F02E9A99}" type="pres">
      <dgm:prSet presAssocID="{1FA75A3A-FA7C-466E-A6BB-345C3964DADA}" presName="rootText" presStyleLbl="node1" presStyleIdx="0" presStyleCnt="2" custScaleX="196156" custScaleY="99388"/>
      <dgm:spPr/>
      <dgm:t>
        <a:bodyPr/>
        <a:lstStyle/>
        <a:p>
          <a:endParaRPr lang="en-US"/>
        </a:p>
      </dgm:t>
    </dgm:pt>
    <dgm:pt modelId="{246D3AD6-D3D1-494D-AB0D-F4F070983344}" type="pres">
      <dgm:prSet presAssocID="{1FA75A3A-FA7C-466E-A6BB-345C3964DADA}" presName="rootConnector" presStyleLbl="node1" presStyleIdx="0" presStyleCnt="2"/>
      <dgm:spPr/>
      <dgm:t>
        <a:bodyPr/>
        <a:lstStyle/>
        <a:p>
          <a:endParaRPr lang="en-US"/>
        </a:p>
      </dgm:t>
    </dgm:pt>
    <dgm:pt modelId="{A7171687-67B1-42F9-8809-EB0BC2ADC02E}" type="pres">
      <dgm:prSet presAssocID="{1FA75A3A-FA7C-466E-A6BB-345C3964DADA}" presName="childShape" presStyleCnt="0"/>
      <dgm:spPr/>
    </dgm:pt>
    <dgm:pt modelId="{EF794EF1-C6BF-4D5E-BF3A-628F412FA28B}" type="pres">
      <dgm:prSet presAssocID="{ADE8A4C4-1DBD-45E1-8292-7949CA341A2E}" presName="Name13" presStyleLbl="parChTrans1D2" presStyleIdx="0" presStyleCnt="8"/>
      <dgm:spPr/>
      <dgm:t>
        <a:bodyPr/>
        <a:lstStyle/>
        <a:p>
          <a:endParaRPr lang="en-US"/>
        </a:p>
      </dgm:t>
    </dgm:pt>
    <dgm:pt modelId="{6EB8BAB1-3D70-4860-9D97-68A82BB7B7BF}" type="pres">
      <dgm:prSet presAssocID="{1E5F2718-81E7-4583-B41E-8DC5E0FFFE2E}" presName="childText" presStyleLbl="bgAcc1" presStyleIdx="0" presStyleCnt="8" custScaleX="196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BEA869-2C28-4323-800F-AA3CBA0B43DD}" type="pres">
      <dgm:prSet presAssocID="{1BF6AF9B-84FC-40C3-B91D-1D0F434CB3B2}" presName="Name13" presStyleLbl="parChTrans1D2" presStyleIdx="1" presStyleCnt="8"/>
      <dgm:spPr/>
      <dgm:t>
        <a:bodyPr/>
        <a:lstStyle/>
        <a:p>
          <a:endParaRPr lang="en-US"/>
        </a:p>
      </dgm:t>
    </dgm:pt>
    <dgm:pt modelId="{E45282FE-2173-414D-9297-283087B6F82F}" type="pres">
      <dgm:prSet presAssocID="{22D3E0DC-16E3-47EC-8E59-B55FCBFC881B}" presName="childText" presStyleLbl="bgAcc1" presStyleIdx="1" presStyleCnt="8" custScaleX="196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BFA0B-11AC-436A-B91B-0968D80F8869}" type="pres">
      <dgm:prSet presAssocID="{CC66E328-1863-4C7D-BCDD-770F0231D7E7}" presName="Name13" presStyleLbl="parChTrans1D2" presStyleIdx="2" presStyleCnt="8"/>
      <dgm:spPr/>
      <dgm:t>
        <a:bodyPr/>
        <a:lstStyle/>
        <a:p>
          <a:endParaRPr lang="en-US"/>
        </a:p>
      </dgm:t>
    </dgm:pt>
    <dgm:pt modelId="{A930D567-283B-43E1-AF71-5723B9D3C989}" type="pres">
      <dgm:prSet presAssocID="{8879B9D4-7683-4474-B1C4-BAA973E5DF7D}" presName="childText" presStyleLbl="bgAcc1" presStyleIdx="2" presStyleCnt="8" custScaleX="196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D5115-9B6F-4557-B02D-EA295FE71E54}" type="pres">
      <dgm:prSet presAssocID="{8D338069-3CAC-4D17-873E-E3D4FBAF3D04}" presName="Name13" presStyleLbl="parChTrans1D2" presStyleIdx="3" presStyleCnt="8"/>
      <dgm:spPr/>
      <dgm:t>
        <a:bodyPr/>
        <a:lstStyle/>
        <a:p>
          <a:endParaRPr lang="en-US"/>
        </a:p>
      </dgm:t>
    </dgm:pt>
    <dgm:pt modelId="{0B760DBB-4A2C-40F2-9A2C-90C5F0427122}" type="pres">
      <dgm:prSet presAssocID="{B22323A0-81B2-4BDC-8426-7F16054F12A6}" presName="childText" presStyleLbl="bgAcc1" presStyleIdx="3" presStyleCnt="8" custScaleX="196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FC2D7-C17A-4FF4-AF78-1DB49EB5217D}" type="pres">
      <dgm:prSet presAssocID="{224F7C10-BEE9-4F0C-B31E-C40896580AA9}" presName="root" presStyleCnt="0"/>
      <dgm:spPr/>
    </dgm:pt>
    <dgm:pt modelId="{A23DE6BA-AEF9-42C3-9C12-FAC5E4F882D0}" type="pres">
      <dgm:prSet presAssocID="{224F7C10-BEE9-4F0C-B31E-C40896580AA9}" presName="rootComposite" presStyleCnt="0"/>
      <dgm:spPr/>
    </dgm:pt>
    <dgm:pt modelId="{0AC1A8CA-F51F-4943-8D18-DEA05A37D9A8}" type="pres">
      <dgm:prSet presAssocID="{224F7C10-BEE9-4F0C-B31E-C40896580AA9}" presName="rootText" presStyleLbl="node1" presStyleIdx="1" presStyleCnt="2" custScaleX="196156" custScaleY="99388"/>
      <dgm:spPr/>
      <dgm:t>
        <a:bodyPr/>
        <a:lstStyle/>
        <a:p>
          <a:endParaRPr lang="en-US"/>
        </a:p>
      </dgm:t>
    </dgm:pt>
    <dgm:pt modelId="{642A19FD-7734-4644-8166-5CE4D4BD24A0}" type="pres">
      <dgm:prSet presAssocID="{224F7C10-BEE9-4F0C-B31E-C40896580AA9}" presName="rootConnector" presStyleLbl="node1" presStyleIdx="1" presStyleCnt="2"/>
      <dgm:spPr/>
      <dgm:t>
        <a:bodyPr/>
        <a:lstStyle/>
        <a:p>
          <a:endParaRPr lang="en-US"/>
        </a:p>
      </dgm:t>
    </dgm:pt>
    <dgm:pt modelId="{3A308B3D-0CE2-433C-B893-55659E8284E0}" type="pres">
      <dgm:prSet presAssocID="{224F7C10-BEE9-4F0C-B31E-C40896580AA9}" presName="childShape" presStyleCnt="0"/>
      <dgm:spPr/>
    </dgm:pt>
    <dgm:pt modelId="{7A9889DD-FEA4-4EF1-BE9C-BCEBC71C2B48}" type="pres">
      <dgm:prSet presAssocID="{D2B55BCC-D772-49B4-B56D-7A8EF5F4F19E}" presName="Name13" presStyleLbl="parChTrans1D2" presStyleIdx="4" presStyleCnt="8"/>
      <dgm:spPr/>
      <dgm:t>
        <a:bodyPr/>
        <a:lstStyle/>
        <a:p>
          <a:endParaRPr lang="en-US"/>
        </a:p>
      </dgm:t>
    </dgm:pt>
    <dgm:pt modelId="{E9C57FE2-7C41-4442-86D5-BD1BDA25FFA1}" type="pres">
      <dgm:prSet presAssocID="{0AD28C63-152F-449A-B469-BA7C38DFAE66}" presName="childText" presStyleLbl="bgAcc1" presStyleIdx="4" presStyleCnt="8" custScaleX="196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4C7BC-D3AF-4D89-A529-D49F23DBD9DA}" type="pres">
      <dgm:prSet presAssocID="{C706133F-2A8E-4D8F-896B-34C7B65ED6B2}" presName="Name13" presStyleLbl="parChTrans1D2" presStyleIdx="5" presStyleCnt="8"/>
      <dgm:spPr/>
      <dgm:t>
        <a:bodyPr/>
        <a:lstStyle/>
        <a:p>
          <a:endParaRPr lang="en-US"/>
        </a:p>
      </dgm:t>
    </dgm:pt>
    <dgm:pt modelId="{913D4153-85C9-443F-94F1-D7B9195EB5EE}" type="pres">
      <dgm:prSet presAssocID="{E418AB11-187D-4218-8457-904F0C3558C7}" presName="childText" presStyleLbl="bgAcc1" presStyleIdx="5" presStyleCnt="8" custScaleX="196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D322F-0779-4011-933F-F5743828E40E}" type="pres">
      <dgm:prSet presAssocID="{707C3451-3A85-45C6-A1B4-5517913F802F}" presName="Name13" presStyleLbl="parChTrans1D2" presStyleIdx="6" presStyleCnt="8"/>
      <dgm:spPr/>
      <dgm:t>
        <a:bodyPr/>
        <a:lstStyle/>
        <a:p>
          <a:endParaRPr lang="en-US"/>
        </a:p>
      </dgm:t>
    </dgm:pt>
    <dgm:pt modelId="{AF4BD5E6-59F0-475D-A839-4EE1A4A30647}" type="pres">
      <dgm:prSet presAssocID="{DBBA0C51-78B4-49DB-92AB-588ED940BFEB}" presName="childText" presStyleLbl="bgAcc1" presStyleIdx="6" presStyleCnt="8" custScaleX="196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2316DC-82E4-4129-A9F7-1BC7614BBF9A}" type="pres">
      <dgm:prSet presAssocID="{BD545530-F526-4031-8CB4-1CE3D5C531DD}" presName="Name13" presStyleLbl="parChTrans1D2" presStyleIdx="7" presStyleCnt="8"/>
      <dgm:spPr/>
      <dgm:t>
        <a:bodyPr/>
        <a:lstStyle/>
        <a:p>
          <a:endParaRPr lang="en-US"/>
        </a:p>
      </dgm:t>
    </dgm:pt>
    <dgm:pt modelId="{4AB5E8DB-B8C9-4918-B0CB-E2DA7C8A3E95}" type="pres">
      <dgm:prSet presAssocID="{4E90379A-DC42-4937-9608-BC75574B0B80}" presName="childText" presStyleLbl="bgAcc1" presStyleIdx="7" presStyleCnt="8" custScaleX="1961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A97CB2-749E-4897-A05E-1C09C04382BF}" type="presOf" srcId="{BD545530-F526-4031-8CB4-1CE3D5C531DD}" destId="{CC2316DC-82E4-4129-A9F7-1BC7614BBF9A}" srcOrd="0" destOrd="0" presId="urn:microsoft.com/office/officeart/2005/8/layout/hierarchy3"/>
    <dgm:cxn modelId="{03098F2A-3ADC-4C55-934C-41B4DB3D16C5}" type="presOf" srcId="{8879B9D4-7683-4474-B1C4-BAA973E5DF7D}" destId="{A930D567-283B-43E1-AF71-5723B9D3C989}" srcOrd="0" destOrd="0" presId="urn:microsoft.com/office/officeart/2005/8/layout/hierarchy3"/>
    <dgm:cxn modelId="{BA10A5B2-80F9-4D5A-8BB2-D5969AEE971F}" type="presOf" srcId="{1BF6AF9B-84FC-40C3-B91D-1D0F434CB3B2}" destId="{53BEA869-2C28-4323-800F-AA3CBA0B43DD}" srcOrd="0" destOrd="0" presId="urn:microsoft.com/office/officeart/2005/8/layout/hierarchy3"/>
    <dgm:cxn modelId="{032E4E67-4FE5-4022-946B-C548184F1F95}" srcId="{EA914CB1-AC02-4188-A04A-137A4020711B}" destId="{224F7C10-BEE9-4F0C-B31E-C40896580AA9}" srcOrd="1" destOrd="0" parTransId="{FDB71D8F-9330-4498-989D-2178F0143B0E}" sibTransId="{C70C2A5D-8B63-4E25-B159-D764957DC01C}"/>
    <dgm:cxn modelId="{A776F706-F137-42ED-971D-60F11C4E1DA1}" type="presOf" srcId="{D2B55BCC-D772-49B4-B56D-7A8EF5F4F19E}" destId="{7A9889DD-FEA4-4EF1-BE9C-BCEBC71C2B48}" srcOrd="0" destOrd="0" presId="urn:microsoft.com/office/officeart/2005/8/layout/hierarchy3"/>
    <dgm:cxn modelId="{92945F92-C5E9-4975-99AB-AD0F3DB66473}" type="presOf" srcId="{ADE8A4C4-1DBD-45E1-8292-7949CA341A2E}" destId="{EF794EF1-C6BF-4D5E-BF3A-628F412FA28B}" srcOrd="0" destOrd="0" presId="urn:microsoft.com/office/officeart/2005/8/layout/hierarchy3"/>
    <dgm:cxn modelId="{E53FF7CC-FCAD-4C1D-9606-2869BD94D24D}" type="presOf" srcId="{707C3451-3A85-45C6-A1B4-5517913F802F}" destId="{0E6D322F-0779-4011-933F-F5743828E40E}" srcOrd="0" destOrd="0" presId="urn:microsoft.com/office/officeart/2005/8/layout/hierarchy3"/>
    <dgm:cxn modelId="{2AB6AF56-A6D7-450E-8851-09D3C1117FFC}" srcId="{224F7C10-BEE9-4F0C-B31E-C40896580AA9}" destId="{E418AB11-187D-4218-8457-904F0C3558C7}" srcOrd="1" destOrd="0" parTransId="{C706133F-2A8E-4D8F-896B-34C7B65ED6B2}" sibTransId="{4889777B-5FFC-4B24-8915-EA0AF9649360}"/>
    <dgm:cxn modelId="{8E5B9F94-93E9-49AA-A1DB-5AEF97B2910A}" srcId="{1FA75A3A-FA7C-466E-A6BB-345C3964DADA}" destId="{22D3E0DC-16E3-47EC-8E59-B55FCBFC881B}" srcOrd="1" destOrd="0" parTransId="{1BF6AF9B-84FC-40C3-B91D-1D0F434CB3B2}" sibTransId="{5F9A6EA5-7188-467B-A0ED-2AC4D73BB742}"/>
    <dgm:cxn modelId="{356AE10E-4606-4A3E-BF85-43EDB518D314}" type="presOf" srcId="{DBBA0C51-78B4-49DB-92AB-588ED940BFEB}" destId="{AF4BD5E6-59F0-475D-A839-4EE1A4A30647}" srcOrd="0" destOrd="0" presId="urn:microsoft.com/office/officeart/2005/8/layout/hierarchy3"/>
    <dgm:cxn modelId="{A86204AF-717F-4009-8445-B7477CAB3CD3}" srcId="{1FA75A3A-FA7C-466E-A6BB-345C3964DADA}" destId="{B22323A0-81B2-4BDC-8426-7F16054F12A6}" srcOrd="3" destOrd="0" parTransId="{8D338069-3CAC-4D17-873E-E3D4FBAF3D04}" sibTransId="{FAA12E84-2E9A-47D7-9FF7-7021D2CE8535}"/>
    <dgm:cxn modelId="{737D3CC2-8055-4F68-84A5-520ACC6BA6B2}" type="presOf" srcId="{22D3E0DC-16E3-47EC-8E59-B55FCBFC881B}" destId="{E45282FE-2173-414D-9297-283087B6F82F}" srcOrd="0" destOrd="0" presId="urn:microsoft.com/office/officeart/2005/8/layout/hierarchy3"/>
    <dgm:cxn modelId="{AF187456-2E9C-4A20-89F6-CCE864520239}" srcId="{1FA75A3A-FA7C-466E-A6BB-345C3964DADA}" destId="{8879B9D4-7683-4474-B1C4-BAA973E5DF7D}" srcOrd="2" destOrd="0" parTransId="{CC66E328-1863-4C7D-BCDD-770F0231D7E7}" sibTransId="{BBE5E685-A0CA-4C9A-BA96-4E675D27CB2C}"/>
    <dgm:cxn modelId="{82F897EB-ECC3-4459-87D3-5EB9E6A304FD}" type="presOf" srcId="{0AD28C63-152F-449A-B469-BA7C38DFAE66}" destId="{E9C57FE2-7C41-4442-86D5-BD1BDA25FFA1}" srcOrd="0" destOrd="0" presId="urn:microsoft.com/office/officeart/2005/8/layout/hierarchy3"/>
    <dgm:cxn modelId="{62EACE7E-66AC-4DD4-9564-15C32DCF0A11}" srcId="{EA914CB1-AC02-4188-A04A-137A4020711B}" destId="{1FA75A3A-FA7C-466E-A6BB-345C3964DADA}" srcOrd="0" destOrd="0" parTransId="{84A98610-7AAB-41A8-A6E7-E84309BD26B3}" sibTransId="{51D93347-DD70-46A1-8621-986963C70FEA}"/>
    <dgm:cxn modelId="{16D54EEA-5B6D-442A-8C65-903FA58A43B8}" type="presOf" srcId="{8D338069-3CAC-4D17-873E-E3D4FBAF3D04}" destId="{31FD5115-9B6F-4557-B02D-EA295FE71E54}" srcOrd="0" destOrd="0" presId="urn:microsoft.com/office/officeart/2005/8/layout/hierarchy3"/>
    <dgm:cxn modelId="{9502F20B-A5BA-42EA-AB78-1866FEA6BDC8}" srcId="{224F7C10-BEE9-4F0C-B31E-C40896580AA9}" destId="{DBBA0C51-78B4-49DB-92AB-588ED940BFEB}" srcOrd="2" destOrd="0" parTransId="{707C3451-3A85-45C6-A1B4-5517913F802F}" sibTransId="{0AB98118-CB66-455D-8D74-DFC9D0041DD3}"/>
    <dgm:cxn modelId="{B6F0E54A-66FE-4D2F-A428-A44DF17DD245}" type="presOf" srcId="{1FA75A3A-FA7C-466E-A6BB-345C3964DADA}" destId="{246D3AD6-D3D1-494D-AB0D-F4F070983344}" srcOrd="1" destOrd="0" presId="urn:microsoft.com/office/officeart/2005/8/layout/hierarchy3"/>
    <dgm:cxn modelId="{ED742BDA-975A-4E1F-96AB-A9F9CC245CDB}" type="presOf" srcId="{C706133F-2A8E-4D8F-896B-34C7B65ED6B2}" destId="{22E4C7BC-D3AF-4D89-A529-D49F23DBD9DA}" srcOrd="0" destOrd="0" presId="urn:microsoft.com/office/officeart/2005/8/layout/hierarchy3"/>
    <dgm:cxn modelId="{3261F708-2050-43D0-A144-8F8192FB941D}" type="presOf" srcId="{224F7C10-BEE9-4F0C-B31E-C40896580AA9}" destId="{642A19FD-7734-4644-8166-5CE4D4BD24A0}" srcOrd="1" destOrd="0" presId="urn:microsoft.com/office/officeart/2005/8/layout/hierarchy3"/>
    <dgm:cxn modelId="{2678A384-31B5-4D1F-8745-E274B9E37650}" srcId="{1FA75A3A-FA7C-466E-A6BB-345C3964DADA}" destId="{1E5F2718-81E7-4583-B41E-8DC5E0FFFE2E}" srcOrd="0" destOrd="0" parTransId="{ADE8A4C4-1DBD-45E1-8292-7949CA341A2E}" sibTransId="{6C6AE45E-26C4-4B60-ABF7-65177D1D28FC}"/>
    <dgm:cxn modelId="{4AE9D757-448E-4239-B87C-A70ABED91DA3}" type="presOf" srcId="{E418AB11-187D-4218-8457-904F0C3558C7}" destId="{913D4153-85C9-443F-94F1-D7B9195EB5EE}" srcOrd="0" destOrd="0" presId="urn:microsoft.com/office/officeart/2005/8/layout/hierarchy3"/>
    <dgm:cxn modelId="{7DF9677A-2EAD-4FFF-8B8A-AC1EAA09A65D}" srcId="{224F7C10-BEE9-4F0C-B31E-C40896580AA9}" destId="{4E90379A-DC42-4937-9608-BC75574B0B80}" srcOrd="3" destOrd="0" parTransId="{BD545530-F526-4031-8CB4-1CE3D5C531DD}" sibTransId="{BA6A1E04-431C-4223-971B-85686F3B092A}"/>
    <dgm:cxn modelId="{DC1FE590-2287-4424-AA6D-8C4A2C846962}" type="presOf" srcId="{224F7C10-BEE9-4F0C-B31E-C40896580AA9}" destId="{0AC1A8CA-F51F-4943-8D18-DEA05A37D9A8}" srcOrd="0" destOrd="0" presId="urn:microsoft.com/office/officeart/2005/8/layout/hierarchy3"/>
    <dgm:cxn modelId="{FD6E6677-6493-44CF-99EA-2B9C875A0F74}" srcId="{224F7C10-BEE9-4F0C-B31E-C40896580AA9}" destId="{0AD28C63-152F-449A-B469-BA7C38DFAE66}" srcOrd="0" destOrd="0" parTransId="{D2B55BCC-D772-49B4-B56D-7A8EF5F4F19E}" sibTransId="{DCD8501F-781A-461B-99A9-A4B23FA3E220}"/>
    <dgm:cxn modelId="{20A310DD-3E2C-4E22-B226-4CEC3AF65897}" type="presOf" srcId="{EA914CB1-AC02-4188-A04A-137A4020711B}" destId="{4739237A-DFD7-45A3-AAC2-C5307485F371}" srcOrd="0" destOrd="0" presId="urn:microsoft.com/office/officeart/2005/8/layout/hierarchy3"/>
    <dgm:cxn modelId="{8E9FAB6E-F6D0-4D58-9137-9FD7C0D12525}" type="presOf" srcId="{4E90379A-DC42-4937-9608-BC75574B0B80}" destId="{4AB5E8DB-B8C9-4918-B0CB-E2DA7C8A3E95}" srcOrd="0" destOrd="0" presId="urn:microsoft.com/office/officeart/2005/8/layout/hierarchy3"/>
    <dgm:cxn modelId="{392CF621-D9BB-41F2-9AB5-1DC7031C2E0A}" type="presOf" srcId="{1FA75A3A-FA7C-466E-A6BB-345C3964DADA}" destId="{63970251-56EF-4D84-8E7D-4DD6F02E9A99}" srcOrd="0" destOrd="0" presId="urn:microsoft.com/office/officeart/2005/8/layout/hierarchy3"/>
    <dgm:cxn modelId="{F89A765D-A313-4046-AEA1-DF7063018475}" type="presOf" srcId="{1E5F2718-81E7-4583-B41E-8DC5E0FFFE2E}" destId="{6EB8BAB1-3D70-4860-9D97-68A82BB7B7BF}" srcOrd="0" destOrd="0" presId="urn:microsoft.com/office/officeart/2005/8/layout/hierarchy3"/>
    <dgm:cxn modelId="{E9D33219-51C3-4C8D-8C89-1973B5AE9D04}" type="presOf" srcId="{CC66E328-1863-4C7D-BCDD-770F0231D7E7}" destId="{540BFA0B-11AC-436A-B91B-0968D80F8869}" srcOrd="0" destOrd="0" presId="urn:microsoft.com/office/officeart/2005/8/layout/hierarchy3"/>
    <dgm:cxn modelId="{A7CD2ED4-F07D-4006-8060-12151F32AC73}" type="presOf" srcId="{B22323A0-81B2-4BDC-8426-7F16054F12A6}" destId="{0B760DBB-4A2C-40F2-9A2C-90C5F0427122}" srcOrd="0" destOrd="0" presId="urn:microsoft.com/office/officeart/2005/8/layout/hierarchy3"/>
    <dgm:cxn modelId="{1E1A28DC-CE50-44B9-A18C-AB96B9F1EC50}" type="presParOf" srcId="{4739237A-DFD7-45A3-AAC2-C5307485F371}" destId="{32AD2737-8105-4496-9C56-B42268B9C552}" srcOrd="0" destOrd="0" presId="urn:microsoft.com/office/officeart/2005/8/layout/hierarchy3"/>
    <dgm:cxn modelId="{6B78741C-EE73-4A34-9EE5-52486D739A62}" type="presParOf" srcId="{32AD2737-8105-4496-9C56-B42268B9C552}" destId="{CAB46076-AC11-471E-87D9-A7669D832CBC}" srcOrd="0" destOrd="0" presId="urn:microsoft.com/office/officeart/2005/8/layout/hierarchy3"/>
    <dgm:cxn modelId="{E64415DD-99FE-4F03-B670-825E9992A44D}" type="presParOf" srcId="{CAB46076-AC11-471E-87D9-A7669D832CBC}" destId="{63970251-56EF-4D84-8E7D-4DD6F02E9A99}" srcOrd="0" destOrd="0" presId="urn:microsoft.com/office/officeart/2005/8/layout/hierarchy3"/>
    <dgm:cxn modelId="{FAAA2444-30FB-4D28-8339-A4A9AC4DE07F}" type="presParOf" srcId="{CAB46076-AC11-471E-87D9-A7669D832CBC}" destId="{246D3AD6-D3D1-494D-AB0D-F4F070983344}" srcOrd="1" destOrd="0" presId="urn:microsoft.com/office/officeart/2005/8/layout/hierarchy3"/>
    <dgm:cxn modelId="{A584F3F6-A619-4E7B-86A9-483F775AC8B5}" type="presParOf" srcId="{32AD2737-8105-4496-9C56-B42268B9C552}" destId="{A7171687-67B1-42F9-8809-EB0BC2ADC02E}" srcOrd="1" destOrd="0" presId="urn:microsoft.com/office/officeart/2005/8/layout/hierarchy3"/>
    <dgm:cxn modelId="{3E983A10-8620-4783-AA6F-33BF11319D96}" type="presParOf" srcId="{A7171687-67B1-42F9-8809-EB0BC2ADC02E}" destId="{EF794EF1-C6BF-4D5E-BF3A-628F412FA28B}" srcOrd="0" destOrd="0" presId="urn:microsoft.com/office/officeart/2005/8/layout/hierarchy3"/>
    <dgm:cxn modelId="{7A95CD53-2922-4FFC-B7DF-3882D42E303F}" type="presParOf" srcId="{A7171687-67B1-42F9-8809-EB0BC2ADC02E}" destId="{6EB8BAB1-3D70-4860-9D97-68A82BB7B7BF}" srcOrd="1" destOrd="0" presId="urn:microsoft.com/office/officeart/2005/8/layout/hierarchy3"/>
    <dgm:cxn modelId="{7C069A00-6D69-4A23-98DE-DF6236C60E8D}" type="presParOf" srcId="{A7171687-67B1-42F9-8809-EB0BC2ADC02E}" destId="{53BEA869-2C28-4323-800F-AA3CBA0B43DD}" srcOrd="2" destOrd="0" presId="urn:microsoft.com/office/officeart/2005/8/layout/hierarchy3"/>
    <dgm:cxn modelId="{9EBD3C23-5CD4-4066-AA80-CF70FF51AA73}" type="presParOf" srcId="{A7171687-67B1-42F9-8809-EB0BC2ADC02E}" destId="{E45282FE-2173-414D-9297-283087B6F82F}" srcOrd="3" destOrd="0" presId="urn:microsoft.com/office/officeart/2005/8/layout/hierarchy3"/>
    <dgm:cxn modelId="{B1EDA7AD-7400-4C7F-9B6B-922F6B648236}" type="presParOf" srcId="{A7171687-67B1-42F9-8809-EB0BC2ADC02E}" destId="{540BFA0B-11AC-436A-B91B-0968D80F8869}" srcOrd="4" destOrd="0" presId="urn:microsoft.com/office/officeart/2005/8/layout/hierarchy3"/>
    <dgm:cxn modelId="{4C26ABDF-8A26-41BC-BF0C-DF2CDEC11A2A}" type="presParOf" srcId="{A7171687-67B1-42F9-8809-EB0BC2ADC02E}" destId="{A930D567-283B-43E1-AF71-5723B9D3C989}" srcOrd="5" destOrd="0" presId="urn:microsoft.com/office/officeart/2005/8/layout/hierarchy3"/>
    <dgm:cxn modelId="{7003056C-D576-4B95-9ED3-3E8B4D70E1B9}" type="presParOf" srcId="{A7171687-67B1-42F9-8809-EB0BC2ADC02E}" destId="{31FD5115-9B6F-4557-B02D-EA295FE71E54}" srcOrd="6" destOrd="0" presId="urn:microsoft.com/office/officeart/2005/8/layout/hierarchy3"/>
    <dgm:cxn modelId="{47206C72-F33E-4812-A83D-1F7C61B8A100}" type="presParOf" srcId="{A7171687-67B1-42F9-8809-EB0BC2ADC02E}" destId="{0B760DBB-4A2C-40F2-9A2C-90C5F0427122}" srcOrd="7" destOrd="0" presId="urn:microsoft.com/office/officeart/2005/8/layout/hierarchy3"/>
    <dgm:cxn modelId="{B422DD2A-0944-409D-8274-84C20A3265FB}" type="presParOf" srcId="{4739237A-DFD7-45A3-AAC2-C5307485F371}" destId="{30BFC2D7-C17A-4FF4-AF78-1DB49EB5217D}" srcOrd="1" destOrd="0" presId="urn:microsoft.com/office/officeart/2005/8/layout/hierarchy3"/>
    <dgm:cxn modelId="{CD005537-402B-46FE-8297-1B8A00766A08}" type="presParOf" srcId="{30BFC2D7-C17A-4FF4-AF78-1DB49EB5217D}" destId="{A23DE6BA-AEF9-42C3-9C12-FAC5E4F882D0}" srcOrd="0" destOrd="0" presId="urn:microsoft.com/office/officeart/2005/8/layout/hierarchy3"/>
    <dgm:cxn modelId="{C53386F1-4FBB-40C3-8341-6DB5FB4A30A4}" type="presParOf" srcId="{A23DE6BA-AEF9-42C3-9C12-FAC5E4F882D0}" destId="{0AC1A8CA-F51F-4943-8D18-DEA05A37D9A8}" srcOrd="0" destOrd="0" presId="urn:microsoft.com/office/officeart/2005/8/layout/hierarchy3"/>
    <dgm:cxn modelId="{505156E3-7154-48CB-BD27-B2292B9FDC33}" type="presParOf" srcId="{A23DE6BA-AEF9-42C3-9C12-FAC5E4F882D0}" destId="{642A19FD-7734-4644-8166-5CE4D4BD24A0}" srcOrd="1" destOrd="0" presId="urn:microsoft.com/office/officeart/2005/8/layout/hierarchy3"/>
    <dgm:cxn modelId="{BEDE9952-1CA2-4815-A436-ADA6BB382695}" type="presParOf" srcId="{30BFC2D7-C17A-4FF4-AF78-1DB49EB5217D}" destId="{3A308B3D-0CE2-433C-B893-55659E8284E0}" srcOrd="1" destOrd="0" presId="urn:microsoft.com/office/officeart/2005/8/layout/hierarchy3"/>
    <dgm:cxn modelId="{A5C014BE-6EAD-4464-BE26-4C2C72B5512F}" type="presParOf" srcId="{3A308B3D-0CE2-433C-B893-55659E8284E0}" destId="{7A9889DD-FEA4-4EF1-BE9C-BCEBC71C2B48}" srcOrd="0" destOrd="0" presId="urn:microsoft.com/office/officeart/2005/8/layout/hierarchy3"/>
    <dgm:cxn modelId="{84C9C263-6140-4C1D-8FFE-BF73B56AA43D}" type="presParOf" srcId="{3A308B3D-0CE2-433C-B893-55659E8284E0}" destId="{E9C57FE2-7C41-4442-86D5-BD1BDA25FFA1}" srcOrd="1" destOrd="0" presId="urn:microsoft.com/office/officeart/2005/8/layout/hierarchy3"/>
    <dgm:cxn modelId="{8D1B8E49-2E3B-4180-8232-62887886B319}" type="presParOf" srcId="{3A308B3D-0CE2-433C-B893-55659E8284E0}" destId="{22E4C7BC-D3AF-4D89-A529-D49F23DBD9DA}" srcOrd="2" destOrd="0" presId="urn:microsoft.com/office/officeart/2005/8/layout/hierarchy3"/>
    <dgm:cxn modelId="{6040E869-AD8E-4B31-9EFE-B93B227DF7C3}" type="presParOf" srcId="{3A308B3D-0CE2-433C-B893-55659E8284E0}" destId="{913D4153-85C9-443F-94F1-D7B9195EB5EE}" srcOrd="3" destOrd="0" presId="urn:microsoft.com/office/officeart/2005/8/layout/hierarchy3"/>
    <dgm:cxn modelId="{A9C48F3C-85F7-49C8-9410-E9EADF87968F}" type="presParOf" srcId="{3A308B3D-0CE2-433C-B893-55659E8284E0}" destId="{0E6D322F-0779-4011-933F-F5743828E40E}" srcOrd="4" destOrd="0" presId="urn:microsoft.com/office/officeart/2005/8/layout/hierarchy3"/>
    <dgm:cxn modelId="{FC60DF77-FC87-4788-A141-B9B71FA181A8}" type="presParOf" srcId="{3A308B3D-0CE2-433C-B893-55659E8284E0}" destId="{AF4BD5E6-59F0-475D-A839-4EE1A4A30647}" srcOrd="5" destOrd="0" presId="urn:microsoft.com/office/officeart/2005/8/layout/hierarchy3"/>
    <dgm:cxn modelId="{BB4E8BA3-8C75-4AE7-9803-DA6668FC0763}" type="presParOf" srcId="{3A308B3D-0CE2-433C-B893-55659E8284E0}" destId="{CC2316DC-82E4-4129-A9F7-1BC7614BBF9A}" srcOrd="6" destOrd="0" presId="urn:microsoft.com/office/officeart/2005/8/layout/hierarchy3"/>
    <dgm:cxn modelId="{D0DEEF0A-E88A-4E84-9EE6-8E743A120FF2}" type="presParOf" srcId="{3A308B3D-0CE2-433C-B893-55659E8284E0}" destId="{4AB5E8DB-B8C9-4918-B0CB-E2DA7C8A3E95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70251-56EF-4D84-8E7D-4DD6F02E9A99}">
      <dsp:nvSpPr>
        <dsp:cNvPr id="0" name=""/>
        <dsp:cNvSpPr/>
      </dsp:nvSpPr>
      <dsp:spPr>
        <a:xfrm>
          <a:off x="1928" y="74974"/>
          <a:ext cx="3420676" cy="866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Súng</a:t>
          </a:r>
          <a:endParaRPr lang="en-BZ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10" y="100356"/>
        <a:ext cx="3369912" cy="815827"/>
      </dsp:txXfrm>
    </dsp:sp>
    <dsp:sp modelId="{EF794EF1-C6BF-4D5E-BF3A-628F412FA28B}">
      <dsp:nvSpPr>
        <dsp:cNvPr id="0" name=""/>
        <dsp:cNvSpPr/>
      </dsp:nvSpPr>
      <dsp:spPr>
        <a:xfrm>
          <a:off x="343995" y="941565"/>
          <a:ext cx="342067" cy="653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945"/>
              </a:lnTo>
              <a:lnTo>
                <a:pt x="342067" y="65394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B8BAB1-3D70-4860-9D97-68A82BB7B7BF}">
      <dsp:nvSpPr>
        <dsp:cNvPr id="0" name=""/>
        <dsp:cNvSpPr/>
      </dsp:nvSpPr>
      <dsp:spPr>
        <a:xfrm>
          <a:off x="686063" y="1159547"/>
          <a:ext cx="2736540" cy="8719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Chiến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sĩ</a:t>
          </a:r>
          <a:endParaRPr lang="en-BZ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1601" y="1185085"/>
        <a:ext cx="2685464" cy="820851"/>
      </dsp:txXfrm>
    </dsp:sp>
    <dsp:sp modelId="{53BEA869-2C28-4323-800F-AA3CBA0B43DD}">
      <dsp:nvSpPr>
        <dsp:cNvPr id="0" name=""/>
        <dsp:cNvSpPr/>
      </dsp:nvSpPr>
      <dsp:spPr>
        <a:xfrm>
          <a:off x="343995" y="941565"/>
          <a:ext cx="342067" cy="1743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3854"/>
              </a:lnTo>
              <a:lnTo>
                <a:pt x="342067" y="174385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5282FE-2173-414D-9297-283087B6F82F}">
      <dsp:nvSpPr>
        <dsp:cNvPr id="0" name=""/>
        <dsp:cNvSpPr/>
      </dsp:nvSpPr>
      <dsp:spPr>
        <a:xfrm>
          <a:off x="686063" y="2249457"/>
          <a:ext cx="2736540" cy="8719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Gần</a:t>
          </a:r>
          <a:endParaRPr lang="en-BZ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1601" y="2274995"/>
        <a:ext cx="2685464" cy="820851"/>
      </dsp:txXfrm>
    </dsp:sp>
    <dsp:sp modelId="{540BFA0B-11AC-436A-B91B-0968D80F8869}">
      <dsp:nvSpPr>
        <dsp:cNvPr id="0" name=""/>
        <dsp:cNvSpPr/>
      </dsp:nvSpPr>
      <dsp:spPr>
        <a:xfrm>
          <a:off x="343995" y="941565"/>
          <a:ext cx="342067" cy="2833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3764"/>
              </a:lnTo>
              <a:lnTo>
                <a:pt x="342067" y="283376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30D567-283B-43E1-AF71-5723B9D3C989}">
      <dsp:nvSpPr>
        <dsp:cNvPr id="0" name=""/>
        <dsp:cNvSpPr/>
      </dsp:nvSpPr>
      <dsp:spPr>
        <a:xfrm>
          <a:off x="686063" y="3339366"/>
          <a:ext cx="2736540" cy="8719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Ý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chí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chiến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đấu</a:t>
          </a:r>
          <a:endParaRPr lang="en-BZ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1601" y="3364904"/>
        <a:ext cx="2685464" cy="820851"/>
      </dsp:txXfrm>
    </dsp:sp>
    <dsp:sp modelId="{31FD5115-9B6F-4557-B02D-EA295FE71E54}">
      <dsp:nvSpPr>
        <dsp:cNvPr id="0" name=""/>
        <dsp:cNvSpPr/>
      </dsp:nvSpPr>
      <dsp:spPr>
        <a:xfrm>
          <a:off x="343995" y="941565"/>
          <a:ext cx="342067" cy="3923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3673"/>
              </a:lnTo>
              <a:lnTo>
                <a:pt x="342067" y="392367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760DBB-4A2C-40F2-9A2C-90C5F0427122}">
      <dsp:nvSpPr>
        <dsp:cNvPr id="0" name=""/>
        <dsp:cNvSpPr/>
      </dsp:nvSpPr>
      <dsp:spPr>
        <a:xfrm>
          <a:off x="686063" y="4429275"/>
          <a:ext cx="2736540" cy="8719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thực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khốc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liệt</a:t>
          </a:r>
          <a:endParaRPr lang="en-BZ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1601" y="4454813"/>
        <a:ext cx="2685464" cy="820851"/>
      </dsp:txXfrm>
    </dsp:sp>
    <dsp:sp modelId="{0AC1A8CA-F51F-4943-8D18-DEA05A37D9A8}">
      <dsp:nvSpPr>
        <dsp:cNvPr id="0" name=""/>
        <dsp:cNvSpPr/>
      </dsp:nvSpPr>
      <dsp:spPr>
        <a:xfrm>
          <a:off x="3858567" y="74974"/>
          <a:ext cx="3420676" cy="866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Trăng</a:t>
          </a:r>
          <a:endParaRPr lang="en-BZ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3949" y="100356"/>
        <a:ext cx="3369912" cy="815827"/>
      </dsp:txXfrm>
    </dsp:sp>
    <dsp:sp modelId="{7A9889DD-FEA4-4EF1-BE9C-BCEBC71C2B48}">
      <dsp:nvSpPr>
        <dsp:cNvPr id="0" name=""/>
        <dsp:cNvSpPr/>
      </dsp:nvSpPr>
      <dsp:spPr>
        <a:xfrm>
          <a:off x="4200635" y="941565"/>
          <a:ext cx="342067" cy="653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3945"/>
              </a:lnTo>
              <a:lnTo>
                <a:pt x="342067" y="653945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C57FE2-7C41-4442-86D5-BD1BDA25FFA1}">
      <dsp:nvSpPr>
        <dsp:cNvPr id="0" name=""/>
        <dsp:cNvSpPr/>
      </dsp:nvSpPr>
      <dsp:spPr>
        <a:xfrm>
          <a:off x="4542703" y="1159547"/>
          <a:ext cx="2736540" cy="8719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sĩ</a:t>
          </a:r>
          <a:endParaRPr lang="en-BZ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8241" y="1185085"/>
        <a:ext cx="2685464" cy="820851"/>
      </dsp:txXfrm>
    </dsp:sp>
    <dsp:sp modelId="{22E4C7BC-D3AF-4D89-A529-D49F23DBD9DA}">
      <dsp:nvSpPr>
        <dsp:cNvPr id="0" name=""/>
        <dsp:cNvSpPr/>
      </dsp:nvSpPr>
      <dsp:spPr>
        <a:xfrm>
          <a:off x="4200635" y="941565"/>
          <a:ext cx="342067" cy="1743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3854"/>
              </a:lnTo>
              <a:lnTo>
                <a:pt x="342067" y="174385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3D4153-85C9-443F-94F1-D7B9195EB5EE}">
      <dsp:nvSpPr>
        <dsp:cNvPr id="0" name=""/>
        <dsp:cNvSpPr/>
      </dsp:nvSpPr>
      <dsp:spPr>
        <a:xfrm>
          <a:off x="4542703" y="2249457"/>
          <a:ext cx="2736540" cy="8719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Xa</a:t>
          </a:r>
          <a:endParaRPr lang="en-BZ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8241" y="2274995"/>
        <a:ext cx="2685464" cy="820851"/>
      </dsp:txXfrm>
    </dsp:sp>
    <dsp:sp modelId="{0E6D322F-0779-4011-933F-F5743828E40E}">
      <dsp:nvSpPr>
        <dsp:cNvPr id="0" name=""/>
        <dsp:cNvSpPr/>
      </dsp:nvSpPr>
      <dsp:spPr>
        <a:xfrm>
          <a:off x="4200635" y="941565"/>
          <a:ext cx="342067" cy="2833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3764"/>
              </a:lnTo>
              <a:lnTo>
                <a:pt x="342067" y="2833764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BD5E6-59F0-475D-A839-4EE1A4A30647}">
      <dsp:nvSpPr>
        <dsp:cNvPr id="0" name=""/>
        <dsp:cNvSpPr/>
      </dsp:nvSpPr>
      <dsp:spPr>
        <a:xfrm>
          <a:off x="4542703" y="3339366"/>
          <a:ext cx="2736540" cy="8719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Khát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vọng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hòa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bình</a:t>
          </a:r>
          <a:endParaRPr lang="en-BZ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8241" y="3364904"/>
        <a:ext cx="2685464" cy="820851"/>
      </dsp:txXfrm>
    </dsp:sp>
    <dsp:sp modelId="{CC2316DC-82E4-4129-A9F7-1BC7614BBF9A}">
      <dsp:nvSpPr>
        <dsp:cNvPr id="0" name=""/>
        <dsp:cNvSpPr/>
      </dsp:nvSpPr>
      <dsp:spPr>
        <a:xfrm>
          <a:off x="4200635" y="941565"/>
          <a:ext cx="342067" cy="3923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3673"/>
              </a:lnTo>
              <a:lnTo>
                <a:pt x="342067" y="392367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B5E8DB-B8C9-4918-B0CB-E2DA7C8A3E95}">
      <dsp:nvSpPr>
        <dsp:cNvPr id="0" name=""/>
        <dsp:cNvSpPr/>
      </dsp:nvSpPr>
      <dsp:spPr>
        <a:xfrm>
          <a:off x="4542703" y="4429275"/>
          <a:ext cx="2736540" cy="871927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Tâm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hồn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lãng</a:t>
          </a:r>
          <a:r>
            <a:rPr lang="en-BZ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BZ" sz="2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mạn</a:t>
          </a:r>
          <a:endParaRPr lang="en-BZ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68241" y="4454813"/>
        <a:ext cx="2685464" cy="820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760DF-6F89-438C-8E62-36F2AC226BAC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A2E27-1E93-482E-B894-3CF5A6D947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99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5962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3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823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889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err="1"/>
              <a:t>Giáo</a:t>
            </a:r>
            <a:r>
              <a:rPr lang="en-SG" dirty="0"/>
              <a:t> </a:t>
            </a:r>
            <a:r>
              <a:rPr lang="en-SG" dirty="0" err="1"/>
              <a:t>án</a:t>
            </a:r>
            <a:r>
              <a:rPr lang="en-SG" dirty="0"/>
              <a:t> </a:t>
            </a:r>
            <a:r>
              <a:rPr lang="en-SG" dirty="0" err="1"/>
              <a:t>của</a:t>
            </a:r>
            <a:r>
              <a:rPr lang="en-SG" dirty="0"/>
              <a:t> </a:t>
            </a:r>
            <a:r>
              <a:rPr lang="en-SG" dirty="0" err="1"/>
              <a:t>Hạnh</a:t>
            </a:r>
            <a:r>
              <a:rPr lang="en-SG" dirty="0"/>
              <a:t> </a:t>
            </a:r>
            <a:r>
              <a:rPr lang="en-SG" dirty="0" err="1"/>
              <a:t>Nguyễn</a:t>
            </a:r>
            <a:r>
              <a:rPr lang="en-SG" dirty="0"/>
              <a:t>: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EE6160-6371-4B80-866A-5C34060DFE91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535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9pPr>
          </a:lstStyle>
          <a:p>
            <a:fld id="{F7E979EF-758E-4486-B2D5-D6A29E276523}" type="slidenum">
              <a:rPr lang="en-US" altLang="en-US">
                <a:latin typeface=".VnTime"/>
              </a:rPr>
              <a:pPr/>
              <a:t>7</a:t>
            </a:fld>
            <a:endParaRPr lang="en-US" altLang="en-US">
              <a:latin typeface=".VnTime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NI-Times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9pPr>
          </a:lstStyle>
          <a:p>
            <a:fld id="{4273BFC9-3EAA-4D02-905B-3DE01CF1E671}" type="slidenum">
              <a:rPr lang="en-US" altLang="en-US">
                <a:latin typeface=".VnTime"/>
              </a:rPr>
              <a:pPr/>
              <a:t>8</a:t>
            </a:fld>
            <a:endParaRPr lang="en-US" altLang="en-US">
              <a:latin typeface=".VnTime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6905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629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115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505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394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45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798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203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926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894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138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030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2442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4558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3796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09456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580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046B710-B0A4-41A0-9A53-7749A45D8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9798101-E6E1-4F65-BEAE-8C590576A3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694FC72-CAC9-44BF-A7E1-23703A8DE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D0CDA41-C322-4166-87E3-8EBCF8E9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0D045B3-6C8F-4A6F-A86A-68F6245D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758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6EB1383-D1A2-4C40-BD61-FBF8B815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90F1D83-78DF-4A55-98D1-F7BA989F7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1493B5E-7DC2-426B-BF21-C420907E3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7E8E49A-B6C9-46C5-B284-3B7A6DBF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3EC2972-6533-4793-8126-B7B32D72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233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4071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6515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77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73D332-F538-4923-ACBB-873DDF5A2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EA15C92-6648-4DCD-B1A5-6AE7A4202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D25FE43-5A46-4DF2-8695-E9A937DD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986C46B-9819-4F17-8379-67D1544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E19C4A9-7F12-4B5F-BB3F-26F450EC3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3587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18135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382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8605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94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6C169A-FC86-458E-9F70-4B42390A0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FB8B6CE-B4F0-4559-A259-3B53C4476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C9823D8-FC79-4C7C-8D2F-56ECDE537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B5586F6-DFF0-48A6-B34C-85C4A0583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64E2DA6-1195-41E9-A6B3-B8F1A8AE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4025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7A3039D-F6F0-4485-A58D-94ACF51DFA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60A5581-0E3E-40DF-8277-E19FFC71C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4620043-1BF4-4902-9251-FFFE6F5D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791E6A3-A4E3-4A0C-8F35-D7485B3CB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91F39AC-F022-43C3-86EC-8A82B6A3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0640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6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grpSp>
        <p:nvGrpSpPr>
          <p:cNvPr id="23" name="组合 22"/>
          <p:cNvGrpSpPr/>
          <p:nvPr userDrawn="1"/>
        </p:nvGrpSpPr>
        <p:grpSpPr>
          <a:xfrm>
            <a:off x="9410700" y="5930900"/>
            <a:ext cx="2781300" cy="927100"/>
            <a:chOff x="-648236" y="3541690"/>
            <a:chExt cx="5538957" cy="1687133"/>
          </a:xfrm>
        </p:grpSpPr>
        <p:sp>
          <p:nvSpPr>
            <p:cNvPr id="25" name="任意多边形 24"/>
            <p:cNvSpPr/>
            <p:nvPr/>
          </p:nvSpPr>
          <p:spPr>
            <a:xfrm>
              <a:off x="180304" y="3787345"/>
              <a:ext cx="1593058" cy="1415720"/>
            </a:xfrm>
            <a:custGeom>
              <a:avLst/>
              <a:gdLst>
                <a:gd name="connsiteX0" fmla="*/ 694272 w 1593058"/>
                <a:gd name="connsiteY0" fmla="*/ 0 h 1415720"/>
                <a:gd name="connsiteX1" fmla="*/ 742314 w 1593058"/>
                <a:gd name="connsiteY1" fmla="*/ 12253 h 1415720"/>
                <a:gd name="connsiteX2" fmla="*/ 1593058 w 1593058"/>
                <a:gd name="connsiteY2" fmla="*/ 1159215 h 1415720"/>
                <a:gd name="connsiteX3" fmla="*/ 1568459 w 1593058"/>
                <a:gd name="connsiteY3" fmla="*/ 1401249 h 1415720"/>
                <a:gd name="connsiteX4" fmla="*/ 1564708 w 1593058"/>
                <a:gd name="connsiteY4" fmla="*/ 1415720 h 1415720"/>
                <a:gd name="connsiteX5" fmla="*/ 5901 w 1593058"/>
                <a:gd name="connsiteY5" fmla="*/ 1415720 h 1415720"/>
                <a:gd name="connsiteX6" fmla="*/ 0 w 1593058"/>
                <a:gd name="connsiteY6" fmla="*/ 1299810 h 1415720"/>
                <a:gd name="connsiteX7" fmla="*/ 576466 w 1593058"/>
                <a:gd name="connsiteY7" fmla="*/ 87378 h 1415720"/>
                <a:gd name="connsiteX8" fmla="*/ 694272 w 1593058"/>
                <a:gd name="connsiteY8" fmla="*/ 0 h 1415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93058" h="1415720">
                  <a:moveTo>
                    <a:pt x="694272" y="0"/>
                  </a:moveTo>
                  <a:lnTo>
                    <a:pt x="742314" y="12253"/>
                  </a:lnTo>
                  <a:cubicBezTo>
                    <a:pt x="1235192" y="164307"/>
                    <a:pt x="1593058" y="620309"/>
                    <a:pt x="1593058" y="1159215"/>
                  </a:cubicBezTo>
                  <a:cubicBezTo>
                    <a:pt x="1593058" y="1242123"/>
                    <a:pt x="1584588" y="1323070"/>
                    <a:pt x="1568459" y="1401249"/>
                  </a:cubicBezTo>
                  <a:lnTo>
                    <a:pt x="1564708" y="1415720"/>
                  </a:lnTo>
                  <a:lnTo>
                    <a:pt x="5901" y="1415720"/>
                  </a:lnTo>
                  <a:lnTo>
                    <a:pt x="0" y="1299810"/>
                  </a:lnTo>
                  <a:cubicBezTo>
                    <a:pt x="0" y="811693"/>
                    <a:pt x="224404" y="375563"/>
                    <a:pt x="576466" y="87378"/>
                  </a:cubicBezTo>
                  <a:lnTo>
                    <a:pt x="694272" y="0"/>
                  </a:lnTo>
                  <a:close/>
                </a:path>
              </a:pathLst>
            </a:custGeom>
            <a:solidFill>
              <a:srgbClr val="3C4D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472073" y="4197123"/>
              <a:ext cx="876435" cy="1005942"/>
            </a:xfrm>
            <a:custGeom>
              <a:avLst/>
              <a:gdLst>
                <a:gd name="connsiteX0" fmla="*/ 597190 w 876435"/>
                <a:gd name="connsiteY0" fmla="*/ 0 h 1005942"/>
                <a:gd name="connsiteX1" fmla="*/ 605895 w 876435"/>
                <a:gd name="connsiteY1" fmla="*/ 11546 h 1005942"/>
                <a:gd name="connsiteX2" fmla="*/ 876435 w 876435"/>
                <a:gd name="connsiteY2" fmla="*/ 890032 h 1005942"/>
                <a:gd name="connsiteX3" fmla="*/ 870534 w 876435"/>
                <a:gd name="connsiteY3" fmla="*/ 1005942 h 1005942"/>
                <a:gd name="connsiteX4" fmla="*/ 0 w 876435"/>
                <a:gd name="connsiteY4" fmla="*/ 1005942 h 1005942"/>
                <a:gd name="connsiteX5" fmla="*/ 4776 w 876435"/>
                <a:gd name="connsiteY5" fmla="*/ 912128 h 1005942"/>
                <a:gd name="connsiteX6" fmla="*/ 532355 w 876435"/>
                <a:gd name="connsiteY6" fmla="*/ 39068 h 1005942"/>
                <a:gd name="connsiteX7" fmla="*/ 597190 w 876435"/>
                <a:gd name="connsiteY7" fmla="*/ 0 h 1005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435" h="1005942">
                  <a:moveTo>
                    <a:pt x="597190" y="0"/>
                  </a:moveTo>
                  <a:lnTo>
                    <a:pt x="605895" y="11546"/>
                  </a:lnTo>
                  <a:cubicBezTo>
                    <a:pt x="776700" y="262315"/>
                    <a:pt x="876435" y="564621"/>
                    <a:pt x="876435" y="890032"/>
                  </a:cubicBezTo>
                  <a:lnTo>
                    <a:pt x="870534" y="1005942"/>
                  </a:lnTo>
                  <a:lnTo>
                    <a:pt x="0" y="1005942"/>
                  </a:lnTo>
                  <a:lnTo>
                    <a:pt x="4776" y="912128"/>
                  </a:lnTo>
                  <a:cubicBezTo>
                    <a:pt x="41979" y="548775"/>
                    <a:pt x="242488" y="233306"/>
                    <a:pt x="532355" y="39068"/>
                  </a:cubicBezTo>
                  <a:lnTo>
                    <a:pt x="597190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7" name="任意多边形 26"/>
            <p:cNvSpPr/>
            <p:nvPr/>
          </p:nvSpPr>
          <p:spPr>
            <a:xfrm>
              <a:off x="861697" y="3541690"/>
              <a:ext cx="2194687" cy="1687133"/>
            </a:xfrm>
            <a:custGeom>
              <a:avLst/>
              <a:gdLst>
                <a:gd name="connsiteX0" fmla="*/ 889830 w 2194687"/>
                <a:gd name="connsiteY0" fmla="*/ 0 h 1687133"/>
                <a:gd name="connsiteX1" fmla="*/ 2112200 w 2194687"/>
                <a:gd name="connsiteY1" fmla="*/ 571779 h 1687133"/>
                <a:gd name="connsiteX2" fmla="*/ 2194687 w 2194687"/>
                <a:gd name="connsiteY2" fmla="*/ 681191 h 1687133"/>
                <a:gd name="connsiteX3" fmla="*/ 2129852 w 2194687"/>
                <a:gd name="connsiteY3" fmla="*/ 720259 h 1687133"/>
                <a:gd name="connsiteX4" fmla="*/ 1602273 w 2194687"/>
                <a:gd name="connsiteY4" fmla="*/ 1593319 h 1687133"/>
                <a:gd name="connsiteX5" fmla="*/ 1597497 w 2194687"/>
                <a:gd name="connsiteY5" fmla="*/ 1687133 h 1687133"/>
                <a:gd name="connsiteX6" fmla="*/ 870436 w 2194687"/>
                <a:gd name="connsiteY6" fmla="*/ 1687133 h 1687133"/>
                <a:gd name="connsiteX7" fmla="*/ 874187 w 2194687"/>
                <a:gd name="connsiteY7" fmla="*/ 1672662 h 1687133"/>
                <a:gd name="connsiteX8" fmla="*/ 898786 w 2194687"/>
                <a:gd name="connsiteY8" fmla="*/ 1430628 h 1687133"/>
                <a:gd name="connsiteX9" fmla="*/ 48042 w 2194687"/>
                <a:gd name="connsiteY9" fmla="*/ 283666 h 1687133"/>
                <a:gd name="connsiteX10" fmla="*/ 0 w 2194687"/>
                <a:gd name="connsiteY10" fmla="*/ 271413 h 1687133"/>
                <a:gd name="connsiteX11" fmla="*/ 4144 w 2194687"/>
                <a:gd name="connsiteY11" fmla="*/ 268340 h 1687133"/>
                <a:gd name="connsiteX12" fmla="*/ 889830 w 2194687"/>
                <a:gd name="connsiteY12" fmla="*/ 0 h 168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4687" h="1687133">
                  <a:moveTo>
                    <a:pt x="889830" y="0"/>
                  </a:moveTo>
                  <a:cubicBezTo>
                    <a:pt x="1381947" y="0"/>
                    <a:pt x="1821652" y="222579"/>
                    <a:pt x="2112200" y="571779"/>
                  </a:cubicBezTo>
                  <a:lnTo>
                    <a:pt x="2194687" y="681191"/>
                  </a:lnTo>
                  <a:lnTo>
                    <a:pt x="2129852" y="720259"/>
                  </a:lnTo>
                  <a:cubicBezTo>
                    <a:pt x="1839985" y="914497"/>
                    <a:pt x="1639476" y="1229966"/>
                    <a:pt x="1602273" y="1593319"/>
                  </a:cubicBezTo>
                  <a:lnTo>
                    <a:pt x="1597497" y="1687133"/>
                  </a:lnTo>
                  <a:lnTo>
                    <a:pt x="870436" y="1687133"/>
                  </a:lnTo>
                  <a:lnTo>
                    <a:pt x="874187" y="1672662"/>
                  </a:lnTo>
                  <a:cubicBezTo>
                    <a:pt x="890316" y="1594483"/>
                    <a:pt x="898786" y="1513536"/>
                    <a:pt x="898786" y="1430628"/>
                  </a:cubicBezTo>
                  <a:cubicBezTo>
                    <a:pt x="898786" y="891722"/>
                    <a:pt x="540920" y="435720"/>
                    <a:pt x="48042" y="283666"/>
                  </a:cubicBezTo>
                  <a:lnTo>
                    <a:pt x="0" y="271413"/>
                  </a:lnTo>
                  <a:lnTo>
                    <a:pt x="4144" y="268340"/>
                  </a:lnTo>
                  <a:cubicBezTo>
                    <a:pt x="256968" y="98924"/>
                    <a:pt x="561752" y="0"/>
                    <a:pt x="889830" y="0"/>
                  </a:cubicBezTo>
                  <a:close/>
                </a:path>
              </a:pathLst>
            </a:custGeom>
            <a:solidFill>
              <a:srgbClr val="407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-648236" y="3745605"/>
              <a:ext cx="1522812" cy="1457460"/>
            </a:xfrm>
            <a:custGeom>
              <a:avLst/>
              <a:gdLst>
                <a:gd name="connsiteX0" fmla="*/ 1210799 w 1522812"/>
                <a:gd name="connsiteY0" fmla="*/ 0 h 1457460"/>
                <a:gd name="connsiteX1" fmla="*/ 1454817 w 1522812"/>
                <a:gd name="connsiteY1" fmla="*/ 24399 h 1457460"/>
                <a:gd name="connsiteX2" fmla="*/ 1522812 w 1522812"/>
                <a:gd name="connsiteY2" fmla="*/ 41740 h 1457460"/>
                <a:gd name="connsiteX3" fmla="*/ 1405006 w 1522812"/>
                <a:gd name="connsiteY3" fmla="*/ 129118 h 1457460"/>
                <a:gd name="connsiteX4" fmla="*/ 828540 w 1522812"/>
                <a:gd name="connsiteY4" fmla="*/ 1341550 h 1457460"/>
                <a:gd name="connsiteX5" fmla="*/ 834441 w 1522812"/>
                <a:gd name="connsiteY5" fmla="*/ 1457460 h 1457460"/>
                <a:gd name="connsiteX6" fmla="*/ 28350 w 1522812"/>
                <a:gd name="connsiteY6" fmla="*/ 1457460 h 1457460"/>
                <a:gd name="connsiteX7" fmla="*/ 24599 w 1522812"/>
                <a:gd name="connsiteY7" fmla="*/ 1442989 h 1457460"/>
                <a:gd name="connsiteX8" fmla="*/ 0 w 1522812"/>
                <a:gd name="connsiteY8" fmla="*/ 1200955 h 1457460"/>
                <a:gd name="connsiteX9" fmla="*/ 1210799 w 1522812"/>
                <a:gd name="connsiteY9" fmla="*/ 0 h 1457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2812" h="1457460">
                  <a:moveTo>
                    <a:pt x="1210799" y="0"/>
                  </a:moveTo>
                  <a:cubicBezTo>
                    <a:pt x="1294387" y="0"/>
                    <a:pt x="1375997" y="8401"/>
                    <a:pt x="1454817" y="24399"/>
                  </a:cubicBezTo>
                  <a:lnTo>
                    <a:pt x="1522812" y="41740"/>
                  </a:lnTo>
                  <a:lnTo>
                    <a:pt x="1405006" y="129118"/>
                  </a:lnTo>
                  <a:cubicBezTo>
                    <a:pt x="1052944" y="417303"/>
                    <a:pt x="828540" y="853433"/>
                    <a:pt x="828540" y="1341550"/>
                  </a:cubicBezTo>
                  <a:lnTo>
                    <a:pt x="834441" y="1457460"/>
                  </a:lnTo>
                  <a:lnTo>
                    <a:pt x="28350" y="1457460"/>
                  </a:lnTo>
                  <a:lnTo>
                    <a:pt x="24599" y="1442989"/>
                  </a:lnTo>
                  <a:cubicBezTo>
                    <a:pt x="8470" y="1364810"/>
                    <a:pt x="0" y="1283863"/>
                    <a:pt x="0" y="1200955"/>
                  </a:cubicBezTo>
                  <a:cubicBezTo>
                    <a:pt x="0" y="537686"/>
                    <a:pt x="542093" y="0"/>
                    <a:pt x="1210799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solidFill>
                <a:srgbClr val="F6CF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069263" y="4031087"/>
              <a:ext cx="1821458" cy="1171978"/>
            </a:xfrm>
            <a:custGeom>
              <a:avLst/>
              <a:gdLst>
                <a:gd name="connsiteX0" fmla="*/ 612134 w 1821458"/>
                <a:gd name="connsiteY0" fmla="*/ 0 h 1171978"/>
                <a:gd name="connsiteX1" fmla="*/ 1816682 w 1821458"/>
                <a:gd name="connsiteY1" fmla="*/ 1078164 h 1171978"/>
                <a:gd name="connsiteX2" fmla="*/ 1821458 w 1821458"/>
                <a:gd name="connsiteY2" fmla="*/ 1171978 h 1171978"/>
                <a:gd name="connsiteX3" fmla="*/ 273344 w 1821458"/>
                <a:gd name="connsiteY3" fmla="*/ 1171978 h 1171978"/>
                <a:gd name="connsiteX4" fmla="*/ 279245 w 1821458"/>
                <a:gd name="connsiteY4" fmla="*/ 1056068 h 1171978"/>
                <a:gd name="connsiteX5" fmla="*/ 8705 w 1821458"/>
                <a:gd name="connsiteY5" fmla="*/ 177582 h 1171978"/>
                <a:gd name="connsiteX6" fmla="*/ 0 w 1821458"/>
                <a:gd name="connsiteY6" fmla="*/ 166036 h 1171978"/>
                <a:gd name="connsiteX7" fmla="*/ 34995 w 1821458"/>
                <a:gd name="connsiteY7" fmla="*/ 144949 h 1171978"/>
                <a:gd name="connsiteX8" fmla="*/ 612134 w 1821458"/>
                <a:gd name="connsiteY8" fmla="*/ 0 h 1171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21458" h="1171978">
                  <a:moveTo>
                    <a:pt x="612134" y="0"/>
                  </a:moveTo>
                  <a:cubicBezTo>
                    <a:pt x="1239046" y="0"/>
                    <a:pt x="1754677" y="472575"/>
                    <a:pt x="1816682" y="1078164"/>
                  </a:cubicBezTo>
                  <a:lnTo>
                    <a:pt x="1821458" y="1171978"/>
                  </a:lnTo>
                  <a:lnTo>
                    <a:pt x="273344" y="1171978"/>
                  </a:lnTo>
                  <a:lnTo>
                    <a:pt x="279245" y="1056068"/>
                  </a:lnTo>
                  <a:cubicBezTo>
                    <a:pt x="279245" y="730657"/>
                    <a:pt x="179510" y="428351"/>
                    <a:pt x="8705" y="177582"/>
                  </a:cubicBezTo>
                  <a:lnTo>
                    <a:pt x="0" y="166036"/>
                  </a:lnTo>
                  <a:lnTo>
                    <a:pt x="34995" y="144949"/>
                  </a:lnTo>
                  <a:cubicBezTo>
                    <a:pt x="206557" y="52508"/>
                    <a:pt x="403164" y="0"/>
                    <a:pt x="612134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  <p:grpSp>
        <p:nvGrpSpPr>
          <p:cNvPr id="2" name="组合 1"/>
          <p:cNvGrpSpPr/>
          <p:nvPr userDrawn="1"/>
        </p:nvGrpSpPr>
        <p:grpSpPr>
          <a:xfrm rot="10800000">
            <a:off x="0" y="0"/>
            <a:ext cx="3314700" cy="1498600"/>
            <a:chOff x="5299712" y="1852232"/>
            <a:chExt cx="3659346" cy="1560491"/>
          </a:xfrm>
        </p:grpSpPr>
        <p:sp>
          <p:nvSpPr>
            <p:cNvPr id="30" name="任意多边形 29"/>
            <p:cNvSpPr/>
            <p:nvPr userDrawn="1"/>
          </p:nvSpPr>
          <p:spPr>
            <a:xfrm>
              <a:off x="6537460" y="2681285"/>
              <a:ext cx="726884" cy="731438"/>
            </a:xfrm>
            <a:custGeom>
              <a:avLst/>
              <a:gdLst>
                <a:gd name="connsiteX0" fmla="*/ 59887 w 726884"/>
                <a:gd name="connsiteY0" fmla="*/ 0 h 731438"/>
                <a:gd name="connsiteX1" fmla="*/ 136420 w 726884"/>
                <a:gd name="connsiteY1" fmla="*/ 27784 h 731438"/>
                <a:gd name="connsiteX2" fmla="*/ 706007 w 726884"/>
                <a:gd name="connsiteY2" fmla="*/ 650903 h 731438"/>
                <a:gd name="connsiteX3" fmla="*/ 726884 w 726884"/>
                <a:gd name="connsiteY3" fmla="*/ 731438 h 731438"/>
                <a:gd name="connsiteX4" fmla="*/ 55324 w 726884"/>
                <a:gd name="connsiteY4" fmla="*/ 731438 h 731438"/>
                <a:gd name="connsiteX5" fmla="*/ 54435 w 726884"/>
                <a:gd name="connsiteY5" fmla="*/ 729029 h 731438"/>
                <a:gd name="connsiteX6" fmla="*/ 0 w 726884"/>
                <a:gd name="connsiteY6" fmla="*/ 371902 h 731438"/>
                <a:gd name="connsiteX7" fmla="*/ 54435 w 726884"/>
                <a:gd name="connsiteY7" fmla="*/ 14775 h 731438"/>
                <a:gd name="connsiteX8" fmla="*/ 59887 w 726884"/>
                <a:gd name="connsiteY8" fmla="*/ 0 h 73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6884" h="731438">
                  <a:moveTo>
                    <a:pt x="59887" y="0"/>
                  </a:moveTo>
                  <a:lnTo>
                    <a:pt x="136420" y="27784"/>
                  </a:lnTo>
                  <a:cubicBezTo>
                    <a:pt x="407410" y="141471"/>
                    <a:pt x="617766" y="369504"/>
                    <a:pt x="706007" y="650903"/>
                  </a:cubicBezTo>
                  <a:lnTo>
                    <a:pt x="726884" y="731438"/>
                  </a:lnTo>
                  <a:lnTo>
                    <a:pt x="55324" y="731438"/>
                  </a:lnTo>
                  <a:lnTo>
                    <a:pt x="54435" y="729029"/>
                  </a:lnTo>
                  <a:cubicBezTo>
                    <a:pt x="19058" y="616213"/>
                    <a:pt x="0" y="496265"/>
                    <a:pt x="0" y="371902"/>
                  </a:cubicBezTo>
                  <a:cubicBezTo>
                    <a:pt x="0" y="247539"/>
                    <a:pt x="19058" y="127591"/>
                    <a:pt x="54435" y="14775"/>
                  </a:cubicBezTo>
                  <a:lnTo>
                    <a:pt x="59887" y="0"/>
                  </a:lnTo>
                  <a:close/>
                </a:path>
              </a:pathLst>
            </a:custGeom>
            <a:solidFill>
              <a:srgbClr val="4070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1" name="任意多边形 30"/>
            <p:cNvSpPr/>
            <p:nvPr userDrawn="1"/>
          </p:nvSpPr>
          <p:spPr>
            <a:xfrm>
              <a:off x="6597347" y="1852232"/>
              <a:ext cx="2361711" cy="1560491"/>
            </a:xfrm>
            <a:custGeom>
              <a:avLst/>
              <a:gdLst>
                <a:gd name="connsiteX0" fmla="*/ 1150912 w 2361711"/>
                <a:gd name="connsiteY0" fmla="*/ 0 h 1560491"/>
                <a:gd name="connsiteX1" fmla="*/ 2361711 w 2361711"/>
                <a:gd name="connsiteY1" fmla="*/ 1200955 h 1560491"/>
                <a:gd name="connsiteX2" fmla="*/ 2307276 w 2361711"/>
                <a:gd name="connsiteY2" fmla="*/ 1558082 h 1560491"/>
                <a:gd name="connsiteX3" fmla="*/ 2306387 w 2361711"/>
                <a:gd name="connsiteY3" fmla="*/ 1560491 h 1560491"/>
                <a:gd name="connsiteX4" fmla="*/ 666997 w 2361711"/>
                <a:gd name="connsiteY4" fmla="*/ 1560491 h 1560491"/>
                <a:gd name="connsiteX5" fmla="*/ 646120 w 2361711"/>
                <a:gd name="connsiteY5" fmla="*/ 1479956 h 1560491"/>
                <a:gd name="connsiteX6" fmla="*/ 76533 w 2361711"/>
                <a:gd name="connsiteY6" fmla="*/ 856837 h 1560491"/>
                <a:gd name="connsiteX7" fmla="*/ 0 w 2361711"/>
                <a:gd name="connsiteY7" fmla="*/ 829053 h 1560491"/>
                <a:gd name="connsiteX8" fmla="*/ 35264 w 2361711"/>
                <a:gd name="connsiteY8" fmla="*/ 733489 h 1560491"/>
                <a:gd name="connsiteX9" fmla="*/ 1150912 w 2361711"/>
                <a:gd name="connsiteY9" fmla="*/ 0 h 156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1711" h="1560491">
                  <a:moveTo>
                    <a:pt x="1150912" y="0"/>
                  </a:moveTo>
                  <a:cubicBezTo>
                    <a:pt x="1819618" y="0"/>
                    <a:pt x="2361711" y="537686"/>
                    <a:pt x="2361711" y="1200955"/>
                  </a:cubicBezTo>
                  <a:cubicBezTo>
                    <a:pt x="2361711" y="1325318"/>
                    <a:pt x="2342653" y="1445266"/>
                    <a:pt x="2307276" y="1558082"/>
                  </a:cubicBezTo>
                  <a:lnTo>
                    <a:pt x="2306387" y="1560491"/>
                  </a:lnTo>
                  <a:lnTo>
                    <a:pt x="666997" y="1560491"/>
                  </a:lnTo>
                  <a:lnTo>
                    <a:pt x="646120" y="1479956"/>
                  </a:lnTo>
                  <a:cubicBezTo>
                    <a:pt x="557879" y="1198557"/>
                    <a:pt x="347523" y="970524"/>
                    <a:pt x="76533" y="856837"/>
                  </a:cubicBezTo>
                  <a:lnTo>
                    <a:pt x="0" y="829053"/>
                  </a:lnTo>
                  <a:lnTo>
                    <a:pt x="35264" y="733489"/>
                  </a:lnTo>
                  <a:cubicBezTo>
                    <a:pt x="219073" y="302448"/>
                    <a:pt x="649383" y="0"/>
                    <a:pt x="1150912" y="0"/>
                  </a:cubicBezTo>
                  <a:close/>
                </a:path>
              </a:pathLst>
            </a:custGeom>
            <a:solidFill>
              <a:srgbClr val="F6CF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  <p:sp>
          <p:nvSpPr>
            <p:cNvPr id="32" name="任意多边形 31"/>
            <p:cNvSpPr/>
            <p:nvPr userDrawn="1"/>
          </p:nvSpPr>
          <p:spPr>
            <a:xfrm>
              <a:off x="5299712" y="2630601"/>
              <a:ext cx="1297635" cy="782122"/>
            </a:xfrm>
            <a:custGeom>
              <a:avLst/>
              <a:gdLst>
                <a:gd name="connsiteX0" fmla="*/ 982316 w 1297635"/>
                <a:gd name="connsiteY0" fmla="*/ 0 h 782122"/>
                <a:gd name="connsiteX1" fmla="*/ 1281677 w 1297635"/>
                <a:gd name="connsiteY1" fmla="*/ 44891 h 782122"/>
                <a:gd name="connsiteX2" fmla="*/ 1297635 w 1297635"/>
                <a:gd name="connsiteY2" fmla="*/ 50684 h 782122"/>
                <a:gd name="connsiteX3" fmla="*/ 1292183 w 1297635"/>
                <a:gd name="connsiteY3" fmla="*/ 65459 h 782122"/>
                <a:gd name="connsiteX4" fmla="*/ 1237748 w 1297635"/>
                <a:gd name="connsiteY4" fmla="*/ 422586 h 782122"/>
                <a:gd name="connsiteX5" fmla="*/ 1292183 w 1297635"/>
                <a:gd name="connsiteY5" fmla="*/ 779713 h 782122"/>
                <a:gd name="connsiteX6" fmla="*/ 1293072 w 1297635"/>
                <a:gd name="connsiteY6" fmla="*/ 782122 h 782122"/>
                <a:gd name="connsiteX7" fmla="*/ 0 w 1297635"/>
                <a:gd name="connsiteY7" fmla="*/ 782122 h 782122"/>
                <a:gd name="connsiteX8" fmla="*/ 20877 w 1297635"/>
                <a:gd name="connsiteY8" fmla="*/ 701587 h 782122"/>
                <a:gd name="connsiteX9" fmla="*/ 982316 w 1297635"/>
                <a:gd name="connsiteY9" fmla="*/ 0 h 782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7635" h="782122">
                  <a:moveTo>
                    <a:pt x="982316" y="0"/>
                  </a:moveTo>
                  <a:cubicBezTo>
                    <a:pt x="1086563" y="0"/>
                    <a:pt x="1187109" y="15716"/>
                    <a:pt x="1281677" y="44891"/>
                  </a:cubicBezTo>
                  <a:lnTo>
                    <a:pt x="1297635" y="50684"/>
                  </a:lnTo>
                  <a:lnTo>
                    <a:pt x="1292183" y="65459"/>
                  </a:lnTo>
                  <a:cubicBezTo>
                    <a:pt x="1256806" y="178275"/>
                    <a:pt x="1237748" y="298223"/>
                    <a:pt x="1237748" y="422586"/>
                  </a:cubicBezTo>
                  <a:cubicBezTo>
                    <a:pt x="1237748" y="546949"/>
                    <a:pt x="1256806" y="666897"/>
                    <a:pt x="1292183" y="779713"/>
                  </a:cubicBezTo>
                  <a:lnTo>
                    <a:pt x="1293072" y="782122"/>
                  </a:lnTo>
                  <a:lnTo>
                    <a:pt x="0" y="782122"/>
                  </a:lnTo>
                  <a:lnTo>
                    <a:pt x="20877" y="701587"/>
                  </a:lnTo>
                  <a:cubicBezTo>
                    <a:pt x="148337" y="295123"/>
                    <a:pt x="530579" y="0"/>
                    <a:pt x="982316" y="0"/>
                  </a:cubicBezTo>
                  <a:close/>
                </a:path>
              </a:pathLst>
            </a:custGeom>
            <a:solidFill>
              <a:srgbClr val="E85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130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9FD3484-ACBE-442E-992B-5FBF22BE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9FFAEF57-9710-4196-BBA4-C6FCBF74C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7656540-15A5-48AF-905D-BE95A7E473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5303036-D6EC-4133-9428-3C473F6D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8947847-90F6-4C34-98E3-D8E321023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EF37BF2-D1BF-46F9-8D5A-97C8274D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5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C861C9-27B4-4EA6-BE46-70DD1D2D2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8D90972-B3D6-462F-AD70-A3C1D01BE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86BF8A2F-24FA-43A9-8BDC-E72445DA6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0E4C793B-6B57-4BD6-8CF5-2BCA56389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936F325-C98C-42B5-9E19-70F84E1FA5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B0131B6A-09C8-42D8-8B90-199814E07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ED9DB26-E72E-43BE-AE09-381FEC233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51A0BC0-E090-4B6D-BD0D-51CFF7709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186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DBE0C30-2C82-4A20-822A-DF6CE41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6A37CB2-BDEF-4E4E-A00D-97A7C98C8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E551423-7363-4189-A160-578E0E364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3A208713-384F-4685-A267-B37339B3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220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848C1FE2-241B-4E01-BDA6-67D550F2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93F06B85-AE9D-4612-976A-56DE7C2D8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34775FE2-F1E9-4DDC-8022-39D0648DA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250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CEBF9F7-DB01-4B8F-8070-F62920E4D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74823DE-0855-47E4-9434-D6077A4FD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3532262-84DB-428C-B4BD-AE677CC6E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1CC244F-540A-4587-9230-FB24A0117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0571CF7-66BA-48ED-8E01-48081FC8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DE01E77-F3DF-4656-AC6B-5E7323D63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82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195E95-3E6B-41A4-9B73-CD77A67FA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D5574432-7C8F-44C1-8183-B94322B15D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586662B-1B97-4E87-B718-1A6DF1E7F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75D5F81-2959-4939-B478-F73F63240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99F8D36-2F2C-4F2F-8CCC-6EADCC75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5ECEF2B-C460-4E03-9E97-37C9B003F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377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52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02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3C059B8-4AC4-4280-B8F6-10C03DA5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C9B1F05-0C64-4003-9B7D-675A30ED8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CD6FF6-5009-4540-8857-3595EEDF6A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79FEF5-293E-4ABA-BF86-701CB0F7AAF2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27/07/2022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AE29DDB-98C1-4125-91CF-613F6DE95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4AF84F3-550E-4D13-A477-782A17075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5D6998-2353-4B49-AC67-127D7C13DDB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617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1542" y="668218"/>
            <a:ext cx="34755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110" y="1186936"/>
            <a:ext cx="3241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109" y="1720464"/>
            <a:ext cx="8090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127" y="2268363"/>
            <a:ext cx="6950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109" y="2778445"/>
            <a:ext cx="3974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Duật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3037" y="3278219"/>
            <a:ext cx="7871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5923" y="3768862"/>
            <a:ext cx="26727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Điểm chung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0155" y="4307381"/>
            <a:ext cx="61551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Tx/>
              <a:buChar char="-"/>
            </a:pPr>
            <a:r>
              <a:rPr lang="vi-VN" sz="2800" dirty="0" smtClean="0">
                <a:latin typeface="+mj-lt"/>
              </a:rPr>
              <a:t>Có </a:t>
            </a:r>
            <a:r>
              <a:rPr lang="vi-VN" sz="2800" dirty="0">
                <a:latin typeface="+mj-lt"/>
              </a:rPr>
              <a:t>lòng yêu nước, yêu quê </a:t>
            </a:r>
            <a:r>
              <a:rPr lang="vi-VN" sz="2800" dirty="0" smtClean="0">
                <a:latin typeface="+mj-lt"/>
              </a:rPr>
              <a:t>hương.</a:t>
            </a:r>
          </a:p>
          <a:p>
            <a:pPr marL="457200" lvl="0" indent="-457200">
              <a:buFontTx/>
              <a:buChar char="-"/>
            </a:pPr>
            <a:r>
              <a:rPr lang="vi-VN" sz="2800" dirty="0" smtClean="0">
                <a:latin typeface="+mj-lt"/>
              </a:rPr>
              <a:t>Tinh </a:t>
            </a:r>
            <a:r>
              <a:rPr lang="vi-VN" sz="2800" dirty="0">
                <a:latin typeface="+mj-lt"/>
              </a:rPr>
              <a:t>thần dũng </a:t>
            </a:r>
            <a:r>
              <a:rPr lang="vi-VN" sz="2800" dirty="0" smtClean="0">
                <a:latin typeface="+mj-lt"/>
              </a:rPr>
              <a:t>cảm.</a:t>
            </a:r>
          </a:p>
          <a:p>
            <a:pPr marL="457200" lvl="0" indent="-457200">
              <a:buFontTx/>
              <a:buChar char="-"/>
            </a:pPr>
            <a:r>
              <a:rPr lang="vi-VN" sz="2800" dirty="0" smtClean="0">
                <a:latin typeface="+mj-lt"/>
              </a:rPr>
              <a:t>Tình </a:t>
            </a:r>
            <a:r>
              <a:rPr lang="vi-VN" sz="2800" dirty="0">
                <a:latin typeface="+mj-lt"/>
              </a:rPr>
              <a:t>đồng đội keo sơn gắn </a:t>
            </a:r>
            <a:r>
              <a:rPr lang="vi-VN" sz="2800" dirty="0" smtClean="0">
                <a:latin typeface="+mj-lt"/>
              </a:rPr>
              <a:t>bó.</a:t>
            </a:r>
          </a:p>
          <a:p>
            <a:pPr marL="457200" lvl="0" indent="-457200">
              <a:buFontTx/>
              <a:buChar char="-"/>
            </a:pPr>
            <a:r>
              <a:rPr lang="vi-VN" sz="2800" dirty="0" smtClean="0">
                <a:latin typeface="+mj-lt"/>
              </a:rPr>
              <a:t>Tinh </a:t>
            </a:r>
            <a:r>
              <a:rPr lang="vi-VN" sz="2800" dirty="0">
                <a:latin typeface="+mj-lt"/>
              </a:rPr>
              <a:t>thần lạc quan, yêu đời</a:t>
            </a:r>
            <a:r>
              <a:rPr lang="vi-VN" sz="2800" dirty="0" smtClean="0">
                <a:latin typeface="+mj-lt"/>
              </a:rPr>
              <a:t>.</a:t>
            </a:r>
            <a:endParaRPr lang="vi-VN" sz="2800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8323" y="5997175"/>
            <a:ext cx="26727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Điểm riêng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76958" y="46893"/>
            <a:ext cx="45833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NGƯỜI LÍNH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8565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0" grpId="0"/>
      <p:bldP spid="13" grpId="0"/>
      <p:bldP spid="15" grpId="0"/>
      <p:bldP spid="12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1303692" y="-17988"/>
            <a:ext cx="9144000" cy="76944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00FFFF"/>
              </a:gs>
            </a:gsLst>
            <a:path path="shape">
              <a:fillToRect l="50000" t="50000" r="50000" b="50000"/>
            </a:path>
          </a:gradFill>
          <a:ln w="38100" cmpd="dbl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CHÍ </a:t>
            </a:r>
            <a:r>
              <a:rPr lang="en-US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endParaRPr lang="en-GB" altLang="en-US" sz="32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AFE258-E209-4679-8422-07E38D945329}"/>
              </a:ext>
            </a:extLst>
          </p:cNvPr>
          <p:cNvSpPr/>
          <p:nvPr/>
        </p:nvSpPr>
        <p:spPr>
          <a:xfrm>
            <a:off x="239524" y="1128747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Quê hương anh nước mặn, đồng chua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Làng tôi nghèo đất cày lên sỏi đá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 với tôi đôi người xa lạ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 phương trời chẳng hẹn quen nhau.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Súng bên súng, đầu sát bên đầu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Đêm rét chung chăn thành đôi tri kỷ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 chí!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vi-VN" sz="2600" b="0" i="0" u="none" strike="noStrike" kern="1200" cap="none" spc="0" normalizeH="0" baseline="0" noProof="0" dirty="0" smtClean="0">
              <a:ln>
                <a:noFill/>
              </a:ln>
              <a:solidFill>
                <a:srgbClr val="00264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Ruộng nương anh gửi bạn thân cày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Gian nhà không mặc kệ gió lung lay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Giếng nước gốc đa nhớ người ra lính.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 với tôi biết từng cơn ớn lạnh,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Sốt run người, vừng trán ướt mồ hôi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srgbClr val="00264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F362D8-CF69-4688-B12C-9ABFE75F4E7B}"/>
              </a:ext>
            </a:extLst>
          </p:cNvPr>
          <p:cNvSpPr/>
          <p:nvPr/>
        </p:nvSpPr>
        <p:spPr>
          <a:xfrm>
            <a:off x="6335524" y="1346966"/>
            <a:ext cx="558151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Áo anh rách vai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Quần tôi có vài mảnh vá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Miệng cười buốt giá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Chân không giày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Thương nhau tay nắm lấy bàn tay!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vi-VN" sz="2600" b="0" i="0" u="none" strike="noStrike" kern="1200" cap="none" spc="0" normalizeH="0" baseline="0" noProof="0" dirty="0" smtClean="0">
              <a:ln>
                <a:noFill/>
              </a:ln>
              <a:solidFill>
                <a:srgbClr val="00264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vi-VN" sz="2600" b="0" i="0" u="none" strike="noStrike" kern="1200" cap="none" spc="0" normalizeH="0" baseline="0" noProof="0" dirty="0" smtClean="0">
              <a:ln>
                <a:noFill/>
              </a:ln>
              <a:solidFill>
                <a:srgbClr val="00264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Đêm </a:t>
            </a: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nay rừng hoang sương muối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Đứng cạnh bên nhau chờ giặc tới</a:t>
            </a:r>
            <a:b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vi-VN" sz="2600" b="0" i="0" u="none" strike="noStrike" kern="1200" cap="none" spc="0" normalizeH="0" baseline="0" noProof="0" dirty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 súng trăng treo</a:t>
            </a:r>
            <a:r>
              <a:rPr kumimoji="0" lang="vi-VN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64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srgbClr val="00264D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" y="4073715"/>
            <a:ext cx="600221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altLang="vi-VN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7 câu đầu: Cơ </a:t>
            </a:r>
            <a:r>
              <a:rPr lang="vi-VN" altLang="vi-V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 của tình đồng chí</a:t>
            </a:r>
            <a:endParaRPr lang="en-SG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52308" y="3439983"/>
            <a:ext cx="58396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10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tình đồng chí</a:t>
            </a:r>
            <a:endParaRPr lang="en-SG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06435" y="5793612"/>
            <a:ext cx="58396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3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SG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7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/>
      <p:bldP spid="3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A422CA4-2F59-4EA5-B2E1-66971958A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502" y="614365"/>
            <a:ext cx="5770821" cy="855979"/>
          </a:xfrm>
        </p:spPr>
        <p:txBody>
          <a:bodyPr>
            <a:noAutofit/>
          </a:bodyPr>
          <a:lstStyle/>
          <a:p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sỏi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BZ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Chỗ dành sẵn cho Nội dung 4">
            <a:extLst>
              <a:ext uri="{FF2B5EF4-FFF2-40B4-BE49-F238E27FC236}">
                <a16:creationId xmlns:a16="http://schemas.microsoft.com/office/drawing/2014/main" id="{538ABCDE-85C4-4164-9F6A-3EFA0851C2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233"/>
          <a:stretch/>
        </p:blipFill>
        <p:spPr>
          <a:xfrm>
            <a:off x="8485821" y="405155"/>
            <a:ext cx="3674754" cy="2106932"/>
          </a:xfrm>
          <a:custGeom>
            <a:avLst/>
            <a:gdLst>
              <a:gd name="connsiteX0" fmla="*/ 21954 w 3674754"/>
              <a:gd name="connsiteY0" fmla="*/ 0 h 2106932"/>
              <a:gd name="connsiteX1" fmla="*/ 3652800 w 3674754"/>
              <a:gd name="connsiteY1" fmla="*/ 0 h 2106932"/>
              <a:gd name="connsiteX2" fmla="*/ 3665268 w 3674754"/>
              <a:gd name="connsiteY2" fmla="*/ 81694 h 2106932"/>
              <a:gd name="connsiteX3" fmla="*/ 3674754 w 3674754"/>
              <a:gd name="connsiteY3" fmla="*/ 269555 h 2106932"/>
              <a:gd name="connsiteX4" fmla="*/ 1837377 w 3674754"/>
              <a:gd name="connsiteY4" fmla="*/ 2106932 h 2106932"/>
              <a:gd name="connsiteX5" fmla="*/ 0 w 3674754"/>
              <a:gd name="connsiteY5" fmla="*/ 269555 h 2106932"/>
              <a:gd name="connsiteX6" fmla="*/ 9486 w 3674754"/>
              <a:gd name="connsiteY6" fmla="*/ 81694 h 210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74754" h="2106932">
                <a:moveTo>
                  <a:pt x="21954" y="0"/>
                </a:moveTo>
                <a:lnTo>
                  <a:pt x="3652800" y="0"/>
                </a:lnTo>
                <a:lnTo>
                  <a:pt x="3665268" y="81694"/>
                </a:lnTo>
                <a:cubicBezTo>
                  <a:pt x="3671541" y="143461"/>
                  <a:pt x="3674754" y="206133"/>
                  <a:pt x="3674754" y="269555"/>
                </a:cubicBezTo>
                <a:cubicBezTo>
                  <a:pt x="3674754" y="1284311"/>
                  <a:pt x="2852132" y="2106932"/>
                  <a:pt x="1837377" y="2106932"/>
                </a:cubicBezTo>
                <a:cubicBezTo>
                  <a:pt x="822622" y="2106932"/>
                  <a:pt x="0" y="1284311"/>
                  <a:pt x="0" y="269555"/>
                </a:cubicBezTo>
                <a:cubicBezTo>
                  <a:pt x="0" y="206133"/>
                  <a:pt x="3214" y="143461"/>
                  <a:pt x="9486" y="81694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7" name="Hình ảnh 6" descr="Ảnh có chứa ngoài trời, cỏ, bầu trời, mặt đất&#10;&#10;Mô tả được tạo với mức tin cậy rất cao">
            <a:extLst>
              <a:ext uri="{FF2B5EF4-FFF2-40B4-BE49-F238E27FC236}">
                <a16:creationId xmlns:a16="http://schemas.microsoft.com/office/drawing/2014/main" id="{654E6A8D-9992-4222-95BC-5A912EF85D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7" r="5988"/>
          <a:stretch/>
        </p:blipFill>
        <p:spPr>
          <a:xfrm>
            <a:off x="7375972" y="2595749"/>
            <a:ext cx="4792674" cy="3781268"/>
          </a:xfrm>
          <a:custGeom>
            <a:avLst/>
            <a:gdLst>
              <a:gd name="connsiteX0" fmla="*/ 2554615 w 4792674"/>
              <a:gd name="connsiteY0" fmla="*/ 0 h 3781268"/>
              <a:gd name="connsiteX1" fmla="*/ 4672942 w 4792674"/>
              <a:gd name="connsiteY1" fmla="*/ 1126306 h 3781268"/>
              <a:gd name="connsiteX2" fmla="*/ 4792674 w 4792674"/>
              <a:gd name="connsiteY2" fmla="*/ 1323391 h 3781268"/>
              <a:gd name="connsiteX3" fmla="*/ 4792674 w 4792674"/>
              <a:gd name="connsiteY3" fmla="*/ 3781268 h 3781268"/>
              <a:gd name="connsiteX4" fmla="*/ 313779 w 4792674"/>
              <a:gd name="connsiteY4" fmla="*/ 3781268 h 3781268"/>
              <a:gd name="connsiteX5" fmla="*/ 308328 w 4792674"/>
              <a:gd name="connsiteY5" fmla="*/ 3772297 h 3781268"/>
              <a:gd name="connsiteX6" fmla="*/ 0 w 4792674"/>
              <a:gd name="connsiteY6" fmla="*/ 2554615 h 3781268"/>
              <a:gd name="connsiteX7" fmla="*/ 2554615 w 4792674"/>
              <a:gd name="connsiteY7" fmla="*/ 0 h 378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92674" h="3781268">
                <a:moveTo>
                  <a:pt x="2554615" y="0"/>
                </a:moveTo>
                <a:cubicBezTo>
                  <a:pt x="3436412" y="0"/>
                  <a:pt x="4213859" y="446774"/>
                  <a:pt x="4672942" y="1126306"/>
                </a:cubicBezTo>
                <a:lnTo>
                  <a:pt x="4792674" y="1323391"/>
                </a:lnTo>
                <a:lnTo>
                  <a:pt x="4792674" y="3781268"/>
                </a:lnTo>
                <a:lnTo>
                  <a:pt x="313779" y="3781268"/>
                </a:lnTo>
                <a:lnTo>
                  <a:pt x="308328" y="3772297"/>
                </a:lnTo>
                <a:cubicBezTo>
                  <a:pt x="111694" y="3410325"/>
                  <a:pt x="0" y="2995514"/>
                  <a:pt x="0" y="2554615"/>
                </a:cubicBezTo>
                <a:cubicBezTo>
                  <a:pt x="0" y="1143740"/>
                  <a:pt x="1143740" y="0"/>
                  <a:pt x="255461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1" name="Tiêu đề 1">
            <a:extLst>
              <a:ext uri="{FF2B5EF4-FFF2-40B4-BE49-F238E27FC236}">
                <a16:creationId xmlns:a16="http://schemas.microsoft.com/office/drawing/2014/main" id="{B0EC9EB3-45AF-41BC-AEBB-E53F4CCC1018}"/>
              </a:ext>
            </a:extLst>
          </p:cNvPr>
          <p:cNvSpPr txBox="1">
            <a:spLocks/>
          </p:cNvSpPr>
          <p:nvPr/>
        </p:nvSpPr>
        <p:spPr>
          <a:xfrm>
            <a:off x="48421" y="1493303"/>
            <a:ext cx="4289117" cy="4999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Thành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sóng</a:t>
            </a:r>
            <a:r>
              <a:rPr kumimoji="0" lang="en-US" alt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đôi</a:t>
            </a:r>
            <a:endParaRPr kumimoji="0" lang="en-BZ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A3E89D-4770-459D-99EE-5DF660D5C040}"/>
              </a:ext>
            </a:extLst>
          </p:cNvPr>
          <p:cNvSpPr/>
          <p:nvPr/>
        </p:nvSpPr>
        <p:spPr>
          <a:xfrm>
            <a:off x="0" y="2008333"/>
            <a:ext cx="66025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hững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kumimoji="0" lang="en-BZ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3503" y="105435"/>
            <a:ext cx="41665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alt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sở của tình đồng chí</a:t>
            </a:r>
            <a:endParaRPr lang="en-SG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5255B1F1-FDBC-4172-BBF6-1B4483236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21" y="2962440"/>
            <a:ext cx="711084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60">
            <a:extLst>
              <a:ext uri="{FF2B5EF4-FFF2-40B4-BE49-F238E27FC236}">
                <a16:creationId xmlns:a16="http://schemas.microsoft.com/office/drawing/2014/main" id="{610665BC-D1FE-41CD-A7E6-D15B260F4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8" y="4808206"/>
            <a:ext cx="65239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khổ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EC4C14-B50F-4EBE-8FC7-78409A611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8" y="5792594"/>
            <a:ext cx="64160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EC4C14-B50F-4EBE-8FC7-78409A611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18" y="5354872"/>
            <a:ext cx="25240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66C18F-A1B6-470B-9C85-DF1391CDA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9" y="6300120"/>
            <a:ext cx="121121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=&gt; Chung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90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73BA07-083B-4820-AED7-49B2F128F3E4}"/>
              </a:ext>
            </a:extLst>
          </p:cNvPr>
          <p:cNvSpPr/>
          <p:nvPr/>
        </p:nvSpPr>
        <p:spPr>
          <a:xfrm>
            <a:off x="91115" y="632915"/>
            <a:ext cx="5751453" cy="6203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lung lay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run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ầng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25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0522" y="43934"/>
            <a:ext cx="5832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SG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SG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SG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SG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tình đồng chí</a:t>
            </a:r>
            <a:endParaRPr lang="en-SG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78304" y="1151763"/>
            <a:ext cx="55130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kệ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Ra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dứt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khoát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42569" y="2258270"/>
            <a:ext cx="63494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giấu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3984" y="5048362"/>
            <a:ext cx="6349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-&gt;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lính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thốn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94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hỗ dành sẵn cho Nội dung 4">
            <a:extLst>
              <a:ext uri="{FF2B5EF4-FFF2-40B4-BE49-F238E27FC236}">
                <a16:creationId xmlns:a16="http://schemas.microsoft.com/office/drawing/2014/main" id="{86E45847-06F1-435C-9CF2-CA5D9CA2F2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5" r="2377"/>
          <a:stretch/>
        </p:blipFill>
        <p:spPr>
          <a:xfrm>
            <a:off x="16458" y="36518"/>
            <a:ext cx="6324601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9AE98B8-B73A-4724-B639-017087F92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EC11178-2BAF-4130-9F0B-61B55BFA5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1037" y="729756"/>
            <a:ext cx="6090986" cy="3892381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endParaRPr lang="en-US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74379" y="406590"/>
            <a:ext cx="61879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endParaRPr lang="en-SG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41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A2BB97F-840A-47CF-8393-9CD96732A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398" y="-77122"/>
            <a:ext cx="4010834" cy="1325563"/>
          </a:xfrm>
        </p:spPr>
        <p:txBody>
          <a:bodyPr>
            <a:normAutofit/>
          </a:bodyPr>
          <a:lstStyle/>
          <a:p>
            <a:pPr algn="ctr"/>
            <a:r>
              <a:rPr lang="en-B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BZ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B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BZ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B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BZ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BZ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" name="Chỗ dành sẵn cho Nội dung 4" descr="Ảnh có chứa thiên nhiên, người, ngoài trời&#10;&#10;Mô tả được tạo với mức tin cậy cao">
            <a:extLst>
              <a:ext uri="{FF2B5EF4-FFF2-40B4-BE49-F238E27FC236}">
                <a16:creationId xmlns:a16="http://schemas.microsoft.com/office/drawing/2014/main" id="{AF067E37-2444-4168-BFB8-76114EA1647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r="855" b="1"/>
          <a:stretch/>
        </p:blipFill>
        <p:spPr>
          <a:xfrm>
            <a:off x="533410" y="1248441"/>
            <a:ext cx="3374810" cy="4272681"/>
          </a:xfrm>
          <a:prstGeom prst="rect">
            <a:avLst/>
          </a:prstGeom>
        </p:spPr>
      </p:pic>
      <p:graphicFrame>
        <p:nvGraphicFramePr>
          <p:cNvPr id="6" name="Chỗ dành sẵn cho Nội dung 5">
            <a:extLst>
              <a:ext uri="{FF2B5EF4-FFF2-40B4-BE49-F238E27FC236}">
                <a16:creationId xmlns:a16="http://schemas.microsoft.com/office/drawing/2014/main" id="{CD0D5998-24DD-426B-81C7-88B5FD4969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934337"/>
              </p:ext>
            </p:extLst>
          </p:nvPr>
        </p:nvGraphicFramePr>
        <p:xfrm>
          <a:off x="4689933" y="177523"/>
          <a:ext cx="7281172" cy="53761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73DD0C2-6A66-4A68-9EE0-F84CE26D5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81" y="5726370"/>
            <a:ext cx="111251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159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970251-56EF-4D84-8E7D-4DD6F02E9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63970251-56EF-4D84-8E7D-4DD6F02E9A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63970251-56EF-4D84-8E7D-4DD6F02E9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63970251-56EF-4D84-8E7D-4DD6F02E9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C1A8CA-F51F-4943-8D18-DEA05A37D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graphicEl>
                                              <a:dgm id="{0AC1A8CA-F51F-4943-8D18-DEA05A37D9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0AC1A8CA-F51F-4943-8D18-DEA05A37D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0AC1A8CA-F51F-4943-8D18-DEA05A37D9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794EF1-C6BF-4D5E-BF3A-628F412FA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graphicEl>
                                              <a:dgm id="{EF794EF1-C6BF-4D5E-BF3A-628F412FA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graphicEl>
                                              <a:dgm id="{EF794EF1-C6BF-4D5E-BF3A-628F412FA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EF794EF1-C6BF-4D5E-BF3A-628F412FA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EB8BAB1-3D70-4860-9D97-68A82BB7B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6EB8BAB1-3D70-4860-9D97-68A82BB7B7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graphicEl>
                                              <a:dgm id="{6EB8BAB1-3D70-4860-9D97-68A82BB7B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graphicEl>
                                              <a:dgm id="{6EB8BAB1-3D70-4860-9D97-68A82BB7B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BEA869-2C28-4323-800F-AA3CBA0B4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graphicEl>
                                              <a:dgm id="{53BEA869-2C28-4323-800F-AA3CBA0B4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graphicEl>
                                              <a:dgm id="{53BEA869-2C28-4323-800F-AA3CBA0B4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53BEA869-2C28-4323-800F-AA3CBA0B4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5282FE-2173-414D-9297-283087B6F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graphicEl>
                                              <a:dgm id="{E45282FE-2173-414D-9297-283087B6F8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E45282FE-2173-414D-9297-283087B6F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E45282FE-2173-414D-9297-283087B6F8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0BFA0B-11AC-436A-B91B-0968D80F8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graphicEl>
                                              <a:dgm id="{540BFA0B-11AC-436A-B91B-0968D80F88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graphicEl>
                                              <a:dgm id="{540BFA0B-11AC-436A-B91B-0968D80F8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540BFA0B-11AC-436A-B91B-0968D80F8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30D567-283B-43E1-AF71-5723B9D3C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graphicEl>
                                              <a:dgm id="{A930D567-283B-43E1-AF71-5723B9D3C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graphicEl>
                                              <a:dgm id="{A930D567-283B-43E1-AF71-5723B9D3C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A930D567-283B-43E1-AF71-5723B9D3C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FD5115-9B6F-4557-B02D-EA295FE71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graphicEl>
                                              <a:dgm id="{31FD5115-9B6F-4557-B02D-EA295FE71E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graphicEl>
                                              <a:dgm id="{31FD5115-9B6F-4557-B02D-EA295FE71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31FD5115-9B6F-4557-B02D-EA295FE71E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760DBB-4A2C-40F2-9A2C-90C5F0427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graphicEl>
                                              <a:dgm id="{0B760DBB-4A2C-40F2-9A2C-90C5F04271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0B760DBB-4A2C-40F2-9A2C-90C5F0427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0B760DBB-4A2C-40F2-9A2C-90C5F04271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A9889DD-FEA4-4EF1-BE9C-BCEBC71C2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graphicEl>
                                              <a:dgm id="{7A9889DD-FEA4-4EF1-BE9C-BCEBC71C2B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graphicEl>
                                              <a:dgm id="{7A9889DD-FEA4-4EF1-BE9C-BCEBC71C2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graphicEl>
                                              <a:dgm id="{7A9889DD-FEA4-4EF1-BE9C-BCEBC71C2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C57FE2-7C41-4442-86D5-BD1BDA25F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graphicEl>
                                              <a:dgm id="{E9C57FE2-7C41-4442-86D5-BD1BDA25FF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graphicEl>
                                              <a:dgm id="{E9C57FE2-7C41-4442-86D5-BD1BDA25F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graphicEl>
                                              <a:dgm id="{E9C57FE2-7C41-4442-86D5-BD1BDA25F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E4C7BC-D3AF-4D89-A529-D49F23DBD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graphicEl>
                                              <a:dgm id="{22E4C7BC-D3AF-4D89-A529-D49F23DBD9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22E4C7BC-D3AF-4D89-A529-D49F23DBD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graphicEl>
                                              <a:dgm id="{22E4C7BC-D3AF-4D89-A529-D49F23DBD9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3D4153-85C9-443F-94F1-D7B9195EB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graphicEl>
                                              <a:dgm id="{913D4153-85C9-443F-94F1-D7B9195EB5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913D4153-85C9-443F-94F1-D7B9195EB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graphicEl>
                                              <a:dgm id="{913D4153-85C9-443F-94F1-D7B9195EB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E6D322F-0779-4011-933F-F5743828E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graphicEl>
                                              <a:dgm id="{0E6D322F-0779-4011-933F-F5743828E4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E6D322F-0779-4011-933F-F5743828E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graphicEl>
                                              <a:dgm id="{0E6D322F-0779-4011-933F-F5743828E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4BD5E6-59F0-475D-A839-4EE1A4A30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graphicEl>
                                              <a:dgm id="{AF4BD5E6-59F0-475D-A839-4EE1A4A306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>
                                            <p:graphicEl>
                                              <a:dgm id="{AF4BD5E6-59F0-475D-A839-4EE1A4A30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graphicEl>
                                              <a:dgm id="{AF4BD5E6-59F0-475D-A839-4EE1A4A30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2316DC-82E4-4129-A9F7-1BC7614BB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graphicEl>
                                              <a:dgm id="{CC2316DC-82E4-4129-A9F7-1BC7614BBF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graphicEl>
                                              <a:dgm id="{CC2316DC-82E4-4129-A9F7-1BC7614BB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CC2316DC-82E4-4129-A9F7-1BC7614BBF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B5E8DB-B8C9-4918-B0CB-E2DA7C8A3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">
                                            <p:graphicEl>
                                              <a:dgm id="{4AB5E8DB-B8C9-4918-B0CB-E2DA7C8A3E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graphicEl>
                                              <a:dgm id="{4AB5E8DB-B8C9-4918-B0CB-E2DA7C8A3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graphicEl>
                                              <a:dgm id="{4AB5E8DB-B8C9-4918-B0CB-E2DA7C8A3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304800" y="-58613"/>
            <a:ext cx="6072554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*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ảnh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những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chiến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sĩ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lái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</a:rPr>
              <a:t>xe</a:t>
            </a:r>
            <a:endParaRPr lang="en-US" altLang="en-US" sz="32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2295" name="Text Box 45"/>
          <p:cNvSpPr txBox="1">
            <a:spLocks noChangeArrowheads="1"/>
          </p:cNvSpPr>
          <p:nvPr/>
        </p:nvSpPr>
        <p:spPr bwMode="auto">
          <a:xfrm>
            <a:off x="711201" y="910496"/>
            <a:ext cx="2407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9pPr>
          </a:lstStyle>
          <a:p>
            <a:pPr eaLnBrk="1" hangingPunct="1"/>
            <a:r>
              <a:rPr lang="en-US" altLang="en-US" sz="3200" dirty="0">
                <a:latin typeface=".VnTime"/>
              </a:rPr>
              <a:t> -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dung”</a:t>
            </a:r>
          </a:p>
        </p:txBody>
      </p:sp>
      <p:sp>
        <p:nvSpPr>
          <p:cNvPr id="9" name="Text Box 46"/>
          <p:cNvSpPr txBox="1">
            <a:spLocks noChangeArrowheads="1"/>
          </p:cNvSpPr>
          <p:nvPr/>
        </p:nvSpPr>
        <p:spPr bwMode="auto">
          <a:xfrm>
            <a:off x="711201" y="1426188"/>
            <a:ext cx="3657599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thẳng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53"/>
          <p:cNvSpPr txBox="1">
            <a:spLocks noChangeArrowheads="1"/>
          </p:cNvSpPr>
          <p:nvPr/>
        </p:nvSpPr>
        <p:spPr bwMode="auto">
          <a:xfrm>
            <a:off x="375139" y="1875694"/>
            <a:ext cx="7518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altLang="en-US" sz="28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xoa</a:t>
            </a:r>
            <a:r>
              <a:rPr lang="en-US" altLang="en-US" sz="28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altLang="en-US" sz="28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đắng</a:t>
            </a:r>
            <a:r>
              <a:rPr lang="en-US" altLang="en-US" sz="28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sz="28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altLang="en-US" sz="28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altLang="en-US" sz="28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28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altLang="en-US" sz="28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altLang="en-US" sz="28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28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8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đột</a:t>
            </a:r>
            <a:r>
              <a:rPr lang="en-US" altLang="en-US" sz="28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ngột</a:t>
            </a:r>
            <a:r>
              <a:rPr lang="en-US" altLang="en-US" sz="28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altLang="en-US" sz="28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en-US" sz="32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n-US" sz="32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Text Box 55"/>
          <p:cNvSpPr txBox="1">
            <a:spLocks noChangeArrowheads="1"/>
          </p:cNvSpPr>
          <p:nvPr/>
        </p:nvSpPr>
        <p:spPr bwMode="auto">
          <a:xfrm>
            <a:off x="273539" y="2944854"/>
            <a:ext cx="762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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Nghệ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sym typeface="Wingdings 3" pitchFamily="18" charset="2"/>
              </a:rPr>
              <a:t>thuật</a:t>
            </a:r>
            <a:r>
              <a:rPr lang="en-US" altLang="en-US" sz="2800" dirty="0">
                <a:latin typeface="Times New Roman" pitchFamily="18" charset="0"/>
                <a:sym typeface="Wingdings 3" pitchFamily="18" charset="2"/>
              </a:rPr>
              <a:t>: </a:t>
            </a:r>
            <a:r>
              <a:rPr lang="en-US" altLang="en-US" sz="2800" dirty="0" err="1" smtClean="0">
                <a:latin typeface="Times New Roman" pitchFamily="18" charset="0"/>
                <a:sym typeface="Wingdings 3" pitchFamily="18" charset="2"/>
              </a:rPr>
              <a:t>đảo</a:t>
            </a:r>
            <a:r>
              <a:rPr lang="en-US" altLang="en-US" sz="2800" dirty="0" smtClean="0"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altLang="en-US" sz="2800" dirty="0" err="1">
                <a:latin typeface="Times New Roman" pitchFamily="18" charset="0"/>
                <a:sym typeface="Wingdings 3" pitchFamily="18" charset="2"/>
              </a:rPr>
              <a:t>ngữ</a:t>
            </a:r>
            <a:r>
              <a:rPr lang="en-US" altLang="en-US" sz="2800" dirty="0">
                <a:latin typeface="Times New Roman" pitchFamily="18" charset="0"/>
                <a:sym typeface="Wingdings 3" pitchFamily="18" charset="2"/>
              </a:rPr>
              <a:t>, </a:t>
            </a:r>
            <a:r>
              <a:rPr lang="en-US" altLang="en-US" sz="2800" dirty="0" err="1">
                <a:latin typeface="Times New Roman" pitchFamily="18" charset="0"/>
                <a:sym typeface="Wingdings 3" pitchFamily="18" charset="2"/>
              </a:rPr>
              <a:t>điệp</a:t>
            </a:r>
            <a:r>
              <a:rPr lang="en-US" altLang="en-US" sz="2800" dirty="0">
                <a:latin typeface="Times New Roman" pitchFamily="18" charset="0"/>
                <a:sym typeface="Wingdings 3" pitchFamily="18" charset="2"/>
              </a:rPr>
              <a:t> </a:t>
            </a:r>
            <a:r>
              <a:rPr lang="en-US" altLang="en-US" sz="2800" dirty="0" err="1">
                <a:latin typeface="Times New Roman" pitchFamily="18" charset="0"/>
                <a:sym typeface="Wingdings 3" pitchFamily="18" charset="2"/>
              </a:rPr>
              <a:t>ngữ</a:t>
            </a:r>
            <a:r>
              <a:rPr lang="en-US" altLang="en-US" sz="2800" dirty="0">
                <a:latin typeface="Times New Roman" pitchFamily="18" charset="0"/>
                <a:sym typeface="Wingdings 3" pitchFamily="18" charset="2"/>
              </a:rPr>
              <a:t> </a:t>
            </a:r>
          </a:p>
        </p:txBody>
      </p:sp>
      <p:sp>
        <p:nvSpPr>
          <p:cNvPr id="15" name="Text Box 57"/>
          <p:cNvSpPr txBox="1">
            <a:spLocks noChangeArrowheads="1"/>
          </p:cNvSpPr>
          <p:nvPr/>
        </p:nvSpPr>
        <p:spPr bwMode="auto">
          <a:xfrm>
            <a:off x="711201" y="431803"/>
            <a:ext cx="254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*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Tư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26" name="TextBox 26"/>
          <p:cNvSpPr txBox="1">
            <a:spLocks noChangeArrowheads="1"/>
          </p:cNvSpPr>
          <p:nvPr/>
        </p:nvSpPr>
        <p:spPr bwMode="auto">
          <a:xfrm>
            <a:off x="0" y="3467426"/>
            <a:ext cx="118012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Times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9pPr>
          </a:lstStyle>
          <a:p>
            <a:pPr eaLnBrk="1" hangingPunct="1"/>
            <a:r>
              <a:rPr lang="en-US" alt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Ung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hiên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tĩnh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lái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99293" y="3990646"/>
            <a:ext cx="10738339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ừ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marL="571500" indent="-571500" eaLnBrk="1" hangingPunct="1">
              <a:buFont typeface="Wingdings" panose="05000000000000000000" pitchFamily="2" charset="2"/>
              <a:buChar char="à"/>
              <a:defRPr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Cấu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trúc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lặp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sánh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defRPr/>
            </a:pP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phun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tuôn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xối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26"/>
          <p:cNvSpPr txBox="1">
            <a:spLocks noChangeArrowheads="1"/>
          </p:cNvSpPr>
          <p:nvPr/>
        </p:nvSpPr>
        <p:spPr bwMode="auto">
          <a:xfrm>
            <a:off x="0" y="5837469"/>
            <a:ext cx="11887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NI-Times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9pPr>
          </a:lstStyle>
          <a:p>
            <a:pPr lvl="1"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</a:t>
            </a:r>
            <a:r>
              <a:rPr lang="en-US" alt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alt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alt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647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295" grpId="0"/>
      <p:bldP spid="9" grpId="0"/>
      <p:bldP spid="12" grpId="0"/>
      <p:bldP spid="13" grpId="0"/>
      <p:bldP spid="15" grpId="0"/>
      <p:bldP spid="26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7"/>
          <p:cNvSpPr>
            <a:spLocks noChangeArrowheads="1"/>
          </p:cNvSpPr>
          <p:nvPr/>
        </p:nvSpPr>
        <p:spPr bwMode="auto">
          <a:xfrm>
            <a:off x="246185" y="3628908"/>
            <a:ext cx="38608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*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Tình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đồng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đội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</a:rPr>
              <a:t> :</a:t>
            </a:r>
            <a:r>
              <a:rPr lang="en-US" altLang="en-US" sz="2800" b="1" dirty="0">
                <a:solidFill>
                  <a:srgbClr val="FF0000"/>
                </a:solidFill>
                <a:latin typeface=".VnTime"/>
              </a:rPr>
              <a:t> 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3618523" y="37976"/>
            <a:ext cx="7620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>
                <a:latin typeface="Times New Roman" pitchFamily="18" charset="0"/>
              </a:rPr>
              <a:t> “</a:t>
            </a:r>
            <a:r>
              <a:rPr lang="en-US" altLang="en-US" sz="2400" i="1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alt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alt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altLang="en-US" sz="2400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2400" i="1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alt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alt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400" i="1" dirty="0"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i="1" dirty="0"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altLang="en-US" sz="2400" i="1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2400" i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en-US" sz="2400" i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alt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i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>
                <a:latin typeface="Times New Roman" pitchFamily="18" charset="0"/>
              </a:rPr>
              <a:t> </a:t>
            </a:r>
            <a:r>
              <a:rPr lang="en-US" altLang="en-US" sz="2400" b="1" i="1" dirty="0" smtClean="0">
                <a:latin typeface="Times New Roman" pitchFamily="18" charset="0"/>
              </a:rPr>
              <a:t>.”</a:t>
            </a:r>
            <a:endParaRPr lang="en-US" altLang="en-US" sz="2400" b="1" i="1" dirty="0">
              <a:latin typeface="Times New Roman" pitchFamily="18" charset="0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/>
        </p:nvSpPr>
        <p:spPr bwMode="auto">
          <a:xfrm>
            <a:off x="0" y="2001947"/>
            <a:ext cx="121920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Điệp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lại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” 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ẩn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dụ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trời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”,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đoàn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tiến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tới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khẩn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kiên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cường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đầy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vọng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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</a:rPr>
              <a:t>Tình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</a:rPr>
              <a:t>chí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 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</a:rPr>
              <a:t>đồng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</a:rPr>
              <a:t>đội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</a:rPr>
              <a:t>gắn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</a:rPr>
              <a:t>bó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</a:rPr>
              <a:t>keo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</a:rPr>
              <a:t>sơn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</a:rPr>
              <a:t>anh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itchFamily="18" charset="0"/>
              </a:rPr>
              <a:t>nhà</a:t>
            </a:r>
            <a:r>
              <a:rPr lang="en-US" altLang="en-US" sz="280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0" y="1059796"/>
            <a:ext cx="11785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NI-Times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Thuận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lợi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Bắt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cửa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kính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chào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hứa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quyết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tiếp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95385" y="4095395"/>
            <a:ext cx="78232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altLang="en-US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mui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alt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i="1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vi-VN" altLang="en-US" sz="2800" i="1" dirty="0">
                <a:latin typeface="Times New Roman" pitchFamily="18" charset="0"/>
                <a:cs typeface="Times New Roman" pitchFamily="18" charset="0"/>
              </a:rPr>
              <a:t> có xước,</a:t>
            </a:r>
            <a:br>
              <a:rPr lang="vi-VN" altLang="en-US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vi-VN" altLang="en-US" sz="2800" i="1" dirty="0">
                <a:latin typeface="Times New Roman" pitchFamily="18" charset="0"/>
                <a:cs typeface="Times New Roman" pitchFamily="18" charset="0"/>
              </a:rPr>
              <a:t>Xe vẫn chạy vì miền Nam phía trước:</a:t>
            </a:r>
            <a:br>
              <a:rPr lang="vi-VN" altLang="en-US" sz="2800" i="1" dirty="0">
                <a:latin typeface="Times New Roman" pitchFamily="18" charset="0"/>
                <a:cs typeface="Times New Roman" pitchFamily="18" charset="0"/>
              </a:rPr>
            </a:br>
            <a:r>
              <a:rPr lang="vi-VN" altLang="en-US" sz="2800" i="1" dirty="0">
                <a:latin typeface="Times New Roman" pitchFamily="18" charset="0"/>
                <a:cs typeface="Times New Roman" pitchFamily="18" charset="0"/>
              </a:rPr>
              <a:t>Chỉ cần trong xe có một trái tim.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46185" y="11112"/>
            <a:ext cx="3130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Ý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đấu</a:t>
            </a:r>
            <a:endParaRPr lang="en-US" alt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0" y="5816046"/>
            <a:ext cx="11582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  <a:defRPr/>
            </a:pP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 &gt;&lt; có 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trái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(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hoán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dụ) 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Ý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chí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1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8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12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844</Words>
  <Application>Microsoft Office PowerPoint</Application>
  <PresentationFormat>Widescreen</PresentationFormat>
  <Paragraphs>99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Wingdings</vt:lpstr>
      <vt:lpstr>Calibri</vt:lpstr>
      <vt:lpstr>Wingdings 3</vt:lpstr>
      <vt:lpstr>等线</vt:lpstr>
      <vt:lpstr>Times New Roman</vt:lpstr>
      <vt:lpstr>Arial</vt:lpstr>
      <vt:lpstr>.VnTime</vt:lpstr>
      <vt:lpstr>1_Office Theme</vt:lpstr>
      <vt:lpstr>10_Office Theme</vt:lpstr>
      <vt:lpstr>12_Office Theme</vt:lpstr>
      <vt:lpstr>PowerPoint Presentation</vt:lpstr>
      <vt:lpstr>PowerPoint Presentation</vt:lpstr>
      <vt:lpstr>Quê hương anh nước mặn, đồng chua Làng tôi nghèo đất cày lên sỏi đá.</vt:lpstr>
      <vt:lpstr>PowerPoint Presentation</vt:lpstr>
      <vt:lpstr>PowerPoint Presentation</vt:lpstr>
      <vt:lpstr>Ý nghĩa biểu tượng: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Quỳnh Như</cp:lastModifiedBy>
  <cp:revision>36</cp:revision>
  <dcterms:created xsi:type="dcterms:W3CDTF">2020-04-21T00:32:13Z</dcterms:created>
  <dcterms:modified xsi:type="dcterms:W3CDTF">2022-07-27T08:15:13Z</dcterms:modified>
</cp:coreProperties>
</file>