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1" r:id="rId3"/>
    <p:sldId id="260" r:id="rId4"/>
    <p:sldId id="275" r:id="rId5"/>
    <p:sldId id="279" r:id="rId6"/>
    <p:sldId id="276" r:id="rId7"/>
    <p:sldId id="259" r:id="rId8"/>
    <p:sldId id="271" r:id="rId9"/>
    <p:sldId id="270" r:id="rId10"/>
    <p:sldId id="272" r:id="rId11"/>
    <p:sldId id="274" r:id="rId12"/>
    <p:sldId id="281" r:id="rId13"/>
    <p:sldId id="277" r:id="rId14"/>
    <p:sldId id="278" r:id="rId15"/>
    <p:sldId id="280" r:id="rId16"/>
    <p:sldId id="284" r:id="rId17"/>
    <p:sldId id="282" r:id="rId18"/>
    <p:sldId id="266" r:id="rId19"/>
    <p:sldId id="268"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mbria Math" panose="02040503050406030204" pitchFamily="18" charset="0"/>
      <p:regular r:id="rId26"/>
    </p:embeddedFont>
    <p:embeddedFont>
      <p:font typeface="Playfair Display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3F45D-F519-4FF3-825F-E98CEB21DF6A}" type="slidenum">
              <a:rPr lang="en-US" smtClean="0"/>
              <a:t>16</a:t>
            </a:fld>
            <a:endParaRPr lang="en-US"/>
          </a:p>
        </p:txBody>
      </p:sp>
    </p:spTree>
    <p:extLst>
      <p:ext uri="{BB962C8B-B14F-4D97-AF65-F5344CB8AC3E}">
        <p14:creationId xmlns:p14="http://schemas.microsoft.com/office/powerpoint/2010/main" val="333096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50.png"/><Relationship Id="rId18"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52.png"/><Relationship Id="rId7" Type="http://schemas.openxmlformats.org/officeDocument/2006/relationships/image" Target="../media/image10.png"/><Relationship Id="rId12" Type="http://schemas.openxmlformats.org/officeDocument/2006/relationships/image" Target="../media/image49.png"/><Relationship Id="rId17" Type="http://schemas.openxmlformats.org/officeDocument/2006/relationships/image" Target="../media/image30.png"/><Relationship Id="rId2" Type="http://schemas.microsoft.com/office/2007/relationships/media" Target="../media/media2.mp3"/><Relationship Id="rId16" Type="http://schemas.openxmlformats.org/officeDocument/2006/relationships/image" Target="../media/image32.png"/><Relationship Id="rId20" Type="http://schemas.openxmlformats.org/officeDocument/2006/relationships/image" Target="../media/image31.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3.png"/><Relationship Id="rId4" Type="http://schemas.openxmlformats.org/officeDocument/2006/relationships/slideLayout" Target="../slideLayouts/slideLayout7.xml"/><Relationship Id="rId9" Type="http://schemas.openxmlformats.org/officeDocument/2006/relationships/image" Target="../media/image16.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9.png"/><Relationship Id="rId3" Type="http://schemas.microsoft.com/office/2007/relationships/media" Target="../media/media1.mp3"/><Relationship Id="rId7" Type="http://schemas.openxmlformats.org/officeDocument/2006/relationships/image" Target="../media/image10.png"/><Relationship Id="rId12" Type="http://schemas.openxmlformats.org/officeDocument/2006/relationships/image" Target="../media/image44.png"/><Relationship Id="rId17" Type="http://schemas.openxmlformats.org/officeDocument/2006/relationships/image" Target="../media/image31.png"/><Relationship Id="rId2" Type="http://schemas.microsoft.com/office/2007/relationships/media" Target="../media/media2.mp3"/><Relationship Id="rId16" Type="http://schemas.openxmlformats.org/officeDocument/2006/relationships/image" Target="../media/image22.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32.png"/><Relationship Id="rId5" Type="http://schemas.openxmlformats.org/officeDocument/2006/relationships/image" Target="../media/image5.png"/><Relationship Id="rId15" Type="http://schemas.openxmlformats.org/officeDocument/2006/relationships/image" Target="../media/image55.png"/><Relationship Id="rId10" Type="http://schemas.openxmlformats.org/officeDocument/2006/relationships/image" Target="../media/image17.svg"/><Relationship Id="rId4" Type="http://schemas.openxmlformats.org/officeDocument/2006/relationships/slideLayout" Target="../slideLayouts/slideLayout7.xml"/><Relationship Id="rId9" Type="http://schemas.openxmlformats.org/officeDocument/2006/relationships/image" Target="../media/image16.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sv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5.png"/><Relationship Id="rId12" Type="http://schemas.openxmlformats.org/officeDocument/2006/relationships/image" Target="../media/image47.sv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46.png"/><Relationship Id="rId10"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2.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8.png"/><Relationship Id="rId46" Type="http://schemas.openxmlformats.org/officeDocument/2006/relationships/image" Target="../media/image15.png"/><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6.xml.rels><?xml version="1.0" encoding="UTF-8" standalone="yes"?>
<Relationships xmlns="http://schemas.openxmlformats.org/package/2006/relationships"><Relationship Id="rId42"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5" Type="http://schemas.openxmlformats.org/officeDocument/2006/relationships/image" Target="../media/image21.png"/><Relationship Id="rId44" Type="http://schemas.openxmlformats.org/officeDocument/2006/relationships/image" Target="../media/image20.png"/><Relationship Id="rId43"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6.png"/><Relationship Id="rId18" Type="http://schemas.openxmlformats.org/officeDocument/2006/relationships/image" Target="../media/image29.png"/><Relationship Id="rId3" Type="http://schemas.microsoft.com/office/2007/relationships/media" Target="../media/media2.mp3"/><Relationship Id="rId21" Type="http://schemas.openxmlformats.org/officeDocument/2006/relationships/image" Target="../media/image32.png"/><Relationship Id="rId7" Type="http://schemas.openxmlformats.org/officeDocument/2006/relationships/image" Target="../media/image10.png"/><Relationship Id="rId12" Type="http://schemas.openxmlformats.org/officeDocument/2006/relationships/image" Target="../media/image25.png"/><Relationship Id="rId17" Type="http://schemas.openxmlformats.org/officeDocument/2006/relationships/image" Target="../media/image23.png"/><Relationship Id="rId2" Type="http://schemas.microsoft.com/office/2007/relationships/media" Target="../media/media1.mp3"/><Relationship Id="rId16" Type="http://schemas.openxmlformats.org/officeDocument/2006/relationships/image" Target="../media/image22.png"/><Relationship Id="rId20" Type="http://schemas.openxmlformats.org/officeDocument/2006/relationships/image" Target="../media/image31.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7.sv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16.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9.png"/><Relationship Id="rId18" Type="http://schemas.openxmlformats.org/officeDocument/2006/relationships/image" Target="../media/image40.png"/><Relationship Id="rId3" Type="http://schemas.microsoft.com/office/2007/relationships/media" Target="../media/media2.mp3"/><Relationship Id="rId21" Type="http://schemas.openxmlformats.org/officeDocument/2006/relationships/image" Target="../media/image42.png"/><Relationship Id="rId7" Type="http://schemas.openxmlformats.org/officeDocument/2006/relationships/image" Target="../media/image10.png"/><Relationship Id="rId12" Type="http://schemas.openxmlformats.org/officeDocument/2006/relationships/image" Target="../media/image34.png"/><Relationship Id="rId17" Type="http://schemas.openxmlformats.org/officeDocument/2006/relationships/image" Target="../media/image39.png"/><Relationship Id="rId2" Type="http://schemas.microsoft.com/office/2007/relationships/media" Target="../media/media1.mp3"/><Relationship Id="rId16" Type="http://schemas.openxmlformats.org/officeDocument/2006/relationships/image" Target="../media/image38.png"/><Relationship Id="rId20" Type="http://schemas.openxmlformats.org/officeDocument/2006/relationships/image" Target="../media/image31.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33.png"/><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17.svg"/><Relationship Id="rId19"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16.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10.png"/><Relationship Id="rId12" Type="http://schemas.openxmlformats.org/officeDocument/2006/relationships/image" Target="../media/image29.png"/><Relationship Id="rId2" Type="http://schemas.microsoft.com/office/2007/relationships/media" Target="../media/media1.mp3"/><Relationship Id="rId16" Type="http://schemas.openxmlformats.org/officeDocument/2006/relationships/image" Target="../media/image43.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36.png"/><Relationship Id="rId5" Type="http://schemas.openxmlformats.org/officeDocument/2006/relationships/image" Target="../media/image5.png"/><Relationship Id="rId15" Type="http://schemas.openxmlformats.org/officeDocument/2006/relationships/image" Target="../media/image32.png"/><Relationship Id="rId10" Type="http://schemas.openxmlformats.org/officeDocument/2006/relationships/image" Target="../media/image17.svg"/><Relationship Id="rId4" Type="http://schemas.openxmlformats.org/officeDocument/2006/relationships/slideLayout" Target="../slideLayouts/slideLayout7.xml"/><Relationship Id="rId9" Type="http://schemas.openxmlformats.org/officeDocument/2006/relationships/image" Target="../media/image16.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6" name="Picture 6"/>
          <p:cNvPicPr>
            <a:picLocks noChangeAspect="1"/>
          </p:cNvPicPr>
          <p:nvPr/>
        </p:nvPicPr>
        <p:blipFill>
          <a:blip r:embed="rId4"/>
          <a:srcRect l="2888" r="2888"/>
          <a:stretch>
            <a:fillRect/>
          </a:stretch>
        </p:blipFill>
        <p:spPr>
          <a:xfrm rot="-5514009">
            <a:off x="5220824" y="-1315098"/>
            <a:ext cx="7129720" cy="12160047"/>
          </a:xfrm>
          <a:prstGeom prst="rect">
            <a:avLst/>
          </a:prstGeom>
        </p:spPr>
      </p:pic>
      <p:pic>
        <p:nvPicPr>
          <p:cNvPr id="12" name="Picture 12"/>
          <p:cNvPicPr>
            <a:picLocks noChangeAspect="1"/>
          </p:cNvPicPr>
          <p:nvPr/>
        </p:nvPicPr>
        <p:blipFill>
          <a:blip r:embed="rId5"/>
          <a:srcRect/>
          <a:stretch>
            <a:fillRect/>
          </a:stretch>
        </p:blipFill>
        <p:spPr>
          <a:xfrm rot="183673">
            <a:off x="12987000" y="6955213"/>
            <a:ext cx="2424849" cy="2389959"/>
          </a:xfrm>
          <a:prstGeom prst="rect">
            <a:avLst/>
          </a:prstGeom>
        </p:spPr>
      </p:pic>
      <p:pic>
        <p:nvPicPr>
          <p:cNvPr id="13" name="Picture 13"/>
          <p:cNvPicPr>
            <a:picLocks noChangeAspect="1"/>
          </p:cNvPicPr>
          <p:nvPr/>
        </p:nvPicPr>
        <p:blipFill>
          <a:blip r:embed="rId6"/>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a:ln>
                <a:noFill/>
              </a:ln>
              <a:effectLst/>
              <a:uLnTx/>
              <a:uFillTx/>
            </a:endParaRPr>
          </a:p>
        </p:txBody>
      </p:sp>
      <p:pic>
        <p:nvPicPr>
          <p:cNvPr id="1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30706">
            <a:off x="11142391" y="10663"/>
            <a:ext cx="5000753" cy="4846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window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533400" y="4134776"/>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35200" y="7781996"/>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72808" y="324713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33" name="Rectangle 32"/>
              <p:cNvSpPr/>
              <p:nvPr/>
            </p:nvSpPr>
            <p:spPr>
              <a:xfrm>
                <a:off x="5982782" y="4732764"/>
                <a:ext cx="1454244"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x</m:t>
                      </m:r>
                      <m:r>
                        <m:rPr>
                          <m:nor/>
                        </m:rPr>
                        <a:rPr lang="en-US" sz="4000">
                          <a:latin typeface="Arial" panose="020B0604020202020204" pitchFamily="34" charset="0"/>
                          <a:ea typeface="Calibri" panose="020F0502020204030204" pitchFamily="34" charset="0"/>
                          <a:cs typeface="Arial" panose="020B0604020202020204" pitchFamily="34" charset="0"/>
                        </a:rPr>
                        <m:t> = 5</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982782" y="4732764"/>
                <a:ext cx="1454244" cy="11182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055456" y="6856049"/>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055456" y="6856049"/>
                <a:ext cx="17540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1885794" y="4872230"/>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−5</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1885794" y="4872230"/>
                <a:ext cx="1754006"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1921032" y="6849519"/>
                <a:ext cx="14269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1921032" y="6849519"/>
                <a:ext cx="1426993" cy="707886"/>
              </a:xfrm>
              <a:prstGeom prst="rect">
                <a:avLst/>
              </a:prstGeom>
              <a:blipFill>
                <a:blip r:embed="rId1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15"/>
          <a:stretch>
            <a:fillRect/>
          </a:stretch>
        </p:blipFill>
        <p:spPr>
          <a:xfrm>
            <a:off x="4653498" y="4730403"/>
            <a:ext cx="1237595" cy="1194920"/>
          </a:xfrm>
          <a:prstGeom prst="rect">
            <a:avLst/>
          </a:prstGeom>
        </p:spPr>
      </p:pic>
      <p:sp>
        <p:nvSpPr>
          <p:cNvPr id="19" name="Oval 18"/>
          <p:cNvSpPr/>
          <p:nvPr/>
        </p:nvSpPr>
        <p:spPr>
          <a:xfrm>
            <a:off x="4717585" y="4780397"/>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2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6"/>
          <a:stretch>
            <a:fillRect/>
          </a:stretch>
        </p:blipFill>
        <p:spPr>
          <a:xfrm>
            <a:off x="-1176833" y="803176"/>
            <a:ext cx="609600" cy="609600"/>
          </a:xfrm>
          <a:prstGeom prst="rect">
            <a:avLst/>
          </a:prstGeom>
        </p:spPr>
      </p:pic>
      <p:pic>
        <p:nvPicPr>
          <p:cNvPr id="5" name="Picture 4"/>
          <p:cNvPicPr>
            <a:picLocks noChangeAspect="1"/>
          </p:cNvPicPr>
          <p:nvPr/>
        </p:nvPicPr>
        <p:blipFill>
          <a:blip r:embed="rId17"/>
          <a:stretch>
            <a:fillRect/>
          </a:stretch>
        </p:blipFill>
        <p:spPr>
          <a:xfrm>
            <a:off x="4653498" y="6609484"/>
            <a:ext cx="1237595" cy="1201016"/>
          </a:xfrm>
          <a:prstGeom prst="rect">
            <a:avLst/>
          </a:prstGeom>
        </p:spPr>
      </p:pic>
      <p:sp>
        <p:nvSpPr>
          <p:cNvPr id="22" name="Oval 21"/>
          <p:cNvSpPr/>
          <p:nvPr/>
        </p:nvSpPr>
        <p:spPr>
          <a:xfrm>
            <a:off x="4700795"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cs typeface="Arial" panose="020B0604020202020204" pitchFamily="34" charset="0"/>
              </a:rPr>
              <a:t>C</a:t>
            </a:r>
            <a:endParaRPr lang="en-US" sz="4000">
              <a:solidFill>
                <a:prstClr val="black"/>
              </a:solidFill>
            </a:endParaRPr>
          </a:p>
        </p:txBody>
      </p:sp>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176833" y="1704196"/>
            <a:ext cx="609600" cy="609600"/>
          </a:xfrm>
          <a:prstGeom prst="rect">
            <a:avLst/>
          </a:prstGeom>
        </p:spPr>
      </p:pic>
      <p:pic>
        <p:nvPicPr>
          <p:cNvPr id="6" name="Picture 5"/>
          <p:cNvPicPr>
            <a:picLocks noChangeAspect="1"/>
          </p:cNvPicPr>
          <p:nvPr/>
        </p:nvPicPr>
        <p:blipFill>
          <a:blip r:embed="rId19"/>
          <a:stretch>
            <a:fillRect/>
          </a:stretch>
        </p:blipFill>
        <p:spPr>
          <a:xfrm>
            <a:off x="10467965" y="4706934"/>
            <a:ext cx="1243692" cy="1194920"/>
          </a:xfrm>
          <a:prstGeom prst="rect">
            <a:avLst/>
          </a:prstGeom>
        </p:spPr>
      </p:pic>
      <p:sp>
        <p:nvSpPr>
          <p:cNvPr id="26" name="Oval 25"/>
          <p:cNvSpPr/>
          <p:nvPr/>
        </p:nvSpPr>
        <p:spPr>
          <a:xfrm>
            <a:off x="10493772" y="4739902"/>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2598967"/>
            <a:ext cx="609600" cy="609600"/>
          </a:xfrm>
          <a:prstGeom prst="rect">
            <a:avLst/>
          </a:prstGeom>
        </p:spPr>
      </p:pic>
      <p:pic>
        <p:nvPicPr>
          <p:cNvPr id="7" name="Picture 6"/>
          <p:cNvPicPr>
            <a:picLocks noChangeAspect="1"/>
          </p:cNvPicPr>
          <p:nvPr/>
        </p:nvPicPr>
        <p:blipFill>
          <a:blip r:embed="rId20"/>
          <a:stretch>
            <a:fillRect/>
          </a:stretch>
        </p:blipFill>
        <p:spPr>
          <a:xfrm>
            <a:off x="10615601" y="6604538"/>
            <a:ext cx="1237595" cy="1194920"/>
          </a:xfrm>
          <a:prstGeom prst="rect">
            <a:avLst/>
          </a:prstGeom>
        </p:spPr>
      </p:pic>
      <p:sp>
        <p:nvSpPr>
          <p:cNvPr id="37" name="Oval 36"/>
          <p:cNvSpPr/>
          <p:nvPr/>
        </p:nvSpPr>
        <p:spPr>
          <a:xfrm>
            <a:off x="10662898"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3470356"/>
            <a:ext cx="609600" cy="609600"/>
          </a:xfrm>
          <a:prstGeom prst="rect">
            <a:avLst/>
          </a:prstGeom>
        </p:spPr>
      </p:pic>
      <p:grpSp>
        <p:nvGrpSpPr>
          <p:cNvPr id="9" name="Group 8"/>
          <p:cNvGrpSpPr/>
          <p:nvPr/>
        </p:nvGrpSpPr>
        <p:grpSpPr>
          <a:xfrm>
            <a:off x="3478219" y="1589883"/>
            <a:ext cx="10078021" cy="1929631"/>
            <a:chOff x="2812124" y="1590822"/>
            <a:chExt cx="10078021" cy="1929631"/>
          </a:xfrm>
        </p:grpSpPr>
        <p:sp>
          <p:nvSpPr>
            <p:cNvPr id="31" name="Rectangle 30"/>
            <p:cNvSpPr/>
            <p:nvPr/>
          </p:nvSpPr>
          <p:spPr>
            <a:xfrm>
              <a:off x="2812124" y="2138506"/>
              <a:ext cx="4261103"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6803735" y="1590822"/>
                  <a:ext cx="6086410" cy="1929631"/>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03735" y="1590822"/>
                  <a:ext cx="6086410" cy="1929631"/>
                </a:xfrm>
                <a:prstGeom prst="rect">
                  <a:avLst/>
                </a:prstGeom>
                <a:blipFill>
                  <a:blip r:embed="rId21"/>
                  <a:stretch>
                    <a:fillRect/>
                  </a:stretch>
                </a:blipFill>
              </p:spPr>
              <p:txBody>
                <a:bodyPr/>
                <a:lstStyle/>
                <a:p>
                  <a:r>
                    <a:rPr lang="en-US">
                      <a:noFill/>
                    </a:rPr>
                    <a:t> </a:t>
                  </a:r>
                </a:p>
              </p:txBody>
            </p:sp>
          </mc:Fallback>
        </mc:AlternateContent>
      </p:gr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6847012" y="8045999"/>
            <a:ext cx="4456085" cy="4318351"/>
          </a:xfrm>
          <a:prstGeom prst="rect">
            <a:avLst/>
          </a:prstGeom>
        </p:spPr>
      </p:pic>
    </p:spTree>
    <p:extLst>
      <p:ext uri="{BB962C8B-B14F-4D97-AF65-F5344CB8AC3E}">
        <p14:creationId xmlns:p14="http://schemas.microsoft.com/office/powerpoint/2010/main" val="4207564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mediacall" presetSubtype="0" fill="hold" nodeType="withEffect">
                                  <p:stCondLst>
                                    <p:cond delay="0"/>
                                  </p:stCondLst>
                                  <p:childTnLst>
                                    <p:cmd type="call" cmd="togglePause">
                                      <p:cBhvr>
                                        <p:cTn id="22" dur="1" fill="hold"/>
                                        <p:tgtEl>
                                          <p:spTgt spid="20"/>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 presetClass="mediacall" presetSubtype="0" fill="hold" nodeType="withEffect">
                                  <p:stCondLst>
                                    <p:cond delay="0"/>
                                  </p:stCondLst>
                                  <p:childTnLst>
                                    <p:cmd type="call" cmd="playFrom(0.0)">
                                      <p:cBhvr>
                                        <p:cTn id="31" dur="2992" fill="hold"/>
                                        <p:tgtEl>
                                          <p:spTgt spid="2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2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mediacall" presetSubtype="0" fill="hold" nodeType="withEffect">
                                  <p:stCondLst>
                                    <p:cond delay="0"/>
                                  </p:stCondLst>
                                  <p:childTnLst>
                                    <p:cmd type="call" cmd="playFrom(0.0)">
                                      <p:cBhvr>
                                        <p:cTn id="40" dur="2992" fill="hold"/>
                                        <p:tgtEl>
                                          <p:spTgt spid="30"/>
                                        </p:tgtEl>
                                      </p:cBhvr>
                                    </p:cmd>
                                  </p:childTnLst>
                                </p:cTn>
                              </p:par>
                            </p:childTnLst>
                          </p:cTn>
                        </p:par>
                      </p:childTnLst>
                    </p:cTn>
                  </p:par>
                </p:childTnLst>
              </p:cTn>
              <p:nextCondLst>
                <p:cond evt="onClick" delay="0">
                  <p:tgtEl>
                    <p:spTgt spid="6"/>
                  </p:tgtEl>
                </p:cond>
              </p:nextCondLst>
            </p:seq>
            <p:audio>
              <p:cMediaNode vol="80000">
                <p:cTn id="41" fill="hold" display="0">
                  <p:stCondLst>
                    <p:cond delay="indefinite"/>
                  </p:stCondLst>
                  <p:endCondLst>
                    <p:cond evt="onStopAudio" delay="0">
                      <p:tgtEl>
                        <p:sldTgt/>
                      </p:tgtEl>
                    </p:cond>
                  </p:endCondLst>
                </p:cTn>
                <p:tgtEl>
                  <p:spTgt spid="30"/>
                </p:tgtEl>
              </p:cMediaNode>
            </p:audio>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1" presetClass="mediacall" presetSubtype="0" fill="hold" nodeType="withEffect">
                                  <p:stCondLst>
                                    <p:cond delay="0"/>
                                  </p:stCondLst>
                                  <p:childTnLst>
                                    <p:cmd type="call" cmd="playFrom(0.0)">
                                      <p:cBhvr>
                                        <p:cTn id="49" dur="2992" fill="hold"/>
                                        <p:tgtEl>
                                          <p:spTgt spid="41"/>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41"/>
                </p:tgtEl>
              </p:cMediaNode>
            </p:audio>
          </p:childTnLst>
        </p:cTn>
      </p:par>
    </p:tnLst>
    <p:bldLst>
      <p:bldP spid="19" grpId="0" animBg="1"/>
      <p:bldP spid="22" grpId="0" animBg="1"/>
      <p:bldP spid="2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8"/>
            <a:ext cx="19149227" cy="2180976"/>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49474" y="421381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499" y="770285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sp>
        <p:nvSpPr>
          <p:cNvPr id="6" name="Rectangle 5"/>
          <p:cNvSpPr/>
          <p:nvPr/>
        </p:nvSpPr>
        <p:spPr>
          <a:xfrm>
            <a:off x="6636919" y="5037361"/>
            <a:ext cx="470000"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0</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12222869" y="4984420"/>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2018</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6503385" y="7316297"/>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1009</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2415871" y="7019538"/>
            <a:ext cx="470000"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1</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176833" y="803176"/>
            <a:ext cx="609600" cy="609600"/>
          </a:xfrm>
          <a:prstGeom prst="rect">
            <a:avLst/>
          </a:prstGeom>
        </p:spPr>
      </p:pic>
      <p:pic>
        <p:nvPicPr>
          <p:cNvPr id="5" name="Picture 4"/>
          <p:cNvPicPr>
            <a:picLocks noChangeAspect="1"/>
          </p:cNvPicPr>
          <p:nvPr/>
        </p:nvPicPr>
        <p:blipFill>
          <a:blip r:embed="rId12"/>
          <a:stretch>
            <a:fillRect/>
          </a:stretch>
        </p:blipFill>
        <p:spPr>
          <a:xfrm>
            <a:off x="10824877" y="4793844"/>
            <a:ext cx="1237595" cy="1194920"/>
          </a:xfrm>
          <a:prstGeom prst="rect">
            <a:avLst/>
          </a:prstGeom>
        </p:spPr>
      </p:pic>
      <p:sp>
        <p:nvSpPr>
          <p:cNvPr id="31" name="Oval 30"/>
          <p:cNvSpPr/>
          <p:nvPr/>
        </p:nvSpPr>
        <p:spPr>
          <a:xfrm>
            <a:off x="10844852" y="4841430"/>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2598967"/>
            <a:ext cx="609600" cy="6096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3425059"/>
            <a:ext cx="609600" cy="609600"/>
          </a:xfrm>
          <a:prstGeom prst="rect">
            <a:avLst/>
          </a:prstGeom>
        </p:spPr>
      </p:pic>
      <p:pic>
        <p:nvPicPr>
          <p:cNvPr id="12" name="Picture 11"/>
          <p:cNvPicPr>
            <a:picLocks noChangeAspect="1"/>
          </p:cNvPicPr>
          <p:nvPr/>
        </p:nvPicPr>
        <p:blipFill>
          <a:blip r:embed="rId14"/>
          <a:stretch>
            <a:fillRect/>
          </a:stretch>
        </p:blipFill>
        <p:spPr>
          <a:xfrm>
            <a:off x="5150608" y="7072780"/>
            <a:ext cx="1243692" cy="1194920"/>
          </a:xfrm>
          <a:prstGeom prst="rect">
            <a:avLst/>
          </a:prstGeom>
        </p:spPr>
      </p:pic>
      <p:sp>
        <p:nvSpPr>
          <p:cNvPr id="35" name="Oval 34"/>
          <p:cNvSpPr/>
          <p:nvPr/>
        </p:nvSpPr>
        <p:spPr>
          <a:xfrm>
            <a:off x="5204287"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3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353088" y="4530780"/>
            <a:ext cx="609600" cy="609600"/>
          </a:xfrm>
          <a:prstGeom prst="rect">
            <a:avLst/>
          </a:prstGeom>
        </p:spPr>
      </p:pic>
      <p:grpSp>
        <p:nvGrpSpPr>
          <p:cNvPr id="13" name="Group 12"/>
          <p:cNvGrpSpPr/>
          <p:nvPr/>
        </p:nvGrpSpPr>
        <p:grpSpPr>
          <a:xfrm>
            <a:off x="685800" y="1824793"/>
            <a:ext cx="16899498" cy="1261307"/>
            <a:chOff x="1066800" y="1638300"/>
            <a:chExt cx="16899498" cy="1261307"/>
          </a:xfrm>
        </p:grpSpPr>
        <p:sp>
          <p:nvSpPr>
            <p:cNvPr id="15" name="Rectangle 14"/>
            <p:cNvSpPr/>
            <p:nvPr/>
          </p:nvSpPr>
          <p:spPr>
            <a:xfrm>
              <a:off x="1066800" y="1747600"/>
              <a:ext cx="16899498"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5. </a:t>
              </a:r>
              <a:r>
                <a:rPr lang="en-US" sz="4000" dirty="0">
                  <a:effectLst/>
                  <a:latin typeface="Arial" panose="020B0604020202020204" pitchFamily="34" charset="0"/>
                  <a:ea typeface="Calibri" panose="020F0502020204030204" pitchFamily="34" charset="0"/>
                  <a:cs typeface="Arial" panose="020B0604020202020204" pitchFamily="34" charset="0"/>
                </a:rPr>
                <a:t>Cho                  ;  a, b, c ≠ 0 ; a + b + c ≠ 0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b = 2022 .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 -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824639" y="1638300"/>
                  <a:ext cx="2520497"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824639" y="1638300"/>
                  <a:ext cx="2520497" cy="1261307"/>
                </a:xfrm>
                <a:prstGeom prst="rect">
                  <a:avLst/>
                </a:prstGeom>
                <a:blipFill>
                  <a:blip r:embed="rId15"/>
                  <a:stretch>
                    <a:fillRect/>
                  </a:stretch>
                </a:blipFill>
              </p:spPr>
              <p:txBody>
                <a:bodyPr/>
                <a:lstStyle/>
                <a:p>
                  <a:r>
                    <a:rPr lang="en-US">
                      <a:noFill/>
                    </a:rPr>
                    <a:t> </a:t>
                  </a:r>
                </a:p>
              </p:txBody>
            </p:sp>
          </mc:Fallback>
        </mc:AlternateContent>
      </p:grpSp>
      <p:pic>
        <p:nvPicPr>
          <p:cNvPr id="3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4694156" y="7280965"/>
            <a:ext cx="4456085" cy="4318351"/>
          </a:xfrm>
          <a:prstGeom prst="rect">
            <a:avLst/>
          </a:prstGeom>
        </p:spPr>
      </p:pic>
      <p:pic>
        <p:nvPicPr>
          <p:cNvPr id="37" name="Picture 36"/>
          <p:cNvPicPr>
            <a:picLocks noChangeAspect="1"/>
          </p:cNvPicPr>
          <p:nvPr/>
        </p:nvPicPr>
        <p:blipFill>
          <a:blip r:embed="rId16"/>
          <a:stretch>
            <a:fillRect/>
          </a:stretch>
        </p:blipFill>
        <p:spPr>
          <a:xfrm>
            <a:off x="5204287" y="4810068"/>
            <a:ext cx="1237595" cy="1194920"/>
          </a:xfrm>
          <a:prstGeom prst="rect">
            <a:avLst/>
          </a:prstGeom>
        </p:spPr>
      </p:pic>
      <p:sp>
        <p:nvSpPr>
          <p:cNvPr id="38" name="Oval 37"/>
          <p:cNvSpPr/>
          <p:nvPr/>
        </p:nvSpPr>
        <p:spPr>
          <a:xfrm>
            <a:off x="5251584" y="4869414"/>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39" name="Picture 38"/>
          <p:cNvPicPr>
            <a:picLocks noChangeAspect="1"/>
          </p:cNvPicPr>
          <p:nvPr/>
        </p:nvPicPr>
        <p:blipFill>
          <a:blip r:embed="rId17"/>
          <a:stretch>
            <a:fillRect/>
          </a:stretch>
        </p:blipFill>
        <p:spPr>
          <a:xfrm>
            <a:off x="10750257" y="7072435"/>
            <a:ext cx="1237595" cy="1194920"/>
          </a:xfrm>
          <a:prstGeom prst="rect">
            <a:avLst/>
          </a:prstGeom>
        </p:spPr>
      </p:pic>
      <p:sp>
        <p:nvSpPr>
          <p:cNvPr id="40" name="Oval 39"/>
          <p:cNvSpPr/>
          <p:nvPr/>
        </p:nvSpPr>
        <p:spPr>
          <a:xfrm>
            <a:off x="10797554"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spTree>
    <p:extLst>
      <p:ext uri="{BB962C8B-B14F-4D97-AF65-F5344CB8AC3E}">
        <p14:creationId xmlns:p14="http://schemas.microsoft.com/office/powerpoint/2010/main" val="181282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 presetClass="mediacall" presetSubtype="0" fill="hold" nodeType="withEffect">
                                  <p:stCondLst>
                                    <p:cond delay="0"/>
                                  </p:stCondLst>
                                  <p:childTnLst>
                                    <p:cmd type="call" cmd="togglePause">
                                      <p:cBhvr>
                                        <p:cTn id="23" dur="1" fill="hold"/>
                                        <p:tgtEl>
                                          <p:spTgt spid="26"/>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32"/>
                </p:tgtEl>
              </p:cMediaNode>
            </p:audio>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 presetClass="mediacall" presetSubtype="0" fill="hold" nodeType="withEffect">
                                  <p:stCondLst>
                                    <p:cond delay="0"/>
                                  </p:stCondLst>
                                  <p:childTnLst>
                                    <p:cmd type="call" cmd="playFrom(0.0)">
                                      <p:cBhvr>
                                        <p:cTn id="33" dur="2992" fill="hold"/>
                                        <p:tgtEl>
                                          <p:spTgt spid="3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36"/>
                </p:tgtEl>
              </p:cMediaNode>
            </p:audio>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 presetClass="mediacall" presetSubtype="0" fill="hold" nodeType="withEffect">
                                  <p:stCondLst>
                                    <p:cond delay="0"/>
                                  </p:stCondLst>
                                  <p:childTnLst>
                                    <p:cmd type="call" cmd="playFrom(0.0)">
                                      <p:cBhvr>
                                        <p:cTn id="42" dur="2992" fill="hold"/>
                                        <p:tgtEl>
                                          <p:spTgt spid="34"/>
                                        </p:tgtEl>
                                      </p:cBhvr>
                                    </p:cmd>
                                  </p:childTnLst>
                                </p:cTn>
                              </p:par>
                            </p:childTnLst>
                          </p:cTn>
                        </p:par>
                      </p:childTnLst>
                    </p:cTn>
                  </p:par>
                </p:childTnLst>
              </p:cTn>
              <p:nextCondLst>
                <p:cond evt="onClick" delay="0">
                  <p:tgtEl>
                    <p:spTgt spid="37"/>
                  </p:tgtEl>
                </p:cond>
              </p:nextCondLst>
            </p:seq>
            <p:seq concurrent="1" nextAc="seek">
              <p:cTn id="43" restart="whenNotActive" fill="hold" evtFilter="cancelBubble" nodeType="interactiveSeq">
                <p:stCondLst>
                  <p:cond evt="onClick" delay="0">
                    <p:tgtEl>
                      <p:spTgt spid="39"/>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1" presetClass="mediacall" presetSubtype="0" fill="hold" nodeType="withEffect">
                                  <p:stCondLst>
                                    <p:cond delay="0"/>
                                  </p:stCondLst>
                                  <p:childTnLst>
                                    <p:cmd type="call" cmd="playFrom(0.0)">
                                      <p:cBhvr>
                                        <p:cTn id="50" dur="2992" fill="hold"/>
                                        <p:tgtEl>
                                          <p:spTgt spid="36"/>
                                        </p:tgtEl>
                                      </p:cBhvr>
                                    </p:cmd>
                                  </p:childTnLst>
                                </p:cTn>
                              </p:par>
                            </p:childTnLst>
                          </p:cTn>
                        </p:par>
                      </p:childTnLst>
                    </p:cTn>
                  </p:par>
                </p:childTnLst>
              </p:cTn>
              <p:nextCondLst>
                <p:cond evt="onClick" delay="0">
                  <p:tgtEl>
                    <p:spTgt spid="39"/>
                  </p:tgtEl>
                </p:cond>
              </p:nextCondLst>
            </p:seq>
          </p:childTnLst>
        </p:cTn>
      </p:par>
    </p:tnLst>
    <p:bldLst>
      <p:bldP spid="31" grpId="0" animBg="1"/>
      <p:bldP spid="35"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407134" y="9410700"/>
            <a:ext cx="19149227" cy="2668842"/>
          </a:xfrm>
          <a:prstGeom prst="rect">
            <a:avLst/>
          </a:prstGeom>
          <a:solidFill>
            <a:srgbClr val="E0D2EF"/>
          </a:solidFill>
        </p:spPr>
      </p:sp>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6.36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Hệ 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grpSp>
        <p:nvGrpSpPr>
          <p:cNvPr id="28" name="Google Shape;2059;p45">
            <a:extLst>
              <a:ext uri="{FF2B5EF4-FFF2-40B4-BE49-F238E27FC236}">
                <a16:creationId xmlns:a16="http://schemas.microsoft.com/office/drawing/2014/main" id="{2286AF50-BAAE-49F2-949B-5186042159AD}"/>
              </a:ext>
            </a:extLst>
          </p:cNvPr>
          <p:cNvGrpSpPr/>
          <p:nvPr/>
        </p:nvGrpSpPr>
        <p:grpSpPr>
          <a:xfrm>
            <a:off x="4586884" y="234908"/>
            <a:ext cx="1225270" cy="1585554"/>
            <a:chOff x="3676859" y="1785855"/>
            <a:chExt cx="1447727" cy="2414596"/>
          </a:xfrm>
        </p:grpSpPr>
        <p:grpSp>
          <p:nvGrpSpPr>
            <p:cNvPr id="29"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36"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31"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42411">
            <a:off x="15946911" y="1068750"/>
            <a:ext cx="1199234" cy="1763580"/>
          </a:xfrm>
          <a:prstGeom prst="rect">
            <a:avLst/>
          </a:prstGeom>
        </p:spPr>
      </p:pic>
      <p:pic>
        <p:nvPicPr>
          <p:cNvPr id="9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3661719" y="-1103595"/>
            <a:ext cx="4456085" cy="4318351"/>
          </a:xfrm>
          <a:prstGeom prst="rect">
            <a:avLst/>
          </a:prstGeom>
        </p:spPr>
      </p:pic>
      <p:sp>
        <p:nvSpPr>
          <p:cNvPr id="4" name="TextBox 3"/>
          <p:cNvSpPr txBox="1"/>
          <p:nvPr/>
        </p:nvSpPr>
        <p:spPr>
          <a:xfrm>
            <a:off x="6629400" y="9056757"/>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a:latin typeface="Arial" panose="020B0604020202020204" pitchFamily="34" charset="0"/>
                <a:cs typeface="Arial" panose="020B0604020202020204" pitchFamily="34" charset="0"/>
              </a:rPr>
              <a:t>THẢO LUẬN NHÓM</a:t>
            </a: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904999" y="1587492"/>
            <a:ext cx="14173201" cy="6858000"/>
          </a:xfrm>
          <a:prstGeom prst="rect">
            <a:avLst/>
          </a:prstGeom>
          <a:solidFill>
            <a:srgbClr val="E0D2EF"/>
          </a:solidFill>
        </p:spPr>
      </p:sp>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4776634" y="-677410"/>
            <a:ext cx="4456085" cy="4318351"/>
          </a:xfrm>
          <a:prstGeom prst="rect">
            <a:avLst/>
          </a:prstGeom>
        </p:spPr>
      </p:pic>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488812" y="7605885"/>
            <a:ext cx="4456085" cy="4318351"/>
          </a:xfrm>
          <a:prstGeom prst="rect">
            <a:avLst/>
          </a:prstGeom>
        </p:spPr>
      </p:pic>
      <p:grpSp>
        <p:nvGrpSpPr>
          <p:cNvPr id="22" name="Google Shape;728;p28">
            <a:extLst>
              <a:ext uri="{FF2B5EF4-FFF2-40B4-BE49-F238E27FC236}">
                <a16:creationId xmlns:a16="http://schemas.microsoft.com/office/drawing/2014/main" id="{075DB17A-7353-4D2F-A650-B4CE0C7E9E57}"/>
              </a:ext>
            </a:extLst>
          </p:cNvPr>
          <p:cNvGrpSpPr/>
          <p:nvPr/>
        </p:nvGrpSpPr>
        <p:grpSpPr>
          <a:xfrm>
            <a:off x="16218440" y="7429500"/>
            <a:ext cx="1819110" cy="2485557"/>
            <a:chOff x="797124" y="1924250"/>
            <a:chExt cx="1819110" cy="2485557"/>
          </a:xfrm>
        </p:grpSpPr>
        <p:sp>
          <p:nvSpPr>
            <p:cNvPr id="23"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358;p43">
            <a:extLst>
              <a:ext uri="{FF2B5EF4-FFF2-40B4-BE49-F238E27FC236}">
                <a16:creationId xmlns:a16="http://schemas.microsoft.com/office/drawing/2014/main" id="{FC3B8DB1-8058-424F-AEFA-D438D934CE77}"/>
              </a:ext>
            </a:extLst>
          </p:cNvPr>
          <p:cNvGrpSpPr/>
          <p:nvPr/>
        </p:nvGrpSpPr>
        <p:grpSpPr>
          <a:xfrm>
            <a:off x="457200" y="975422"/>
            <a:ext cx="2028501" cy="2144037"/>
            <a:chOff x="4752300" y="853075"/>
            <a:chExt cx="3477736" cy="3727292"/>
          </a:xfrm>
        </p:grpSpPr>
        <p:sp>
          <p:nvSpPr>
            <p:cNvPr id="55"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493447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364477" y="9944100"/>
            <a:ext cx="19149227" cy="2668842"/>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7" name="Group 16"/>
          <p:cNvGrpSpPr/>
          <p:nvPr/>
        </p:nvGrpSpPr>
        <p:grpSpPr>
          <a:xfrm>
            <a:off x="914400" y="1543577"/>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6.37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741875" y="3134823"/>
                <a:ext cx="16936525" cy="1856277"/>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5; 6; 7.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41875" y="3134823"/>
                <a:ext cx="16936525" cy="1856277"/>
              </a:xfrm>
              <a:prstGeom prst="rect">
                <a:avLst/>
              </a:prstGeom>
              <a:blipFill>
                <a:blip r:embed="rId2"/>
                <a:stretch>
                  <a:fillRect l="-1296" r="-1260" b="-13115"/>
                </a:stretch>
              </a:blipFill>
            </p:spPr>
            <p:txBody>
              <a:bodyPr/>
              <a:lstStyle/>
              <a:p>
                <a:r>
                  <a:rPr lang="en-US">
                    <a:noFill/>
                  </a:rPr>
                  <a:t> </a:t>
                </a:r>
              </a:p>
            </p:txBody>
          </p:sp>
        </mc:Fallback>
      </mc:AlternateContent>
      <p:pic>
        <p:nvPicPr>
          <p:cNvPr id="9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5682923" y="-1203460"/>
            <a:ext cx="4456085" cy="4433574"/>
          </a:xfrm>
          <a:prstGeom prst="rect">
            <a:avLst/>
          </a:prstGeom>
        </p:spPr>
      </p:pic>
      <p:sp>
        <p:nvSpPr>
          <p:cNvPr id="100" name="TextBox 99"/>
          <p:cNvSpPr txBox="1"/>
          <p:nvPr/>
        </p:nvSpPr>
        <p:spPr>
          <a:xfrm>
            <a:off x="6693926" y="1927706"/>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a:latin typeface="Arial" panose="020B0604020202020204" pitchFamily="34" charset="0"/>
                <a:cs typeface="Arial" panose="020B0604020202020204" pitchFamily="34" charset="0"/>
              </a:rPr>
              <a:t>THẢO LUẬN NHÓM</a:t>
            </a:r>
          </a:p>
        </p:txBody>
      </p:sp>
      <p:grpSp>
        <p:nvGrpSpPr>
          <p:cNvPr id="101" name="Google Shape;2059;p45">
            <a:extLst>
              <a:ext uri="{FF2B5EF4-FFF2-40B4-BE49-F238E27FC236}">
                <a16:creationId xmlns:a16="http://schemas.microsoft.com/office/drawing/2014/main" id="{2286AF50-BAAE-49F2-949B-5186042159AD}"/>
              </a:ext>
            </a:extLst>
          </p:cNvPr>
          <p:cNvGrpSpPr/>
          <p:nvPr/>
        </p:nvGrpSpPr>
        <p:grpSpPr>
          <a:xfrm flipH="1">
            <a:off x="15464244" y="380108"/>
            <a:ext cx="1646418" cy="2300720"/>
            <a:chOff x="3676859" y="1785855"/>
            <a:chExt cx="1447727" cy="2414596"/>
          </a:xfrm>
        </p:grpSpPr>
        <p:grpSp>
          <p:nvGrpSpPr>
            <p:cNvPr id="102"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09"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04"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41875" y="6535782"/>
            <a:ext cx="6573325" cy="101566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0" name="Rectangle 169"/>
          <p:cNvSpPr/>
          <p:nvPr/>
        </p:nvSpPr>
        <p:spPr>
          <a:xfrm>
            <a:off x="8318096" y="5099788"/>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48078" y="6298274"/>
                <a:ext cx="8801897"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num>
                        <m:den>
                          <m:r>
                            <a:rPr lang="en-US" sz="4000" i="0">
                              <a:latin typeface="Cambria Math" panose="02040503050406030204" pitchFamily="18" charset="0"/>
                            </a:rPr>
                            <m:t>6</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7</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5+6+7</m:t>
                          </m:r>
                        </m:den>
                      </m:f>
                      <m:r>
                        <a:rPr lang="en-US" sz="4000" i="0">
                          <a:latin typeface="Cambria Math" panose="02040503050406030204" pitchFamily="18" charset="0"/>
                        </a:rPr>
                        <m:t>=</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0">
                                  <a:latin typeface="Cambria Math" panose="02040503050406030204" pitchFamily="18" charset="0"/>
                                </a:rPr>
                                <m:t>180</m:t>
                              </m:r>
                            </m:e>
                            <m:sup>
                              <m:r>
                                <a:rPr lang="en-US" sz="4000" i="1">
                                  <a:latin typeface="Cambria Math" panose="02040503050406030204" pitchFamily="18" charset="0"/>
                                </a:rPr>
                                <m:t>𝑜</m:t>
                              </m:r>
                            </m:sup>
                          </m:sSup>
                        </m:num>
                        <m:den>
                          <m:r>
                            <a:rPr lang="en-US" sz="4000" i="0">
                              <a:latin typeface="Cambria Math" panose="02040503050406030204" pitchFamily="18" charset="0"/>
                            </a:rPr>
                            <m:t>18</m:t>
                          </m:r>
                        </m:den>
                      </m:f>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𝑜</m:t>
                          </m:r>
                        </m:sup>
                      </m:sSup>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6348078" y="6298274"/>
                <a:ext cx="8801897" cy="13605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0" y="8953500"/>
                <a:ext cx="16067773" cy="1015663"/>
              </a:xfrm>
              <a:prstGeom prst="rect">
                <a:avLst/>
              </a:prstGeom>
            </p:spPr>
            <p:txBody>
              <a:bodyPr wrap="square">
                <a:spAutoFit/>
              </a:bodyPr>
              <a:lstStyle/>
              <a:p>
                <a:pPr lvl="0" algn="just">
                  <a:lnSpc>
                    <a:spcPct val="150000"/>
                  </a:lnSpc>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60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70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685800" y="8953500"/>
                <a:ext cx="16067773" cy="1015663"/>
              </a:xfrm>
              <a:prstGeom prst="rect">
                <a:avLst/>
              </a:prstGeom>
              <a:blipFill>
                <a:blip r:embed="rId8"/>
                <a:stretch>
                  <a:fillRect l="-136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90019" y="8116023"/>
                <a:ext cx="6771277" cy="728789"/>
              </a:xfrm>
              <a:prstGeom prst="rect">
                <a:avLst/>
              </a:prstGeom>
            </p:spPr>
            <p:txBody>
              <a:bodyPr wrap="none">
                <a:spAutoFit/>
              </a:bodyPr>
              <a:lstStyle/>
              <a:p>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50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70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90019" y="8116023"/>
                <a:ext cx="6771277" cy="728789"/>
              </a:xfrm>
              <a:prstGeom prst="rect">
                <a:avLst/>
              </a:prstGeom>
              <a:blipFill>
                <a:blip r:embed="rId9"/>
                <a:stretch>
                  <a:fillRect t="-14167" b="-32500"/>
                </a:stretch>
              </a:blipFill>
            </p:spPr>
            <p:txBody>
              <a:bodyPr/>
              <a:lstStyle/>
              <a:p>
                <a:r>
                  <a:rPr lang="en-US">
                    <a:noFill/>
                  </a:rPr>
                  <a:t> </a:t>
                </a:r>
              </a:p>
            </p:txBody>
          </p:sp>
        </mc:Fallback>
      </mc:AlternateContent>
      <p:grpSp>
        <p:nvGrpSpPr>
          <p:cNvPr id="171" name="Google Shape;1979;p45">
            <a:extLst>
              <a:ext uri="{FF2B5EF4-FFF2-40B4-BE49-F238E27FC236}">
                <a16:creationId xmlns:a16="http://schemas.microsoft.com/office/drawing/2014/main" id="{0AC98FF8-AD36-411B-98E8-5C3605E37783}"/>
              </a:ext>
            </a:extLst>
          </p:cNvPr>
          <p:cNvGrpSpPr/>
          <p:nvPr/>
        </p:nvGrpSpPr>
        <p:grpSpPr>
          <a:xfrm>
            <a:off x="16071507" y="7654218"/>
            <a:ext cx="1530693" cy="2061282"/>
            <a:chOff x="2475306" y="2531490"/>
            <a:chExt cx="1411927" cy="1922354"/>
          </a:xfrm>
        </p:grpSpPr>
        <p:grpSp>
          <p:nvGrpSpPr>
            <p:cNvPr id="17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8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17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142566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arn(inVertic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down)">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0" grpId="0" animBg="1"/>
      <p:bldP spid="2" grpId="0"/>
      <p:bldP spid="170"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52400" y="0"/>
            <a:ext cx="19149227" cy="1475210"/>
          </a:xfrm>
          <a:prstGeom prst="rect">
            <a:avLst/>
          </a:prstGeom>
          <a:solidFill>
            <a:srgbClr val="E0D2EF"/>
          </a:solidFill>
        </p:spPr>
      </p:sp>
      <p:sp>
        <p:nvSpPr>
          <p:cNvPr id="10" name="AutoShape 3"/>
          <p:cNvSpPr/>
          <p:nvPr/>
        </p:nvSpPr>
        <p:spPr>
          <a:xfrm>
            <a:off x="-298956" y="9639300"/>
            <a:ext cx="19149227" cy="2668842"/>
          </a:xfrm>
          <a:prstGeom prst="rect">
            <a:avLst/>
          </a:prstGeom>
          <a:solidFill>
            <a:srgbClr val="E0D2EF"/>
          </a:solidFill>
        </p:spPr>
      </p:sp>
      <p:grpSp>
        <p:nvGrpSpPr>
          <p:cNvPr id="11" name="Group 10"/>
          <p:cNvGrpSpPr/>
          <p:nvPr/>
        </p:nvGrpSpPr>
        <p:grpSpPr>
          <a:xfrm>
            <a:off x="675231" y="317705"/>
            <a:ext cx="16984499" cy="1015795"/>
            <a:chOff x="0" y="229920"/>
            <a:chExt cx="22645999" cy="1354392"/>
          </a:xfrm>
        </p:grpSpPr>
        <p:sp>
          <p:nvSpPr>
            <p:cNvPr id="12"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3"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4" name="Group 13"/>
          <p:cNvGrpSpPr/>
          <p:nvPr/>
        </p:nvGrpSpPr>
        <p:grpSpPr>
          <a:xfrm>
            <a:off x="914400" y="1815895"/>
            <a:ext cx="4191000" cy="1346405"/>
            <a:chOff x="838200" y="2133600"/>
            <a:chExt cx="4265230" cy="1752600"/>
          </a:xfrm>
        </p:grpSpPr>
        <p:sp>
          <p:nvSpPr>
            <p:cNvPr id="15" name="Oval Callout 14"/>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6.38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533400" y="3390900"/>
            <a:ext cx="17373600" cy="4708981"/>
          </a:xfrm>
          <a:prstGeom prst="rect">
            <a:avLst/>
          </a:prstGeom>
        </p:spPr>
        <p:txBody>
          <a:bodyPr wrap="square">
            <a:spAutoFit/>
          </a:bodyPr>
          <a:lstStyle/>
          <a:p>
            <a:pPr algn="just">
              <a:lnSpc>
                <a:spcPct val="150000"/>
              </a:lnSpc>
              <a:spcAft>
                <a:spcPts val="0"/>
              </a:spcAft>
            </a:pPr>
            <a:r>
              <a:rPr lang="vi-VN" sz="4000" dirty="0">
                <a:solidFill>
                  <a:srgbClr val="333333"/>
                </a:solidFill>
                <a:ea typeface="Calibri" panose="020F0502020204030204" pitchFamily="34" charset="0"/>
                <a:cs typeface="Arial" panose="020B0604020202020204" pitchFamily="34" charset="0"/>
              </a:rPr>
              <a:t>Ba đội công nhân làm đường được giao ba khối lượng công việc như nhau. Đội thứ nhất hoàn thành công việc trong 4 ngày, đội thứ hai trong 5 ngày và đội thứ ba trong 6 ngày. Tính số công nhân của mỗi đội, biết đội thứ nhất nhiều hơn đội thứ hai là 3 người và năng suất của các công nhân là như nhau trong suốt quá trình làm việc.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5682923" y="-1203460"/>
            <a:ext cx="4456085" cy="4433574"/>
          </a:xfrm>
          <a:prstGeom prst="rect">
            <a:avLst/>
          </a:prstGeom>
        </p:spPr>
      </p:pic>
      <p:pic>
        <p:nvPicPr>
          <p:cNvPr id="174"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518181" y="573179"/>
            <a:ext cx="1317117" cy="1503130"/>
          </a:xfrm>
          <a:prstGeom prst="rect">
            <a:avLst/>
          </a:prstGeom>
        </p:spPr>
      </p:pic>
      <p:pic>
        <p:nvPicPr>
          <p:cNvPr id="175"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820400" y="8357998"/>
            <a:ext cx="4495800" cy="1281302"/>
          </a:xfrm>
          <a:prstGeom prst="rect">
            <a:avLst/>
          </a:prstGeom>
        </p:spPr>
      </p:pic>
    </p:spTree>
    <p:extLst>
      <p:ext uri="{BB962C8B-B14F-4D97-AF65-F5344CB8AC3E}">
        <p14:creationId xmlns:p14="http://schemas.microsoft.com/office/powerpoint/2010/main" val="97727425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5682923" y="-1203460"/>
            <a:ext cx="4456085" cy="4433574"/>
          </a:xfrm>
          <a:prstGeom prst="rect">
            <a:avLst/>
          </a:prstGeom>
        </p:spPr>
      </p:pic>
      <p:sp>
        <p:nvSpPr>
          <p:cNvPr id="19" name="Rectangle 18"/>
          <p:cNvSpPr/>
          <p:nvPr/>
        </p:nvSpPr>
        <p:spPr>
          <a:xfrm>
            <a:off x="8153400" y="341463"/>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33400" y="1372334"/>
            <a:ext cx="17373600" cy="4914166"/>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a:effectLst/>
                <a:latin typeface="Arial" panose="020B0604020202020204" pitchFamily="34" charset="0"/>
                <a:ea typeface="Calibri" panose="020F0502020204030204" pitchFamily="34" charset="0"/>
                <a:cs typeface="Arial" panose="020B0604020202020204" pitchFamily="34" charset="0"/>
              </a:rPr>
              <a:t>∈ ℕ*).</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người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x - y = 3.</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5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6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7445874" y="5981700"/>
                <a:ext cx="37772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5</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6</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445874" y="5981700"/>
                <a:ext cx="3777252" cy="707886"/>
              </a:xfrm>
              <a:prstGeom prst="rect">
                <a:avLst/>
              </a:prstGeom>
              <a:blipFill>
                <a:blip r:embed="rId7"/>
                <a:stretch>
                  <a:fillRect/>
                </a:stretch>
              </a:blipFill>
            </p:spPr>
            <p:txBody>
              <a:bodyPr/>
              <a:lstStyle/>
              <a:p>
                <a:r>
                  <a:rPr lang="en-US">
                    <a:noFill/>
                  </a:rPr>
                  <a:t> </a:t>
                </a:r>
              </a:p>
            </p:txBody>
          </p:sp>
        </mc:Fallback>
      </mc:AlternateContent>
      <p:sp>
        <p:nvSpPr>
          <p:cNvPr id="7" name="Rectangle 6"/>
          <p:cNvSpPr/>
          <p:nvPr/>
        </p:nvSpPr>
        <p:spPr>
          <a:xfrm>
            <a:off x="5562600" y="7213737"/>
            <a:ext cx="1011815" cy="707886"/>
          </a:xfrm>
          <a:prstGeom prst="rect">
            <a:avLst/>
          </a:prstGeom>
        </p:spPr>
        <p:txBody>
          <a:bodyPr wrap="none">
            <a:spAutoFit/>
          </a:bodyPr>
          <a:lstStyle/>
          <a:p>
            <a:pPr lvl="0"/>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hay</a:t>
            </a:r>
            <a:endParaRPr lang="en-US"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8153400" y="7745730"/>
                <a:ext cx="2657587" cy="164718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den>
                          </m:f>
                        </m:den>
                      </m:f>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153400" y="7745730"/>
                <a:ext cx="2657587" cy="1647182"/>
              </a:xfrm>
              <a:prstGeom prst="rect">
                <a:avLst/>
              </a:prstGeom>
              <a:blipFill>
                <a:blip r:embed="rId8"/>
                <a:stretch>
                  <a:fillRect/>
                </a:stretch>
              </a:blipFill>
            </p:spPr>
            <p:txBody>
              <a:bodyPr/>
              <a:lstStyle/>
              <a:p>
                <a:r>
                  <a:rPr lang="en-US">
                    <a:noFill/>
                  </a:rPr>
                  <a:t> </a:t>
                </a:r>
              </a:p>
            </p:txBody>
          </p:sp>
        </mc:Fallback>
      </mc:AlternateContent>
      <p:sp>
        <p:nvSpPr>
          <p:cNvPr id="21" name="AutoShape 3"/>
          <p:cNvSpPr/>
          <p:nvPr/>
        </p:nvSpPr>
        <p:spPr>
          <a:xfrm>
            <a:off x="-298956" y="9639300"/>
            <a:ext cx="19149227" cy="2668842"/>
          </a:xfrm>
          <a:prstGeom prst="rect">
            <a:avLst/>
          </a:prstGeom>
          <a:solidFill>
            <a:srgbClr val="E0D2EF"/>
          </a:solidFill>
        </p:spPr>
      </p:sp>
      <p:pic>
        <p:nvPicPr>
          <p:cNvPr id="22"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240000" y="7762108"/>
            <a:ext cx="1828800" cy="2087077"/>
          </a:xfrm>
          <a:prstGeom prst="rect">
            <a:avLst/>
          </a:prstGeom>
        </p:spPr>
      </p:pic>
    </p:spTree>
    <p:extLst>
      <p:ext uri="{BB962C8B-B14F-4D97-AF65-F5344CB8AC3E}">
        <p14:creationId xmlns:p14="http://schemas.microsoft.com/office/powerpoint/2010/main" val="31579815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5400" y="689908"/>
            <a:ext cx="16078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Áp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5145557" y="-1338287"/>
            <a:ext cx="4456085" cy="4433574"/>
          </a:xfrm>
          <a:prstGeom prst="rect">
            <a:avLst/>
          </a:prstGeom>
        </p:spPr>
      </p:pic>
      <p:sp>
        <p:nvSpPr>
          <p:cNvPr id="2" name="Rectangle 1"/>
          <p:cNvSpPr/>
          <p:nvPr/>
        </p:nvSpPr>
        <p:spPr>
          <a:xfrm>
            <a:off x="1291524" y="3987328"/>
            <a:ext cx="14786675"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6019800" y="2184312"/>
                <a:ext cx="7042890" cy="1749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𝑧</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20</m:t>
                              </m:r>
                            </m:den>
                          </m:f>
                        </m:den>
                      </m:f>
                      <m:r>
                        <a:rPr lang="en-US" sz="4000" i="0">
                          <a:latin typeface="Cambria Math" panose="02040503050406030204" pitchFamily="18" charset="0"/>
                        </a:rPr>
                        <m:t>=60</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6019800" y="2184312"/>
                <a:ext cx="7042890" cy="1749390"/>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1291524" y="6938308"/>
            <a:ext cx="16310676" cy="1938992"/>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217833" y="1094116"/>
            <a:ext cx="1720731" cy="2227483"/>
          </a:xfrm>
          <a:prstGeom prst="rect">
            <a:avLst/>
          </a:prstGeom>
        </p:spPr>
      </p:pic>
      <p:grpSp>
        <p:nvGrpSpPr>
          <p:cNvPr id="20" name="Group 19"/>
          <p:cNvGrpSpPr/>
          <p:nvPr/>
        </p:nvGrpSpPr>
        <p:grpSpPr>
          <a:xfrm>
            <a:off x="2684074" y="5172536"/>
            <a:ext cx="13488118" cy="1248803"/>
            <a:chOff x="4267200" y="5399759"/>
            <a:chExt cx="13488118" cy="1248803"/>
          </a:xfrm>
        </p:grpSpPr>
        <mc:AlternateContent xmlns:mc="http://schemas.openxmlformats.org/markup-compatibility/2006" xmlns:a14="http://schemas.microsoft.com/office/drawing/2010/main">
          <mc:Choice Requires="a14">
            <p:sp>
              <p:nvSpPr>
                <p:cNvPr id="17" name="Rectangle 16"/>
                <p:cNvSpPr/>
                <p:nvPr/>
              </p:nvSpPr>
              <p:spPr>
                <a:xfrm>
                  <a:off x="4267200" y="5399759"/>
                  <a:ext cx="10930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r>
                          <a:rPr lang="en-US" sz="4000" i="0">
                            <a:latin typeface="Cambria Math" panose="02040503050406030204" pitchFamily="18" charset="0"/>
                          </a:rPr>
                          <m:t>.60=12;</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r>
                          <a:rPr lang="en-US" sz="4000" i="0">
                            <a:latin typeface="Cambria Math" panose="02040503050406030204" pitchFamily="18" charset="0"/>
                          </a:rPr>
                          <m:t>.60=10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267200" y="5399759"/>
                  <a:ext cx="10930813" cy="1248803"/>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15087600" y="5513655"/>
              <a:ext cx="2667718"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grpSp>
      <p:sp>
        <p:nvSpPr>
          <p:cNvPr id="22" name="AutoShape 3"/>
          <p:cNvSpPr/>
          <p:nvPr/>
        </p:nvSpPr>
        <p:spPr>
          <a:xfrm>
            <a:off x="-298956" y="9486900"/>
            <a:ext cx="19149227" cy="2668842"/>
          </a:xfrm>
          <a:prstGeom prst="rect">
            <a:avLst/>
          </a:prstGeom>
          <a:solidFill>
            <a:srgbClr val="E0D2EF"/>
          </a:solidFill>
        </p:spPr>
      </p:sp>
      <p:pic>
        <p:nvPicPr>
          <p:cNvPr id="24"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2194" b="33815"/>
          <a:stretch>
            <a:fillRect/>
          </a:stretch>
        </p:blipFill>
        <p:spPr>
          <a:xfrm flipH="1">
            <a:off x="16075526" y="8720007"/>
            <a:ext cx="2216348" cy="779162"/>
          </a:xfrm>
          <a:prstGeom prst="rect">
            <a:avLst/>
          </a:prstGeom>
        </p:spPr>
      </p:pic>
    </p:spTree>
    <p:extLst>
      <p:ext uri="{BB962C8B-B14F-4D97-AF65-F5344CB8AC3E}">
        <p14:creationId xmlns:p14="http://schemas.microsoft.com/office/powerpoint/2010/main" val="27712819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30706">
            <a:off x="12642024" y="-645198"/>
            <a:ext cx="5000753" cy="4846184"/>
          </a:xfrm>
          <a:prstGeom prst="rect">
            <a:avLst/>
          </a:prstGeom>
        </p:spPr>
      </p:pic>
      <p:pic>
        <p:nvPicPr>
          <p:cNvPr id="4" name="Picture 4"/>
          <p:cNvPicPr>
            <a:picLocks noChangeAspect="1"/>
          </p:cNvPicPr>
          <p:nvPr/>
        </p:nvPicPr>
        <p:blipFill>
          <a:blip r:embed="rId4"/>
          <a:srcRect l="2888" r="2888"/>
          <a:stretch>
            <a:fillRect/>
          </a:stretch>
        </p:blipFill>
        <p:spPr>
          <a:xfrm rot="-5294955">
            <a:off x="10244157" y="-307585"/>
            <a:ext cx="4269581" cy="6123496"/>
          </a:xfrm>
          <a:prstGeom prst="rect">
            <a:avLst/>
          </a:prstGeom>
        </p:spPr>
      </p:pic>
      <p:pic>
        <p:nvPicPr>
          <p:cNvPr id="5" name="Picture 5"/>
          <p:cNvPicPr>
            <a:picLocks noChangeAspect="1"/>
          </p:cNvPicPr>
          <p:nvPr/>
        </p:nvPicPr>
        <p:blipFill>
          <a:blip r:embed="rId5"/>
          <a:srcRect l="2888" r="2888"/>
          <a:stretch>
            <a:fillRect/>
          </a:stretch>
        </p:blipFill>
        <p:spPr>
          <a:xfrm rot="-5294955">
            <a:off x="3733949" y="-466403"/>
            <a:ext cx="4269581" cy="6123496"/>
          </a:xfrm>
          <a:prstGeom prst="rect">
            <a:avLst/>
          </a:prstGeom>
        </p:spPr>
      </p:pic>
      <p:pic>
        <p:nvPicPr>
          <p:cNvPr id="6" name="Picture 6"/>
          <p:cNvPicPr>
            <a:picLocks noChangeAspect="1"/>
          </p:cNvPicPr>
          <p:nvPr/>
        </p:nvPicPr>
        <p:blipFill>
          <a:blip r:embed="rId6"/>
          <a:srcRect l="2888" r="2888"/>
          <a:stretch>
            <a:fillRect/>
          </a:stretch>
        </p:blipFill>
        <p:spPr>
          <a:xfrm rot="-5294955">
            <a:off x="10244157" y="4544105"/>
            <a:ext cx="4269581" cy="6123496"/>
          </a:xfrm>
          <a:prstGeom prst="rect">
            <a:avLst/>
          </a:prstGeom>
        </p:spPr>
      </p:pic>
      <p:pic>
        <p:nvPicPr>
          <p:cNvPr id="7" name="Picture 7"/>
          <p:cNvPicPr>
            <a:picLocks noChangeAspect="1"/>
          </p:cNvPicPr>
          <p:nvPr/>
        </p:nvPicPr>
        <p:blipFill>
          <a:blip r:embed="rId7"/>
          <a:srcRect l="2888" r="2888"/>
          <a:stretch>
            <a:fillRect/>
          </a:stretch>
        </p:blipFill>
        <p:spPr>
          <a:xfrm rot="-5294955">
            <a:off x="3733949" y="4385287"/>
            <a:ext cx="4269581" cy="6123496"/>
          </a:xfrm>
          <a:prstGeom prst="rect">
            <a:avLst/>
          </a:prstGeom>
        </p:spPr>
      </p:pic>
      <p:sp>
        <p:nvSpPr>
          <p:cNvPr id="9" name="TextBox 9"/>
          <p:cNvSpPr txBox="1"/>
          <p:nvPr/>
        </p:nvSpPr>
        <p:spPr>
          <a:xfrm>
            <a:off x="1227818" y="2939550"/>
            <a:ext cx="381248" cy="491172"/>
          </a:xfrm>
          <a:prstGeom prst="rect">
            <a:avLst/>
          </a:prstGeom>
        </p:spPr>
        <p:txBody>
          <a:bodyPr lIns="0" tIns="0" rIns="0" bIns="0" rtlCol="0" anchor="t">
            <a:spAutoFit/>
          </a:bodyPr>
          <a:lstStyle/>
          <a:p>
            <a:pPr marL="0" lvl="0" indent="0" algn="ctr">
              <a:lnSpc>
                <a:spcPts val="4074"/>
              </a:lnSpc>
              <a:spcBef>
                <a:spcPct val="0"/>
              </a:spcBef>
            </a:pPr>
            <a:r>
              <a:rPr lang="en-US" sz="2910">
                <a:solidFill>
                  <a:srgbClr val="FFFFFF"/>
                </a:solidFill>
                <a:latin typeface="Playfair Display Bold"/>
              </a:rPr>
              <a:t>1</a:t>
            </a:r>
          </a:p>
        </p:txBody>
      </p:sp>
      <p:sp>
        <p:nvSpPr>
          <p:cNvPr id="46" name="Rectangle 45"/>
          <p:cNvSpPr/>
          <p:nvPr/>
        </p:nvSpPr>
        <p:spPr>
          <a:xfrm>
            <a:off x="3470731" y="1267078"/>
            <a:ext cx="5283819" cy="2691250"/>
          </a:xfrm>
          <a:prstGeom prst="rect">
            <a:avLst/>
          </a:prstGeom>
        </p:spPr>
        <p:txBody>
          <a:bodyPr wrap="none">
            <a:spAutoFit/>
          </a:bodyPr>
          <a:lstStyle/>
          <a:p>
            <a:pPr algn="ctr">
              <a:lnSpc>
                <a:spcPct val="150000"/>
              </a:lnSpc>
            </a:pPr>
            <a:r>
              <a:rPr lang="en-US" sz="6000" b="1">
                <a:latin typeface="Arial" panose="020B0604020202020204" pitchFamily="34" charset="0"/>
                <a:cs typeface="Arial" panose="020B0604020202020204" pitchFamily="34" charset="0"/>
              </a:rPr>
              <a:t>HƯỚNG DẪN </a:t>
            </a:r>
            <a:endParaRPr lang="vi-VN" sz="6000" b="1">
              <a:latin typeface="Arial" panose="020B0604020202020204" pitchFamily="34" charset="0"/>
              <a:cs typeface="Arial" panose="020B0604020202020204" pitchFamily="34" charset="0"/>
            </a:endParaRPr>
          </a:p>
          <a:p>
            <a:pPr algn="ctr">
              <a:lnSpc>
                <a:spcPct val="150000"/>
              </a:lnSpc>
            </a:pPr>
            <a:r>
              <a:rPr lang="en-US" sz="6000" b="1">
                <a:latin typeface="Arial" panose="020B0604020202020204" pitchFamily="34" charset="0"/>
                <a:cs typeface="Arial" panose="020B0604020202020204" pitchFamily="34" charset="0"/>
              </a:rPr>
              <a:t>VỀ NHÀ</a:t>
            </a:r>
            <a:endParaRPr lang="vi-VN" sz="6000" b="1" dirty="0">
              <a:latin typeface="Arial" panose="020B0604020202020204" pitchFamily="34" charset="0"/>
              <a:cs typeface="Arial" panose="020B0604020202020204" pitchFamily="34" charset="0"/>
            </a:endParaRPr>
          </a:p>
        </p:txBody>
      </p:sp>
      <p:sp>
        <p:nvSpPr>
          <p:cNvPr id="48" name="Rectangle 47"/>
          <p:cNvSpPr/>
          <p:nvPr/>
        </p:nvSpPr>
        <p:spPr>
          <a:xfrm>
            <a:off x="10028877" y="1866900"/>
            <a:ext cx="4254966" cy="1938992"/>
          </a:xfrm>
          <a:prstGeom prst="rect">
            <a:avLst/>
          </a:prstGeom>
        </p:spPr>
        <p:txBody>
          <a:bodyPr wrap="square">
            <a:spAutoFit/>
          </a:bodyPr>
          <a:lstStyle/>
          <a:p>
            <a:pPr algn="ctr">
              <a:lnSpc>
                <a:spcPct val="150000"/>
              </a:lnSpc>
            </a:pPr>
            <a:r>
              <a:rPr lang="pt-BR" sz="4000" dirty="0">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49" name="Rectangle 48"/>
          <p:cNvSpPr/>
          <p:nvPr/>
        </p:nvSpPr>
        <p:spPr>
          <a:xfrm>
            <a:off x="3743375" y="6438900"/>
            <a:ext cx="4738530" cy="1824923"/>
          </a:xfrm>
          <a:prstGeom prst="rect">
            <a:avLst/>
          </a:prstGeom>
        </p:spPr>
        <p:txBody>
          <a:bodyPr wrap="square">
            <a:spAutoFit/>
          </a:bodyPr>
          <a:lstStyle/>
          <a:p>
            <a:pPr marR="0" lvl="0" algn="ct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9625743" y="6515100"/>
            <a:ext cx="5061233" cy="1824923"/>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mới</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30820">
            <a:off x="2258726" y="4393347"/>
            <a:ext cx="5000753" cy="4846184"/>
          </a:xfrm>
          <a:prstGeom prst="rect">
            <a:avLst/>
          </a:prstGeom>
        </p:spPr>
      </p:pic>
      <p:pic>
        <p:nvPicPr>
          <p:cNvPr id="6" name="Picture 6"/>
          <p:cNvPicPr>
            <a:picLocks noChangeAspect="1"/>
          </p:cNvPicPr>
          <p:nvPr/>
        </p:nvPicPr>
        <p:blipFill>
          <a:blip r:embed="rId4"/>
          <a:srcRect l="2888" r="2888"/>
          <a:stretch>
            <a:fillRect/>
          </a:stretch>
        </p:blipFill>
        <p:spPr>
          <a:xfrm rot="-5514009">
            <a:off x="5251639" y="-1509167"/>
            <a:ext cx="7480821" cy="13017011"/>
          </a:xfrm>
          <a:prstGeom prst="rect">
            <a:avLst/>
          </a:prstGeom>
        </p:spPr>
      </p:pic>
      <p:grpSp>
        <p:nvGrpSpPr>
          <p:cNvPr id="12" name="Group 12"/>
          <p:cNvGrpSpPr/>
          <p:nvPr/>
        </p:nvGrpSpPr>
        <p:grpSpPr>
          <a:xfrm>
            <a:off x="14075047" y="6941417"/>
            <a:ext cx="2003153" cy="2028412"/>
            <a:chOff x="162162" y="92761"/>
            <a:chExt cx="2670871" cy="2704549"/>
          </a:xfrm>
        </p:grpSpPr>
        <p:pic>
          <p:nvPicPr>
            <p:cNvPr id="13" name="Picture 13"/>
            <p:cNvPicPr>
              <a:picLocks noChangeAspect="1"/>
            </p:cNvPicPr>
            <p:nvPr/>
          </p:nvPicPr>
          <p:blipFill>
            <a:blip r:embed="rId5"/>
            <a:srcRect/>
            <a:stretch>
              <a:fillRect/>
            </a:stretch>
          </p:blipFill>
          <p:spPr>
            <a:xfrm rot="455434">
              <a:off x="162162" y="164869"/>
              <a:ext cx="2670871" cy="2632441"/>
            </a:xfrm>
            <a:prstGeom prst="rect">
              <a:avLst/>
            </a:prstGeom>
          </p:spPr>
        </p:pic>
        <p:pic>
          <p:nvPicPr>
            <p:cNvPr id="14" name="Picture 14"/>
            <p:cNvPicPr>
              <a:picLocks noChangeAspect="1"/>
            </p:cNvPicPr>
            <p:nvPr/>
          </p:nvPicPr>
          <p:blipFill>
            <a:blip r:embed="rId6"/>
            <a:srcRect/>
            <a:stretch>
              <a:fillRect/>
            </a:stretch>
          </p:blipFill>
          <p:spPr>
            <a:xfrm rot="-10253255">
              <a:off x="1253043" y="92761"/>
              <a:ext cx="1204017" cy="408864"/>
            </a:xfrm>
            <a:prstGeom prst="rect">
              <a:avLst/>
            </a:prstGeom>
          </p:spPr>
        </p:pic>
      </p:grpSp>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
        <p:nvSpPr>
          <p:cNvPr id="2" name="TextBox 1">
            <a:extLst>
              <a:ext uri="{FF2B5EF4-FFF2-40B4-BE49-F238E27FC236}">
                <a16:creationId xmlns:a16="http://schemas.microsoft.com/office/drawing/2014/main" id="{0BF62072-F100-6725-4CE8-CAA785BFFCD8}"/>
              </a:ext>
            </a:extLst>
          </p:cNvPr>
          <p:cNvSpPr txBox="1"/>
          <p:nvPr/>
        </p:nvSpPr>
        <p:spPr>
          <a:xfrm>
            <a:off x="3499267" y="6794486"/>
            <a:ext cx="10918208"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5259906" y="-391211"/>
            <a:ext cx="7718106" cy="11069423"/>
          </a:xfrm>
          <a:prstGeom prst="rect">
            <a:avLst/>
          </a:prstGeom>
        </p:spPr>
      </p:pic>
      <p:grpSp>
        <p:nvGrpSpPr>
          <p:cNvPr id="7" name="Group 7"/>
          <p:cNvGrpSpPr/>
          <p:nvPr/>
        </p:nvGrpSpPr>
        <p:grpSpPr>
          <a:xfrm>
            <a:off x="4634161" y="7665086"/>
            <a:ext cx="2135983" cy="1958213"/>
            <a:chOff x="-4775367" y="1288760"/>
            <a:chExt cx="2847978" cy="2610950"/>
          </a:xfrm>
        </p:grpSpPr>
        <p:pic>
          <p:nvPicPr>
            <p:cNvPr id="8" name="Picture 8"/>
            <p:cNvPicPr>
              <a:picLocks noChangeAspect="1"/>
            </p:cNvPicPr>
            <p:nvPr/>
          </p:nvPicPr>
          <p:blipFill>
            <a:blip r:embed="rId4"/>
            <a:srcRect/>
            <a:stretch>
              <a:fillRect/>
            </a:stretch>
          </p:blipFill>
          <p:spPr>
            <a:xfrm rot="21371278">
              <a:off x="-4775367" y="131932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3107594" y="1288760"/>
              <a:ext cx="1180205" cy="400779"/>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12456224" y="-470497"/>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805640" y="6368513"/>
            <a:ext cx="5000753" cy="4846184"/>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a:solidFill>
                  <a:srgbClr val="171717"/>
                </a:solidFill>
                <a:latin typeface="Arial" panose="020B0604020202020204" pitchFamily="34" charset="0"/>
                <a:cs typeface="Arial" panose="020B0604020202020204" pitchFamily="34" charset="0"/>
              </a:rPr>
              <a:t>BÀI TẬP </a:t>
            </a:r>
            <a:endParaRPr lang="vi-VN" sz="75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a:solidFill>
                  <a:srgbClr val="171717"/>
                </a:solidFill>
                <a:latin typeface="Arial" panose="020B0604020202020204" pitchFamily="34" charset="0"/>
                <a:cs typeface="Arial" panose="020B0604020202020204" pitchFamily="34" charset="0"/>
              </a:rPr>
              <a:t>CUỐI CHƯƠNG VI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533400" y="-190500"/>
            <a:ext cx="19149227" cy="1676400"/>
          </a:xfrm>
          <a:prstGeom prst="rect">
            <a:avLst/>
          </a:prstGeom>
          <a:solidFill>
            <a:srgbClr val="E0D2EF"/>
          </a:solidFill>
        </p:spPr>
      </p:sp>
      <p:grpSp>
        <p:nvGrpSpPr>
          <p:cNvPr id="13" name="Group 10"/>
          <p:cNvGrpSpPr/>
          <p:nvPr/>
        </p:nvGrpSpPr>
        <p:grpSpPr>
          <a:xfrm>
            <a:off x="675231" y="317705"/>
            <a:ext cx="16984499" cy="1015795"/>
            <a:chOff x="0" y="229920"/>
            <a:chExt cx="22645999" cy="1354392"/>
          </a:xfrm>
        </p:grpSpPr>
        <p:sp>
          <p:nvSpPr>
            <p:cNvPr id="14"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5"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KHỞI ĐỘNG</a:t>
              </a:r>
            </a:p>
          </p:txBody>
        </p:sp>
      </p:grpSp>
      <p:sp>
        <p:nvSpPr>
          <p:cNvPr id="2" name="Rectangle 1"/>
          <p:cNvSpPr/>
          <p:nvPr/>
        </p:nvSpPr>
        <p:spPr>
          <a:xfrm>
            <a:off x="975980" y="2171700"/>
            <a:ext cx="16383000" cy="1824923"/>
          </a:xfrm>
          <a:prstGeom prst="rect">
            <a:avLst/>
          </a:prstGeom>
        </p:spPr>
        <p:txBody>
          <a:bodyPr wrap="square">
            <a:spAutoFit/>
          </a:bodyPr>
          <a:lstStyle/>
          <a:p>
            <a:pPr algn="just">
              <a:lnSpc>
                <a:spcPct val="150000"/>
              </a:lnSpc>
            </a:pPr>
            <a:r>
              <a:rPr lang="en-US" sz="4000" b="1" dirty="0">
                <a:latin typeface="Arial" panose="020B0604020202020204" pitchFamily="34" charset="0"/>
                <a:ea typeface="Calibri" panose="020F0502020204030204" pitchFamily="34" charset="0"/>
                <a:cs typeface="Arial" panose="020B0604020202020204" pitchFamily="34" charset="0"/>
              </a:rPr>
              <a:t>THUYẾT TRÌNH: </a:t>
            </a:r>
            <a:r>
              <a:rPr lang="en-US" sz="4000" b="1" dirty="0" err="1">
                <a:latin typeface="Arial" panose="020B0604020202020204" pitchFamily="34" charset="0"/>
                <a:ea typeface="Calibri" panose="020F0502020204030204" pitchFamily="34" charset="0"/>
                <a:cs typeface="Arial" panose="020B0604020202020204" pitchFamily="34" charset="0"/>
              </a:rPr>
              <a:t>Đại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diện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nhóm</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tổng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kết</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 </a:t>
            </a:r>
            <a:r>
              <a:rPr lang="en-US" sz="4000" b="1" dirty="0" err="1">
                <a:latin typeface="Arial" panose="020B0604020202020204" pitchFamily="34" charset="0"/>
                <a:ea typeface="Calibri" panose="020F0502020204030204" pitchFamily="34" charset="0"/>
                <a:cs typeface="Arial" panose="020B0604020202020204" pitchFamily="34" charset="0"/>
              </a:rPr>
              <a:t>chương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dưới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sơ</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đồ</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tư</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duy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rõ</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14"/>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2990936" y="6662204"/>
            <a:ext cx="4650713" cy="3104352"/>
          </a:xfrm>
          <a:prstGeom prst="rect">
            <a:avLst/>
          </a:prstGeom>
        </p:spPr>
      </p:pic>
      <p:sp>
        <p:nvSpPr>
          <p:cNvPr id="4" name="Rectangle 3"/>
          <p:cNvSpPr/>
          <p:nvPr/>
        </p:nvSpPr>
        <p:spPr>
          <a:xfrm>
            <a:off x="1143000" y="4000500"/>
            <a:ext cx="11506200" cy="4825745"/>
          </a:xfrm>
          <a:prstGeom prst="rect">
            <a:avLst/>
          </a:prstGeom>
        </p:spPr>
        <p:txBody>
          <a:bodyPr wrap="square">
            <a:spAutoFit/>
          </a:bodyPr>
          <a:lstStyle/>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2">
            <a:extLst>
              <a:ext uri="{FF2B5EF4-FFF2-40B4-BE49-F238E27FC236}">
                <a16:creationId xmlns:a16="http://schemas.microsoft.com/office/drawing/2014/main" id="{DDC3A8FF-83CB-4F64-8638-2434EDC2CB42}"/>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47566" y="569343"/>
            <a:ext cx="1036857" cy="1145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p:nvPr/>
        </p:nvSpPr>
        <p:spPr>
          <a:xfrm>
            <a:off x="-533400" y="-190500"/>
            <a:ext cx="19149227" cy="1676400"/>
          </a:xfrm>
          <a:prstGeom prst="rect">
            <a:avLst/>
          </a:prstGeom>
          <a:solidFill>
            <a:srgbClr val="E0D2EF"/>
          </a:solidFill>
        </p:spPr>
      </p:sp>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grpSp>
        <p:nvGrpSpPr>
          <p:cNvPr id="29" name="Google Shape;728;p28">
            <a:extLst>
              <a:ext uri="{FF2B5EF4-FFF2-40B4-BE49-F238E27FC236}">
                <a16:creationId xmlns:a16="http://schemas.microsoft.com/office/drawing/2014/main" id="{075DB17A-7353-4D2F-A650-B4CE0C7E9E57}"/>
              </a:ext>
            </a:extLst>
          </p:cNvPr>
          <p:cNvGrpSpPr/>
          <p:nvPr/>
        </p:nvGrpSpPr>
        <p:grpSpPr>
          <a:xfrm>
            <a:off x="15697200" y="7358546"/>
            <a:ext cx="1819110" cy="2485557"/>
            <a:chOff x="797124" y="1924250"/>
            <a:chExt cx="1819110" cy="2485557"/>
          </a:xfrm>
        </p:grpSpPr>
        <p:sp>
          <p:nvSpPr>
            <p:cNvPr id="30"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378268" y="62016"/>
            <a:ext cx="1101856" cy="1257468"/>
          </a:xfrm>
          <a:prstGeom prst="rect">
            <a:avLst/>
          </a:prstGeom>
        </p:spPr>
      </p:pic>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pic>
        <p:nvPicPr>
          <p:cNvPr id="9"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6.34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533400" y="-190500"/>
            <a:ext cx="19149227" cy="1676400"/>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17" name="Group 16"/>
          <p:cNvGrpSpPr/>
          <p:nvPr/>
        </p:nvGrpSpPr>
        <p:grpSpPr>
          <a:xfrm>
            <a:off x="413294" y="1663495"/>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6.35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Rectangle 21"/>
          <p:cNvSpPr/>
          <p:nvPr/>
        </p:nvSpPr>
        <p:spPr>
          <a:xfrm>
            <a:off x="8209919" y="4588014"/>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6629413" y="7964178"/>
                <a:ext cx="5076133" cy="1948419"/>
              </a:xfrm>
              <a:prstGeom prst="rect">
                <a:avLst/>
              </a:prstGeom>
            </p:spPr>
            <p:txBody>
              <a:bodyPr wrap="none">
                <a:spAutoFit/>
              </a:bodyPr>
              <a:lstStyle/>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629413" y="7964178"/>
                <a:ext cx="5076133" cy="1948419"/>
              </a:xfrm>
              <a:prstGeom prst="rect">
                <a:avLst/>
              </a:prstGeom>
              <a:blipFill>
                <a:blip r:embed="rId2"/>
                <a:stretch>
                  <a:fillRect/>
                </a:stretch>
              </a:blipFill>
            </p:spPr>
            <p:txBody>
              <a:bodyPr/>
              <a:lstStyle/>
              <a:p>
                <a:r>
                  <a:rPr lang="en-US">
                    <a:noFill/>
                  </a:rPr>
                  <a:t> </a:t>
                </a:r>
              </a:p>
            </p:txBody>
          </p:sp>
        </mc:Fallback>
      </mc:AlternateContent>
      <p:pic>
        <p:nvPicPr>
          <p:cNvPr id="56"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007656" y="106628"/>
            <a:ext cx="1101856" cy="1257468"/>
          </a:xfrm>
          <a:prstGeom prst="rect">
            <a:avLst/>
          </a:prstGeom>
        </p:spPr>
      </p:pic>
      <p:grpSp>
        <p:nvGrpSpPr>
          <p:cNvPr id="5" name="Group 4"/>
          <p:cNvGrpSpPr/>
          <p:nvPr/>
        </p:nvGrpSpPr>
        <p:grpSpPr>
          <a:xfrm>
            <a:off x="413294" y="3276906"/>
            <a:ext cx="17724724" cy="1146596"/>
            <a:chOff x="413297" y="3246191"/>
            <a:chExt cx="17724724" cy="1146596"/>
          </a:xfrm>
        </p:grpSpPr>
        <p:sp>
          <p:nvSpPr>
            <p:cNvPr id="20" name="Rectangle 19"/>
            <p:cNvSpPr/>
            <p:nvPr/>
          </p:nvSpPr>
          <p:spPr>
            <a:xfrm>
              <a:off x="413297" y="3257154"/>
              <a:ext cx="1772472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 b, c, d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0)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87903" y="3246191"/>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87903" y="3246191"/>
                  <a:ext cx="1578830" cy="1146596"/>
                </a:xfrm>
                <a:prstGeom prst="rect">
                  <a:avLst/>
                </a:prstGeom>
                <a:blipFill>
                  <a:blip r:embed="rId42"/>
                  <a:stretch>
                    <a:fillRect/>
                  </a:stretch>
                </a:blipFill>
              </p:spPr>
              <p:txBody>
                <a:bodyPr/>
                <a:lstStyle/>
                <a:p>
                  <a:r>
                    <a:rPr lang="en-US">
                      <a:noFill/>
                    </a:rPr>
                    <a:t> </a:t>
                  </a:r>
                </a:p>
              </p:txBody>
            </p:sp>
          </mc:Fallback>
        </mc:AlternateContent>
      </p:grpSp>
      <p:grpSp>
        <p:nvGrpSpPr>
          <p:cNvPr id="7" name="Group 6"/>
          <p:cNvGrpSpPr/>
          <p:nvPr/>
        </p:nvGrpSpPr>
        <p:grpSpPr>
          <a:xfrm>
            <a:off x="1325964" y="5493130"/>
            <a:ext cx="5702702" cy="1268410"/>
            <a:chOff x="469499" y="5256238"/>
            <a:chExt cx="5702702" cy="1155225"/>
          </a:xfrm>
        </p:grpSpPr>
        <mc:AlternateContent xmlns:mc="http://schemas.openxmlformats.org/markup-compatibility/2006" xmlns:a14="http://schemas.microsoft.com/office/drawing/2010/main">
          <mc:Choice Requires="a14">
            <p:sp>
              <p:nvSpPr>
                <p:cNvPr id="21" name="Rectangle 20"/>
                <p:cNvSpPr/>
                <p:nvPr/>
              </p:nvSpPr>
              <p:spPr>
                <a:xfrm>
                  <a:off x="469499" y="5256238"/>
                  <a:ext cx="5702702" cy="1015663"/>
                </a:xfrm>
                <a:prstGeom prst="rect">
                  <a:avLst/>
                </a:prstGeom>
              </p:spPr>
              <p:txBody>
                <a:bodyPr wrap="square">
                  <a:spAutoFit/>
                </a:bodyPr>
                <a:lstStyle/>
                <a:p>
                  <a:pPr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14:m>
                    <m:oMath xmlns:m="http://schemas.openxmlformats.org/officeDocument/2006/math">
                      <m:r>
                        <a:rPr lang="en-US" sz="4000" b="0" i="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9499" y="5256238"/>
                  <a:ext cx="5702702" cy="1015663"/>
                </a:xfrm>
                <a:prstGeom prst="rect">
                  <a:avLst/>
                </a:prstGeom>
                <a:blipFill>
                  <a:blip r:embed="rId43"/>
                  <a:stretch>
                    <a:fillRect l="-3850" b="-3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295400" y="5264867"/>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295400" y="5264867"/>
                  <a:ext cx="1578830" cy="1146596"/>
                </a:xfrm>
                <a:prstGeom prst="rect">
                  <a:avLst/>
                </a:prstGeom>
                <a:blipFill>
                  <a:blip r:embed="rId44"/>
                  <a:stretch>
                    <a:fillRect/>
                  </a:stretch>
                </a:blipFill>
              </p:spPr>
              <p:txBody>
                <a:bodyPr/>
                <a:lstStyle/>
                <a:p>
                  <a:r>
                    <a:rPr lang="en-US">
                      <a:noFill/>
                    </a:rPr>
                    <a:t> </a:t>
                  </a:r>
                </a:p>
              </p:txBody>
            </p:sp>
          </mc:Fallback>
        </mc:AlternateContent>
      </p:grpSp>
      <p:grpSp>
        <p:nvGrpSpPr>
          <p:cNvPr id="9" name="Group 8"/>
          <p:cNvGrpSpPr/>
          <p:nvPr/>
        </p:nvGrpSpPr>
        <p:grpSpPr>
          <a:xfrm>
            <a:off x="1325963" y="6892504"/>
            <a:ext cx="15782821" cy="1146596"/>
            <a:chOff x="1325963" y="6779812"/>
            <a:chExt cx="15782821" cy="1146596"/>
          </a:xfrm>
        </p:grpSpPr>
        <p:sp>
          <p:nvSpPr>
            <p:cNvPr id="8" name="Rectangle 7"/>
            <p:cNvSpPr/>
            <p:nvPr/>
          </p:nvSpPr>
          <p:spPr>
            <a:xfrm>
              <a:off x="1325963" y="6786761"/>
              <a:ext cx="15782821" cy="1015663"/>
            </a:xfrm>
            <a:prstGeom prst="rect">
              <a:avLst/>
            </a:prstGeom>
          </p:spPr>
          <p:txBody>
            <a:bodyPr wrap="square">
              <a:spAutoFit/>
            </a:bodyPr>
            <a:lstStyle/>
            <a:p>
              <a:pPr lvl="0"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14717027" y="6779812"/>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4717027" y="6779812"/>
                  <a:ext cx="1578830" cy="1146596"/>
                </a:xfrm>
                <a:prstGeom prst="rect">
                  <a:avLst/>
                </a:prstGeom>
                <a:blipFill>
                  <a:blip r:embed="rId45"/>
                  <a:stretch>
                    <a:fillRect/>
                  </a:stretch>
                </a:blipFill>
              </p:spPr>
              <p:txBody>
                <a:bodyPr/>
                <a:lstStyle/>
                <a:p>
                  <a:r>
                    <a:rPr lang="en-US">
                      <a:noFill/>
                    </a:rPr>
                    <a:t> </a:t>
                  </a:r>
                </a:p>
              </p:txBody>
            </p:sp>
          </mc:Fallback>
        </mc:AlternateContent>
      </p:grpSp>
      <p:grpSp>
        <p:nvGrpSpPr>
          <p:cNvPr id="60" name="Google Shape;752;p28">
            <a:extLst>
              <a:ext uri="{FF2B5EF4-FFF2-40B4-BE49-F238E27FC236}">
                <a16:creationId xmlns:a16="http://schemas.microsoft.com/office/drawing/2014/main" id="{907292E7-7D87-4B92-8A6D-7BBC241FF0F6}"/>
              </a:ext>
            </a:extLst>
          </p:cNvPr>
          <p:cNvGrpSpPr/>
          <p:nvPr/>
        </p:nvGrpSpPr>
        <p:grpSpPr>
          <a:xfrm rot="-725115">
            <a:off x="407841" y="8250698"/>
            <a:ext cx="1836241" cy="1863380"/>
            <a:chOff x="6292350" y="1776075"/>
            <a:chExt cx="2430925" cy="2404675"/>
          </a:xfrm>
        </p:grpSpPr>
        <p:sp>
          <p:nvSpPr>
            <p:cNvPr id="61" name="Google Shape;753;p28">
              <a:extLst>
                <a:ext uri="{FF2B5EF4-FFF2-40B4-BE49-F238E27FC236}">
                  <a16:creationId xmlns:a16="http://schemas.microsoft.com/office/drawing/2014/main" id="{CC3EAB9A-2DE7-4651-AEDB-719643C19724}"/>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p28">
              <a:extLst>
                <a:ext uri="{FF2B5EF4-FFF2-40B4-BE49-F238E27FC236}">
                  <a16:creationId xmlns:a16="http://schemas.microsoft.com/office/drawing/2014/main" id="{9349F146-63A2-4914-B658-40746ABA73E4}"/>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p28">
              <a:extLst>
                <a:ext uri="{FF2B5EF4-FFF2-40B4-BE49-F238E27FC236}">
                  <a16:creationId xmlns:a16="http://schemas.microsoft.com/office/drawing/2014/main" id="{0D45C9CD-16FB-4A83-BBF2-2A5448DE83D9}"/>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6;p28">
              <a:extLst>
                <a:ext uri="{FF2B5EF4-FFF2-40B4-BE49-F238E27FC236}">
                  <a16:creationId xmlns:a16="http://schemas.microsoft.com/office/drawing/2014/main" id="{465FF948-FF30-42FF-9F44-5C24B906237A}"/>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7;p28">
              <a:extLst>
                <a:ext uri="{FF2B5EF4-FFF2-40B4-BE49-F238E27FC236}">
                  <a16:creationId xmlns:a16="http://schemas.microsoft.com/office/drawing/2014/main" id="{AAD0F291-631D-4CA5-928E-4216FF69E217}"/>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8;p28">
              <a:extLst>
                <a:ext uri="{FF2B5EF4-FFF2-40B4-BE49-F238E27FC236}">
                  <a16:creationId xmlns:a16="http://schemas.microsoft.com/office/drawing/2014/main" id="{CC9A1766-EC79-4721-B2D4-83ED5A915034}"/>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9;p28">
              <a:extLst>
                <a:ext uri="{FF2B5EF4-FFF2-40B4-BE49-F238E27FC236}">
                  <a16:creationId xmlns:a16="http://schemas.microsoft.com/office/drawing/2014/main" id="{4F8ED628-CBD5-4E27-8377-57AA0C33CC17}"/>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p28">
              <a:extLst>
                <a:ext uri="{FF2B5EF4-FFF2-40B4-BE49-F238E27FC236}">
                  <a16:creationId xmlns:a16="http://schemas.microsoft.com/office/drawing/2014/main" id="{B30C384D-8D62-455A-82EB-B72B19196237}"/>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1;p28">
              <a:extLst>
                <a:ext uri="{FF2B5EF4-FFF2-40B4-BE49-F238E27FC236}">
                  <a16:creationId xmlns:a16="http://schemas.microsoft.com/office/drawing/2014/main" id="{5FD390D2-9A82-4BD3-A463-D8A27945ED2D}"/>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p28">
              <a:extLst>
                <a:ext uri="{FF2B5EF4-FFF2-40B4-BE49-F238E27FC236}">
                  <a16:creationId xmlns:a16="http://schemas.microsoft.com/office/drawing/2014/main" id="{14656C54-9528-487B-815F-E7A7691C29D4}"/>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3;p28">
              <a:extLst>
                <a:ext uri="{FF2B5EF4-FFF2-40B4-BE49-F238E27FC236}">
                  <a16:creationId xmlns:a16="http://schemas.microsoft.com/office/drawing/2014/main" id="{3E2365F2-DDB8-419C-A7F0-96E9BB3FBEE1}"/>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4;p28">
              <a:extLst>
                <a:ext uri="{FF2B5EF4-FFF2-40B4-BE49-F238E27FC236}">
                  <a16:creationId xmlns:a16="http://schemas.microsoft.com/office/drawing/2014/main" id="{8EFE56F7-B6FB-4C64-873A-EA28EB81B294}"/>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5;p28">
              <a:extLst>
                <a:ext uri="{FF2B5EF4-FFF2-40B4-BE49-F238E27FC236}">
                  <a16:creationId xmlns:a16="http://schemas.microsoft.com/office/drawing/2014/main" id="{7843F495-019D-4C73-BF8C-173BC72DF27C}"/>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6;p28">
              <a:extLst>
                <a:ext uri="{FF2B5EF4-FFF2-40B4-BE49-F238E27FC236}">
                  <a16:creationId xmlns:a16="http://schemas.microsoft.com/office/drawing/2014/main" id="{425CC6CC-CD16-4CDC-AADE-DE656F45F04F}"/>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7;p28">
              <a:extLst>
                <a:ext uri="{FF2B5EF4-FFF2-40B4-BE49-F238E27FC236}">
                  <a16:creationId xmlns:a16="http://schemas.microsoft.com/office/drawing/2014/main" id="{1E4C368D-83A3-4662-A8CC-EC7820E25BFE}"/>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p28">
              <a:extLst>
                <a:ext uri="{FF2B5EF4-FFF2-40B4-BE49-F238E27FC236}">
                  <a16:creationId xmlns:a16="http://schemas.microsoft.com/office/drawing/2014/main" id="{23FBCF4F-E3CD-4CF5-B7C3-566A558E16A8}"/>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p28">
              <a:extLst>
                <a:ext uri="{FF2B5EF4-FFF2-40B4-BE49-F238E27FC236}">
                  <a16:creationId xmlns:a16="http://schemas.microsoft.com/office/drawing/2014/main" id="{11E0102C-2101-4AE4-9B4A-DE9178CC855B}"/>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0;p28">
              <a:extLst>
                <a:ext uri="{FF2B5EF4-FFF2-40B4-BE49-F238E27FC236}">
                  <a16:creationId xmlns:a16="http://schemas.microsoft.com/office/drawing/2014/main" id="{57C40014-DC77-4FD5-9BC9-529E28CE37E7}"/>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1;p28">
              <a:extLst>
                <a:ext uri="{FF2B5EF4-FFF2-40B4-BE49-F238E27FC236}">
                  <a16:creationId xmlns:a16="http://schemas.microsoft.com/office/drawing/2014/main" id="{D60A9F81-79B6-460B-A879-F54C56E60036}"/>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p28">
              <a:extLst>
                <a:ext uri="{FF2B5EF4-FFF2-40B4-BE49-F238E27FC236}">
                  <a16:creationId xmlns:a16="http://schemas.microsoft.com/office/drawing/2014/main" id="{DBECF5C3-A8CF-4F71-8F06-62CBC3388996}"/>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3;p28">
              <a:extLst>
                <a:ext uri="{FF2B5EF4-FFF2-40B4-BE49-F238E27FC236}">
                  <a16:creationId xmlns:a16="http://schemas.microsoft.com/office/drawing/2014/main" id="{B2EA323E-0014-4D3F-BE1B-33B3E57F05D9}"/>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4;p28">
              <a:extLst>
                <a:ext uri="{FF2B5EF4-FFF2-40B4-BE49-F238E27FC236}">
                  <a16:creationId xmlns:a16="http://schemas.microsoft.com/office/drawing/2014/main" id="{9F87A156-6408-4436-90E3-54123D520BC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p28">
              <a:extLst>
                <a:ext uri="{FF2B5EF4-FFF2-40B4-BE49-F238E27FC236}">
                  <a16:creationId xmlns:a16="http://schemas.microsoft.com/office/drawing/2014/main" id="{0B0180EB-64F6-46F3-A4FA-45B044E9B596}"/>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6;p28">
              <a:extLst>
                <a:ext uri="{FF2B5EF4-FFF2-40B4-BE49-F238E27FC236}">
                  <a16:creationId xmlns:a16="http://schemas.microsoft.com/office/drawing/2014/main" id="{66C97488-C8A8-4512-A790-B740AF795D66}"/>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7;p28">
              <a:extLst>
                <a:ext uri="{FF2B5EF4-FFF2-40B4-BE49-F238E27FC236}">
                  <a16:creationId xmlns:a16="http://schemas.microsoft.com/office/drawing/2014/main" id="{28A3380C-2D33-4E8F-BDBC-9F1664860B4E}"/>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8;p28">
              <a:extLst>
                <a:ext uri="{FF2B5EF4-FFF2-40B4-BE49-F238E27FC236}">
                  <a16:creationId xmlns:a16="http://schemas.microsoft.com/office/drawing/2014/main" id="{DD071BEE-27E9-4FB3-80E7-D77554B1557E}"/>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9;p28">
              <a:extLst>
                <a:ext uri="{FF2B5EF4-FFF2-40B4-BE49-F238E27FC236}">
                  <a16:creationId xmlns:a16="http://schemas.microsoft.com/office/drawing/2014/main" id="{CDE10AA5-36C8-40B9-B7AF-3C6C3936FD1D}"/>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p28">
              <a:extLst>
                <a:ext uri="{FF2B5EF4-FFF2-40B4-BE49-F238E27FC236}">
                  <a16:creationId xmlns:a16="http://schemas.microsoft.com/office/drawing/2014/main" id="{3AD6729C-F95B-4529-907C-D104A70DEE8A}"/>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p28">
              <a:extLst>
                <a:ext uri="{FF2B5EF4-FFF2-40B4-BE49-F238E27FC236}">
                  <a16:creationId xmlns:a16="http://schemas.microsoft.com/office/drawing/2014/main" id="{AA925D99-3EE9-4A51-ACA7-756AAE03BD49}"/>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2;p28">
              <a:extLst>
                <a:ext uri="{FF2B5EF4-FFF2-40B4-BE49-F238E27FC236}">
                  <a16:creationId xmlns:a16="http://schemas.microsoft.com/office/drawing/2014/main" id="{DB84EA76-C927-40F2-BE37-0E3DF1C9A094}"/>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3;p28">
              <a:extLst>
                <a:ext uri="{FF2B5EF4-FFF2-40B4-BE49-F238E27FC236}">
                  <a16:creationId xmlns:a16="http://schemas.microsoft.com/office/drawing/2014/main" id="{45B49764-7579-475A-BE9B-ABADF419F56D}"/>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4;p28">
              <a:extLst>
                <a:ext uri="{FF2B5EF4-FFF2-40B4-BE49-F238E27FC236}">
                  <a16:creationId xmlns:a16="http://schemas.microsoft.com/office/drawing/2014/main" id="{423D641F-9F00-44E8-A313-B61D2133ABA3}"/>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5;p28">
              <a:extLst>
                <a:ext uri="{FF2B5EF4-FFF2-40B4-BE49-F238E27FC236}">
                  <a16:creationId xmlns:a16="http://schemas.microsoft.com/office/drawing/2014/main" id="{01C7B3C0-4212-4E42-8134-6FB5760DFBC5}"/>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6;p28">
              <a:extLst>
                <a:ext uri="{FF2B5EF4-FFF2-40B4-BE49-F238E27FC236}">
                  <a16:creationId xmlns:a16="http://schemas.microsoft.com/office/drawing/2014/main" id="{8530C0C5-5FBF-43CB-A8AA-20A3E0CC352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7;p28">
              <a:extLst>
                <a:ext uri="{FF2B5EF4-FFF2-40B4-BE49-F238E27FC236}">
                  <a16:creationId xmlns:a16="http://schemas.microsoft.com/office/drawing/2014/main" id="{8D25CB6A-C68F-4782-97E0-71291B7E33FB}"/>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8;p28">
              <a:extLst>
                <a:ext uri="{FF2B5EF4-FFF2-40B4-BE49-F238E27FC236}">
                  <a16:creationId xmlns:a16="http://schemas.microsoft.com/office/drawing/2014/main" id="{D907E0AE-EC0E-48CE-BBCE-A0292D142587}"/>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9;p28">
              <a:extLst>
                <a:ext uri="{FF2B5EF4-FFF2-40B4-BE49-F238E27FC236}">
                  <a16:creationId xmlns:a16="http://schemas.microsoft.com/office/drawing/2014/main" id="{4C1D6990-5226-4F92-BD19-12F53D769266}"/>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0;p28">
              <a:extLst>
                <a:ext uri="{FF2B5EF4-FFF2-40B4-BE49-F238E27FC236}">
                  <a16:creationId xmlns:a16="http://schemas.microsoft.com/office/drawing/2014/main" id="{33292052-F2E3-45B3-BA27-E369E8DCA2CF}"/>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1;p28">
              <a:extLst>
                <a:ext uri="{FF2B5EF4-FFF2-40B4-BE49-F238E27FC236}">
                  <a16:creationId xmlns:a16="http://schemas.microsoft.com/office/drawing/2014/main" id="{5EDE28AF-38B9-4C11-B969-66AFEF42E110}"/>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2;p28">
              <a:extLst>
                <a:ext uri="{FF2B5EF4-FFF2-40B4-BE49-F238E27FC236}">
                  <a16:creationId xmlns:a16="http://schemas.microsoft.com/office/drawing/2014/main" id="{12B19EE0-7F46-4973-A0A6-A0265C47DF90}"/>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3;p28">
              <a:extLst>
                <a:ext uri="{FF2B5EF4-FFF2-40B4-BE49-F238E27FC236}">
                  <a16:creationId xmlns:a16="http://schemas.microsoft.com/office/drawing/2014/main" id="{50E46E26-7D7C-46A0-BCD5-BC480B8C6668}"/>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4;p28">
              <a:extLst>
                <a:ext uri="{FF2B5EF4-FFF2-40B4-BE49-F238E27FC236}">
                  <a16:creationId xmlns:a16="http://schemas.microsoft.com/office/drawing/2014/main" id="{27A40175-EC28-4334-BFD4-59D7EE69AFA0}"/>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5;p28">
              <a:extLst>
                <a:ext uri="{FF2B5EF4-FFF2-40B4-BE49-F238E27FC236}">
                  <a16:creationId xmlns:a16="http://schemas.microsoft.com/office/drawing/2014/main" id="{489CDB06-3E37-4DAD-A2C4-FC23FB8F9DC3}"/>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6;p28">
              <a:extLst>
                <a:ext uri="{FF2B5EF4-FFF2-40B4-BE49-F238E27FC236}">
                  <a16:creationId xmlns:a16="http://schemas.microsoft.com/office/drawing/2014/main" id="{8C12FA79-BE85-4AB8-9789-6A4F7FDED2B5}"/>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7;p28">
              <a:extLst>
                <a:ext uri="{FF2B5EF4-FFF2-40B4-BE49-F238E27FC236}">
                  <a16:creationId xmlns:a16="http://schemas.microsoft.com/office/drawing/2014/main" id="{2C086701-46DA-45CF-83FC-F584116F71B6}"/>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8;p28">
              <a:extLst>
                <a:ext uri="{FF2B5EF4-FFF2-40B4-BE49-F238E27FC236}">
                  <a16:creationId xmlns:a16="http://schemas.microsoft.com/office/drawing/2014/main" id="{89E54EF2-1BCB-46D2-9115-DB38C12F350A}"/>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9;p28">
              <a:extLst>
                <a:ext uri="{FF2B5EF4-FFF2-40B4-BE49-F238E27FC236}">
                  <a16:creationId xmlns:a16="http://schemas.microsoft.com/office/drawing/2014/main" id="{3ACD0344-E5ED-45B2-8482-3CD37261C2E3}"/>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0;p28">
              <a:extLst>
                <a:ext uri="{FF2B5EF4-FFF2-40B4-BE49-F238E27FC236}">
                  <a16:creationId xmlns:a16="http://schemas.microsoft.com/office/drawing/2014/main" id="{D43C35C1-4E1D-4CBD-8C40-BADB1C610B9C}"/>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1;p28">
              <a:extLst>
                <a:ext uri="{FF2B5EF4-FFF2-40B4-BE49-F238E27FC236}">
                  <a16:creationId xmlns:a16="http://schemas.microsoft.com/office/drawing/2014/main" id="{D480EB12-1821-4913-9A4E-BA4090B4E455}"/>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2;p28">
              <a:extLst>
                <a:ext uri="{FF2B5EF4-FFF2-40B4-BE49-F238E27FC236}">
                  <a16:creationId xmlns:a16="http://schemas.microsoft.com/office/drawing/2014/main" id="{15CA7B35-4651-490A-B3E3-4BEBB17C1F14}"/>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3;p28">
              <a:extLst>
                <a:ext uri="{FF2B5EF4-FFF2-40B4-BE49-F238E27FC236}">
                  <a16:creationId xmlns:a16="http://schemas.microsoft.com/office/drawing/2014/main" id="{1EA9A470-D720-429F-8AB6-6BF14A88D006}"/>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4;p28">
              <a:extLst>
                <a:ext uri="{FF2B5EF4-FFF2-40B4-BE49-F238E27FC236}">
                  <a16:creationId xmlns:a16="http://schemas.microsoft.com/office/drawing/2014/main" id="{F31B52B6-F463-439A-8A7E-B9331D92C48D}"/>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5;p28">
              <a:extLst>
                <a:ext uri="{FF2B5EF4-FFF2-40B4-BE49-F238E27FC236}">
                  <a16:creationId xmlns:a16="http://schemas.microsoft.com/office/drawing/2014/main" id="{32149361-CA70-42F6-9A6C-F1AD1E458389}"/>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6;p28">
              <a:extLst>
                <a:ext uri="{FF2B5EF4-FFF2-40B4-BE49-F238E27FC236}">
                  <a16:creationId xmlns:a16="http://schemas.microsoft.com/office/drawing/2014/main" id="{8CFADF2B-8919-451A-8391-BCDB8B722AC0}"/>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7;p28">
              <a:extLst>
                <a:ext uri="{FF2B5EF4-FFF2-40B4-BE49-F238E27FC236}">
                  <a16:creationId xmlns:a16="http://schemas.microsoft.com/office/drawing/2014/main" id="{C43E9B96-D09D-4752-B224-BD4E97F3F77C}"/>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p28">
              <a:extLst>
                <a:ext uri="{FF2B5EF4-FFF2-40B4-BE49-F238E27FC236}">
                  <a16:creationId xmlns:a16="http://schemas.microsoft.com/office/drawing/2014/main" id="{C5A7A9A9-1584-4452-99F8-32E74C503C18}"/>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9;p28">
              <a:extLst>
                <a:ext uri="{FF2B5EF4-FFF2-40B4-BE49-F238E27FC236}">
                  <a16:creationId xmlns:a16="http://schemas.microsoft.com/office/drawing/2014/main" id="{EB69139C-9238-4BC8-819A-2A8802443A01}"/>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0;p28">
              <a:extLst>
                <a:ext uri="{FF2B5EF4-FFF2-40B4-BE49-F238E27FC236}">
                  <a16:creationId xmlns:a16="http://schemas.microsoft.com/office/drawing/2014/main" id="{80E02F88-E3D0-418E-9D6A-9CFBFB4ECACB}"/>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1;p28">
              <a:extLst>
                <a:ext uri="{FF2B5EF4-FFF2-40B4-BE49-F238E27FC236}">
                  <a16:creationId xmlns:a16="http://schemas.microsoft.com/office/drawing/2014/main" id="{7491C7E9-2A34-43C3-A026-F21B2C62E6ED}"/>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2;p28">
              <a:extLst>
                <a:ext uri="{FF2B5EF4-FFF2-40B4-BE49-F238E27FC236}">
                  <a16:creationId xmlns:a16="http://schemas.microsoft.com/office/drawing/2014/main" id="{FD093466-7982-4938-978E-A0D6695EEB60}"/>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3;p28">
              <a:extLst>
                <a:ext uri="{FF2B5EF4-FFF2-40B4-BE49-F238E27FC236}">
                  <a16:creationId xmlns:a16="http://schemas.microsoft.com/office/drawing/2014/main" id="{0D1ADB08-8B5F-4E70-B7E5-2C9F94F3074C}"/>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4;p28">
              <a:extLst>
                <a:ext uri="{FF2B5EF4-FFF2-40B4-BE49-F238E27FC236}">
                  <a16:creationId xmlns:a16="http://schemas.microsoft.com/office/drawing/2014/main" id="{E0DDD879-93DD-4C93-9BDC-34CCF8971F03}"/>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5;p28">
              <a:extLst>
                <a:ext uri="{FF2B5EF4-FFF2-40B4-BE49-F238E27FC236}">
                  <a16:creationId xmlns:a16="http://schemas.microsoft.com/office/drawing/2014/main" id="{7A26ADF2-338D-4DE1-9FCC-1FCC0D2F450E}"/>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059;p45">
            <a:extLst>
              <a:ext uri="{FF2B5EF4-FFF2-40B4-BE49-F238E27FC236}">
                <a16:creationId xmlns:a16="http://schemas.microsoft.com/office/drawing/2014/main" id="{2286AF50-BAAE-49F2-949B-5186042159AD}"/>
              </a:ext>
            </a:extLst>
          </p:cNvPr>
          <p:cNvGrpSpPr/>
          <p:nvPr/>
        </p:nvGrpSpPr>
        <p:grpSpPr>
          <a:xfrm flipH="1">
            <a:off x="17082953" y="4700011"/>
            <a:ext cx="1370214" cy="1810052"/>
            <a:chOff x="3676859" y="1785855"/>
            <a:chExt cx="1447727" cy="2414596"/>
          </a:xfrm>
        </p:grpSpPr>
        <p:grpSp>
          <p:nvGrpSpPr>
            <p:cNvPr id="125"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32"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27"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3194628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4103339"/>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23079" y="349093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8949" y="348088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dirty="0">
                  <a:solidFill>
                    <a:srgbClr val="171717"/>
                  </a:solidFill>
                  <a:latin typeface="Arial" panose="020B0604020202020204" pitchFamily="34" charset="0"/>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31" name="Rectangle 30"/>
              <p:cNvSpPr/>
              <p:nvPr/>
            </p:nvSpPr>
            <p:spPr>
              <a:xfrm>
                <a:off x="2236088" y="1617919"/>
                <a:ext cx="14086991" cy="1824923"/>
              </a:xfrm>
              <a:prstGeom prst="rect">
                <a:avLst/>
              </a:prstGeom>
            </p:spPr>
            <p:txBody>
              <a:bodyPr wrap="square">
                <a:spAutoFit/>
              </a:bodyPr>
              <a:lstStyle/>
              <a:p>
                <a:pPr algn="ctr">
                  <a:lnSpc>
                    <a:spcPct val="150000"/>
                  </a:lnSpc>
                </a:pPr>
                <a:r>
                  <a:rPr lang="vi-VN" sz="4000" b="1" dirty="0">
                    <a:ea typeface="Calibri" panose="020F0502020204030204" pitchFamily="34" charset="0"/>
                    <a:cs typeface="Arial" panose="020B0604020202020204" pitchFamily="34" charset="0"/>
                  </a:rPr>
                  <a:t>Câu 1. </a:t>
                </a:r>
                <a:r>
                  <a:rPr lang="vi-VN" sz="4000" dirty="0">
                    <a:ea typeface="Calibri" panose="020F0502020204030204" pitchFamily="34" charset="0"/>
                    <a:cs typeface="Arial" panose="020B0604020202020204" pitchFamily="34" charset="0"/>
                  </a:rPr>
                  <a:t>Cho x; y; z là ba số dương phân biệt. Tìm tỉ số xy biết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𝑦𝑥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𝑦𝑧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𝑥𝑦</m:t>
                    </m:r>
                  </m:oMath>
                </a14:m>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36088" y="1617919"/>
                <a:ext cx="14086991" cy="1824923"/>
              </a:xfrm>
              <a:prstGeom prst="rect">
                <a:avLst/>
              </a:prstGeom>
              <a:blipFill>
                <a:blip r:embed="rId11"/>
                <a:stretch>
                  <a:fillRect l="-865" r="-1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708015" y="4454155"/>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708015" y="4454155"/>
                <a:ext cx="1434880" cy="17601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0373" y="6803832"/>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0373" y="6803832"/>
                <a:ext cx="1434880" cy="17601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155382" y="4954835"/>
                <a:ext cx="1434880" cy="122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500" dirty="0">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3155382" y="4954835"/>
                <a:ext cx="1434880" cy="122777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3168285" y="6750616"/>
                <a:ext cx="1434880" cy="1898084"/>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168285" y="6750616"/>
                <a:ext cx="1434880" cy="1898084"/>
              </a:xfrm>
              <a:prstGeom prst="rect">
                <a:avLst/>
              </a:prstGeom>
              <a:blipFill>
                <a:blip r:embed="rId15"/>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16"/>
          <a:stretch>
            <a:fillRect/>
          </a:stretch>
        </p:blipFill>
        <p:spPr>
          <a:xfrm>
            <a:off x="4267200" y="4971261"/>
            <a:ext cx="1237595" cy="1194920"/>
          </a:xfrm>
          <a:prstGeom prst="rect">
            <a:avLst/>
          </a:prstGeom>
        </p:spPr>
      </p:pic>
      <p:sp>
        <p:nvSpPr>
          <p:cNvPr id="43" name="Oval 42"/>
          <p:cNvSpPr/>
          <p:nvPr/>
        </p:nvSpPr>
        <p:spPr>
          <a:xfrm>
            <a:off x="4300290" y="4991748"/>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a:latin typeface="Arial" panose="020B0604020202020204" pitchFamily="34" charset="0"/>
                <a:ea typeface="Calibri" panose="020F0502020204030204" pitchFamily="34" charset="0"/>
                <a:cs typeface="Arial" panose="020B0604020202020204" pitchFamily="34" charset="0"/>
              </a:rPr>
              <a:t>A</a:t>
            </a:r>
            <a:endParaRPr lang="en-US" sz="4000"/>
          </a:p>
        </p:txBody>
      </p:sp>
      <p:pic>
        <p:nvPicPr>
          <p:cNvPr id="44" name="Picture 43"/>
          <p:cNvPicPr>
            <a:picLocks noChangeAspect="1"/>
          </p:cNvPicPr>
          <p:nvPr/>
        </p:nvPicPr>
        <p:blipFill>
          <a:blip r:embed="rId17"/>
          <a:stretch>
            <a:fillRect/>
          </a:stretch>
        </p:blipFill>
        <p:spPr>
          <a:xfrm>
            <a:off x="11664749" y="5019397"/>
            <a:ext cx="1243692" cy="1194920"/>
          </a:xfrm>
          <a:prstGeom prst="rect">
            <a:avLst/>
          </a:prstGeom>
        </p:spPr>
      </p:pic>
      <p:sp>
        <p:nvSpPr>
          <p:cNvPr id="45" name="Oval 44"/>
          <p:cNvSpPr/>
          <p:nvPr/>
        </p:nvSpPr>
        <p:spPr>
          <a:xfrm>
            <a:off x="11713197" y="506232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latin typeface="Arial" panose="020B0604020202020204" pitchFamily="34" charset="0"/>
                <a:ea typeface="Calibri" panose="020F0502020204030204" pitchFamily="34" charset="0"/>
                <a:cs typeface="Arial" panose="020B0604020202020204" pitchFamily="34" charset="0"/>
              </a:rPr>
              <a:t>B</a:t>
            </a:r>
            <a:endParaRPr lang="en-US" sz="4000"/>
          </a:p>
        </p:txBody>
      </p:sp>
      <p:pic>
        <p:nvPicPr>
          <p:cNvPr id="4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05408" y="2202252"/>
            <a:ext cx="609600" cy="609600"/>
          </a:xfrm>
          <a:prstGeom prst="rect">
            <a:avLst/>
          </a:prstGeom>
        </p:spPr>
      </p:pic>
      <p:pic>
        <p:nvPicPr>
          <p:cNvPr id="49" name="Picture 48"/>
          <p:cNvPicPr>
            <a:picLocks noChangeAspect="1"/>
          </p:cNvPicPr>
          <p:nvPr/>
        </p:nvPicPr>
        <p:blipFill>
          <a:blip r:embed="rId19"/>
          <a:stretch>
            <a:fillRect/>
          </a:stretch>
        </p:blipFill>
        <p:spPr>
          <a:xfrm>
            <a:off x="4283353" y="7246307"/>
            <a:ext cx="1237595" cy="1201016"/>
          </a:xfrm>
          <a:prstGeom prst="rect">
            <a:avLst/>
          </a:prstGeom>
        </p:spPr>
      </p:pic>
      <p:sp>
        <p:nvSpPr>
          <p:cNvPr id="50" name="Oval 49"/>
          <p:cNvSpPr/>
          <p:nvPr/>
        </p:nvSpPr>
        <p:spPr>
          <a:xfrm>
            <a:off x="4330799" y="7275846"/>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latin typeface="Arial" panose="020B0604020202020204" pitchFamily="34" charset="0"/>
                <a:cs typeface="Arial" panose="020B0604020202020204" pitchFamily="34" charset="0"/>
              </a:rPr>
              <a:t>C</a:t>
            </a:r>
            <a:endParaRPr lang="en-US" sz="4000"/>
          </a:p>
        </p:txBody>
      </p:sp>
      <p:pic>
        <p:nvPicPr>
          <p:cNvPr id="5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53252" y="3087963"/>
            <a:ext cx="609600" cy="609600"/>
          </a:xfrm>
          <a:prstGeom prst="rect">
            <a:avLst/>
          </a:prstGeom>
        </p:spPr>
      </p:pic>
      <p:pic>
        <p:nvPicPr>
          <p:cNvPr id="53" name="Picture 52"/>
          <p:cNvPicPr>
            <a:picLocks noChangeAspect="1"/>
          </p:cNvPicPr>
          <p:nvPr/>
        </p:nvPicPr>
        <p:blipFill>
          <a:blip r:embed="rId20"/>
          <a:stretch>
            <a:fillRect/>
          </a:stretch>
        </p:blipFill>
        <p:spPr>
          <a:xfrm>
            <a:off x="11676343" y="7174667"/>
            <a:ext cx="1237595" cy="1194920"/>
          </a:xfrm>
          <a:prstGeom prst="rect">
            <a:avLst/>
          </a:prstGeom>
        </p:spPr>
      </p:pic>
      <p:sp>
        <p:nvSpPr>
          <p:cNvPr id="54" name="Oval 53"/>
          <p:cNvSpPr/>
          <p:nvPr/>
        </p:nvSpPr>
        <p:spPr>
          <a:xfrm>
            <a:off x="11713197" y="720355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latin typeface="Arial" panose="020B0604020202020204" pitchFamily="34" charset="0"/>
                <a:ea typeface="Calibri" panose="020F0502020204030204" pitchFamily="34" charset="0"/>
                <a:cs typeface="Arial" panose="020B0604020202020204" pitchFamily="34" charset="0"/>
              </a:rPr>
              <a:t>D</a:t>
            </a:r>
            <a:endParaRPr lang="en-US" sz="4000" dirty="0"/>
          </a:p>
        </p:txBody>
      </p:sp>
      <p:pic>
        <p:nvPicPr>
          <p:cNvPr id="5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347255" y="3917112"/>
            <a:ext cx="609600" cy="609600"/>
          </a:xfrm>
          <a:prstGeom prst="rect">
            <a:avLst/>
          </a:prstGeom>
        </p:spPr>
      </p:pic>
      <p:pic>
        <p:nvPicPr>
          <p:cNvPr id="5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21"/>
          <a:stretch>
            <a:fillRect/>
          </a:stretch>
        </p:blipFill>
        <p:spPr>
          <a:xfrm>
            <a:off x="-1176833" y="803176"/>
            <a:ext cx="609600" cy="609600"/>
          </a:xfrm>
          <a:prstGeom prst="rect">
            <a:avLst/>
          </a:prstGeom>
        </p:spPr>
      </p:pic>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039178" y="7772116"/>
            <a:ext cx="4456085" cy="43183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mediacall" presetSubtype="0" fill="hold" nodeType="clickEffect">
                                  <p:stCondLst>
                                    <p:cond delay="0"/>
                                  </p:stCondLst>
                                  <p:childTnLst>
                                    <p:cmd type="call" cmd="stop">
                                      <p:cBhvr>
                                        <p:cTn id="40" dur="1" fill="hold"/>
                                        <p:tgtEl>
                                          <p:spTgt spid="56"/>
                                        </p:tgtEl>
                                      </p:cBhvr>
                                    </p:cmd>
                                  </p:childTnLst>
                                </p:cTn>
                              </p:par>
                            </p:childTnLst>
                          </p:cTn>
                        </p:par>
                      </p:childTnLst>
                    </p:cTn>
                  </p:par>
                  <p:par>
                    <p:cTn id="41" fill="hold">
                      <p:stCondLst>
                        <p:cond delay="indefinite"/>
                      </p:stCondLst>
                      <p:childTnLst>
                        <p:par>
                          <p:cTn id="42" fill="hold">
                            <p:stCondLst>
                              <p:cond delay="0"/>
                            </p:stCondLst>
                            <p:childTnLst>
                              <p:par>
                                <p:cTn id="43" presetID="3" presetClass="mediacall" presetSubtype="0" fill="hold" nodeType="clickEffect">
                                  <p:stCondLst>
                                    <p:cond delay="0"/>
                                  </p:stCondLst>
                                  <p:childTnLst>
                                    <p:cmd type="call" cmd="stop">
                                      <p:cBhvr>
                                        <p:cTn id="44" dur="1" fill="hold"/>
                                        <p:tgtEl>
                                          <p:spTgt spid="56"/>
                                        </p:tgtEl>
                                      </p:cBhvr>
                                    </p:cmd>
                                  </p:childTnLst>
                                </p:cTn>
                              </p:par>
                            </p:childTnLst>
                          </p:cTn>
                        </p:par>
                      </p:childTnLst>
                    </p:cTn>
                  </p:par>
                  <p:par>
                    <p:cTn id="45" fill="hold">
                      <p:stCondLst>
                        <p:cond delay="indefinite"/>
                      </p:stCondLst>
                      <p:childTnLst>
                        <p:par>
                          <p:cTn id="46" fill="hold">
                            <p:stCondLst>
                              <p:cond delay="0"/>
                            </p:stCondLst>
                            <p:childTnLst>
                              <p:par>
                                <p:cTn id="47" presetID="3" presetClass="mediacall" presetSubtype="0" fill="hold" nodeType="clickEffect">
                                  <p:stCondLst>
                                    <p:cond delay="0"/>
                                  </p:stCondLst>
                                  <p:childTnLst>
                                    <p:cmd type="call" cmd="stop">
                                      <p:cBhvr>
                                        <p:cTn id="48"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 presetClass="mediacall" presetSubtype="0" fill="hold" nodeType="withEffect">
                                  <p:stCondLst>
                                    <p:cond delay="0"/>
                                  </p:stCondLst>
                                  <p:childTnLst>
                                    <p:cmd type="call" cmd="togglePause">
                                      <p:cBhvr>
                                        <p:cTn id="56" dur="1" fill="hold"/>
                                        <p:tgtEl>
                                          <p:spTgt spid="56"/>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 presetClass="mediacall" presetSubtype="0" fill="hold" nodeType="withEffect">
                                  <p:stCondLst>
                                    <p:cond delay="0"/>
                                  </p:stCondLst>
                                  <p:childTnLst>
                                    <p:cmd type="call" cmd="playFrom(0.0)">
                                      <p:cBhvr>
                                        <p:cTn id="64" dur="2992" fill="hold"/>
                                        <p:tgtEl>
                                          <p:spTgt spid="47"/>
                                        </p:tgtEl>
                                      </p:cBhvr>
                                    </p:cmd>
                                  </p:childTnLst>
                                </p:cTn>
                              </p:par>
                            </p:childTnLst>
                          </p:cTn>
                        </p:par>
                      </p:childTnLst>
                    </p:cTn>
                  </p:par>
                </p:childTnLst>
              </p:cTn>
              <p:nextCondLst>
                <p:cond evt="onClick" delay="0">
                  <p:tgtEl>
                    <p:spTgt spid="44"/>
                  </p:tgtEl>
                </p:cond>
              </p:nextCondLst>
            </p:seq>
            <p:audio>
              <p:cMediaNode vol="80000">
                <p:cTn id="65" fill="hold" display="0">
                  <p:stCondLst>
                    <p:cond delay="indefinite"/>
                  </p:stCondLst>
                  <p:endCondLst>
                    <p:cond evt="onStopAudio" delay="0">
                      <p:tgtEl>
                        <p:sldTgt/>
                      </p:tgtEl>
                    </p:cond>
                  </p:endCondLst>
                </p:cTn>
                <p:tgtEl>
                  <p:spTgt spid="47"/>
                </p:tgtEl>
              </p:cMediaNode>
            </p:audio>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 presetClass="mediacall" presetSubtype="0" fill="hold" nodeType="withEffect">
                                  <p:stCondLst>
                                    <p:cond delay="0"/>
                                  </p:stCondLst>
                                  <p:childTnLst>
                                    <p:cmd type="call" cmd="playFrom(0.0)">
                                      <p:cBhvr>
                                        <p:cTn id="73" dur="2992" fill="hold"/>
                                        <p:tgtEl>
                                          <p:spTgt spid="51"/>
                                        </p:tgtEl>
                                      </p:cBhvr>
                                    </p:cmd>
                                  </p:childTnLst>
                                </p:cTn>
                              </p:par>
                            </p:childTnLst>
                          </p:cTn>
                        </p:par>
                      </p:childTnLst>
                    </p:cTn>
                  </p:par>
                </p:childTnLst>
              </p:cTn>
              <p:nextCondLst>
                <p:cond evt="onClick" delay="0">
                  <p:tgtEl>
                    <p:spTgt spid="49"/>
                  </p:tgtEl>
                </p:cond>
              </p:nextCondLst>
            </p:seq>
            <p:audio>
              <p:cMediaNode vol="80000">
                <p:cTn id="74" fill="hold" display="0">
                  <p:stCondLst>
                    <p:cond delay="indefinite"/>
                  </p:stCondLst>
                  <p:endCondLst>
                    <p:cond evt="onStopAudio" delay="0">
                      <p:tgtEl>
                        <p:sldTgt/>
                      </p:tgtEl>
                    </p:cond>
                  </p:endCondLst>
                </p:cTn>
                <p:tgtEl>
                  <p:spTgt spid="51"/>
                </p:tgtEl>
              </p:cMediaNode>
            </p:audio>
            <p:seq concurrent="1" nextAc="seek">
              <p:cTn id="75" restart="whenNotActive" fill="hold" evtFilter="cancelBubble" nodeType="interactiveSeq">
                <p:stCondLst>
                  <p:cond evt="onClick" delay="0">
                    <p:tgtEl>
                      <p:spTgt spid="5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2992" fill="hold"/>
                                        <p:tgtEl>
                                          <p:spTgt spid="55"/>
                                        </p:tgtEl>
                                      </p:cBhvr>
                                    </p:cmd>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nextCondLst>
                <p:cond evt="onClick" delay="0">
                  <p:tgtEl>
                    <p:spTgt spid="53"/>
                  </p:tgtEl>
                </p:cond>
              </p:nextCondLst>
            </p:seq>
            <p:audio>
              <p:cMediaNode vol="80000">
                <p:cTn id="85" fill="hold" display="0">
                  <p:stCondLst>
                    <p:cond delay="indefinite"/>
                  </p:stCondLst>
                  <p:endCondLst>
                    <p:cond evt="onStopAudio" delay="0">
                      <p:tgtEl>
                        <p:sldTgt/>
                      </p:tgtEl>
                    </p:cond>
                  </p:endCondLst>
                </p:cTn>
                <p:tgtEl>
                  <p:spTgt spid="55"/>
                </p:tgtEl>
              </p:cMediaNode>
            </p:audio>
            <p:audio>
              <p:cMediaNode vol="80000">
                <p:cTn id="86" fill="hold" display="0">
                  <p:stCondLst>
                    <p:cond delay="indefinite"/>
                  </p:stCondLst>
                  <p:endCondLst>
                    <p:cond evt="onStopAudio" delay="0">
                      <p:tgtEl>
                        <p:sldTgt/>
                      </p:tgtEl>
                    </p:cond>
                  </p:endCondLst>
                </p:cTn>
                <p:tgtEl>
                  <p:spTgt spid="56"/>
                </p:tgtEl>
              </p:cMediaNode>
            </p:audio>
          </p:childTnLst>
        </p:cTn>
      </p:par>
    </p:tnLst>
    <p:bldLst>
      <p:bldP spid="31" grpId="0"/>
      <p:bldP spid="33" grpId="0"/>
      <p:bldP spid="38" grpId="0"/>
      <p:bldP spid="39" grpId="0"/>
      <p:bldP spid="40" grpId="0"/>
      <p:bldP spid="43" grpId="0" animBg="1"/>
      <p:bldP spid="45" grpId="0" animBg="1"/>
      <p:bldP spid="50"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7"/>
            <a:ext cx="19149227" cy="2696989"/>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964578" y="1957023"/>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99319" y="319569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pic>
        <p:nvPicPr>
          <p:cNvPr id="5" name="Picture 4"/>
          <p:cNvPicPr>
            <a:picLocks noChangeAspect="1"/>
          </p:cNvPicPr>
          <p:nvPr/>
        </p:nvPicPr>
        <p:blipFill>
          <a:blip r:embed="rId11"/>
          <a:stretch>
            <a:fillRect/>
          </a:stretch>
        </p:blipFill>
        <p:spPr>
          <a:xfrm>
            <a:off x="4399002" y="5694493"/>
            <a:ext cx="1237595" cy="1194920"/>
          </a:xfrm>
          <a:prstGeom prst="rect">
            <a:avLst/>
          </a:prstGeom>
        </p:spPr>
      </p:pic>
      <p:sp>
        <p:nvSpPr>
          <p:cNvPr id="25" name="Oval 24"/>
          <p:cNvSpPr/>
          <p:nvPr/>
        </p:nvSpPr>
        <p:spPr>
          <a:xfrm>
            <a:off x="4433808" y="572105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6" name="Picture 5"/>
          <p:cNvPicPr>
            <a:picLocks noChangeAspect="1"/>
          </p:cNvPicPr>
          <p:nvPr/>
        </p:nvPicPr>
        <p:blipFill>
          <a:blip r:embed="rId12"/>
          <a:stretch>
            <a:fillRect/>
          </a:stretch>
        </p:blipFill>
        <p:spPr>
          <a:xfrm>
            <a:off x="10747697" y="5694493"/>
            <a:ext cx="1243692" cy="1194920"/>
          </a:xfrm>
          <a:prstGeom prst="rect">
            <a:avLst/>
          </a:prstGeom>
        </p:spPr>
      </p:pic>
      <p:sp>
        <p:nvSpPr>
          <p:cNvPr id="26" name="Oval 25"/>
          <p:cNvSpPr/>
          <p:nvPr/>
        </p:nvSpPr>
        <p:spPr>
          <a:xfrm>
            <a:off x="10782545" y="574098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223982" y="3738079"/>
            <a:ext cx="609600" cy="609600"/>
          </a:xfrm>
          <a:prstGeom prst="rect">
            <a:avLst/>
          </a:prstGeom>
        </p:spPr>
      </p:pic>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406371" y="4619149"/>
            <a:ext cx="609600" cy="609600"/>
          </a:xfrm>
          <a:prstGeom prst="rect">
            <a:avLst/>
          </a:prstGeom>
        </p:spPr>
      </p:pic>
      <p:pic>
        <p:nvPicPr>
          <p:cNvPr id="4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379069" y="5407277"/>
            <a:ext cx="609600" cy="609600"/>
          </a:xfrm>
          <a:prstGeom prst="rect">
            <a:avLst/>
          </a:prstGeom>
        </p:spPr>
      </p:pic>
      <p:pic>
        <p:nvPicPr>
          <p:cNvPr id="44"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4"/>
          <a:stretch>
            <a:fillRect/>
          </a:stretch>
        </p:blipFill>
        <p:spPr>
          <a:xfrm>
            <a:off x="-1176833" y="803176"/>
            <a:ext cx="609600" cy="6096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69248" y="5430868"/>
                <a:ext cx="210307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5</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63</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5769248" y="5430868"/>
                <a:ext cx="2103075" cy="12613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298724" y="5526123"/>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35</m:t>
                          </m:r>
                        </m:num>
                        <m:den>
                          <m:r>
                            <a:rPr lang="en-US" sz="4000" i="0">
                              <a:latin typeface="Cambria Math" panose="02040503050406030204" pitchFamily="18" charset="0"/>
                            </a:rPr>
                            <m:t>5</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12298724" y="5526123"/>
                <a:ext cx="2103076" cy="12613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98724" y="7749542"/>
                <a:ext cx="181934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5</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2298724" y="7749542"/>
                <a:ext cx="1819344"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86038" y="7737038"/>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35</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63</m:t>
                          </m:r>
                        </m:num>
                        <m:den>
                          <m:r>
                            <a:rPr lang="en-US" sz="4000" i="0">
                              <a:latin typeface="Cambria Math" panose="02040503050406030204" pitchFamily="18" charset="0"/>
                            </a:rPr>
                            <m:t>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786038" y="7737038"/>
                <a:ext cx="2103076" cy="1261307"/>
              </a:xfrm>
              <a:prstGeom prst="rect">
                <a:avLst/>
              </a:prstGeom>
              <a:blipFill>
                <a:blip r:embed="rId18"/>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19"/>
          <a:stretch>
            <a:fillRect/>
          </a:stretch>
        </p:blipFill>
        <p:spPr>
          <a:xfrm>
            <a:off x="4378949" y="7961624"/>
            <a:ext cx="1257648" cy="1220476"/>
          </a:xfrm>
          <a:prstGeom prst="rect">
            <a:avLst/>
          </a:prstGeom>
        </p:spPr>
      </p:pic>
      <p:sp>
        <p:nvSpPr>
          <p:cNvPr id="32" name="Oval 31"/>
          <p:cNvSpPr/>
          <p:nvPr/>
        </p:nvSpPr>
        <p:spPr>
          <a:xfrm>
            <a:off x="4428804" y="7916677"/>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34" name="Picture 33"/>
          <p:cNvPicPr>
            <a:picLocks noChangeAspect="1"/>
          </p:cNvPicPr>
          <p:nvPr/>
        </p:nvPicPr>
        <p:blipFill>
          <a:blip r:embed="rId20"/>
          <a:stretch>
            <a:fillRect/>
          </a:stretch>
        </p:blipFill>
        <p:spPr>
          <a:xfrm>
            <a:off x="10782545" y="7914045"/>
            <a:ext cx="1237595" cy="1194920"/>
          </a:xfrm>
          <a:prstGeom prst="rect">
            <a:avLst/>
          </a:prstGeom>
        </p:spPr>
      </p:pic>
      <p:sp>
        <p:nvSpPr>
          <p:cNvPr id="35" name="Oval 34"/>
          <p:cNvSpPr/>
          <p:nvPr/>
        </p:nvSpPr>
        <p:spPr>
          <a:xfrm>
            <a:off x="10829842" y="795486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D</a:t>
            </a:r>
            <a:endParaRPr lang="en-US" sz="4000">
              <a:solidFill>
                <a:prstClr val="black"/>
              </a:solidFill>
            </a:endParaRPr>
          </a:p>
        </p:txBody>
      </p:sp>
      <p:grpSp>
        <p:nvGrpSpPr>
          <p:cNvPr id="9" name="Group 8"/>
          <p:cNvGrpSpPr/>
          <p:nvPr/>
        </p:nvGrpSpPr>
        <p:grpSpPr>
          <a:xfrm>
            <a:off x="3003871" y="1724990"/>
            <a:ext cx="9284914" cy="2141601"/>
            <a:chOff x="1425016" y="1681020"/>
            <a:chExt cx="9284914" cy="2141601"/>
          </a:xfrm>
        </p:grpSpPr>
        <p:sp>
          <p:nvSpPr>
            <p:cNvPr id="33" name="Rectangle 32"/>
            <p:cNvSpPr/>
            <p:nvPr/>
          </p:nvSpPr>
          <p:spPr>
            <a:xfrm>
              <a:off x="1425016" y="1681020"/>
              <a:ext cx="9284914" cy="1927515"/>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409094" y="2561314"/>
                  <a:ext cx="1819344"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den>
                        </m:f>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63</m:t>
                            </m:r>
                          </m:den>
                        </m:f>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409094" y="2561314"/>
                  <a:ext cx="1819344" cy="1261307"/>
                </a:xfrm>
                <a:prstGeom prst="rect">
                  <a:avLst/>
                </a:prstGeom>
                <a:blipFill>
                  <a:blip r:embed="rId21"/>
                  <a:stretch>
                    <a:fillRect/>
                  </a:stretch>
                </a:blipFill>
              </p:spPr>
              <p:txBody>
                <a:bodyPr/>
                <a:lstStyle/>
                <a:p>
                  <a:r>
                    <a:rPr lang="en-US">
                      <a:noFill/>
                    </a:rPr>
                    <a:t> </a:t>
                  </a:r>
                </a:p>
              </p:txBody>
            </p:sp>
          </mc:Fallback>
        </mc:AlternateContent>
      </p:grpSp>
      <p:pic>
        <p:nvPicPr>
          <p:cNvPr id="3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560542" y="6976985"/>
            <a:ext cx="4456085" cy="4318351"/>
          </a:xfrm>
          <a:prstGeom prst="rect">
            <a:avLst/>
          </a:prstGeom>
        </p:spPr>
      </p:pic>
    </p:spTree>
    <p:extLst>
      <p:ext uri="{BB962C8B-B14F-4D97-AF65-F5344CB8AC3E}">
        <p14:creationId xmlns:p14="http://schemas.microsoft.com/office/powerpoint/2010/main" val="520412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4"/>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30"/>
                                        </p:tgtEl>
                                      </p:cBhvr>
                                    </p:cmd>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 presetClass="mediacall" presetSubtype="0" fill="hold" nodeType="withEffect">
                                  <p:stCondLst>
                                    <p:cond delay="0"/>
                                  </p:stCondLst>
                                  <p:childTnLst>
                                    <p:cmd type="call" cmd="playFrom(0.0)">
                                      <p:cBhvr>
                                        <p:cTn id="30" dur="2992" fill="hold"/>
                                        <p:tgtEl>
                                          <p:spTgt spid="37"/>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30"/>
                </p:tgtEl>
              </p:cMediaNode>
            </p:audio>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audio>
              <p:cMediaNode vol="80000">
                <p:cTn id="34" fill="hold" display="0">
                  <p:stCondLst>
                    <p:cond delay="indefinite"/>
                  </p:stCondLst>
                  <p:endCondLst>
                    <p:cond evt="onStopAudio" delay="0">
                      <p:tgtEl>
                        <p:sldTgt/>
                      </p:tgtEl>
                    </p:cond>
                  </p:endCondLst>
                </p:cTn>
                <p:tgtEl>
                  <p:spTgt spid="44"/>
                </p:tgtEl>
              </p:cMediaNode>
            </p:audio>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 presetClass="mediacall" presetSubtype="0" fill="hold" nodeType="withEffect">
                                  <p:stCondLst>
                                    <p:cond delay="0"/>
                                  </p:stCondLst>
                                  <p:childTnLst>
                                    <p:cmd type="call" cmd="togglePause">
                                      <p:cBhvr>
                                        <p:cTn id="42" dur="1" fill="hold"/>
                                        <p:tgtEl>
                                          <p:spTgt spid="44"/>
                                        </p:tgtEl>
                                      </p:cBhvr>
                                    </p:cmd>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1" presetClass="mediacall" presetSubtype="0" fill="hold" nodeType="withEffect">
                                  <p:stCondLst>
                                    <p:cond delay="0"/>
                                  </p:stCondLst>
                                  <p:childTnLst>
                                    <p:cmd type="call" cmd="playFrom(0.0)">
                                      <p:cBhvr>
                                        <p:cTn id="50" dur="2992" fill="hold"/>
                                        <p:tgtEl>
                                          <p:spTgt spid="42"/>
                                        </p:tgtEl>
                                      </p:cBhvr>
                                    </p:cmd>
                                  </p:childTnLst>
                                </p:cTn>
                              </p:par>
                            </p:childTnLst>
                          </p:cTn>
                        </p:par>
                      </p:childTnLst>
                    </p:cTn>
                  </p:par>
                </p:childTnLst>
              </p:cTn>
              <p:nextCondLst>
                <p:cond evt="onClick" delay="0">
                  <p:tgtEl>
                    <p:spTgt spid="34"/>
                  </p:tgtEl>
                </p:cond>
              </p:nextCondLst>
            </p:seq>
          </p:childTnLst>
        </p:cTn>
      </p:par>
    </p:tnLst>
    <p:bldLst>
      <p:bldP spid="25" grpId="0" animBg="1"/>
      <p:bldP spid="26" grpId="0" animBg="1"/>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5037455"/>
            <a:ext cx="19149227" cy="5337974"/>
          </a:xfrm>
          <a:prstGeom prst="rect">
            <a:avLst/>
          </a:prstGeom>
          <a:solidFill>
            <a:srgbClr val="E0D2EF"/>
          </a:solidFill>
        </p:spPr>
      </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64615" y="3619500"/>
            <a:ext cx="1185564" cy="116185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72386" y="5778020"/>
            <a:ext cx="1236580" cy="1191614"/>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sp>
        <p:nvSpPr>
          <p:cNvPr id="31" name="Rectangle 30"/>
          <p:cNvSpPr/>
          <p:nvPr/>
        </p:nvSpPr>
        <p:spPr>
          <a:xfrm>
            <a:off x="1622681" y="1333500"/>
            <a:ext cx="11102719" cy="90159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3.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453732" y="5223485"/>
            <a:ext cx="14493070" cy="901593"/>
          </a:xfrm>
          <a:prstGeom prst="rect">
            <a:avLst/>
          </a:prstGeom>
        </p:spPr>
        <p:txBody>
          <a:bodyPr wrap="none">
            <a:spAutoFit/>
          </a:bodyPr>
          <a:lstStyle/>
          <a:p>
            <a:pPr>
              <a:lnSpc>
                <a:spcPct val="150000"/>
              </a:lnSpc>
              <a:spcBef>
                <a:spcPts val="600"/>
              </a:spcBef>
              <a:spcAft>
                <a:spcPts val="800"/>
              </a:spcAft>
            </a:pPr>
            <a:r>
              <a:rPr lang="vi-VN" sz="4000" dirty="0">
                <a:ea typeface="Calibri" panose="020F0502020204030204" pitchFamily="34" charset="0"/>
                <a:cs typeface="Arial" panose="020B0604020202020204" pitchFamily="34" charset="0"/>
              </a:rPr>
              <a:t>x và y là hai đại lượng tỉ lệ thuận với nhau theo hệ số tỉ lệ 2348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473105" y="6569214"/>
            <a:ext cx="10847841" cy="707886"/>
          </a:xfrm>
          <a:prstGeom prst="rect">
            <a:avLst/>
          </a:prstGeom>
        </p:spPr>
        <p:txBody>
          <a:bodyPr wrap="none">
            <a:spAutoFit/>
          </a:bodyPr>
          <a:lstStyle/>
          <a:p>
            <a:r>
              <a:rPr lang="vi-VN" sz="4000" dirty="0">
                <a:ea typeface="Calibri" panose="020F0502020204030204" pitchFamily="34" charset="0"/>
                <a:cs typeface="Arial" panose="020B0604020202020204" pitchFamily="34" charset="0"/>
              </a:rPr>
              <a:t>x và y là hai đại lượng tỉ lệ thuận theo hệ số 95</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473105" y="7747107"/>
            <a:ext cx="7566495"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x và y không tỉ lệ thuận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4529343" y="9029700"/>
            <a:ext cx="8085868"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y và x tỉ lệ thuận theo hệ số tỉ lệ 59</a:t>
            </a:r>
          </a:p>
        </p:txBody>
      </p:sp>
      <p:pic>
        <p:nvPicPr>
          <p:cNvPr id="8" name="Picture 7"/>
          <p:cNvPicPr>
            <a:picLocks noChangeAspect="1"/>
          </p:cNvPicPr>
          <p:nvPr/>
        </p:nvPicPr>
        <p:blipFill>
          <a:blip r:embed="rId11"/>
          <a:stretch>
            <a:fillRect/>
          </a:stretch>
        </p:blipFill>
        <p:spPr>
          <a:xfrm>
            <a:off x="3060208" y="5161684"/>
            <a:ext cx="1237595" cy="1201016"/>
          </a:xfrm>
          <a:prstGeom prst="rect">
            <a:avLst/>
          </a:prstGeom>
        </p:spPr>
      </p:pic>
      <p:sp>
        <p:nvSpPr>
          <p:cNvPr id="25" name="Oval 24"/>
          <p:cNvSpPr/>
          <p:nvPr/>
        </p:nvSpPr>
        <p:spPr>
          <a:xfrm>
            <a:off x="3083913" y="519888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05408" y="2202252"/>
            <a:ext cx="609600" cy="609600"/>
          </a:xfrm>
          <a:prstGeom prst="rect">
            <a:avLst/>
          </a:prstGeom>
        </p:spPr>
      </p:pic>
      <p:pic>
        <p:nvPicPr>
          <p:cNvPr id="9" name="Picture 8"/>
          <p:cNvPicPr>
            <a:picLocks noChangeAspect="1"/>
          </p:cNvPicPr>
          <p:nvPr/>
        </p:nvPicPr>
        <p:blipFill>
          <a:blip r:embed="rId13"/>
          <a:stretch>
            <a:fillRect/>
          </a:stretch>
        </p:blipFill>
        <p:spPr>
          <a:xfrm>
            <a:off x="3060208" y="6438900"/>
            <a:ext cx="1237595" cy="1194920"/>
          </a:xfrm>
          <a:prstGeom prst="rect">
            <a:avLst/>
          </a:prstGeom>
        </p:spPr>
      </p:pic>
      <p:sp>
        <p:nvSpPr>
          <p:cNvPr id="30" name="Oval 29"/>
          <p:cNvSpPr/>
          <p:nvPr/>
        </p:nvSpPr>
        <p:spPr>
          <a:xfrm>
            <a:off x="3094494" y="647741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307584" y="2947895"/>
            <a:ext cx="609600" cy="609600"/>
          </a:xfrm>
          <a:prstGeom prst="rect">
            <a:avLst/>
          </a:prstGeom>
        </p:spPr>
      </p:pic>
      <p:pic>
        <p:nvPicPr>
          <p:cNvPr id="10" name="Picture 9"/>
          <p:cNvPicPr>
            <a:picLocks noChangeAspect="1"/>
          </p:cNvPicPr>
          <p:nvPr/>
        </p:nvPicPr>
        <p:blipFill>
          <a:blip r:embed="rId14"/>
          <a:stretch>
            <a:fillRect/>
          </a:stretch>
        </p:blipFill>
        <p:spPr>
          <a:xfrm>
            <a:off x="3060208" y="7733024"/>
            <a:ext cx="1257648" cy="1220476"/>
          </a:xfrm>
          <a:prstGeom prst="rect">
            <a:avLst/>
          </a:prstGeom>
        </p:spPr>
      </p:pic>
      <p:sp>
        <p:nvSpPr>
          <p:cNvPr id="41" name="Oval 40"/>
          <p:cNvSpPr/>
          <p:nvPr/>
        </p:nvSpPr>
        <p:spPr>
          <a:xfrm>
            <a:off x="3107505" y="7733024"/>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5"/>
          <a:stretch>
            <a:fillRect/>
          </a:stretch>
        </p:blipFill>
        <p:spPr>
          <a:xfrm>
            <a:off x="-1176833" y="803176"/>
            <a:ext cx="609600" cy="609600"/>
          </a:xfrm>
          <a:prstGeom prst="rect">
            <a:avLst/>
          </a:prstGeom>
        </p:spPr>
      </p:pic>
      <p:pic>
        <p:nvPicPr>
          <p:cNvPr id="11" name="Picture 10"/>
          <p:cNvPicPr>
            <a:picLocks noChangeAspect="1"/>
          </p:cNvPicPr>
          <p:nvPr/>
        </p:nvPicPr>
        <p:blipFill>
          <a:blip r:embed="rId16"/>
          <a:stretch>
            <a:fillRect/>
          </a:stretch>
        </p:blipFill>
        <p:spPr>
          <a:xfrm>
            <a:off x="3060208" y="9029700"/>
            <a:ext cx="1237595" cy="1201016"/>
          </a:xfrm>
          <a:prstGeom prst="rect">
            <a:avLst/>
          </a:prstGeom>
        </p:spPr>
      </p:pic>
      <p:sp>
        <p:nvSpPr>
          <p:cNvPr id="43" name="Oval 42"/>
          <p:cNvSpPr/>
          <p:nvPr/>
        </p:nvSpPr>
        <p:spPr>
          <a:xfrm>
            <a:off x="3083913" y="905270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75218" y="3766661"/>
            <a:ext cx="609600" cy="609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5083116"/>
              </p:ext>
            </p:extLst>
          </p:nvPr>
        </p:nvGraphicFramePr>
        <p:xfrm>
          <a:off x="2683839" y="2363470"/>
          <a:ext cx="13183638" cy="1927860"/>
        </p:xfrm>
        <a:graphic>
          <a:graphicData uri="http://schemas.openxmlformats.org/drawingml/2006/table">
            <a:tbl>
              <a:tblPr firstRow="1" firstCol="1" bandRow="1"/>
              <a:tblGrid>
                <a:gridCol w="2197273">
                  <a:extLst>
                    <a:ext uri="{9D8B030D-6E8A-4147-A177-3AD203B41FA5}">
                      <a16:colId xmlns:a16="http://schemas.microsoft.com/office/drawing/2014/main" val="2393708513"/>
                    </a:ext>
                  </a:extLst>
                </a:gridCol>
                <a:gridCol w="2197273">
                  <a:extLst>
                    <a:ext uri="{9D8B030D-6E8A-4147-A177-3AD203B41FA5}">
                      <a16:colId xmlns:a16="http://schemas.microsoft.com/office/drawing/2014/main" val="2825823799"/>
                    </a:ext>
                  </a:extLst>
                </a:gridCol>
                <a:gridCol w="2197273">
                  <a:extLst>
                    <a:ext uri="{9D8B030D-6E8A-4147-A177-3AD203B41FA5}">
                      <a16:colId xmlns:a16="http://schemas.microsoft.com/office/drawing/2014/main" val="3002437117"/>
                    </a:ext>
                  </a:extLst>
                </a:gridCol>
                <a:gridCol w="2197273">
                  <a:extLst>
                    <a:ext uri="{9D8B030D-6E8A-4147-A177-3AD203B41FA5}">
                      <a16:colId xmlns:a16="http://schemas.microsoft.com/office/drawing/2014/main" val="1623363629"/>
                    </a:ext>
                  </a:extLst>
                </a:gridCol>
                <a:gridCol w="2197273">
                  <a:extLst>
                    <a:ext uri="{9D8B030D-6E8A-4147-A177-3AD203B41FA5}">
                      <a16:colId xmlns:a16="http://schemas.microsoft.com/office/drawing/2014/main" val="729420717"/>
                    </a:ext>
                  </a:extLst>
                </a:gridCol>
                <a:gridCol w="2197273">
                  <a:extLst>
                    <a:ext uri="{9D8B030D-6E8A-4147-A177-3AD203B41FA5}">
                      <a16:colId xmlns:a16="http://schemas.microsoft.com/office/drawing/2014/main" val="2716915353"/>
                    </a:ext>
                  </a:extLst>
                </a:gridCol>
              </a:tblGrid>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3.5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6.8</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7265498"/>
                  </a:ext>
                </a:extLst>
              </a:tr>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-12.5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8.75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16.32</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4154570"/>
                  </a:ext>
                </a:extLst>
              </a:tr>
            </a:tbl>
          </a:graphicData>
        </a:graphic>
      </p:graphicFrame>
      <p:sp>
        <p:nvSpPr>
          <p:cNvPr id="13" name="Rectangle 12"/>
          <p:cNvSpPr/>
          <p:nvPr/>
        </p:nvSpPr>
        <p:spPr>
          <a:xfrm>
            <a:off x="1635899" y="4000500"/>
            <a:ext cx="6288901" cy="1015663"/>
          </a:xfrm>
          <a:prstGeom prst="rect">
            <a:avLst/>
          </a:prstGeom>
        </p:spPr>
        <p:txBody>
          <a:bodyPr wrap="none">
            <a:spAutoFit/>
          </a:bodyPr>
          <a:lstStyle/>
          <a:p>
            <a:pPr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005234" y="7772118"/>
            <a:ext cx="4456085" cy="4318351"/>
          </a:xfrm>
          <a:prstGeom prst="rect">
            <a:avLst/>
          </a:prstGeom>
        </p:spPr>
      </p:pic>
    </p:spTree>
    <p:extLst>
      <p:ext uri="{BB962C8B-B14F-4D97-AF65-F5344CB8AC3E}">
        <p14:creationId xmlns:p14="http://schemas.microsoft.com/office/powerpoint/2010/main" val="2500569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26"/>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26"/>
                </p:tgtEl>
              </p:cMediaNode>
            </p:audi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 presetClass="mediacall" presetSubtype="0" fill="hold" nodeType="withEffect">
                                  <p:stCondLst>
                                    <p:cond delay="0"/>
                                  </p:stCondLst>
                                  <p:childTnLst>
                                    <p:cmd type="call" cmd="playFrom(0.0)">
                                      <p:cBhvr>
                                        <p:cTn id="31" dur="2992" fill="hold"/>
                                        <p:tgtEl>
                                          <p:spTgt spid="37"/>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 presetClass="mediacall" presetSubtype="0" fill="hold" nodeType="withEffect">
                                  <p:stCondLst>
                                    <p:cond delay="0"/>
                                  </p:stCondLst>
                                  <p:childTnLst>
                                    <p:cmd type="call" cmd="playFrom(0.0)">
                                      <p:cBhvr>
                                        <p:cTn id="41" dur="2992" fill="hold"/>
                                        <p:tgtEl>
                                          <p:spTgt spid="44"/>
                                        </p:tgtEl>
                                      </p:cBhvr>
                                    </p:cmd>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 presetClass="mediacall" presetSubtype="0" fill="hold" nodeType="withEffect">
                                  <p:stCondLst>
                                    <p:cond delay="0"/>
                                  </p:stCondLst>
                                  <p:childTnLst>
                                    <p:cmd type="call" cmd="togglePause">
                                      <p:cBhvr>
                                        <p:cTn id="49" dur="1" fill="hold"/>
                                        <p:tgtEl>
                                          <p:spTgt spid="42"/>
                                        </p:tgtEl>
                                      </p:cBhvr>
                                    </p:cmd>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44"/>
                </p:tgtEl>
              </p:cMediaNode>
            </p:audio>
          </p:childTnLst>
        </p:cTn>
      </p:par>
    </p:tnLst>
    <p:bldLst>
      <p:bldP spid="25" grpId="0" animBg="1"/>
      <p:bldP spid="30" grpId="0" animBg="1"/>
      <p:bldP spid="4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1152</Words>
  <Application>Microsoft Office PowerPoint</Application>
  <PresentationFormat>Custom</PresentationFormat>
  <Paragraphs>156</Paragraphs>
  <Slides>19</Slides>
  <Notes>2</Notes>
  <HiddenSlides>0</HiddenSlides>
  <MMClips>20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Playfair Display Bold</vt:lpstr>
      <vt:lpstr>Arial</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2023-09-22T00:12:50Z</dcterms:modified>
  <dc:identifier>DAFI0KCJPXI</dc:identifier>
</cp:coreProperties>
</file>