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787" r:id="rId3"/>
    <p:sldId id="788" r:id="rId4"/>
    <p:sldId id="785" r:id="rId5"/>
    <p:sldId id="777" r:id="rId6"/>
    <p:sldId id="316" r:id="rId7"/>
    <p:sldId id="786" r:id="rId8"/>
    <p:sldId id="287" r:id="rId9"/>
    <p:sldId id="778" r:id="rId10"/>
    <p:sldId id="780" r:id="rId11"/>
    <p:sldId id="263" r:id="rId12"/>
    <p:sldId id="779" r:id="rId13"/>
    <p:sldId id="264" r:id="rId14"/>
    <p:sldId id="276" r:id="rId15"/>
    <p:sldId id="782" r:id="rId16"/>
    <p:sldId id="781" r:id="rId17"/>
    <p:sldId id="266" r:id="rId18"/>
    <p:sldId id="267" r:id="rId19"/>
    <p:sldId id="272" r:id="rId20"/>
    <p:sldId id="783" r:id="rId21"/>
    <p:sldId id="774" r:id="rId22"/>
    <p:sldId id="772" r:id="rId23"/>
    <p:sldId id="789" r:id="rId24"/>
    <p:sldId id="298" r:id="rId25"/>
    <p:sldId id="775" r:id="rId26"/>
    <p:sldId id="7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174D"/>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1" d="100"/>
          <a:sy n="61" d="100"/>
        </p:scale>
        <p:origin x="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3871E-4499-4CDC-A99E-889D7390144B}" type="doc">
      <dgm:prSet loTypeId="urn:microsoft.com/office/officeart/2005/8/layout/vList2" loCatId="list" qsTypeId="urn:microsoft.com/office/officeart/2005/8/quickstyle/3d3" qsCatId="3D" csTypeId="urn:microsoft.com/office/officeart/2005/8/colors/accent1_2" csCatId="accent1"/>
      <dgm:spPr/>
      <dgm:t>
        <a:bodyPr/>
        <a:lstStyle/>
        <a:p>
          <a:endParaRPr lang="vi-VN"/>
        </a:p>
      </dgm:t>
    </dgm:pt>
    <dgm:pt modelId="{4D3EC710-2E15-44AC-902E-5A9BA12C18D7}">
      <dgm:prSet custT="1"/>
      <dgm:spPr/>
      <dgm:t>
        <a:bodyPr/>
        <a:lstStyle/>
        <a:p>
          <a:r>
            <a:rPr lang="en-US" sz="2800" b="1" i="0" baseline="0" dirty="0">
              <a:solidFill>
                <a:srgbClr val="FF0000"/>
              </a:solidFill>
            </a:rPr>
            <a:t>BÀI 22 : SÓNG ĐIỆN TỪ</a:t>
          </a:r>
          <a:endParaRPr lang="vi-VN" sz="2800" b="1" dirty="0">
            <a:solidFill>
              <a:srgbClr val="FF0000"/>
            </a:solidFill>
          </a:endParaRPr>
        </a:p>
      </dgm:t>
    </dgm:pt>
    <dgm:pt modelId="{61F841BE-C58B-4B6A-A0D7-857B0EF4AA56}" type="parTrans" cxnId="{5EC71458-0CFC-4BEA-B6CA-0238FC996857}">
      <dgm:prSet/>
      <dgm:spPr/>
      <dgm:t>
        <a:bodyPr/>
        <a:lstStyle/>
        <a:p>
          <a:endParaRPr lang="vi-VN"/>
        </a:p>
      </dgm:t>
    </dgm:pt>
    <dgm:pt modelId="{5B7F4575-BAE5-4807-92EB-79368AC40DDA}" type="sibTrans" cxnId="{5EC71458-0CFC-4BEA-B6CA-0238FC996857}">
      <dgm:prSet/>
      <dgm:spPr/>
      <dgm:t>
        <a:bodyPr/>
        <a:lstStyle/>
        <a:p>
          <a:endParaRPr lang="vi-VN"/>
        </a:p>
      </dgm:t>
    </dgm:pt>
    <dgm:pt modelId="{5A9105FC-5D41-4615-8751-743530589107}" type="pres">
      <dgm:prSet presAssocID="{0353871E-4499-4CDC-A99E-889D7390144B}" presName="linear" presStyleCnt="0">
        <dgm:presLayoutVars>
          <dgm:animLvl val="lvl"/>
          <dgm:resizeHandles val="exact"/>
        </dgm:presLayoutVars>
      </dgm:prSet>
      <dgm:spPr/>
    </dgm:pt>
    <dgm:pt modelId="{0A336B64-6994-4697-ABC9-270B731DE9CA}" type="pres">
      <dgm:prSet presAssocID="{4D3EC710-2E15-44AC-902E-5A9BA12C18D7}" presName="parentText" presStyleLbl="node1" presStyleIdx="0" presStyleCnt="1">
        <dgm:presLayoutVars>
          <dgm:chMax val="0"/>
          <dgm:bulletEnabled val="1"/>
        </dgm:presLayoutVars>
      </dgm:prSet>
      <dgm:spPr/>
    </dgm:pt>
  </dgm:ptLst>
  <dgm:cxnLst>
    <dgm:cxn modelId="{9C62C03F-5AA9-4FAA-AF7F-7B76994A24E2}" type="presOf" srcId="{0353871E-4499-4CDC-A99E-889D7390144B}" destId="{5A9105FC-5D41-4615-8751-743530589107}" srcOrd="0" destOrd="0" presId="urn:microsoft.com/office/officeart/2005/8/layout/vList2"/>
    <dgm:cxn modelId="{5EC71458-0CFC-4BEA-B6CA-0238FC996857}" srcId="{0353871E-4499-4CDC-A99E-889D7390144B}" destId="{4D3EC710-2E15-44AC-902E-5A9BA12C18D7}" srcOrd="0" destOrd="0" parTransId="{61F841BE-C58B-4B6A-A0D7-857B0EF4AA56}" sibTransId="{5B7F4575-BAE5-4807-92EB-79368AC40DDA}"/>
    <dgm:cxn modelId="{BAB182C5-B908-4EC1-AEA1-0DDC9D89F82B}" type="presOf" srcId="{4D3EC710-2E15-44AC-902E-5A9BA12C18D7}" destId="{0A336B64-6994-4697-ABC9-270B731DE9CA}" srcOrd="0" destOrd="0" presId="urn:microsoft.com/office/officeart/2005/8/layout/vList2"/>
    <dgm:cxn modelId="{4D3879E5-F12E-4669-A338-62AEC72107A7}" type="presParOf" srcId="{5A9105FC-5D41-4615-8751-743530589107}" destId="{0A336B64-6994-4697-ABC9-270B731DE9C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53871E-4499-4CDC-A99E-889D7390144B}" type="doc">
      <dgm:prSet loTypeId="urn:microsoft.com/office/officeart/2005/8/layout/vList2" loCatId="list" qsTypeId="urn:microsoft.com/office/officeart/2005/8/quickstyle/3d3" qsCatId="3D" csTypeId="urn:microsoft.com/office/officeart/2005/8/colors/accent1_2" csCatId="accent1"/>
      <dgm:spPr/>
      <dgm:t>
        <a:bodyPr/>
        <a:lstStyle/>
        <a:p>
          <a:endParaRPr lang="vi-VN"/>
        </a:p>
      </dgm:t>
    </dgm:pt>
    <dgm:pt modelId="{4D3EC710-2E15-44AC-902E-5A9BA12C18D7}">
      <dgm:prSet custT="1"/>
      <dgm:spPr/>
      <dgm:t>
        <a:bodyPr/>
        <a:lstStyle/>
        <a:p>
          <a:r>
            <a:rPr lang="en-US" sz="2800" b="1" i="0" baseline="0" dirty="0">
              <a:solidFill>
                <a:srgbClr val="FF0000"/>
              </a:solidFill>
            </a:rPr>
            <a:t>BÀI 22 : SÓNG ĐIỆN TỪ</a:t>
          </a:r>
          <a:endParaRPr lang="vi-VN" sz="2800" b="1" dirty="0">
            <a:solidFill>
              <a:srgbClr val="FF0000"/>
            </a:solidFill>
          </a:endParaRPr>
        </a:p>
      </dgm:t>
    </dgm:pt>
    <dgm:pt modelId="{61F841BE-C58B-4B6A-A0D7-857B0EF4AA56}" type="parTrans" cxnId="{5EC71458-0CFC-4BEA-B6CA-0238FC996857}">
      <dgm:prSet/>
      <dgm:spPr/>
      <dgm:t>
        <a:bodyPr/>
        <a:lstStyle/>
        <a:p>
          <a:endParaRPr lang="vi-VN"/>
        </a:p>
      </dgm:t>
    </dgm:pt>
    <dgm:pt modelId="{5B7F4575-BAE5-4807-92EB-79368AC40DDA}" type="sibTrans" cxnId="{5EC71458-0CFC-4BEA-B6CA-0238FC996857}">
      <dgm:prSet/>
      <dgm:spPr/>
      <dgm:t>
        <a:bodyPr/>
        <a:lstStyle/>
        <a:p>
          <a:endParaRPr lang="vi-VN"/>
        </a:p>
      </dgm:t>
    </dgm:pt>
    <dgm:pt modelId="{5A9105FC-5D41-4615-8751-743530589107}" type="pres">
      <dgm:prSet presAssocID="{0353871E-4499-4CDC-A99E-889D7390144B}" presName="linear" presStyleCnt="0">
        <dgm:presLayoutVars>
          <dgm:animLvl val="lvl"/>
          <dgm:resizeHandles val="exact"/>
        </dgm:presLayoutVars>
      </dgm:prSet>
      <dgm:spPr/>
    </dgm:pt>
    <dgm:pt modelId="{0A336B64-6994-4697-ABC9-270B731DE9CA}" type="pres">
      <dgm:prSet presAssocID="{4D3EC710-2E15-44AC-902E-5A9BA12C18D7}" presName="parentText" presStyleLbl="node1" presStyleIdx="0" presStyleCnt="1" custLinFactNeighborX="12189" custLinFactNeighborY="15037">
        <dgm:presLayoutVars>
          <dgm:chMax val="0"/>
          <dgm:bulletEnabled val="1"/>
        </dgm:presLayoutVars>
      </dgm:prSet>
      <dgm:spPr/>
    </dgm:pt>
  </dgm:ptLst>
  <dgm:cxnLst>
    <dgm:cxn modelId="{9C62C03F-5AA9-4FAA-AF7F-7B76994A24E2}" type="presOf" srcId="{0353871E-4499-4CDC-A99E-889D7390144B}" destId="{5A9105FC-5D41-4615-8751-743530589107}" srcOrd="0" destOrd="0" presId="urn:microsoft.com/office/officeart/2005/8/layout/vList2"/>
    <dgm:cxn modelId="{5EC71458-0CFC-4BEA-B6CA-0238FC996857}" srcId="{0353871E-4499-4CDC-A99E-889D7390144B}" destId="{4D3EC710-2E15-44AC-902E-5A9BA12C18D7}" srcOrd="0" destOrd="0" parTransId="{61F841BE-C58B-4B6A-A0D7-857B0EF4AA56}" sibTransId="{5B7F4575-BAE5-4807-92EB-79368AC40DDA}"/>
    <dgm:cxn modelId="{BAB182C5-B908-4EC1-AEA1-0DDC9D89F82B}" type="presOf" srcId="{4D3EC710-2E15-44AC-902E-5A9BA12C18D7}" destId="{0A336B64-6994-4697-ABC9-270B731DE9CA}" srcOrd="0" destOrd="0" presId="urn:microsoft.com/office/officeart/2005/8/layout/vList2"/>
    <dgm:cxn modelId="{4D3879E5-F12E-4669-A338-62AEC72107A7}" type="presParOf" srcId="{5A9105FC-5D41-4615-8751-743530589107}" destId="{0A336B64-6994-4697-ABC9-270B731DE9C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53871E-4499-4CDC-A99E-889D7390144B}" type="doc">
      <dgm:prSet loTypeId="urn:microsoft.com/office/officeart/2005/8/layout/vList2" loCatId="list" qsTypeId="urn:microsoft.com/office/officeart/2005/8/quickstyle/3d3" qsCatId="3D" csTypeId="urn:microsoft.com/office/officeart/2005/8/colors/accent1_2" csCatId="accent1"/>
      <dgm:spPr/>
      <dgm:t>
        <a:bodyPr/>
        <a:lstStyle/>
        <a:p>
          <a:endParaRPr lang="vi-VN"/>
        </a:p>
      </dgm:t>
    </dgm:pt>
    <dgm:pt modelId="{4D3EC710-2E15-44AC-902E-5A9BA12C18D7}">
      <dgm:prSet custT="1"/>
      <dgm:spPr/>
      <dgm:t>
        <a:bodyPr/>
        <a:lstStyle/>
        <a:p>
          <a:r>
            <a:rPr lang="en-US" sz="2800" b="1" i="0" baseline="0" dirty="0">
              <a:solidFill>
                <a:srgbClr val="FF0000"/>
              </a:solidFill>
            </a:rPr>
            <a:t>BÀI 22 : SÓNG ĐIỆN TỪ</a:t>
          </a:r>
          <a:endParaRPr lang="vi-VN" sz="2800" b="1" dirty="0">
            <a:solidFill>
              <a:srgbClr val="FF0000"/>
            </a:solidFill>
          </a:endParaRPr>
        </a:p>
      </dgm:t>
    </dgm:pt>
    <dgm:pt modelId="{61F841BE-C58B-4B6A-A0D7-857B0EF4AA56}" type="parTrans" cxnId="{5EC71458-0CFC-4BEA-B6CA-0238FC996857}">
      <dgm:prSet/>
      <dgm:spPr/>
      <dgm:t>
        <a:bodyPr/>
        <a:lstStyle/>
        <a:p>
          <a:endParaRPr lang="vi-VN"/>
        </a:p>
      </dgm:t>
    </dgm:pt>
    <dgm:pt modelId="{5B7F4575-BAE5-4807-92EB-79368AC40DDA}" type="sibTrans" cxnId="{5EC71458-0CFC-4BEA-B6CA-0238FC996857}">
      <dgm:prSet/>
      <dgm:spPr/>
      <dgm:t>
        <a:bodyPr/>
        <a:lstStyle/>
        <a:p>
          <a:endParaRPr lang="vi-VN"/>
        </a:p>
      </dgm:t>
    </dgm:pt>
    <dgm:pt modelId="{5A9105FC-5D41-4615-8751-743530589107}" type="pres">
      <dgm:prSet presAssocID="{0353871E-4499-4CDC-A99E-889D7390144B}" presName="linear" presStyleCnt="0">
        <dgm:presLayoutVars>
          <dgm:animLvl val="lvl"/>
          <dgm:resizeHandles val="exact"/>
        </dgm:presLayoutVars>
      </dgm:prSet>
      <dgm:spPr/>
    </dgm:pt>
    <dgm:pt modelId="{0A336B64-6994-4697-ABC9-270B731DE9CA}" type="pres">
      <dgm:prSet presAssocID="{4D3EC710-2E15-44AC-902E-5A9BA12C18D7}" presName="parentText" presStyleLbl="node1" presStyleIdx="0" presStyleCnt="1" custLinFactNeighborX="12189" custLinFactNeighborY="15037">
        <dgm:presLayoutVars>
          <dgm:chMax val="0"/>
          <dgm:bulletEnabled val="1"/>
        </dgm:presLayoutVars>
      </dgm:prSet>
      <dgm:spPr/>
    </dgm:pt>
  </dgm:ptLst>
  <dgm:cxnLst>
    <dgm:cxn modelId="{9C62C03F-5AA9-4FAA-AF7F-7B76994A24E2}" type="presOf" srcId="{0353871E-4499-4CDC-A99E-889D7390144B}" destId="{5A9105FC-5D41-4615-8751-743530589107}" srcOrd="0" destOrd="0" presId="urn:microsoft.com/office/officeart/2005/8/layout/vList2"/>
    <dgm:cxn modelId="{5EC71458-0CFC-4BEA-B6CA-0238FC996857}" srcId="{0353871E-4499-4CDC-A99E-889D7390144B}" destId="{4D3EC710-2E15-44AC-902E-5A9BA12C18D7}" srcOrd="0" destOrd="0" parTransId="{61F841BE-C58B-4B6A-A0D7-857B0EF4AA56}" sibTransId="{5B7F4575-BAE5-4807-92EB-79368AC40DDA}"/>
    <dgm:cxn modelId="{BAB182C5-B908-4EC1-AEA1-0DDC9D89F82B}" type="presOf" srcId="{4D3EC710-2E15-44AC-902E-5A9BA12C18D7}" destId="{0A336B64-6994-4697-ABC9-270B731DE9CA}" srcOrd="0" destOrd="0" presId="urn:microsoft.com/office/officeart/2005/8/layout/vList2"/>
    <dgm:cxn modelId="{4D3879E5-F12E-4669-A338-62AEC72107A7}" type="presParOf" srcId="{5A9105FC-5D41-4615-8751-743530589107}" destId="{0A336B64-6994-4697-ABC9-270B731DE9C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53871E-4499-4CDC-A99E-889D7390144B}" type="doc">
      <dgm:prSet loTypeId="urn:microsoft.com/office/officeart/2005/8/layout/vList2" loCatId="list" qsTypeId="urn:microsoft.com/office/officeart/2005/8/quickstyle/3d3" qsCatId="3D" csTypeId="urn:microsoft.com/office/officeart/2005/8/colors/accent1_2" csCatId="accent1"/>
      <dgm:spPr/>
      <dgm:t>
        <a:bodyPr/>
        <a:lstStyle/>
        <a:p>
          <a:endParaRPr lang="vi-VN"/>
        </a:p>
      </dgm:t>
    </dgm:pt>
    <dgm:pt modelId="{4D3EC710-2E15-44AC-902E-5A9BA12C18D7}">
      <dgm:prSet custT="1"/>
      <dgm:spPr/>
      <dgm:t>
        <a:bodyPr/>
        <a:lstStyle/>
        <a:p>
          <a:r>
            <a:rPr lang="en-US" sz="2800" b="1" i="0" baseline="0" dirty="0">
              <a:solidFill>
                <a:srgbClr val="FF0000"/>
              </a:solidFill>
            </a:rPr>
            <a:t>BÀI 22 : SÓNG ĐIỆN TỪ</a:t>
          </a:r>
          <a:endParaRPr lang="vi-VN" sz="2800" b="1" dirty="0">
            <a:solidFill>
              <a:srgbClr val="FF0000"/>
            </a:solidFill>
          </a:endParaRPr>
        </a:p>
      </dgm:t>
    </dgm:pt>
    <dgm:pt modelId="{61F841BE-C58B-4B6A-A0D7-857B0EF4AA56}" type="parTrans" cxnId="{5EC71458-0CFC-4BEA-B6CA-0238FC996857}">
      <dgm:prSet/>
      <dgm:spPr/>
      <dgm:t>
        <a:bodyPr/>
        <a:lstStyle/>
        <a:p>
          <a:endParaRPr lang="vi-VN"/>
        </a:p>
      </dgm:t>
    </dgm:pt>
    <dgm:pt modelId="{5B7F4575-BAE5-4807-92EB-79368AC40DDA}" type="sibTrans" cxnId="{5EC71458-0CFC-4BEA-B6CA-0238FC996857}">
      <dgm:prSet/>
      <dgm:spPr/>
      <dgm:t>
        <a:bodyPr/>
        <a:lstStyle/>
        <a:p>
          <a:endParaRPr lang="vi-VN"/>
        </a:p>
      </dgm:t>
    </dgm:pt>
    <dgm:pt modelId="{5A9105FC-5D41-4615-8751-743530589107}" type="pres">
      <dgm:prSet presAssocID="{0353871E-4499-4CDC-A99E-889D7390144B}" presName="linear" presStyleCnt="0">
        <dgm:presLayoutVars>
          <dgm:animLvl val="lvl"/>
          <dgm:resizeHandles val="exact"/>
        </dgm:presLayoutVars>
      </dgm:prSet>
      <dgm:spPr/>
    </dgm:pt>
    <dgm:pt modelId="{0A336B64-6994-4697-ABC9-270B731DE9CA}" type="pres">
      <dgm:prSet presAssocID="{4D3EC710-2E15-44AC-902E-5A9BA12C18D7}" presName="parentText" presStyleLbl="node1" presStyleIdx="0" presStyleCnt="1" custLinFactNeighborX="12189" custLinFactNeighborY="15037">
        <dgm:presLayoutVars>
          <dgm:chMax val="0"/>
          <dgm:bulletEnabled val="1"/>
        </dgm:presLayoutVars>
      </dgm:prSet>
      <dgm:spPr/>
    </dgm:pt>
  </dgm:ptLst>
  <dgm:cxnLst>
    <dgm:cxn modelId="{9C62C03F-5AA9-4FAA-AF7F-7B76994A24E2}" type="presOf" srcId="{0353871E-4499-4CDC-A99E-889D7390144B}" destId="{5A9105FC-5D41-4615-8751-743530589107}" srcOrd="0" destOrd="0" presId="urn:microsoft.com/office/officeart/2005/8/layout/vList2"/>
    <dgm:cxn modelId="{5EC71458-0CFC-4BEA-B6CA-0238FC996857}" srcId="{0353871E-4499-4CDC-A99E-889D7390144B}" destId="{4D3EC710-2E15-44AC-902E-5A9BA12C18D7}" srcOrd="0" destOrd="0" parTransId="{61F841BE-C58B-4B6A-A0D7-857B0EF4AA56}" sibTransId="{5B7F4575-BAE5-4807-92EB-79368AC40DDA}"/>
    <dgm:cxn modelId="{BAB182C5-B908-4EC1-AEA1-0DDC9D89F82B}" type="presOf" srcId="{4D3EC710-2E15-44AC-902E-5A9BA12C18D7}" destId="{0A336B64-6994-4697-ABC9-270B731DE9CA}" srcOrd="0" destOrd="0" presId="urn:microsoft.com/office/officeart/2005/8/layout/vList2"/>
    <dgm:cxn modelId="{4D3879E5-F12E-4669-A338-62AEC72107A7}" type="presParOf" srcId="{5A9105FC-5D41-4615-8751-743530589107}" destId="{0A336B64-6994-4697-ABC9-270B731DE9C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53871E-4499-4CDC-A99E-889D7390144B}" type="doc">
      <dgm:prSet loTypeId="urn:microsoft.com/office/officeart/2005/8/layout/vList2" loCatId="list" qsTypeId="urn:microsoft.com/office/officeart/2005/8/quickstyle/3d3" qsCatId="3D" csTypeId="urn:microsoft.com/office/officeart/2005/8/colors/accent1_2" csCatId="accent1"/>
      <dgm:spPr/>
      <dgm:t>
        <a:bodyPr/>
        <a:lstStyle/>
        <a:p>
          <a:endParaRPr lang="vi-VN"/>
        </a:p>
      </dgm:t>
    </dgm:pt>
    <dgm:pt modelId="{4D3EC710-2E15-44AC-902E-5A9BA12C18D7}">
      <dgm:prSet custT="1"/>
      <dgm:spPr/>
      <dgm:t>
        <a:bodyPr/>
        <a:lstStyle/>
        <a:p>
          <a:r>
            <a:rPr lang="en-US" sz="2800" b="1" i="0" baseline="0" dirty="0">
              <a:solidFill>
                <a:srgbClr val="FF0000"/>
              </a:solidFill>
            </a:rPr>
            <a:t>BÀI 22 : SÓNG ĐIỆN TỪ</a:t>
          </a:r>
          <a:endParaRPr lang="vi-VN" sz="2800" b="1" dirty="0">
            <a:solidFill>
              <a:srgbClr val="FF0000"/>
            </a:solidFill>
          </a:endParaRPr>
        </a:p>
      </dgm:t>
    </dgm:pt>
    <dgm:pt modelId="{61F841BE-C58B-4B6A-A0D7-857B0EF4AA56}" type="parTrans" cxnId="{5EC71458-0CFC-4BEA-B6CA-0238FC996857}">
      <dgm:prSet/>
      <dgm:spPr/>
      <dgm:t>
        <a:bodyPr/>
        <a:lstStyle/>
        <a:p>
          <a:endParaRPr lang="vi-VN"/>
        </a:p>
      </dgm:t>
    </dgm:pt>
    <dgm:pt modelId="{5B7F4575-BAE5-4807-92EB-79368AC40DDA}" type="sibTrans" cxnId="{5EC71458-0CFC-4BEA-B6CA-0238FC996857}">
      <dgm:prSet/>
      <dgm:spPr/>
      <dgm:t>
        <a:bodyPr/>
        <a:lstStyle/>
        <a:p>
          <a:endParaRPr lang="vi-VN"/>
        </a:p>
      </dgm:t>
    </dgm:pt>
    <dgm:pt modelId="{5A9105FC-5D41-4615-8751-743530589107}" type="pres">
      <dgm:prSet presAssocID="{0353871E-4499-4CDC-A99E-889D7390144B}" presName="linear" presStyleCnt="0">
        <dgm:presLayoutVars>
          <dgm:animLvl val="lvl"/>
          <dgm:resizeHandles val="exact"/>
        </dgm:presLayoutVars>
      </dgm:prSet>
      <dgm:spPr/>
    </dgm:pt>
    <dgm:pt modelId="{0A336B64-6994-4697-ABC9-270B731DE9CA}" type="pres">
      <dgm:prSet presAssocID="{4D3EC710-2E15-44AC-902E-5A9BA12C18D7}" presName="parentText" presStyleLbl="node1" presStyleIdx="0" presStyleCnt="1" custLinFactNeighborX="12189" custLinFactNeighborY="15037">
        <dgm:presLayoutVars>
          <dgm:chMax val="0"/>
          <dgm:bulletEnabled val="1"/>
        </dgm:presLayoutVars>
      </dgm:prSet>
      <dgm:spPr/>
    </dgm:pt>
  </dgm:ptLst>
  <dgm:cxnLst>
    <dgm:cxn modelId="{9C62C03F-5AA9-4FAA-AF7F-7B76994A24E2}" type="presOf" srcId="{0353871E-4499-4CDC-A99E-889D7390144B}" destId="{5A9105FC-5D41-4615-8751-743530589107}" srcOrd="0" destOrd="0" presId="urn:microsoft.com/office/officeart/2005/8/layout/vList2"/>
    <dgm:cxn modelId="{5EC71458-0CFC-4BEA-B6CA-0238FC996857}" srcId="{0353871E-4499-4CDC-A99E-889D7390144B}" destId="{4D3EC710-2E15-44AC-902E-5A9BA12C18D7}" srcOrd="0" destOrd="0" parTransId="{61F841BE-C58B-4B6A-A0D7-857B0EF4AA56}" sibTransId="{5B7F4575-BAE5-4807-92EB-79368AC40DDA}"/>
    <dgm:cxn modelId="{BAB182C5-B908-4EC1-AEA1-0DDC9D89F82B}" type="presOf" srcId="{4D3EC710-2E15-44AC-902E-5A9BA12C18D7}" destId="{0A336B64-6994-4697-ABC9-270B731DE9CA}" srcOrd="0" destOrd="0" presId="urn:microsoft.com/office/officeart/2005/8/layout/vList2"/>
    <dgm:cxn modelId="{4D3879E5-F12E-4669-A338-62AEC72107A7}" type="presParOf" srcId="{5A9105FC-5D41-4615-8751-743530589107}" destId="{0A336B64-6994-4697-ABC9-270B731DE9C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53871E-4499-4CDC-A99E-889D7390144B}" type="doc">
      <dgm:prSet loTypeId="urn:microsoft.com/office/officeart/2005/8/layout/vList2" loCatId="list" qsTypeId="urn:microsoft.com/office/officeart/2005/8/quickstyle/3d3" qsCatId="3D" csTypeId="urn:microsoft.com/office/officeart/2005/8/colors/accent1_2" csCatId="accent1"/>
      <dgm:spPr/>
      <dgm:t>
        <a:bodyPr/>
        <a:lstStyle/>
        <a:p>
          <a:endParaRPr lang="vi-VN"/>
        </a:p>
      </dgm:t>
    </dgm:pt>
    <dgm:pt modelId="{4D3EC710-2E15-44AC-902E-5A9BA12C18D7}">
      <dgm:prSet custT="1"/>
      <dgm:spPr/>
      <dgm:t>
        <a:bodyPr/>
        <a:lstStyle/>
        <a:p>
          <a:r>
            <a:rPr lang="en-US" sz="2800" b="1" i="0" baseline="0" dirty="0">
              <a:solidFill>
                <a:srgbClr val="FF0000"/>
              </a:solidFill>
            </a:rPr>
            <a:t>BÀI 22 : SÓNG ĐIỆN TỪ</a:t>
          </a:r>
          <a:endParaRPr lang="vi-VN" sz="2800" b="1" dirty="0">
            <a:solidFill>
              <a:srgbClr val="FF0000"/>
            </a:solidFill>
          </a:endParaRPr>
        </a:p>
      </dgm:t>
    </dgm:pt>
    <dgm:pt modelId="{61F841BE-C58B-4B6A-A0D7-857B0EF4AA56}" type="parTrans" cxnId="{5EC71458-0CFC-4BEA-B6CA-0238FC996857}">
      <dgm:prSet/>
      <dgm:spPr/>
      <dgm:t>
        <a:bodyPr/>
        <a:lstStyle/>
        <a:p>
          <a:endParaRPr lang="vi-VN"/>
        </a:p>
      </dgm:t>
    </dgm:pt>
    <dgm:pt modelId="{5B7F4575-BAE5-4807-92EB-79368AC40DDA}" type="sibTrans" cxnId="{5EC71458-0CFC-4BEA-B6CA-0238FC996857}">
      <dgm:prSet/>
      <dgm:spPr/>
      <dgm:t>
        <a:bodyPr/>
        <a:lstStyle/>
        <a:p>
          <a:endParaRPr lang="vi-VN"/>
        </a:p>
      </dgm:t>
    </dgm:pt>
    <dgm:pt modelId="{5A9105FC-5D41-4615-8751-743530589107}" type="pres">
      <dgm:prSet presAssocID="{0353871E-4499-4CDC-A99E-889D7390144B}" presName="linear" presStyleCnt="0">
        <dgm:presLayoutVars>
          <dgm:animLvl val="lvl"/>
          <dgm:resizeHandles val="exact"/>
        </dgm:presLayoutVars>
      </dgm:prSet>
      <dgm:spPr/>
    </dgm:pt>
    <dgm:pt modelId="{0A336B64-6994-4697-ABC9-270B731DE9CA}" type="pres">
      <dgm:prSet presAssocID="{4D3EC710-2E15-44AC-902E-5A9BA12C18D7}" presName="parentText" presStyleLbl="node1" presStyleIdx="0" presStyleCnt="1" custLinFactNeighborX="12189" custLinFactNeighborY="15037">
        <dgm:presLayoutVars>
          <dgm:chMax val="0"/>
          <dgm:bulletEnabled val="1"/>
        </dgm:presLayoutVars>
      </dgm:prSet>
      <dgm:spPr/>
    </dgm:pt>
  </dgm:ptLst>
  <dgm:cxnLst>
    <dgm:cxn modelId="{9C62C03F-5AA9-4FAA-AF7F-7B76994A24E2}" type="presOf" srcId="{0353871E-4499-4CDC-A99E-889D7390144B}" destId="{5A9105FC-5D41-4615-8751-743530589107}" srcOrd="0" destOrd="0" presId="urn:microsoft.com/office/officeart/2005/8/layout/vList2"/>
    <dgm:cxn modelId="{5EC71458-0CFC-4BEA-B6CA-0238FC996857}" srcId="{0353871E-4499-4CDC-A99E-889D7390144B}" destId="{4D3EC710-2E15-44AC-902E-5A9BA12C18D7}" srcOrd="0" destOrd="0" parTransId="{61F841BE-C58B-4B6A-A0D7-857B0EF4AA56}" sibTransId="{5B7F4575-BAE5-4807-92EB-79368AC40DDA}"/>
    <dgm:cxn modelId="{BAB182C5-B908-4EC1-AEA1-0DDC9D89F82B}" type="presOf" srcId="{4D3EC710-2E15-44AC-902E-5A9BA12C18D7}" destId="{0A336B64-6994-4697-ABC9-270B731DE9CA}" srcOrd="0" destOrd="0" presId="urn:microsoft.com/office/officeart/2005/8/layout/vList2"/>
    <dgm:cxn modelId="{4D3879E5-F12E-4669-A338-62AEC72107A7}" type="presParOf" srcId="{5A9105FC-5D41-4615-8751-743530589107}" destId="{0A336B64-6994-4697-ABC9-270B731DE9C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53871E-4499-4CDC-A99E-889D7390144B}" type="doc">
      <dgm:prSet loTypeId="urn:microsoft.com/office/officeart/2005/8/layout/vList2" loCatId="list" qsTypeId="urn:microsoft.com/office/officeart/2005/8/quickstyle/3d3" qsCatId="3D" csTypeId="urn:microsoft.com/office/officeart/2005/8/colors/accent1_2" csCatId="accent1"/>
      <dgm:spPr/>
      <dgm:t>
        <a:bodyPr/>
        <a:lstStyle/>
        <a:p>
          <a:endParaRPr lang="vi-VN"/>
        </a:p>
      </dgm:t>
    </dgm:pt>
    <dgm:pt modelId="{4D3EC710-2E15-44AC-902E-5A9BA12C18D7}">
      <dgm:prSet custT="1"/>
      <dgm:spPr/>
      <dgm:t>
        <a:bodyPr/>
        <a:lstStyle/>
        <a:p>
          <a:r>
            <a:rPr lang="en-US" sz="2800" b="1" i="0" baseline="0" dirty="0">
              <a:solidFill>
                <a:srgbClr val="FF0000"/>
              </a:solidFill>
            </a:rPr>
            <a:t>BÀI 22 : SÓNG ĐIỆN TỪ</a:t>
          </a:r>
          <a:endParaRPr lang="vi-VN" sz="2800" b="1" dirty="0">
            <a:solidFill>
              <a:srgbClr val="FF0000"/>
            </a:solidFill>
          </a:endParaRPr>
        </a:p>
      </dgm:t>
    </dgm:pt>
    <dgm:pt modelId="{61F841BE-C58B-4B6A-A0D7-857B0EF4AA56}" type="parTrans" cxnId="{5EC71458-0CFC-4BEA-B6CA-0238FC996857}">
      <dgm:prSet/>
      <dgm:spPr/>
      <dgm:t>
        <a:bodyPr/>
        <a:lstStyle/>
        <a:p>
          <a:endParaRPr lang="vi-VN"/>
        </a:p>
      </dgm:t>
    </dgm:pt>
    <dgm:pt modelId="{5B7F4575-BAE5-4807-92EB-79368AC40DDA}" type="sibTrans" cxnId="{5EC71458-0CFC-4BEA-B6CA-0238FC996857}">
      <dgm:prSet/>
      <dgm:spPr/>
      <dgm:t>
        <a:bodyPr/>
        <a:lstStyle/>
        <a:p>
          <a:endParaRPr lang="vi-VN"/>
        </a:p>
      </dgm:t>
    </dgm:pt>
    <dgm:pt modelId="{5A9105FC-5D41-4615-8751-743530589107}" type="pres">
      <dgm:prSet presAssocID="{0353871E-4499-4CDC-A99E-889D7390144B}" presName="linear" presStyleCnt="0">
        <dgm:presLayoutVars>
          <dgm:animLvl val="lvl"/>
          <dgm:resizeHandles val="exact"/>
        </dgm:presLayoutVars>
      </dgm:prSet>
      <dgm:spPr/>
    </dgm:pt>
    <dgm:pt modelId="{0A336B64-6994-4697-ABC9-270B731DE9CA}" type="pres">
      <dgm:prSet presAssocID="{4D3EC710-2E15-44AC-902E-5A9BA12C18D7}" presName="parentText" presStyleLbl="node1" presStyleIdx="0" presStyleCnt="1" custLinFactNeighborX="12189" custLinFactNeighborY="15037">
        <dgm:presLayoutVars>
          <dgm:chMax val="0"/>
          <dgm:bulletEnabled val="1"/>
        </dgm:presLayoutVars>
      </dgm:prSet>
      <dgm:spPr/>
    </dgm:pt>
  </dgm:ptLst>
  <dgm:cxnLst>
    <dgm:cxn modelId="{9C62C03F-5AA9-4FAA-AF7F-7B76994A24E2}" type="presOf" srcId="{0353871E-4499-4CDC-A99E-889D7390144B}" destId="{5A9105FC-5D41-4615-8751-743530589107}" srcOrd="0" destOrd="0" presId="urn:microsoft.com/office/officeart/2005/8/layout/vList2"/>
    <dgm:cxn modelId="{5EC71458-0CFC-4BEA-B6CA-0238FC996857}" srcId="{0353871E-4499-4CDC-A99E-889D7390144B}" destId="{4D3EC710-2E15-44AC-902E-5A9BA12C18D7}" srcOrd="0" destOrd="0" parTransId="{61F841BE-C58B-4B6A-A0D7-857B0EF4AA56}" sibTransId="{5B7F4575-BAE5-4807-92EB-79368AC40DDA}"/>
    <dgm:cxn modelId="{BAB182C5-B908-4EC1-AEA1-0DDC9D89F82B}" type="presOf" srcId="{4D3EC710-2E15-44AC-902E-5A9BA12C18D7}" destId="{0A336B64-6994-4697-ABC9-270B731DE9CA}" srcOrd="0" destOrd="0" presId="urn:microsoft.com/office/officeart/2005/8/layout/vList2"/>
    <dgm:cxn modelId="{4D3879E5-F12E-4669-A338-62AEC72107A7}" type="presParOf" srcId="{5A9105FC-5D41-4615-8751-743530589107}" destId="{0A336B64-6994-4697-ABC9-270B731DE9C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36B64-6994-4697-ABC9-270B731DE9CA}">
      <dsp:nvSpPr>
        <dsp:cNvPr id="0" name=""/>
        <dsp:cNvSpPr/>
      </dsp:nvSpPr>
      <dsp:spPr>
        <a:xfrm>
          <a:off x="0" y="233"/>
          <a:ext cx="5094787" cy="52275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dsp:txBody>
      <dsp:txXfrm>
        <a:off x="25519" y="25752"/>
        <a:ext cx="5043749" cy="471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36B64-6994-4697-ABC9-270B731DE9CA}">
      <dsp:nvSpPr>
        <dsp:cNvPr id="0" name=""/>
        <dsp:cNvSpPr/>
      </dsp:nvSpPr>
      <dsp:spPr>
        <a:xfrm>
          <a:off x="0" y="353"/>
          <a:ext cx="5094787" cy="5228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dsp:txBody>
      <dsp:txXfrm>
        <a:off x="25524" y="25877"/>
        <a:ext cx="5043739" cy="471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36B64-6994-4697-ABC9-270B731DE9CA}">
      <dsp:nvSpPr>
        <dsp:cNvPr id="0" name=""/>
        <dsp:cNvSpPr/>
      </dsp:nvSpPr>
      <dsp:spPr>
        <a:xfrm>
          <a:off x="0" y="353"/>
          <a:ext cx="5094787" cy="5228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dsp:txBody>
      <dsp:txXfrm>
        <a:off x="25524" y="25877"/>
        <a:ext cx="5043739" cy="4718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36B64-6994-4697-ABC9-270B731DE9CA}">
      <dsp:nvSpPr>
        <dsp:cNvPr id="0" name=""/>
        <dsp:cNvSpPr/>
      </dsp:nvSpPr>
      <dsp:spPr>
        <a:xfrm>
          <a:off x="0" y="353"/>
          <a:ext cx="5094787" cy="5228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dsp:txBody>
      <dsp:txXfrm>
        <a:off x="25524" y="25877"/>
        <a:ext cx="5043739" cy="4718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36B64-6994-4697-ABC9-270B731DE9CA}">
      <dsp:nvSpPr>
        <dsp:cNvPr id="0" name=""/>
        <dsp:cNvSpPr/>
      </dsp:nvSpPr>
      <dsp:spPr>
        <a:xfrm>
          <a:off x="0" y="353"/>
          <a:ext cx="5094787" cy="5228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dsp:txBody>
      <dsp:txXfrm>
        <a:off x="25524" y="25877"/>
        <a:ext cx="5043739" cy="4718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36B64-6994-4697-ABC9-270B731DE9CA}">
      <dsp:nvSpPr>
        <dsp:cNvPr id="0" name=""/>
        <dsp:cNvSpPr/>
      </dsp:nvSpPr>
      <dsp:spPr>
        <a:xfrm>
          <a:off x="0" y="353"/>
          <a:ext cx="5094787" cy="5228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dsp:txBody>
      <dsp:txXfrm>
        <a:off x="25524" y="25877"/>
        <a:ext cx="5043739" cy="4718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36B64-6994-4697-ABC9-270B731DE9CA}">
      <dsp:nvSpPr>
        <dsp:cNvPr id="0" name=""/>
        <dsp:cNvSpPr/>
      </dsp:nvSpPr>
      <dsp:spPr>
        <a:xfrm>
          <a:off x="0" y="353"/>
          <a:ext cx="5094787" cy="5228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dsp:txBody>
      <dsp:txXfrm>
        <a:off x="25524" y="25877"/>
        <a:ext cx="5043739" cy="4718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56D43-C939-4BE1-BDA4-FCC5AE84A072}" type="datetimeFigureOut">
              <a:rPr lang="en-US" smtClean="0"/>
              <a:t>29/01/2022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1082977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56D43-C939-4BE1-BDA4-FCC5AE84A072}" type="datetimeFigureOut">
              <a:rPr lang="en-US" smtClean="0"/>
              <a:t>29/01/2022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337997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56D43-C939-4BE1-BDA4-FCC5AE84A072}" type="datetimeFigureOut">
              <a:rPr lang="en-US" smtClean="0"/>
              <a:t>29/01/2022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384699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7ADA9-93F5-4ECE-83CE-BBF4F7D0AF62}" type="slidenum">
              <a:rPr lang="en-US"/>
              <a:pPr>
                <a:defRPr/>
              </a:pPr>
              <a:t>‹#›</a:t>
            </a:fld>
            <a:endParaRPr lang="en-US"/>
          </a:p>
        </p:txBody>
      </p:sp>
    </p:spTree>
    <p:extLst>
      <p:ext uri="{BB962C8B-B14F-4D97-AF65-F5344CB8AC3E}">
        <p14:creationId xmlns:p14="http://schemas.microsoft.com/office/powerpoint/2010/main" val="1226617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89F0B6-5CC5-40A9-9E43-2084A0339ECA}" type="slidenum">
              <a:rPr lang="en-US"/>
              <a:pPr>
                <a:defRPr/>
              </a:pPr>
              <a:t>‹#›</a:t>
            </a:fld>
            <a:endParaRPr lang="en-US"/>
          </a:p>
        </p:txBody>
      </p:sp>
    </p:spTree>
    <p:extLst>
      <p:ext uri="{BB962C8B-B14F-4D97-AF65-F5344CB8AC3E}">
        <p14:creationId xmlns:p14="http://schemas.microsoft.com/office/powerpoint/2010/main" val="1340026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6F3D02-5C9F-4F8F-BD89-FE893ED85B38}" type="slidenum">
              <a:rPr lang="en-US"/>
              <a:pPr>
                <a:defRPr/>
              </a:pPr>
              <a:t>‹#›</a:t>
            </a:fld>
            <a:endParaRPr lang="en-US"/>
          </a:p>
        </p:txBody>
      </p:sp>
    </p:spTree>
    <p:extLst>
      <p:ext uri="{BB962C8B-B14F-4D97-AF65-F5344CB8AC3E}">
        <p14:creationId xmlns:p14="http://schemas.microsoft.com/office/powerpoint/2010/main" val="358054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1CE61A-49B3-4CB5-8809-D9A36F1D9B97}" type="slidenum">
              <a:rPr lang="en-US"/>
              <a:pPr>
                <a:defRPr/>
              </a:pPr>
              <a:t>‹#›</a:t>
            </a:fld>
            <a:endParaRPr lang="en-US"/>
          </a:p>
        </p:txBody>
      </p:sp>
    </p:spTree>
    <p:extLst>
      <p:ext uri="{BB962C8B-B14F-4D97-AF65-F5344CB8AC3E}">
        <p14:creationId xmlns:p14="http://schemas.microsoft.com/office/powerpoint/2010/main" val="2655725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427448-3242-4C26-910E-FC8562BE0EB2}" type="slidenum">
              <a:rPr lang="en-US"/>
              <a:pPr>
                <a:defRPr/>
              </a:pPr>
              <a:t>‹#›</a:t>
            </a:fld>
            <a:endParaRPr lang="en-US"/>
          </a:p>
        </p:txBody>
      </p:sp>
    </p:spTree>
    <p:extLst>
      <p:ext uri="{BB962C8B-B14F-4D97-AF65-F5344CB8AC3E}">
        <p14:creationId xmlns:p14="http://schemas.microsoft.com/office/powerpoint/2010/main" val="773708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5A6E49-0B68-465E-A012-08CAA33EDE57}" type="slidenum">
              <a:rPr lang="en-US"/>
              <a:pPr>
                <a:defRPr/>
              </a:pPr>
              <a:t>‹#›</a:t>
            </a:fld>
            <a:endParaRPr lang="en-US"/>
          </a:p>
        </p:txBody>
      </p:sp>
    </p:spTree>
    <p:extLst>
      <p:ext uri="{BB962C8B-B14F-4D97-AF65-F5344CB8AC3E}">
        <p14:creationId xmlns:p14="http://schemas.microsoft.com/office/powerpoint/2010/main" val="89862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36AA3B4-470D-43E1-8D71-CEA4E63839B8}" type="slidenum">
              <a:rPr lang="en-US"/>
              <a:pPr>
                <a:defRPr/>
              </a:pPr>
              <a:t>‹#›</a:t>
            </a:fld>
            <a:endParaRPr lang="en-US"/>
          </a:p>
        </p:txBody>
      </p:sp>
    </p:spTree>
    <p:extLst>
      <p:ext uri="{BB962C8B-B14F-4D97-AF65-F5344CB8AC3E}">
        <p14:creationId xmlns:p14="http://schemas.microsoft.com/office/powerpoint/2010/main" val="2007229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23AFF-74F2-401D-B138-0DF0E99C9856}" type="slidenum">
              <a:rPr lang="en-US"/>
              <a:pPr>
                <a:defRPr/>
              </a:pPr>
              <a:t>‹#›</a:t>
            </a:fld>
            <a:endParaRPr lang="en-US"/>
          </a:p>
        </p:txBody>
      </p:sp>
    </p:spTree>
    <p:extLst>
      <p:ext uri="{BB962C8B-B14F-4D97-AF65-F5344CB8AC3E}">
        <p14:creationId xmlns:p14="http://schemas.microsoft.com/office/powerpoint/2010/main" val="220535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56D43-C939-4BE1-BDA4-FCC5AE84A072}" type="datetimeFigureOut">
              <a:rPr lang="en-US" smtClean="0"/>
              <a:t>29/01/2022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4019411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D82689-25C4-4E8F-BEB5-B238F60BAF5D}" type="slidenum">
              <a:rPr lang="en-US"/>
              <a:pPr>
                <a:defRPr/>
              </a:pPr>
              <a:t>‹#›</a:t>
            </a:fld>
            <a:endParaRPr lang="en-US"/>
          </a:p>
        </p:txBody>
      </p:sp>
    </p:spTree>
    <p:extLst>
      <p:ext uri="{BB962C8B-B14F-4D97-AF65-F5344CB8AC3E}">
        <p14:creationId xmlns:p14="http://schemas.microsoft.com/office/powerpoint/2010/main" val="4190554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5BD493-428B-4A46-B455-F4F861A8C6F8}" type="slidenum">
              <a:rPr lang="en-US"/>
              <a:pPr>
                <a:defRPr/>
              </a:pPr>
              <a:t>‹#›</a:t>
            </a:fld>
            <a:endParaRPr lang="en-US"/>
          </a:p>
        </p:txBody>
      </p:sp>
    </p:spTree>
    <p:extLst>
      <p:ext uri="{BB962C8B-B14F-4D97-AF65-F5344CB8AC3E}">
        <p14:creationId xmlns:p14="http://schemas.microsoft.com/office/powerpoint/2010/main" val="3612664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5D0C69-28D8-46CB-96C4-34494B920BEA}" type="slidenum">
              <a:rPr lang="en-US"/>
              <a:pPr>
                <a:defRPr/>
              </a:pPr>
              <a:t>‹#›</a:t>
            </a:fld>
            <a:endParaRPr lang="en-US"/>
          </a:p>
        </p:txBody>
      </p:sp>
    </p:spTree>
    <p:extLst>
      <p:ext uri="{BB962C8B-B14F-4D97-AF65-F5344CB8AC3E}">
        <p14:creationId xmlns:p14="http://schemas.microsoft.com/office/powerpoint/2010/main" val="984119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4540E8-C16C-4A42-B55D-60FFCF851D39}" type="slidenum">
              <a:rPr lang="en-US"/>
              <a:pPr>
                <a:defRPr/>
              </a:pPr>
              <a:t>‹#›</a:t>
            </a:fld>
            <a:endParaRPr lang="en-US"/>
          </a:p>
        </p:txBody>
      </p:sp>
    </p:spTree>
    <p:extLst>
      <p:ext uri="{BB962C8B-B14F-4D97-AF65-F5344CB8AC3E}">
        <p14:creationId xmlns:p14="http://schemas.microsoft.com/office/powerpoint/2010/main" val="2249742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56D43-C939-4BE1-BDA4-FCC5AE84A072}" type="datetimeFigureOut">
              <a:rPr lang="en-US" smtClean="0"/>
              <a:t>29/01/2022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60537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56D43-C939-4BE1-BDA4-FCC5AE84A072}" type="datetimeFigureOut">
              <a:rPr lang="en-US" smtClean="0"/>
              <a:t>29/01/2022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3928175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56D43-C939-4BE1-BDA4-FCC5AE84A072}" type="datetimeFigureOut">
              <a:rPr lang="en-US" smtClean="0"/>
              <a:t>29/01/2022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1379089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56D43-C939-4BE1-BDA4-FCC5AE84A072}" type="datetimeFigureOut">
              <a:rPr lang="en-US" smtClean="0"/>
              <a:t>29/01/2022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407720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56D43-C939-4BE1-BDA4-FCC5AE84A072}" type="datetimeFigureOut">
              <a:rPr lang="en-US" smtClean="0"/>
              <a:t>29/01/2022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60935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56D43-C939-4BE1-BDA4-FCC5AE84A072}" type="datetimeFigureOut">
              <a:rPr lang="en-US" smtClean="0"/>
              <a:t>29/01/2022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384853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56D43-C939-4BE1-BDA4-FCC5AE84A072}" type="datetimeFigureOut">
              <a:rPr lang="en-US" smtClean="0"/>
              <a:t>29/01/2022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936C01-E621-4C65-B7A4-758BD8BE6200}" type="slidenum">
              <a:rPr lang="en-US" smtClean="0"/>
              <a:t>‹#›</a:t>
            </a:fld>
            <a:endParaRPr lang="en-US"/>
          </a:p>
        </p:txBody>
      </p:sp>
    </p:spTree>
    <p:extLst>
      <p:ext uri="{BB962C8B-B14F-4D97-AF65-F5344CB8AC3E}">
        <p14:creationId xmlns:p14="http://schemas.microsoft.com/office/powerpoint/2010/main" val="140346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56D43-C939-4BE1-BDA4-FCC5AE84A072}" type="datetimeFigureOut">
              <a:rPr lang="en-US" smtClean="0"/>
              <a:t>29/01/2022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36C01-E621-4C65-B7A4-758BD8BE6200}" type="slidenum">
              <a:rPr lang="en-US" smtClean="0"/>
              <a:t>‹#›</a:t>
            </a:fld>
            <a:endParaRPr lang="en-US"/>
          </a:p>
        </p:txBody>
      </p:sp>
    </p:spTree>
    <p:extLst>
      <p:ext uri="{BB962C8B-B14F-4D97-AF65-F5344CB8AC3E}">
        <p14:creationId xmlns:p14="http://schemas.microsoft.com/office/powerpoint/2010/main" val="2420591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F01FF5E6-52EC-4401-A7DF-85FA787865BB}" type="slidenum">
              <a:rPr lang="en-US"/>
              <a:pPr>
                <a:defRPr/>
              </a:pPr>
              <a:t>‹#›</a:t>
            </a:fld>
            <a:endParaRPr lang="en-US"/>
          </a:p>
        </p:txBody>
      </p:sp>
    </p:spTree>
    <p:extLst>
      <p:ext uri="{BB962C8B-B14F-4D97-AF65-F5344CB8AC3E}">
        <p14:creationId xmlns:p14="http://schemas.microsoft.com/office/powerpoint/2010/main" val="1613310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1.png"/><Relationship Id="rId7" Type="http://schemas.openxmlformats.org/officeDocument/2006/relationships/diagramLayout" Target="../diagrams/layout3.xml"/><Relationship Id="rId12"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18.png"/><Relationship Id="rId5" Type="http://schemas.openxmlformats.org/officeDocument/2006/relationships/image" Target="../media/image26.jpeg"/><Relationship Id="rId10" Type="http://schemas.microsoft.com/office/2007/relationships/diagramDrawing" Target="../diagrams/drawing3.xml"/><Relationship Id="rId4" Type="http://schemas.openxmlformats.org/officeDocument/2006/relationships/image" Target="../media/image25.jpg"/><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1.png"/><Relationship Id="rId7" Type="http://schemas.openxmlformats.org/officeDocument/2006/relationships/diagramLayout" Target="../diagrams/layout4.xml"/><Relationship Id="rId12"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Data" Target="../diagrams/data4.xml"/><Relationship Id="rId11" Type="http://schemas.openxmlformats.org/officeDocument/2006/relationships/image" Target="../media/image18.png"/><Relationship Id="rId5" Type="http://schemas.openxmlformats.org/officeDocument/2006/relationships/image" Target="../media/image30.png"/><Relationship Id="rId10" Type="http://schemas.microsoft.com/office/2007/relationships/diagramDrawing" Target="../diagrams/drawing4.xml"/><Relationship Id="rId4" Type="http://schemas.openxmlformats.org/officeDocument/2006/relationships/image" Target="../media/image29.gif"/><Relationship Id="rId9"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1.gif"/><Relationship Id="rId7" Type="http://schemas.openxmlformats.org/officeDocument/2006/relationships/diagramLayout" Target="../diagrams/layout5.xml"/><Relationship Id="rId12"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18.png"/><Relationship Id="rId5" Type="http://schemas.openxmlformats.org/officeDocument/2006/relationships/image" Target="../media/image32.png"/><Relationship Id="rId10" Type="http://schemas.microsoft.com/office/2007/relationships/diagramDrawing" Target="../diagrams/drawing5.xml"/><Relationship Id="rId4" Type="http://schemas.openxmlformats.org/officeDocument/2006/relationships/image" Target="../media/image21.png"/><Relationship Id="rId9" Type="http://schemas.openxmlformats.org/officeDocument/2006/relationships/diagramColors" Target="../diagrams/colors5.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diagramLayout" Target="../diagrams/layout6.xml"/><Relationship Id="rId12" Type="http://schemas.openxmlformats.org/officeDocument/2006/relationships/image" Target="../media/image1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diagramData" Target="../diagrams/data6.xml"/><Relationship Id="rId11" Type="http://schemas.openxmlformats.org/officeDocument/2006/relationships/image" Target="../media/image18.png"/><Relationship Id="rId5" Type="http://schemas.openxmlformats.org/officeDocument/2006/relationships/image" Target="../media/image21.png"/><Relationship Id="rId10" Type="http://schemas.microsoft.com/office/2007/relationships/diagramDrawing" Target="../diagrams/drawing6.xml"/><Relationship Id="rId4" Type="http://schemas.openxmlformats.org/officeDocument/2006/relationships/image" Target="../media/image4.jpg"/><Relationship Id="rId9" Type="http://schemas.openxmlformats.org/officeDocument/2006/relationships/diagramColors" Target="../diagrams/colors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5.png"/><Relationship Id="rId7" Type="http://schemas.openxmlformats.org/officeDocument/2006/relationships/diagramQuickStyle" Target="../diagrams/quickStyle7.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Layout" Target="../diagrams/layout7.xml"/><Relationship Id="rId11" Type="http://schemas.openxmlformats.org/officeDocument/2006/relationships/image" Target="../media/image19.png"/><Relationship Id="rId5" Type="http://schemas.openxmlformats.org/officeDocument/2006/relationships/diagramData" Target="../diagrams/data7.xml"/><Relationship Id="rId10" Type="http://schemas.openxmlformats.org/officeDocument/2006/relationships/image" Target="../media/image18.png"/><Relationship Id="rId4" Type="http://schemas.openxmlformats.org/officeDocument/2006/relationships/image" Target="../media/image21.png"/><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7.jp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2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1.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tmjpainandtreatment.com/2014/09/answers-to-questions-about-tmj-disorders/" TargetMode="Externa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oleObject" Target="../embeddings/oleObject1.bin"/><Relationship Id="rId18" Type="http://schemas.openxmlformats.org/officeDocument/2006/relationships/image" Target="../media/image14.wmf"/><Relationship Id="rId26" Type="http://schemas.openxmlformats.org/officeDocument/2006/relationships/image" Target="../media/image17.wmf"/><Relationship Id="rId3" Type="http://schemas.openxmlformats.org/officeDocument/2006/relationships/slideLayout" Target="../slideLayouts/slideLayout12.xml"/><Relationship Id="rId21" Type="http://schemas.openxmlformats.org/officeDocument/2006/relationships/image" Target="../media/image15.wmf"/><Relationship Id="rId7" Type="http://schemas.openxmlformats.org/officeDocument/2006/relationships/diagramQuickStyle" Target="../diagrams/quickStyle1.xml"/><Relationship Id="rId12" Type="http://schemas.openxmlformats.org/officeDocument/2006/relationships/hyperlink" Target="SongDienTu_TV.exe" TargetMode="External"/><Relationship Id="rId17" Type="http://schemas.openxmlformats.org/officeDocument/2006/relationships/oleObject" Target="../embeddings/oleObject3.bin"/><Relationship Id="rId25" Type="http://schemas.openxmlformats.org/officeDocument/2006/relationships/oleObject" Target="../embeddings/oleObject8.bin"/><Relationship Id="rId2" Type="http://schemas.openxmlformats.org/officeDocument/2006/relationships/vmlDrawing" Target="../drawings/vmlDrawing1.vml"/><Relationship Id="rId16" Type="http://schemas.openxmlformats.org/officeDocument/2006/relationships/image" Target="../media/image13.wmf"/><Relationship Id="rId20" Type="http://schemas.openxmlformats.org/officeDocument/2006/relationships/oleObject" Target="../embeddings/oleObject5.bin"/><Relationship Id="rId1" Type="http://schemas.openxmlformats.org/officeDocument/2006/relationships/themeOverride" Target="../theme/themeOverride1.xml"/><Relationship Id="rId6" Type="http://schemas.openxmlformats.org/officeDocument/2006/relationships/diagramLayout" Target="../diagrams/layout1.xml"/><Relationship Id="rId11" Type="http://schemas.openxmlformats.org/officeDocument/2006/relationships/image" Target="../media/image19.png"/><Relationship Id="rId24" Type="http://schemas.openxmlformats.org/officeDocument/2006/relationships/oleObject" Target="../embeddings/oleObject7.bin"/><Relationship Id="rId5" Type="http://schemas.openxmlformats.org/officeDocument/2006/relationships/diagramData" Target="../diagrams/data1.xml"/><Relationship Id="rId15" Type="http://schemas.openxmlformats.org/officeDocument/2006/relationships/oleObject" Target="../embeddings/oleObject2.bin"/><Relationship Id="rId23" Type="http://schemas.openxmlformats.org/officeDocument/2006/relationships/image" Target="../media/image16.wmf"/><Relationship Id="rId10" Type="http://schemas.openxmlformats.org/officeDocument/2006/relationships/image" Target="../media/image18.png"/><Relationship Id="rId19" Type="http://schemas.openxmlformats.org/officeDocument/2006/relationships/oleObject" Target="../embeddings/oleObject4.bin"/><Relationship Id="rId4" Type="http://schemas.openxmlformats.org/officeDocument/2006/relationships/image" Target="../media/image4.jpg"/><Relationship Id="rId9" Type="http://schemas.microsoft.com/office/2007/relationships/diagramDrawing" Target="../diagrams/drawing1.xml"/><Relationship Id="rId14" Type="http://schemas.openxmlformats.org/officeDocument/2006/relationships/image" Target="../media/image12.wmf"/><Relationship Id="rId22"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24.gif"/><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1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Data" Target="../diagrams/data2.xml"/><Relationship Id="rId11" Type="http://schemas.openxmlformats.org/officeDocument/2006/relationships/image" Target="../media/image18.png"/><Relationship Id="rId5" Type="http://schemas.openxmlformats.org/officeDocument/2006/relationships/image" Target="../media/image23.png"/><Relationship Id="rId10" Type="http://schemas.microsoft.com/office/2007/relationships/diagramDrawing" Target="../diagrams/drawing2.xml"/><Relationship Id="rId4" Type="http://schemas.openxmlformats.org/officeDocument/2006/relationships/image" Target="../media/image4.jpg"/><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n video (34)">
            <a:hlinkClick r:id="" action="ppaction://media"/>
            <a:extLst>
              <a:ext uri="{FF2B5EF4-FFF2-40B4-BE49-F238E27FC236}">
                <a16:creationId xmlns:a16="http://schemas.microsoft.com/office/drawing/2014/main" id="{E79C161C-218F-414B-8122-8F17A36A3D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4646"/>
            <a:ext cx="12360539" cy="69526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5" name="Rectangle 4">
            <a:extLst>
              <a:ext uri="{FF2B5EF4-FFF2-40B4-BE49-F238E27FC236}">
                <a16:creationId xmlns:a16="http://schemas.microsoft.com/office/drawing/2014/main" id="{50CD4D77-C135-4C1A-A456-F0F711D63BF9}"/>
              </a:ext>
            </a:extLst>
          </p:cNvPr>
          <p:cNvSpPr/>
          <p:nvPr/>
        </p:nvSpPr>
        <p:spPr>
          <a:xfrm>
            <a:off x="2671764" y="1732093"/>
            <a:ext cx="8012278" cy="1938992"/>
          </a:xfrm>
          <a:prstGeom prst="rect">
            <a:avLst/>
          </a:prstGeom>
          <a:noFill/>
        </p:spPr>
        <p:txBody>
          <a:bodyPr wrap="square" lIns="91440" tIns="45720" rIns="91440" bIns="45720">
            <a:spAutoFit/>
          </a:bodyPr>
          <a:lstStyle/>
          <a:p>
            <a:pPr algn="ctr"/>
            <a:r>
              <a:rPr 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Chào mừng quý thầy cô đến dự giờ lớp 12A4</a:t>
            </a:r>
          </a:p>
        </p:txBody>
      </p:sp>
    </p:spTree>
    <p:extLst>
      <p:ext uri="{BB962C8B-B14F-4D97-AF65-F5344CB8AC3E}">
        <p14:creationId xmlns:p14="http://schemas.microsoft.com/office/powerpoint/2010/main" val="13157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E1974423-E869-4F0C-81EE-095FF6A9E6C6}"/>
              </a:ext>
            </a:extLst>
          </p:cNvPr>
          <p:cNvSpPr txBox="1">
            <a:spLocks/>
          </p:cNvSpPr>
          <p:nvPr/>
        </p:nvSpPr>
        <p:spPr bwMode="auto">
          <a:xfrm>
            <a:off x="314967" y="997272"/>
            <a:ext cx="6350737"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None/>
            </a:pPr>
            <a:r>
              <a:rPr lang="en-US" sz="2800" dirty="0">
                <a:solidFill>
                  <a:srgbClr val="FFFFFF"/>
                </a:solidFill>
                <a:latin typeface="Arial" panose="020B0604020202020204" pitchFamily="34" charset="0"/>
                <a:cs typeface="Arial" panose="020B0604020202020204" pitchFamily="34" charset="0"/>
              </a:rPr>
              <a:t>2. Những đặc điểm của sóng điện từ.</a:t>
            </a:r>
          </a:p>
          <a:p>
            <a:pPr>
              <a:buFontTx/>
              <a:buNone/>
            </a:pPr>
            <a:endParaRPr lang="en-US" sz="2800" dirty="0">
              <a:solidFill>
                <a:srgbClr val="FFFFFF"/>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D590785-3314-4706-BF85-1D6A13E7FB5E}"/>
              </a:ext>
            </a:extLst>
          </p:cNvPr>
          <p:cNvGrpSpPr/>
          <p:nvPr/>
        </p:nvGrpSpPr>
        <p:grpSpPr>
          <a:xfrm>
            <a:off x="314967" y="1643349"/>
            <a:ext cx="11277504" cy="1027632"/>
            <a:chOff x="165565" y="1168493"/>
            <a:chExt cx="11593288" cy="684770"/>
          </a:xfrm>
        </p:grpSpPr>
        <p:grpSp>
          <p:nvGrpSpPr>
            <p:cNvPr id="16" name="Group 15">
              <a:extLst>
                <a:ext uri="{FF2B5EF4-FFF2-40B4-BE49-F238E27FC236}">
                  <a16:creationId xmlns:a16="http://schemas.microsoft.com/office/drawing/2014/main" id="{3B3310DF-3095-4C97-A3C2-3D8542F4F4DF}"/>
                </a:ext>
              </a:extLst>
            </p:cNvPr>
            <p:cNvGrpSpPr/>
            <p:nvPr/>
          </p:nvGrpSpPr>
          <p:grpSpPr>
            <a:xfrm>
              <a:off x="165565" y="1168493"/>
              <a:ext cx="11593288" cy="684770"/>
              <a:chOff x="1314997" y="2125361"/>
              <a:chExt cx="2231091" cy="780121"/>
            </a:xfrm>
          </p:grpSpPr>
          <p:pic>
            <p:nvPicPr>
              <p:cNvPr id="17" name="Picture 4" descr="empty-blue-rectangle">
                <a:extLst>
                  <a:ext uri="{FF2B5EF4-FFF2-40B4-BE49-F238E27FC236}">
                    <a16:creationId xmlns:a16="http://schemas.microsoft.com/office/drawing/2014/main" id="{6B69C0C1-B035-4DBE-9DEC-3D327E982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26060">
                <a:extLst>
                  <a:ext uri="{FF2B5EF4-FFF2-40B4-BE49-F238E27FC236}">
                    <a16:creationId xmlns:a16="http://schemas.microsoft.com/office/drawing/2014/main" id="{088ABAFF-C507-485F-8309-CB75485D4AC6}"/>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19" name="Content Placeholder 2">
              <a:extLst>
                <a:ext uri="{FF2B5EF4-FFF2-40B4-BE49-F238E27FC236}">
                  <a16:creationId xmlns:a16="http://schemas.microsoft.com/office/drawing/2014/main" id="{9096C91C-593D-4B65-8CAD-307E01E0B034}"/>
                </a:ext>
              </a:extLst>
            </p:cNvPr>
            <p:cNvSpPr txBox="1">
              <a:spLocks/>
            </p:cNvSpPr>
            <p:nvPr/>
          </p:nvSpPr>
          <p:spPr>
            <a:xfrm>
              <a:off x="468320" y="1240639"/>
              <a:ext cx="11113510"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00"/>
                  </a:solidFill>
                  <a:latin typeface="Arial" panose="020B0604020202020204" pitchFamily="34" charset="0"/>
                  <a:cs typeface="Arial" panose="020B0604020202020204" pitchFamily="34" charset="0"/>
                </a:rPr>
                <a:t>a) Sóng điện từ lan truyền được trong chân không. Tốc độ của sóng điện từ trong chân không có giá trị lớn nhất v = c = 3.10</a:t>
              </a:r>
              <a:r>
                <a:rPr lang="en-US" baseline="30000" dirty="0">
                  <a:solidFill>
                    <a:srgbClr val="FFFF00"/>
                  </a:solidFill>
                  <a:latin typeface="Arial" panose="020B0604020202020204" pitchFamily="34" charset="0"/>
                  <a:cs typeface="Arial" panose="020B0604020202020204" pitchFamily="34" charset="0"/>
                </a:rPr>
                <a:t>8</a:t>
              </a:r>
              <a:r>
                <a:rPr lang="en-US" dirty="0">
                  <a:solidFill>
                    <a:srgbClr val="FFFF00"/>
                  </a:solidFill>
                  <a:latin typeface="Arial" panose="020B0604020202020204" pitchFamily="34" charset="0"/>
                  <a:cs typeface="Arial" panose="020B0604020202020204" pitchFamily="34" charset="0"/>
                </a:rPr>
                <a:t> m/s.</a:t>
              </a:r>
            </a:p>
            <a:p>
              <a:pPr marL="0" indent="0" algn="ctr">
                <a:buNone/>
              </a:pPr>
              <a:endParaRPr lang="en-US" dirty="0">
                <a:solidFill>
                  <a:srgbClr val="FFFF00"/>
                </a:solidFill>
                <a:latin typeface="Arial" panose="020B0604020202020204" pitchFamily="34" charset="0"/>
                <a:cs typeface="Arial" panose="020B0604020202020204" pitchFamily="34" charset="0"/>
              </a:endParaRPr>
            </a:p>
          </p:txBody>
        </p:sp>
      </p:grpSp>
      <p:sp>
        <p:nvSpPr>
          <p:cNvPr id="20" name="Content Placeholder 2">
            <a:extLst>
              <a:ext uri="{FF2B5EF4-FFF2-40B4-BE49-F238E27FC236}">
                <a16:creationId xmlns:a16="http://schemas.microsoft.com/office/drawing/2014/main" id="{A265090A-88D4-47C5-9DB4-282CE1634BAA}"/>
              </a:ext>
            </a:extLst>
          </p:cNvPr>
          <p:cNvSpPr txBox="1">
            <a:spLocks/>
          </p:cNvSpPr>
          <p:nvPr/>
        </p:nvSpPr>
        <p:spPr>
          <a:xfrm>
            <a:off x="364403" y="5090824"/>
            <a:ext cx="11277505" cy="6483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solidFill>
                  <a:srgbClr val="FFFFFF"/>
                </a:solidFill>
                <a:latin typeface="Arial" panose="020B0604020202020204" pitchFamily="34" charset="0"/>
                <a:cs typeface="Arial" panose="020B0604020202020204" pitchFamily="34" charset="0"/>
              </a:rPr>
              <a:t> Sóng điện từ lan truyền được trong các điện môi. Tốc độ của sóng điện từ trong các điện môi thì nhỏ hơn trong chân không và phụ thuộc vào hằng số điện môi.  </a:t>
            </a:r>
          </a:p>
        </p:txBody>
      </p:sp>
      <p:pic>
        <p:nvPicPr>
          <p:cNvPr id="6" name="Picture 5" descr="Astronaut on the moon&#10;&#10;Description automatically generated with medium confidence">
            <a:extLst>
              <a:ext uri="{FF2B5EF4-FFF2-40B4-BE49-F238E27FC236}">
                <a16:creationId xmlns:a16="http://schemas.microsoft.com/office/drawing/2014/main" id="{3EC9996E-7DC9-4772-BCBC-24FDA0188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650" y="2787309"/>
            <a:ext cx="3825847" cy="2225906"/>
          </a:xfrm>
          <a:prstGeom prst="rect">
            <a:avLst/>
          </a:prstGeom>
        </p:spPr>
      </p:pic>
      <p:pic>
        <p:nvPicPr>
          <p:cNvPr id="23" name="Picture 22">
            <a:extLst>
              <a:ext uri="{FF2B5EF4-FFF2-40B4-BE49-F238E27FC236}">
                <a16:creationId xmlns:a16="http://schemas.microsoft.com/office/drawing/2014/main" id="{E84550A1-9993-43AC-8D71-A427CD6BC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7712" y="2759159"/>
            <a:ext cx="3215963" cy="2225906"/>
          </a:xfrm>
          <a:prstGeom prst="rect">
            <a:avLst/>
          </a:prstGeom>
        </p:spPr>
      </p:pic>
      <p:graphicFrame>
        <p:nvGraphicFramePr>
          <p:cNvPr id="21" name="Diagram 20">
            <a:extLst>
              <a:ext uri="{FF2B5EF4-FFF2-40B4-BE49-F238E27FC236}">
                <a16:creationId xmlns:a16="http://schemas.microsoft.com/office/drawing/2014/main" id="{953FD35B-6517-4EE0-9D50-88BE9581104D}"/>
              </a:ext>
            </a:extLst>
          </p:cNvPr>
          <p:cNvGraphicFramePr/>
          <p:nvPr>
            <p:extLst>
              <p:ext uri="{D42A27DB-BD31-4B8C-83A1-F6EECF244321}">
                <p14:modId xmlns:p14="http://schemas.microsoft.com/office/powerpoint/2010/main" val="1526966499"/>
              </p:ext>
            </p:extLst>
          </p:nvPr>
        </p:nvGraphicFramePr>
        <p:xfrm>
          <a:off x="6682672" y="321026"/>
          <a:ext cx="5094787" cy="523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9" name="Group 28">
            <a:extLst>
              <a:ext uri="{FF2B5EF4-FFF2-40B4-BE49-F238E27FC236}">
                <a16:creationId xmlns:a16="http://schemas.microsoft.com/office/drawing/2014/main" id="{0B38FC60-A632-45D1-9593-D0A4C551D85D}"/>
              </a:ext>
            </a:extLst>
          </p:cNvPr>
          <p:cNvGrpSpPr/>
          <p:nvPr/>
        </p:nvGrpSpPr>
        <p:grpSpPr>
          <a:xfrm>
            <a:off x="178741" y="426089"/>
            <a:ext cx="4002119" cy="541687"/>
            <a:chOff x="38033" y="2282878"/>
            <a:chExt cx="6309754" cy="756156"/>
          </a:xfrm>
        </p:grpSpPr>
        <p:grpSp>
          <p:nvGrpSpPr>
            <p:cNvPr id="30" name="Group 70">
              <a:extLst>
                <a:ext uri="{FF2B5EF4-FFF2-40B4-BE49-F238E27FC236}">
                  <a16:creationId xmlns:a16="http://schemas.microsoft.com/office/drawing/2014/main" id="{A151DC2D-1121-4095-B180-A13EF4741359}"/>
                </a:ext>
              </a:extLst>
            </p:cNvPr>
            <p:cNvGrpSpPr>
              <a:grpSpLocks/>
            </p:cNvGrpSpPr>
            <p:nvPr/>
          </p:nvGrpSpPr>
          <p:grpSpPr bwMode="auto">
            <a:xfrm>
              <a:off x="368181" y="2294628"/>
              <a:ext cx="5979606" cy="693208"/>
              <a:chOff x="607011" y="3430752"/>
              <a:chExt cx="3079218" cy="1335216"/>
            </a:xfrm>
          </p:grpSpPr>
          <p:pic>
            <p:nvPicPr>
              <p:cNvPr id="33" name="Picture 32" descr="empty-green-rectangle">
                <a:extLst>
                  <a:ext uri="{FF2B5EF4-FFF2-40B4-BE49-F238E27FC236}">
                    <a16:creationId xmlns:a16="http://schemas.microsoft.com/office/drawing/2014/main" id="{B5D0C619-EA4D-473B-8458-36C19D8B41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011" y="3430752"/>
                <a:ext cx="3079218"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green-top-faded">
                <a:extLst>
                  <a:ext uri="{FF2B5EF4-FFF2-40B4-BE49-F238E27FC236}">
                    <a16:creationId xmlns:a16="http://schemas.microsoft.com/office/drawing/2014/main" id="{FB179F14-3B43-444E-9379-8991416F7F1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id="{16D2DAD2-0D95-4C66-B7DF-5B3454231DC2}"/>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2" name="Rectangle 1026060">
              <a:extLst>
                <a:ext uri="{FF2B5EF4-FFF2-40B4-BE49-F238E27FC236}">
                  <a16:creationId xmlns:a16="http://schemas.microsoft.com/office/drawing/2014/main" id="{E5FB1E86-CDEC-4F25-95D4-48B121EAC923}"/>
                </a:ext>
              </a:extLst>
            </p:cNvPr>
            <p:cNvSpPr>
              <a:spLocks noChangeArrowheads="1"/>
            </p:cNvSpPr>
            <p:nvPr/>
          </p:nvSpPr>
          <p:spPr bwMode="auto">
            <a:xfrm>
              <a:off x="1190927" y="2282878"/>
              <a:ext cx="459174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800" i="1" dirty="0">
                  <a:solidFill>
                    <a:srgbClr val="FF0000"/>
                  </a:solidFill>
                  <a:cs typeface="Arial" panose="020B0604020202020204" pitchFamily="34" charset="0"/>
                </a:rPr>
                <a:t>Sóng điện từ </a:t>
              </a:r>
              <a:endParaRPr lang="en-US" sz="2800" b="0" i="1" dirty="0">
                <a:solidFill>
                  <a:srgbClr val="FF0000"/>
                </a:solidFill>
                <a:cs typeface="Arial" panose="020B0604020202020204" pitchFamily="34" charset="0"/>
              </a:endParaRPr>
            </a:p>
          </p:txBody>
        </p:sp>
      </p:grpSp>
    </p:spTree>
    <p:extLst>
      <p:ext uri="{BB962C8B-B14F-4D97-AF65-F5344CB8AC3E}">
        <p14:creationId xmlns:p14="http://schemas.microsoft.com/office/powerpoint/2010/main" val="224649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SONG DIEN TU LÀ SONG NGANG 5">
            <a:hlinkClick r:id="" action="ppaction://media"/>
            <a:extLst>
              <a:ext uri="{FF2B5EF4-FFF2-40B4-BE49-F238E27FC236}">
                <a16:creationId xmlns:a16="http://schemas.microsoft.com/office/drawing/2014/main" id="{B24FBE7D-651D-42EC-85D7-ED4D580E76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400051"/>
            <a:ext cx="11297265" cy="60578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hought Bubble: Cloud 4">
            <a:extLst>
              <a:ext uri="{FF2B5EF4-FFF2-40B4-BE49-F238E27FC236}">
                <a16:creationId xmlns:a16="http://schemas.microsoft.com/office/drawing/2014/main" id="{644AB462-AF1D-4EE3-9C6A-B4EF7D2CB5BA}"/>
              </a:ext>
            </a:extLst>
          </p:cNvPr>
          <p:cNvSpPr/>
          <p:nvPr/>
        </p:nvSpPr>
        <p:spPr>
          <a:xfrm>
            <a:off x="9791700" y="400050"/>
            <a:ext cx="2133600" cy="2476500"/>
          </a:xfrm>
          <a:prstGeom prst="cloudCallout">
            <a:avLst>
              <a:gd name="adj1" fmla="val -111904"/>
              <a:gd name="adj2" fmla="val -10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Sóng điện từ là sóng ngang hay dọc? Tại sao?</a:t>
            </a:r>
            <a:endParaRPr lang="vi-VN" sz="2400" dirty="0"/>
          </a:p>
        </p:txBody>
      </p:sp>
      <p:pic>
        <p:nvPicPr>
          <p:cNvPr id="4" name="Picture 3" descr="A picture containing clipart&#10;&#10;Description automatically generated">
            <a:extLst>
              <a:ext uri="{FF2B5EF4-FFF2-40B4-BE49-F238E27FC236}">
                <a16:creationId xmlns:a16="http://schemas.microsoft.com/office/drawing/2014/main" id="{E7724BE3-C894-4515-BB5C-46335DF682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1555" y="1693453"/>
            <a:ext cx="1151432" cy="1183097"/>
          </a:xfrm>
          <a:prstGeom prst="rect">
            <a:avLst/>
          </a:prstGeom>
        </p:spPr>
      </p:pic>
    </p:spTree>
    <p:extLst>
      <p:ext uri="{BB962C8B-B14F-4D97-AF65-F5344CB8AC3E}">
        <p14:creationId xmlns:p14="http://schemas.microsoft.com/office/powerpoint/2010/main" val="422013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05733D0-33C1-4230-80D8-F9012FEF30A0}"/>
              </a:ext>
            </a:extLst>
          </p:cNvPr>
          <p:cNvSpPr txBox="1">
            <a:spLocks/>
          </p:cNvSpPr>
          <p:nvPr/>
        </p:nvSpPr>
        <p:spPr bwMode="auto">
          <a:xfrm>
            <a:off x="346377" y="1116583"/>
            <a:ext cx="6350737"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None/>
            </a:pPr>
            <a:r>
              <a:rPr lang="en-US" sz="2800" dirty="0">
                <a:solidFill>
                  <a:srgbClr val="FFFFFF"/>
                </a:solidFill>
                <a:latin typeface="Arial" panose="020B0604020202020204" pitchFamily="34" charset="0"/>
                <a:cs typeface="Arial" panose="020B0604020202020204" pitchFamily="34" charset="0"/>
              </a:rPr>
              <a:t>2. Những đặc điểm của sóng điện từ.</a:t>
            </a:r>
          </a:p>
        </p:txBody>
      </p:sp>
      <p:grpSp>
        <p:nvGrpSpPr>
          <p:cNvPr id="19" name="Group 18">
            <a:extLst>
              <a:ext uri="{FF2B5EF4-FFF2-40B4-BE49-F238E27FC236}">
                <a16:creationId xmlns:a16="http://schemas.microsoft.com/office/drawing/2014/main" id="{CD1CC9A7-0054-40A4-8B5D-0F559695DF66}"/>
              </a:ext>
            </a:extLst>
          </p:cNvPr>
          <p:cNvGrpSpPr/>
          <p:nvPr/>
        </p:nvGrpSpPr>
        <p:grpSpPr>
          <a:xfrm>
            <a:off x="281068" y="1653492"/>
            <a:ext cx="11910932" cy="1815882"/>
            <a:chOff x="1314997" y="2125361"/>
            <a:chExt cx="2231091" cy="780121"/>
          </a:xfrm>
        </p:grpSpPr>
        <p:pic>
          <p:nvPicPr>
            <p:cNvPr id="21" name="Picture 4" descr="empty-blue-rectangle">
              <a:extLst>
                <a:ext uri="{FF2B5EF4-FFF2-40B4-BE49-F238E27FC236}">
                  <a16:creationId xmlns:a16="http://schemas.microsoft.com/office/drawing/2014/main" id="{2CE8B5D9-CAB9-436C-A979-9887CC198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26060">
              <a:extLst>
                <a:ext uri="{FF2B5EF4-FFF2-40B4-BE49-F238E27FC236}">
                  <a16:creationId xmlns:a16="http://schemas.microsoft.com/office/drawing/2014/main" id="{6667E653-834B-4D09-B202-D8F16951EE12}"/>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31AF6E85-46DC-4F0B-BFD6-D75B35E12858}"/>
              </a:ext>
            </a:extLst>
          </p:cNvPr>
          <p:cNvSpPr txBox="1"/>
          <p:nvPr/>
        </p:nvSpPr>
        <p:spPr>
          <a:xfrm>
            <a:off x="779074" y="1939242"/>
            <a:ext cx="10308026" cy="1815882"/>
          </a:xfrm>
          <a:prstGeom prst="rect">
            <a:avLst/>
          </a:prstGeom>
          <a:noFill/>
        </p:spPr>
        <p:txBody>
          <a:bodyPr wrap="square" rtlCol="0">
            <a:spAutoFit/>
          </a:bodyPr>
          <a:lstStyle/>
          <a:p>
            <a:r>
              <a:rPr lang="en-US" sz="2800" dirty="0">
                <a:solidFill>
                  <a:srgbClr val="FFFFFF"/>
                </a:solidFill>
                <a:latin typeface="Arial" panose="020B0604020202020204" pitchFamily="34" charset="0"/>
                <a:cs typeface="Arial" panose="020B0604020202020204" pitchFamily="34" charset="0"/>
              </a:rPr>
              <a:t>b) Sóng điện từ là </a:t>
            </a:r>
            <a:r>
              <a:rPr lang="en-US" sz="2800" dirty="0">
                <a:solidFill>
                  <a:srgbClr val="FFFF00"/>
                </a:solidFill>
                <a:latin typeface="Arial" panose="020B0604020202020204" pitchFamily="34" charset="0"/>
                <a:cs typeface="Arial" panose="020B0604020202020204" pitchFamily="34" charset="0"/>
              </a:rPr>
              <a:t>sóng ngang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Vec</a:t>
            </a:r>
            <a:r>
              <a:rPr lang="en-US" sz="2800" dirty="0">
                <a:solidFill>
                  <a:srgbClr val="FFFFFF"/>
                </a:solidFill>
                <a:latin typeface="Arial" panose="020B0604020202020204" pitchFamily="34" charset="0"/>
                <a:cs typeface="Arial" panose="020B0604020202020204" pitchFamily="34" charset="0"/>
              </a:rPr>
              <a:t> tơ E và B luôn vuông góc với nhau và vuông góc với phương truyền sóng</a:t>
            </a:r>
            <a:r>
              <a:rPr lang="en-US" sz="2800" dirty="0">
                <a:solidFill>
                  <a:srgbClr val="FFFFFF"/>
                </a:solidFill>
              </a:rPr>
              <a:t> </a:t>
            </a:r>
            <a:r>
              <a:rPr lang="en-US" sz="2800" dirty="0">
                <a:solidFill>
                  <a:srgbClr val="FFFFFF"/>
                </a:solidFill>
                <a:latin typeface="Arial" panose="020B0604020202020204" pitchFamily="34" charset="0"/>
                <a:cs typeface="Arial" panose="020B0604020202020204" pitchFamily="34" charset="0"/>
              </a:rPr>
              <a:t>Tại mỗi điểm 3 véc tơ tạo với nhau thành một tam diện thuận: </a:t>
            </a:r>
          </a:p>
          <a:p>
            <a:r>
              <a:rPr lang="en-US" sz="2800" dirty="0">
                <a:solidFill>
                  <a:srgbClr val="FFFFFF"/>
                </a:solidFill>
                <a:latin typeface="Arial" panose="020B0604020202020204" pitchFamily="34" charset="0"/>
                <a:cs typeface="Arial" panose="020B0604020202020204" pitchFamily="34" charset="0"/>
              </a:rPr>
              <a:t> </a:t>
            </a:r>
          </a:p>
        </p:txBody>
      </p:sp>
      <p:pic>
        <p:nvPicPr>
          <p:cNvPr id="24" name="Picture 23" descr="Diagram, histogram&#10;&#10;Description automatically generated">
            <a:extLst>
              <a:ext uri="{FF2B5EF4-FFF2-40B4-BE49-F238E27FC236}">
                <a16:creationId xmlns:a16="http://schemas.microsoft.com/office/drawing/2014/main" id="{B29B6B63-C945-4032-B808-B2EF42C3F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3531430"/>
            <a:ext cx="4724400" cy="3005544"/>
          </a:xfrm>
          <a:prstGeom prst="rect">
            <a:avLst/>
          </a:prstGeom>
        </p:spPr>
      </p:pic>
      <p:pic>
        <p:nvPicPr>
          <p:cNvPr id="3" name="Picture 2">
            <a:extLst>
              <a:ext uri="{FF2B5EF4-FFF2-40B4-BE49-F238E27FC236}">
                <a16:creationId xmlns:a16="http://schemas.microsoft.com/office/drawing/2014/main" id="{01B4C2A0-A883-4B8A-9CC1-C6A2E823773D}"/>
              </a:ext>
            </a:extLst>
          </p:cNvPr>
          <p:cNvPicPr>
            <a:picLocks noChangeAspect="1"/>
          </p:cNvPicPr>
          <p:nvPr/>
        </p:nvPicPr>
        <p:blipFill rotWithShape="1">
          <a:blip r:embed="rId5"/>
          <a:srcRect r="2015" b="6528"/>
          <a:stretch/>
        </p:blipFill>
        <p:spPr>
          <a:xfrm>
            <a:off x="909993" y="3539983"/>
            <a:ext cx="5223507" cy="2951981"/>
          </a:xfrm>
          <a:prstGeom prst="rect">
            <a:avLst/>
          </a:prstGeom>
        </p:spPr>
      </p:pic>
      <p:graphicFrame>
        <p:nvGraphicFramePr>
          <p:cNvPr id="16" name="Diagram 15">
            <a:extLst>
              <a:ext uri="{FF2B5EF4-FFF2-40B4-BE49-F238E27FC236}">
                <a16:creationId xmlns:a16="http://schemas.microsoft.com/office/drawing/2014/main" id="{9B9AC170-19A0-4F29-BD2A-7E27AAB4862A}"/>
              </a:ext>
            </a:extLst>
          </p:cNvPr>
          <p:cNvGraphicFramePr/>
          <p:nvPr>
            <p:extLst>
              <p:ext uri="{D42A27DB-BD31-4B8C-83A1-F6EECF244321}">
                <p14:modId xmlns:p14="http://schemas.microsoft.com/office/powerpoint/2010/main" val="1296649994"/>
              </p:ext>
            </p:extLst>
          </p:nvPr>
        </p:nvGraphicFramePr>
        <p:xfrm>
          <a:off x="6682672" y="321026"/>
          <a:ext cx="5094787" cy="523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7" name="Group 16">
            <a:extLst>
              <a:ext uri="{FF2B5EF4-FFF2-40B4-BE49-F238E27FC236}">
                <a16:creationId xmlns:a16="http://schemas.microsoft.com/office/drawing/2014/main" id="{1D0311F2-CE6C-42F5-A991-433A20D616DB}"/>
              </a:ext>
            </a:extLst>
          </p:cNvPr>
          <p:cNvGrpSpPr/>
          <p:nvPr/>
        </p:nvGrpSpPr>
        <p:grpSpPr>
          <a:xfrm>
            <a:off x="178741" y="426089"/>
            <a:ext cx="4002119" cy="541687"/>
            <a:chOff x="38033" y="2282878"/>
            <a:chExt cx="6309754" cy="756156"/>
          </a:xfrm>
        </p:grpSpPr>
        <p:grpSp>
          <p:nvGrpSpPr>
            <p:cNvPr id="18" name="Group 70">
              <a:extLst>
                <a:ext uri="{FF2B5EF4-FFF2-40B4-BE49-F238E27FC236}">
                  <a16:creationId xmlns:a16="http://schemas.microsoft.com/office/drawing/2014/main" id="{6B2A7E7D-D8BE-41B0-BAAD-0AB83505157E}"/>
                </a:ext>
              </a:extLst>
            </p:cNvPr>
            <p:cNvGrpSpPr>
              <a:grpSpLocks/>
            </p:cNvGrpSpPr>
            <p:nvPr/>
          </p:nvGrpSpPr>
          <p:grpSpPr bwMode="auto">
            <a:xfrm>
              <a:off x="368181" y="2294628"/>
              <a:ext cx="5979606" cy="693208"/>
              <a:chOff x="607011" y="3430752"/>
              <a:chExt cx="3079218" cy="1335216"/>
            </a:xfrm>
          </p:grpSpPr>
          <p:pic>
            <p:nvPicPr>
              <p:cNvPr id="26" name="Picture 25" descr="empty-green-rectangle">
                <a:extLst>
                  <a:ext uri="{FF2B5EF4-FFF2-40B4-BE49-F238E27FC236}">
                    <a16:creationId xmlns:a16="http://schemas.microsoft.com/office/drawing/2014/main" id="{10DAC90D-EA06-437D-B25B-30086167D2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011" y="3430752"/>
                <a:ext cx="3079218"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green-top-faded">
                <a:extLst>
                  <a:ext uri="{FF2B5EF4-FFF2-40B4-BE49-F238E27FC236}">
                    <a16:creationId xmlns:a16="http://schemas.microsoft.com/office/drawing/2014/main" id="{2A194523-E372-47EC-9363-C3CD9EA63F6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a:extLst>
                <a:ext uri="{FF2B5EF4-FFF2-40B4-BE49-F238E27FC236}">
                  <a16:creationId xmlns:a16="http://schemas.microsoft.com/office/drawing/2014/main" id="{6B289CD9-3DA9-45D9-8BD4-217F0CF816F7}"/>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5" name="Rectangle 1026060">
              <a:extLst>
                <a:ext uri="{FF2B5EF4-FFF2-40B4-BE49-F238E27FC236}">
                  <a16:creationId xmlns:a16="http://schemas.microsoft.com/office/drawing/2014/main" id="{E56948F8-5BC8-46AD-BE29-89C85B21F59D}"/>
                </a:ext>
              </a:extLst>
            </p:cNvPr>
            <p:cNvSpPr>
              <a:spLocks noChangeArrowheads="1"/>
            </p:cNvSpPr>
            <p:nvPr/>
          </p:nvSpPr>
          <p:spPr bwMode="auto">
            <a:xfrm>
              <a:off x="1190927" y="2282878"/>
              <a:ext cx="459174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800" i="1" dirty="0">
                  <a:solidFill>
                    <a:srgbClr val="FF0000"/>
                  </a:solidFill>
                  <a:cs typeface="Arial" panose="020B0604020202020204" pitchFamily="34" charset="0"/>
                </a:rPr>
                <a:t>Sóng điện từ </a:t>
              </a:r>
              <a:endParaRPr lang="en-US" sz="2800" b="0" i="1" dirty="0">
                <a:solidFill>
                  <a:srgbClr val="FF0000"/>
                </a:solidFill>
                <a:cs typeface="Arial" panose="020B0604020202020204" pitchFamily="34" charset="0"/>
              </a:endParaRPr>
            </a:p>
          </p:txBody>
        </p:sp>
      </p:grpSp>
    </p:spTree>
    <p:extLst>
      <p:ext uri="{BB962C8B-B14F-4D97-AF65-F5344CB8AC3E}">
        <p14:creationId xmlns:p14="http://schemas.microsoft.com/office/powerpoint/2010/main" val="1190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05733D0-33C1-4230-80D8-F9012FEF30A0}"/>
              </a:ext>
            </a:extLst>
          </p:cNvPr>
          <p:cNvSpPr txBox="1">
            <a:spLocks/>
          </p:cNvSpPr>
          <p:nvPr/>
        </p:nvSpPr>
        <p:spPr bwMode="auto">
          <a:xfrm>
            <a:off x="537385" y="1187418"/>
            <a:ext cx="6350737"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None/>
            </a:pPr>
            <a:r>
              <a:rPr lang="en-US" sz="2800" dirty="0">
                <a:solidFill>
                  <a:srgbClr val="FFFFFF"/>
                </a:solidFill>
                <a:latin typeface="Arial" panose="020B0604020202020204" pitchFamily="34" charset="0"/>
                <a:cs typeface="Arial" panose="020B0604020202020204" pitchFamily="34" charset="0"/>
              </a:rPr>
              <a:t>2. Những đặc điểm của sóng điện từ.</a:t>
            </a:r>
          </a:p>
        </p:txBody>
      </p:sp>
      <p:pic>
        <p:nvPicPr>
          <p:cNvPr id="16" name="Picture 15" descr="A picture containing text, athletic game, sport, colorful&#10;&#10;Description automatically generated">
            <a:extLst>
              <a:ext uri="{FF2B5EF4-FFF2-40B4-BE49-F238E27FC236}">
                <a16:creationId xmlns:a16="http://schemas.microsoft.com/office/drawing/2014/main" id="{F9F91307-B000-429F-BBB9-F2118C78D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16" y="3713484"/>
            <a:ext cx="4932816" cy="2447808"/>
          </a:xfrm>
          <a:prstGeom prst="rect">
            <a:avLst/>
          </a:prstGeom>
        </p:spPr>
      </p:pic>
      <p:grpSp>
        <p:nvGrpSpPr>
          <p:cNvPr id="19" name="Group 18">
            <a:extLst>
              <a:ext uri="{FF2B5EF4-FFF2-40B4-BE49-F238E27FC236}">
                <a16:creationId xmlns:a16="http://schemas.microsoft.com/office/drawing/2014/main" id="{CD1CC9A7-0054-40A4-8B5D-0F559695DF66}"/>
              </a:ext>
            </a:extLst>
          </p:cNvPr>
          <p:cNvGrpSpPr/>
          <p:nvPr/>
        </p:nvGrpSpPr>
        <p:grpSpPr>
          <a:xfrm>
            <a:off x="52080" y="2006474"/>
            <a:ext cx="11293522" cy="1384995"/>
            <a:chOff x="1314997" y="2125361"/>
            <a:chExt cx="2231091" cy="780121"/>
          </a:xfrm>
        </p:grpSpPr>
        <p:pic>
          <p:nvPicPr>
            <p:cNvPr id="21" name="Picture 4" descr="empty-blue-rectangle">
              <a:extLst>
                <a:ext uri="{FF2B5EF4-FFF2-40B4-BE49-F238E27FC236}">
                  <a16:creationId xmlns:a16="http://schemas.microsoft.com/office/drawing/2014/main" id="{2CE8B5D9-CAB9-436C-A979-9887CC198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26060">
              <a:extLst>
                <a:ext uri="{FF2B5EF4-FFF2-40B4-BE49-F238E27FC236}">
                  <a16:creationId xmlns:a16="http://schemas.microsoft.com/office/drawing/2014/main" id="{6667E653-834B-4D09-B202-D8F16951EE12}"/>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31AF6E85-46DC-4F0B-BFD6-D75B35E12858}"/>
              </a:ext>
            </a:extLst>
          </p:cNvPr>
          <p:cNvSpPr txBox="1"/>
          <p:nvPr/>
        </p:nvSpPr>
        <p:spPr>
          <a:xfrm>
            <a:off x="537385" y="2167481"/>
            <a:ext cx="10112185" cy="1384995"/>
          </a:xfrm>
          <a:prstGeom prst="rect">
            <a:avLst/>
          </a:prstGeom>
          <a:noFill/>
        </p:spPr>
        <p:txBody>
          <a:bodyPr wrap="square" rtlCol="0">
            <a:spAutoFit/>
          </a:bodyPr>
          <a:lstStyle/>
          <a:p>
            <a:r>
              <a:rPr lang="en-US" sz="2800" dirty="0">
                <a:solidFill>
                  <a:srgbClr val="FFFFFF"/>
                </a:solidFill>
                <a:latin typeface="Arial" panose="020B0604020202020204" pitchFamily="34" charset="0"/>
                <a:cs typeface="Arial" panose="020B0604020202020204" pitchFamily="34" charset="0"/>
              </a:rPr>
              <a:t>c) Trong sóng điện từ thì dao động của điện trường và của từ trường </a:t>
            </a:r>
            <a:r>
              <a:rPr lang="en-US" sz="2800" dirty="0">
                <a:solidFill>
                  <a:srgbClr val="FFFF00"/>
                </a:solidFill>
                <a:latin typeface="Arial" panose="020B0604020202020204" pitchFamily="34" charset="0"/>
                <a:cs typeface="Arial" panose="020B0604020202020204" pitchFamily="34" charset="0"/>
              </a:rPr>
              <a:t>tại một điểm </a:t>
            </a:r>
            <a:r>
              <a:rPr lang="en-US" sz="2800" dirty="0">
                <a:solidFill>
                  <a:srgbClr val="FFFFFF"/>
                </a:solidFill>
                <a:latin typeface="Arial" panose="020B0604020202020204" pitchFamily="34" charset="0"/>
                <a:cs typeface="Arial" panose="020B0604020202020204" pitchFamily="34" charset="0"/>
              </a:rPr>
              <a:t>luôn </a:t>
            </a:r>
            <a:r>
              <a:rPr lang="en-US" sz="2800" dirty="0">
                <a:solidFill>
                  <a:srgbClr val="FFFF00"/>
                </a:solidFill>
                <a:latin typeface="Arial" panose="020B0604020202020204" pitchFamily="34" charset="0"/>
                <a:cs typeface="Arial" panose="020B0604020202020204" pitchFamily="34" charset="0"/>
              </a:rPr>
              <a:t>đồng pha nhau</a:t>
            </a:r>
            <a:r>
              <a:rPr lang="en-US" sz="2800" dirty="0">
                <a:solidFill>
                  <a:srgbClr val="FFFFFF"/>
                </a:solidFill>
                <a:latin typeface="Arial" panose="020B0604020202020204" pitchFamily="34" charset="0"/>
                <a:cs typeface="Arial" panose="020B0604020202020204" pitchFamily="34" charset="0"/>
              </a:rPr>
              <a:t>.</a:t>
            </a:r>
          </a:p>
          <a:p>
            <a:r>
              <a:rPr lang="en-US" sz="2800" dirty="0">
                <a:solidFill>
                  <a:srgbClr val="FFFFFF"/>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C835B92F-8838-4B0F-AA8C-6FCDE144D16F}"/>
              </a:ext>
            </a:extLst>
          </p:cNvPr>
          <p:cNvPicPr>
            <a:picLocks noChangeAspect="1"/>
          </p:cNvPicPr>
          <p:nvPr/>
        </p:nvPicPr>
        <p:blipFill>
          <a:blip r:embed="rId5"/>
          <a:stretch>
            <a:fillRect/>
          </a:stretch>
        </p:blipFill>
        <p:spPr>
          <a:xfrm>
            <a:off x="6096000" y="3760470"/>
            <a:ext cx="4842532" cy="2390854"/>
          </a:xfrm>
          <a:prstGeom prst="rect">
            <a:avLst/>
          </a:prstGeom>
        </p:spPr>
      </p:pic>
      <p:graphicFrame>
        <p:nvGraphicFramePr>
          <p:cNvPr id="28" name="Diagram 27">
            <a:extLst>
              <a:ext uri="{FF2B5EF4-FFF2-40B4-BE49-F238E27FC236}">
                <a16:creationId xmlns:a16="http://schemas.microsoft.com/office/drawing/2014/main" id="{0E494682-8D71-4104-8203-FC3696DBD878}"/>
              </a:ext>
            </a:extLst>
          </p:cNvPr>
          <p:cNvGraphicFramePr/>
          <p:nvPr>
            <p:extLst>
              <p:ext uri="{D42A27DB-BD31-4B8C-83A1-F6EECF244321}">
                <p14:modId xmlns:p14="http://schemas.microsoft.com/office/powerpoint/2010/main" val="1296649994"/>
              </p:ext>
            </p:extLst>
          </p:nvPr>
        </p:nvGraphicFramePr>
        <p:xfrm>
          <a:off x="6682672" y="321026"/>
          <a:ext cx="5094787" cy="523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9" name="Group 28">
            <a:extLst>
              <a:ext uri="{FF2B5EF4-FFF2-40B4-BE49-F238E27FC236}">
                <a16:creationId xmlns:a16="http://schemas.microsoft.com/office/drawing/2014/main" id="{07879B5C-DADB-49CB-9093-25E5D729C9F4}"/>
              </a:ext>
            </a:extLst>
          </p:cNvPr>
          <p:cNvGrpSpPr/>
          <p:nvPr/>
        </p:nvGrpSpPr>
        <p:grpSpPr>
          <a:xfrm>
            <a:off x="178741" y="426089"/>
            <a:ext cx="4002119" cy="541687"/>
            <a:chOff x="38033" y="2282878"/>
            <a:chExt cx="6309754" cy="756156"/>
          </a:xfrm>
        </p:grpSpPr>
        <p:grpSp>
          <p:nvGrpSpPr>
            <p:cNvPr id="30" name="Group 70">
              <a:extLst>
                <a:ext uri="{FF2B5EF4-FFF2-40B4-BE49-F238E27FC236}">
                  <a16:creationId xmlns:a16="http://schemas.microsoft.com/office/drawing/2014/main" id="{C072C961-623A-450B-BB7D-C02138631593}"/>
                </a:ext>
              </a:extLst>
            </p:cNvPr>
            <p:cNvGrpSpPr>
              <a:grpSpLocks/>
            </p:cNvGrpSpPr>
            <p:nvPr/>
          </p:nvGrpSpPr>
          <p:grpSpPr bwMode="auto">
            <a:xfrm>
              <a:off x="368181" y="2294628"/>
              <a:ext cx="5979606" cy="693208"/>
              <a:chOff x="607011" y="3430752"/>
              <a:chExt cx="3079218" cy="1335216"/>
            </a:xfrm>
          </p:grpSpPr>
          <p:pic>
            <p:nvPicPr>
              <p:cNvPr id="33" name="Picture 32" descr="empty-green-rectangle">
                <a:extLst>
                  <a:ext uri="{FF2B5EF4-FFF2-40B4-BE49-F238E27FC236}">
                    <a16:creationId xmlns:a16="http://schemas.microsoft.com/office/drawing/2014/main" id="{097D7AA3-D131-4349-939E-A361E36C0A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011" y="3430752"/>
                <a:ext cx="3079218"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green-top-faded">
                <a:extLst>
                  <a:ext uri="{FF2B5EF4-FFF2-40B4-BE49-F238E27FC236}">
                    <a16:creationId xmlns:a16="http://schemas.microsoft.com/office/drawing/2014/main" id="{3F1DF667-5E1A-4149-99FA-CB606D4EC65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id="{FA6E6C12-D6E8-4C68-ACA8-B78818252B9D}"/>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2" name="Rectangle 1026060">
              <a:extLst>
                <a:ext uri="{FF2B5EF4-FFF2-40B4-BE49-F238E27FC236}">
                  <a16:creationId xmlns:a16="http://schemas.microsoft.com/office/drawing/2014/main" id="{3A61B245-19A1-4E0A-8619-C1B9F4C28841}"/>
                </a:ext>
              </a:extLst>
            </p:cNvPr>
            <p:cNvSpPr>
              <a:spLocks noChangeArrowheads="1"/>
            </p:cNvSpPr>
            <p:nvPr/>
          </p:nvSpPr>
          <p:spPr bwMode="auto">
            <a:xfrm>
              <a:off x="1190927" y="2282878"/>
              <a:ext cx="459174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800" i="1" dirty="0">
                  <a:solidFill>
                    <a:srgbClr val="FF0000"/>
                  </a:solidFill>
                  <a:cs typeface="Arial" panose="020B0604020202020204" pitchFamily="34" charset="0"/>
                </a:rPr>
                <a:t>Sóng điện từ </a:t>
              </a:r>
              <a:endParaRPr lang="en-US" sz="2800" b="0" i="1" dirty="0">
                <a:solidFill>
                  <a:srgbClr val="FF0000"/>
                </a:solidFill>
                <a:cs typeface="Arial" panose="020B0604020202020204" pitchFamily="34" charset="0"/>
              </a:endParaRPr>
            </a:p>
          </p:txBody>
        </p:sp>
      </p:grpSp>
    </p:spTree>
    <p:extLst>
      <p:ext uri="{BB962C8B-B14F-4D97-AF65-F5344CB8AC3E}">
        <p14:creationId xmlns:p14="http://schemas.microsoft.com/office/powerpoint/2010/main" val="287692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05733D0-33C1-4230-80D8-F9012FEF30A0}"/>
              </a:ext>
            </a:extLst>
          </p:cNvPr>
          <p:cNvSpPr txBox="1">
            <a:spLocks/>
          </p:cNvSpPr>
          <p:nvPr/>
        </p:nvSpPr>
        <p:spPr bwMode="auto">
          <a:xfrm>
            <a:off x="331935" y="1145151"/>
            <a:ext cx="6350737"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Những đặc điểm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của sóng điện từ.</a:t>
            </a:r>
          </a:p>
        </p:txBody>
      </p:sp>
      <p:grpSp>
        <p:nvGrpSpPr>
          <p:cNvPr id="20" name="Group 19">
            <a:extLst>
              <a:ext uri="{FF2B5EF4-FFF2-40B4-BE49-F238E27FC236}">
                <a16:creationId xmlns:a16="http://schemas.microsoft.com/office/drawing/2014/main" id="{22803912-C2A8-4810-9D14-9EAD625AE4F9}"/>
              </a:ext>
            </a:extLst>
          </p:cNvPr>
          <p:cNvGrpSpPr/>
          <p:nvPr/>
        </p:nvGrpSpPr>
        <p:grpSpPr>
          <a:xfrm>
            <a:off x="52080" y="4536391"/>
            <a:ext cx="12018360" cy="2092152"/>
            <a:chOff x="1284150" y="1310208"/>
            <a:chExt cx="2238817" cy="1552658"/>
          </a:xfrm>
        </p:grpSpPr>
        <p:pic>
          <p:nvPicPr>
            <p:cNvPr id="24" name="Picture 4" descr="empty-blue-rectangle">
              <a:extLst>
                <a:ext uri="{FF2B5EF4-FFF2-40B4-BE49-F238E27FC236}">
                  <a16:creationId xmlns:a16="http://schemas.microsoft.com/office/drawing/2014/main" id="{D59EE12D-53C5-4562-8AC1-51221B81D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284150" y="1310208"/>
              <a:ext cx="2238817" cy="155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026060">
              <a:extLst>
                <a:ext uri="{FF2B5EF4-FFF2-40B4-BE49-F238E27FC236}">
                  <a16:creationId xmlns:a16="http://schemas.microsoft.com/office/drawing/2014/main" id="{4818DCAA-1A94-4AEA-9DFF-175B084079C0}"/>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6" name="TextBox 25">
            <a:extLst>
              <a:ext uri="{FF2B5EF4-FFF2-40B4-BE49-F238E27FC236}">
                <a16:creationId xmlns:a16="http://schemas.microsoft.com/office/drawing/2014/main" id="{0F4340E7-8FD8-4381-8641-BCB41A6B48D1}"/>
              </a:ext>
            </a:extLst>
          </p:cNvPr>
          <p:cNvSpPr txBox="1"/>
          <p:nvPr/>
        </p:nvSpPr>
        <p:spPr>
          <a:xfrm>
            <a:off x="713669" y="5712536"/>
            <a:ext cx="1093784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 Sóng điện từ mang năng lượng. Tần số càng cao thì năng lượng sóng càng lớn và sóng truyền càng xa </a:t>
            </a:r>
          </a:p>
        </p:txBody>
      </p:sp>
      <p:sp>
        <p:nvSpPr>
          <p:cNvPr id="27" name="TextBox 26">
            <a:extLst>
              <a:ext uri="{FF2B5EF4-FFF2-40B4-BE49-F238E27FC236}">
                <a16:creationId xmlns:a16="http://schemas.microsoft.com/office/drawing/2014/main" id="{D3859D47-84B4-4A2B-B067-9B50FF93C2BA}"/>
              </a:ext>
            </a:extLst>
          </p:cNvPr>
          <p:cNvSpPr txBox="1"/>
          <p:nvPr/>
        </p:nvSpPr>
        <p:spPr>
          <a:xfrm>
            <a:off x="678929" y="4599645"/>
            <a:ext cx="10764662"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 Sóng điện từ tuân theo định luật truyền thẳng, phản xạ, khúc xạ, giao thoa, nhiễu xạ như sóng ánh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graphicFrame>
        <p:nvGraphicFramePr>
          <p:cNvPr id="16" name="Diagram 15">
            <a:extLst>
              <a:ext uri="{FF2B5EF4-FFF2-40B4-BE49-F238E27FC236}">
                <a16:creationId xmlns:a16="http://schemas.microsoft.com/office/drawing/2014/main" id="{ACED0AB7-EFED-4A2A-87B0-61413D4BB3BE}"/>
              </a:ext>
            </a:extLst>
          </p:cNvPr>
          <p:cNvGraphicFramePr/>
          <p:nvPr>
            <p:extLst>
              <p:ext uri="{D42A27DB-BD31-4B8C-83A1-F6EECF244321}">
                <p14:modId xmlns:p14="http://schemas.microsoft.com/office/powerpoint/2010/main" val="1296649994"/>
              </p:ext>
            </p:extLst>
          </p:nvPr>
        </p:nvGraphicFramePr>
        <p:xfrm>
          <a:off x="6682672" y="321026"/>
          <a:ext cx="5094787" cy="523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7" name="Group 16">
            <a:extLst>
              <a:ext uri="{FF2B5EF4-FFF2-40B4-BE49-F238E27FC236}">
                <a16:creationId xmlns:a16="http://schemas.microsoft.com/office/drawing/2014/main" id="{FC173A98-C6EB-437A-9F23-A2BA72C14814}"/>
              </a:ext>
            </a:extLst>
          </p:cNvPr>
          <p:cNvGrpSpPr/>
          <p:nvPr/>
        </p:nvGrpSpPr>
        <p:grpSpPr>
          <a:xfrm>
            <a:off x="178741" y="426089"/>
            <a:ext cx="4002119" cy="541687"/>
            <a:chOff x="38033" y="2282878"/>
            <a:chExt cx="6309754" cy="756156"/>
          </a:xfrm>
        </p:grpSpPr>
        <p:grpSp>
          <p:nvGrpSpPr>
            <p:cNvPr id="18" name="Group 70">
              <a:extLst>
                <a:ext uri="{FF2B5EF4-FFF2-40B4-BE49-F238E27FC236}">
                  <a16:creationId xmlns:a16="http://schemas.microsoft.com/office/drawing/2014/main" id="{ACBC97AB-B8F2-4DE7-BEA2-47743588941E}"/>
                </a:ext>
              </a:extLst>
            </p:cNvPr>
            <p:cNvGrpSpPr>
              <a:grpSpLocks/>
            </p:cNvGrpSpPr>
            <p:nvPr/>
          </p:nvGrpSpPr>
          <p:grpSpPr bwMode="auto">
            <a:xfrm>
              <a:off x="368181" y="2294628"/>
              <a:ext cx="5979606" cy="693208"/>
              <a:chOff x="607011" y="3430752"/>
              <a:chExt cx="3079218" cy="1335216"/>
            </a:xfrm>
          </p:grpSpPr>
          <p:pic>
            <p:nvPicPr>
              <p:cNvPr id="22" name="Picture 21" descr="empty-green-rectangle">
                <a:extLst>
                  <a:ext uri="{FF2B5EF4-FFF2-40B4-BE49-F238E27FC236}">
                    <a16:creationId xmlns:a16="http://schemas.microsoft.com/office/drawing/2014/main" id="{308DC620-55D3-44F8-A3BF-96963A3105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011" y="3430752"/>
                <a:ext cx="3079218"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green-top-faded">
                <a:extLst>
                  <a:ext uri="{FF2B5EF4-FFF2-40B4-BE49-F238E27FC236}">
                    <a16:creationId xmlns:a16="http://schemas.microsoft.com/office/drawing/2014/main" id="{DB45DC54-BF0B-478D-8CBF-948F194D7D0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A2545A0F-7971-4FBB-9585-F037ABF0E7DE}"/>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1" name="Rectangle 1026060">
              <a:extLst>
                <a:ext uri="{FF2B5EF4-FFF2-40B4-BE49-F238E27FC236}">
                  <a16:creationId xmlns:a16="http://schemas.microsoft.com/office/drawing/2014/main" id="{A3E6AFA1-1CAC-4F0C-AC4B-F05CD71E190A}"/>
                </a:ext>
              </a:extLst>
            </p:cNvPr>
            <p:cNvSpPr>
              <a:spLocks noChangeArrowheads="1"/>
            </p:cNvSpPr>
            <p:nvPr/>
          </p:nvSpPr>
          <p:spPr bwMode="auto">
            <a:xfrm>
              <a:off x="1190927" y="2282878"/>
              <a:ext cx="459174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800" i="1" dirty="0">
                  <a:solidFill>
                    <a:srgbClr val="FF0000"/>
                  </a:solidFill>
                  <a:cs typeface="Arial" panose="020B0604020202020204" pitchFamily="34" charset="0"/>
                </a:rPr>
                <a:t>Sóng điện từ </a:t>
              </a:r>
              <a:endParaRPr lang="en-US" sz="2800" b="0" i="1" dirty="0">
                <a:solidFill>
                  <a:srgbClr val="FF0000"/>
                </a:solidFill>
                <a:cs typeface="Arial" panose="020B0604020202020204" pitchFamily="34" charset="0"/>
              </a:endParaRPr>
            </a:p>
          </p:txBody>
        </p:sp>
      </p:grpSp>
      <p:pic>
        <p:nvPicPr>
          <p:cNvPr id="2" name="dd 4-sdt">
            <a:hlinkClick r:id="" action="ppaction://media"/>
            <a:extLst>
              <a:ext uri="{FF2B5EF4-FFF2-40B4-BE49-F238E27FC236}">
                <a16:creationId xmlns:a16="http://schemas.microsoft.com/office/drawing/2014/main" id="{A948A00F-3453-4FB5-88EB-B3734C02CED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180860" y="976428"/>
            <a:ext cx="7473393" cy="3456444"/>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p:spPr>
      </p:pic>
    </p:spTree>
    <p:extLst>
      <p:ext uri="{BB962C8B-B14F-4D97-AF65-F5344CB8AC3E}">
        <p14:creationId xmlns:p14="http://schemas.microsoft.com/office/powerpoint/2010/main" val="32305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ÁC LOẠI SÓNG VÔ TUYẾN">
            <a:hlinkClick r:id="" action="ppaction://media"/>
            <a:extLst>
              <a:ext uri="{FF2B5EF4-FFF2-40B4-BE49-F238E27FC236}">
                <a16:creationId xmlns:a16="http://schemas.microsoft.com/office/drawing/2014/main" id="{A4FA135F-FA2E-43DB-835F-0A05220142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657" y="634181"/>
            <a:ext cx="11371045" cy="5928851"/>
          </a:xfrm>
          <a:prstGeom prst="rect">
            <a:avLst/>
          </a:prstGeom>
          <a:ln w="88900" cap="sq" cmpd="thickThin">
            <a:solidFill>
              <a:srgbClr val="000000"/>
            </a:solidFill>
            <a:prstDash val="solid"/>
            <a:miter lim="800000"/>
          </a:ln>
          <a:effectLst>
            <a:innerShdw blurRad="76200">
              <a:srgbClr val="000000"/>
            </a:innerShdw>
          </a:effectLst>
        </p:spPr>
      </p:pic>
      <p:sp>
        <p:nvSpPr>
          <p:cNvPr id="8" name="Content Placeholder 2">
            <a:extLst>
              <a:ext uri="{FF2B5EF4-FFF2-40B4-BE49-F238E27FC236}">
                <a16:creationId xmlns:a16="http://schemas.microsoft.com/office/drawing/2014/main" id="{FDAAAB72-0FE7-458A-8EEE-8A64FC3CD80C}"/>
              </a:ext>
            </a:extLst>
          </p:cNvPr>
          <p:cNvSpPr txBox="1">
            <a:spLocks/>
          </p:cNvSpPr>
          <p:nvPr/>
        </p:nvSpPr>
        <p:spPr bwMode="auto">
          <a:xfrm>
            <a:off x="399175" y="138092"/>
            <a:ext cx="6350737"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None/>
            </a:pPr>
            <a:r>
              <a:rPr lang="en-US" sz="2500" dirty="0">
                <a:solidFill>
                  <a:srgbClr val="FFFFFF"/>
                </a:solidFill>
                <a:latin typeface="Arial" panose="020B0604020202020204" pitchFamily="34" charset="0"/>
                <a:cs typeface="Arial" panose="020B0604020202020204" pitchFamily="34" charset="0"/>
              </a:rPr>
              <a:t>2. Những đặc điểm của sóng điện từ.</a:t>
            </a:r>
          </a:p>
        </p:txBody>
      </p:sp>
      <p:grpSp>
        <p:nvGrpSpPr>
          <p:cNvPr id="12" name="Group 11">
            <a:extLst>
              <a:ext uri="{FF2B5EF4-FFF2-40B4-BE49-F238E27FC236}">
                <a16:creationId xmlns:a16="http://schemas.microsoft.com/office/drawing/2014/main" id="{041E9768-C9DE-45FD-AB7F-7610885692A3}"/>
              </a:ext>
            </a:extLst>
          </p:cNvPr>
          <p:cNvGrpSpPr/>
          <p:nvPr/>
        </p:nvGrpSpPr>
        <p:grpSpPr>
          <a:xfrm>
            <a:off x="7433097" y="46461"/>
            <a:ext cx="4002119" cy="541687"/>
            <a:chOff x="38033" y="2291555"/>
            <a:chExt cx="6309754" cy="756156"/>
          </a:xfrm>
        </p:grpSpPr>
        <p:grpSp>
          <p:nvGrpSpPr>
            <p:cNvPr id="14" name="Group 70">
              <a:extLst>
                <a:ext uri="{FF2B5EF4-FFF2-40B4-BE49-F238E27FC236}">
                  <a16:creationId xmlns:a16="http://schemas.microsoft.com/office/drawing/2014/main" id="{FE4E815D-56F4-40EE-B980-83261948651E}"/>
                </a:ext>
              </a:extLst>
            </p:cNvPr>
            <p:cNvGrpSpPr>
              <a:grpSpLocks/>
            </p:cNvGrpSpPr>
            <p:nvPr/>
          </p:nvGrpSpPr>
          <p:grpSpPr bwMode="auto">
            <a:xfrm>
              <a:off x="368181" y="2294628"/>
              <a:ext cx="5979606" cy="693208"/>
              <a:chOff x="607011" y="3430752"/>
              <a:chExt cx="3079218" cy="1335216"/>
            </a:xfrm>
          </p:grpSpPr>
          <p:pic>
            <p:nvPicPr>
              <p:cNvPr id="17" name="Picture 16" descr="empty-green-rectangle">
                <a:extLst>
                  <a:ext uri="{FF2B5EF4-FFF2-40B4-BE49-F238E27FC236}">
                    <a16:creationId xmlns:a16="http://schemas.microsoft.com/office/drawing/2014/main" id="{41FBAFAE-81EB-4CD3-B301-5123ED012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011" y="3430752"/>
                <a:ext cx="3079218"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green-top-faded">
                <a:extLst>
                  <a:ext uri="{FF2B5EF4-FFF2-40B4-BE49-F238E27FC236}">
                    <a16:creationId xmlns:a16="http://schemas.microsoft.com/office/drawing/2014/main" id="{A7858EB4-EF4A-431B-882E-046F4D4229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2FE4AB83-657D-4403-A7DB-5AAC14E6A57A}"/>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6" name="Rectangle 1026060">
              <a:extLst>
                <a:ext uri="{FF2B5EF4-FFF2-40B4-BE49-F238E27FC236}">
                  <a16:creationId xmlns:a16="http://schemas.microsoft.com/office/drawing/2014/main" id="{3E604D1E-863D-4C60-BA1C-F7678D4A34EE}"/>
                </a:ext>
              </a:extLst>
            </p:cNvPr>
            <p:cNvSpPr>
              <a:spLocks noChangeArrowheads="1"/>
            </p:cNvSpPr>
            <p:nvPr/>
          </p:nvSpPr>
          <p:spPr bwMode="auto">
            <a:xfrm>
              <a:off x="824698" y="2291555"/>
              <a:ext cx="459174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800" i="1" dirty="0">
                  <a:solidFill>
                    <a:srgbClr val="FF0000"/>
                  </a:solidFill>
                  <a:cs typeface="Arial" panose="020B0604020202020204" pitchFamily="34" charset="0"/>
                </a:rPr>
                <a:t>Sóng điện từ </a:t>
              </a:r>
              <a:endParaRPr lang="en-US" sz="2800" b="0" i="1" dirty="0">
                <a:solidFill>
                  <a:srgbClr val="FF0000"/>
                </a:solidFill>
                <a:cs typeface="Arial" panose="020B0604020202020204" pitchFamily="34" charset="0"/>
              </a:endParaRPr>
            </a:p>
          </p:txBody>
        </p:sp>
      </p:grpSp>
    </p:spTree>
    <p:extLst>
      <p:ext uri="{BB962C8B-B14F-4D97-AF65-F5344CB8AC3E}">
        <p14:creationId xmlns:p14="http://schemas.microsoft.com/office/powerpoint/2010/main" val="109836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08516" y="2981274"/>
            <a:ext cx="2163651" cy="523220"/>
          </a:xfrm>
          <a:prstGeom prst="rect">
            <a:avLst/>
          </a:prstGeom>
        </p:spPr>
        <p:txBody>
          <a:bodyPr wrap="square">
            <a:spAutoFit/>
          </a:bodyPr>
          <a:lstStyle/>
          <a:p>
            <a:pPr algn="ctr">
              <a:spcBef>
                <a:spcPct val="50000"/>
              </a:spcBef>
            </a:pPr>
            <a:r>
              <a:rPr lang="en-US" sz="2800" b="1" dirty="0" err="1">
                <a:solidFill>
                  <a:srgbClr val="FFFFFF"/>
                </a:solidFill>
                <a:latin typeface="Arial" panose="020B0604020202020204" pitchFamily="34" charset="0"/>
                <a:cs typeface="Arial" panose="020B0604020202020204" pitchFamily="34" charset="0"/>
              </a:rPr>
              <a:t>Phân</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loại</a:t>
            </a:r>
            <a:r>
              <a:rPr lang="en-US" sz="2800" b="1" dirty="0">
                <a:solidFill>
                  <a:srgbClr val="FFFFFF"/>
                </a:solidFill>
                <a:latin typeface="Arial" panose="020B0604020202020204" pitchFamily="34" charset="0"/>
                <a:cs typeface="Arial" panose="020B0604020202020204" pitchFamily="34" charset="0"/>
              </a:rPr>
              <a:t>:</a:t>
            </a:r>
          </a:p>
        </p:txBody>
      </p:sp>
      <p:graphicFrame>
        <p:nvGraphicFramePr>
          <p:cNvPr id="5" name="Group 64"/>
          <p:cNvGraphicFramePr>
            <a:graphicFrameLocks/>
          </p:cNvGraphicFramePr>
          <p:nvPr>
            <p:extLst>
              <p:ext uri="{D42A27DB-BD31-4B8C-83A1-F6EECF244321}">
                <p14:modId xmlns:p14="http://schemas.microsoft.com/office/powerpoint/2010/main" val="95480561"/>
              </p:ext>
            </p:extLst>
          </p:nvPr>
        </p:nvGraphicFramePr>
        <p:xfrm>
          <a:off x="5206181" y="3731342"/>
          <a:ext cx="6709993" cy="2507390"/>
        </p:xfrm>
        <a:graphic>
          <a:graphicData uri="http://schemas.openxmlformats.org/drawingml/2006/table">
            <a:tbl>
              <a:tblPr>
                <a:tableStyleId>{69CF1AB2-1976-4502-BF36-3FF5EA218861}</a:tableStyleId>
              </a:tblPr>
              <a:tblGrid>
                <a:gridCol w="2141897">
                  <a:extLst>
                    <a:ext uri="{9D8B030D-6E8A-4147-A177-3AD203B41FA5}">
                      <a16:colId xmlns:a16="http://schemas.microsoft.com/office/drawing/2014/main" val="20000"/>
                    </a:ext>
                  </a:extLst>
                </a:gridCol>
                <a:gridCol w="2363286">
                  <a:extLst>
                    <a:ext uri="{9D8B030D-6E8A-4147-A177-3AD203B41FA5}">
                      <a16:colId xmlns:a16="http://schemas.microsoft.com/office/drawing/2014/main" val="20001"/>
                    </a:ext>
                  </a:extLst>
                </a:gridCol>
                <a:gridCol w="2204810">
                  <a:extLst>
                    <a:ext uri="{9D8B030D-6E8A-4147-A177-3AD203B41FA5}">
                      <a16:colId xmlns:a16="http://schemas.microsoft.com/office/drawing/2014/main" val="20002"/>
                    </a:ext>
                  </a:extLst>
                </a:gridCol>
              </a:tblGrid>
              <a:tr h="5014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err="1">
                          <a:ln>
                            <a:noFill/>
                          </a:ln>
                          <a:solidFill>
                            <a:schemeClr val="bg2">
                              <a:lumMod val="25000"/>
                            </a:schemeClr>
                          </a:solidFill>
                          <a:effectLst/>
                        </a:rPr>
                        <a:t>Loại</a:t>
                      </a:r>
                      <a:r>
                        <a:rPr kumimoji="0" lang="en-US" sz="2500" b="0" u="none" strike="noStrike" cap="none" normalizeH="0" baseline="0" dirty="0">
                          <a:ln>
                            <a:noFill/>
                          </a:ln>
                          <a:solidFill>
                            <a:schemeClr val="bg2">
                              <a:lumMod val="25000"/>
                            </a:schemeClr>
                          </a:solidFill>
                          <a:effectLst/>
                        </a:rPr>
                        <a:t> </a:t>
                      </a:r>
                      <a:r>
                        <a:rPr kumimoji="0" lang="en-US" sz="2500" b="0" u="none" strike="noStrike" cap="none" normalizeH="0" baseline="0" dirty="0" err="1">
                          <a:ln>
                            <a:noFill/>
                          </a:ln>
                          <a:solidFill>
                            <a:schemeClr val="bg2">
                              <a:lumMod val="25000"/>
                            </a:schemeClr>
                          </a:solidFill>
                          <a:effectLst/>
                        </a:rPr>
                        <a:t>sóng</a:t>
                      </a:r>
                      <a:r>
                        <a:rPr kumimoji="0" lang="en-US" sz="2500" b="0" u="none" strike="noStrike" cap="none" normalizeH="0" baseline="0" dirty="0">
                          <a:ln>
                            <a:noFill/>
                          </a:ln>
                          <a:solidFill>
                            <a:schemeClr val="bg2">
                              <a:lumMod val="25000"/>
                            </a:schemeClr>
                          </a:solidFill>
                          <a:effectLst/>
                        </a:rPr>
                        <a:t> </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a:ln>
                            <a:noFill/>
                          </a:ln>
                          <a:solidFill>
                            <a:schemeClr val="bg2">
                              <a:lumMod val="25000"/>
                            </a:schemeClr>
                          </a:solidFill>
                          <a:effectLst/>
                        </a:rPr>
                        <a:t>Tần số </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err="1">
                          <a:ln>
                            <a:noFill/>
                          </a:ln>
                          <a:solidFill>
                            <a:schemeClr val="bg2">
                              <a:lumMod val="25000"/>
                            </a:schemeClr>
                          </a:solidFill>
                          <a:effectLst/>
                        </a:rPr>
                        <a:t>Bước</a:t>
                      </a:r>
                      <a:r>
                        <a:rPr kumimoji="0" lang="en-US" sz="2500" b="0" u="none" strike="noStrike" cap="none" normalizeH="0" baseline="0" dirty="0">
                          <a:ln>
                            <a:noFill/>
                          </a:ln>
                          <a:solidFill>
                            <a:schemeClr val="bg2">
                              <a:lumMod val="25000"/>
                            </a:schemeClr>
                          </a:solidFill>
                          <a:effectLst/>
                        </a:rPr>
                        <a:t> </a:t>
                      </a:r>
                      <a:r>
                        <a:rPr kumimoji="0" lang="en-US" sz="2500" b="0" u="none" strike="noStrike" cap="none" normalizeH="0" baseline="0" dirty="0" err="1">
                          <a:ln>
                            <a:noFill/>
                          </a:ln>
                          <a:solidFill>
                            <a:schemeClr val="bg2">
                              <a:lumMod val="25000"/>
                            </a:schemeClr>
                          </a:solidFill>
                          <a:effectLst/>
                        </a:rPr>
                        <a:t>sóng</a:t>
                      </a:r>
                      <a:r>
                        <a:rPr kumimoji="0" lang="en-US" sz="2500" b="0" u="none" strike="noStrike" cap="none" normalizeH="0" baseline="0" dirty="0">
                          <a:ln>
                            <a:noFill/>
                          </a:ln>
                          <a:solidFill>
                            <a:schemeClr val="bg2">
                              <a:lumMod val="25000"/>
                            </a:schemeClr>
                          </a:solidFill>
                          <a:effectLst/>
                        </a:rPr>
                        <a:t> </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0"/>
                  </a:ext>
                </a:extLst>
              </a:tr>
              <a:tr h="5014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err="1">
                          <a:ln>
                            <a:noFill/>
                          </a:ln>
                          <a:solidFill>
                            <a:schemeClr val="bg2">
                              <a:lumMod val="25000"/>
                            </a:schemeClr>
                          </a:solidFill>
                          <a:effectLst/>
                        </a:rPr>
                        <a:t>Sóng</a:t>
                      </a:r>
                      <a:r>
                        <a:rPr kumimoji="0" lang="en-US" sz="2500" b="0" u="none" strike="noStrike" cap="none" normalizeH="0" baseline="0" dirty="0">
                          <a:ln>
                            <a:noFill/>
                          </a:ln>
                          <a:solidFill>
                            <a:schemeClr val="bg2">
                              <a:lumMod val="25000"/>
                            </a:schemeClr>
                          </a:solidFill>
                          <a:effectLst/>
                        </a:rPr>
                        <a:t> </a:t>
                      </a:r>
                      <a:r>
                        <a:rPr kumimoji="0" lang="en-US" sz="2500" b="0" u="none" strike="noStrike" cap="none" normalizeH="0" baseline="0" dirty="0" err="1">
                          <a:ln>
                            <a:noFill/>
                          </a:ln>
                          <a:solidFill>
                            <a:schemeClr val="bg2">
                              <a:lumMod val="25000"/>
                            </a:schemeClr>
                          </a:solidFill>
                          <a:effectLst/>
                        </a:rPr>
                        <a:t>dài</a:t>
                      </a:r>
                      <a:r>
                        <a:rPr kumimoji="0" lang="en-US" sz="2500" b="0" u="none" strike="noStrike" cap="none" normalizeH="0" baseline="0" dirty="0">
                          <a:ln>
                            <a:noFill/>
                          </a:ln>
                          <a:solidFill>
                            <a:schemeClr val="bg2">
                              <a:lumMod val="25000"/>
                            </a:schemeClr>
                          </a:solidFill>
                          <a:effectLst/>
                        </a:rPr>
                        <a:t> </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a:ln>
                            <a:noFill/>
                          </a:ln>
                          <a:solidFill>
                            <a:schemeClr val="bg2">
                              <a:lumMod val="25000"/>
                            </a:schemeClr>
                          </a:solidFill>
                          <a:effectLst/>
                        </a:rPr>
                        <a:t>30-300 kHz</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a:ln>
                            <a:noFill/>
                          </a:ln>
                          <a:solidFill>
                            <a:schemeClr val="bg2">
                              <a:lumMod val="25000"/>
                            </a:schemeClr>
                          </a:solidFill>
                          <a:effectLst/>
                        </a:rPr>
                        <a:t>10km – 1km</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1"/>
                  </a:ext>
                </a:extLst>
              </a:tr>
              <a:tr h="5014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err="1">
                          <a:ln>
                            <a:noFill/>
                          </a:ln>
                          <a:solidFill>
                            <a:schemeClr val="bg2">
                              <a:lumMod val="25000"/>
                            </a:schemeClr>
                          </a:solidFill>
                          <a:effectLst/>
                        </a:rPr>
                        <a:t>Sóng</a:t>
                      </a:r>
                      <a:r>
                        <a:rPr kumimoji="0" lang="en-US" sz="2500" b="0" u="none" strike="noStrike" cap="none" normalizeH="0" baseline="0" dirty="0">
                          <a:ln>
                            <a:noFill/>
                          </a:ln>
                          <a:solidFill>
                            <a:schemeClr val="bg2">
                              <a:lumMod val="25000"/>
                            </a:schemeClr>
                          </a:solidFill>
                          <a:effectLst/>
                        </a:rPr>
                        <a:t> </a:t>
                      </a:r>
                      <a:r>
                        <a:rPr kumimoji="0" lang="en-US" sz="2500" b="0" u="none" strike="noStrike" cap="none" normalizeH="0" baseline="0" dirty="0" err="1">
                          <a:ln>
                            <a:noFill/>
                          </a:ln>
                          <a:solidFill>
                            <a:schemeClr val="bg2">
                              <a:lumMod val="25000"/>
                            </a:schemeClr>
                          </a:solidFill>
                          <a:effectLst/>
                        </a:rPr>
                        <a:t>trung</a:t>
                      </a:r>
                      <a:r>
                        <a:rPr kumimoji="0" lang="en-US" sz="2500" b="0" u="none" strike="noStrike" cap="none" normalizeH="0" baseline="0" dirty="0">
                          <a:ln>
                            <a:noFill/>
                          </a:ln>
                          <a:solidFill>
                            <a:schemeClr val="bg2">
                              <a:lumMod val="25000"/>
                            </a:schemeClr>
                          </a:solidFill>
                          <a:effectLst/>
                        </a:rPr>
                        <a:t> </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a:ln>
                            <a:noFill/>
                          </a:ln>
                          <a:solidFill>
                            <a:schemeClr val="bg2">
                              <a:lumMod val="25000"/>
                            </a:schemeClr>
                          </a:solidFill>
                          <a:effectLst/>
                        </a:rPr>
                        <a:t>0,3 – 3 MHz</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a:ln>
                            <a:noFill/>
                          </a:ln>
                          <a:solidFill>
                            <a:schemeClr val="bg2">
                              <a:lumMod val="25000"/>
                            </a:schemeClr>
                          </a:solidFill>
                          <a:effectLst/>
                        </a:rPr>
                        <a:t>1000m – 100m</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2"/>
                  </a:ext>
                </a:extLst>
              </a:tr>
              <a:tr h="5014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err="1">
                          <a:ln>
                            <a:noFill/>
                          </a:ln>
                          <a:solidFill>
                            <a:schemeClr val="bg2">
                              <a:lumMod val="25000"/>
                            </a:schemeClr>
                          </a:solidFill>
                          <a:effectLst/>
                        </a:rPr>
                        <a:t>Sóng</a:t>
                      </a:r>
                      <a:r>
                        <a:rPr kumimoji="0" lang="en-US" sz="2500" b="0" u="none" strike="noStrike" cap="none" normalizeH="0" baseline="0" dirty="0">
                          <a:ln>
                            <a:noFill/>
                          </a:ln>
                          <a:solidFill>
                            <a:schemeClr val="bg2">
                              <a:lumMod val="25000"/>
                            </a:schemeClr>
                          </a:solidFill>
                          <a:effectLst/>
                        </a:rPr>
                        <a:t> </a:t>
                      </a:r>
                      <a:r>
                        <a:rPr kumimoji="0" lang="en-US" sz="2500" b="0" u="none" strike="noStrike" cap="none" normalizeH="0" baseline="0" dirty="0" err="1">
                          <a:ln>
                            <a:noFill/>
                          </a:ln>
                          <a:solidFill>
                            <a:schemeClr val="bg2">
                              <a:lumMod val="25000"/>
                            </a:schemeClr>
                          </a:solidFill>
                          <a:effectLst/>
                        </a:rPr>
                        <a:t>ngắn</a:t>
                      </a:r>
                      <a:r>
                        <a:rPr kumimoji="0" lang="en-US" sz="2500" b="0" u="none" strike="noStrike" cap="none" normalizeH="0" baseline="0" dirty="0">
                          <a:ln>
                            <a:noFill/>
                          </a:ln>
                          <a:solidFill>
                            <a:schemeClr val="bg2">
                              <a:lumMod val="25000"/>
                            </a:schemeClr>
                          </a:solidFill>
                          <a:effectLst/>
                        </a:rPr>
                        <a:t> </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a:ln>
                            <a:noFill/>
                          </a:ln>
                          <a:solidFill>
                            <a:schemeClr val="bg2">
                              <a:lumMod val="25000"/>
                            </a:schemeClr>
                          </a:solidFill>
                          <a:effectLst/>
                        </a:rPr>
                        <a:t>3 – 30 MHz </a:t>
                      </a:r>
                      <a:endParaRPr kumimoji="0" lang="en-US" sz="2500" b="0" i="0" u="none" strike="noStrike" cap="none" normalizeH="0" baseline="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a:ln>
                            <a:noFill/>
                          </a:ln>
                          <a:solidFill>
                            <a:schemeClr val="bg2">
                              <a:lumMod val="25000"/>
                            </a:schemeClr>
                          </a:solidFill>
                          <a:effectLst/>
                        </a:rPr>
                        <a:t>100m – 10m </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3"/>
                  </a:ext>
                </a:extLst>
              </a:tr>
              <a:tr h="5014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err="1">
                          <a:ln>
                            <a:noFill/>
                          </a:ln>
                          <a:solidFill>
                            <a:schemeClr val="bg2">
                              <a:lumMod val="25000"/>
                            </a:schemeClr>
                          </a:solidFill>
                          <a:effectLst/>
                        </a:rPr>
                        <a:t>Sóng</a:t>
                      </a:r>
                      <a:r>
                        <a:rPr kumimoji="0" lang="en-US" sz="2500" b="0" u="none" strike="noStrike" cap="none" normalizeH="0" baseline="0" dirty="0">
                          <a:ln>
                            <a:noFill/>
                          </a:ln>
                          <a:solidFill>
                            <a:schemeClr val="bg2">
                              <a:lumMod val="25000"/>
                            </a:schemeClr>
                          </a:solidFill>
                          <a:effectLst/>
                        </a:rPr>
                        <a:t> </a:t>
                      </a:r>
                      <a:r>
                        <a:rPr kumimoji="0" lang="en-US" sz="2500" b="0" u="none" strike="noStrike" cap="none" normalizeH="0" baseline="0" dirty="0" err="1">
                          <a:ln>
                            <a:noFill/>
                          </a:ln>
                          <a:solidFill>
                            <a:schemeClr val="bg2">
                              <a:lumMod val="25000"/>
                            </a:schemeClr>
                          </a:solidFill>
                          <a:effectLst/>
                        </a:rPr>
                        <a:t>cực</a:t>
                      </a:r>
                      <a:r>
                        <a:rPr kumimoji="0" lang="en-US" sz="2500" b="0" u="none" strike="noStrike" cap="none" normalizeH="0" baseline="0" dirty="0">
                          <a:ln>
                            <a:noFill/>
                          </a:ln>
                          <a:solidFill>
                            <a:schemeClr val="bg2">
                              <a:lumMod val="25000"/>
                            </a:schemeClr>
                          </a:solidFill>
                          <a:effectLst/>
                        </a:rPr>
                        <a:t> </a:t>
                      </a:r>
                      <a:r>
                        <a:rPr kumimoji="0" lang="en-US" sz="2500" b="0" u="none" strike="noStrike" cap="none" normalizeH="0" baseline="0" dirty="0" err="1">
                          <a:ln>
                            <a:noFill/>
                          </a:ln>
                          <a:solidFill>
                            <a:schemeClr val="bg2">
                              <a:lumMod val="25000"/>
                            </a:schemeClr>
                          </a:solidFill>
                          <a:effectLst/>
                        </a:rPr>
                        <a:t>ngắn</a:t>
                      </a:r>
                      <a:r>
                        <a:rPr kumimoji="0" lang="en-US" sz="2500" b="0" u="none" strike="noStrike" cap="none" normalizeH="0" baseline="0" dirty="0">
                          <a:ln>
                            <a:noFill/>
                          </a:ln>
                          <a:solidFill>
                            <a:schemeClr val="bg2">
                              <a:lumMod val="25000"/>
                            </a:schemeClr>
                          </a:solidFill>
                          <a:effectLst/>
                        </a:rPr>
                        <a:t> </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500" b="0" u="none" strike="noStrike" cap="none" normalizeH="0" baseline="0" dirty="0">
                          <a:ln>
                            <a:noFill/>
                          </a:ln>
                          <a:solidFill>
                            <a:schemeClr val="bg2">
                              <a:lumMod val="25000"/>
                            </a:schemeClr>
                          </a:solidFill>
                          <a:effectLst/>
                        </a:rPr>
                        <a:t>3000 – 300MHz</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u="none" strike="noStrike" cap="none" normalizeH="0" baseline="0" dirty="0">
                          <a:ln>
                            <a:noFill/>
                          </a:ln>
                          <a:solidFill>
                            <a:schemeClr val="bg2">
                              <a:lumMod val="25000"/>
                            </a:schemeClr>
                          </a:solidFill>
                          <a:effectLst/>
                        </a:rPr>
                        <a:t>10m – 0,1m</a:t>
                      </a:r>
                      <a:endParaRPr kumimoji="0" lang="en-US" sz="2500" b="0" i="0" u="none" strike="noStrike" cap="none" normalizeH="0" baseline="0" dirty="0">
                        <a:ln>
                          <a:noFill/>
                        </a:ln>
                        <a:solidFill>
                          <a:schemeClr val="bg2">
                            <a:lumMod val="25000"/>
                          </a:schemeClr>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4"/>
                  </a:ext>
                </a:extLst>
              </a:tr>
            </a:tbl>
          </a:graphicData>
        </a:graphic>
      </p:graphicFrame>
      <p:sp>
        <p:nvSpPr>
          <p:cNvPr id="12" name="Content Placeholder 2">
            <a:extLst>
              <a:ext uri="{FF2B5EF4-FFF2-40B4-BE49-F238E27FC236}">
                <a16:creationId xmlns:a16="http://schemas.microsoft.com/office/drawing/2014/main" id="{BE17D9AD-86B2-4B3A-9624-997880B82068}"/>
              </a:ext>
            </a:extLst>
          </p:cNvPr>
          <p:cNvSpPr txBox="1">
            <a:spLocks/>
          </p:cNvSpPr>
          <p:nvPr/>
        </p:nvSpPr>
        <p:spPr bwMode="auto">
          <a:xfrm>
            <a:off x="561575" y="960022"/>
            <a:ext cx="6350737"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None/>
            </a:pPr>
            <a:r>
              <a:rPr lang="en-US" sz="2800" dirty="0">
                <a:solidFill>
                  <a:srgbClr val="FFFFFF"/>
                </a:solidFill>
                <a:latin typeface="Arial" panose="020B0604020202020204" pitchFamily="34" charset="0"/>
                <a:cs typeface="Arial" panose="020B0604020202020204" pitchFamily="34" charset="0"/>
              </a:rPr>
              <a:t>2. Những đặc điểm của sóng điện từ.</a:t>
            </a:r>
          </a:p>
        </p:txBody>
      </p:sp>
      <p:pic>
        <p:nvPicPr>
          <p:cNvPr id="13" name="Picture 12">
            <a:extLst>
              <a:ext uri="{FF2B5EF4-FFF2-40B4-BE49-F238E27FC236}">
                <a16:creationId xmlns:a16="http://schemas.microsoft.com/office/drawing/2014/main" id="{D26022D1-7095-45CE-8083-4E9B5C7B8B9E}"/>
              </a:ext>
            </a:extLst>
          </p:cNvPr>
          <p:cNvPicPr>
            <a:picLocks noChangeAspect="1"/>
          </p:cNvPicPr>
          <p:nvPr/>
        </p:nvPicPr>
        <p:blipFill>
          <a:blip r:embed="rId3"/>
          <a:stretch>
            <a:fillRect/>
          </a:stretch>
        </p:blipFill>
        <p:spPr>
          <a:xfrm>
            <a:off x="561575" y="2861516"/>
            <a:ext cx="4340085" cy="3724507"/>
          </a:xfrm>
          <a:prstGeom prst="rect">
            <a:avLst/>
          </a:prstGeom>
        </p:spPr>
      </p:pic>
      <p:grpSp>
        <p:nvGrpSpPr>
          <p:cNvPr id="14" name="Group 13">
            <a:extLst>
              <a:ext uri="{FF2B5EF4-FFF2-40B4-BE49-F238E27FC236}">
                <a16:creationId xmlns:a16="http://schemas.microsoft.com/office/drawing/2014/main" id="{BF915861-F742-4A8F-9441-BF2BA12FF740}"/>
              </a:ext>
            </a:extLst>
          </p:cNvPr>
          <p:cNvGrpSpPr/>
          <p:nvPr/>
        </p:nvGrpSpPr>
        <p:grpSpPr>
          <a:xfrm>
            <a:off x="-5793" y="1469304"/>
            <a:ext cx="12197793" cy="1332616"/>
            <a:chOff x="1314997" y="2125361"/>
            <a:chExt cx="2231091" cy="780121"/>
          </a:xfrm>
        </p:grpSpPr>
        <p:pic>
          <p:nvPicPr>
            <p:cNvPr id="15" name="Picture 4" descr="empty-blue-rectangle">
              <a:extLst>
                <a:ext uri="{FF2B5EF4-FFF2-40B4-BE49-F238E27FC236}">
                  <a16:creationId xmlns:a16="http://schemas.microsoft.com/office/drawing/2014/main" id="{5E015CBB-295E-4DFE-AAD0-446DAB75D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026060">
              <a:extLst>
                <a:ext uri="{FF2B5EF4-FFF2-40B4-BE49-F238E27FC236}">
                  <a16:creationId xmlns:a16="http://schemas.microsoft.com/office/drawing/2014/main" id="{7C333F2A-B6AF-442B-9D61-11EE98C2F910}"/>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18EF8D62-7CB3-4A45-BDC5-AA163ACCFC50}"/>
              </a:ext>
            </a:extLst>
          </p:cNvPr>
          <p:cNvSpPr txBox="1"/>
          <p:nvPr/>
        </p:nvSpPr>
        <p:spPr>
          <a:xfrm>
            <a:off x="561575" y="1463606"/>
            <a:ext cx="11068850" cy="1384995"/>
          </a:xfrm>
          <a:prstGeom prst="rect">
            <a:avLst/>
          </a:prstGeom>
          <a:noFill/>
        </p:spPr>
        <p:txBody>
          <a:bodyPr wrap="square" rtlCol="0">
            <a:spAutoFit/>
          </a:bodyPr>
          <a:lstStyle/>
          <a:p>
            <a:pPr algn="just"/>
            <a:r>
              <a:rPr lang="en-US" sz="2800" dirty="0">
                <a:solidFill>
                  <a:srgbClr val="FFFFFF"/>
                </a:solidFill>
                <a:latin typeface="Arial" panose="020B0604020202020204" pitchFamily="34" charset="0"/>
                <a:cs typeface="Arial" panose="020B0604020202020204" pitchFamily="34" charset="0"/>
              </a:rPr>
              <a:t>f) </a:t>
            </a:r>
            <a:r>
              <a:rPr lang="en-US" sz="2800" dirty="0" err="1">
                <a:solidFill>
                  <a:srgbClr val="FFFFFF"/>
                </a:solidFill>
                <a:latin typeface="Arial" panose="020B0604020202020204" pitchFamily="34" charset="0"/>
                <a:cs typeface="Arial" panose="020B0604020202020204" pitchFamily="34" charset="0"/>
              </a:rPr>
              <a:t>Các</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sóng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điện</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từ</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có</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bước</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sóng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từ</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vài</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mét</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đến</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vài</a:t>
            </a:r>
            <a:r>
              <a:rPr lang="en-US" sz="2800" dirty="0">
                <a:solidFill>
                  <a:srgbClr val="FFFF00"/>
                </a:solidFill>
                <a:latin typeface="Arial" panose="020B0604020202020204" pitchFamily="34" charset="0"/>
                <a:cs typeface="Arial" panose="020B0604020202020204" pitchFamily="34" charset="0"/>
              </a:rPr>
              <a:t> km </a:t>
            </a:r>
            <a:r>
              <a:rPr lang="en-US" sz="2800" dirty="0" err="1">
                <a:solidFill>
                  <a:srgbClr val="FFFFFF"/>
                </a:solidFill>
                <a:latin typeface="Arial" panose="020B0604020202020204" pitchFamily="34" charset="0"/>
                <a:cs typeface="Arial" panose="020B0604020202020204" pitchFamily="34" charset="0"/>
              </a:rPr>
              <a:t>được</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gọi</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là</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sóng</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vô</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tuyến</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Người</a:t>
            </a:r>
            <a:r>
              <a:rPr lang="en-US" sz="2800" dirty="0">
                <a:solidFill>
                  <a:srgbClr val="FFFFFF"/>
                </a:solidFill>
                <a:latin typeface="Arial" panose="020B0604020202020204" pitchFamily="34" charset="0"/>
                <a:cs typeface="Arial" panose="020B0604020202020204" pitchFamily="34" charset="0"/>
              </a:rPr>
              <a:t> ta chia </a:t>
            </a:r>
            <a:r>
              <a:rPr lang="en-US" sz="2800" dirty="0" err="1">
                <a:solidFill>
                  <a:srgbClr val="FFFFFF"/>
                </a:solidFill>
                <a:latin typeface="Arial" panose="020B0604020202020204" pitchFamily="34" charset="0"/>
                <a:cs typeface="Arial" panose="020B0604020202020204" pitchFamily="34" charset="0"/>
              </a:rPr>
              <a:t>các</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sóng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vô</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tuyến</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thành</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sóng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cực</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ngắn</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sóng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ngắn</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sóng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trung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và</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sóng</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dài</a:t>
            </a:r>
            <a:r>
              <a:rPr lang="en-US" sz="2800" dirty="0">
                <a:solidFill>
                  <a:srgbClr val="FFFFFF"/>
                </a:solidFill>
                <a:latin typeface="Arial" panose="020B0604020202020204" pitchFamily="34" charset="0"/>
                <a:cs typeface="Arial" panose="020B0604020202020204" pitchFamily="34" charset="0"/>
              </a:rPr>
              <a:t>. </a:t>
            </a:r>
          </a:p>
        </p:txBody>
      </p:sp>
      <p:graphicFrame>
        <p:nvGraphicFramePr>
          <p:cNvPr id="18" name="Diagram 17">
            <a:extLst>
              <a:ext uri="{FF2B5EF4-FFF2-40B4-BE49-F238E27FC236}">
                <a16:creationId xmlns:a16="http://schemas.microsoft.com/office/drawing/2014/main" id="{C2711CDE-45E0-4D1A-AF8E-E1F28674AC00}"/>
              </a:ext>
            </a:extLst>
          </p:cNvPr>
          <p:cNvGraphicFramePr/>
          <p:nvPr>
            <p:extLst>
              <p:ext uri="{D42A27DB-BD31-4B8C-83A1-F6EECF244321}">
                <p14:modId xmlns:p14="http://schemas.microsoft.com/office/powerpoint/2010/main" val="179494983"/>
              </p:ext>
            </p:extLst>
          </p:nvPr>
        </p:nvGraphicFramePr>
        <p:xfrm>
          <a:off x="6682672" y="321026"/>
          <a:ext cx="5094787" cy="523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9" name="Group 18">
            <a:extLst>
              <a:ext uri="{FF2B5EF4-FFF2-40B4-BE49-F238E27FC236}">
                <a16:creationId xmlns:a16="http://schemas.microsoft.com/office/drawing/2014/main" id="{6000D1BA-DADB-456F-A074-CC8F42DD70E2}"/>
              </a:ext>
            </a:extLst>
          </p:cNvPr>
          <p:cNvGrpSpPr/>
          <p:nvPr/>
        </p:nvGrpSpPr>
        <p:grpSpPr>
          <a:xfrm>
            <a:off x="178741" y="426089"/>
            <a:ext cx="4002119" cy="541687"/>
            <a:chOff x="38033" y="2282878"/>
            <a:chExt cx="6309754" cy="756156"/>
          </a:xfrm>
        </p:grpSpPr>
        <p:grpSp>
          <p:nvGrpSpPr>
            <p:cNvPr id="20" name="Group 70">
              <a:extLst>
                <a:ext uri="{FF2B5EF4-FFF2-40B4-BE49-F238E27FC236}">
                  <a16:creationId xmlns:a16="http://schemas.microsoft.com/office/drawing/2014/main" id="{1F007F76-3003-47AC-B9D4-E499C5B5734B}"/>
                </a:ext>
              </a:extLst>
            </p:cNvPr>
            <p:cNvGrpSpPr>
              <a:grpSpLocks/>
            </p:cNvGrpSpPr>
            <p:nvPr/>
          </p:nvGrpSpPr>
          <p:grpSpPr bwMode="auto">
            <a:xfrm>
              <a:off x="368181" y="2294628"/>
              <a:ext cx="5979606" cy="693208"/>
              <a:chOff x="607011" y="3430752"/>
              <a:chExt cx="3079218" cy="1335216"/>
            </a:xfrm>
          </p:grpSpPr>
          <p:pic>
            <p:nvPicPr>
              <p:cNvPr id="23" name="Picture 22" descr="empty-green-rectangle">
                <a:extLst>
                  <a:ext uri="{FF2B5EF4-FFF2-40B4-BE49-F238E27FC236}">
                    <a16:creationId xmlns:a16="http://schemas.microsoft.com/office/drawing/2014/main" id="{147940A5-8962-4C64-BE47-AFBBA93946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011" y="3430752"/>
                <a:ext cx="3079218"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green-top-faded">
                <a:extLst>
                  <a:ext uri="{FF2B5EF4-FFF2-40B4-BE49-F238E27FC236}">
                    <a16:creationId xmlns:a16="http://schemas.microsoft.com/office/drawing/2014/main" id="{A3542236-8626-414E-951D-E18019A428C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315FAC7-6768-45B2-8290-378E8BF1EB87}"/>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2" name="Rectangle 1026060">
              <a:extLst>
                <a:ext uri="{FF2B5EF4-FFF2-40B4-BE49-F238E27FC236}">
                  <a16:creationId xmlns:a16="http://schemas.microsoft.com/office/drawing/2014/main" id="{1994ACAF-57C3-45E6-B9EC-DCF0D6AD7BDA}"/>
                </a:ext>
              </a:extLst>
            </p:cNvPr>
            <p:cNvSpPr>
              <a:spLocks noChangeArrowheads="1"/>
            </p:cNvSpPr>
            <p:nvPr/>
          </p:nvSpPr>
          <p:spPr bwMode="auto">
            <a:xfrm>
              <a:off x="1190927" y="2282878"/>
              <a:ext cx="459174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800" i="1" dirty="0">
                  <a:solidFill>
                    <a:srgbClr val="FF0000"/>
                  </a:solidFill>
                  <a:cs typeface="Arial" panose="020B0604020202020204" pitchFamily="34" charset="0"/>
                </a:rPr>
                <a:t>Sóng điện từ </a:t>
              </a:r>
              <a:endParaRPr lang="en-US" sz="2800" b="0" i="1" dirty="0">
                <a:solidFill>
                  <a:srgbClr val="FF0000"/>
                </a:solidFill>
                <a:cs typeface="Arial" panose="020B0604020202020204" pitchFamily="34" charset="0"/>
              </a:endParaRPr>
            </a:p>
          </p:txBody>
        </p:sp>
      </p:grpSp>
    </p:spTree>
    <p:extLst>
      <p:ext uri="{BB962C8B-B14F-4D97-AF65-F5344CB8AC3E}">
        <p14:creationId xmlns:p14="http://schemas.microsoft.com/office/powerpoint/2010/main" val="317193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18187" y="1205061"/>
            <a:ext cx="6377890" cy="523220"/>
          </a:xfrm>
          <a:prstGeom prst="rect">
            <a:avLst/>
          </a:prstGeom>
          <a:noFill/>
        </p:spPr>
        <p:txBody>
          <a:bodyPr wrap="square" rtlCol="0">
            <a:spAutoFit/>
          </a:bodyPr>
          <a:lstStyle/>
          <a:p>
            <a:r>
              <a:rPr lang="en-US" sz="2800" i="1" dirty="0">
                <a:solidFill>
                  <a:srgbClr val="FFFFFF"/>
                </a:solidFill>
                <a:latin typeface="Arial" panose="020B0604020202020204" pitchFamily="34" charset="0"/>
                <a:cs typeface="Arial" panose="020B0604020202020204" pitchFamily="34" charset="0"/>
              </a:rPr>
              <a:t>1. </a:t>
            </a:r>
            <a:r>
              <a:rPr lang="en-US" sz="2800" i="1" dirty="0" err="1">
                <a:solidFill>
                  <a:srgbClr val="FFFFFF"/>
                </a:solidFill>
                <a:latin typeface="Arial" panose="020B0604020202020204" pitchFamily="34" charset="0"/>
                <a:cs typeface="Arial" panose="020B0604020202020204" pitchFamily="34" charset="0"/>
              </a:rPr>
              <a:t>Các</a:t>
            </a:r>
            <a:r>
              <a:rPr lang="en-US" sz="2800" i="1" dirty="0">
                <a:solidFill>
                  <a:srgbClr val="FFFFFF"/>
                </a:solidFill>
                <a:latin typeface="Arial" panose="020B0604020202020204" pitchFamily="34" charset="0"/>
                <a:cs typeface="Arial" panose="020B0604020202020204" pitchFamily="34" charset="0"/>
              </a:rPr>
              <a:t> </a:t>
            </a:r>
            <a:r>
              <a:rPr lang="en-US" sz="2800" i="1" dirty="0" err="1">
                <a:solidFill>
                  <a:srgbClr val="FFFFFF"/>
                </a:solidFill>
                <a:latin typeface="Arial" panose="020B0604020202020204" pitchFamily="34" charset="0"/>
                <a:cs typeface="Arial" panose="020B0604020202020204" pitchFamily="34" charset="0"/>
              </a:rPr>
              <a:t>vùng</a:t>
            </a:r>
            <a:r>
              <a:rPr lang="en-US" sz="2800" i="1" dirty="0">
                <a:solidFill>
                  <a:srgbClr val="FFFFFF"/>
                </a:solidFill>
                <a:latin typeface="Arial" panose="020B0604020202020204" pitchFamily="34" charset="0"/>
                <a:cs typeface="Arial" panose="020B0604020202020204" pitchFamily="34" charset="0"/>
              </a:rPr>
              <a:t> </a:t>
            </a:r>
            <a:r>
              <a:rPr lang="en-US" sz="2800" i="1" dirty="0" err="1">
                <a:solidFill>
                  <a:srgbClr val="FFFFFF"/>
                </a:solidFill>
                <a:latin typeface="Arial" panose="020B0604020202020204" pitchFamily="34" charset="0"/>
                <a:cs typeface="Arial" panose="020B0604020202020204" pitchFamily="34" charset="0"/>
              </a:rPr>
              <a:t>sóng</a:t>
            </a:r>
            <a:r>
              <a:rPr lang="en-US" sz="2800" i="1" dirty="0">
                <a:solidFill>
                  <a:srgbClr val="FFFFFF"/>
                </a:solidFill>
                <a:latin typeface="Arial" panose="020B0604020202020204" pitchFamily="34" charset="0"/>
                <a:cs typeface="Arial" panose="020B0604020202020204" pitchFamily="34" charset="0"/>
              </a:rPr>
              <a:t> </a:t>
            </a:r>
            <a:r>
              <a:rPr lang="en-US" sz="2800" i="1" dirty="0" err="1">
                <a:solidFill>
                  <a:srgbClr val="FFFFFF"/>
                </a:solidFill>
                <a:latin typeface="Arial" panose="020B0604020202020204" pitchFamily="34" charset="0"/>
                <a:cs typeface="Arial" panose="020B0604020202020204" pitchFamily="34" charset="0"/>
              </a:rPr>
              <a:t>ngắn</a:t>
            </a:r>
            <a:r>
              <a:rPr lang="en-US" sz="2800" i="1" dirty="0">
                <a:solidFill>
                  <a:srgbClr val="FFFFFF"/>
                </a:solidFill>
                <a:latin typeface="Arial" panose="020B0604020202020204" pitchFamily="34" charset="0"/>
                <a:cs typeface="Arial" panose="020B0604020202020204" pitchFamily="34" charset="0"/>
              </a:rPr>
              <a:t> </a:t>
            </a:r>
            <a:r>
              <a:rPr lang="en-US" sz="2800" i="1" dirty="0" err="1">
                <a:solidFill>
                  <a:srgbClr val="FFFFFF"/>
                </a:solidFill>
                <a:latin typeface="Arial" panose="020B0604020202020204" pitchFamily="34" charset="0"/>
                <a:cs typeface="Arial" panose="020B0604020202020204" pitchFamily="34" charset="0"/>
              </a:rPr>
              <a:t>ít</a:t>
            </a:r>
            <a:r>
              <a:rPr lang="en-US" sz="2800" i="1" dirty="0">
                <a:solidFill>
                  <a:srgbClr val="FFFFFF"/>
                </a:solidFill>
                <a:latin typeface="Arial" panose="020B0604020202020204" pitchFamily="34" charset="0"/>
                <a:cs typeface="Arial" panose="020B0604020202020204" pitchFamily="34" charset="0"/>
              </a:rPr>
              <a:t> </a:t>
            </a:r>
            <a:r>
              <a:rPr lang="en-US" sz="2800" i="1" dirty="0" err="1">
                <a:solidFill>
                  <a:srgbClr val="FFFFFF"/>
                </a:solidFill>
                <a:latin typeface="Arial" panose="020B0604020202020204" pitchFamily="34" charset="0"/>
                <a:cs typeface="Arial" panose="020B0604020202020204" pitchFamily="34" charset="0"/>
              </a:rPr>
              <a:t>bị</a:t>
            </a:r>
            <a:r>
              <a:rPr lang="en-US" sz="2800" i="1" dirty="0">
                <a:solidFill>
                  <a:srgbClr val="FFFFFF"/>
                </a:solidFill>
                <a:latin typeface="Arial" panose="020B0604020202020204" pitchFamily="34" charset="0"/>
                <a:cs typeface="Arial" panose="020B0604020202020204" pitchFamily="34" charset="0"/>
              </a:rPr>
              <a:t> </a:t>
            </a:r>
            <a:r>
              <a:rPr lang="en-US" sz="2800" i="1" dirty="0" err="1">
                <a:solidFill>
                  <a:srgbClr val="FFFFFF"/>
                </a:solidFill>
                <a:latin typeface="Arial" panose="020B0604020202020204" pitchFamily="34" charset="0"/>
                <a:cs typeface="Arial" panose="020B0604020202020204" pitchFamily="34" charset="0"/>
              </a:rPr>
              <a:t>hấp</a:t>
            </a:r>
            <a:r>
              <a:rPr lang="en-US" sz="2800" i="1" dirty="0">
                <a:solidFill>
                  <a:srgbClr val="FFFFFF"/>
                </a:solidFill>
                <a:latin typeface="Arial" panose="020B0604020202020204" pitchFamily="34" charset="0"/>
                <a:cs typeface="Arial" panose="020B0604020202020204" pitchFamily="34" charset="0"/>
              </a:rPr>
              <a:t> </a:t>
            </a:r>
            <a:r>
              <a:rPr lang="en-US" sz="2800" i="1" dirty="0" err="1">
                <a:solidFill>
                  <a:srgbClr val="FFFFFF"/>
                </a:solidFill>
                <a:latin typeface="Arial" panose="020B0604020202020204" pitchFamily="34" charset="0"/>
                <a:cs typeface="Arial" panose="020B0604020202020204" pitchFamily="34" charset="0"/>
              </a:rPr>
              <a:t>thụ</a:t>
            </a:r>
            <a:r>
              <a:rPr lang="en-US" sz="2800" i="1" dirty="0">
                <a:solidFill>
                  <a:srgbClr val="FFFFFF"/>
                </a:solidFill>
                <a:latin typeface="Arial" panose="020B0604020202020204" pitchFamily="34" charset="0"/>
                <a:cs typeface="Arial" panose="020B0604020202020204" pitchFamily="34" charset="0"/>
              </a:rPr>
              <a:t>.</a:t>
            </a:r>
          </a:p>
        </p:txBody>
      </p:sp>
      <p:sp>
        <p:nvSpPr>
          <p:cNvPr id="4" name="Rectangle 3"/>
          <p:cNvSpPr/>
          <p:nvPr/>
        </p:nvSpPr>
        <p:spPr>
          <a:xfrm>
            <a:off x="282406" y="1954172"/>
            <a:ext cx="11528595" cy="4493538"/>
          </a:xfrm>
          <a:prstGeom prst="rect">
            <a:avLst/>
          </a:prstGeom>
        </p:spPr>
        <p:txBody>
          <a:bodyPr wrap="square">
            <a:spAutoFit/>
          </a:bodyPr>
          <a:lstStyle/>
          <a:p>
            <a:pPr marL="457200" indent="-457200" algn="just" fontAlgn="auto">
              <a:spcAft>
                <a:spcPts val="0"/>
              </a:spcAft>
              <a:buFontTx/>
              <a:buChar char="-"/>
              <a:defRPr/>
            </a:pPr>
            <a:r>
              <a:rPr lang="en-US" sz="2600" dirty="0">
                <a:solidFill>
                  <a:srgbClr val="FFFFFF"/>
                </a:solidFill>
                <a:latin typeface="Arial" panose="020B0604020202020204" pitchFamily="34" charset="0"/>
                <a:cs typeface="Arial" panose="020B0604020202020204" pitchFamily="34" charset="0"/>
              </a:rPr>
              <a:t>Các phân tử trong khí quyển</a:t>
            </a:r>
          </a:p>
          <a:p>
            <a:pPr algn="just" fontAlgn="auto">
              <a:spcAft>
                <a:spcPts val="0"/>
              </a:spcAft>
              <a:defRPr/>
            </a:pPr>
            <a:r>
              <a:rPr lang="en-US" sz="2600" dirty="0">
                <a:solidFill>
                  <a:srgbClr val="FFFFFF"/>
                </a:solidFill>
                <a:latin typeface="Arial" panose="020B0604020202020204" pitchFamily="34" charset="0"/>
                <a:cs typeface="Arial" panose="020B0604020202020204" pitchFamily="34" charset="0"/>
              </a:rPr>
              <a:t> </a:t>
            </a:r>
            <a:r>
              <a:rPr lang="en-US" sz="2600" dirty="0">
                <a:solidFill>
                  <a:srgbClr val="FFFF00"/>
                </a:solidFill>
                <a:latin typeface="Arial" panose="020B0604020202020204" pitchFamily="34" charset="0"/>
                <a:cs typeface="Arial" panose="020B0604020202020204" pitchFamily="34" charset="0"/>
              </a:rPr>
              <a:t>hấp thụ rất mạnh </a:t>
            </a:r>
            <a:r>
              <a:rPr lang="en-US" sz="2600" dirty="0">
                <a:solidFill>
                  <a:srgbClr val="FFFFFF"/>
                </a:solidFill>
                <a:latin typeface="Arial" panose="020B0604020202020204" pitchFamily="34" charset="0"/>
                <a:cs typeface="Arial" panose="020B0604020202020204" pitchFamily="34" charset="0"/>
              </a:rPr>
              <a:t>các sóng </a:t>
            </a:r>
            <a:r>
              <a:rPr lang="en-US" sz="2600" dirty="0">
                <a:solidFill>
                  <a:srgbClr val="FFFF00"/>
                </a:solidFill>
                <a:latin typeface="Arial" panose="020B0604020202020204" pitchFamily="34" charset="0"/>
                <a:cs typeface="Arial" panose="020B0604020202020204" pitchFamily="34" charset="0"/>
              </a:rPr>
              <a:t>dài,</a:t>
            </a:r>
          </a:p>
          <a:p>
            <a:pPr algn="just" fontAlgn="auto">
              <a:spcAft>
                <a:spcPts val="0"/>
              </a:spcAft>
              <a:defRPr/>
            </a:pPr>
            <a:r>
              <a:rPr lang="en-US" sz="2600" dirty="0">
                <a:solidFill>
                  <a:srgbClr val="FFFFFF"/>
                </a:solidFill>
                <a:latin typeface="Arial" panose="020B0604020202020204" pitchFamily="34" charset="0"/>
                <a:cs typeface="Arial" panose="020B0604020202020204" pitchFamily="34" charset="0"/>
              </a:rPr>
              <a:t> sóng </a:t>
            </a:r>
            <a:r>
              <a:rPr lang="en-US" sz="2600" dirty="0">
                <a:solidFill>
                  <a:srgbClr val="FFFF00"/>
                </a:solidFill>
                <a:latin typeface="Arial" panose="020B0604020202020204" pitchFamily="34" charset="0"/>
                <a:cs typeface="Arial" panose="020B0604020202020204" pitchFamily="34" charset="0"/>
              </a:rPr>
              <a:t>trung</a:t>
            </a:r>
            <a:r>
              <a:rPr lang="en-US" sz="2600" dirty="0">
                <a:solidFill>
                  <a:srgbClr val="FFFFFF"/>
                </a:solidFill>
                <a:latin typeface="Arial" panose="020B0604020202020204" pitchFamily="34" charset="0"/>
                <a:cs typeface="Arial" panose="020B0604020202020204" pitchFamily="34" charset="0"/>
              </a:rPr>
              <a:t> và sóng </a:t>
            </a:r>
            <a:r>
              <a:rPr lang="en-US" sz="2600" dirty="0">
                <a:solidFill>
                  <a:srgbClr val="FFFF00"/>
                </a:solidFill>
                <a:latin typeface="Arial" panose="020B0604020202020204" pitchFamily="34" charset="0"/>
                <a:cs typeface="Arial" panose="020B0604020202020204" pitchFamily="34" charset="0"/>
              </a:rPr>
              <a:t>cực ngắn</a:t>
            </a:r>
            <a:r>
              <a:rPr lang="en-US" sz="2600" dirty="0">
                <a:solidFill>
                  <a:srgbClr val="FFFFFF"/>
                </a:solidFill>
                <a:latin typeface="Arial" panose="020B0604020202020204" pitchFamily="34" charset="0"/>
                <a:cs typeface="Arial" panose="020B0604020202020204" pitchFamily="34" charset="0"/>
              </a:rPr>
              <a:t>, </a:t>
            </a:r>
          </a:p>
          <a:p>
            <a:pPr algn="just" fontAlgn="auto">
              <a:spcAft>
                <a:spcPts val="0"/>
              </a:spcAft>
              <a:defRPr/>
            </a:pPr>
            <a:r>
              <a:rPr lang="en-US" sz="2600" dirty="0">
                <a:solidFill>
                  <a:srgbClr val="FFFFFF"/>
                </a:solidFill>
                <a:latin typeface="Arial" panose="020B0604020202020204" pitchFamily="34" charset="0"/>
                <a:cs typeface="Arial" panose="020B0604020202020204" pitchFamily="34" charset="0"/>
              </a:rPr>
              <a:t>nên các sóng này không thể </a:t>
            </a:r>
          </a:p>
          <a:p>
            <a:pPr algn="just" fontAlgn="auto">
              <a:spcAft>
                <a:spcPts val="0"/>
              </a:spcAft>
              <a:defRPr/>
            </a:pPr>
            <a:r>
              <a:rPr lang="en-US" sz="2600" dirty="0">
                <a:solidFill>
                  <a:srgbClr val="FFFFFF"/>
                </a:solidFill>
                <a:latin typeface="Arial" panose="020B0604020202020204" pitchFamily="34" charset="0"/>
                <a:cs typeface="Arial" panose="020B0604020202020204" pitchFamily="34" charset="0"/>
              </a:rPr>
              <a:t>truyền đi xa.</a:t>
            </a:r>
            <a:r>
              <a:rPr lang="en-US" sz="2600" dirty="0">
                <a:solidFill>
                  <a:srgbClr val="FFFFFF"/>
                </a:solidFill>
              </a:rPr>
              <a:t> </a:t>
            </a:r>
            <a:r>
              <a:rPr lang="en-US" sz="2600" dirty="0">
                <a:solidFill>
                  <a:srgbClr val="FFFFFF"/>
                </a:solidFill>
                <a:latin typeface="Arial" panose="020B0604020202020204" pitchFamily="34" charset="0"/>
                <a:cs typeface="Arial" panose="020B0604020202020204" pitchFamily="34" charset="0"/>
              </a:rPr>
              <a:t>Khoảng cách tối đa </a:t>
            </a:r>
          </a:p>
          <a:p>
            <a:pPr algn="just" fontAlgn="auto">
              <a:spcAft>
                <a:spcPts val="0"/>
              </a:spcAft>
              <a:defRPr/>
            </a:pPr>
            <a:r>
              <a:rPr lang="en-US" sz="2600" dirty="0">
                <a:solidFill>
                  <a:srgbClr val="FFFFFF"/>
                </a:solidFill>
                <a:latin typeface="Arial" panose="020B0604020202020204" pitchFamily="34" charset="0"/>
                <a:cs typeface="Arial" panose="020B0604020202020204" pitchFamily="34" charset="0"/>
              </a:rPr>
              <a:t>sự truyền các sóng này là từ </a:t>
            </a:r>
          </a:p>
          <a:p>
            <a:pPr algn="just" fontAlgn="auto">
              <a:spcAft>
                <a:spcPts val="0"/>
              </a:spcAft>
              <a:defRPr/>
            </a:pPr>
            <a:r>
              <a:rPr lang="en-US" sz="2600" dirty="0">
                <a:solidFill>
                  <a:srgbClr val="FFFFFF"/>
                </a:solidFill>
                <a:latin typeface="Arial" panose="020B0604020202020204" pitchFamily="34" charset="0"/>
                <a:cs typeface="Arial" panose="020B0604020202020204" pitchFamily="34" charset="0"/>
              </a:rPr>
              <a:t>vài km đến vài chục km.</a:t>
            </a:r>
          </a:p>
          <a:p>
            <a:pPr marL="457200" indent="-457200" algn="just" fontAlgn="auto">
              <a:spcAft>
                <a:spcPts val="0"/>
              </a:spcAft>
              <a:buFontTx/>
              <a:buChar char="-"/>
              <a:defRPr/>
            </a:pPr>
            <a:r>
              <a:rPr lang="en-US" sz="2600" dirty="0">
                <a:solidFill>
                  <a:srgbClr val="FFFFFF"/>
                </a:solidFill>
                <a:latin typeface="Arial" panose="020B0604020202020204" pitchFamily="34" charset="0"/>
                <a:cs typeface="Arial" panose="020B0604020202020204" pitchFamily="34" charset="0"/>
              </a:rPr>
              <a:t>Không khí nói chung cũng hấp thụ </a:t>
            </a:r>
          </a:p>
          <a:p>
            <a:pPr algn="just" fontAlgn="auto">
              <a:spcAft>
                <a:spcPts val="0"/>
              </a:spcAft>
              <a:defRPr/>
            </a:pPr>
            <a:r>
              <a:rPr lang="en-US" sz="2600" dirty="0">
                <a:solidFill>
                  <a:srgbClr val="FFFFFF"/>
                </a:solidFill>
                <a:latin typeface="Arial" panose="020B0604020202020204" pitchFamily="34" charset="0"/>
                <a:cs typeface="Arial" panose="020B0604020202020204" pitchFamily="34" charset="0"/>
              </a:rPr>
              <a:t>mạnh sóng điện từ ở vùng bước sóng</a:t>
            </a:r>
          </a:p>
          <a:p>
            <a:pPr algn="just" fontAlgn="auto">
              <a:spcAft>
                <a:spcPts val="0"/>
              </a:spcAft>
              <a:defRPr/>
            </a:pPr>
            <a:r>
              <a:rPr lang="en-US" sz="2600" dirty="0">
                <a:solidFill>
                  <a:srgbClr val="FFFFFF"/>
                </a:solidFill>
                <a:latin typeface="Arial" panose="020B0604020202020204" pitchFamily="34" charset="0"/>
                <a:cs typeface="Arial" panose="020B0604020202020204" pitchFamily="34" charset="0"/>
              </a:rPr>
              <a:t> ngắn. Trong một số vùng tương đối hẹp, các sóng có bước sóng ngắn hầu như không bị không khí hấp thụ. (như vùng 16 m; 19 m; 25 m; 31 m..)</a:t>
            </a:r>
          </a:p>
        </p:txBody>
      </p:sp>
      <p:grpSp>
        <p:nvGrpSpPr>
          <p:cNvPr id="11" name="Group 10">
            <a:extLst>
              <a:ext uri="{FF2B5EF4-FFF2-40B4-BE49-F238E27FC236}">
                <a16:creationId xmlns:a16="http://schemas.microsoft.com/office/drawing/2014/main" id="{053C83D0-2E0D-4064-9A68-3DB998B6D2EA}"/>
              </a:ext>
            </a:extLst>
          </p:cNvPr>
          <p:cNvGrpSpPr/>
          <p:nvPr/>
        </p:nvGrpSpPr>
        <p:grpSpPr>
          <a:xfrm>
            <a:off x="0" y="519295"/>
            <a:ext cx="7761496" cy="703014"/>
            <a:chOff x="84872" y="2322728"/>
            <a:chExt cx="11699355" cy="981355"/>
          </a:xfrm>
        </p:grpSpPr>
        <p:grpSp>
          <p:nvGrpSpPr>
            <p:cNvPr id="12" name="Group 70">
              <a:extLst>
                <a:ext uri="{FF2B5EF4-FFF2-40B4-BE49-F238E27FC236}">
                  <a16:creationId xmlns:a16="http://schemas.microsoft.com/office/drawing/2014/main" id="{CFE2FB78-07CC-4F18-A1C8-00A7317AAE51}"/>
                </a:ext>
              </a:extLst>
            </p:cNvPr>
            <p:cNvGrpSpPr>
              <a:grpSpLocks/>
            </p:cNvGrpSpPr>
            <p:nvPr/>
          </p:nvGrpSpPr>
          <p:grpSpPr bwMode="auto">
            <a:xfrm>
              <a:off x="254804" y="2322728"/>
              <a:ext cx="11323203" cy="981355"/>
              <a:chOff x="548627" y="3484890"/>
              <a:chExt cx="5830921" cy="1890233"/>
            </a:xfrm>
          </p:grpSpPr>
          <p:pic>
            <p:nvPicPr>
              <p:cNvPr id="15" name="Picture 8" descr="empty-green-rectangle">
                <a:extLst>
                  <a:ext uri="{FF2B5EF4-FFF2-40B4-BE49-F238E27FC236}">
                    <a16:creationId xmlns:a16="http://schemas.microsoft.com/office/drawing/2014/main" id="{BE520A25-3A6D-4148-B8B5-9F327DA42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7" y="3943643"/>
                <a:ext cx="5830921"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green-top-faded">
                <a:extLst>
                  <a:ext uri="{FF2B5EF4-FFF2-40B4-BE49-F238E27FC236}">
                    <a16:creationId xmlns:a16="http://schemas.microsoft.com/office/drawing/2014/main" id="{CB4EDEF6-1CD7-427B-9097-F30964177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530B6C96-0EFB-4972-BF88-353ED4BD9C0E}"/>
                </a:ext>
              </a:extLst>
            </p:cNvPr>
            <p:cNvSpPr txBox="1"/>
            <p:nvPr/>
          </p:nvSpPr>
          <p:spPr bwMode="auto">
            <a:xfrm>
              <a:off x="84872" y="2445250"/>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endParaRPr>
            </a:p>
          </p:txBody>
        </p:sp>
        <p:sp>
          <p:nvSpPr>
            <p:cNvPr id="14" name="Rectangle 1026060">
              <a:extLst>
                <a:ext uri="{FF2B5EF4-FFF2-40B4-BE49-F238E27FC236}">
                  <a16:creationId xmlns:a16="http://schemas.microsoft.com/office/drawing/2014/main" id="{C7441A77-7FCD-4409-B3DC-69511B45533D}"/>
                </a:ext>
              </a:extLst>
            </p:cNvPr>
            <p:cNvSpPr>
              <a:spLocks noChangeArrowheads="1"/>
            </p:cNvSpPr>
            <p:nvPr/>
          </p:nvSpPr>
          <p:spPr bwMode="auto">
            <a:xfrm>
              <a:off x="1210796" y="2427062"/>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dirty="0">
                  <a:solidFill>
                    <a:srgbClr val="FFFF00"/>
                  </a:solidFill>
                </a:rPr>
                <a:t>Sự truyền các sóng vô tuyến trong khí quyển</a:t>
              </a:r>
              <a:endParaRPr lang="en-US" sz="2500" dirty="0">
                <a:solidFill>
                  <a:srgbClr val="FFFF00"/>
                </a:solidFill>
              </a:endParaRPr>
            </a:p>
          </p:txBody>
        </p:sp>
      </p:grpSp>
      <p:pic>
        <p:nvPicPr>
          <p:cNvPr id="5" name="Picture 4" descr="Diagram&#10;&#10;Description automatically generated">
            <a:extLst>
              <a:ext uri="{FF2B5EF4-FFF2-40B4-BE49-F238E27FC236}">
                <a16:creationId xmlns:a16="http://schemas.microsoft.com/office/drawing/2014/main" id="{D24B5BE5-B4A3-41AA-BA6E-A41F0D9805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297" y="1285875"/>
            <a:ext cx="5715000" cy="4286250"/>
          </a:xfrm>
          <a:prstGeom prst="rect">
            <a:avLst/>
          </a:prstGeom>
        </p:spPr>
      </p:pic>
      <p:grpSp>
        <p:nvGrpSpPr>
          <p:cNvPr id="17" name="Group 16">
            <a:extLst>
              <a:ext uri="{FF2B5EF4-FFF2-40B4-BE49-F238E27FC236}">
                <a16:creationId xmlns:a16="http://schemas.microsoft.com/office/drawing/2014/main" id="{0273BC7F-8DF9-404D-AAC5-AD252BB03838}"/>
              </a:ext>
            </a:extLst>
          </p:cNvPr>
          <p:cNvGrpSpPr/>
          <p:nvPr/>
        </p:nvGrpSpPr>
        <p:grpSpPr>
          <a:xfrm>
            <a:off x="6941974" y="7603"/>
            <a:ext cx="5094787" cy="522866"/>
            <a:chOff x="0" y="353"/>
            <a:chExt cx="5094787" cy="522866"/>
          </a:xfrm>
          <a:scene3d>
            <a:camera prst="orthographicFront">
              <a:rot lat="0" lon="0" rev="0"/>
            </a:camera>
            <a:lightRig rig="contrasting" dir="t">
              <a:rot lat="0" lon="0" rev="1200000"/>
            </a:lightRig>
          </a:scene3d>
        </p:grpSpPr>
        <p:sp>
          <p:nvSpPr>
            <p:cNvPr id="20" name="Rectangle: Rounded Corners 19">
              <a:extLst>
                <a:ext uri="{FF2B5EF4-FFF2-40B4-BE49-F238E27FC236}">
                  <a16:creationId xmlns:a16="http://schemas.microsoft.com/office/drawing/2014/main" id="{69CAC808-A90F-4A10-9600-609123C8DC27}"/>
                </a:ext>
              </a:extLst>
            </p:cNvPr>
            <p:cNvSpPr/>
            <p:nvPr/>
          </p:nvSpPr>
          <p:spPr>
            <a:xfrm>
              <a:off x="0" y="353"/>
              <a:ext cx="5094787" cy="522866"/>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5DF619EC-2620-49FF-ACF7-CD5ED79312AC}"/>
                </a:ext>
              </a:extLst>
            </p:cNvPr>
            <p:cNvSpPr txBox="1"/>
            <p:nvPr/>
          </p:nvSpPr>
          <p:spPr>
            <a:xfrm>
              <a:off x="25524" y="25877"/>
              <a:ext cx="5043739" cy="4718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p:txBody>
        </p:sp>
      </p:grpSp>
    </p:spTree>
    <p:extLst>
      <p:ext uri="{BB962C8B-B14F-4D97-AF65-F5344CB8AC3E}">
        <p14:creationId xmlns:p14="http://schemas.microsoft.com/office/powerpoint/2010/main" val="248890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C9B3585-E20F-4E0D-B108-3531A59BE1E0}"/>
              </a:ext>
            </a:extLst>
          </p:cNvPr>
          <p:cNvGrpSpPr/>
          <p:nvPr/>
        </p:nvGrpSpPr>
        <p:grpSpPr>
          <a:xfrm>
            <a:off x="-18592" y="109979"/>
            <a:ext cx="7782971" cy="532396"/>
            <a:chOff x="84872" y="2293270"/>
            <a:chExt cx="11699354" cy="743185"/>
          </a:xfrm>
        </p:grpSpPr>
        <p:grpSp>
          <p:nvGrpSpPr>
            <p:cNvPr id="8" name="Group 70">
              <a:extLst>
                <a:ext uri="{FF2B5EF4-FFF2-40B4-BE49-F238E27FC236}">
                  <a16:creationId xmlns:a16="http://schemas.microsoft.com/office/drawing/2014/main" id="{375B562B-4BB9-4668-A93A-A6CAC28F4655}"/>
                </a:ext>
              </a:extLst>
            </p:cNvPr>
            <p:cNvGrpSpPr>
              <a:grpSpLocks/>
            </p:cNvGrpSpPr>
            <p:nvPr/>
          </p:nvGrpSpPr>
          <p:grpSpPr bwMode="auto">
            <a:xfrm>
              <a:off x="254804" y="2293270"/>
              <a:ext cx="11173825" cy="743185"/>
              <a:chOff x="548627" y="3428143"/>
              <a:chExt cx="5753998" cy="1431480"/>
            </a:xfrm>
          </p:grpSpPr>
          <p:pic>
            <p:nvPicPr>
              <p:cNvPr id="12" name="Picture 8" descr="empty-green-rectangle">
                <a:extLst>
                  <a:ext uri="{FF2B5EF4-FFF2-40B4-BE49-F238E27FC236}">
                    <a16:creationId xmlns:a16="http://schemas.microsoft.com/office/drawing/2014/main" id="{577EB6B8-03DF-4B0B-AD43-C09E27FDC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7" y="3428143"/>
                <a:ext cx="5753998"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green-top-faded">
                <a:extLst>
                  <a:ext uri="{FF2B5EF4-FFF2-40B4-BE49-F238E27FC236}">
                    <a16:creationId xmlns:a16="http://schemas.microsoft.com/office/drawing/2014/main" id="{EE4DE311-8EDF-4CE1-B041-8A0A1A4A5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78712671-6959-4CAB-8F86-DAFD22A9675E}"/>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endParaRPr>
            </a:p>
          </p:txBody>
        </p:sp>
        <p:sp>
          <p:nvSpPr>
            <p:cNvPr id="11" name="Rectangle 1026060">
              <a:extLst>
                <a:ext uri="{FF2B5EF4-FFF2-40B4-BE49-F238E27FC236}">
                  <a16:creationId xmlns:a16="http://schemas.microsoft.com/office/drawing/2014/main" id="{EF8F4EAB-CB65-451F-86A4-909FE4E2AC19}"/>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dirty="0">
                  <a:solidFill>
                    <a:srgbClr val="FFFF00"/>
                  </a:solidFill>
                </a:rPr>
                <a:t>Sự truyền các sóng vô tuyến trong khí quyển</a:t>
              </a:r>
              <a:endParaRPr lang="en-US" sz="2500" dirty="0">
                <a:solidFill>
                  <a:srgbClr val="FFFF00"/>
                </a:solidFill>
              </a:endParaRPr>
            </a:p>
          </p:txBody>
        </p:sp>
      </p:grpSp>
      <p:sp>
        <p:nvSpPr>
          <p:cNvPr id="14" name="TextBox 13">
            <a:extLst>
              <a:ext uri="{FF2B5EF4-FFF2-40B4-BE49-F238E27FC236}">
                <a16:creationId xmlns:a16="http://schemas.microsoft.com/office/drawing/2014/main" id="{F4E295CF-2E23-4AC6-B81F-92E0857830E6}"/>
              </a:ext>
            </a:extLst>
          </p:cNvPr>
          <p:cNvSpPr txBox="1"/>
          <p:nvPr/>
        </p:nvSpPr>
        <p:spPr>
          <a:xfrm>
            <a:off x="340544" y="671283"/>
            <a:ext cx="7652083" cy="523220"/>
          </a:xfrm>
          <a:prstGeom prst="rect">
            <a:avLst/>
          </a:prstGeom>
          <a:noFill/>
        </p:spPr>
        <p:txBody>
          <a:bodyPr wrap="square">
            <a:spAutoFit/>
          </a:bodyPr>
          <a:lstStyle/>
          <a:p>
            <a:pPr marL="0" indent="0">
              <a:buNone/>
            </a:pPr>
            <a:r>
              <a:rPr lang="en-US" sz="2800" i="1">
                <a:solidFill>
                  <a:srgbClr val="FFFFFF"/>
                </a:solidFill>
                <a:latin typeface="Arial" panose="020B0604020202020204" pitchFamily="34" charset="0"/>
                <a:cs typeface="Arial" panose="020B0604020202020204" pitchFamily="34" charset="0"/>
              </a:rPr>
              <a:t>2. Sự phản xạ các sóng ngắn trên tầng điện li.</a:t>
            </a:r>
            <a:endParaRPr lang="en-US" sz="2800" i="1" dirty="0">
              <a:solidFill>
                <a:srgbClr val="FFFFFF"/>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BDE94BC-1695-4926-9EA0-4A17EB304D44}"/>
              </a:ext>
            </a:extLst>
          </p:cNvPr>
          <p:cNvGrpSpPr/>
          <p:nvPr/>
        </p:nvGrpSpPr>
        <p:grpSpPr>
          <a:xfrm>
            <a:off x="220304" y="3965738"/>
            <a:ext cx="6257497" cy="2557930"/>
            <a:chOff x="1314997" y="2125361"/>
            <a:chExt cx="2231091" cy="780121"/>
          </a:xfrm>
        </p:grpSpPr>
        <p:pic>
          <p:nvPicPr>
            <p:cNvPr id="16" name="Picture 4" descr="empty-blue-rectangle">
              <a:extLst>
                <a:ext uri="{FF2B5EF4-FFF2-40B4-BE49-F238E27FC236}">
                  <a16:creationId xmlns:a16="http://schemas.microsoft.com/office/drawing/2014/main" id="{4068008C-8CF9-40C1-81D0-856BC313D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26060">
              <a:extLst>
                <a:ext uri="{FF2B5EF4-FFF2-40B4-BE49-F238E27FC236}">
                  <a16:creationId xmlns:a16="http://schemas.microsoft.com/office/drawing/2014/main" id="{9C215D85-CFDE-4963-B156-82878B12830C}"/>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pic>
        <p:nvPicPr>
          <p:cNvPr id="22" name="Content Placeholder 4" descr="Diagram&#10;&#10;Description automatically generated">
            <a:extLst>
              <a:ext uri="{FF2B5EF4-FFF2-40B4-BE49-F238E27FC236}">
                <a16:creationId xmlns:a16="http://schemas.microsoft.com/office/drawing/2014/main" id="{0D6ABE92-177B-46CC-92A5-929C6D72B12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71279" y="1343284"/>
            <a:ext cx="4603906" cy="2570910"/>
          </a:xfrm>
        </p:spPr>
      </p:pic>
      <p:grpSp>
        <p:nvGrpSpPr>
          <p:cNvPr id="18" name="Group 17">
            <a:extLst>
              <a:ext uri="{FF2B5EF4-FFF2-40B4-BE49-F238E27FC236}">
                <a16:creationId xmlns:a16="http://schemas.microsoft.com/office/drawing/2014/main" id="{66F5BD08-6F29-47FC-9BDE-DA6C7878183F}"/>
              </a:ext>
            </a:extLst>
          </p:cNvPr>
          <p:cNvGrpSpPr/>
          <p:nvPr/>
        </p:nvGrpSpPr>
        <p:grpSpPr>
          <a:xfrm>
            <a:off x="6872436" y="3993203"/>
            <a:ext cx="5213909" cy="2557930"/>
            <a:chOff x="1314997" y="2125361"/>
            <a:chExt cx="2231091" cy="780121"/>
          </a:xfrm>
        </p:grpSpPr>
        <p:pic>
          <p:nvPicPr>
            <p:cNvPr id="19" name="Picture 4" descr="empty-blue-rectangle">
              <a:extLst>
                <a:ext uri="{FF2B5EF4-FFF2-40B4-BE49-F238E27FC236}">
                  <a16:creationId xmlns:a16="http://schemas.microsoft.com/office/drawing/2014/main" id="{C2450102-C2E1-4BAD-9ED0-4727DC7A4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026060">
              <a:extLst>
                <a:ext uri="{FF2B5EF4-FFF2-40B4-BE49-F238E27FC236}">
                  <a16:creationId xmlns:a16="http://schemas.microsoft.com/office/drawing/2014/main" id="{811CFFEB-9F53-496E-88D0-AB19E30F834B}"/>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5" name="Content Placeholder 2">
            <a:extLst>
              <a:ext uri="{FF2B5EF4-FFF2-40B4-BE49-F238E27FC236}">
                <a16:creationId xmlns:a16="http://schemas.microsoft.com/office/drawing/2014/main" id="{9D97A31B-5F09-4074-872E-A62504680BC5}"/>
              </a:ext>
            </a:extLst>
          </p:cNvPr>
          <p:cNvSpPr txBox="1">
            <a:spLocks/>
          </p:cNvSpPr>
          <p:nvPr/>
        </p:nvSpPr>
        <p:spPr>
          <a:xfrm>
            <a:off x="450464" y="4220749"/>
            <a:ext cx="5645536" cy="2035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600" dirty="0">
                <a:solidFill>
                  <a:srgbClr val="FFFFFF"/>
                </a:solidFill>
                <a:latin typeface="Arial" panose="020B0604020202020204" pitchFamily="34" charset="0"/>
                <a:cs typeface="Arial" panose="020B0604020202020204" pitchFamily="34" charset="0"/>
              </a:rPr>
              <a:t>Sóng ngắn (</a:t>
            </a:r>
            <a:r>
              <a:rPr lang="en-US" sz="2600" dirty="0">
                <a:solidFill>
                  <a:srgbClr val="FFFFFF"/>
                </a:solidFill>
                <a:latin typeface="Arial" panose="020B0604020202020204" pitchFamily="34" charset="0"/>
                <a:cs typeface="Arial" panose="020B0604020202020204" pitchFamily="34" charset="0"/>
                <a:sym typeface="Symbol" panose="05050102010706020507" pitchFamily="18" charset="2"/>
              </a:rPr>
              <a:t> = </a:t>
            </a:r>
            <a:r>
              <a:rPr lang="en-US" sz="2600" dirty="0">
                <a:solidFill>
                  <a:srgbClr val="FFFFFF"/>
                </a:solidFill>
                <a:latin typeface="Arial" panose="020B0604020202020204" pitchFamily="34" charset="0"/>
                <a:cs typeface="Arial" panose="020B0604020202020204" pitchFamily="34" charset="0"/>
              </a:rPr>
              <a:t>10m – 100m) </a:t>
            </a:r>
            <a:r>
              <a:rPr lang="en-US" sz="2600" b="1" dirty="0">
                <a:solidFill>
                  <a:srgbClr val="FFFFFF"/>
                </a:solidFill>
                <a:latin typeface="Arial" panose="020B0604020202020204" pitchFamily="34" charset="0"/>
                <a:cs typeface="Arial" panose="020B0604020202020204" pitchFamily="34" charset="0"/>
              </a:rPr>
              <a:t>phản xạ mạnh nhất ở tầng điện li</a:t>
            </a:r>
            <a:r>
              <a:rPr lang="en-US" sz="2600" dirty="0">
                <a:solidFill>
                  <a:srgbClr val="FFFFFF"/>
                </a:solidFill>
                <a:latin typeface="Arial" panose="020B0604020202020204" pitchFamily="34" charset="0"/>
                <a:cs typeface="Arial" panose="020B0604020202020204" pitchFamily="34" charset="0"/>
              </a:rPr>
              <a:t>, bằng cách dùng sóng ngắn, có thể thực hiện thông tin liên lạc được giữa hai điểm bất kì trên trái đất. </a:t>
            </a:r>
          </a:p>
        </p:txBody>
      </p:sp>
      <p:sp>
        <p:nvSpPr>
          <p:cNvPr id="26" name="Content Placeholder 2">
            <a:extLst>
              <a:ext uri="{FF2B5EF4-FFF2-40B4-BE49-F238E27FC236}">
                <a16:creationId xmlns:a16="http://schemas.microsoft.com/office/drawing/2014/main" id="{910B760F-C56F-4FF6-B1F8-ED4AF46EA524}"/>
              </a:ext>
            </a:extLst>
          </p:cNvPr>
          <p:cNvSpPr txBox="1">
            <a:spLocks/>
          </p:cNvSpPr>
          <p:nvPr/>
        </p:nvSpPr>
        <p:spPr>
          <a:xfrm>
            <a:off x="7167653" y="4192927"/>
            <a:ext cx="4623474" cy="23307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FFFFFF"/>
                </a:solidFill>
                <a:latin typeface="Arial" panose="020B0604020202020204" pitchFamily="34" charset="0"/>
                <a:cs typeface="Arial" panose="020B0604020202020204" pitchFamily="34" charset="0"/>
              </a:rPr>
              <a:t>Sóng cực ngắn (</a:t>
            </a:r>
            <a:r>
              <a:rPr lang="en-US" sz="2600" dirty="0">
                <a:solidFill>
                  <a:srgbClr val="FFFFFF"/>
                </a:solidFill>
                <a:latin typeface="Arial" panose="020B0604020202020204" pitchFamily="34" charset="0"/>
                <a:cs typeface="Arial" panose="020B0604020202020204" pitchFamily="34" charset="0"/>
                <a:sym typeface="Symbol" panose="05050102010706020507" pitchFamily="18" charset="2"/>
              </a:rPr>
              <a:t> = </a:t>
            </a:r>
            <a:r>
              <a:rPr lang="en-US" sz="2600" dirty="0">
                <a:solidFill>
                  <a:srgbClr val="FFFFFF"/>
                </a:solidFill>
                <a:latin typeface="Arial" panose="020B0604020202020204" pitchFamily="34" charset="0"/>
                <a:cs typeface="Arial" panose="020B0604020202020204" pitchFamily="34" charset="0"/>
              </a:rPr>
              <a:t>0,01m – 10m) không bị phản xạ mà đi xuyên qua tầng điện li. Vì vậy dùng SCN để thông tin trong cự li vài chục km, hoặc </a:t>
            </a:r>
            <a:r>
              <a:rPr lang="en-US" sz="2600" b="1" dirty="0">
                <a:solidFill>
                  <a:srgbClr val="FFFFFF"/>
                </a:solidFill>
                <a:latin typeface="Arial" panose="020B0604020202020204" pitchFamily="34" charset="0"/>
                <a:cs typeface="Arial" panose="020B0604020202020204" pitchFamily="34" charset="0"/>
              </a:rPr>
              <a:t>truyền thông qua vệ tinh.</a:t>
            </a:r>
          </a:p>
        </p:txBody>
      </p:sp>
      <p:pic>
        <p:nvPicPr>
          <p:cNvPr id="20" name="Picture 19" descr="Diagram&#10;&#10;Description automatically generated">
            <a:extLst>
              <a:ext uri="{FF2B5EF4-FFF2-40B4-BE49-F238E27FC236}">
                <a16:creationId xmlns:a16="http://schemas.microsoft.com/office/drawing/2014/main" id="{2E184B90-D9DF-41C7-89C4-58AA46C54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4379" y="1309789"/>
            <a:ext cx="3676538" cy="2757404"/>
          </a:xfrm>
          <a:prstGeom prst="rect">
            <a:avLst/>
          </a:prstGeom>
        </p:spPr>
      </p:pic>
      <p:grpSp>
        <p:nvGrpSpPr>
          <p:cNvPr id="24" name="Group 23">
            <a:extLst>
              <a:ext uri="{FF2B5EF4-FFF2-40B4-BE49-F238E27FC236}">
                <a16:creationId xmlns:a16="http://schemas.microsoft.com/office/drawing/2014/main" id="{D15F6CE8-269D-4D7B-A53A-7C474862C05E}"/>
              </a:ext>
            </a:extLst>
          </p:cNvPr>
          <p:cNvGrpSpPr/>
          <p:nvPr/>
        </p:nvGrpSpPr>
        <p:grpSpPr>
          <a:xfrm>
            <a:off x="7527819" y="333679"/>
            <a:ext cx="4323637" cy="522866"/>
            <a:chOff x="0" y="353"/>
            <a:chExt cx="5094787" cy="522866"/>
          </a:xfrm>
          <a:scene3d>
            <a:camera prst="orthographicFront">
              <a:rot lat="0" lon="0" rev="0"/>
            </a:camera>
            <a:lightRig rig="contrasting" dir="t">
              <a:rot lat="0" lon="0" rev="1200000"/>
            </a:lightRig>
          </a:scene3d>
        </p:grpSpPr>
        <p:sp>
          <p:nvSpPr>
            <p:cNvPr id="27" name="Rectangle: Rounded Corners 26">
              <a:extLst>
                <a:ext uri="{FF2B5EF4-FFF2-40B4-BE49-F238E27FC236}">
                  <a16:creationId xmlns:a16="http://schemas.microsoft.com/office/drawing/2014/main" id="{C7BCE569-549B-4D1A-A718-BE03C0E7C1C5}"/>
                </a:ext>
              </a:extLst>
            </p:cNvPr>
            <p:cNvSpPr/>
            <p:nvPr/>
          </p:nvSpPr>
          <p:spPr>
            <a:xfrm>
              <a:off x="0" y="353"/>
              <a:ext cx="5094787" cy="522866"/>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BDA88652-36BA-43E0-AED7-53FF21968D8E}"/>
                </a:ext>
              </a:extLst>
            </p:cNvPr>
            <p:cNvSpPr txBox="1"/>
            <p:nvPr/>
          </p:nvSpPr>
          <p:spPr>
            <a:xfrm>
              <a:off x="25524" y="25877"/>
              <a:ext cx="5043739" cy="4718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solidFill>
                    <a:srgbClr val="FF0000"/>
                  </a:solidFill>
                </a:rPr>
                <a:t>BÀI 22 : SÓNG ĐIỆN TỪ</a:t>
              </a:r>
              <a:endParaRPr lang="vi-VN" sz="2800" b="1" kern="1200" dirty="0">
                <a:solidFill>
                  <a:srgbClr val="FF0000"/>
                </a:solidFill>
              </a:endParaRPr>
            </a:p>
          </p:txBody>
        </p:sp>
      </p:grpSp>
    </p:spTree>
    <p:extLst>
      <p:ext uri="{BB962C8B-B14F-4D97-AF65-F5344CB8AC3E}">
        <p14:creationId xmlns:p14="http://schemas.microsoft.com/office/powerpoint/2010/main" val="414436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tổng kết sóng điện từ">
            <a:hlinkClick r:id="" action="ppaction://media"/>
            <a:extLst>
              <a:ext uri="{FF2B5EF4-FFF2-40B4-BE49-F238E27FC236}">
                <a16:creationId xmlns:a16="http://schemas.microsoft.com/office/drawing/2014/main" id="{F3CD5FBF-3450-4C58-A105-799C137834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5221" y="517358"/>
            <a:ext cx="11261558" cy="582328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nvGrpSpPr>
          <p:cNvPr id="3" name="Group 2">
            <a:extLst>
              <a:ext uri="{FF2B5EF4-FFF2-40B4-BE49-F238E27FC236}">
                <a16:creationId xmlns:a16="http://schemas.microsoft.com/office/drawing/2014/main" id="{C402B560-74F5-4CD7-8D80-757AADF90C37}"/>
              </a:ext>
            </a:extLst>
          </p:cNvPr>
          <p:cNvGrpSpPr/>
          <p:nvPr/>
        </p:nvGrpSpPr>
        <p:grpSpPr>
          <a:xfrm>
            <a:off x="3990227" y="255925"/>
            <a:ext cx="5094787" cy="522866"/>
            <a:chOff x="0" y="353"/>
            <a:chExt cx="5094787" cy="522866"/>
          </a:xfrm>
          <a:scene3d>
            <a:camera prst="orthographicFront">
              <a:rot lat="0" lon="0" rev="0"/>
            </a:camera>
            <a:lightRig rig="contrasting" dir="t">
              <a:rot lat="0" lon="0" rev="1200000"/>
            </a:lightRig>
          </a:scene3d>
        </p:grpSpPr>
        <p:sp>
          <p:nvSpPr>
            <p:cNvPr id="4" name="Rectangle: Rounded Corners 3">
              <a:extLst>
                <a:ext uri="{FF2B5EF4-FFF2-40B4-BE49-F238E27FC236}">
                  <a16:creationId xmlns:a16="http://schemas.microsoft.com/office/drawing/2014/main" id="{55FEBDF9-8EA7-43DE-8D5B-D92B6003E8D5}"/>
                </a:ext>
              </a:extLst>
            </p:cNvPr>
            <p:cNvSpPr/>
            <p:nvPr/>
          </p:nvSpPr>
          <p:spPr>
            <a:xfrm>
              <a:off x="0" y="353"/>
              <a:ext cx="5094787" cy="522866"/>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3C74BBFD-F412-4F11-8C07-1C1CB6F6B595}"/>
                </a:ext>
              </a:extLst>
            </p:cNvPr>
            <p:cNvSpPr txBox="1"/>
            <p:nvPr/>
          </p:nvSpPr>
          <p:spPr>
            <a:xfrm>
              <a:off x="25524" y="25877"/>
              <a:ext cx="5043739" cy="4718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solidFill>
                    <a:srgbClr val="FF0000"/>
                  </a:solidFill>
                </a:rPr>
                <a:t>Đặc điểm sóng điện từ</a:t>
              </a:r>
              <a:endParaRPr lang="vi-VN" sz="2800" b="1" kern="1200" dirty="0">
                <a:solidFill>
                  <a:srgbClr val="FF0000"/>
                </a:solidFill>
              </a:endParaRPr>
            </a:p>
          </p:txBody>
        </p:sp>
      </p:grpSp>
    </p:spTree>
    <p:extLst>
      <p:ext uri="{BB962C8B-B14F-4D97-AF65-F5344CB8AC3E}">
        <p14:creationId xmlns:p14="http://schemas.microsoft.com/office/powerpoint/2010/main" val="36813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ẬT LÍ 32">
            <a:hlinkClick r:id="" action="ppaction://media"/>
            <a:extLst>
              <a:ext uri="{FF2B5EF4-FFF2-40B4-BE49-F238E27FC236}">
                <a16:creationId xmlns:a16="http://schemas.microsoft.com/office/drawing/2014/main" id="{D0C178B2-BEB3-421D-BB4A-FBBA5ADAD7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19" y="1"/>
            <a:ext cx="12184381" cy="6857999"/>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5" name="Rectangle 4">
            <a:extLst>
              <a:ext uri="{FF2B5EF4-FFF2-40B4-BE49-F238E27FC236}">
                <a16:creationId xmlns:a16="http://schemas.microsoft.com/office/drawing/2014/main" id="{213DDC11-B0A6-4DF2-9A05-9BDFFB828053}"/>
              </a:ext>
            </a:extLst>
          </p:cNvPr>
          <p:cNvSpPr/>
          <p:nvPr/>
        </p:nvSpPr>
        <p:spPr>
          <a:xfrm>
            <a:off x="2030080" y="0"/>
            <a:ext cx="7490156" cy="2308324"/>
          </a:xfrm>
          <a:prstGeom prst="rect">
            <a:avLst/>
          </a:prstGeom>
          <a:noFill/>
        </p:spPr>
        <p:txBody>
          <a:bodyPr wrap="square" lIns="91440" tIns="45720" rIns="91440" bIns="45720">
            <a:spAutoFit/>
          </a:bodyPr>
          <a:lstStyle/>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 lí 12</a:t>
            </a:r>
          </a:p>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22: SÓNG ĐIỆN TỪ</a:t>
            </a: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GV: </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Lê Trung Minh Phong</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327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7B30F3-78EE-4E29-8D61-174E7B473897}"/>
              </a:ext>
            </a:extLst>
          </p:cNvPr>
          <p:cNvGrpSpPr/>
          <p:nvPr/>
        </p:nvGrpSpPr>
        <p:grpSpPr>
          <a:xfrm>
            <a:off x="1742172" y="148289"/>
            <a:ext cx="8450982" cy="541687"/>
            <a:chOff x="781273" y="2282878"/>
            <a:chExt cx="12953381" cy="756156"/>
          </a:xfrm>
        </p:grpSpPr>
        <p:pic>
          <p:nvPicPr>
            <p:cNvPr id="11" name="Picture 10" descr="empty-green-rectangle">
              <a:extLst>
                <a:ext uri="{FF2B5EF4-FFF2-40B4-BE49-F238E27FC236}">
                  <a16:creationId xmlns:a16="http://schemas.microsoft.com/office/drawing/2014/main" id="{AD012F9E-173A-40BD-BA11-149F96ACF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73" y="2345826"/>
              <a:ext cx="12953381" cy="69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26060">
              <a:extLst>
                <a:ext uri="{FF2B5EF4-FFF2-40B4-BE49-F238E27FC236}">
                  <a16:creationId xmlns:a16="http://schemas.microsoft.com/office/drawing/2014/main" id="{97D56D5B-4C5B-4F5C-B365-34874E81D56F}"/>
                </a:ext>
              </a:extLst>
            </p:cNvPr>
            <p:cNvSpPr>
              <a:spLocks noChangeArrowheads="1"/>
            </p:cNvSpPr>
            <p:nvPr/>
          </p:nvSpPr>
          <p:spPr bwMode="auto">
            <a:xfrm>
              <a:off x="1190927" y="2282878"/>
              <a:ext cx="1198310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514350" indent="-514350" algn="ctr"/>
              <a:r>
                <a:rPr lang="en-US" sz="2800" i="1" dirty="0">
                  <a:solidFill>
                    <a:srgbClr val="FFFF00"/>
                  </a:solidFill>
                  <a:cs typeface="Arial" panose="020B0604020202020204" pitchFamily="34" charset="0"/>
                </a:rPr>
                <a:t>Ứng dụng của sóng điện từ trong thực tiễn?</a:t>
              </a:r>
            </a:p>
          </p:txBody>
        </p:sp>
      </p:grpSp>
      <p:pic>
        <p:nvPicPr>
          <p:cNvPr id="8" name="Content Placeholder 4" descr="A picture containing graphical user interface&#10;&#10;Description automatically generated">
            <a:extLst>
              <a:ext uri="{FF2B5EF4-FFF2-40B4-BE49-F238E27FC236}">
                <a16:creationId xmlns:a16="http://schemas.microsoft.com/office/drawing/2014/main" id="{D32AFED9-1731-4948-8072-34F7708E8319}"/>
              </a:ext>
            </a:extLst>
          </p:cNvPr>
          <p:cNvPicPr>
            <a:picLocks noChangeAspect="1"/>
          </p:cNvPicPr>
          <p:nvPr/>
        </p:nvPicPr>
        <p:blipFill rotWithShape="1">
          <a:blip r:embed="rId4">
            <a:extLst>
              <a:ext uri="{28A0092B-C50C-407E-A947-70E740481C1C}">
                <a14:useLocalDpi xmlns:a14="http://schemas.microsoft.com/office/drawing/2010/main" val="0"/>
              </a:ext>
            </a:extLst>
          </a:blip>
          <a:srcRect t="25349" b="161"/>
          <a:stretch/>
        </p:blipFill>
        <p:spPr>
          <a:xfrm>
            <a:off x="372375" y="785362"/>
            <a:ext cx="10901818" cy="5924349"/>
          </a:xfrm>
          <a:prstGeom prst="rect">
            <a:avLst/>
          </a:prstGeom>
          <a:ln>
            <a:noFill/>
          </a:ln>
          <a:effectLst>
            <a:softEdge rad="112500"/>
          </a:effectLst>
        </p:spPr>
      </p:pic>
    </p:spTree>
    <p:extLst>
      <p:ext uri="{BB962C8B-B14F-4D97-AF65-F5344CB8AC3E}">
        <p14:creationId xmlns:p14="http://schemas.microsoft.com/office/powerpoint/2010/main" val="1693692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7B30F3-78EE-4E29-8D61-174E7B473897}"/>
              </a:ext>
            </a:extLst>
          </p:cNvPr>
          <p:cNvGrpSpPr/>
          <p:nvPr/>
        </p:nvGrpSpPr>
        <p:grpSpPr>
          <a:xfrm>
            <a:off x="1626669" y="32786"/>
            <a:ext cx="8450982" cy="541687"/>
            <a:chOff x="781273" y="2282878"/>
            <a:chExt cx="12953381" cy="756156"/>
          </a:xfrm>
        </p:grpSpPr>
        <p:pic>
          <p:nvPicPr>
            <p:cNvPr id="11" name="Picture 10" descr="empty-green-rectangle">
              <a:extLst>
                <a:ext uri="{FF2B5EF4-FFF2-40B4-BE49-F238E27FC236}">
                  <a16:creationId xmlns:a16="http://schemas.microsoft.com/office/drawing/2014/main" id="{AD012F9E-173A-40BD-BA11-149F96ACF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73" y="2345826"/>
              <a:ext cx="12953381" cy="69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26060">
              <a:extLst>
                <a:ext uri="{FF2B5EF4-FFF2-40B4-BE49-F238E27FC236}">
                  <a16:creationId xmlns:a16="http://schemas.microsoft.com/office/drawing/2014/main" id="{97D56D5B-4C5B-4F5C-B365-34874E81D56F}"/>
                </a:ext>
              </a:extLst>
            </p:cNvPr>
            <p:cNvSpPr>
              <a:spLocks noChangeArrowheads="1"/>
            </p:cNvSpPr>
            <p:nvPr/>
          </p:nvSpPr>
          <p:spPr bwMode="auto">
            <a:xfrm>
              <a:off x="1190927" y="2282878"/>
              <a:ext cx="1198310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514350" indent="-514350" algn="ctr"/>
              <a:r>
                <a:rPr lang="en-US" sz="2800" i="1" dirty="0">
                  <a:solidFill>
                    <a:srgbClr val="FFFF00"/>
                  </a:solidFill>
                  <a:cs typeface="Arial" panose="020B0604020202020204" pitchFamily="34" charset="0"/>
                </a:rPr>
                <a:t>Ứng dụng của sóng điện từ trong thực tiễn?</a:t>
              </a:r>
            </a:p>
          </p:txBody>
        </p:sp>
      </p:grpSp>
      <p:pic>
        <p:nvPicPr>
          <p:cNvPr id="6" name="Picture 5">
            <a:extLst>
              <a:ext uri="{FF2B5EF4-FFF2-40B4-BE49-F238E27FC236}">
                <a16:creationId xmlns:a16="http://schemas.microsoft.com/office/drawing/2014/main" id="{8C024508-678C-4B68-B2AB-9B53C25F48EA}"/>
              </a:ext>
            </a:extLst>
          </p:cNvPr>
          <p:cNvPicPr>
            <a:picLocks noChangeAspect="1"/>
          </p:cNvPicPr>
          <p:nvPr/>
        </p:nvPicPr>
        <p:blipFill>
          <a:blip r:embed="rId4"/>
          <a:stretch>
            <a:fillRect/>
          </a:stretch>
        </p:blipFill>
        <p:spPr>
          <a:xfrm>
            <a:off x="545432" y="697660"/>
            <a:ext cx="11101136" cy="5831477"/>
          </a:xfrm>
          <a:prstGeom prst="rect">
            <a:avLst/>
          </a:prstGeom>
        </p:spPr>
      </p:pic>
    </p:spTree>
    <p:extLst>
      <p:ext uri="{BB962C8B-B14F-4D97-AF65-F5344CB8AC3E}">
        <p14:creationId xmlns:p14="http://schemas.microsoft.com/office/powerpoint/2010/main" val="3330646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A0EB79-DE4C-415F-A7CC-F68E711E1589}"/>
              </a:ext>
            </a:extLst>
          </p:cNvPr>
          <p:cNvSpPr/>
          <p:nvPr/>
        </p:nvSpPr>
        <p:spPr>
          <a:xfrm>
            <a:off x="697824" y="2389820"/>
            <a:ext cx="10796352" cy="1754326"/>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MỘT SỐ TÁC HẠI CỦA SÓNG ĐIỆN TỪ</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VÀ CÁCH KHẮC PHỤC</a:t>
            </a:r>
          </a:p>
        </p:txBody>
      </p:sp>
      <p:sp>
        <p:nvSpPr>
          <p:cNvPr id="2" name="Rectangle 1">
            <a:extLst>
              <a:ext uri="{FF2B5EF4-FFF2-40B4-BE49-F238E27FC236}">
                <a16:creationId xmlns:a16="http://schemas.microsoft.com/office/drawing/2014/main" id="{8DE92354-0C9D-4A77-86CD-9D16FB5114E5}"/>
              </a:ext>
            </a:extLst>
          </p:cNvPr>
          <p:cNvSpPr/>
          <p:nvPr/>
        </p:nvSpPr>
        <p:spPr>
          <a:xfrm>
            <a:off x="4245955" y="1109038"/>
            <a:ext cx="296267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TÍCH HỢP</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6" name="Picture 5" descr="Icon&#10;&#10;Description automatically generated">
            <a:extLst>
              <a:ext uri="{FF2B5EF4-FFF2-40B4-BE49-F238E27FC236}">
                <a16:creationId xmlns:a16="http://schemas.microsoft.com/office/drawing/2014/main" id="{E45B437A-D609-47A4-A91E-78DA257FF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705" y="439830"/>
            <a:ext cx="1537327" cy="1152996"/>
          </a:xfrm>
          <a:prstGeom prst="rect">
            <a:avLst/>
          </a:prstGeom>
        </p:spPr>
      </p:pic>
    </p:spTree>
    <p:extLst>
      <p:ext uri="{BB962C8B-B14F-4D97-AF65-F5344CB8AC3E}">
        <p14:creationId xmlns:p14="http://schemas.microsoft.com/office/powerpoint/2010/main" val="53971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A481C97-F734-44B7-B951-9A01412CD47A}"/>
              </a:ext>
            </a:extLst>
          </p:cNvPr>
          <p:cNvGrpSpPr/>
          <p:nvPr/>
        </p:nvGrpSpPr>
        <p:grpSpPr>
          <a:xfrm>
            <a:off x="770357" y="831649"/>
            <a:ext cx="11249656" cy="5016902"/>
            <a:chOff x="1276599" y="2174530"/>
            <a:chExt cx="2231091" cy="981592"/>
          </a:xfrm>
        </p:grpSpPr>
        <p:pic>
          <p:nvPicPr>
            <p:cNvPr id="12" name="Picture 4" descr="empty-blue-rectangle">
              <a:extLst>
                <a:ext uri="{FF2B5EF4-FFF2-40B4-BE49-F238E27FC236}">
                  <a16:creationId xmlns:a16="http://schemas.microsoft.com/office/drawing/2014/main" id="{91361C6E-3598-40FE-B175-C6482C9A1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276599" y="2174530"/>
              <a:ext cx="2231091" cy="98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26060">
              <a:extLst>
                <a:ext uri="{FF2B5EF4-FFF2-40B4-BE49-F238E27FC236}">
                  <a16:creationId xmlns:a16="http://schemas.microsoft.com/office/drawing/2014/main" id="{17FF3658-00E8-4DE7-AAA9-506F5C8A2B71}"/>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1C2F2DB6-13F0-4E0E-9F13-A602F73E126F}"/>
              </a:ext>
            </a:extLst>
          </p:cNvPr>
          <p:cNvSpPr txBox="1"/>
          <p:nvPr/>
        </p:nvSpPr>
        <p:spPr>
          <a:xfrm>
            <a:off x="1746985" y="1009449"/>
            <a:ext cx="9144000" cy="954107"/>
          </a:xfrm>
          <a:prstGeom prst="rect">
            <a:avLst/>
          </a:prstGeom>
          <a:noFill/>
        </p:spPr>
        <p:txBody>
          <a:bodyPr wrap="square">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Câu 1: Biết tốc độ truyền sóng điện từ là 3.10</a:t>
            </a:r>
            <a:r>
              <a:rPr lang="en-US" altLang="en-US" sz="2800" baseline="30000">
                <a:solidFill>
                  <a:srgbClr val="FFFFFF"/>
                </a:solidFill>
                <a:latin typeface="Arial" panose="020B0604020202020204" pitchFamily="34" charset="0"/>
                <a:cs typeface="Arial" panose="020B0604020202020204" pitchFamily="34" charset="0"/>
              </a:rPr>
              <a:t>8 </a:t>
            </a:r>
            <a:r>
              <a:rPr lang="en-US" altLang="en-US" sz="2800">
                <a:solidFill>
                  <a:srgbClr val="FFFFFF"/>
                </a:solidFill>
                <a:latin typeface="Arial" panose="020B0604020202020204" pitchFamily="34" charset="0"/>
                <a:cs typeface="Arial" panose="020B0604020202020204" pitchFamily="34" charset="0"/>
              </a:rPr>
              <a:t>m/s .Tần số của sóng ngắn có bước sóng 25 m là :</a:t>
            </a:r>
          </a:p>
        </p:txBody>
      </p:sp>
      <p:grpSp>
        <p:nvGrpSpPr>
          <p:cNvPr id="15" name="Group 56">
            <a:extLst>
              <a:ext uri="{FF2B5EF4-FFF2-40B4-BE49-F238E27FC236}">
                <a16:creationId xmlns:a16="http://schemas.microsoft.com/office/drawing/2014/main" id="{487A44C6-2756-4500-99A9-81CE047F6C6A}"/>
              </a:ext>
            </a:extLst>
          </p:cNvPr>
          <p:cNvGrpSpPr/>
          <p:nvPr/>
        </p:nvGrpSpPr>
        <p:grpSpPr>
          <a:xfrm>
            <a:off x="4431865" y="131528"/>
            <a:ext cx="3137034" cy="581082"/>
            <a:chOff x="2193" y="0"/>
            <a:chExt cx="2245706" cy="1239104"/>
          </a:xfrm>
          <a:solidFill>
            <a:srgbClr val="002060"/>
          </a:solidFill>
          <a:scene3d>
            <a:camera prst="orthographicFront"/>
            <a:lightRig rig="threePt" dir="t">
              <a:rot lat="0" lon="0" rev="7500000"/>
            </a:lightRig>
          </a:scene3d>
        </p:grpSpPr>
        <p:sp>
          <p:nvSpPr>
            <p:cNvPr id="16" name="Rounded Rectangle 57">
              <a:extLst>
                <a:ext uri="{FF2B5EF4-FFF2-40B4-BE49-F238E27FC236}">
                  <a16:creationId xmlns:a16="http://schemas.microsoft.com/office/drawing/2014/main" id="{965C2EAF-0C43-4B81-BEAA-8D8C53884D1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5E936B55-C2B7-4801-843C-FB7427DDB0E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a:latin typeface="Arial" panose="020B0604020202020204" pitchFamily="34" charset="0"/>
                  <a:cs typeface="Arial" panose="020B0604020202020204" pitchFamily="34" charset="0"/>
                </a:rPr>
                <a:t>Luyện tập</a:t>
              </a:r>
            </a:p>
          </p:txBody>
        </p:sp>
      </p:grpSp>
      <p:sp>
        <p:nvSpPr>
          <p:cNvPr id="18" name="Text Box 8">
            <a:extLst>
              <a:ext uri="{FF2B5EF4-FFF2-40B4-BE49-F238E27FC236}">
                <a16:creationId xmlns:a16="http://schemas.microsoft.com/office/drawing/2014/main" id="{BFE4711F-D023-496A-AB73-9A2EEEA76809}"/>
              </a:ext>
            </a:extLst>
          </p:cNvPr>
          <p:cNvSpPr txBox="1">
            <a:spLocks noChangeArrowheads="1"/>
          </p:cNvSpPr>
          <p:nvPr/>
        </p:nvSpPr>
        <p:spPr bwMode="auto">
          <a:xfrm>
            <a:off x="3098365" y="2324201"/>
            <a:ext cx="266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A. 120 MHz</a:t>
            </a:r>
          </a:p>
        </p:txBody>
      </p:sp>
      <p:sp>
        <p:nvSpPr>
          <p:cNvPr id="20" name="Text Box 9">
            <a:extLst>
              <a:ext uri="{FF2B5EF4-FFF2-40B4-BE49-F238E27FC236}">
                <a16:creationId xmlns:a16="http://schemas.microsoft.com/office/drawing/2014/main" id="{0B13927F-0FF8-4532-A075-04D8C7A946A8}"/>
              </a:ext>
            </a:extLst>
          </p:cNvPr>
          <p:cNvSpPr txBox="1">
            <a:spLocks noChangeArrowheads="1"/>
          </p:cNvSpPr>
          <p:nvPr/>
        </p:nvSpPr>
        <p:spPr bwMode="auto">
          <a:xfrm>
            <a:off x="3079315" y="2781401"/>
            <a:ext cx="2895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B. 12 MHz</a:t>
            </a:r>
          </a:p>
        </p:txBody>
      </p:sp>
      <p:sp>
        <p:nvSpPr>
          <p:cNvPr id="21" name="Text Box 10">
            <a:extLst>
              <a:ext uri="{FF2B5EF4-FFF2-40B4-BE49-F238E27FC236}">
                <a16:creationId xmlns:a16="http://schemas.microsoft.com/office/drawing/2014/main" id="{FF3607CC-6878-4EC2-8BBA-4E17910110B1}"/>
              </a:ext>
            </a:extLst>
          </p:cNvPr>
          <p:cNvSpPr txBox="1">
            <a:spLocks noChangeArrowheads="1"/>
          </p:cNvSpPr>
          <p:nvPr/>
        </p:nvSpPr>
        <p:spPr bwMode="auto">
          <a:xfrm>
            <a:off x="3098365" y="3314801"/>
            <a:ext cx="2895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C. 75 MHz</a:t>
            </a:r>
          </a:p>
        </p:txBody>
      </p:sp>
      <p:sp>
        <p:nvSpPr>
          <p:cNvPr id="22" name="Text Box 11">
            <a:extLst>
              <a:ext uri="{FF2B5EF4-FFF2-40B4-BE49-F238E27FC236}">
                <a16:creationId xmlns:a16="http://schemas.microsoft.com/office/drawing/2014/main" id="{24E25A19-C755-4FD1-AEEC-FAB6611E7080}"/>
              </a:ext>
            </a:extLst>
          </p:cNvPr>
          <p:cNvSpPr txBox="1">
            <a:spLocks noChangeArrowheads="1"/>
          </p:cNvSpPr>
          <p:nvPr/>
        </p:nvSpPr>
        <p:spPr bwMode="auto">
          <a:xfrm>
            <a:off x="3098365" y="3772001"/>
            <a:ext cx="2895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D. 10 MHz</a:t>
            </a:r>
          </a:p>
        </p:txBody>
      </p:sp>
      <p:sp>
        <p:nvSpPr>
          <p:cNvPr id="23" name="Oval 12">
            <a:extLst>
              <a:ext uri="{FF2B5EF4-FFF2-40B4-BE49-F238E27FC236}">
                <a16:creationId xmlns:a16="http://schemas.microsoft.com/office/drawing/2014/main" id="{BE8829DA-3529-4EAD-83DB-7AF7E0854D68}"/>
              </a:ext>
            </a:extLst>
          </p:cNvPr>
          <p:cNvSpPr>
            <a:spLocks noChangeArrowheads="1"/>
          </p:cNvSpPr>
          <p:nvPr/>
        </p:nvSpPr>
        <p:spPr bwMode="auto">
          <a:xfrm>
            <a:off x="3022165" y="2781401"/>
            <a:ext cx="457200" cy="457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6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0B359BC-1C2C-4C34-A959-3331A07FDF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3" y="422068"/>
            <a:ext cx="1716980" cy="1716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A481C97-F734-44B7-B951-9A01412CD47A}"/>
              </a:ext>
            </a:extLst>
          </p:cNvPr>
          <p:cNvGrpSpPr/>
          <p:nvPr/>
        </p:nvGrpSpPr>
        <p:grpSpPr>
          <a:xfrm>
            <a:off x="642433" y="920548"/>
            <a:ext cx="11249656" cy="5777557"/>
            <a:chOff x="1276599" y="2174530"/>
            <a:chExt cx="2231091" cy="981592"/>
          </a:xfrm>
        </p:grpSpPr>
        <p:pic>
          <p:nvPicPr>
            <p:cNvPr id="12" name="Picture 4" descr="empty-blue-rectangle">
              <a:extLst>
                <a:ext uri="{FF2B5EF4-FFF2-40B4-BE49-F238E27FC236}">
                  <a16:creationId xmlns:a16="http://schemas.microsoft.com/office/drawing/2014/main" id="{91361C6E-3598-40FE-B175-C6482C9A1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276599" y="2174530"/>
              <a:ext cx="2231091" cy="98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26060">
              <a:extLst>
                <a:ext uri="{FF2B5EF4-FFF2-40B4-BE49-F238E27FC236}">
                  <a16:creationId xmlns:a16="http://schemas.microsoft.com/office/drawing/2014/main" id="{17FF3658-00E8-4DE7-AAA9-506F5C8A2B71}"/>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1C2F2DB6-13F0-4E0E-9F13-A602F73E126F}"/>
              </a:ext>
            </a:extLst>
          </p:cNvPr>
          <p:cNvSpPr txBox="1"/>
          <p:nvPr/>
        </p:nvSpPr>
        <p:spPr>
          <a:xfrm>
            <a:off x="1631482" y="1294394"/>
            <a:ext cx="9495322" cy="954107"/>
          </a:xfrm>
          <a:prstGeom prst="rect">
            <a:avLst/>
          </a:prstGeom>
          <a:noFill/>
        </p:spPr>
        <p:txBody>
          <a:bodyPr wrap="square">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Câu 2: Sóng điện từ có tần số 35 MHz thuộc loại sóng nào dưới đây :</a:t>
            </a:r>
          </a:p>
        </p:txBody>
      </p:sp>
      <p:grpSp>
        <p:nvGrpSpPr>
          <p:cNvPr id="15" name="Group 56">
            <a:extLst>
              <a:ext uri="{FF2B5EF4-FFF2-40B4-BE49-F238E27FC236}">
                <a16:creationId xmlns:a16="http://schemas.microsoft.com/office/drawing/2014/main" id="{487A44C6-2756-4500-99A9-81CE047F6C6A}"/>
              </a:ext>
            </a:extLst>
          </p:cNvPr>
          <p:cNvGrpSpPr/>
          <p:nvPr/>
        </p:nvGrpSpPr>
        <p:grpSpPr>
          <a:xfrm>
            <a:off x="4431865" y="131528"/>
            <a:ext cx="3137034" cy="581082"/>
            <a:chOff x="2193" y="0"/>
            <a:chExt cx="2245706" cy="1239104"/>
          </a:xfrm>
          <a:solidFill>
            <a:srgbClr val="002060"/>
          </a:solidFill>
          <a:scene3d>
            <a:camera prst="orthographicFront"/>
            <a:lightRig rig="threePt" dir="t">
              <a:rot lat="0" lon="0" rev="7500000"/>
            </a:lightRig>
          </a:scene3d>
        </p:grpSpPr>
        <p:sp>
          <p:nvSpPr>
            <p:cNvPr id="16" name="Rounded Rectangle 57">
              <a:extLst>
                <a:ext uri="{FF2B5EF4-FFF2-40B4-BE49-F238E27FC236}">
                  <a16:creationId xmlns:a16="http://schemas.microsoft.com/office/drawing/2014/main" id="{965C2EAF-0C43-4B81-BEAA-8D8C53884D1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5E936B55-C2B7-4801-843C-FB7427DDB0E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sp>
        <p:nvSpPr>
          <p:cNvPr id="10" name="Text Box 6">
            <a:extLst>
              <a:ext uri="{FF2B5EF4-FFF2-40B4-BE49-F238E27FC236}">
                <a16:creationId xmlns:a16="http://schemas.microsoft.com/office/drawing/2014/main" id="{310CEF9A-3BCF-48AD-B334-C73D89D2E43C}"/>
              </a:ext>
            </a:extLst>
          </p:cNvPr>
          <p:cNvSpPr txBox="1">
            <a:spLocks noChangeArrowheads="1"/>
          </p:cNvSpPr>
          <p:nvPr/>
        </p:nvSpPr>
        <p:spPr bwMode="auto">
          <a:xfrm>
            <a:off x="2134126" y="2037601"/>
            <a:ext cx="3245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A. Sóng dài </a:t>
            </a:r>
          </a:p>
        </p:txBody>
      </p:sp>
      <p:sp>
        <p:nvSpPr>
          <p:cNvPr id="18" name="Text Box 7">
            <a:extLst>
              <a:ext uri="{FF2B5EF4-FFF2-40B4-BE49-F238E27FC236}">
                <a16:creationId xmlns:a16="http://schemas.microsoft.com/office/drawing/2014/main" id="{5DB33AB2-84D2-460B-B0E3-AF22CA284EB8}"/>
              </a:ext>
            </a:extLst>
          </p:cNvPr>
          <p:cNvSpPr txBox="1">
            <a:spLocks noChangeArrowheads="1"/>
          </p:cNvSpPr>
          <p:nvPr/>
        </p:nvSpPr>
        <p:spPr bwMode="auto">
          <a:xfrm>
            <a:off x="2129364" y="2494801"/>
            <a:ext cx="3245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B. Sóng trung </a:t>
            </a:r>
          </a:p>
        </p:txBody>
      </p:sp>
      <p:sp>
        <p:nvSpPr>
          <p:cNvPr id="20" name="Text Box 8">
            <a:extLst>
              <a:ext uri="{FF2B5EF4-FFF2-40B4-BE49-F238E27FC236}">
                <a16:creationId xmlns:a16="http://schemas.microsoft.com/office/drawing/2014/main" id="{685157C8-D90C-4A90-9AC6-80902B6E824F}"/>
              </a:ext>
            </a:extLst>
          </p:cNvPr>
          <p:cNvSpPr txBox="1">
            <a:spLocks noChangeArrowheads="1"/>
          </p:cNvSpPr>
          <p:nvPr/>
        </p:nvSpPr>
        <p:spPr bwMode="auto">
          <a:xfrm>
            <a:off x="6606653" y="2072844"/>
            <a:ext cx="3245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C. Sóng ngắn </a:t>
            </a:r>
          </a:p>
        </p:txBody>
      </p:sp>
      <p:sp>
        <p:nvSpPr>
          <p:cNvPr id="21" name="Text Box 9">
            <a:extLst>
              <a:ext uri="{FF2B5EF4-FFF2-40B4-BE49-F238E27FC236}">
                <a16:creationId xmlns:a16="http://schemas.microsoft.com/office/drawing/2014/main" id="{0BDEFCAC-2348-4011-9401-13A2C2849AA4}"/>
              </a:ext>
            </a:extLst>
          </p:cNvPr>
          <p:cNvSpPr txBox="1">
            <a:spLocks noChangeArrowheads="1"/>
          </p:cNvSpPr>
          <p:nvPr/>
        </p:nvSpPr>
        <p:spPr bwMode="auto">
          <a:xfrm>
            <a:off x="6592366" y="2530044"/>
            <a:ext cx="3245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rgbClr val="FFFFFF"/>
                </a:solidFill>
                <a:latin typeface="Arial" panose="020B0604020202020204" pitchFamily="34" charset="0"/>
                <a:cs typeface="Arial" panose="020B0604020202020204" pitchFamily="34" charset="0"/>
              </a:rPr>
              <a:t>D. Sóng cực ngắn </a:t>
            </a:r>
          </a:p>
        </p:txBody>
      </p:sp>
      <p:sp>
        <p:nvSpPr>
          <p:cNvPr id="22" name="Oval 10">
            <a:extLst>
              <a:ext uri="{FF2B5EF4-FFF2-40B4-BE49-F238E27FC236}">
                <a16:creationId xmlns:a16="http://schemas.microsoft.com/office/drawing/2014/main" id="{D67A803E-E683-4873-B651-7577F235A4EE}"/>
              </a:ext>
            </a:extLst>
          </p:cNvPr>
          <p:cNvSpPr>
            <a:spLocks noChangeArrowheads="1"/>
          </p:cNvSpPr>
          <p:nvPr/>
        </p:nvSpPr>
        <p:spPr bwMode="auto">
          <a:xfrm>
            <a:off x="6539979" y="2530044"/>
            <a:ext cx="540978" cy="457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600">
              <a:solidFill>
                <a:srgbClr val="FF3300"/>
              </a:solidFill>
              <a:latin typeface="Arial" panose="020B0604020202020204" pitchFamily="34" charset="0"/>
              <a:cs typeface="Arial" panose="020B0604020202020204" pitchFamily="34" charset="0"/>
            </a:endParaRPr>
          </a:p>
        </p:txBody>
      </p:sp>
      <p:graphicFrame>
        <p:nvGraphicFramePr>
          <p:cNvPr id="25" name="Group 64">
            <a:extLst>
              <a:ext uri="{FF2B5EF4-FFF2-40B4-BE49-F238E27FC236}">
                <a16:creationId xmlns:a16="http://schemas.microsoft.com/office/drawing/2014/main" id="{96B4CEE4-8020-4939-887C-8A7B4F81797C}"/>
              </a:ext>
            </a:extLst>
          </p:cNvPr>
          <p:cNvGraphicFramePr>
            <a:graphicFrameLocks/>
          </p:cNvGraphicFramePr>
          <p:nvPr>
            <p:extLst>
              <p:ext uri="{D42A27DB-BD31-4B8C-83A1-F6EECF244321}">
                <p14:modId xmlns:p14="http://schemas.microsoft.com/office/powerpoint/2010/main" val="1998060840"/>
              </p:ext>
            </p:extLst>
          </p:nvPr>
        </p:nvGraphicFramePr>
        <p:xfrm>
          <a:off x="1961534" y="3428999"/>
          <a:ext cx="8465575" cy="2617840"/>
        </p:xfrm>
        <a:graphic>
          <a:graphicData uri="http://schemas.openxmlformats.org/drawingml/2006/table">
            <a:tbl>
              <a:tblPr/>
              <a:tblGrid>
                <a:gridCol w="2702297">
                  <a:extLst>
                    <a:ext uri="{9D8B030D-6E8A-4147-A177-3AD203B41FA5}">
                      <a16:colId xmlns:a16="http://schemas.microsoft.com/office/drawing/2014/main" val="20000"/>
                    </a:ext>
                  </a:extLst>
                </a:gridCol>
                <a:gridCol w="2981609">
                  <a:extLst>
                    <a:ext uri="{9D8B030D-6E8A-4147-A177-3AD203B41FA5}">
                      <a16:colId xmlns:a16="http://schemas.microsoft.com/office/drawing/2014/main" val="20001"/>
                    </a:ext>
                  </a:extLst>
                </a:gridCol>
                <a:gridCol w="2781669">
                  <a:extLst>
                    <a:ext uri="{9D8B030D-6E8A-4147-A177-3AD203B41FA5}">
                      <a16:colId xmlns:a16="http://schemas.microsoft.com/office/drawing/2014/main" val="20002"/>
                    </a:ext>
                  </a:extLst>
                </a:gridCol>
              </a:tblGrid>
              <a:tr h="58120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Loại</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sóng</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a:ln>
                            <a:noFill/>
                          </a:ln>
                          <a:solidFill>
                            <a:srgbClr val="FFFFFF"/>
                          </a:solidFill>
                          <a:effectLst/>
                          <a:latin typeface="Arial" panose="020B0604020202020204" pitchFamily="34" charset="0"/>
                          <a:cs typeface="Arial" panose="020B0604020202020204" pitchFamily="34" charset="0"/>
                        </a:rPr>
                        <a:t>Tần số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Bước</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sóng</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555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Sóng</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dài</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30-300 kHz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10km – 1km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555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Sóng</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trung</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0,3 – 3 MHz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1000m – 100m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555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Sóng</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ngắn</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a:ln>
                            <a:noFill/>
                          </a:ln>
                          <a:solidFill>
                            <a:srgbClr val="FFFFFF"/>
                          </a:solidFill>
                          <a:effectLst/>
                          <a:latin typeface="Arial" panose="020B0604020202020204" pitchFamily="34" charset="0"/>
                          <a:cs typeface="Arial" panose="020B0604020202020204" pitchFamily="34" charset="0"/>
                        </a:rPr>
                        <a:t>3 – 30 MHz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100m – 10m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99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Sóng</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cực</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sz="25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ngắn</a:t>
                      </a: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30MHz – 30GHz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5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10m – 0,1m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3" name="Picture 22" descr="A picture containing indoor&#10;&#10;Description automatically generated">
            <a:extLst>
              <a:ext uri="{FF2B5EF4-FFF2-40B4-BE49-F238E27FC236}">
                <a16:creationId xmlns:a16="http://schemas.microsoft.com/office/drawing/2014/main" id="{23782846-80FE-49A8-80A8-A52FCDA86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04" y="322946"/>
            <a:ext cx="823804" cy="1373006"/>
          </a:xfrm>
          <a:prstGeom prst="rect">
            <a:avLst/>
          </a:prstGeom>
        </p:spPr>
      </p:pic>
    </p:spTree>
    <p:extLst>
      <p:ext uri="{BB962C8B-B14F-4D97-AF65-F5344CB8AC3E}">
        <p14:creationId xmlns:p14="http://schemas.microsoft.com/office/powerpoint/2010/main" val="275463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amond(in)">
                                      <p:cBhvr>
                                        <p:cTn id="1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A481C97-F734-44B7-B951-9A01412CD47A}"/>
              </a:ext>
            </a:extLst>
          </p:cNvPr>
          <p:cNvGrpSpPr/>
          <p:nvPr/>
        </p:nvGrpSpPr>
        <p:grpSpPr>
          <a:xfrm>
            <a:off x="770357" y="831649"/>
            <a:ext cx="11249656" cy="5016902"/>
            <a:chOff x="1276599" y="2174530"/>
            <a:chExt cx="2231091" cy="981592"/>
          </a:xfrm>
        </p:grpSpPr>
        <p:pic>
          <p:nvPicPr>
            <p:cNvPr id="12" name="Picture 4" descr="empty-blue-rectangle">
              <a:extLst>
                <a:ext uri="{FF2B5EF4-FFF2-40B4-BE49-F238E27FC236}">
                  <a16:creationId xmlns:a16="http://schemas.microsoft.com/office/drawing/2014/main" id="{91361C6E-3598-40FE-B175-C6482C9A1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276599" y="2174530"/>
              <a:ext cx="2231091" cy="98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26060">
              <a:extLst>
                <a:ext uri="{FF2B5EF4-FFF2-40B4-BE49-F238E27FC236}">
                  <a16:creationId xmlns:a16="http://schemas.microsoft.com/office/drawing/2014/main" id="{17FF3658-00E8-4DE7-AAA9-506F5C8A2B71}"/>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grpSp>
        <p:nvGrpSpPr>
          <p:cNvPr id="15" name="Group 56">
            <a:extLst>
              <a:ext uri="{FF2B5EF4-FFF2-40B4-BE49-F238E27FC236}">
                <a16:creationId xmlns:a16="http://schemas.microsoft.com/office/drawing/2014/main" id="{487A44C6-2756-4500-99A9-81CE047F6C6A}"/>
              </a:ext>
            </a:extLst>
          </p:cNvPr>
          <p:cNvGrpSpPr/>
          <p:nvPr/>
        </p:nvGrpSpPr>
        <p:grpSpPr>
          <a:xfrm>
            <a:off x="4431865" y="131528"/>
            <a:ext cx="3137034" cy="581082"/>
            <a:chOff x="2193" y="0"/>
            <a:chExt cx="2245706" cy="1239104"/>
          </a:xfrm>
          <a:solidFill>
            <a:srgbClr val="002060"/>
          </a:solidFill>
          <a:scene3d>
            <a:camera prst="orthographicFront"/>
            <a:lightRig rig="threePt" dir="t">
              <a:rot lat="0" lon="0" rev="7500000"/>
            </a:lightRig>
          </a:scene3d>
        </p:grpSpPr>
        <p:sp>
          <p:nvSpPr>
            <p:cNvPr id="16" name="Rounded Rectangle 57">
              <a:extLst>
                <a:ext uri="{FF2B5EF4-FFF2-40B4-BE49-F238E27FC236}">
                  <a16:creationId xmlns:a16="http://schemas.microsoft.com/office/drawing/2014/main" id="{965C2EAF-0C43-4B81-BEAA-8D8C53884D1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5E936B55-C2B7-4801-843C-FB7427DDB0E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sp>
        <p:nvSpPr>
          <p:cNvPr id="10" name="Text Box 9">
            <a:extLst>
              <a:ext uri="{FF2B5EF4-FFF2-40B4-BE49-F238E27FC236}">
                <a16:creationId xmlns:a16="http://schemas.microsoft.com/office/drawing/2014/main" id="{EBED5ACA-82C7-4548-944E-F8768CB5EDF4}"/>
              </a:ext>
            </a:extLst>
          </p:cNvPr>
          <p:cNvSpPr txBox="1">
            <a:spLocks noChangeArrowheads="1"/>
          </p:cNvSpPr>
          <p:nvPr/>
        </p:nvSpPr>
        <p:spPr bwMode="auto">
          <a:xfrm>
            <a:off x="1415162" y="990928"/>
            <a:ext cx="921137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FFFF"/>
                </a:solidFill>
                <a:latin typeface="Arial" panose="020B0604020202020204" pitchFamily="34" charset="0"/>
                <a:cs typeface="Arial" panose="020B0604020202020204" pitchFamily="34" charset="0"/>
              </a:rPr>
              <a:t>Câu 3 : Phát biểu nào sau đây đúng khi nói về sóng điện từ :</a:t>
            </a:r>
          </a:p>
        </p:txBody>
      </p:sp>
      <p:sp>
        <p:nvSpPr>
          <p:cNvPr id="18" name="Text Box 10">
            <a:extLst>
              <a:ext uri="{FF2B5EF4-FFF2-40B4-BE49-F238E27FC236}">
                <a16:creationId xmlns:a16="http://schemas.microsoft.com/office/drawing/2014/main" id="{EF862A69-6A6A-4262-B48A-49B1AB422C9C}"/>
              </a:ext>
            </a:extLst>
          </p:cNvPr>
          <p:cNvSpPr txBox="1">
            <a:spLocks noChangeArrowheads="1"/>
          </p:cNvSpPr>
          <p:nvPr/>
        </p:nvSpPr>
        <p:spPr bwMode="auto">
          <a:xfrm>
            <a:off x="1981200" y="1752601"/>
            <a:ext cx="940054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dirty="0" err="1">
                <a:solidFill>
                  <a:srgbClr val="FFFFFF"/>
                </a:solidFill>
                <a:latin typeface="Arial" panose="020B0604020202020204" pitchFamily="34" charset="0"/>
                <a:cs typeface="Arial" panose="020B0604020202020204" pitchFamily="34" charset="0"/>
              </a:rPr>
              <a:t>A.Khi</a:t>
            </a:r>
            <a:r>
              <a:rPr lang="en-US" altLang="en-US" sz="2500" dirty="0">
                <a:solidFill>
                  <a:srgbClr val="FFFFFF"/>
                </a:solidFill>
                <a:latin typeface="Arial" panose="020B0604020202020204" pitchFamily="34" charset="0"/>
                <a:cs typeface="Arial" panose="020B0604020202020204" pitchFamily="34" charset="0"/>
              </a:rPr>
              <a:t> một điện tích điểm dao động thì sẽ có điện từ trường lan truyền trong không gian dưới dạng sóng </a:t>
            </a:r>
          </a:p>
        </p:txBody>
      </p:sp>
      <p:sp>
        <p:nvSpPr>
          <p:cNvPr id="20" name="Text Box 11">
            <a:extLst>
              <a:ext uri="{FF2B5EF4-FFF2-40B4-BE49-F238E27FC236}">
                <a16:creationId xmlns:a16="http://schemas.microsoft.com/office/drawing/2014/main" id="{B2B91728-C5A8-4DBD-8B83-F877ABC044BC}"/>
              </a:ext>
            </a:extLst>
          </p:cNvPr>
          <p:cNvSpPr txBox="1">
            <a:spLocks noChangeArrowheads="1"/>
          </p:cNvSpPr>
          <p:nvPr/>
        </p:nvSpPr>
        <p:spPr bwMode="auto">
          <a:xfrm>
            <a:off x="1962150" y="2743200"/>
            <a:ext cx="907802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dirty="0">
                <a:solidFill>
                  <a:srgbClr val="FFFFFF"/>
                </a:solidFill>
                <a:latin typeface="Arial" panose="020B0604020202020204" pitchFamily="34" charset="0"/>
                <a:cs typeface="Arial" panose="020B0604020202020204" pitchFamily="34" charset="0"/>
              </a:rPr>
              <a:t>B. Điện tích điểm dao động không thể bức xạ sóng điện từ </a:t>
            </a:r>
          </a:p>
        </p:txBody>
      </p:sp>
      <p:sp>
        <p:nvSpPr>
          <p:cNvPr id="21" name="Text Box 12">
            <a:extLst>
              <a:ext uri="{FF2B5EF4-FFF2-40B4-BE49-F238E27FC236}">
                <a16:creationId xmlns:a16="http://schemas.microsoft.com/office/drawing/2014/main" id="{DC8D5268-BCF0-4344-86AC-AB28866090C5}"/>
              </a:ext>
            </a:extLst>
          </p:cNvPr>
          <p:cNvSpPr txBox="1">
            <a:spLocks noChangeArrowheads="1"/>
          </p:cNvSpPr>
          <p:nvPr/>
        </p:nvSpPr>
        <p:spPr bwMode="auto">
          <a:xfrm>
            <a:off x="1981201" y="3276601"/>
            <a:ext cx="81692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500">
                <a:solidFill>
                  <a:srgbClr val="FFFFFF"/>
                </a:solidFill>
                <a:latin typeface="Arial" panose="020B0604020202020204" pitchFamily="34" charset="0"/>
                <a:cs typeface="Arial" panose="020B0604020202020204" pitchFamily="34" charset="0"/>
              </a:rPr>
              <a:t>C. Tốc độ của sóng điện từ trong chân không nhỏ hơn nhiều lần so với tốc độ ánh sáng trong chân không </a:t>
            </a:r>
          </a:p>
        </p:txBody>
      </p:sp>
      <p:sp>
        <p:nvSpPr>
          <p:cNvPr id="22" name="Text Box 13">
            <a:extLst>
              <a:ext uri="{FF2B5EF4-FFF2-40B4-BE49-F238E27FC236}">
                <a16:creationId xmlns:a16="http://schemas.microsoft.com/office/drawing/2014/main" id="{CD3DF35A-58F7-4370-9170-20EB8661D3A5}"/>
              </a:ext>
            </a:extLst>
          </p:cNvPr>
          <p:cNvSpPr txBox="1">
            <a:spLocks noChangeArrowheads="1"/>
          </p:cNvSpPr>
          <p:nvPr/>
        </p:nvSpPr>
        <p:spPr bwMode="auto">
          <a:xfrm>
            <a:off x="1981200" y="4191000"/>
            <a:ext cx="79248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dirty="0">
                <a:solidFill>
                  <a:srgbClr val="FFFFFF"/>
                </a:solidFill>
                <a:latin typeface="Arial" panose="020B0604020202020204" pitchFamily="34" charset="0"/>
                <a:cs typeface="Arial" panose="020B0604020202020204" pitchFamily="34" charset="0"/>
              </a:rPr>
              <a:t>D. Tần số của sóng điện từ bằng nửa tần số của điện tích dao động </a:t>
            </a:r>
          </a:p>
        </p:txBody>
      </p:sp>
      <p:sp>
        <p:nvSpPr>
          <p:cNvPr id="23" name="Oval 15">
            <a:extLst>
              <a:ext uri="{FF2B5EF4-FFF2-40B4-BE49-F238E27FC236}">
                <a16:creationId xmlns:a16="http://schemas.microsoft.com/office/drawing/2014/main" id="{08A75F29-9A13-4283-B587-346B6B5C2E7C}"/>
              </a:ext>
            </a:extLst>
          </p:cNvPr>
          <p:cNvSpPr>
            <a:spLocks noChangeArrowheads="1"/>
          </p:cNvSpPr>
          <p:nvPr/>
        </p:nvSpPr>
        <p:spPr bwMode="auto">
          <a:xfrm>
            <a:off x="1905000" y="1752600"/>
            <a:ext cx="457200" cy="457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600">
              <a:solidFill>
                <a:srgbClr val="FF3300"/>
              </a:solidFill>
              <a:latin typeface="Arial" panose="020B0604020202020204" pitchFamily="34" charset="0"/>
              <a:cs typeface="Arial" panose="020B0604020202020204" pitchFamily="34" charset="0"/>
            </a:endParaRPr>
          </a:p>
        </p:txBody>
      </p:sp>
      <p:pic>
        <p:nvPicPr>
          <p:cNvPr id="24" name="Picture 23" descr="A picture containing indoor&#10;&#10;Description automatically generated">
            <a:extLst>
              <a:ext uri="{FF2B5EF4-FFF2-40B4-BE49-F238E27FC236}">
                <a16:creationId xmlns:a16="http://schemas.microsoft.com/office/drawing/2014/main" id="{91CF65E2-F817-4C0D-AE26-D805FD63A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04" y="322946"/>
            <a:ext cx="823804" cy="1373006"/>
          </a:xfrm>
          <a:prstGeom prst="rect">
            <a:avLst/>
          </a:prstGeom>
        </p:spPr>
      </p:pic>
    </p:spTree>
    <p:extLst>
      <p:ext uri="{BB962C8B-B14F-4D97-AF65-F5344CB8AC3E}">
        <p14:creationId xmlns:p14="http://schemas.microsoft.com/office/powerpoint/2010/main" val="21223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4" descr="A picture containing graphical user interface&#10;&#10;Description automatically generated">
            <a:extLst>
              <a:ext uri="{FF2B5EF4-FFF2-40B4-BE49-F238E27FC236}">
                <a16:creationId xmlns:a16="http://schemas.microsoft.com/office/drawing/2014/main" id="{7ADA2FDC-03C6-45AC-A401-61DA4FA20BC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5349" b="161"/>
          <a:stretch/>
        </p:blipFill>
        <p:spPr>
          <a:xfrm>
            <a:off x="-15645" y="1282"/>
            <a:ext cx="12191980" cy="6856718"/>
          </a:xfrm>
          <a:prstGeom prst="rect">
            <a:avLst/>
          </a:prstGeom>
        </p:spPr>
      </p:pic>
      <p:sp>
        <p:nvSpPr>
          <p:cNvPr id="6" name="Rectangle 8">
            <a:extLst>
              <a:ext uri="{FF2B5EF4-FFF2-40B4-BE49-F238E27FC236}">
                <a16:creationId xmlns:a16="http://schemas.microsoft.com/office/drawing/2014/main" id="{85D30691-AC2C-4572-AA36-020E02F21ACC}"/>
              </a:ext>
            </a:extLst>
          </p:cNvPr>
          <p:cNvSpPr>
            <a:spLocks noChangeArrowheads="1"/>
          </p:cNvSpPr>
          <p:nvPr/>
        </p:nvSpPr>
        <p:spPr bwMode="auto">
          <a:xfrm>
            <a:off x="0" y="2299454"/>
            <a:ext cx="12176335" cy="1318263"/>
          </a:xfrm>
          <a:prstGeom prst="rect">
            <a:avLst/>
          </a:prstGeom>
          <a:solidFill>
            <a:schemeClr val="bg1">
              <a:alpha val="6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10">
            <a:extLst>
              <a:ext uri="{FF2B5EF4-FFF2-40B4-BE49-F238E27FC236}">
                <a16:creationId xmlns:a16="http://schemas.microsoft.com/office/drawing/2014/main" id="{235ED99E-DFE7-4153-89D6-6ED19D412C07}"/>
              </a:ext>
            </a:extLst>
          </p:cNvPr>
          <p:cNvSpPr>
            <a:spLocks noChangeArrowheads="1"/>
          </p:cNvSpPr>
          <p:nvPr>
            <p:custDataLst>
              <p:tags r:id="rId1"/>
            </p:custDataLst>
          </p:nvPr>
        </p:nvSpPr>
        <p:spPr bwMode="auto">
          <a:xfrm>
            <a:off x="-133576" y="2560677"/>
            <a:ext cx="12191979"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5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50" charset="-128"/>
                <a:cs typeface="Arial" panose="020B0604020202020204" pitchFamily="34" charset="0"/>
              </a:rPr>
              <a:t>Sóng điện từ</a:t>
            </a:r>
            <a:endParaRPr kumimoji="0" lang="en-US" altLang="en-US" sz="5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11">
            <a:extLst>
              <a:ext uri="{FF2B5EF4-FFF2-40B4-BE49-F238E27FC236}">
                <a16:creationId xmlns:a16="http://schemas.microsoft.com/office/drawing/2014/main" id="{F17448B6-5EBA-455F-BD0F-F7774DB7E185}"/>
              </a:ext>
            </a:extLst>
          </p:cNvPr>
          <p:cNvSpPr>
            <a:spLocks noChangeArrowheads="1"/>
          </p:cNvSpPr>
          <p:nvPr>
            <p:custDataLst>
              <p:tags r:id="rId2"/>
            </p:custDataLst>
          </p:nvPr>
        </p:nvSpPr>
        <p:spPr bwMode="auto">
          <a:xfrm>
            <a:off x="15665" y="2299454"/>
            <a:ext cx="1875640" cy="61293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0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 22</a:t>
            </a:r>
          </a:p>
        </p:txBody>
      </p:sp>
    </p:spTree>
    <p:extLst>
      <p:ext uri="{BB962C8B-B14F-4D97-AF65-F5344CB8AC3E}">
        <p14:creationId xmlns:p14="http://schemas.microsoft.com/office/powerpoint/2010/main" val="22194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descr="Chart, box and whisker chart&#10;&#10;Description automatically generated">
            <a:extLst>
              <a:ext uri="{FF2B5EF4-FFF2-40B4-BE49-F238E27FC236}">
                <a16:creationId xmlns:a16="http://schemas.microsoft.com/office/drawing/2014/main" id="{ECE5A513-0DF5-4EAE-9E28-9B59460C4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32" y="352769"/>
            <a:ext cx="10987549" cy="6028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hought Bubble: Cloud 5">
            <a:extLst>
              <a:ext uri="{FF2B5EF4-FFF2-40B4-BE49-F238E27FC236}">
                <a16:creationId xmlns:a16="http://schemas.microsoft.com/office/drawing/2014/main" id="{7FD544D9-F913-4034-A2CC-6F3101A7F824}"/>
              </a:ext>
            </a:extLst>
          </p:cNvPr>
          <p:cNvSpPr/>
          <p:nvPr/>
        </p:nvSpPr>
        <p:spPr>
          <a:xfrm>
            <a:off x="9615948" y="146290"/>
            <a:ext cx="1956620" cy="3658793"/>
          </a:xfrm>
          <a:prstGeom prst="cloudCallout">
            <a:avLst>
              <a:gd name="adj1" fmla="val -18670"/>
              <a:gd name="adj2" fmla="val 81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Đối tượng dao động của sóng này là gì?</a:t>
            </a:r>
            <a:endParaRPr lang="vi-VN" sz="2500" dirty="0"/>
          </a:p>
        </p:txBody>
      </p:sp>
      <p:pic>
        <p:nvPicPr>
          <p:cNvPr id="9" name="Picture 8" descr="Shape, circle, square&#10;&#10;Description automatically generated">
            <a:extLst>
              <a:ext uri="{FF2B5EF4-FFF2-40B4-BE49-F238E27FC236}">
                <a16:creationId xmlns:a16="http://schemas.microsoft.com/office/drawing/2014/main" id="{6EC37722-9F22-41C1-91D4-F9C22B093F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948" y="4012022"/>
            <a:ext cx="1623340" cy="1081394"/>
          </a:xfrm>
          <a:prstGeom prst="rect">
            <a:avLst/>
          </a:prstGeom>
        </p:spPr>
      </p:pic>
    </p:spTree>
    <p:extLst>
      <p:ext uri="{BB962C8B-B14F-4D97-AF65-F5344CB8AC3E}">
        <p14:creationId xmlns:p14="http://schemas.microsoft.com/office/powerpoint/2010/main" val="1154036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E52F30-E5DD-473C-A9EE-B5478A93B39A}"/>
              </a:ext>
            </a:extLst>
          </p:cNvPr>
          <p:cNvSpPr txBox="1"/>
          <p:nvPr/>
        </p:nvSpPr>
        <p:spPr>
          <a:xfrm>
            <a:off x="1346759" y="976964"/>
            <a:ext cx="10270933" cy="954107"/>
          </a:xfrm>
          <a:prstGeom prst="rect">
            <a:avLst/>
          </a:prstGeom>
          <a:noFill/>
        </p:spPr>
        <p:txBody>
          <a:bodyPr wrap="square">
            <a:spAutoFit/>
          </a:bodyPr>
          <a:lstStyle/>
          <a:p>
            <a:pPr algn="ctr">
              <a:spcBef>
                <a:spcPct val="50000"/>
              </a:spcBef>
            </a:pPr>
            <a:r>
              <a:rPr lang="en-US" altLang="en-US" sz="2800" i="1">
                <a:solidFill>
                  <a:srgbClr val="FFFFFF"/>
                </a:solidFill>
                <a:latin typeface="Arial" panose="020B0604020202020204" pitchFamily="34" charset="0"/>
                <a:cs typeface="Arial" panose="020B0604020202020204" pitchFamily="34" charset="0"/>
              </a:rPr>
              <a:t>Các loại sóng điện thoại, sóng wifi, sóng radio chúng ta sử dụng hàng ngày là sóng gì và có những đặc điểm nào?</a:t>
            </a:r>
          </a:p>
        </p:txBody>
      </p:sp>
      <p:grpSp>
        <p:nvGrpSpPr>
          <p:cNvPr id="6" name="Group 56">
            <a:extLst>
              <a:ext uri="{FF2B5EF4-FFF2-40B4-BE49-F238E27FC236}">
                <a16:creationId xmlns:a16="http://schemas.microsoft.com/office/drawing/2014/main" id="{229813AF-40F8-4B47-A510-A107048FCADC}"/>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BF0BA16-67F1-4CB7-AAEC-B5756AF4489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FE22A3C1-55E9-4256-97BD-AD384F1A6F6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Đặt vấn đề</a:t>
              </a:r>
            </a:p>
          </p:txBody>
        </p:sp>
      </p:grpSp>
      <p:pic>
        <p:nvPicPr>
          <p:cNvPr id="10" name="Picture 9" descr="A picture containing child, hairpiece, hair&#10;&#10;Description automatically generated">
            <a:extLst>
              <a:ext uri="{FF2B5EF4-FFF2-40B4-BE49-F238E27FC236}">
                <a16:creationId xmlns:a16="http://schemas.microsoft.com/office/drawing/2014/main" id="{FA909A90-FA21-4BE9-B4A0-23D2005559E9}"/>
              </a:ext>
            </a:extLst>
          </p:cNvPr>
          <p:cNvPicPr>
            <a:picLocks noChangeAspect="1"/>
          </p:cNvPicPr>
          <p:nvPr/>
        </p:nvPicPr>
        <p:blipFill rotWithShape="1">
          <a:blip r:embed="rId3">
            <a:extLst>
              <a:ext uri="{28A0092B-C50C-407E-A947-70E740481C1C}">
                <a14:useLocalDpi xmlns:a14="http://schemas.microsoft.com/office/drawing/2010/main" val="0"/>
              </a:ext>
            </a:extLst>
          </a:blip>
          <a:srcRect r="41844" b="-2319"/>
          <a:stretch/>
        </p:blipFill>
        <p:spPr>
          <a:xfrm>
            <a:off x="1056036" y="2323560"/>
            <a:ext cx="3566160" cy="3278267"/>
          </a:xfrm>
          <a:prstGeom prst="rect">
            <a:avLst/>
          </a:prstGeom>
        </p:spPr>
      </p:pic>
      <p:pic>
        <p:nvPicPr>
          <p:cNvPr id="11" name="Content Placeholder 4" descr="A picture containing text, indoor&#10;&#10;Description automatically generated">
            <a:extLst>
              <a:ext uri="{FF2B5EF4-FFF2-40B4-BE49-F238E27FC236}">
                <a16:creationId xmlns:a16="http://schemas.microsoft.com/office/drawing/2014/main" id="{DA4FBF13-EB7D-4F5D-A843-8C3AD1604DA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45229" y="2390898"/>
            <a:ext cx="5588605" cy="3143590"/>
          </a:xfrm>
        </p:spPr>
      </p:pic>
      <p:pic>
        <p:nvPicPr>
          <p:cNvPr id="9" name="Picture 14" descr="http://tmjpainandtreatment.com/wp-content/uploads/2014/09/little-man-with-red-question-mark.jpg">
            <a:hlinkClick r:id="rId5"/>
            <a:extLst>
              <a:ext uri="{FF2B5EF4-FFF2-40B4-BE49-F238E27FC236}">
                <a16:creationId xmlns:a16="http://schemas.microsoft.com/office/drawing/2014/main" id="{68388B2B-FA54-4E94-9E70-AA0334BDAC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0B95E38-FB2B-4154-8AD0-F5D413DFA5B5}"/>
              </a:ext>
            </a:extLst>
          </p:cNvPr>
          <p:cNvSpPr txBox="1"/>
          <p:nvPr/>
        </p:nvSpPr>
        <p:spPr>
          <a:xfrm>
            <a:off x="1498798" y="5815432"/>
            <a:ext cx="8259658" cy="954107"/>
          </a:xfrm>
          <a:prstGeom prst="rect">
            <a:avLst/>
          </a:prstGeom>
          <a:noFill/>
        </p:spPr>
        <p:txBody>
          <a:bodyPr wrap="square">
            <a:spAutoFit/>
          </a:bodyPr>
          <a:lstStyle/>
          <a:p>
            <a:pPr algn="ctr">
              <a:spcBef>
                <a:spcPct val="50000"/>
              </a:spcBef>
            </a:pPr>
            <a:r>
              <a:rPr lang="en-US" altLang="en-US" sz="2800" i="1">
                <a:solidFill>
                  <a:srgbClr val="FFFFFF"/>
                </a:solidFill>
                <a:latin typeface="Arial" panose="020B0604020202020204" pitchFamily="34" charset="0"/>
                <a:cs typeface="Arial" panose="020B0604020202020204" pitchFamily="34" charset="0"/>
              </a:rPr>
              <a:t>Các loại sóng điện thoại, sóng wifi, sóng radio chúng ta sử dụng hàng ngày đều là sóng điện từ</a:t>
            </a:r>
          </a:p>
        </p:txBody>
      </p:sp>
    </p:spTree>
    <p:extLst>
      <p:ext uri="{BB962C8B-B14F-4D97-AF65-F5344CB8AC3E}">
        <p14:creationId xmlns:p14="http://schemas.microsoft.com/office/powerpoint/2010/main" val="3536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VAO BAI SONG DIEN TU">
            <a:hlinkClick r:id="" action="ppaction://media"/>
            <a:extLst>
              <a:ext uri="{FF2B5EF4-FFF2-40B4-BE49-F238E27FC236}">
                <a16:creationId xmlns:a16="http://schemas.microsoft.com/office/drawing/2014/main" id="{EADF54DA-5AD1-4E7A-9502-E26E653E6B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1445" y="501445"/>
            <a:ext cx="11164530" cy="589935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287061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1749784" y="1392573"/>
            <a:ext cx="350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1" i="0" u="sng" strike="noStrike" kern="1200" cap="none" spc="0" normalizeH="0" baseline="0" noProof="0" dirty="0">
                <a:ln>
                  <a:noFill/>
                </a:ln>
                <a:solidFill>
                  <a:srgbClr val="FFFFFF"/>
                </a:solidFill>
                <a:effectLst/>
                <a:uLnTx/>
                <a:uFillTx/>
                <a:latin typeface="Times New Roman" pitchFamily="18" charset="0"/>
                <a:ea typeface="+mn-ea"/>
                <a:cs typeface="+mn-cs"/>
              </a:rPr>
              <a:t>1. Sóng điện từ là gì ?</a:t>
            </a:r>
            <a:r>
              <a:rPr kumimoji="0" lang="en-US" b="0" i="0" u="sng" strike="noStrike" kern="1200" cap="none" spc="0" normalizeH="0" baseline="0" noProof="0" dirty="0">
                <a:ln>
                  <a:noFill/>
                </a:ln>
                <a:solidFill>
                  <a:srgbClr val="FFFFFF"/>
                </a:solidFill>
                <a:effectLst/>
                <a:uLnTx/>
                <a:uFillTx/>
                <a:latin typeface="Times New Roman" pitchFamily="18" charset="0"/>
                <a:ea typeface="+mn-ea"/>
                <a:cs typeface="+mn-cs"/>
              </a:rPr>
              <a:t> </a:t>
            </a:r>
          </a:p>
        </p:txBody>
      </p:sp>
      <p:graphicFrame>
        <p:nvGraphicFramePr>
          <p:cNvPr id="2" name="Diagram 1">
            <a:extLst>
              <a:ext uri="{FF2B5EF4-FFF2-40B4-BE49-F238E27FC236}">
                <a16:creationId xmlns:a16="http://schemas.microsoft.com/office/drawing/2014/main" id="{AAA54150-810C-4E84-AFF3-932CA42C48CC}"/>
              </a:ext>
            </a:extLst>
          </p:cNvPr>
          <p:cNvGraphicFramePr/>
          <p:nvPr>
            <p:extLst>
              <p:ext uri="{D42A27DB-BD31-4B8C-83A1-F6EECF244321}">
                <p14:modId xmlns:p14="http://schemas.microsoft.com/office/powerpoint/2010/main" val="891161405"/>
              </p:ext>
            </p:extLst>
          </p:nvPr>
        </p:nvGraphicFramePr>
        <p:xfrm>
          <a:off x="5926139" y="349390"/>
          <a:ext cx="5094787" cy="523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6" name="Group 85">
            <a:extLst>
              <a:ext uri="{FF2B5EF4-FFF2-40B4-BE49-F238E27FC236}">
                <a16:creationId xmlns:a16="http://schemas.microsoft.com/office/drawing/2014/main" id="{2D8E86E4-8843-496E-8EA8-C0BF187EE2FF}"/>
              </a:ext>
            </a:extLst>
          </p:cNvPr>
          <p:cNvGrpSpPr/>
          <p:nvPr/>
        </p:nvGrpSpPr>
        <p:grpSpPr>
          <a:xfrm>
            <a:off x="46006" y="671836"/>
            <a:ext cx="4002119" cy="541687"/>
            <a:chOff x="38033" y="2282878"/>
            <a:chExt cx="6309754" cy="756156"/>
          </a:xfrm>
        </p:grpSpPr>
        <p:grpSp>
          <p:nvGrpSpPr>
            <p:cNvPr id="87" name="Group 70">
              <a:extLst>
                <a:ext uri="{FF2B5EF4-FFF2-40B4-BE49-F238E27FC236}">
                  <a16:creationId xmlns:a16="http://schemas.microsoft.com/office/drawing/2014/main" id="{0D9C5D10-AB23-46D8-9554-1354E64F0B12}"/>
                </a:ext>
              </a:extLst>
            </p:cNvPr>
            <p:cNvGrpSpPr>
              <a:grpSpLocks/>
            </p:cNvGrpSpPr>
            <p:nvPr/>
          </p:nvGrpSpPr>
          <p:grpSpPr bwMode="auto">
            <a:xfrm>
              <a:off x="368181" y="2294628"/>
              <a:ext cx="5979606" cy="693208"/>
              <a:chOff x="607011" y="3430752"/>
              <a:chExt cx="3079218" cy="1335216"/>
            </a:xfrm>
          </p:grpSpPr>
          <p:pic>
            <p:nvPicPr>
              <p:cNvPr id="90" name="Picture 89" descr="empty-green-rectangle">
                <a:extLst>
                  <a:ext uri="{FF2B5EF4-FFF2-40B4-BE49-F238E27FC236}">
                    <a16:creationId xmlns:a16="http://schemas.microsoft.com/office/drawing/2014/main" id="{7454A8B3-1092-443F-9635-A06A32630A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011" y="3430752"/>
                <a:ext cx="3079218"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descr="green-top-faded">
                <a:extLst>
                  <a:ext uri="{FF2B5EF4-FFF2-40B4-BE49-F238E27FC236}">
                    <a16:creationId xmlns:a16="http://schemas.microsoft.com/office/drawing/2014/main" id="{16864E21-111C-4316-8EFC-9C7CF8CD19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TextBox 87">
              <a:extLst>
                <a:ext uri="{FF2B5EF4-FFF2-40B4-BE49-F238E27FC236}">
                  <a16:creationId xmlns:a16="http://schemas.microsoft.com/office/drawing/2014/main" id="{DD0A7410-C6BD-44D4-8C43-E0702805BA3E}"/>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89" name="Rectangle 1026060">
              <a:extLst>
                <a:ext uri="{FF2B5EF4-FFF2-40B4-BE49-F238E27FC236}">
                  <a16:creationId xmlns:a16="http://schemas.microsoft.com/office/drawing/2014/main" id="{35C577B5-E986-4C88-8166-F4F926E7B9E9}"/>
                </a:ext>
              </a:extLst>
            </p:cNvPr>
            <p:cNvSpPr>
              <a:spLocks noChangeArrowheads="1"/>
            </p:cNvSpPr>
            <p:nvPr/>
          </p:nvSpPr>
          <p:spPr bwMode="auto">
            <a:xfrm>
              <a:off x="1190927" y="2282878"/>
              <a:ext cx="459174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800" i="1" dirty="0">
                  <a:solidFill>
                    <a:srgbClr val="FF0000"/>
                  </a:solidFill>
                  <a:cs typeface="Arial" panose="020B0604020202020204" pitchFamily="34" charset="0"/>
                </a:rPr>
                <a:t>Sóng điện từ </a:t>
              </a:r>
              <a:endParaRPr lang="en-US" sz="2800" b="0" i="1" dirty="0">
                <a:solidFill>
                  <a:srgbClr val="FF0000"/>
                </a:solidFill>
                <a:cs typeface="Arial" panose="020B0604020202020204" pitchFamily="34" charset="0"/>
              </a:endParaRPr>
            </a:p>
          </p:txBody>
        </p:sp>
      </p:grpSp>
      <p:sp>
        <p:nvSpPr>
          <p:cNvPr id="92" name="Text Box 13">
            <a:hlinkClick r:id="rId12" action="ppaction://hlinkfile"/>
            <a:extLst>
              <a:ext uri="{FF2B5EF4-FFF2-40B4-BE49-F238E27FC236}">
                <a16:creationId xmlns:a16="http://schemas.microsoft.com/office/drawing/2014/main" id="{152B51C2-185C-4431-9661-716364786218}"/>
              </a:ext>
            </a:extLst>
          </p:cNvPr>
          <p:cNvSpPr txBox="1">
            <a:spLocks noChangeArrowheads="1"/>
          </p:cNvSpPr>
          <p:nvPr/>
        </p:nvSpPr>
        <p:spPr bwMode="auto">
          <a:xfrm>
            <a:off x="4724400" y="3832226"/>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fontAlgn="base" hangingPunct="1">
              <a:spcBef>
                <a:spcPct val="50000"/>
              </a:spcBef>
              <a:spcAft>
                <a:spcPct val="0"/>
              </a:spcAft>
            </a:pPr>
            <a:endParaRPr lang="en-US">
              <a:solidFill>
                <a:srgbClr val="000000"/>
              </a:solidFill>
            </a:endParaRPr>
          </a:p>
        </p:txBody>
      </p:sp>
      <p:sp>
        <p:nvSpPr>
          <p:cNvPr id="93" name="Rectangle 93">
            <a:extLst>
              <a:ext uri="{FF2B5EF4-FFF2-40B4-BE49-F238E27FC236}">
                <a16:creationId xmlns:a16="http://schemas.microsoft.com/office/drawing/2014/main" id="{E809CECC-BB3E-4A1C-B75A-1EE904BD9DB4}"/>
              </a:ext>
            </a:extLst>
          </p:cNvPr>
          <p:cNvSpPr>
            <a:spLocks noChangeArrowheads="1"/>
          </p:cNvSpPr>
          <p:nvPr/>
        </p:nvSpPr>
        <p:spPr bwMode="auto">
          <a:xfrm>
            <a:off x="1538288" y="2728912"/>
            <a:ext cx="9481049" cy="34655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grpSp>
        <p:nvGrpSpPr>
          <p:cNvPr id="94" name="Group 96">
            <a:extLst>
              <a:ext uri="{FF2B5EF4-FFF2-40B4-BE49-F238E27FC236}">
                <a16:creationId xmlns:a16="http://schemas.microsoft.com/office/drawing/2014/main" id="{82332E76-7DF9-4D7C-93E5-DEB3038DE9B4}"/>
              </a:ext>
            </a:extLst>
          </p:cNvPr>
          <p:cNvGrpSpPr>
            <a:grpSpLocks/>
          </p:cNvGrpSpPr>
          <p:nvPr/>
        </p:nvGrpSpPr>
        <p:grpSpPr bwMode="auto">
          <a:xfrm>
            <a:off x="5926139" y="3328988"/>
            <a:ext cx="719137" cy="2976562"/>
            <a:chOff x="2716" y="115"/>
            <a:chExt cx="453" cy="1875"/>
          </a:xfrm>
        </p:grpSpPr>
        <p:sp>
          <p:nvSpPr>
            <p:cNvPr id="95" name="Line 97">
              <a:extLst>
                <a:ext uri="{FF2B5EF4-FFF2-40B4-BE49-F238E27FC236}">
                  <a16:creationId xmlns:a16="http://schemas.microsoft.com/office/drawing/2014/main" id="{E275349A-7D54-47E2-9BDF-E28F5BE72073}"/>
                </a:ext>
              </a:extLst>
            </p:cNvPr>
            <p:cNvSpPr>
              <a:spLocks noChangeShapeType="1"/>
            </p:cNvSpPr>
            <p:nvPr/>
          </p:nvSpPr>
          <p:spPr bwMode="auto">
            <a:xfrm flipV="1">
              <a:off x="2956" y="115"/>
              <a:ext cx="1" cy="1863"/>
            </a:xfrm>
            <a:prstGeom prst="line">
              <a:avLst/>
            </a:prstGeom>
            <a:noFill/>
            <a:ln w="254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96" name="Line 98">
              <a:extLst>
                <a:ext uri="{FF2B5EF4-FFF2-40B4-BE49-F238E27FC236}">
                  <a16:creationId xmlns:a16="http://schemas.microsoft.com/office/drawing/2014/main" id="{E6C6C31B-7D8A-4F19-96B3-62B3DD858467}"/>
                </a:ext>
              </a:extLst>
            </p:cNvPr>
            <p:cNvSpPr>
              <a:spLocks noChangeShapeType="1"/>
            </p:cNvSpPr>
            <p:nvPr/>
          </p:nvSpPr>
          <p:spPr bwMode="auto">
            <a:xfrm flipV="1">
              <a:off x="3168" y="122"/>
              <a:ext cx="1" cy="1863"/>
            </a:xfrm>
            <a:prstGeom prst="line">
              <a:avLst/>
            </a:prstGeom>
            <a:noFill/>
            <a:ln w="254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97" name="Line 99">
              <a:extLst>
                <a:ext uri="{FF2B5EF4-FFF2-40B4-BE49-F238E27FC236}">
                  <a16:creationId xmlns:a16="http://schemas.microsoft.com/office/drawing/2014/main" id="{1A906D0C-8334-47D2-8088-E6EE51A88C9A}"/>
                </a:ext>
              </a:extLst>
            </p:cNvPr>
            <p:cNvSpPr>
              <a:spLocks noChangeShapeType="1"/>
            </p:cNvSpPr>
            <p:nvPr/>
          </p:nvSpPr>
          <p:spPr bwMode="auto">
            <a:xfrm flipV="1">
              <a:off x="2716" y="127"/>
              <a:ext cx="1" cy="1863"/>
            </a:xfrm>
            <a:prstGeom prst="line">
              <a:avLst/>
            </a:prstGeom>
            <a:noFill/>
            <a:ln w="254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grpSp>
        <p:nvGrpSpPr>
          <p:cNvPr id="98" name="Group 100">
            <a:extLst>
              <a:ext uri="{FF2B5EF4-FFF2-40B4-BE49-F238E27FC236}">
                <a16:creationId xmlns:a16="http://schemas.microsoft.com/office/drawing/2014/main" id="{F543CA43-73F8-4BEB-97C7-493D4E5C2FC5}"/>
              </a:ext>
            </a:extLst>
          </p:cNvPr>
          <p:cNvGrpSpPr>
            <a:grpSpLocks/>
          </p:cNvGrpSpPr>
          <p:nvPr/>
        </p:nvGrpSpPr>
        <p:grpSpPr bwMode="auto">
          <a:xfrm>
            <a:off x="4891088" y="4518025"/>
            <a:ext cx="2716212" cy="750888"/>
            <a:chOff x="240" y="3062"/>
            <a:chExt cx="1711" cy="473"/>
          </a:xfrm>
        </p:grpSpPr>
        <p:sp>
          <p:nvSpPr>
            <p:cNvPr id="99" name="Oval 101">
              <a:extLst>
                <a:ext uri="{FF2B5EF4-FFF2-40B4-BE49-F238E27FC236}">
                  <a16:creationId xmlns:a16="http://schemas.microsoft.com/office/drawing/2014/main" id="{D346DCA1-1EEE-4ABC-BA5A-AFCC5672318C}"/>
                </a:ext>
              </a:extLst>
            </p:cNvPr>
            <p:cNvSpPr>
              <a:spLocks noChangeArrowheads="1"/>
            </p:cNvSpPr>
            <p:nvPr/>
          </p:nvSpPr>
          <p:spPr bwMode="auto">
            <a:xfrm>
              <a:off x="240" y="3062"/>
              <a:ext cx="1711" cy="473"/>
            </a:xfrm>
            <a:prstGeom prst="ellipse">
              <a:avLst/>
            </a:pr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00" name="Oval 102">
              <a:extLst>
                <a:ext uri="{FF2B5EF4-FFF2-40B4-BE49-F238E27FC236}">
                  <a16:creationId xmlns:a16="http://schemas.microsoft.com/office/drawing/2014/main" id="{5D6F1257-CD32-4BDF-8568-F1C2A8ABD251}"/>
                </a:ext>
              </a:extLst>
            </p:cNvPr>
            <p:cNvSpPr>
              <a:spLocks noChangeArrowheads="1"/>
            </p:cNvSpPr>
            <p:nvPr/>
          </p:nvSpPr>
          <p:spPr bwMode="auto">
            <a:xfrm>
              <a:off x="512" y="3134"/>
              <a:ext cx="1167" cy="310"/>
            </a:xfrm>
            <a:prstGeom prst="ellipse">
              <a:avLst/>
            </a:pr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01" name="Arc 103">
              <a:extLst>
                <a:ext uri="{FF2B5EF4-FFF2-40B4-BE49-F238E27FC236}">
                  <a16:creationId xmlns:a16="http://schemas.microsoft.com/office/drawing/2014/main" id="{8A3E2BE0-0808-4678-9732-6DED85E2C478}"/>
                </a:ext>
              </a:extLst>
            </p:cNvPr>
            <p:cNvSpPr>
              <a:spLocks/>
            </p:cNvSpPr>
            <p:nvPr/>
          </p:nvSpPr>
          <p:spPr bwMode="auto">
            <a:xfrm flipV="1">
              <a:off x="241" y="3284"/>
              <a:ext cx="1709" cy="244"/>
            </a:xfrm>
            <a:custGeom>
              <a:avLst/>
              <a:gdLst>
                <a:gd name="T0" fmla="*/ 0 w 43200"/>
                <a:gd name="T1" fmla="*/ 237 h 22256"/>
                <a:gd name="T2" fmla="*/ 1709 w 43200"/>
                <a:gd name="T3" fmla="*/ 244 h 22256"/>
                <a:gd name="T4" fmla="*/ 855 w 43200"/>
                <a:gd name="T5" fmla="*/ 237 h 22256"/>
                <a:gd name="T6" fmla="*/ 0 60000 65536"/>
                <a:gd name="T7" fmla="*/ 0 60000 65536"/>
                <a:gd name="T8" fmla="*/ 0 60000 65536"/>
              </a:gdLst>
              <a:ahLst/>
              <a:cxnLst>
                <a:cxn ang="T6">
                  <a:pos x="T0" y="T1"/>
                </a:cxn>
                <a:cxn ang="T7">
                  <a:pos x="T2" y="T3"/>
                </a:cxn>
                <a:cxn ang="T8">
                  <a:pos x="T4" y="T5"/>
                </a:cxn>
              </a:cxnLst>
              <a:rect l="0" t="0" r="r" b="b"/>
              <a:pathLst>
                <a:path w="43200" h="22256" fill="none" extrusionOk="0">
                  <a:moveTo>
                    <a:pt x="0" y="21599"/>
                  </a:moveTo>
                  <a:cubicBezTo>
                    <a:pt x="0" y="9670"/>
                    <a:pt x="9671" y="-1"/>
                    <a:pt x="21600" y="0"/>
                  </a:cubicBezTo>
                  <a:cubicBezTo>
                    <a:pt x="33529" y="0"/>
                    <a:pt x="43200" y="9670"/>
                    <a:pt x="43200" y="21600"/>
                  </a:cubicBezTo>
                  <a:cubicBezTo>
                    <a:pt x="43200" y="21818"/>
                    <a:pt x="43196" y="22037"/>
                    <a:pt x="43190" y="22256"/>
                  </a:cubicBezTo>
                </a:path>
                <a:path w="43200" h="22256" stroke="0" extrusionOk="0">
                  <a:moveTo>
                    <a:pt x="0" y="21599"/>
                  </a:moveTo>
                  <a:cubicBezTo>
                    <a:pt x="0" y="9670"/>
                    <a:pt x="9671" y="-1"/>
                    <a:pt x="21600" y="0"/>
                  </a:cubicBezTo>
                  <a:cubicBezTo>
                    <a:pt x="33529" y="0"/>
                    <a:pt x="43200" y="9670"/>
                    <a:pt x="43200" y="21600"/>
                  </a:cubicBezTo>
                  <a:cubicBezTo>
                    <a:pt x="43200" y="21818"/>
                    <a:pt x="43196" y="22037"/>
                    <a:pt x="43190" y="22256"/>
                  </a:cubicBezTo>
                  <a:lnTo>
                    <a:pt x="21600" y="21600"/>
                  </a:lnTo>
                  <a:lnTo>
                    <a:pt x="0" y="21599"/>
                  </a:lnTo>
                  <a:close/>
                </a:path>
              </a:pathLst>
            </a:cu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02" name="Arc 104">
              <a:extLst>
                <a:ext uri="{FF2B5EF4-FFF2-40B4-BE49-F238E27FC236}">
                  <a16:creationId xmlns:a16="http://schemas.microsoft.com/office/drawing/2014/main" id="{2789FE43-AF67-42C4-BF35-FA88F3373254}"/>
                </a:ext>
              </a:extLst>
            </p:cNvPr>
            <p:cNvSpPr>
              <a:spLocks/>
            </p:cNvSpPr>
            <p:nvPr/>
          </p:nvSpPr>
          <p:spPr bwMode="auto">
            <a:xfrm flipV="1">
              <a:off x="514" y="3289"/>
              <a:ext cx="1163" cy="155"/>
            </a:xfrm>
            <a:custGeom>
              <a:avLst/>
              <a:gdLst>
                <a:gd name="T0" fmla="*/ 0 w 43081"/>
                <a:gd name="T1" fmla="*/ 139 h 21600"/>
                <a:gd name="T2" fmla="*/ 1163 w 43081"/>
                <a:gd name="T3" fmla="*/ 155 h 21600"/>
                <a:gd name="T4" fmla="*/ 580 w 43081"/>
                <a:gd name="T5" fmla="*/ 155 h 21600"/>
                <a:gd name="T6" fmla="*/ 0 60000 65536"/>
                <a:gd name="T7" fmla="*/ 0 60000 65536"/>
                <a:gd name="T8" fmla="*/ 0 60000 65536"/>
              </a:gdLst>
              <a:ahLst/>
              <a:cxnLst>
                <a:cxn ang="T6">
                  <a:pos x="T0" y="T1"/>
                </a:cxn>
                <a:cxn ang="T7">
                  <a:pos x="T2" y="T3"/>
                </a:cxn>
                <a:cxn ang="T8">
                  <a:pos x="T4" y="T5"/>
                </a:cxn>
              </a:cxnLst>
              <a:rect l="0" t="0" r="r" b="b"/>
              <a:pathLst>
                <a:path w="43081" h="21600" fill="none" extrusionOk="0">
                  <a:moveTo>
                    <a:pt x="-1" y="19338"/>
                  </a:moveTo>
                  <a:cubicBezTo>
                    <a:pt x="1156" y="8345"/>
                    <a:pt x="10426" y="-1"/>
                    <a:pt x="21481" y="0"/>
                  </a:cubicBezTo>
                  <a:cubicBezTo>
                    <a:pt x="33410" y="0"/>
                    <a:pt x="43081" y="9670"/>
                    <a:pt x="43081" y="21600"/>
                  </a:cubicBezTo>
                </a:path>
                <a:path w="43081" h="21600" stroke="0" extrusionOk="0">
                  <a:moveTo>
                    <a:pt x="-1" y="19338"/>
                  </a:moveTo>
                  <a:cubicBezTo>
                    <a:pt x="1156" y="8345"/>
                    <a:pt x="10426" y="-1"/>
                    <a:pt x="21481" y="0"/>
                  </a:cubicBezTo>
                  <a:cubicBezTo>
                    <a:pt x="33410" y="0"/>
                    <a:pt x="43081" y="9670"/>
                    <a:pt x="43081" y="21600"/>
                  </a:cubicBezTo>
                  <a:lnTo>
                    <a:pt x="21481" y="21600"/>
                  </a:lnTo>
                  <a:lnTo>
                    <a:pt x="-1" y="19338"/>
                  </a:lnTo>
                  <a:close/>
                </a:path>
              </a:pathLst>
            </a:cu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03" name="Freeform 105">
              <a:extLst>
                <a:ext uri="{FF2B5EF4-FFF2-40B4-BE49-F238E27FC236}">
                  <a16:creationId xmlns:a16="http://schemas.microsoft.com/office/drawing/2014/main" id="{13D73046-328D-47F7-8A4F-B526DE286626}"/>
                </a:ext>
              </a:extLst>
            </p:cNvPr>
            <p:cNvSpPr>
              <a:spLocks/>
            </p:cNvSpPr>
            <p:nvPr/>
          </p:nvSpPr>
          <p:spPr bwMode="auto">
            <a:xfrm>
              <a:off x="985" y="3442"/>
              <a:ext cx="66" cy="1"/>
            </a:xfrm>
            <a:custGeom>
              <a:avLst/>
              <a:gdLst>
                <a:gd name="T0" fmla="*/ 0 w 66"/>
                <a:gd name="T1" fmla="*/ 0 h 1"/>
                <a:gd name="T2" fmla="*/ 66 w 66"/>
                <a:gd name="T3" fmla="*/ 1 h 1"/>
                <a:gd name="T4" fmla="*/ 0 60000 65536"/>
                <a:gd name="T5" fmla="*/ 0 60000 65536"/>
              </a:gdLst>
              <a:ahLst/>
              <a:cxnLst>
                <a:cxn ang="T4">
                  <a:pos x="T0" y="T1"/>
                </a:cxn>
                <a:cxn ang="T5">
                  <a:pos x="T2" y="T3"/>
                </a:cxn>
              </a:cxnLst>
              <a:rect l="0" t="0" r="r" b="b"/>
              <a:pathLst>
                <a:path w="66" h="1">
                  <a:moveTo>
                    <a:pt x="0" y="0"/>
                  </a:moveTo>
                  <a:lnTo>
                    <a:pt x="66" y="1"/>
                  </a:lnTo>
                </a:path>
              </a:pathLst>
            </a:custGeom>
            <a:noFill/>
            <a:ln w="25400">
              <a:solidFill>
                <a:srgbClr val="FF0000"/>
              </a:solidFill>
              <a:round/>
              <a:headEnd type="none" w="med" len="me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04" name="Freeform 106">
              <a:extLst>
                <a:ext uri="{FF2B5EF4-FFF2-40B4-BE49-F238E27FC236}">
                  <a16:creationId xmlns:a16="http://schemas.microsoft.com/office/drawing/2014/main" id="{52939E85-E72D-4A6D-8916-BA57FA8A8886}"/>
                </a:ext>
              </a:extLst>
            </p:cNvPr>
            <p:cNvSpPr>
              <a:spLocks/>
            </p:cNvSpPr>
            <p:nvPr/>
          </p:nvSpPr>
          <p:spPr bwMode="auto">
            <a:xfrm>
              <a:off x="1157" y="3528"/>
              <a:ext cx="89" cy="6"/>
            </a:xfrm>
            <a:custGeom>
              <a:avLst/>
              <a:gdLst>
                <a:gd name="T0" fmla="*/ 0 w 89"/>
                <a:gd name="T1" fmla="*/ 6 h 6"/>
                <a:gd name="T2" fmla="*/ 89 w 89"/>
                <a:gd name="T3" fmla="*/ 0 h 6"/>
                <a:gd name="T4" fmla="*/ 0 60000 65536"/>
                <a:gd name="T5" fmla="*/ 0 60000 65536"/>
              </a:gdLst>
              <a:ahLst/>
              <a:cxnLst>
                <a:cxn ang="T4">
                  <a:pos x="T0" y="T1"/>
                </a:cxn>
                <a:cxn ang="T5">
                  <a:pos x="T2" y="T3"/>
                </a:cxn>
              </a:cxnLst>
              <a:rect l="0" t="0" r="r" b="b"/>
              <a:pathLst>
                <a:path w="89" h="6">
                  <a:moveTo>
                    <a:pt x="0" y="6"/>
                  </a:moveTo>
                  <a:lnTo>
                    <a:pt x="89" y="0"/>
                  </a:lnTo>
                </a:path>
              </a:pathLst>
            </a:custGeom>
            <a:noFill/>
            <a:ln w="25400">
              <a:solidFill>
                <a:srgbClr val="FF0000"/>
              </a:solidFill>
              <a:round/>
              <a:headEnd type="none" w="med" len="me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grpSp>
        <p:nvGrpSpPr>
          <p:cNvPr id="105" name="Group 107">
            <a:extLst>
              <a:ext uri="{FF2B5EF4-FFF2-40B4-BE49-F238E27FC236}">
                <a16:creationId xmlns:a16="http://schemas.microsoft.com/office/drawing/2014/main" id="{B46335AD-88CF-4528-A775-2D53A5817F20}"/>
              </a:ext>
            </a:extLst>
          </p:cNvPr>
          <p:cNvGrpSpPr>
            <a:grpSpLocks/>
          </p:cNvGrpSpPr>
          <p:nvPr/>
        </p:nvGrpSpPr>
        <p:grpSpPr bwMode="auto">
          <a:xfrm>
            <a:off x="3924300" y="4002088"/>
            <a:ext cx="1549400" cy="1606550"/>
            <a:chOff x="1603" y="555"/>
            <a:chExt cx="976" cy="1012"/>
          </a:xfrm>
        </p:grpSpPr>
        <p:sp>
          <p:nvSpPr>
            <p:cNvPr id="106" name="Arc 108">
              <a:extLst>
                <a:ext uri="{FF2B5EF4-FFF2-40B4-BE49-F238E27FC236}">
                  <a16:creationId xmlns:a16="http://schemas.microsoft.com/office/drawing/2014/main" id="{56CF3742-AF3C-4B14-8117-AA326E2C99D5}"/>
                </a:ext>
              </a:extLst>
            </p:cNvPr>
            <p:cNvSpPr>
              <a:spLocks/>
            </p:cNvSpPr>
            <p:nvPr/>
          </p:nvSpPr>
          <p:spPr bwMode="auto">
            <a:xfrm>
              <a:off x="1603" y="555"/>
              <a:ext cx="976" cy="616"/>
            </a:xfrm>
            <a:custGeom>
              <a:avLst/>
              <a:gdLst>
                <a:gd name="T0" fmla="*/ 10 w 43200"/>
                <a:gd name="T1" fmla="*/ 611 h 26199"/>
                <a:gd name="T2" fmla="*/ 965 w 43200"/>
                <a:gd name="T3" fmla="*/ 616 h 26199"/>
                <a:gd name="T4" fmla="*/ 488 w 43200"/>
                <a:gd name="T5" fmla="*/ 508 h 26199"/>
                <a:gd name="T6" fmla="*/ 0 60000 65536"/>
                <a:gd name="T7" fmla="*/ 0 60000 65536"/>
                <a:gd name="T8" fmla="*/ 0 60000 65536"/>
              </a:gdLst>
              <a:ahLst/>
              <a:cxnLst>
                <a:cxn ang="T6">
                  <a:pos x="T0" y="T1"/>
                </a:cxn>
                <a:cxn ang="T7">
                  <a:pos x="T2" y="T3"/>
                </a:cxn>
                <a:cxn ang="T8">
                  <a:pos x="T4" y="T5"/>
                </a:cxn>
              </a:cxnLst>
              <a:rect l="0" t="0" r="r" b="b"/>
              <a:pathLst>
                <a:path w="43200" h="26199" fill="none" extrusionOk="0">
                  <a:moveTo>
                    <a:pt x="446" y="25970"/>
                  </a:moveTo>
                  <a:cubicBezTo>
                    <a:pt x="149" y="24532"/>
                    <a:pt x="0" y="23068"/>
                    <a:pt x="0" y="21600"/>
                  </a:cubicBezTo>
                  <a:cubicBezTo>
                    <a:pt x="0" y="9670"/>
                    <a:pt x="9670" y="0"/>
                    <a:pt x="21600" y="0"/>
                  </a:cubicBezTo>
                  <a:cubicBezTo>
                    <a:pt x="33529" y="0"/>
                    <a:pt x="43200" y="9670"/>
                    <a:pt x="43200" y="21600"/>
                  </a:cubicBezTo>
                  <a:cubicBezTo>
                    <a:pt x="43200" y="23146"/>
                    <a:pt x="43033" y="24688"/>
                    <a:pt x="42704" y="26198"/>
                  </a:cubicBezTo>
                </a:path>
                <a:path w="43200" h="26199" stroke="0" extrusionOk="0">
                  <a:moveTo>
                    <a:pt x="446" y="25970"/>
                  </a:moveTo>
                  <a:cubicBezTo>
                    <a:pt x="149" y="24532"/>
                    <a:pt x="0" y="23068"/>
                    <a:pt x="0" y="21600"/>
                  </a:cubicBezTo>
                  <a:cubicBezTo>
                    <a:pt x="0" y="9670"/>
                    <a:pt x="9670" y="0"/>
                    <a:pt x="21600" y="0"/>
                  </a:cubicBezTo>
                  <a:cubicBezTo>
                    <a:pt x="33529" y="0"/>
                    <a:pt x="43200" y="9670"/>
                    <a:pt x="43200" y="21600"/>
                  </a:cubicBezTo>
                  <a:cubicBezTo>
                    <a:pt x="43200" y="23146"/>
                    <a:pt x="43033" y="24688"/>
                    <a:pt x="42704" y="26198"/>
                  </a:cubicBezTo>
                  <a:lnTo>
                    <a:pt x="21600" y="21600"/>
                  </a:lnTo>
                  <a:lnTo>
                    <a:pt x="446" y="25970"/>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07" name="Arc 109">
              <a:extLst>
                <a:ext uri="{FF2B5EF4-FFF2-40B4-BE49-F238E27FC236}">
                  <a16:creationId xmlns:a16="http://schemas.microsoft.com/office/drawing/2014/main" id="{8CC14AE2-3870-46DD-9149-B6980CD6BB2E}"/>
                </a:ext>
              </a:extLst>
            </p:cNvPr>
            <p:cNvSpPr>
              <a:spLocks/>
            </p:cNvSpPr>
            <p:nvPr/>
          </p:nvSpPr>
          <p:spPr bwMode="auto">
            <a:xfrm>
              <a:off x="1755" y="707"/>
              <a:ext cx="679" cy="420"/>
            </a:xfrm>
            <a:custGeom>
              <a:avLst/>
              <a:gdLst>
                <a:gd name="T0" fmla="*/ 6 w 43200"/>
                <a:gd name="T1" fmla="*/ 420 h 25714"/>
                <a:gd name="T2" fmla="*/ 673 w 43200"/>
                <a:gd name="T3" fmla="*/ 418 h 25714"/>
                <a:gd name="T4" fmla="*/ 340 w 43200"/>
                <a:gd name="T5" fmla="*/ 353 h 25714"/>
                <a:gd name="T6" fmla="*/ 0 60000 65536"/>
                <a:gd name="T7" fmla="*/ 0 60000 65536"/>
                <a:gd name="T8" fmla="*/ 0 60000 65536"/>
              </a:gdLst>
              <a:ahLst/>
              <a:cxnLst>
                <a:cxn ang="T6">
                  <a:pos x="T0" y="T1"/>
                </a:cxn>
                <a:cxn ang="T7">
                  <a:pos x="T2" y="T3"/>
                </a:cxn>
                <a:cxn ang="T8">
                  <a:pos x="T4" y="T5"/>
                </a:cxn>
              </a:cxnLst>
              <a:rect l="0" t="0" r="r" b="b"/>
              <a:pathLst>
                <a:path w="43200" h="25714" fill="none" extrusionOk="0">
                  <a:moveTo>
                    <a:pt x="395" y="25713"/>
                  </a:moveTo>
                  <a:cubicBezTo>
                    <a:pt x="132" y="24358"/>
                    <a:pt x="0" y="22980"/>
                    <a:pt x="0" y="21600"/>
                  </a:cubicBezTo>
                  <a:cubicBezTo>
                    <a:pt x="0" y="9670"/>
                    <a:pt x="9670" y="0"/>
                    <a:pt x="21600" y="0"/>
                  </a:cubicBezTo>
                  <a:cubicBezTo>
                    <a:pt x="33529" y="0"/>
                    <a:pt x="43200" y="9670"/>
                    <a:pt x="43200" y="21600"/>
                  </a:cubicBezTo>
                  <a:cubicBezTo>
                    <a:pt x="43200" y="22937"/>
                    <a:pt x="43075" y="24272"/>
                    <a:pt x="42828" y="25586"/>
                  </a:cubicBezTo>
                </a:path>
                <a:path w="43200" h="25714" stroke="0" extrusionOk="0">
                  <a:moveTo>
                    <a:pt x="395" y="25713"/>
                  </a:moveTo>
                  <a:cubicBezTo>
                    <a:pt x="132" y="24358"/>
                    <a:pt x="0" y="22980"/>
                    <a:pt x="0" y="21600"/>
                  </a:cubicBezTo>
                  <a:cubicBezTo>
                    <a:pt x="0" y="9670"/>
                    <a:pt x="9670" y="0"/>
                    <a:pt x="21600" y="0"/>
                  </a:cubicBezTo>
                  <a:cubicBezTo>
                    <a:pt x="33529" y="0"/>
                    <a:pt x="43200" y="9670"/>
                    <a:pt x="43200" y="21600"/>
                  </a:cubicBezTo>
                  <a:cubicBezTo>
                    <a:pt x="43200" y="22937"/>
                    <a:pt x="43075" y="24272"/>
                    <a:pt x="42828" y="25586"/>
                  </a:cubicBezTo>
                  <a:lnTo>
                    <a:pt x="21600" y="21600"/>
                  </a:lnTo>
                  <a:lnTo>
                    <a:pt x="395" y="25713"/>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08" name="Arc 110">
              <a:extLst>
                <a:ext uri="{FF2B5EF4-FFF2-40B4-BE49-F238E27FC236}">
                  <a16:creationId xmlns:a16="http://schemas.microsoft.com/office/drawing/2014/main" id="{A79CDE5E-D70A-4959-B0C3-3892720A35A4}"/>
                </a:ext>
              </a:extLst>
            </p:cNvPr>
            <p:cNvSpPr>
              <a:spLocks/>
            </p:cNvSpPr>
            <p:nvPr/>
          </p:nvSpPr>
          <p:spPr bwMode="auto">
            <a:xfrm flipV="1">
              <a:off x="1639" y="1059"/>
              <a:ext cx="895" cy="508"/>
            </a:xfrm>
            <a:custGeom>
              <a:avLst/>
              <a:gdLst>
                <a:gd name="T0" fmla="*/ 0 w 39587"/>
                <a:gd name="T1" fmla="*/ 304 h 21600"/>
                <a:gd name="T2" fmla="*/ 895 w 39587"/>
                <a:gd name="T3" fmla="*/ 305 h 21600"/>
                <a:gd name="T4" fmla="*/ 447 w 39587"/>
                <a:gd name="T5" fmla="*/ 508 h 21600"/>
                <a:gd name="T6" fmla="*/ 0 60000 65536"/>
                <a:gd name="T7" fmla="*/ 0 60000 65536"/>
                <a:gd name="T8" fmla="*/ 0 60000 65536"/>
              </a:gdLst>
              <a:ahLst/>
              <a:cxnLst>
                <a:cxn ang="T6">
                  <a:pos x="T0" y="T1"/>
                </a:cxn>
                <a:cxn ang="T7">
                  <a:pos x="T2" y="T3"/>
                </a:cxn>
                <a:cxn ang="T8">
                  <a:pos x="T4" y="T5"/>
                </a:cxn>
              </a:cxnLst>
              <a:rect l="0" t="0" r="r" b="b"/>
              <a:pathLst>
                <a:path w="39587" h="21600" fill="none" extrusionOk="0">
                  <a:moveTo>
                    <a:pt x="-1" y="12919"/>
                  </a:moveTo>
                  <a:cubicBezTo>
                    <a:pt x="3444" y="5069"/>
                    <a:pt x="11206" y="-1"/>
                    <a:pt x="19779" y="0"/>
                  </a:cubicBezTo>
                  <a:cubicBezTo>
                    <a:pt x="28377" y="0"/>
                    <a:pt x="36157" y="5100"/>
                    <a:pt x="39587" y="12985"/>
                  </a:cubicBezTo>
                </a:path>
                <a:path w="39587" h="21600" stroke="0" extrusionOk="0">
                  <a:moveTo>
                    <a:pt x="-1" y="12919"/>
                  </a:moveTo>
                  <a:cubicBezTo>
                    <a:pt x="3444" y="5069"/>
                    <a:pt x="11206" y="-1"/>
                    <a:pt x="19779" y="0"/>
                  </a:cubicBezTo>
                  <a:cubicBezTo>
                    <a:pt x="28377" y="0"/>
                    <a:pt x="36157" y="5100"/>
                    <a:pt x="39587" y="12985"/>
                  </a:cubicBezTo>
                  <a:lnTo>
                    <a:pt x="19779" y="21600"/>
                  </a:lnTo>
                  <a:lnTo>
                    <a:pt x="-1" y="12919"/>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09" name="Arc 111">
              <a:extLst>
                <a:ext uri="{FF2B5EF4-FFF2-40B4-BE49-F238E27FC236}">
                  <a16:creationId xmlns:a16="http://schemas.microsoft.com/office/drawing/2014/main" id="{705593A5-74C3-4658-B9D3-C819A448AD14}"/>
                </a:ext>
              </a:extLst>
            </p:cNvPr>
            <p:cNvSpPr>
              <a:spLocks/>
            </p:cNvSpPr>
            <p:nvPr/>
          </p:nvSpPr>
          <p:spPr bwMode="auto">
            <a:xfrm flipV="1">
              <a:off x="1798" y="1058"/>
              <a:ext cx="588" cy="354"/>
            </a:xfrm>
            <a:custGeom>
              <a:avLst/>
              <a:gdLst>
                <a:gd name="T0" fmla="*/ 0 w 37410"/>
                <a:gd name="T1" fmla="*/ 171 h 21600"/>
                <a:gd name="T2" fmla="*/ 588 w 37410"/>
                <a:gd name="T3" fmla="*/ 183 h 21600"/>
                <a:gd name="T4" fmla="*/ 291 w 37410"/>
                <a:gd name="T5" fmla="*/ 354 h 21600"/>
                <a:gd name="T6" fmla="*/ 0 60000 65536"/>
                <a:gd name="T7" fmla="*/ 0 60000 65536"/>
                <a:gd name="T8" fmla="*/ 0 60000 65536"/>
              </a:gdLst>
              <a:ahLst/>
              <a:cxnLst>
                <a:cxn ang="T6">
                  <a:pos x="T0" y="T1"/>
                </a:cxn>
                <a:cxn ang="T7">
                  <a:pos x="T2" y="T3"/>
                </a:cxn>
                <a:cxn ang="T8">
                  <a:pos x="T4" y="T5"/>
                </a:cxn>
              </a:cxnLst>
              <a:rect l="0" t="0" r="r" b="b"/>
              <a:pathLst>
                <a:path w="37410" h="21600" fill="none" extrusionOk="0">
                  <a:moveTo>
                    <a:pt x="0" y="10450"/>
                  </a:moveTo>
                  <a:cubicBezTo>
                    <a:pt x="3908" y="3964"/>
                    <a:pt x="10928" y="-1"/>
                    <a:pt x="18500" y="0"/>
                  </a:cubicBezTo>
                  <a:cubicBezTo>
                    <a:pt x="26364" y="0"/>
                    <a:pt x="33608" y="4274"/>
                    <a:pt x="37409" y="11160"/>
                  </a:cubicBezTo>
                </a:path>
                <a:path w="37410" h="21600" stroke="0" extrusionOk="0">
                  <a:moveTo>
                    <a:pt x="0" y="10450"/>
                  </a:moveTo>
                  <a:cubicBezTo>
                    <a:pt x="3908" y="3964"/>
                    <a:pt x="10928" y="-1"/>
                    <a:pt x="18500" y="0"/>
                  </a:cubicBezTo>
                  <a:cubicBezTo>
                    <a:pt x="26364" y="0"/>
                    <a:pt x="33608" y="4274"/>
                    <a:pt x="37409" y="11160"/>
                  </a:cubicBezTo>
                  <a:lnTo>
                    <a:pt x="18500" y="21600"/>
                  </a:lnTo>
                  <a:lnTo>
                    <a:pt x="0" y="10450"/>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10" name="Freeform 112">
              <a:extLst>
                <a:ext uri="{FF2B5EF4-FFF2-40B4-BE49-F238E27FC236}">
                  <a16:creationId xmlns:a16="http://schemas.microsoft.com/office/drawing/2014/main" id="{CCFF3800-2D1C-4595-BD8B-465D7AE12994}"/>
                </a:ext>
              </a:extLst>
            </p:cNvPr>
            <p:cNvSpPr>
              <a:spLocks/>
            </p:cNvSpPr>
            <p:nvPr/>
          </p:nvSpPr>
          <p:spPr bwMode="auto">
            <a:xfrm>
              <a:off x="1756" y="980"/>
              <a:ext cx="11" cy="76"/>
            </a:xfrm>
            <a:custGeom>
              <a:avLst/>
              <a:gdLst>
                <a:gd name="T0" fmla="*/ 0 w 11"/>
                <a:gd name="T1" fmla="*/ 76 h 76"/>
                <a:gd name="T2" fmla="*/ 11 w 11"/>
                <a:gd name="T3" fmla="*/ 0 h 76"/>
                <a:gd name="T4" fmla="*/ 0 60000 65536"/>
                <a:gd name="T5" fmla="*/ 0 60000 65536"/>
              </a:gdLst>
              <a:ahLst/>
              <a:cxnLst>
                <a:cxn ang="T4">
                  <a:pos x="T0" y="T1"/>
                </a:cxn>
                <a:cxn ang="T5">
                  <a:pos x="T2" y="T3"/>
                </a:cxn>
              </a:cxnLst>
              <a:rect l="0" t="0" r="r" b="b"/>
              <a:pathLst>
                <a:path w="11" h="76">
                  <a:moveTo>
                    <a:pt x="0" y="76"/>
                  </a:moveTo>
                  <a:lnTo>
                    <a:pt x="11" y="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11" name="Freeform 113">
              <a:extLst>
                <a:ext uri="{FF2B5EF4-FFF2-40B4-BE49-F238E27FC236}">
                  <a16:creationId xmlns:a16="http://schemas.microsoft.com/office/drawing/2014/main" id="{84B60E92-AFC9-4676-8903-DFFE1F5CA315}"/>
                </a:ext>
              </a:extLst>
            </p:cNvPr>
            <p:cNvSpPr>
              <a:spLocks/>
            </p:cNvSpPr>
            <p:nvPr/>
          </p:nvSpPr>
          <p:spPr bwMode="auto">
            <a:xfrm>
              <a:off x="1604" y="970"/>
              <a:ext cx="9" cy="86"/>
            </a:xfrm>
            <a:custGeom>
              <a:avLst/>
              <a:gdLst>
                <a:gd name="T0" fmla="*/ 0 w 9"/>
                <a:gd name="T1" fmla="*/ 86 h 86"/>
                <a:gd name="T2" fmla="*/ 9 w 9"/>
                <a:gd name="T3" fmla="*/ 0 h 86"/>
                <a:gd name="T4" fmla="*/ 0 60000 65536"/>
                <a:gd name="T5" fmla="*/ 0 60000 65536"/>
              </a:gdLst>
              <a:ahLst/>
              <a:cxnLst>
                <a:cxn ang="T4">
                  <a:pos x="T0" y="T1"/>
                </a:cxn>
                <a:cxn ang="T5">
                  <a:pos x="T2" y="T3"/>
                </a:cxn>
              </a:cxnLst>
              <a:rect l="0" t="0" r="r" b="b"/>
              <a:pathLst>
                <a:path w="9" h="86">
                  <a:moveTo>
                    <a:pt x="0" y="86"/>
                  </a:moveTo>
                  <a:lnTo>
                    <a:pt x="9" y="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12" name="Freeform 114">
              <a:extLst>
                <a:ext uri="{FF2B5EF4-FFF2-40B4-BE49-F238E27FC236}">
                  <a16:creationId xmlns:a16="http://schemas.microsoft.com/office/drawing/2014/main" id="{07C01C44-3E67-48D3-BB04-685E11455231}"/>
                </a:ext>
              </a:extLst>
            </p:cNvPr>
            <p:cNvSpPr>
              <a:spLocks/>
            </p:cNvSpPr>
            <p:nvPr/>
          </p:nvSpPr>
          <p:spPr bwMode="auto">
            <a:xfrm>
              <a:off x="2428" y="1036"/>
              <a:ext cx="4" cy="60"/>
            </a:xfrm>
            <a:custGeom>
              <a:avLst/>
              <a:gdLst>
                <a:gd name="T0" fmla="*/ 4 w 4"/>
                <a:gd name="T1" fmla="*/ 0 h 60"/>
                <a:gd name="T2" fmla="*/ 0 w 4"/>
                <a:gd name="T3" fmla="*/ 60 h 60"/>
                <a:gd name="T4" fmla="*/ 0 60000 65536"/>
                <a:gd name="T5" fmla="*/ 0 60000 65536"/>
              </a:gdLst>
              <a:ahLst/>
              <a:cxnLst>
                <a:cxn ang="T4">
                  <a:pos x="T0" y="T1"/>
                </a:cxn>
                <a:cxn ang="T5">
                  <a:pos x="T2" y="T3"/>
                </a:cxn>
              </a:cxnLst>
              <a:rect l="0" t="0" r="r" b="b"/>
              <a:pathLst>
                <a:path w="4" h="60">
                  <a:moveTo>
                    <a:pt x="4" y="0"/>
                  </a:moveTo>
                  <a:lnTo>
                    <a:pt x="0" y="6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13" name="Freeform 115">
              <a:extLst>
                <a:ext uri="{FF2B5EF4-FFF2-40B4-BE49-F238E27FC236}">
                  <a16:creationId xmlns:a16="http://schemas.microsoft.com/office/drawing/2014/main" id="{53922C39-3DF2-4473-AC33-0E7F0D8DF78F}"/>
                </a:ext>
              </a:extLst>
            </p:cNvPr>
            <p:cNvSpPr>
              <a:spLocks/>
            </p:cNvSpPr>
            <p:nvPr/>
          </p:nvSpPr>
          <p:spPr bwMode="auto">
            <a:xfrm>
              <a:off x="2576" y="1008"/>
              <a:ext cx="1" cy="92"/>
            </a:xfrm>
            <a:custGeom>
              <a:avLst/>
              <a:gdLst>
                <a:gd name="T0" fmla="*/ 0 w 1"/>
                <a:gd name="T1" fmla="*/ 0 h 92"/>
                <a:gd name="T2" fmla="*/ 0 w 1"/>
                <a:gd name="T3" fmla="*/ 92 h 92"/>
                <a:gd name="T4" fmla="*/ 0 60000 65536"/>
                <a:gd name="T5" fmla="*/ 0 60000 65536"/>
              </a:gdLst>
              <a:ahLst/>
              <a:cxnLst>
                <a:cxn ang="T4">
                  <a:pos x="T0" y="T1"/>
                </a:cxn>
                <a:cxn ang="T5">
                  <a:pos x="T2" y="T3"/>
                </a:cxn>
              </a:cxnLst>
              <a:rect l="0" t="0" r="r" b="b"/>
              <a:pathLst>
                <a:path w="1" h="92">
                  <a:moveTo>
                    <a:pt x="0" y="0"/>
                  </a:moveTo>
                  <a:lnTo>
                    <a:pt x="0" y="92"/>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grpSp>
        <p:nvGrpSpPr>
          <p:cNvPr id="114" name="Group 116">
            <a:extLst>
              <a:ext uri="{FF2B5EF4-FFF2-40B4-BE49-F238E27FC236}">
                <a16:creationId xmlns:a16="http://schemas.microsoft.com/office/drawing/2014/main" id="{DF33066C-9245-4F06-A9EC-41FA52A08848}"/>
              </a:ext>
            </a:extLst>
          </p:cNvPr>
          <p:cNvGrpSpPr>
            <a:grpSpLocks/>
          </p:cNvGrpSpPr>
          <p:nvPr/>
        </p:nvGrpSpPr>
        <p:grpSpPr bwMode="auto">
          <a:xfrm>
            <a:off x="7024688" y="4075113"/>
            <a:ext cx="1549400" cy="1606550"/>
            <a:chOff x="1603" y="555"/>
            <a:chExt cx="976" cy="1012"/>
          </a:xfrm>
        </p:grpSpPr>
        <p:sp>
          <p:nvSpPr>
            <p:cNvPr id="115" name="Arc 117">
              <a:extLst>
                <a:ext uri="{FF2B5EF4-FFF2-40B4-BE49-F238E27FC236}">
                  <a16:creationId xmlns:a16="http://schemas.microsoft.com/office/drawing/2014/main" id="{05601059-6F5C-4ECB-AC9F-49D30A557AFD}"/>
                </a:ext>
              </a:extLst>
            </p:cNvPr>
            <p:cNvSpPr>
              <a:spLocks/>
            </p:cNvSpPr>
            <p:nvPr/>
          </p:nvSpPr>
          <p:spPr bwMode="auto">
            <a:xfrm>
              <a:off x="1603" y="555"/>
              <a:ext cx="976" cy="616"/>
            </a:xfrm>
            <a:custGeom>
              <a:avLst/>
              <a:gdLst>
                <a:gd name="T0" fmla="*/ 10 w 43200"/>
                <a:gd name="T1" fmla="*/ 611 h 26199"/>
                <a:gd name="T2" fmla="*/ 965 w 43200"/>
                <a:gd name="T3" fmla="*/ 616 h 26199"/>
                <a:gd name="T4" fmla="*/ 488 w 43200"/>
                <a:gd name="T5" fmla="*/ 508 h 26199"/>
                <a:gd name="T6" fmla="*/ 0 60000 65536"/>
                <a:gd name="T7" fmla="*/ 0 60000 65536"/>
                <a:gd name="T8" fmla="*/ 0 60000 65536"/>
              </a:gdLst>
              <a:ahLst/>
              <a:cxnLst>
                <a:cxn ang="T6">
                  <a:pos x="T0" y="T1"/>
                </a:cxn>
                <a:cxn ang="T7">
                  <a:pos x="T2" y="T3"/>
                </a:cxn>
                <a:cxn ang="T8">
                  <a:pos x="T4" y="T5"/>
                </a:cxn>
              </a:cxnLst>
              <a:rect l="0" t="0" r="r" b="b"/>
              <a:pathLst>
                <a:path w="43200" h="26199" fill="none" extrusionOk="0">
                  <a:moveTo>
                    <a:pt x="446" y="25970"/>
                  </a:moveTo>
                  <a:cubicBezTo>
                    <a:pt x="149" y="24532"/>
                    <a:pt x="0" y="23068"/>
                    <a:pt x="0" y="21600"/>
                  </a:cubicBezTo>
                  <a:cubicBezTo>
                    <a:pt x="0" y="9670"/>
                    <a:pt x="9670" y="0"/>
                    <a:pt x="21600" y="0"/>
                  </a:cubicBezTo>
                  <a:cubicBezTo>
                    <a:pt x="33529" y="0"/>
                    <a:pt x="43200" y="9670"/>
                    <a:pt x="43200" y="21600"/>
                  </a:cubicBezTo>
                  <a:cubicBezTo>
                    <a:pt x="43200" y="23146"/>
                    <a:pt x="43033" y="24688"/>
                    <a:pt x="42704" y="26198"/>
                  </a:cubicBezTo>
                </a:path>
                <a:path w="43200" h="26199" stroke="0" extrusionOk="0">
                  <a:moveTo>
                    <a:pt x="446" y="25970"/>
                  </a:moveTo>
                  <a:cubicBezTo>
                    <a:pt x="149" y="24532"/>
                    <a:pt x="0" y="23068"/>
                    <a:pt x="0" y="21600"/>
                  </a:cubicBezTo>
                  <a:cubicBezTo>
                    <a:pt x="0" y="9670"/>
                    <a:pt x="9670" y="0"/>
                    <a:pt x="21600" y="0"/>
                  </a:cubicBezTo>
                  <a:cubicBezTo>
                    <a:pt x="33529" y="0"/>
                    <a:pt x="43200" y="9670"/>
                    <a:pt x="43200" y="21600"/>
                  </a:cubicBezTo>
                  <a:cubicBezTo>
                    <a:pt x="43200" y="23146"/>
                    <a:pt x="43033" y="24688"/>
                    <a:pt x="42704" y="26198"/>
                  </a:cubicBezTo>
                  <a:lnTo>
                    <a:pt x="21600" y="21600"/>
                  </a:lnTo>
                  <a:lnTo>
                    <a:pt x="446" y="25970"/>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16" name="Arc 118">
              <a:extLst>
                <a:ext uri="{FF2B5EF4-FFF2-40B4-BE49-F238E27FC236}">
                  <a16:creationId xmlns:a16="http://schemas.microsoft.com/office/drawing/2014/main" id="{7EAD20EC-46FC-44A8-AD1A-5FDD056FAB93}"/>
                </a:ext>
              </a:extLst>
            </p:cNvPr>
            <p:cNvSpPr>
              <a:spLocks/>
            </p:cNvSpPr>
            <p:nvPr/>
          </p:nvSpPr>
          <p:spPr bwMode="auto">
            <a:xfrm>
              <a:off x="1755" y="707"/>
              <a:ext cx="679" cy="420"/>
            </a:xfrm>
            <a:custGeom>
              <a:avLst/>
              <a:gdLst>
                <a:gd name="T0" fmla="*/ 6 w 43200"/>
                <a:gd name="T1" fmla="*/ 420 h 25714"/>
                <a:gd name="T2" fmla="*/ 673 w 43200"/>
                <a:gd name="T3" fmla="*/ 418 h 25714"/>
                <a:gd name="T4" fmla="*/ 340 w 43200"/>
                <a:gd name="T5" fmla="*/ 353 h 25714"/>
                <a:gd name="T6" fmla="*/ 0 60000 65536"/>
                <a:gd name="T7" fmla="*/ 0 60000 65536"/>
                <a:gd name="T8" fmla="*/ 0 60000 65536"/>
              </a:gdLst>
              <a:ahLst/>
              <a:cxnLst>
                <a:cxn ang="T6">
                  <a:pos x="T0" y="T1"/>
                </a:cxn>
                <a:cxn ang="T7">
                  <a:pos x="T2" y="T3"/>
                </a:cxn>
                <a:cxn ang="T8">
                  <a:pos x="T4" y="T5"/>
                </a:cxn>
              </a:cxnLst>
              <a:rect l="0" t="0" r="r" b="b"/>
              <a:pathLst>
                <a:path w="43200" h="25714" fill="none" extrusionOk="0">
                  <a:moveTo>
                    <a:pt x="395" y="25713"/>
                  </a:moveTo>
                  <a:cubicBezTo>
                    <a:pt x="132" y="24358"/>
                    <a:pt x="0" y="22980"/>
                    <a:pt x="0" y="21600"/>
                  </a:cubicBezTo>
                  <a:cubicBezTo>
                    <a:pt x="0" y="9670"/>
                    <a:pt x="9670" y="0"/>
                    <a:pt x="21600" y="0"/>
                  </a:cubicBezTo>
                  <a:cubicBezTo>
                    <a:pt x="33529" y="0"/>
                    <a:pt x="43200" y="9670"/>
                    <a:pt x="43200" y="21600"/>
                  </a:cubicBezTo>
                  <a:cubicBezTo>
                    <a:pt x="43200" y="22937"/>
                    <a:pt x="43075" y="24272"/>
                    <a:pt x="42828" y="25586"/>
                  </a:cubicBezTo>
                </a:path>
                <a:path w="43200" h="25714" stroke="0" extrusionOk="0">
                  <a:moveTo>
                    <a:pt x="395" y="25713"/>
                  </a:moveTo>
                  <a:cubicBezTo>
                    <a:pt x="132" y="24358"/>
                    <a:pt x="0" y="22980"/>
                    <a:pt x="0" y="21600"/>
                  </a:cubicBezTo>
                  <a:cubicBezTo>
                    <a:pt x="0" y="9670"/>
                    <a:pt x="9670" y="0"/>
                    <a:pt x="21600" y="0"/>
                  </a:cubicBezTo>
                  <a:cubicBezTo>
                    <a:pt x="33529" y="0"/>
                    <a:pt x="43200" y="9670"/>
                    <a:pt x="43200" y="21600"/>
                  </a:cubicBezTo>
                  <a:cubicBezTo>
                    <a:pt x="43200" y="22937"/>
                    <a:pt x="43075" y="24272"/>
                    <a:pt x="42828" y="25586"/>
                  </a:cubicBezTo>
                  <a:lnTo>
                    <a:pt x="21600" y="21600"/>
                  </a:lnTo>
                  <a:lnTo>
                    <a:pt x="395" y="25713"/>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17" name="Arc 119">
              <a:extLst>
                <a:ext uri="{FF2B5EF4-FFF2-40B4-BE49-F238E27FC236}">
                  <a16:creationId xmlns:a16="http://schemas.microsoft.com/office/drawing/2014/main" id="{57AE87E0-D524-4751-9A3F-1A57D42EF622}"/>
                </a:ext>
              </a:extLst>
            </p:cNvPr>
            <p:cNvSpPr>
              <a:spLocks/>
            </p:cNvSpPr>
            <p:nvPr/>
          </p:nvSpPr>
          <p:spPr bwMode="auto">
            <a:xfrm flipV="1">
              <a:off x="1639" y="1059"/>
              <a:ext cx="895" cy="508"/>
            </a:xfrm>
            <a:custGeom>
              <a:avLst/>
              <a:gdLst>
                <a:gd name="T0" fmla="*/ 0 w 39587"/>
                <a:gd name="T1" fmla="*/ 304 h 21600"/>
                <a:gd name="T2" fmla="*/ 895 w 39587"/>
                <a:gd name="T3" fmla="*/ 305 h 21600"/>
                <a:gd name="T4" fmla="*/ 447 w 39587"/>
                <a:gd name="T5" fmla="*/ 508 h 21600"/>
                <a:gd name="T6" fmla="*/ 0 60000 65536"/>
                <a:gd name="T7" fmla="*/ 0 60000 65536"/>
                <a:gd name="T8" fmla="*/ 0 60000 65536"/>
              </a:gdLst>
              <a:ahLst/>
              <a:cxnLst>
                <a:cxn ang="T6">
                  <a:pos x="T0" y="T1"/>
                </a:cxn>
                <a:cxn ang="T7">
                  <a:pos x="T2" y="T3"/>
                </a:cxn>
                <a:cxn ang="T8">
                  <a:pos x="T4" y="T5"/>
                </a:cxn>
              </a:cxnLst>
              <a:rect l="0" t="0" r="r" b="b"/>
              <a:pathLst>
                <a:path w="39587" h="21600" fill="none" extrusionOk="0">
                  <a:moveTo>
                    <a:pt x="-1" y="12919"/>
                  </a:moveTo>
                  <a:cubicBezTo>
                    <a:pt x="3444" y="5069"/>
                    <a:pt x="11206" y="-1"/>
                    <a:pt x="19779" y="0"/>
                  </a:cubicBezTo>
                  <a:cubicBezTo>
                    <a:pt x="28377" y="0"/>
                    <a:pt x="36157" y="5100"/>
                    <a:pt x="39587" y="12985"/>
                  </a:cubicBezTo>
                </a:path>
                <a:path w="39587" h="21600" stroke="0" extrusionOk="0">
                  <a:moveTo>
                    <a:pt x="-1" y="12919"/>
                  </a:moveTo>
                  <a:cubicBezTo>
                    <a:pt x="3444" y="5069"/>
                    <a:pt x="11206" y="-1"/>
                    <a:pt x="19779" y="0"/>
                  </a:cubicBezTo>
                  <a:cubicBezTo>
                    <a:pt x="28377" y="0"/>
                    <a:pt x="36157" y="5100"/>
                    <a:pt x="39587" y="12985"/>
                  </a:cubicBezTo>
                  <a:lnTo>
                    <a:pt x="19779" y="21600"/>
                  </a:lnTo>
                  <a:lnTo>
                    <a:pt x="-1" y="12919"/>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18" name="Arc 120">
              <a:extLst>
                <a:ext uri="{FF2B5EF4-FFF2-40B4-BE49-F238E27FC236}">
                  <a16:creationId xmlns:a16="http://schemas.microsoft.com/office/drawing/2014/main" id="{2D0EFCC8-A5EE-427A-A259-43B0B36C2F38}"/>
                </a:ext>
              </a:extLst>
            </p:cNvPr>
            <p:cNvSpPr>
              <a:spLocks/>
            </p:cNvSpPr>
            <p:nvPr/>
          </p:nvSpPr>
          <p:spPr bwMode="auto">
            <a:xfrm flipV="1">
              <a:off x="1798" y="1058"/>
              <a:ext cx="588" cy="354"/>
            </a:xfrm>
            <a:custGeom>
              <a:avLst/>
              <a:gdLst>
                <a:gd name="T0" fmla="*/ 0 w 37410"/>
                <a:gd name="T1" fmla="*/ 171 h 21600"/>
                <a:gd name="T2" fmla="*/ 588 w 37410"/>
                <a:gd name="T3" fmla="*/ 183 h 21600"/>
                <a:gd name="T4" fmla="*/ 291 w 37410"/>
                <a:gd name="T5" fmla="*/ 354 h 21600"/>
                <a:gd name="T6" fmla="*/ 0 60000 65536"/>
                <a:gd name="T7" fmla="*/ 0 60000 65536"/>
                <a:gd name="T8" fmla="*/ 0 60000 65536"/>
              </a:gdLst>
              <a:ahLst/>
              <a:cxnLst>
                <a:cxn ang="T6">
                  <a:pos x="T0" y="T1"/>
                </a:cxn>
                <a:cxn ang="T7">
                  <a:pos x="T2" y="T3"/>
                </a:cxn>
                <a:cxn ang="T8">
                  <a:pos x="T4" y="T5"/>
                </a:cxn>
              </a:cxnLst>
              <a:rect l="0" t="0" r="r" b="b"/>
              <a:pathLst>
                <a:path w="37410" h="21600" fill="none" extrusionOk="0">
                  <a:moveTo>
                    <a:pt x="0" y="10450"/>
                  </a:moveTo>
                  <a:cubicBezTo>
                    <a:pt x="3908" y="3964"/>
                    <a:pt x="10928" y="-1"/>
                    <a:pt x="18500" y="0"/>
                  </a:cubicBezTo>
                  <a:cubicBezTo>
                    <a:pt x="26364" y="0"/>
                    <a:pt x="33608" y="4274"/>
                    <a:pt x="37409" y="11160"/>
                  </a:cubicBezTo>
                </a:path>
                <a:path w="37410" h="21600" stroke="0" extrusionOk="0">
                  <a:moveTo>
                    <a:pt x="0" y="10450"/>
                  </a:moveTo>
                  <a:cubicBezTo>
                    <a:pt x="3908" y="3964"/>
                    <a:pt x="10928" y="-1"/>
                    <a:pt x="18500" y="0"/>
                  </a:cubicBezTo>
                  <a:cubicBezTo>
                    <a:pt x="26364" y="0"/>
                    <a:pt x="33608" y="4274"/>
                    <a:pt x="37409" y="11160"/>
                  </a:cubicBezTo>
                  <a:lnTo>
                    <a:pt x="18500" y="21600"/>
                  </a:lnTo>
                  <a:lnTo>
                    <a:pt x="0" y="10450"/>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19" name="Freeform 121">
              <a:extLst>
                <a:ext uri="{FF2B5EF4-FFF2-40B4-BE49-F238E27FC236}">
                  <a16:creationId xmlns:a16="http://schemas.microsoft.com/office/drawing/2014/main" id="{539A5863-961E-45DC-9AC4-EAD849F22C87}"/>
                </a:ext>
              </a:extLst>
            </p:cNvPr>
            <p:cNvSpPr>
              <a:spLocks/>
            </p:cNvSpPr>
            <p:nvPr/>
          </p:nvSpPr>
          <p:spPr bwMode="auto">
            <a:xfrm>
              <a:off x="1756" y="980"/>
              <a:ext cx="11" cy="76"/>
            </a:xfrm>
            <a:custGeom>
              <a:avLst/>
              <a:gdLst>
                <a:gd name="T0" fmla="*/ 0 w 11"/>
                <a:gd name="T1" fmla="*/ 76 h 76"/>
                <a:gd name="T2" fmla="*/ 11 w 11"/>
                <a:gd name="T3" fmla="*/ 0 h 76"/>
                <a:gd name="T4" fmla="*/ 0 60000 65536"/>
                <a:gd name="T5" fmla="*/ 0 60000 65536"/>
              </a:gdLst>
              <a:ahLst/>
              <a:cxnLst>
                <a:cxn ang="T4">
                  <a:pos x="T0" y="T1"/>
                </a:cxn>
                <a:cxn ang="T5">
                  <a:pos x="T2" y="T3"/>
                </a:cxn>
              </a:cxnLst>
              <a:rect l="0" t="0" r="r" b="b"/>
              <a:pathLst>
                <a:path w="11" h="76">
                  <a:moveTo>
                    <a:pt x="0" y="76"/>
                  </a:moveTo>
                  <a:lnTo>
                    <a:pt x="11" y="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20" name="Freeform 122">
              <a:extLst>
                <a:ext uri="{FF2B5EF4-FFF2-40B4-BE49-F238E27FC236}">
                  <a16:creationId xmlns:a16="http://schemas.microsoft.com/office/drawing/2014/main" id="{721FE29A-55A5-45DB-B54D-E13AE33FBE1A}"/>
                </a:ext>
              </a:extLst>
            </p:cNvPr>
            <p:cNvSpPr>
              <a:spLocks/>
            </p:cNvSpPr>
            <p:nvPr/>
          </p:nvSpPr>
          <p:spPr bwMode="auto">
            <a:xfrm>
              <a:off x="1604" y="970"/>
              <a:ext cx="9" cy="86"/>
            </a:xfrm>
            <a:custGeom>
              <a:avLst/>
              <a:gdLst>
                <a:gd name="T0" fmla="*/ 0 w 9"/>
                <a:gd name="T1" fmla="*/ 86 h 86"/>
                <a:gd name="T2" fmla="*/ 9 w 9"/>
                <a:gd name="T3" fmla="*/ 0 h 86"/>
                <a:gd name="T4" fmla="*/ 0 60000 65536"/>
                <a:gd name="T5" fmla="*/ 0 60000 65536"/>
              </a:gdLst>
              <a:ahLst/>
              <a:cxnLst>
                <a:cxn ang="T4">
                  <a:pos x="T0" y="T1"/>
                </a:cxn>
                <a:cxn ang="T5">
                  <a:pos x="T2" y="T3"/>
                </a:cxn>
              </a:cxnLst>
              <a:rect l="0" t="0" r="r" b="b"/>
              <a:pathLst>
                <a:path w="9" h="86">
                  <a:moveTo>
                    <a:pt x="0" y="86"/>
                  </a:moveTo>
                  <a:lnTo>
                    <a:pt x="9" y="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21" name="Freeform 123">
              <a:extLst>
                <a:ext uri="{FF2B5EF4-FFF2-40B4-BE49-F238E27FC236}">
                  <a16:creationId xmlns:a16="http://schemas.microsoft.com/office/drawing/2014/main" id="{88343519-DAFC-49D7-B991-B57F7EF9E655}"/>
                </a:ext>
              </a:extLst>
            </p:cNvPr>
            <p:cNvSpPr>
              <a:spLocks/>
            </p:cNvSpPr>
            <p:nvPr/>
          </p:nvSpPr>
          <p:spPr bwMode="auto">
            <a:xfrm>
              <a:off x="2428" y="1036"/>
              <a:ext cx="4" cy="60"/>
            </a:xfrm>
            <a:custGeom>
              <a:avLst/>
              <a:gdLst>
                <a:gd name="T0" fmla="*/ 4 w 4"/>
                <a:gd name="T1" fmla="*/ 0 h 60"/>
                <a:gd name="T2" fmla="*/ 0 w 4"/>
                <a:gd name="T3" fmla="*/ 60 h 60"/>
                <a:gd name="T4" fmla="*/ 0 60000 65536"/>
                <a:gd name="T5" fmla="*/ 0 60000 65536"/>
              </a:gdLst>
              <a:ahLst/>
              <a:cxnLst>
                <a:cxn ang="T4">
                  <a:pos x="T0" y="T1"/>
                </a:cxn>
                <a:cxn ang="T5">
                  <a:pos x="T2" y="T3"/>
                </a:cxn>
              </a:cxnLst>
              <a:rect l="0" t="0" r="r" b="b"/>
              <a:pathLst>
                <a:path w="4" h="60">
                  <a:moveTo>
                    <a:pt x="4" y="0"/>
                  </a:moveTo>
                  <a:lnTo>
                    <a:pt x="0" y="6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22" name="Freeform 124">
              <a:extLst>
                <a:ext uri="{FF2B5EF4-FFF2-40B4-BE49-F238E27FC236}">
                  <a16:creationId xmlns:a16="http://schemas.microsoft.com/office/drawing/2014/main" id="{1AE396FC-A7FB-49BA-8FC0-88A743B7688E}"/>
                </a:ext>
              </a:extLst>
            </p:cNvPr>
            <p:cNvSpPr>
              <a:spLocks/>
            </p:cNvSpPr>
            <p:nvPr/>
          </p:nvSpPr>
          <p:spPr bwMode="auto">
            <a:xfrm>
              <a:off x="2576" y="1008"/>
              <a:ext cx="1" cy="92"/>
            </a:xfrm>
            <a:custGeom>
              <a:avLst/>
              <a:gdLst>
                <a:gd name="T0" fmla="*/ 0 w 1"/>
                <a:gd name="T1" fmla="*/ 0 h 92"/>
                <a:gd name="T2" fmla="*/ 0 w 1"/>
                <a:gd name="T3" fmla="*/ 92 h 92"/>
                <a:gd name="T4" fmla="*/ 0 60000 65536"/>
                <a:gd name="T5" fmla="*/ 0 60000 65536"/>
              </a:gdLst>
              <a:ahLst/>
              <a:cxnLst>
                <a:cxn ang="T4">
                  <a:pos x="T0" y="T1"/>
                </a:cxn>
                <a:cxn ang="T5">
                  <a:pos x="T2" y="T3"/>
                </a:cxn>
              </a:cxnLst>
              <a:rect l="0" t="0" r="r" b="b"/>
              <a:pathLst>
                <a:path w="1" h="92">
                  <a:moveTo>
                    <a:pt x="0" y="0"/>
                  </a:moveTo>
                  <a:lnTo>
                    <a:pt x="0" y="92"/>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grpSp>
        <p:nvGrpSpPr>
          <p:cNvPr id="123" name="Group 125">
            <a:extLst>
              <a:ext uri="{FF2B5EF4-FFF2-40B4-BE49-F238E27FC236}">
                <a16:creationId xmlns:a16="http://schemas.microsoft.com/office/drawing/2014/main" id="{834607CE-0398-47DE-B4A3-7BACEB7CE0C5}"/>
              </a:ext>
            </a:extLst>
          </p:cNvPr>
          <p:cNvGrpSpPr>
            <a:grpSpLocks/>
          </p:cNvGrpSpPr>
          <p:nvPr/>
        </p:nvGrpSpPr>
        <p:grpSpPr bwMode="auto">
          <a:xfrm>
            <a:off x="1524001" y="4095751"/>
            <a:ext cx="815975" cy="1573213"/>
            <a:chOff x="375" y="576"/>
            <a:chExt cx="514" cy="991"/>
          </a:xfrm>
        </p:grpSpPr>
        <p:sp>
          <p:nvSpPr>
            <p:cNvPr id="124" name="Arc 126">
              <a:extLst>
                <a:ext uri="{FF2B5EF4-FFF2-40B4-BE49-F238E27FC236}">
                  <a16:creationId xmlns:a16="http://schemas.microsoft.com/office/drawing/2014/main" id="{BCDB252F-34A9-4DE5-A7A6-3F01CBE17754}"/>
                </a:ext>
              </a:extLst>
            </p:cNvPr>
            <p:cNvSpPr>
              <a:spLocks/>
            </p:cNvSpPr>
            <p:nvPr/>
          </p:nvSpPr>
          <p:spPr bwMode="auto">
            <a:xfrm>
              <a:off x="384" y="576"/>
              <a:ext cx="505" cy="616"/>
            </a:xfrm>
            <a:custGeom>
              <a:avLst/>
              <a:gdLst>
                <a:gd name="T0" fmla="*/ 0 w 22381"/>
                <a:gd name="T1" fmla="*/ 0 h 26199"/>
                <a:gd name="T2" fmla="*/ 494 w 22381"/>
                <a:gd name="T3" fmla="*/ 616 h 26199"/>
                <a:gd name="T4" fmla="*/ 18 w 22381"/>
                <a:gd name="T5" fmla="*/ 508 h 26199"/>
                <a:gd name="T6" fmla="*/ 0 60000 65536"/>
                <a:gd name="T7" fmla="*/ 0 60000 65536"/>
                <a:gd name="T8" fmla="*/ 0 60000 65536"/>
              </a:gdLst>
              <a:ahLst/>
              <a:cxnLst>
                <a:cxn ang="T6">
                  <a:pos x="T0" y="T1"/>
                </a:cxn>
                <a:cxn ang="T7">
                  <a:pos x="T2" y="T3"/>
                </a:cxn>
                <a:cxn ang="T8">
                  <a:pos x="T4" y="T5"/>
                </a:cxn>
              </a:cxnLst>
              <a:rect l="0" t="0" r="r" b="b"/>
              <a:pathLst>
                <a:path w="22381" h="26199" fill="none" extrusionOk="0">
                  <a:moveTo>
                    <a:pt x="0" y="14"/>
                  </a:moveTo>
                  <a:cubicBezTo>
                    <a:pt x="260" y="4"/>
                    <a:pt x="520" y="-1"/>
                    <a:pt x="781" y="0"/>
                  </a:cubicBezTo>
                  <a:cubicBezTo>
                    <a:pt x="12710" y="0"/>
                    <a:pt x="22381" y="9670"/>
                    <a:pt x="22381" y="21600"/>
                  </a:cubicBezTo>
                  <a:cubicBezTo>
                    <a:pt x="22381" y="23146"/>
                    <a:pt x="22214" y="24688"/>
                    <a:pt x="21885" y="26198"/>
                  </a:cubicBezTo>
                </a:path>
                <a:path w="22381" h="26199" stroke="0" extrusionOk="0">
                  <a:moveTo>
                    <a:pt x="0" y="14"/>
                  </a:moveTo>
                  <a:cubicBezTo>
                    <a:pt x="260" y="4"/>
                    <a:pt x="520" y="-1"/>
                    <a:pt x="781" y="0"/>
                  </a:cubicBezTo>
                  <a:cubicBezTo>
                    <a:pt x="12710" y="0"/>
                    <a:pt x="22381" y="9670"/>
                    <a:pt x="22381" y="21600"/>
                  </a:cubicBezTo>
                  <a:cubicBezTo>
                    <a:pt x="22381" y="23146"/>
                    <a:pt x="22214" y="24688"/>
                    <a:pt x="21885" y="26198"/>
                  </a:cubicBezTo>
                  <a:lnTo>
                    <a:pt x="781" y="21600"/>
                  </a:lnTo>
                  <a:lnTo>
                    <a:pt x="0" y="14"/>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25" name="Arc 127">
              <a:extLst>
                <a:ext uri="{FF2B5EF4-FFF2-40B4-BE49-F238E27FC236}">
                  <a16:creationId xmlns:a16="http://schemas.microsoft.com/office/drawing/2014/main" id="{3E77586B-44D2-41D1-8E2A-81236D232BD9}"/>
                </a:ext>
              </a:extLst>
            </p:cNvPr>
            <p:cNvSpPr>
              <a:spLocks/>
            </p:cNvSpPr>
            <p:nvPr/>
          </p:nvSpPr>
          <p:spPr bwMode="auto">
            <a:xfrm>
              <a:off x="375" y="708"/>
              <a:ext cx="364" cy="418"/>
            </a:xfrm>
            <a:custGeom>
              <a:avLst/>
              <a:gdLst>
                <a:gd name="T0" fmla="*/ 0 w 23154"/>
                <a:gd name="T1" fmla="*/ 1 h 25587"/>
                <a:gd name="T2" fmla="*/ 358 w 23154"/>
                <a:gd name="T3" fmla="*/ 418 h 25587"/>
                <a:gd name="T4" fmla="*/ 24 w 23154"/>
                <a:gd name="T5" fmla="*/ 353 h 25587"/>
                <a:gd name="T6" fmla="*/ 0 60000 65536"/>
                <a:gd name="T7" fmla="*/ 0 60000 65536"/>
                <a:gd name="T8" fmla="*/ 0 60000 65536"/>
              </a:gdLst>
              <a:ahLst/>
              <a:cxnLst>
                <a:cxn ang="T6">
                  <a:pos x="T0" y="T1"/>
                </a:cxn>
                <a:cxn ang="T7">
                  <a:pos x="T2" y="T3"/>
                </a:cxn>
                <a:cxn ang="T8">
                  <a:pos x="T4" y="T5"/>
                </a:cxn>
              </a:cxnLst>
              <a:rect l="0" t="0" r="r" b="b"/>
              <a:pathLst>
                <a:path w="23154" h="25587" fill="none" extrusionOk="0">
                  <a:moveTo>
                    <a:pt x="-1" y="55"/>
                  </a:moveTo>
                  <a:cubicBezTo>
                    <a:pt x="517" y="18"/>
                    <a:pt x="1035" y="-1"/>
                    <a:pt x="1554" y="0"/>
                  </a:cubicBezTo>
                  <a:cubicBezTo>
                    <a:pt x="13483" y="0"/>
                    <a:pt x="23154" y="9670"/>
                    <a:pt x="23154" y="21600"/>
                  </a:cubicBezTo>
                  <a:cubicBezTo>
                    <a:pt x="23154" y="22937"/>
                    <a:pt x="23029" y="24272"/>
                    <a:pt x="22782" y="25586"/>
                  </a:cubicBezTo>
                </a:path>
                <a:path w="23154" h="25587" stroke="0" extrusionOk="0">
                  <a:moveTo>
                    <a:pt x="-1" y="55"/>
                  </a:moveTo>
                  <a:cubicBezTo>
                    <a:pt x="517" y="18"/>
                    <a:pt x="1035" y="-1"/>
                    <a:pt x="1554" y="0"/>
                  </a:cubicBezTo>
                  <a:cubicBezTo>
                    <a:pt x="13483" y="0"/>
                    <a:pt x="23154" y="9670"/>
                    <a:pt x="23154" y="21600"/>
                  </a:cubicBezTo>
                  <a:cubicBezTo>
                    <a:pt x="23154" y="22937"/>
                    <a:pt x="23029" y="24272"/>
                    <a:pt x="22782" y="25586"/>
                  </a:cubicBezTo>
                  <a:lnTo>
                    <a:pt x="1554" y="21600"/>
                  </a:lnTo>
                  <a:lnTo>
                    <a:pt x="-1" y="55"/>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26" name="Arc 128">
              <a:extLst>
                <a:ext uri="{FF2B5EF4-FFF2-40B4-BE49-F238E27FC236}">
                  <a16:creationId xmlns:a16="http://schemas.microsoft.com/office/drawing/2014/main" id="{365233E5-1BB2-49DA-BC22-9AE8E1DA1CA7}"/>
                </a:ext>
              </a:extLst>
            </p:cNvPr>
            <p:cNvSpPr>
              <a:spLocks/>
            </p:cNvSpPr>
            <p:nvPr/>
          </p:nvSpPr>
          <p:spPr bwMode="auto">
            <a:xfrm flipV="1">
              <a:off x="376" y="1059"/>
              <a:ext cx="462" cy="508"/>
            </a:xfrm>
            <a:custGeom>
              <a:avLst/>
              <a:gdLst>
                <a:gd name="T0" fmla="*/ 0 w 20459"/>
                <a:gd name="T1" fmla="*/ 0 h 21600"/>
                <a:gd name="T2" fmla="*/ 462 w 20459"/>
                <a:gd name="T3" fmla="*/ 305 h 21600"/>
                <a:gd name="T4" fmla="*/ 15 w 20459"/>
                <a:gd name="T5" fmla="*/ 508 h 21600"/>
                <a:gd name="T6" fmla="*/ 0 60000 65536"/>
                <a:gd name="T7" fmla="*/ 0 60000 65536"/>
                <a:gd name="T8" fmla="*/ 0 60000 65536"/>
              </a:gdLst>
              <a:ahLst/>
              <a:cxnLst>
                <a:cxn ang="T6">
                  <a:pos x="T0" y="T1"/>
                </a:cxn>
                <a:cxn ang="T7">
                  <a:pos x="T2" y="T3"/>
                </a:cxn>
                <a:cxn ang="T8">
                  <a:pos x="T4" y="T5"/>
                </a:cxn>
              </a:cxnLst>
              <a:rect l="0" t="0" r="r" b="b"/>
              <a:pathLst>
                <a:path w="20459" h="21600" fill="none" extrusionOk="0">
                  <a:moveTo>
                    <a:pt x="-1" y="9"/>
                  </a:moveTo>
                  <a:cubicBezTo>
                    <a:pt x="216" y="3"/>
                    <a:pt x="433" y="-1"/>
                    <a:pt x="651" y="0"/>
                  </a:cubicBezTo>
                  <a:cubicBezTo>
                    <a:pt x="9249" y="0"/>
                    <a:pt x="17029" y="5100"/>
                    <a:pt x="20459" y="12985"/>
                  </a:cubicBezTo>
                </a:path>
                <a:path w="20459" h="21600" stroke="0" extrusionOk="0">
                  <a:moveTo>
                    <a:pt x="-1" y="9"/>
                  </a:moveTo>
                  <a:cubicBezTo>
                    <a:pt x="216" y="3"/>
                    <a:pt x="433" y="-1"/>
                    <a:pt x="651" y="0"/>
                  </a:cubicBezTo>
                  <a:cubicBezTo>
                    <a:pt x="9249" y="0"/>
                    <a:pt x="17029" y="5100"/>
                    <a:pt x="20459" y="12985"/>
                  </a:cubicBezTo>
                  <a:lnTo>
                    <a:pt x="651" y="21600"/>
                  </a:lnTo>
                  <a:lnTo>
                    <a:pt x="-1" y="9"/>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27" name="Arc 129">
              <a:extLst>
                <a:ext uri="{FF2B5EF4-FFF2-40B4-BE49-F238E27FC236}">
                  <a16:creationId xmlns:a16="http://schemas.microsoft.com/office/drawing/2014/main" id="{EDCC0D1B-C51A-41A6-B712-7B60084D240E}"/>
                </a:ext>
              </a:extLst>
            </p:cNvPr>
            <p:cNvSpPr>
              <a:spLocks/>
            </p:cNvSpPr>
            <p:nvPr/>
          </p:nvSpPr>
          <p:spPr bwMode="auto">
            <a:xfrm flipV="1">
              <a:off x="380" y="1058"/>
              <a:ext cx="310" cy="354"/>
            </a:xfrm>
            <a:custGeom>
              <a:avLst/>
              <a:gdLst>
                <a:gd name="T0" fmla="*/ 0 w 19749"/>
                <a:gd name="T1" fmla="*/ 0 h 21600"/>
                <a:gd name="T2" fmla="*/ 310 w 19749"/>
                <a:gd name="T3" fmla="*/ 183 h 21600"/>
                <a:gd name="T4" fmla="*/ 13 w 19749"/>
                <a:gd name="T5" fmla="*/ 354 h 21600"/>
                <a:gd name="T6" fmla="*/ 0 60000 65536"/>
                <a:gd name="T7" fmla="*/ 0 60000 65536"/>
                <a:gd name="T8" fmla="*/ 0 60000 65536"/>
              </a:gdLst>
              <a:ahLst/>
              <a:cxnLst>
                <a:cxn ang="T6">
                  <a:pos x="T0" y="T1"/>
                </a:cxn>
                <a:cxn ang="T7">
                  <a:pos x="T2" y="T3"/>
                </a:cxn>
                <a:cxn ang="T8">
                  <a:pos x="T4" y="T5"/>
                </a:cxn>
              </a:cxnLst>
              <a:rect l="0" t="0" r="r" b="b"/>
              <a:pathLst>
                <a:path w="19749" h="21600" fill="none" extrusionOk="0">
                  <a:moveTo>
                    <a:pt x="0" y="16"/>
                  </a:moveTo>
                  <a:cubicBezTo>
                    <a:pt x="279" y="5"/>
                    <a:pt x="559" y="-1"/>
                    <a:pt x="839" y="0"/>
                  </a:cubicBezTo>
                  <a:cubicBezTo>
                    <a:pt x="8703" y="0"/>
                    <a:pt x="15947" y="4274"/>
                    <a:pt x="19748" y="11160"/>
                  </a:cubicBezTo>
                </a:path>
                <a:path w="19749" h="21600" stroke="0" extrusionOk="0">
                  <a:moveTo>
                    <a:pt x="0" y="16"/>
                  </a:moveTo>
                  <a:cubicBezTo>
                    <a:pt x="279" y="5"/>
                    <a:pt x="559" y="-1"/>
                    <a:pt x="839" y="0"/>
                  </a:cubicBezTo>
                  <a:cubicBezTo>
                    <a:pt x="8703" y="0"/>
                    <a:pt x="15947" y="4274"/>
                    <a:pt x="19748" y="11160"/>
                  </a:cubicBezTo>
                  <a:lnTo>
                    <a:pt x="839" y="21600"/>
                  </a:lnTo>
                  <a:lnTo>
                    <a:pt x="0" y="16"/>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28" name="Freeform 130">
              <a:extLst>
                <a:ext uri="{FF2B5EF4-FFF2-40B4-BE49-F238E27FC236}">
                  <a16:creationId xmlns:a16="http://schemas.microsoft.com/office/drawing/2014/main" id="{1C29FED2-B44D-4E47-8ED9-C498B2070AED}"/>
                </a:ext>
              </a:extLst>
            </p:cNvPr>
            <p:cNvSpPr>
              <a:spLocks/>
            </p:cNvSpPr>
            <p:nvPr/>
          </p:nvSpPr>
          <p:spPr bwMode="auto">
            <a:xfrm>
              <a:off x="716" y="1020"/>
              <a:ext cx="9" cy="100"/>
            </a:xfrm>
            <a:custGeom>
              <a:avLst/>
              <a:gdLst>
                <a:gd name="T0" fmla="*/ 0 w 9"/>
                <a:gd name="T1" fmla="*/ 0 h 100"/>
                <a:gd name="T2" fmla="*/ 9 w 9"/>
                <a:gd name="T3" fmla="*/ 100 h 100"/>
                <a:gd name="T4" fmla="*/ 0 60000 65536"/>
                <a:gd name="T5" fmla="*/ 0 60000 65536"/>
              </a:gdLst>
              <a:ahLst/>
              <a:cxnLst>
                <a:cxn ang="T4">
                  <a:pos x="T0" y="T1"/>
                </a:cxn>
                <a:cxn ang="T5">
                  <a:pos x="T2" y="T3"/>
                </a:cxn>
              </a:cxnLst>
              <a:rect l="0" t="0" r="r" b="b"/>
              <a:pathLst>
                <a:path w="9" h="100">
                  <a:moveTo>
                    <a:pt x="0" y="0"/>
                  </a:moveTo>
                  <a:lnTo>
                    <a:pt x="9" y="10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29" name="Freeform 131">
              <a:extLst>
                <a:ext uri="{FF2B5EF4-FFF2-40B4-BE49-F238E27FC236}">
                  <a16:creationId xmlns:a16="http://schemas.microsoft.com/office/drawing/2014/main" id="{69F2950C-A231-4495-9D43-73087D44AFAC}"/>
                </a:ext>
              </a:extLst>
            </p:cNvPr>
            <p:cNvSpPr>
              <a:spLocks/>
            </p:cNvSpPr>
            <p:nvPr/>
          </p:nvSpPr>
          <p:spPr bwMode="auto">
            <a:xfrm>
              <a:off x="880" y="1064"/>
              <a:ext cx="1" cy="58"/>
            </a:xfrm>
            <a:custGeom>
              <a:avLst/>
              <a:gdLst>
                <a:gd name="T0" fmla="*/ 0 w 1"/>
                <a:gd name="T1" fmla="*/ 0 h 58"/>
                <a:gd name="T2" fmla="*/ 0 w 1"/>
                <a:gd name="T3" fmla="*/ 58 h 58"/>
                <a:gd name="T4" fmla="*/ 0 60000 65536"/>
                <a:gd name="T5" fmla="*/ 0 60000 65536"/>
              </a:gdLst>
              <a:ahLst/>
              <a:cxnLst>
                <a:cxn ang="T4">
                  <a:pos x="T0" y="T1"/>
                </a:cxn>
                <a:cxn ang="T5">
                  <a:pos x="T2" y="T3"/>
                </a:cxn>
              </a:cxnLst>
              <a:rect l="0" t="0" r="r" b="b"/>
              <a:pathLst>
                <a:path w="1" h="58">
                  <a:moveTo>
                    <a:pt x="0" y="0"/>
                  </a:moveTo>
                  <a:lnTo>
                    <a:pt x="0" y="58"/>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grpSp>
        <p:nvGrpSpPr>
          <p:cNvPr id="130" name="Group 132">
            <a:extLst>
              <a:ext uri="{FF2B5EF4-FFF2-40B4-BE49-F238E27FC236}">
                <a16:creationId xmlns:a16="http://schemas.microsoft.com/office/drawing/2014/main" id="{86FA6448-FAF0-4876-87A2-10176B63EB27}"/>
              </a:ext>
            </a:extLst>
          </p:cNvPr>
          <p:cNvGrpSpPr>
            <a:grpSpLocks/>
          </p:cNvGrpSpPr>
          <p:nvPr/>
        </p:nvGrpSpPr>
        <p:grpSpPr bwMode="auto">
          <a:xfrm>
            <a:off x="10058400" y="4137026"/>
            <a:ext cx="838200" cy="1604963"/>
            <a:chOff x="4992" y="552"/>
            <a:chExt cx="528" cy="1011"/>
          </a:xfrm>
        </p:grpSpPr>
        <p:sp>
          <p:nvSpPr>
            <p:cNvPr id="131" name="Arc 133">
              <a:extLst>
                <a:ext uri="{FF2B5EF4-FFF2-40B4-BE49-F238E27FC236}">
                  <a16:creationId xmlns:a16="http://schemas.microsoft.com/office/drawing/2014/main" id="{C67983FD-AE41-4C79-8D43-C13EC84901C0}"/>
                </a:ext>
              </a:extLst>
            </p:cNvPr>
            <p:cNvSpPr>
              <a:spLocks/>
            </p:cNvSpPr>
            <p:nvPr/>
          </p:nvSpPr>
          <p:spPr bwMode="auto">
            <a:xfrm>
              <a:off x="5007" y="552"/>
              <a:ext cx="511" cy="611"/>
            </a:xfrm>
            <a:custGeom>
              <a:avLst/>
              <a:gdLst>
                <a:gd name="T0" fmla="*/ 10 w 22610"/>
                <a:gd name="T1" fmla="*/ 611 h 25970"/>
                <a:gd name="T2" fmla="*/ 511 w 22610"/>
                <a:gd name="T3" fmla="*/ 1 h 25970"/>
                <a:gd name="T4" fmla="*/ 488 w 22610"/>
                <a:gd name="T5" fmla="*/ 508 h 25970"/>
                <a:gd name="T6" fmla="*/ 0 60000 65536"/>
                <a:gd name="T7" fmla="*/ 0 60000 65536"/>
                <a:gd name="T8" fmla="*/ 0 60000 65536"/>
              </a:gdLst>
              <a:ahLst/>
              <a:cxnLst>
                <a:cxn ang="T6">
                  <a:pos x="T0" y="T1"/>
                </a:cxn>
                <a:cxn ang="T7">
                  <a:pos x="T2" y="T3"/>
                </a:cxn>
                <a:cxn ang="T8">
                  <a:pos x="T4" y="T5"/>
                </a:cxn>
              </a:cxnLst>
              <a:rect l="0" t="0" r="r" b="b"/>
              <a:pathLst>
                <a:path w="22610" h="25970" fill="none" extrusionOk="0">
                  <a:moveTo>
                    <a:pt x="446" y="25970"/>
                  </a:moveTo>
                  <a:cubicBezTo>
                    <a:pt x="149" y="24532"/>
                    <a:pt x="0" y="23068"/>
                    <a:pt x="0" y="21600"/>
                  </a:cubicBezTo>
                  <a:cubicBezTo>
                    <a:pt x="0" y="9670"/>
                    <a:pt x="9670" y="0"/>
                    <a:pt x="21600" y="0"/>
                  </a:cubicBezTo>
                  <a:cubicBezTo>
                    <a:pt x="21936" y="-1"/>
                    <a:pt x="22273" y="7"/>
                    <a:pt x="22610" y="23"/>
                  </a:cubicBezTo>
                </a:path>
                <a:path w="22610" h="25970" stroke="0" extrusionOk="0">
                  <a:moveTo>
                    <a:pt x="446" y="25970"/>
                  </a:moveTo>
                  <a:cubicBezTo>
                    <a:pt x="149" y="24532"/>
                    <a:pt x="0" y="23068"/>
                    <a:pt x="0" y="21600"/>
                  </a:cubicBezTo>
                  <a:cubicBezTo>
                    <a:pt x="0" y="9670"/>
                    <a:pt x="9670" y="0"/>
                    <a:pt x="21600" y="0"/>
                  </a:cubicBezTo>
                  <a:cubicBezTo>
                    <a:pt x="21936" y="-1"/>
                    <a:pt x="22273" y="7"/>
                    <a:pt x="22610" y="23"/>
                  </a:cubicBezTo>
                  <a:lnTo>
                    <a:pt x="21600" y="21600"/>
                  </a:lnTo>
                  <a:lnTo>
                    <a:pt x="446" y="25970"/>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32" name="Arc 134">
              <a:extLst>
                <a:ext uri="{FF2B5EF4-FFF2-40B4-BE49-F238E27FC236}">
                  <a16:creationId xmlns:a16="http://schemas.microsoft.com/office/drawing/2014/main" id="{7B102356-A716-408F-A693-24094FA6D323}"/>
                </a:ext>
              </a:extLst>
            </p:cNvPr>
            <p:cNvSpPr>
              <a:spLocks/>
            </p:cNvSpPr>
            <p:nvPr/>
          </p:nvSpPr>
          <p:spPr bwMode="auto">
            <a:xfrm>
              <a:off x="5160" y="704"/>
              <a:ext cx="360" cy="420"/>
            </a:xfrm>
            <a:custGeom>
              <a:avLst/>
              <a:gdLst>
                <a:gd name="T0" fmla="*/ 6 w 22929"/>
                <a:gd name="T1" fmla="*/ 420 h 25714"/>
                <a:gd name="T2" fmla="*/ 360 w 22929"/>
                <a:gd name="T3" fmla="*/ 1 h 25714"/>
                <a:gd name="T4" fmla="*/ 339 w 22929"/>
                <a:gd name="T5" fmla="*/ 353 h 25714"/>
                <a:gd name="T6" fmla="*/ 0 60000 65536"/>
                <a:gd name="T7" fmla="*/ 0 60000 65536"/>
                <a:gd name="T8" fmla="*/ 0 60000 65536"/>
              </a:gdLst>
              <a:ahLst/>
              <a:cxnLst>
                <a:cxn ang="T6">
                  <a:pos x="T0" y="T1"/>
                </a:cxn>
                <a:cxn ang="T7">
                  <a:pos x="T2" y="T3"/>
                </a:cxn>
                <a:cxn ang="T8">
                  <a:pos x="T4" y="T5"/>
                </a:cxn>
              </a:cxnLst>
              <a:rect l="0" t="0" r="r" b="b"/>
              <a:pathLst>
                <a:path w="22929" h="25714" fill="none" extrusionOk="0">
                  <a:moveTo>
                    <a:pt x="395" y="25713"/>
                  </a:moveTo>
                  <a:cubicBezTo>
                    <a:pt x="132" y="24358"/>
                    <a:pt x="0" y="22980"/>
                    <a:pt x="0" y="21600"/>
                  </a:cubicBezTo>
                  <a:cubicBezTo>
                    <a:pt x="0" y="9670"/>
                    <a:pt x="9670" y="0"/>
                    <a:pt x="21600" y="0"/>
                  </a:cubicBezTo>
                  <a:cubicBezTo>
                    <a:pt x="22043" y="-1"/>
                    <a:pt x="22486" y="13"/>
                    <a:pt x="22929" y="40"/>
                  </a:cubicBezTo>
                </a:path>
                <a:path w="22929" h="25714" stroke="0" extrusionOk="0">
                  <a:moveTo>
                    <a:pt x="395" y="25713"/>
                  </a:moveTo>
                  <a:cubicBezTo>
                    <a:pt x="132" y="24358"/>
                    <a:pt x="0" y="22980"/>
                    <a:pt x="0" y="21600"/>
                  </a:cubicBezTo>
                  <a:cubicBezTo>
                    <a:pt x="0" y="9670"/>
                    <a:pt x="9670" y="0"/>
                    <a:pt x="21600" y="0"/>
                  </a:cubicBezTo>
                  <a:cubicBezTo>
                    <a:pt x="22043" y="-1"/>
                    <a:pt x="22486" y="13"/>
                    <a:pt x="22929" y="40"/>
                  </a:cubicBezTo>
                  <a:lnTo>
                    <a:pt x="21600" y="21600"/>
                  </a:lnTo>
                  <a:lnTo>
                    <a:pt x="395" y="25713"/>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33" name="Arc 135">
              <a:extLst>
                <a:ext uri="{FF2B5EF4-FFF2-40B4-BE49-F238E27FC236}">
                  <a16:creationId xmlns:a16="http://schemas.microsoft.com/office/drawing/2014/main" id="{A62C4707-801C-4A8C-8E41-9466475C8E64}"/>
                </a:ext>
              </a:extLst>
            </p:cNvPr>
            <p:cNvSpPr>
              <a:spLocks/>
            </p:cNvSpPr>
            <p:nvPr/>
          </p:nvSpPr>
          <p:spPr bwMode="auto">
            <a:xfrm flipV="1">
              <a:off x="5044" y="1055"/>
              <a:ext cx="473" cy="508"/>
            </a:xfrm>
            <a:custGeom>
              <a:avLst/>
              <a:gdLst>
                <a:gd name="T0" fmla="*/ 0 w 20929"/>
                <a:gd name="T1" fmla="*/ 304 h 21600"/>
                <a:gd name="T2" fmla="*/ 473 w 20929"/>
                <a:gd name="T3" fmla="*/ 1 h 21600"/>
                <a:gd name="T4" fmla="*/ 447 w 20929"/>
                <a:gd name="T5" fmla="*/ 508 h 21600"/>
                <a:gd name="T6" fmla="*/ 0 60000 65536"/>
                <a:gd name="T7" fmla="*/ 0 60000 65536"/>
                <a:gd name="T8" fmla="*/ 0 60000 65536"/>
              </a:gdLst>
              <a:ahLst/>
              <a:cxnLst>
                <a:cxn ang="T6">
                  <a:pos x="T0" y="T1"/>
                </a:cxn>
                <a:cxn ang="T7">
                  <a:pos x="T2" y="T3"/>
                </a:cxn>
                <a:cxn ang="T8">
                  <a:pos x="T4" y="T5"/>
                </a:cxn>
              </a:cxnLst>
              <a:rect l="0" t="0" r="r" b="b"/>
              <a:pathLst>
                <a:path w="20929" h="21600" fill="none" extrusionOk="0">
                  <a:moveTo>
                    <a:pt x="-1" y="12919"/>
                  </a:moveTo>
                  <a:cubicBezTo>
                    <a:pt x="3444" y="5069"/>
                    <a:pt x="11206" y="-1"/>
                    <a:pt x="19779" y="0"/>
                  </a:cubicBezTo>
                  <a:cubicBezTo>
                    <a:pt x="20162" y="0"/>
                    <a:pt x="20546" y="10"/>
                    <a:pt x="20929" y="30"/>
                  </a:cubicBezTo>
                </a:path>
                <a:path w="20929" h="21600" stroke="0" extrusionOk="0">
                  <a:moveTo>
                    <a:pt x="-1" y="12919"/>
                  </a:moveTo>
                  <a:cubicBezTo>
                    <a:pt x="3444" y="5069"/>
                    <a:pt x="11206" y="-1"/>
                    <a:pt x="19779" y="0"/>
                  </a:cubicBezTo>
                  <a:cubicBezTo>
                    <a:pt x="20162" y="0"/>
                    <a:pt x="20546" y="10"/>
                    <a:pt x="20929" y="30"/>
                  </a:cubicBezTo>
                  <a:lnTo>
                    <a:pt x="19779" y="21600"/>
                  </a:lnTo>
                  <a:lnTo>
                    <a:pt x="-1" y="12919"/>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34" name="Arc 136">
              <a:extLst>
                <a:ext uri="{FF2B5EF4-FFF2-40B4-BE49-F238E27FC236}">
                  <a16:creationId xmlns:a16="http://schemas.microsoft.com/office/drawing/2014/main" id="{C414A7F6-D687-43C7-8D65-C2DAA8A7192D}"/>
                </a:ext>
              </a:extLst>
            </p:cNvPr>
            <p:cNvSpPr>
              <a:spLocks/>
            </p:cNvSpPr>
            <p:nvPr/>
          </p:nvSpPr>
          <p:spPr bwMode="auto">
            <a:xfrm flipV="1">
              <a:off x="5202" y="1054"/>
              <a:ext cx="312" cy="354"/>
            </a:xfrm>
            <a:custGeom>
              <a:avLst/>
              <a:gdLst>
                <a:gd name="T0" fmla="*/ 0 w 19869"/>
                <a:gd name="T1" fmla="*/ 171 h 21600"/>
                <a:gd name="T2" fmla="*/ 312 w 19869"/>
                <a:gd name="T3" fmla="*/ 1 h 21600"/>
                <a:gd name="T4" fmla="*/ 291 w 19869"/>
                <a:gd name="T5" fmla="*/ 354 h 21600"/>
                <a:gd name="T6" fmla="*/ 0 60000 65536"/>
                <a:gd name="T7" fmla="*/ 0 60000 65536"/>
                <a:gd name="T8" fmla="*/ 0 60000 65536"/>
              </a:gdLst>
              <a:ahLst/>
              <a:cxnLst>
                <a:cxn ang="T6">
                  <a:pos x="T0" y="T1"/>
                </a:cxn>
                <a:cxn ang="T7">
                  <a:pos x="T2" y="T3"/>
                </a:cxn>
                <a:cxn ang="T8">
                  <a:pos x="T4" y="T5"/>
                </a:cxn>
              </a:cxnLst>
              <a:rect l="0" t="0" r="r" b="b"/>
              <a:pathLst>
                <a:path w="19869" h="21600" fill="none" extrusionOk="0">
                  <a:moveTo>
                    <a:pt x="0" y="10450"/>
                  </a:moveTo>
                  <a:cubicBezTo>
                    <a:pt x="3908" y="3964"/>
                    <a:pt x="10928" y="-1"/>
                    <a:pt x="18500" y="0"/>
                  </a:cubicBezTo>
                  <a:cubicBezTo>
                    <a:pt x="18956" y="0"/>
                    <a:pt x="19413" y="14"/>
                    <a:pt x="19868" y="43"/>
                  </a:cubicBezTo>
                </a:path>
                <a:path w="19869" h="21600" stroke="0" extrusionOk="0">
                  <a:moveTo>
                    <a:pt x="0" y="10450"/>
                  </a:moveTo>
                  <a:cubicBezTo>
                    <a:pt x="3908" y="3964"/>
                    <a:pt x="10928" y="-1"/>
                    <a:pt x="18500" y="0"/>
                  </a:cubicBezTo>
                  <a:cubicBezTo>
                    <a:pt x="18956" y="0"/>
                    <a:pt x="19413" y="14"/>
                    <a:pt x="19868" y="43"/>
                  </a:cubicBezTo>
                  <a:lnTo>
                    <a:pt x="18500" y="21600"/>
                  </a:lnTo>
                  <a:lnTo>
                    <a:pt x="0" y="10450"/>
                  </a:lnTo>
                  <a:close/>
                </a:path>
              </a:pathLst>
            </a:custGeom>
            <a:noFill/>
            <a:ln w="25400">
              <a:solidFill>
                <a:srgbClr val="00FF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35" name="Freeform 137">
              <a:extLst>
                <a:ext uri="{FF2B5EF4-FFF2-40B4-BE49-F238E27FC236}">
                  <a16:creationId xmlns:a16="http://schemas.microsoft.com/office/drawing/2014/main" id="{6F5693C3-F2C2-4715-8D25-CA3899DCD650}"/>
                </a:ext>
              </a:extLst>
            </p:cNvPr>
            <p:cNvSpPr>
              <a:spLocks/>
            </p:cNvSpPr>
            <p:nvPr/>
          </p:nvSpPr>
          <p:spPr bwMode="auto">
            <a:xfrm>
              <a:off x="5164" y="992"/>
              <a:ext cx="7" cy="100"/>
            </a:xfrm>
            <a:custGeom>
              <a:avLst/>
              <a:gdLst>
                <a:gd name="T0" fmla="*/ 0 w 7"/>
                <a:gd name="T1" fmla="*/ 100 h 100"/>
                <a:gd name="T2" fmla="*/ 7 w 7"/>
                <a:gd name="T3" fmla="*/ 0 h 100"/>
                <a:gd name="T4" fmla="*/ 0 60000 65536"/>
                <a:gd name="T5" fmla="*/ 0 60000 65536"/>
              </a:gdLst>
              <a:ahLst/>
              <a:cxnLst>
                <a:cxn ang="T4">
                  <a:pos x="T0" y="T1"/>
                </a:cxn>
                <a:cxn ang="T5">
                  <a:pos x="T2" y="T3"/>
                </a:cxn>
              </a:cxnLst>
              <a:rect l="0" t="0" r="r" b="b"/>
              <a:pathLst>
                <a:path w="7" h="100">
                  <a:moveTo>
                    <a:pt x="0" y="100"/>
                  </a:moveTo>
                  <a:lnTo>
                    <a:pt x="7" y="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36" name="Freeform 138">
              <a:extLst>
                <a:ext uri="{FF2B5EF4-FFF2-40B4-BE49-F238E27FC236}">
                  <a16:creationId xmlns:a16="http://schemas.microsoft.com/office/drawing/2014/main" id="{571C32F2-B412-421C-A6CC-9152B0D61DD7}"/>
                </a:ext>
              </a:extLst>
            </p:cNvPr>
            <p:cNvSpPr>
              <a:spLocks/>
            </p:cNvSpPr>
            <p:nvPr/>
          </p:nvSpPr>
          <p:spPr bwMode="auto">
            <a:xfrm>
              <a:off x="4992" y="960"/>
              <a:ext cx="9" cy="94"/>
            </a:xfrm>
            <a:custGeom>
              <a:avLst/>
              <a:gdLst>
                <a:gd name="T0" fmla="*/ 0 w 9"/>
                <a:gd name="T1" fmla="*/ 94 h 94"/>
                <a:gd name="T2" fmla="*/ 9 w 9"/>
                <a:gd name="T3" fmla="*/ 0 h 94"/>
                <a:gd name="T4" fmla="*/ 0 60000 65536"/>
                <a:gd name="T5" fmla="*/ 0 60000 65536"/>
              </a:gdLst>
              <a:ahLst/>
              <a:cxnLst>
                <a:cxn ang="T4">
                  <a:pos x="T0" y="T1"/>
                </a:cxn>
                <a:cxn ang="T5">
                  <a:pos x="T2" y="T3"/>
                </a:cxn>
              </a:cxnLst>
              <a:rect l="0" t="0" r="r" b="b"/>
              <a:pathLst>
                <a:path w="9" h="94">
                  <a:moveTo>
                    <a:pt x="0" y="94"/>
                  </a:moveTo>
                  <a:lnTo>
                    <a:pt x="9" y="0"/>
                  </a:lnTo>
                </a:path>
              </a:pathLst>
            </a:custGeom>
            <a:noFill/>
            <a:ln w="25400" cmpd="sng">
              <a:solidFill>
                <a:srgbClr val="00FF00"/>
              </a:solidFill>
              <a:round/>
              <a:headEn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grpSp>
        <p:nvGrpSpPr>
          <p:cNvPr id="137" name="Group 139">
            <a:extLst>
              <a:ext uri="{FF2B5EF4-FFF2-40B4-BE49-F238E27FC236}">
                <a16:creationId xmlns:a16="http://schemas.microsoft.com/office/drawing/2014/main" id="{05611D02-C7AF-4DB5-9C9F-E562EDE9C2FC}"/>
              </a:ext>
            </a:extLst>
          </p:cNvPr>
          <p:cNvGrpSpPr>
            <a:grpSpLocks/>
          </p:cNvGrpSpPr>
          <p:nvPr/>
        </p:nvGrpSpPr>
        <p:grpSpPr bwMode="auto">
          <a:xfrm>
            <a:off x="1766888" y="4467225"/>
            <a:ext cx="2716212" cy="750888"/>
            <a:chOff x="240" y="3062"/>
            <a:chExt cx="1711" cy="473"/>
          </a:xfrm>
        </p:grpSpPr>
        <p:sp>
          <p:nvSpPr>
            <p:cNvPr id="138" name="Oval 140">
              <a:extLst>
                <a:ext uri="{FF2B5EF4-FFF2-40B4-BE49-F238E27FC236}">
                  <a16:creationId xmlns:a16="http://schemas.microsoft.com/office/drawing/2014/main" id="{E390B359-AAE1-46D6-88E3-4E42FCEFED18}"/>
                </a:ext>
              </a:extLst>
            </p:cNvPr>
            <p:cNvSpPr>
              <a:spLocks noChangeArrowheads="1"/>
            </p:cNvSpPr>
            <p:nvPr/>
          </p:nvSpPr>
          <p:spPr bwMode="auto">
            <a:xfrm>
              <a:off x="240" y="3062"/>
              <a:ext cx="1711" cy="473"/>
            </a:xfrm>
            <a:prstGeom prst="ellipse">
              <a:avLst/>
            </a:pr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39" name="Oval 141">
              <a:extLst>
                <a:ext uri="{FF2B5EF4-FFF2-40B4-BE49-F238E27FC236}">
                  <a16:creationId xmlns:a16="http://schemas.microsoft.com/office/drawing/2014/main" id="{E2901FB5-B177-4496-A0C2-7CE717AC78FA}"/>
                </a:ext>
              </a:extLst>
            </p:cNvPr>
            <p:cNvSpPr>
              <a:spLocks noChangeArrowheads="1"/>
            </p:cNvSpPr>
            <p:nvPr/>
          </p:nvSpPr>
          <p:spPr bwMode="auto">
            <a:xfrm>
              <a:off x="512" y="3134"/>
              <a:ext cx="1167" cy="310"/>
            </a:xfrm>
            <a:prstGeom prst="ellipse">
              <a:avLst/>
            </a:pr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40" name="Arc 142">
              <a:extLst>
                <a:ext uri="{FF2B5EF4-FFF2-40B4-BE49-F238E27FC236}">
                  <a16:creationId xmlns:a16="http://schemas.microsoft.com/office/drawing/2014/main" id="{3A9B4376-FED5-4905-A9B4-64684B0CD4B7}"/>
                </a:ext>
              </a:extLst>
            </p:cNvPr>
            <p:cNvSpPr>
              <a:spLocks/>
            </p:cNvSpPr>
            <p:nvPr/>
          </p:nvSpPr>
          <p:spPr bwMode="auto">
            <a:xfrm flipV="1">
              <a:off x="241" y="3284"/>
              <a:ext cx="1709" cy="244"/>
            </a:xfrm>
            <a:custGeom>
              <a:avLst/>
              <a:gdLst>
                <a:gd name="T0" fmla="*/ 0 w 43200"/>
                <a:gd name="T1" fmla="*/ 237 h 22256"/>
                <a:gd name="T2" fmla="*/ 1709 w 43200"/>
                <a:gd name="T3" fmla="*/ 244 h 22256"/>
                <a:gd name="T4" fmla="*/ 855 w 43200"/>
                <a:gd name="T5" fmla="*/ 237 h 22256"/>
                <a:gd name="T6" fmla="*/ 0 60000 65536"/>
                <a:gd name="T7" fmla="*/ 0 60000 65536"/>
                <a:gd name="T8" fmla="*/ 0 60000 65536"/>
              </a:gdLst>
              <a:ahLst/>
              <a:cxnLst>
                <a:cxn ang="T6">
                  <a:pos x="T0" y="T1"/>
                </a:cxn>
                <a:cxn ang="T7">
                  <a:pos x="T2" y="T3"/>
                </a:cxn>
                <a:cxn ang="T8">
                  <a:pos x="T4" y="T5"/>
                </a:cxn>
              </a:cxnLst>
              <a:rect l="0" t="0" r="r" b="b"/>
              <a:pathLst>
                <a:path w="43200" h="22256" fill="none" extrusionOk="0">
                  <a:moveTo>
                    <a:pt x="0" y="21599"/>
                  </a:moveTo>
                  <a:cubicBezTo>
                    <a:pt x="0" y="9670"/>
                    <a:pt x="9671" y="-1"/>
                    <a:pt x="21600" y="0"/>
                  </a:cubicBezTo>
                  <a:cubicBezTo>
                    <a:pt x="33529" y="0"/>
                    <a:pt x="43200" y="9670"/>
                    <a:pt x="43200" y="21600"/>
                  </a:cubicBezTo>
                  <a:cubicBezTo>
                    <a:pt x="43200" y="21818"/>
                    <a:pt x="43196" y="22037"/>
                    <a:pt x="43190" y="22256"/>
                  </a:cubicBezTo>
                </a:path>
                <a:path w="43200" h="22256" stroke="0" extrusionOk="0">
                  <a:moveTo>
                    <a:pt x="0" y="21599"/>
                  </a:moveTo>
                  <a:cubicBezTo>
                    <a:pt x="0" y="9670"/>
                    <a:pt x="9671" y="-1"/>
                    <a:pt x="21600" y="0"/>
                  </a:cubicBezTo>
                  <a:cubicBezTo>
                    <a:pt x="33529" y="0"/>
                    <a:pt x="43200" y="9670"/>
                    <a:pt x="43200" y="21600"/>
                  </a:cubicBezTo>
                  <a:cubicBezTo>
                    <a:pt x="43200" y="21818"/>
                    <a:pt x="43196" y="22037"/>
                    <a:pt x="43190" y="22256"/>
                  </a:cubicBezTo>
                  <a:lnTo>
                    <a:pt x="21600" y="21600"/>
                  </a:lnTo>
                  <a:lnTo>
                    <a:pt x="0" y="21599"/>
                  </a:lnTo>
                  <a:close/>
                </a:path>
              </a:pathLst>
            </a:cu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41" name="Arc 143">
              <a:extLst>
                <a:ext uri="{FF2B5EF4-FFF2-40B4-BE49-F238E27FC236}">
                  <a16:creationId xmlns:a16="http://schemas.microsoft.com/office/drawing/2014/main" id="{B187DC45-3D1A-4072-AEF3-E89579DA28A7}"/>
                </a:ext>
              </a:extLst>
            </p:cNvPr>
            <p:cNvSpPr>
              <a:spLocks/>
            </p:cNvSpPr>
            <p:nvPr/>
          </p:nvSpPr>
          <p:spPr bwMode="auto">
            <a:xfrm flipV="1">
              <a:off x="514" y="3289"/>
              <a:ext cx="1163" cy="155"/>
            </a:xfrm>
            <a:custGeom>
              <a:avLst/>
              <a:gdLst>
                <a:gd name="T0" fmla="*/ 0 w 43081"/>
                <a:gd name="T1" fmla="*/ 139 h 21600"/>
                <a:gd name="T2" fmla="*/ 1163 w 43081"/>
                <a:gd name="T3" fmla="*/ 155 h 21600"/>
                <a:gd name="T4" fmla="*/ 580 w 43081"/>
                <a:gd name="T5" fmla="*/ 155 h 21600"/>
                <a:gd name="T6" fmla="*/ 0 60000 65536"/>
                <a:gd name="T7" fmla="*/ 0 60000 65536"/>
                <a:gd name="T8" fmla="*/ 0 60000 65536"/>
              </a:gdLst>
              <a:ahLst/>
              <a:cxnLst>
                <a:cxn ang="T6">
                  <a:pos x="T0" y="T1"/>
                </a:cxn>
                <a:cxn ang="T7">
                  <a:pos x="T2" y="T3"/>
                </a:cxn>
                <a:cxn ang="T8">
                  <a:pos x="T4" y="T5"/>
                </a:cxn>
              </a:cxnLst>
              <a:rect l="0" t="0" r="r" b="b"/>
              <a:pathLst>
                <a:path w="43081" h="21600" fill="none" extrusionOk="0">
                  <a:moveTo>
                    <a:pt x="-1" y="19338"/>
                  </a:moveTo>
                  <a:cubicBezTo>
                    <a:pt x="1156" y="8345"/>
                    <a:pt x="10426" y="-1"/>
                    <a:pt x="21481" y="0"/>
                  </a:cubicBezTo>
                  <a:cubicBezTo>
                    <a:pt x="33410" y="0"/>
                    <a:pt x="43081" y="9670"/>
                    <a:pt x="43081" y="21600"/>
                  </a:cubicBezTo>
                </a:path>
                <a:path w="43081" h="21600" stroke="0" extrusionOk="0">
                  <a:moveTo>
                    <a:pt x="-1" y="19338"/>
                  </a:moveTo>
                  <a:cubicBezTo>
                    <a:pt x="1156" y="8345"/>
                    <a:pt x="10426" y="-1"/>
                    <a:pt x="21481" y="0"/>
                  </a:cubicBezTo>
                  <a:cubicBezTo>
                    <a:pt x="33410" y="0"/>
                    <a:pt x="43081" y="9670"/>
                    <a:pt x="43081" y="21600"/>
                  </a:cubicBezTo>
                  <a:lnTo>
                    <a:pt x="21481" y="21600"/>
                  </a:lnTo>
                  <a:lnTo>
                    <a:pt x="-1" y="19338"/>
                  </a:lnTo>
                  <a:close/>
                </a:path>
              </a:pathLst>
            </a:cu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42" name="Freeform 144">
              <a:extLst>
                <a:ext uri="{FF2B5EF4-FFF2-40B4-BE49-F238E27FC236}">
                  <a16:creationId xmlns:a16="http://schemas.microsoft.com/office/drawing/2014/main" id="{802EA80F-05A0-49AF-942B-3B9780D74C3A}"/>
                </a:ext>
              </a:extLst>
            </p:cNvPr>
            <p:cNvSpPr>
              <a:spLocks/>
            </p:cNvSpPr>
            <p:nvPr/>
          </p:nvSpPr>
          <p:spPr bwMode="auto">
            <a:xfrm>
              <a:off x="985" y="3442"/>
              <a:ext cx="66" cy="1"/>
            </a:xfrm>
            <a:custGeom>
              <a:avLst/>
              <a:gdLst>
                <a:gd name="T0" fmla="*/ 0 w 66"/>
                <a:gd name="T1" fmla="*/ 0 h 1"/>
                <a:gd name="T2" fmla="*/ 66 w 66"/>
                <a:gd name="T3" fmla="*/ 1 h 1"/>
                <a:gd name="T4" fmla="*/ 0 60000 65536"/>
                <a:gd name="T5" fmla="*/ 0 60000 65536"/>
              </a:gdLst>
              <a:ahLst/>
              <a:cxnLst>
                <a:cxn ang="T4">
                  <a:pos x="T0" y="T1"/>
                </a:cxn>
                <a:cxn ang="T5">
                  <a:pos x="T2" y="T3"/>
                </a:cxn>
              </a:cxnLst>
              <a:rect l="0" t="0" r="r" b="b"/>
              <a:pathLst>
                <a:path w="66" h="1">
                  <a:moveTo>
                    <a:pt x="0" y="0"/>
                  </a:moveTo>
                  <a:lnTo>
                    <a:pt x="66" y="1"/>
                  </a:lnTo>
                </a:path>
              </a:pathLst>
            </a:custGeom>
            <a:noFill/>
            <a:ln w="25400">
              <a:solidFill>
                <a:srgbClr val="FF0000"/>
              </a:solidFill>
              <a:round/>
              <a:headEnd type="none" w="med" len="me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43" name="Freeform 145">
              <a:extLst>
                <a:ext uri="{FF2B5EF4-FFF2-40B4-BE49-F238E27FC236}">
                  <a16:creationId xmlns:a16="http://schemas.microsoft.com/office/drawing/2014/main" id="{5D6C3D50-1A09-4D32-88C4-571AC190B6EA}"/>
                </a:ext>
              </a:extLst>
            </p:cNvPr>
            <p:cNvSpPr>
              <a:spLocks/>
            </p:cNvSpPr>
            <p:nvPr/>
          </p:nvSpPr>
          <p:spPr bwMode="auto">
            <a:xfrm>
              <a:off x="1157" y="3528"/>
              <a:ext cx="89" cy="6"/>
            </a:xfrm>
            <a:custGeom>
              <a:avLst/>
              <a:gdLst>
                <a:gd name="T0" fmla="*/ 0 w 89"/>
                <a:gd name="T1" fmla="*/ 6 h 6"/>
                <a:gd name="T2" fmla="*/ 89 w 89"/>
                <a:gd name="T3" fmla="*/ 0 h 6"/>
                <a:gd name="T4" fmla="*/ 0 60000 65536"/>
                <a:gd name="T5" fmla="*/ 0 60000 65536"/>
              </a:gdLst>
              <a:ahLst/>
              <a:cxnLst>
                <a:cxn ang="T4">
                  <a:pos x="T0" y="T1"/>
                </a:cxn>
                <a:cxn ang="T5">
                  <a:pos x="T2" y="T3"/>
                </a:cxn>
              </a:cxnLst>
              <a:rect l="0" t="0" r="r" b="b"/>
              <a:pathLst>
                <a:path w="89" h="6">
                  <a:moveTo>
                    <a:pt x="0" y="6"/>
                  </a:moveTo>
                  <a:lnTo>
                    <a:pt x="89" y="0"/>
                  </a:lnTo>
                </a:path>
              </a:pathLst>
            </a:custGeom>
            <a:noFill/>
            <a:ln w="25400">
              <a:solidFill>
                <a:srgbClr val="FF0000"/>
              </a:solidFill>
              <a:round/>
              <a:headEnd type="none" w="med" len="me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grpSp>
        <p:nvGrpSpPr>
          <p:cNvPr id="144" name="Group 146">
            <a:extLst>
              <a:ext uri="{FF2B5EF4-FFF2-40B4-BE49-F238E27FC236}">
                <a16:creationId xmlns:a16="http://schemas.microsoft.com/office/drawing/2014/main" id="{43400977-8B97-4BD4-BB96-73C345A653B0}"/>
              </a:ext>
            </a:extLst>
          </p:cNvPr>
          <p:cNvGrpSpPr>
            <a:grpSpLocks/>
          </p:cNvGrpSpPr>
          <p:nvPr/>
        </p:nvGrpSpPr>
        <p:grpSpPr bwMode="auto">
          <a:xfrm>
            <a:off x="8042276" y="4489450"/>
            <a:ext cx="2716213" cy="750888"/>
            <a:chOff x="240" y="3062"/>
            <a:chExt cx="1711" cy="473"/>
          </a:xfrm>
        </p:grpSpPr>
        <p:sp>
          <p:nvSpPr>
            <p:cNvPr id="145" name="Oval 147">
              <a:extLst>
                <a:ext uri="{FF2B5EF4-FFF2-40B4-BE49-F238E27FC236}">
                  <a16:creationId xmlns:a16="http://schemas.microsoft.com/office/drawing/2014/main" id="{880EF92E-9474-4F67-86C5-F9074307A849}"/>
                </a:ext>
              </a:extLst>
            </p:cNvPr>
            <p:cNvSpPr>
              <a:spLocks noChangeArrowheads="1"/>
            </p:cNvSpPr>
            <p:nvPr/>
          </p:nvSpPr>
          <p:spPr bwMode="auto">
            <a:xfrm>
              <a:off x="240" y="3062"/>
              <a:ext cx="1711" cy="473"/>
            </a:xfrm>
            <a:prstGeom prst="ellipse">
              <a:avLst/>
            </a:pr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46" name="Oval 148">
              <a:extLst>
                <a:ext uri="{FF2B5EF4-FFF2-40B4-BE49-F238E27FC236}">
                  <a16:creationId xmlns:a16="http://schemas.microsoft.com/office/drawing/2014/main" id="{9C735B98-6890-4449-936D-B1A7A0D5CDD2}"/>
                </a:ext>
              </a:extLst>
            </p:cNvPr>
            <p:cNvSpPr>
              <a:spLocks noChangeArrowheads="1"/>
            </p:cNvSpPr>
            <p:nvPr/>
          </p:nvSpPr>
          <p:spPr bwMode="auto">
            <a:xfrm>
              <a:off x="512" y="3134"/>
              <a:ext cx="1167" cy="310"/>
            </a:xfrm>
            <a:prstGeom prst="ellipse">
              <a:avLst/>
            </a:pr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47" name="Arc 149">
              <a:extLst>
                <a:ext uri="{FF2B5EF4-FFF2-40B4-BE49-F238E27FC236}">
                  <a16:creationId xmlns:a16="http://schemas.microsoft.com/office/drawing/2014/main" id="{483AB242-D87B-40AA-ADD8-68B17937E826}"/>
                </a:ext>
              </a:extLst>
            </p:cNvPr>
            <p:cNvSpPr>
              <a:spLocks/>
            </p:cNvSpPr>
            <p:nvPr/>
          </p:nvSpPr>
          <p:spPr bwMode="auto">
            <a:xfrm flipV="1">
              <a:off x="241" y="3284"/>
              <a:ext cx="1709" cy="244"/>
            </a:xfrm>
            <a:custGeom>
              <a:avLst/>
              <a:gdLst>
                <a:gd name="T0" fmla="*/ 0 w 43200"/>
                <a:gd name="T1" fmla="*/ 237 h 22256"/>
                <a:gd name="T2" fmla="*/ 1709 w 43200"/>
                <a:gd name="T3" fmla="*/ 244 h 22256"/>
                <a:gd name="T4" fmla="*/ 855 w 43200"/>
                <a:gd name="T5" fmla="*/ 237 h 22256"/>
                <a:gd name="T6" fmla="*/ 0 60000 65536"/>
                <a:gd name="T7" fmla="*/ 0 60000 65536"/>
                <a:gd name="T8" fmla="*/ 0 60000 65536"/>
              </a:gdLst>
              <a:ahLst/>
              <a:cxnLst>
                <a:cxn ang="T6">
                  <a:pos x="T0" y="T1"/>
                </a:cxn>
                <a:cxn ang="T7">
                  <a:pos x="T2" y="T3"/>
                </a:cxn>
                <a:cxn ang="T8">
                  <a:pos x="T4" y="T5"/>
                </a:cxn>
              </a:cxnLst>
              <a:rect l="0" t="0" r="r" b="b"/>
              <a:pathLst>
                <a:path w="43200" h="22256" fill="none" extrusionOk="0">
                  <a:moveTo>
                    <a:pt x="0" y="21599"/>
                  </a:moveTo>
                  <a:cubicBezTo>
                    <a:pt x="0" y="9670"/>
                    <a:pt x="9671" y="-1"/>
                    <a:pt x="21600" y="0"/>
                  </a:cubicBezTo>
                  <a:cubicBezTo>
                    <a:pt x="33529" y="0"/>
                    <a:pt x="43200" y="9670"/>
                    <a:pt x="43200" y="21600"/>
                  </a:cubicBezTo>
                  <a:cubicBezTo>
                    <a:pt x="43200" y="21818"/>
                    <a:pt x="43196" y="22037"/>
                    <a:pt x="43190" y="22256"/>
                  </a:cubicBezTo>
                </a:path>
                <a:path w="43200" h="22256" stroke="0" extrusionOk="0">
                  <a:moveTo>
                    <a:pt x="0" y="21599"/>
                  </a:moveTo>
                  <a:cubicBezTo>
                    <a:pt x="0" y="9670"/>
                    <a:pt x="9671" y="-1"/>
                    <a:pt x="21600" y="0"/>
                  </a:cubicBezTo>
                  <a:cubicBezTo>
                    <a:pt x="33529" y="0"/>
                    <a:pt x="43200" y="9670"/>
                    <a:pt x="43200" y="21600"/>
                  </a:cubicBezTo>
                  <a:cubicBezTo>
                    <a:pt x="43200" y="21818"/>
                    <a:pt x="43196" y="22037"/>
                    <a:pt x="43190" y="22256"/>
                  </a:cubicBezTo>
                  <a:lnTo>
                    <a:pt x="21600" y="21600"/>
                  </a:lnTo>
                  <a:lnTo>
                    <a:pt x="0" y="21599"/>
                  </a:lnTo>
                  <a:close/>
                </a:path>
              </a:pathLst>
            </a:cu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48" name="Arc 150">
              <a:extLst>
                <a:ext uri="{FF2B5EF4-FFF2-40B4-BE49-F238E27FC236}">
                  <a16:creationId xmlns:a16="http://schemas.microsoft.com/office/drawing/2014/main" id="{C1AD9BB0-3E62-4D97-AFDD-82305757641D}"/>
                </a:ext>
              </a:extLst>
            </p:cNvPr>
            <p:cNvSpPr>
              <a:spLocks/>
            </p:cNvSpPr>
            <p:nvPr/>
          </p:nvSpPr>
          <p:spPr bwMode="auto">
            <a:xfrm flipV="1">
              <a:off x="514" y="3289"/>
              <a:ext cx="1163" cy="155"/>
            </a:xfrm>
            <a:custGeom>
              <a:avLst/>
              <a:gdLst>
                <a:gd name="T0" fmla="*/ 0 w 43081"/>
                <a:gd name="T1" fmla="*/ 139 h 21600"/>
                <a:gd name="T2" fmla="*/ 1163 w 43081"/>
                <a:gd name="T3" fmla="*/ 155 h 21600"/>
                <a:gd name="T4" fmla="*/ 580 w 43081"/>
                <a:gd name="T5" fmla="*/ 155 h 21600"/>
                <a:gd name="T6" fmla="*/ 0 60000 65536"/>
                <a:gd name="T7" fmla="*/ 0 60000 65536"/>
                <a:gd name="T8" fmla="*/ 0 60000 65536"/>
              </a:gdLst>
              <a:ahLst/>
              <a:cxnLst>
                <a:cxn ang="T6">
                  <a:pos x="T0" y="T1"/>
                </a:cxn>
                <a:cxn ang="T7">
                  <a:pos x="T2" y="T3"/>
                </a:cxn>
                <a:cxn ang="T8">
                  <a:pos x="T4" y="T5"/>
                </a:cxn>
              </a:cxnLst>
              <a:rect l="0" t="0" r="r" b="b"/>
              <a:pathLst>
                <a:path w="43081" h="21600" fill="none" extrusionOk="0">
                  <a:moveTo>
                    <a:pt x="-1" y="19338"/>
                  </a:moveTo>
                  <a:cubicBezTo>
                    <a:pt x="1156" y="8345"/>
                    <a:pt x="10426" y="-1"/>
                    <a:pt x="21481" y="0"/>
                  </a:cubicBezTo>
                  <a:cubicBezTo>
                    <a:pt x="33410" y="0"/>
                    <a:pt x="43081" y="9670"/>
                    <a:pt x="43081" y="21600"/>
                  </a:cubicBezTo>
                </a:path>
                <a:path w="43081" h="21600" stroke="0" extrusionOk="0">
                  <a:moveTo>
                    <a:pt x="-1" y="19338"/>
                  </a:moveTo>
                  <a:cubicBezTo>
                    <a:pt x="1156" y="8345"/>
                    <a:pt x="10426" y="-1"/>
                    <a:pt x="21481" y="0"/>
                  </a:cubicBezTo>
                  <a:cubicBezTo>
                    <a:pt x="33410" y="0"/>
                    <a:pt x="43081" y="9670"/>
                    <a:pt x="43081" y="21600"/>
                  </a:cubicBezTo>
                  <a:lnTo>
                    <a:pt x="21481" y="21600"/>
                  </a:lnTo>
                  <a:lnTo>
                    <a:pt x="-1" y="19338"/>
                  </a:lnTo>
                  <a:close/>
                </a:path>
              </a:pathLst>
            </a:custGeom>
            <a:noFill/>
            <a:ln w="25400">
              <a:solidFill>
                <a:srgbClr val="FF0000"/>
              </a:solidFill>
              <a:round/>
              <a:headEnd/>
              <a:tailEnd/>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49" name="Freeform 151">
              <a:extLst>
                <a:ext uri="{FF2B5EF4-FFF2-40B4-BE49-F238E27FC236}">
                  <a16:creationId xmlns:a16="http://schemas.microsoft.com/office/drawing/2014/main" id="{DCAA8074-3CC5-4D22-8E43-FC5F2F9CA218}"/>
                </a:ext>
              </a:extLst>
            </p:cNvPr>
            <p:cNvSpPr>
              <a:spLocks/>
            </p:cNvSpPr>
            <p:nvPr/>
          </p:nvSpPr>
          <p:spPr bwMode="auto">
            <a:xfrm>
              <a:off x="985" y="3442"/>
              <a:ext cx="66" cy="1"/>
            </a:xfrm>
            <a:custGeom>
              <a:avLst/>
              <a:gdLst>
                <a:gd name="T0" fmla="*/ 0 w 66"/>
                <a:gd name="T1" fmla="*/ 0 h 1"/>
                <a:gd name="T2" fmla="*/ 66 w 66"/>
                <a:gd name="T3" fmla="*/ 1 h 1"/>
                <a:gd name="T4" fmla="*/ 0 60000 65536"/>
                <a:gd name="T5" fmla="*/ 0 60000 65536"/>
              </a:gdLst>
              <a:ahLst/>
              <a:cxnLst>
                <a:cxn ang="T4">
                  <a:pos x="T0" y="T1"/>
                </a:cxn>
                <a:cxn ang="T5">
                  <a:pos x="T2" y="T3"/>
                </a:cxn>
              </a:cxnLst>
              <a:rect l="0" t="0" r="r" b="b"/>
              <a:pathLst>
                <a:path w="66" h="1">
                  <a:moveTo>
                    <a:pt x="0" y="0"/>
                  </a:moveTo>
                  <a:lnTo>
                    <a:pt x="66" y="1"/>
                  </a:lnTo>
                </a:path>
              </a:pathLst>
            </a:custGeom>
            <a:noFill/>
            <a:ln w="25400">
              <a:solidFill>
                <a:srgbClr val="FF0000"/>
              </a:solidFill>
              <a:round/>
              <a:headEnd type="none" w="med" len="me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50" name="Freeform 152">
              <a:extLst>
                <a:ext uri="{FF2B5EF4-FFF2-40B4-BE49-F238E27FC236}">
                  <a16:creationId xmlns:a16="http://schemas.microsoft.com/office/drawing/2014/main" id="{E3FDAA48-8979-4131-82A8-5F900EC96E46}"/>
                </a:ext>
              </a:extLst>
            </p:cNvPr>
            <p:cNvSpPr>
              <a:spLocks/>
            </p:cNvSpPr>
            <p:nvPr/>
          </p:nvSpPr>
          <p:spPr bwMode="auto">
            <a:xfrm>
              <a:off x="1157" y="3528"/>
              <a:ext cx="89" cy="6"/>
            </a:xfrm>
            <a:custGeom>
              <a:avLst/>
              <a:gdLst>
                <a:gd name="T0" fmla="*/ 0 w 89"/>
                <a:gd name="T1" fmla="*/ 6 h 6"/>
                <a:gd name="T2" fmla="*/ 89 w 89"/>
                <a:gd name="T3" fmla="*/ 0 h 6"/>
                <a:gd name="T4" fmla="*/ 0 60000 65536"/>
                <a:gd name="T5" fmla="*/ 0 60000 65536"/>
              </a:gdLst>
              <a:ahLst/>
              <a:cxnLst>
                <a:cxn ang="T4">
                  <a:pos x="T0" y="T1"/>
                </a:cxn>
                <a:cxn ang="T5">
                  <a:pos x="T2" y="T3"/>
                </a:cxn>
              </a:cxnLst>
              <a:rect l="0" t="0" r="r" b="b"/>
              <a:pathLst>
                <a:path w="89" h="6">
                  <a:moveTo>
                    <a:pt x="0" y="6"/>
                  </a:moveTo>
                  <a:lnTo>
                    <a:pt x="89" y="0"/>
                  </a:lnTo>
                </a:path>
              </a:pathLst>
            </a:custGeom>
            <a:noFill/>
            <a:ln w="25400">
              <a:solidFill>
                <a:srgbClr val="FF0000"/>
              </a:solidFill>
              <a:round/>
              <a:headEnd type="none" w="med" len="med"/>
              <a:tailEnd type="triangle" w="lg" len="lg"/>
            </a:ln>
            <a:extLst>
              <a:ext uri="{909E8E84-426E-40DD-AFC4-6F175D3DCCD1}">
                <a14:hiddenFill xmlns:a14="http://schemas.microsoft.com/office/drawing/2010/main">
                  <a:solidFill>
                    <a:srgbClr val="FFFF00"/>
                  </a:solid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graphicFrame>
        <p:nvGraphicFramePr>
          <p:cNvPr id="151" name="Object 153">
            <a:extLst>
              <a:ext uri="{FF2B5EF4-FFF2-40B4-BE49-F238E27FC236}">
                <a16:creationId xmlns:a16="http://schemas.microsoft.com/office/drawing/2014/main" id="{A40F17F8-EB01-420C-8855-18EA5C860357}"/>
              </a:ext>
            </a:extLst>
          </p:cNvPr>
          <p:cNvGraphicFramePr>
            <a:graphicFrameLocks noChangeAspect="1"/>
          </p:cNvGraphicFramePr>
          <p:nvPr>
            <p:extLst>
              <p:ext uri="{D42A27DB-BD31-4B8C-83A1-F6EECF244321}">
                <p14:modId xmlns:p14="http://schemas.microsoft.com/office/powerpoint/2010/main" val="3667946575"/>
              </p:ext>
            </p:extLst>
          </p:nvPr>
        </p:nvGraphicFramePr>
        <p:xfrm>
          <a:off x="5424489" y="5280026"/>
          <a:ext cx="409575" cy="638175"/>
        </p:xfrm>
        <a:graphic>
          <a:graphicData uri="http://schemas.openxmlformats.org/presentationml/2006/ole">
            <mc:AlternateContent xmlns:mc="http://schemas.openxmlformats.org/markup-compatibility/2006">
              <mc:Choice xmlns:v="urn:schemas-microsoft-com:vml" Requires="v">
                <p:oleObj spid="_x0000_s1154" name="Equation" r:id="rId13" imgW="164957" imgH="253780" progId="Equation.DSMT4">
                  <p:embed/>
                </p:oleObj>
              </mc:Choice>
              <mc:Fallback>
                <p:oleObj name="Equation" r:id="rId13" imgW="164957" imgH="253780" progId="Equation.DSMT4">
                  <p:embed/>
                  <p:pic>
                    <p:nvPicPr>
                      <p:cNvPr id="22681" name="Object 153"/>
                      <p:cNvPicPr>
                        <a:picLocks noChangeAspect="1" noChangeArrowheads="1"/>
                      </p:cNvPicPr>
                      <p:nvPr/>
                    </p:nvPicPr>
                    <p:blipFill>
                      <a:blip r:embed="rId14">
                        <a:grayscl/>
                        <a:biLevel thresh="50000"/>
                        <a:extLst>
                          <a:ext uri="{28A0092B-C50C-407E-A947-70E740481C1C}">
                            <a14:useLocalDpi xmlns:a14="http://schemas.microsoft.com/office/drawing/2010/main" val="0"/>
                          </a:ext>
                        </a:extLst>
                      </a:blip>
                      <a:srcRect/>
                      <a:stretch>
                        <a:fillRect/>
                      </a:stretch>
                    </p:blipFill>
                    <p:spPr bwMode="auto">
                      <a:xfrm>
                        <a:off x="5424489" y="5280026"/>
                        <a:ext cx="409575" cy="63817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 name="Text Box 154">
            <a:extLst>
              <a:ext uri="{FF2B5EF4-FFF2-40B4-BE49-F238E27FC236}">
                <a16:creationId xmlns:a16="http://schemas.microsoft.com/office/drawing/2014/main" id="{6381370C-E37F-4055-A78A-7FB9A9E1A31B}"/>
              </a:ext>
            </a:extLst>
          </p:cNvPr>
          <p:cNvSpPr txBox="1">
            <a:spLocks noChangeArrowheads="1"/>
          </p:cNvSpPr>
          <p:nvPr/>
        </p:nvSpPr>
        <p:spPr bwMode="auto">
          <a:xfrm>
            <a:off x="5881688" y="4605338"/>
            <a:ext cx="838200" cy="5334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solidFill>
                  <a:schemeClr val="bg1"/>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fontAlgn="base">
              <a:spcBef>
                <a:spcPct val="0"/>
              </a:spcBef>
              <a:spcAft>
                <a:spcPct val="0"/>
              </a:spcAft>
            </a:pPr>
            <a:r>
              <a:rPr lang="en-US">
                <a:solidFill>
                  <a:srgbClr val="FFFFFF"/>
                </a:solidFill>
                <a:latin typeface="Arial" charset="0"/>
                <a:cs typeface="Arial" charset="0"/>
              </a:rPr>
              <a:t>O</a:t>
            </a:r>
            <a:r>
              <a:rPr lang="en-US">
                <a:solidFill>
                  <a:srgbClr val="FFCC00"/>
                </a:solidFill>
                <a:latin typeface="Arial" charset="0"/>
                <a:cs typeface="Arial" charset="0"/>
              </a:rPr>
              <a:t>•</a:t>
            </a:r>
            <a:endParaRPr lang="en-US" sz="6000">
              <a:solidFill>
                <a:srgbClr val="FFCC00"/>
              </a:solidFill>
              <a:latin typeface="Arial" charset="0"/>
              <a:cs typeface="Arial" charset="0"/>
            </a:endParaRPr>
          </a:p>
        </p:txBody>
      </p:sp>
      <p:graphicFrame>
        <p:nvGraphicFramePr>
          <p:cNvPr id="153" name="Object 155">
            <a:extLst>
              <a:ext uri="{FF2B5EF4-FFF2-40B4-BE49-F238E27FC236}">
                <a16:creationId xmlns:a16="http://schemas.microsoft.com/office/drawing/2014/main" id="{47C2D2B2-1A87-464E-8052-4EBC1290DDFB}"/>
              </a:ext>
            </a:extLst>
          </p:cNvPr>
          <p:cNvGraphicFramePr>
            <a:graphicFrameLocks noChangeAspect="1"/>
          </p:cNvGraphicFramePr>
          <p:nvPr>
            <p:extLst>
              <p:ext uri="{D42A27DB-BD31-4B8C-83A1-F6EECF244321}">
                <p14:modId xmlns:p14="http://schemas.microsoft.com/office/powerpoint/2010/main" val="437885600"/>
              </p:ext>
            </p:extLst>
          </p:nvPr>
        </p:nvGraphicFramePr>
        <p:xfrm>
          <a:off x="4800600" y="3527426"/>
          <a:ext cx="471488" cy="638175"/>
        </p:xfrm>
        <a:graphic>
          <a:graphicData uri="http://schemas.openxmlformats.org/presentationml/2006/ole">
            <mc:AlternateContent xmlns:mc="http://schemas.openxmlformats.org/markup-compatibility/2006">
              <mc:Choice xmlns:v="urn:schemas-microsoft-com:vml" Requires="v">
                <p:oleObj spid="_x0000_s1155" name="Equation" r:id="rId15" imgW="190417" imgH="253890" progId="Equation.DSMT4">
                  <p:embed/>
                </p:oleObj>
              </mc:Choice>
              <mc:Fallback>
                <p:oleObj name="Equation" r:id="rId15" imgW="190417" imgH="253890" progId="Equation.DSMT4">
                  <p:embed/>
                  <p:pic>
                    <p:nvPicPr>
                      <p:cNvPr id="22683" name="Object 155"/>
                      <p:cNvPicPr>
                        <a:picLocks noChangeAspect="1" noChangeArrowheads="1"/>
                      </p:cNvPicPr>
                      <p:nvPr/>
                    </p:nvPicPr>
                    <p:blipFill>
                      <a:blip r:embed="rId16">
                        <a:grayscl/>
                        <a:biLevel thresh="50000"/>
                        <a:extLst>
                          <a:ext uri="{28A0092B-C50C-407E-A947-70E740481C1C}">
                            <a14:useLocalDpi xmlns:a14="http://schemas.microsoft.com/office/drawing/2010/main" val="0"/>
                          </a:ext>
                        </a:extLst>
                      </a:blip>
                      <a:srcRect/>
                      <a:stretch>
                        <a:fillRect/>
                      </a:stretch>
                    </p:blipFill>
                    <p:spPr bwMode="auto">
                      <a:xfrm>
                        <a:off x="4800600" y="3527426"/>
                        <a:ext cx="471488" cy="63817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FF00"/>
                            </a:solidFill>
                            <a:miter lim="800000"/>
                            <a:headEnd/>
                            <a:tailEnd/>
                          </a14:hiddenLine>
                        </a:ext>
                      </a:extLst>
                    </p:spPr>
                  </p:pic>
                </p:oleObj>
              </mc:Fallback>
            </mc:AlternateContent>
          </a:graphicData>
        </a:graphic>
      </p:graphicFrame>
      <p:graphicFrame>
        <p:nvGraphicFramePr>
          <p:cNvPr id="154" name="Object 156">
            <a:extLst>
              <a:ext uri="{FF2B5EF4-FFF2-40B4-BE49-F238E27FC236}">
                <a16:creationId xmlns:a16="http://schemas.microsoft.com/office/drawing/2014/main" id="{7D35D9D7-D8CE-4657-8DC3-3B3E2C444B7A}"/>
              </a:ext>
            </a:extLst>
          </p:cNvPr>
          <p:cNvGraphicFramePr>
            <a:graphicFrameLocks noChangeAspect="1"/>
          </p:cNvGraphicFramePr>
          <p:nvPr>
            <p:extLst>
              <p:ext uri="{D42A27DB-BD31-4B8C-83A1-F6EECF244321}">
                <p14:modId xmlns:p14="http://schemas.microsoft.com/office/powerpoint/2010/main" val="3776448751"/>
              </p:ext>
            </p:extLst>
          </p:nvPr>
        </p:nvGraphicFramePr>
        <p:xfrm>
          <a:off x="2986089" y="5432426"/>
          <a:ext cx="471487" cy="638175"/>
        </p:xfrm>
        <a:graphic>
          <a:graphicData uri="http://schemas.openxmlformats.org/presentationml/2006/ole">
            <mc:AlternateContent xmlns:mc="http://schemas.openxmlformats.org/markup-compatibility/2006">
              <mc:Choice xmlns:v="urn:schemas-microsoft-com:vml" Requires="v">
                <p:oleObj spid="_x0000_s1156" name="Equation" r:id="rId17" imgW="190417" imgH="253890" progId="Equation.DSMT4">
                  <p:embed/>
                </p:oleObj>
              </mc:Choice>
              <mc:Fallback>
                <p:oleObj name="Equation" r:id="rId17" imgW="190417" imgH="253890" progId="Equation.DSMT4">
                  <p:embed/>
                  <p:pic>
                    <p:nvPicPr>
                      <p:cNvPr id="22684" name="Object 156"/>
                      <p:cNvPicPr>
                        <a:picLocks noChangeAspect="1" noChangeArrowheads="1"/>
                      </p:cNvPicPr>
                      <p:nvPr/>
                    </p:nvPicPr>
                    <p:blipFill>
                      <a:blip r:embed="rId18">
                        <a:grayscl/>
                        <a:biLevel thresh="50000"/>
                        <a:extLst>
                          <a:ext uri="{28A0092B-C50C-407E-A947-70E740481C1C}">
                            <a14:useLocalDpi xmlns:a14="http://schemas.microsoft.com/office/drawing/2010/main" val="0"/>
                          </a:ext>
                        </a:extLst>
                      </a:blip>
                      <a:srcRect/>
                      <a:stretch>
                        <a:fillRect/>
                      </a:stretch>
                    </p:blipFill>
                    <p:spPr bwMode="auto">
                      <a:xfrm>
                        <a:off x="2986089" y="5432426"/>
                        <a:ext cx="471487" cy="63817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graphicFrame>
        <p:nvGraphicFramePr>
          <p:cNvPr id="155" name="Object 157">
            <a:extLst>
              <a:ext uri="{FF2B5EF4-FFF2-40B4-BE49-F238E27FC236}">
                <a16:creationId xmlns:a16="http://schemas.microsoft.com/office/drawing/2014/main" id="{E06EA968-9D62-40D9-9EDF-856E22296621}"/>
              </a:ext>
            </a:extLst>
          </p:cNvPr>
          <p:cNvGraphicFramePr>
            <a:graphicFrameLocks noChangeAspect="1"/>
          </p:cNvGraphicFramePr>
          <p:nvPr>
            <p:extLst>
              <p:ext uri="{D42A27DB-BD31-4B8C-83A1-F6EECF244321}">
                <p14:modId xmlns:p14="http://schemas.microsoft.com/office/powerpoint/2010/main" val="3210443944"/>
              </p:ext>
            </p:extLst>
          </p:nvPr>
        </p:nvGraphicFramePr>
        <p:xfrm>
          <a:off x="7862889" y="3603626"/>
          <a:ext cx="471487" cy="638175"/>
        </p:xfrm>
        <a:graphic>
          <a:graphicData uri="http://schemas.openxmlformats.org/presentationml/2006/ole">
            <mc:AlternateContent xmlns:mc="http://schemas.openxmlformats.org/markup-compatibility/2006">
              <mc:Choice xmlns:v="urn:schemas-microsoft-com:vml" Requires="v">
                <p:oleObj spid="_x0000_s1157" name="Equation" r:id="rId19" imgW="190417" imgH="253890" progId="Equation.DSMT4">
                  <p:embed/>
                </p:oleObj>
              </mc:Choice>
              <mc:Fallback>
                <p:oleObj name="Equation" r:id="rId19" imgW="190417" imgH="253890" progId="Equation.DSMT4">
                  <p:embed/>
                  <p:pic>
                    <p:nvPicPr>
                      <p:cNvPr id="22685" name="Object 157"/>
                      <p:cNvPicPr>
                        <a:picLocks noChangeAspect="1" noChangeArrowheads="1"/>
                      </p:cNvPicPr>
                      <p:nvPr/>
                    </p:nvPicPr>
                    <p:blipFill>
                      <a:blip r:embed="rId16">
                        <a:grayscl/>
                        <a:biLevel thresh="50000"/>
                        <a:extLst>
                          <a:ext uri="{28A0092B-C50C-407E-A947-70E740481C1C}">
                            <a14:useLocalDpi xmlns:a14="http://schemas.microsoft.com/office/drawing/2010/main" val="0"/>
                          </a:ext>
                        </a:extLst>
                      </a:blip>
                      <a:srcRect/>
                      <a:stretch>
                        <a:fillRect/>
                      </a:stretch>
                    </p:blipFill>
                    <p:spPr bwMode="auto">
                      <a:xfrm>
                        <a:off x="7862889" y="3603626"/>
                        <a:ext cx="471487" cy="63817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FF00"/>
                            </a:solidFill>
                            <a:miter lim="800000"/>
                            <a:headEnd/>
                            <a:tailEnd/>
                          </a14:hiddenLine>
                        </a:ext>
                      </a:extLst>
                    </p:spPr>
                  </p:pic>
                </p:oleObj>
              </mc:Fallback>
            </mc:AlternateContent>
          </a:graphicData>
        </a:graphic>
      </p:graphicFrame>
      <p:graphicFrame>
        <p:nvGraphicFramePr>
          <p:cNvPr id="156" name="Object 158">
            <a:extLst>
              <a:ext uri="{FF2B5EF4-FFF2-40B4-BE49-F238E27FC236}">
                <a16:creationId xmlns:a16="http://schemas.microsoft.com/office/drawing/2014/main" id="{3163B24C-C980-43B0-BAF0-32340B4B3AD5}"/>
              </a:ext>
            </a:extLst>
          </p:cNvPr>
          <p:cNvGraphicFramePr>
            <a:graphicFrameLocks noChangeAspect="1"/>
          </p:cNvGraphicFramePr>
          <p:nvPr>
            <p:extLst>
              <p:ext uri="{D42A27DB-BD31-4B8C-83A1-F6EECF244321}">
                <p14:modId xmlns:p14="http://schemas.microsoft.com/office/powerpoint/2010/main" val="1228976578"/>
              </p:ext>
            </p:extLst>
          </p:nvPr>
        </p:nvGraphicFramePr>
        <p:xfrm>
          <a:off x="10287000" y="3451226"/>
          <a:ext cx="471488" cy="638175"/>
        </p:xfrm>
        <a:graphic>
          <a:graphicData uri="http://schemas.openxmlformats.org/presentationml/2006/ole">
            <mc:AlternateContent xmlns:mc="http://schemas.openxmlformats.org/markup-compatibility/2006">
              <mc:Choice xmlns:v="urn:schemas-microsoft-com:vml" Requires="v">
                <p:oleObj spid="_x0000_s1158" name="Equation" r:id="rId20" imgW="190417" imgH="253890" progId="Equation.DSMT4">
                  <p:embed/>
                </p:oleObj>
              </mc:Choice>
              <mc:Fallback>
                <p:oleObj name="Equation" r:id="rId20" imgW="190417" imgH="253890" progId="Equation.DSMT4">
                  <p:embed/>
                  <p:pic>
                    <p:nvPicPr>
                      <p:cNvPr id="22686" name="Object 158"/>
                      <p:cNvPicPr>
                        <a:picLocks noChangeAspect="1" noChangeArrowheads="1"/>
                      </p:cNvPicPr>
                      <p:nvPr/>
                    </p:nvPicPr>
                    <p:blipFill>
                      <a:blip r:embed="rId21">
                        <a:grayscl/>
                        <a:biLevel thresh="50000"/>
                        <a:extLst>
                          <a:ext uri="{28A0092B-C50C-407E-A947-70E740481C1C}">
                            <a14:useLocalDpi xmlns:a14="http://schemas.microsoft.com/office/drawing/2010/main" val="0"/>
                          </a:ext>
                        </a:extLst>
                      </a:blip>
                      <a:srcRect/>
                      <a:stretch>
                        <a:fillRect/>
                      </a:stretch>
                    </p:blipFill>
                    <p:spPr bwMode="auto">
                      <a:xfrm>
                        <a:off x="10287000" y="3451226"/>
                        <a:ext cx="471488" cy="63817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FF00"/>
                            </a:solidFill>
                            <a:miter lim="800000"/>
                            <a:headEnd/>
                            <a:tailEnd/>
                          </a14:hiddenLine>
                        </a:ext>
                      </a:extLst>
                    </p:spPr>
                  </p:pic>
                </p:oleObj>
              </mc:Fallback>
            </mc:AlternateContent>
          </a:graphicData>
        </a:graphic>
      </p:graphicFrame>
      <p:graphicFrame>
        <p:nvGraphicFramePr>
          <p:cNvPr id="157" name="Object 159">
            <a:extLst>
              <a:ext uri="{FF2B5EF4-FFF2-40B4-BE49-F238E27FC236}">
                <a16:creationId xmlns:a16="http://schemas.microsoft.com/office/drawing/2014/main" id="{949913F2-FCB3-4D2D-BFAC-0EA5033C99FC}"/>
              </a:ext>
            </a:extLst>
          </p:cNvPr>
          <p:cNvGraphicFramePr>
            <a:graphicFrameLocks noChangeAspect="1"/>
          </p:cNvGraphicFramePr>
          <p:nvPr>
            <p:extLst>
              <p:ext uri="{D42A27DB-BD31-4B8C-83A1-F6EECF244321}">
                <p14:modId xmlns:p14="http://schemas.microsoft.com/office/powerpoint/2010/main" val="3516379247"/>
              </p:ext>
            </p:extLst>
          </p:nvPr>
        </p:nvGraphicFramePr>
        <p:xfrm>
          <a:off x="1766889" y="3451226"/>
          <a:ext cx="471487" cy="638175"/>
        </p:xfrm>
        <a:graphic>
          <a:graphicData uri="http://schemas.openxmlformats.org/presentationml/2006/ole">
            <mc:AlternateContent xmlns:mc="http://schemas.openxmlformats.org/markup-compatibility/2006">
              <mc:Choice xmlns:v="urn:schemas-microsoft-com:vml" Requires="v">
                <p:oleObj spid="_x0000_s1159" name="Equation" r:id="rId22" imgW="190417" imgH="253890" progId="Equation.DSMT4">
                  <p:embed/>
                </p:oleObj>
              </mc:Choice>
              <mc:Fallback>
                <p:oleObj name="Equation" r:id="rId22" imgW="190417" imgH="253890" progId="Equation.DSMT4">
                  <p:embed/>
                  <p:pic>
                    <p:nvPicPr>
                      <p:cNvPr id="22687" name="Object 159"/>
                      <p:cNvPicPr>
                        <a:picLocks noChangeAspect="1" noChangeArrowheads="1"/>
                      </p:cNvPicPr>
                      <p:nvPr/>
                    </p:nvPicPr>
                    <p:blipFill>
                      <a:blip r:embed="rId23">
                        <a:grayscl/>
                        <a:biLevel thresh="50000"/>
                        <a:extLst>
                          <a:ext uri="{28A0092B-C50C-407E-A947-70E740481C1C}">
                            <a14:useLocalDpi xmlns:a14="http://schemas.microsoft.com/office/drawing/2010/main" val="0"/>
                          </a:ext>
                        </a:extLst>
                      </a:blip>
                      <a:srcRect/>
                      <a:stretch>
                        <a:fillRect/>
                      </a:stretch>
                    </p:blipFill>
                    <p:spPr bwMode="auto">
                      <a:xfrm>
                        <a:off x="1766889" y="3451226"/>
                        <a:ext cx="471487" cy="63817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FF00"/>
                            </a:solidFill>
                            <a:miter lim="800000"/>
                            <a:headEnd/>
                            <a:tailEnd/>
                          </a14:hiddenLine>
                        </a:ext>
                      </a:extLst>
                    </p:spPr>
                  </p:pic>
                </p:oleObj>
              </mc:Fallback>
            </mc:AlternateContent>
          </a:graphicData>
        </a:graphic>
      </p:graphicFrame>
      <p:graphicFrame>
        <p:nvGraphicFramePr>
          <p:cNvPr id="158" name="Object 160">
            <a:extLst>
              <a:ext uri="{FF2B5EF4-FFF2-40B4-BE49-F238E27FC236}">
                <a16:creationId xmlns:a16="http://schemas.microsoft.com/office/drawing/2014/main" id="{F7532E25-FC40-45F9-A3F4-3E7CC8C37292}"/>
              </a:ext>
            </a:extLst>
          </p:cNvPr>
          <p:cNvGraphicFramePr>
            <a:graphicFrameLocks noChangeAspect="1"/>
          </p:cNvGraphicFramePr>
          <p:nvPr>
            <p:extLst>
              <p:ext uri="{D42A27DB-BD31-4B8C-83A1-F6EECF244321}">
                <p14:modId xmlns:p14="http://schemas.microsoft.com/office/powerpoint/2010/main" val="671371736"/>
              </p:ext>
            </p:extLst>
          </p:nvPr>
        </p:nvGraphicFramePr>
        <p:xfrm>
          <a:off x="8929689" y="5508626"/>
          <a:ext cx="471487" cy="638175"/>
        </p:xfrm>
        <a:graphic>
          <a:graphicData uri="http://schemas.openxmlformats.org/presentationml/2006/ole">
            <mc:AlternateContent xmlns:mc="http://schemas.openxmlformats.org/markup-compatibility/2006">
              <mc:Choice xmlns:v="urn:schemas-microsoft-com:vml" Requires="v">
                <p:oleObj spid="_x0000_s1160" name="Equation" r:id="rId24" imgW="190417" imgH="253890" progId="Equation.DSMT4">
                  <p:embed/>
                </p:oleObj>
              </mc:Choice>
              <mc:Fallback>
                <p:oleObj name="Equation" r:id="rId24" imgW="190417" imgH="253890" progId="Equation.DSMT4">
                  <p:embed/>
                  <p:pic>
                    <p:nvPicPr>
                      <p:cNvPr id="22688" name="Object 160"/>
                      <p:cNvPicPr>
                        <a:picLocks noChangeAspect="1" noChangeArrowheads="1"/>
                      </p:cNvPicPr>
                      <p:nvPr/>
                    </p:nvPicPr>
                    <p:blipFill>
                      <a:blip r:embed="rId18">
                        <a:grayscl/>
                        <a:biLevel thresh="50000"/>
                        <a:extLst>
                          <a:ext uri="{28A0092B-C50C-407E-A947-70E740481C1C}">
                            <a14:useLocalDpi xmlns:a14="http://schemas.microsoft.com/office/drawing/2010/main" val="0"/>
                          </a:ext>
                        </a:extLst>
                      </a:blip>
                      <a:srcRect/>
                      <a:stretch>
                        <a:fillRect/>
                      </a:stretch>
                    </p:blipFill>
                    <p:spPr bwMode="auto">
                      <a:xfrm>
                        <a:off x="8929689" y="5508626"/>
                        <a:ext cx="471487" cy="63817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159" name="Line 165">
            <a:extLst>
              <a:ext uri="{FF2B5EF4-FFF2-40B4-BE49-F238E27FC236}">
                <a16:creationId xmlns:a16="http://schemas.microsoft.com/office/drawing/2014/main" id="{47BDB610-E6BF-41A5-8ED6-17ECBB1BB9D5}"/>
              </a:ext>
            </a:extLst>
          </p:cNvPr>
          <p:cNvSpPr>
            <a:spLocks noChangeShapeType="1"/>
          </p:cNvSpPr>
          <p:nvPr/>
        </p:nvSpPr>
        <p:spPr bwMode="auto">
          <a:xfrm>
            <a:off x="1614488" y="4857750"/>
            <a:ext cx="9144000" cy="0"/>
          </a:xfrm>
          <a:prstGeom prst="line">
            <a:avLst/>
          </a:prstGeom>
          <a:noFill/>
          <a:ln w="952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160" name="Text Box 166">
            <a:extLst>
              <a:ext uri="{FF2B5EF4-FFF2-40B4-BE49-F238E27FC236}">
                <a16:creationId xmlns:a16="http://schemas.microsoft.com/office/drawing/2014/main" id="{8FE0E473-6C3A-42DD-B5EB-624DBE4D6890}"/>
              </a:ext>
            </a:extLst>
          </p:cNvPr>
          <p:cNvSpPr txBox="1">
            <a:spLocks noChangeArrowheads="1"/>
          </p:cNvSpPr>
          <p:nvPr/>
        </p:nvSpPr>
        <p:spPr bwMode="auto">
          <a:xfrm>
            <a:off x="6553201" y="3146425"/>
            <a:ext cx="2441575" cy="6096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solidFill>
                  <a:schemeClr val="tx1"/>
                </a:solidFill>
                <a:miter lim="800000"/>
                <a:headEnd/>
                <a:tailEnd/>
              </a14:hiddenLine>
            </a:ext>
          </a:extLst>
        </p:spPr>
        <p:txBody>
          <a:bodyPr wrap="none"/>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fontAlgn="base">
              <a:spcBef>
                <a:spcPct val="0"/>
              </a:spcBef>
              <a:spcAft>
                <a:spcPct val="0"/>
              </a:spcAft>
            </a:pPr>
            <a:r>
              <a:rPr lang="en-US" sz="3200">
                <a:solidFill>
                  <a:srgbClr val="00FF00"/>
                </a:solidFill>
                <a:latin typeface="Arial" charset="0"/>
                <a:cs typeface="Arial" charset="0"/>
              </a:rPr>
              <a:t>    </a:t>
            </a:r>
            <a:r>
              <a:rPr lang="en-US" sz="2400">
                <a:solidFill>
                  <a:srgbClr val="FFFFFF"/>
                </a:solidFill>
                <a:latin typeface="Arial" charset="0"/>
                <a:cs typeface="Arial" charset="0"/>
              </a:rPr>
              <a:t>biến thiên</a:t>
            </a:r>
            <a:endParaRPr lang="en-US" sz="5400">
              <a:solidFill>
                <a:srgbClr val="FFFFFF"/>
              </a:solidFill>
              <a:latin typeface="Arial" charset="0"/>
              <a:cs typeface="Arial" charset="0"/>
            </a:endParaRPr>
          </a:p>
        </p:txBody>
      </p:sp>
      <p:graphicFrame>
        <p:nvGraphicFramePr>
          <p:cNvPr id="161" name="Object 167">
            <a:extLst>
              <a:ext uri="{FF2B5EF4-FFF2-40B4-BE49-F238E27FC236}">
                <a16:creationId xmlns:a16="http://schemas.microsoft.com/office/drawing/2014/main" id="{1E0C71B3-99C5-42C1-9F1C-B4F7A89A0F6A}"/>
              </a:ext>
            </a:extLst>
          </p:cNvPr>
          <p:cNvGraphicFramePr>
            <a:graphicFrameLocks noChangeAspect="1"/>
          </p:cNvGraphicFramePr>
          <p:nvPr>
            <p:extLst>
              <p:ext uri="{D42A27DB-BD31-4B8C-83A1-F6EECF244321}">
                <p14:modId xmlns:p14="http://schemas.microsoft.com/office/powerpoint/2010/main" val="3626104827"/>
              </p:ext>
            </p:extLst>
          </p:nvPr>
        </p:nvGraphicFramePr>
        <p:xfrm>
          <a:off x="6629400" y="3121025"/>
          <a:ext cx="446088" cy="635000"/>
        </p:xfrm>
        <a:graphic>
          <a:graphicData uri="http://schemas.openxmlformats.org/presentationml/2006/ole">
            <mc:AlternateContent xmlns:mc="http://schemas.openxmlformats.org/markup-compatibility/2006">
              <mc:Choice xmlns:v="urn:schemas-microsoft-com:vml" Requires="v">
                <p:oleObj spid="_x0000_s1161" name="Equation" r:id="rId25" imgW="177569" imgH="253670" progId="Equation.DSMT4">
                  <p:embed/>
                </p:oleObj>
              </mc:Choice>
              <mc:Fallback>
                <p:oleObj name="Equation" r:id="rId25" imgW="177569" imgH="253670" progId="Equation.DSMT4">
                  <p:embed/>
                  <p:pic>
                    <p:nvPicPr>
                      <p:cNvPr id="22695" name="Object 167"/>
                      <p:cNvPicPr>
                        <a:picLocks noChangeAspect="1" noChangeArrowheads="1"/>
                      </p:cNvPicPr>
                      <p:nvPr/>
                    </p:nvPicPr>
                    <p:blipFill>
                      <a:blip r:embed="rId26">
                        <a:grayscl/>
                        <a:biLevel thresh="50000"/>
                        <a:extLst>
                          <a:ext uri="{28A0092B-C50C-407E-A947-70E740481C1C}">
                            <a14:useLocalDpi xmlns:a14="http://schemas.microsoft.com/office/drawing/2010/main" val="0"/>
                          </a:ext>
                        </a:extLst>
                      </a:blip>
                      <a:srcRect/>
                      <a:stretch>
                        <a:fillRect/>
                      </a:stretch>
                    </p:blipFill>
                    <p:spPr bwMode="auto">
                      <a:xfrm>
                        <a:off x="6629400" y="3121025"/>
                        <a:ext cx="446088" cy="6350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FF00"/>
                            </a:solidFill>
                            <a:miter lim="800000"/>
                            <a:headEnd/>
                            <a:tailEnd/>
                          </a14:hiddenLine>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checkerboard(across)">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diamond(in)">
                                      <p:cBhvr>
                                        <p:cTn id="12" dur="2000"/>
                                        <p:tgtEl>
                                          <p:spTgt spid="159"/>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152"/>
                                        </p:tgtEl>
                                        <p:attrNameLst>
                                          <p:attrName>style.visibility</p:attrName>
                                        </p:attrNameLst>
                                      </p:cBhvr>
                                      <p:to>
                                        <p:strVal val="visible"/>
                                      </p:to>
                                    </p:set>
                                    <p:anim calcmode="lin" valueType="num">
                                      <p:cBhvr additive="base">
                                        <p:cTn id="16" dur="500" fill="hold"/>
                                        <p:tgtEl>
                                          <p:spTgt spid="152"/>
                                        </p:tgtEl>
                                        <p:attrNameLst>
                                          <p:attrName>ppt_x</p:attrName>
                                        </p:attrNameLst>
                                      </p:cBhvr>
                                      <p:tavLst>
                                        <p:tav tm="0">
                                          <p:val>
                                            <p:strVal val="#ppt_x"/>
                                          </p:val>
                                        </p:tav>
                                        <p:tav tm="100000">
                                          <p:val>
                                            <p:strVal val="#ppt_x"/>
                                          </p:val>
                                        </p:tav>
                                      </p:tavLst>
                                    </p:anim>
                                    <p:anim calcmode="lin" valueType="num">
                                      <p:cBhvr additive="base">
                                        <p:cTn id="17" dur="500" fill="hold"/>
                                        <p:tgtEl>
                                          <p:spTgt spid="152"/>
                                        </p:tgtEl>
                                        <p:attrNameLst>
                                          <p:attrName>ppt_y</p:attrName>
                                        </p:attrNameLst>
                                      </p:cBhvr>
                                      <p:tavLst>
                                        <p:tav tm="0">
                                          <p:val>
                                            <p:strVal val="1+#ppt_h/2"/>
                                          </p:val>
                                        </p:tav>
                                        <p:tav tm="100000">
                                          <p:val>
                                            <p:strVal val="#ppt_y"/>
                                          </p:val>
                                        </p:tav>
                                      </p:tavLst>
                                    </p:anim>
                                  </p:childTnLst>
                                </p:cTn>
                              </p:par>
                              <p:par>
                                <p:cTn id="18" presetID="8" presetClass="entr" presetSubtype="32" fill="hold" nodeType="with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diamond(out)">
                                      <p:cBhvr>
                                        <p:cTn id="20" dur="2000"/>
                                        <p:tgtEl>
                                          <p:spTgt spid="94"/>
                                        </p:tgtEl>
                                      </p:cBhvr>
                                    </p:animEffect>
                                  </p:childTnLst>
                                </p:cTn>
                              </p:par>
                              <p:par>
                                <p:cTn id="21" presetID="8" presetClass="entr" presetSubtype="32"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diamond(out)">
                                      <p:cBhvr>
                                        <p:cTn id="23" dur="2000"/>
                                        <p:tgtEl>
                                          <p:spTgt spid="161"/>
                                        </p:tgtEl>
                                      </p:cBhvr>
                                    </p:animEffect>
                                  </p:childTnLst>
                                </p:cTn>
                              </p:par>
                              <p:par>
                                <p:cTn id="24" presetID="8" presetClass="entr" presetSubtype="32" fill="hold" grpId="0" nodeType="with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diamond(out)">
                                      <p:cBhvr>
                                        <p:cTn id="26" dur="2000"/>
                                        <p:tgtEl>
                                          <p:spTgt spid="16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diamond(in)">
                                      <p:cBhvr>
                                        <p:cTn id="31" dur="2000"/>
                                        <p:tgtEl>
                                          <p:spTgt spid="151"/>
                                        </p:tgtEl>
                                      </p:cBhvr>
                                    </p:animEffect>
                                  </p:childTnLst>
                                </p:cTn>
                              </p:par>
                              <p:par>
                                <p:cTn id="32" presetID="8" presetClass="entr" presetSubtype="16" fill="hold" nodeType="with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diamond(in)">
                                      <p:cBhvr>
                                        <p:cTn id="34" dur="2000"/>
                                        <p:tgtEl>
                                          <p:spTgt spid="9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32" fill="hold" nodeType="click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diamond(out)">
                                      <p:cBhvr>
                                        <p:cTn id="39" dur="2000"/>
                                        <p:tgtEl>
                                          <p:spTgt spid="105"/>
                                        </p:tgtEl>
                                      </p:cBhvr>
                                    </p:animEffect>
                                  </p:childTnLst>
                                </p:cTn>
                              </p:par>
                              <p:par>
                                <p:cTn id="40" presetID="8" presetClass="entr" presetSubtype="32" fill="hold" nodeType="withEffect">
                                  <p:stCondLst>
                                    <p:cond delay="0"/>
                                  </p:stCondLst>
                                  <p:childTnLst>
                                    <p:set>
                                      <p:cBhvr>
                                        <p:cTn id="41" dur="1" fill="hold">
                                          <p:stCondLst>
                                            <p:cond delay="0"/>
                                          </p:stCondLst>
                                        </p:cTn>
                                        <p:tgtEl>
                                          <p:spTgt spid="153"/>
                                        </p:tgtEl>
                                        <p:attrNameLst>
                                          <p:attrName>style.visibility</p:attrName>
                                        </p:attrNameLst>
                                      </p:cBhvr>
                                      <p:to>
                                        <p:strVal val="visible"/>
                                      </p:to>
                                    </p:set>
                                    <p:animEffect transition="in" filter="diamond(out)">
                                      <p:cBhvr>
                                        <p:cTn id="42" dur="2000"/>
                                        <p:tgtEl>
                                          <p:spTgt spid="153"/>
                                        </p:tgtEl>
                                      </p:cBhvr>
                                    </p:animEffect>
                                  </p:childTnLst>
                                </p:cTn>
                              </p:par>
                              <p:par>
                                <p:cTn id="43" presetID="8" presetClass="entr" presetSubtype="32" fill="hold" nodeType="withEffect">
                                  <p:stCondLst>
                                    <p:cond delay="0"/>
                                  </p:stCondLst>
                                  <p:childTnLst>
                                    <p:set>
                                      <p:cBhvr>
                                        <p:cTn id="44" dur="1" fill="hold">
                                          <p:stCondLst>
                                            <p:cond delay="0"/>
                                          </p:stCondLst>
                                        </p:cTn>
                                        <p:tgtEl>
                                          <p:spTgt spid="155"/>
                                        </p:tgtEl>
                                        <p:attrNameLst>
                                          <p:attrName>style.visibility</p:attrName>
                                        </p:attrNameLst>
                                      </p:cBhvr>
                                      <p:to>
                                        <p:strVal val="visible"/>
                                      </p:to>
                                    </p:set>
                                    <p:animEffect transition="in" filter="diamond(out)">
                                      <p:cBhvr>
                                        <p:cTn id="45" dur="2000"/>
                                        <p:tgtEl>
                                          <p:spTgt spid="155"/>
                                        </p:tgtEl>
                                      </p:cBhvr>
                                    </p:animEffect>
                                  </p:childTnLst>
                                </p:cTn>
                              </p:par>
                              <p:par>
                                <p:cTn id="46" presetID="8" presetClass="entr" presetSubtype="32"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diamond(out)">
                                      <p:cBhvr>
                                        <p:cTn id="48" dur="2000"/>
                                        <p:tgtEl>
                                          <p:spTgt spid="114"/>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diamond(in)">
                                      <p:cBhvr>
                                        <p:cTn id="53" dur="2000"/>
                                        <p:tgtEl>
                                          <p:spTgt spid="158"/>
                                        </p:tgtEl>
                                      </p:cBhvr>
                                    </p:animEffect>
                                  </p:childTnLst>
                                </p:cTn>
                              </p:par>
                              <p:par>
                                <p:cTn id="54" presetID="8" presetClass="entr" presetSubtype="16" fill="hold" nodeType="withEffect">
                                  <p:stCondLst>
                                    <p:cond delay="0"/>
                                  </p:stCondLst>
                                  <p:childTnLst>
                                    <p:set>
                                      <p:cBhvr>
                                        <p:cTn id="55" dur="1" fill="hold">
                                          <p:stCondLst>
                                            <p:cond delay="0"/>
                                          </p:stCondLst>
                                        </p:cTn>
                                        <p:tgtEl>
                                          <p:spTgt spid="154"/>
                                        </p:tgtEl>
                                        <p:attrNameLst>
                                          <p:attrName>style.visibility</p:attrName>
                                        </p:attrNameLst>
                                      </p:cBhvr>
                                      <p:to>
                                        <p:strVal val="visible"/>
                                      </p:to>
                                    </p:set>
                                    <p:animEffect transition="in" filter="diamond(in)">
                                      <p:cBhvr>
                                        <p:cTn id="56" dur="2000"/>
                                        <p:tgtEl>
                                          <p:spTgt spid="154"/>
                                        </p:tgtEl>
                                      </p:cBhvr>
                                    </p:animEffect>
                                  </p:childTnLst>
                                </p:cTn>
                              </p:par>
                              <p:par>
                                <p:cTn id="57" presetID="8" presetClass="entr" presetSubtype="16" fill="hold" nodeType="withEffect">
                                  <p:stCondLst>
                                    <p:cond delay="0"/>
                                  </p:stCondLst>
                                  <p:childTnLst>
                                    <p:set>
                                      <p:cBhvr>
                                        <p:cTn id="58" dur="1" fill="hold">
                                          <p:stCondLst>
                                            <p:cond delay="0"/>
                                          </p:stCondLst>
                                        </p:cTn>
                                        <p:tgtEl>
                                          <p:spTgt spid="137"/>
                                        </p:tgtEl>
                                        <p:attrNameLst>
                                          <p:attrName>style.visibility</p:attrName>
                                        </p:attrNameLst>
                                      </p:cBhvr>
                                      <p:to>
                                        <p:strVal val="visible"/>
                                      </p:to>
                                    </p:set>
                                    <p:animEffect transition="in" filter="diamond(in)">
                                      <p:cBhvr>
                                        <p:cTn id="59" dur="2000"/>
                                        <p:tgtEl>
                                          <p:spTgt spid="137"/>
                                        </p:tgtEl>
                                      </p:cBhvr>
                                    </p:animEffect>
                                  </p:childTnLst>
                                </p:cTn>
                              </p:par>
                              <p:par>
                                <p:cTn id="60" presetID="8" presetClass="entr" presetSubtype="16" fill="hold" nodeType="withEffect">
                                  <p:stCondLst>
                                    <p:cond delay="0"/>
                                  </p:stCondLst>
                                  <p:childTnLst>
                                    <p:set>
                                      <p:cBhvr>
                                        <p:cTn id="61" dur="1" fill="hold">
                                          <p:stCondLst>
                                            <p:cond delay="0"/>
                                          </p:stCondLst>
                                        </p:cTn>
                                        <p:tgtEl>
                                          <p:spTgt spid="144"/>
                                        </p:tgtEl>
                                        <p:attrNameLst>
                                          <p:attrName>style.visibility</p:attrName>
                                        </p:attrNameLst>
                                      </p:cBhvr>
                                      <p:to>
                                        <p:strVal val="visible"/>
                                      </p:to>
                                    </p:set>
                                    <p:animEffect transition="in" filter="diamond(in)">
                                      <p:cBhvr>
                                        <p:cTn id="62" dur="2000"/>
                                        <p:tgtEl>
                                          <p:spTgt spid="144"/>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diamond(in)">
                                      <p:cBhvr>
                                        <p:cTn id="67" dur="2000"/>
                                        <p:tgtEl>
                                          <p:spTgt spid="130"/>
                                        </p:tgtEl>
                                      </p:cBhvr>
                                    </p:animEffect>
                                  </p:childTnLst>
                                </p:cTn>
                              </p:par>
                              <p:par>
                                <p:cTn id="68" presetID="8" presetClass="entr" presetSubtype="16" fill="hold" nodeType="withEffect">
                                  <p:stCondLst>
                                    <p:cond delay="0"/>
                                  </p:stCondLst>
                                  <p:childTnLst>
                                    <p:set>
                                      <p:cBhvr>
                                        <p:cTn id="69" dur="1" fill="hold">
                                          <p:stCondLst>
                                            <p:cond delay="0"/>
                                          </p:stCondLst>
                                        </p:cTn>
                                        <p:tgtEl>
                                          <p:spTgt spid="123"/>
                                        </p:tgtEl>
                                        <p:attrNameLst>
                                          <p:attrName>style.visibility</p:attrName>
                                        </p:attrNameLst>
                                      </p:cBhvr>
                                      <p:to>
                                        <p:strVal val="visible"/>
                                      </p:to>
                                    </p:set>
                                    <p:animEffect transition="in" filter="diamond(in)">
                                      <p:cBhvr>
                                        <p:cTn id="70" dur="2000"/>
                                        <p:tgtEl>
                                          <p:spTgt spid="123"/>
                                        </p:tgtEl>
                                      </p:cBhvr>
                                    </p:animEffect>
                                  </p:childTnLst>
                                </p:cTn>
                              </p:par>
                              <p:par>
                                <p:cTn id="71" presetID="8" presetClass="entr" presetSubtype="16" fill="hold" nodeType="withEffect">
                                  <p:stCondLst>
                                    <p:cond delay="0"/>
                                  </p:stCondLst>
                                  <p:childTnLst>
                                    <p:set>
                                      <p:cBhvr>
                                        <p:cTn id="72" dur="1" fill="hold">
                                          <p:stCondLst>
                                            <p:cond delay="0"/>
                                          </p:stCondLst>
                                        </p:cTn>
                                        <p:tgtEl>
                                          <p:spTgt spid="156"/>
                                        </p:tgtEl>
                                        <p:attrNameLst>
                                          <p:attrName>style.visibility</p:attrName>
                                        </p:attrNameLst>
                                      </p:cBhvr>
                                      <p:to>
                                        <p:strVal val="visible"/>
                                      </p:to>
                                    </p:set>
                                    <p:animEffect transition="in" filter="diamond(in)">
                                      <p:cBhvr>
                                        <p:cTn id="73" dur="2000"/>
                                        <p:tgtEl>
                                          <p:spTgt spid="156"/>
                                        </p:tgtEl>
                                      </p:cBhvr>
                                    </p:animEffect>
                                  </p:childTnLst>
                                </p:cTn>
                              </p:par>
                              <p:par>
                                <p:cTn id="74" presetID="8" presetClass="entr" presetSubtype="16" fill="hold" nodeType="withEffect">
                                  <p:stCondLst>
                                    <p:cond delay="0"/>
                                  </p:stCondLst>
                                  <p:childTnLst>
                                    <p:set>
                                      <p:cBhvr>
                                        <p:cTn id="75" dur="1" fill="hold">
                                          <p:stCondLst>
                                            <p:cond delay="0"/>
                                          </p:stCondLst>
                                        </p:cTn>
                                        <p:tgtEl>
                                          <p:spTgt spid="157"/>
                                        </p:tgtEl>
                                        <p:attrNameLst>
                                          <p:attrName>style.visibility</p:attrName>
                                        </p:attrNameLst>
                                      </p:cBhvr>
                                      <p:to>
                                        <p:strVal val="visible"/>
                                      </p:to>
                                    </p:set>
                                    <p:animEffect transition="in" filter="diamond(in)">
                                      <p:cBhvr>
                                        <p:cTn id="76" dur="2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152" grpId="0"/>
      <p:bldP spid="159" grpId="0" animBg="1"/>
      <p:bldP spid="16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ĐN SONG DIEN TU">
            <a:hlinkClick r:id="" action="ppaction://media"/>
            <a:extLst>
              <a:ext uri="{FF2B5EF4-FFF2-40B4-BE49-F238E27FC236}">
                <a16:creationId xmlns:a16="http://schemas.microsoft.com/office/drawing/2014/main" id="{DEA1EC51-06F1-493E-9901-5EEC7E7888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86697" y="427703"/>
            <a:ext cx="11238271" cy="58968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hought Bubble: Cloud 4">
            <a:extLst>
              <a:ext uri="{FF2B5EF4-FFF2-40B4-BE49-F238E27FC236}">
                <a16:creationId xmlns:a16="http://schemas.microsoft.com/office/drawing/2014/main" id="{184D872D-DECD-40EC-A3CE-797CC4FA0BB0}"/>
              </a:ext>
            </a:extLst>
          </p:cNvPr>
          <p:cNvSpPr/>
          <p:nvPr/>
        </p:nvSpPr>
        <p:spPr>
          <a:xfrm>
            <a:off x="467032" y="533400"/>
            <a:ext cx="1877962" cy="2490019"/>
          </a:xfrm>
          <a:prstGeom prst="cloudCallout">
            <a:avLst>
              <a:gd name="adj1" fmla="val 8770"/>
              <a:gd name="adj2" fmla="val 945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Sóng điện từ là gì?</a:t>
            </a:r>
            <a:endParaRPr lang="vi-VN" sz="2400" dirty="0"/>
          </a:p>
        </p:txBody>
      </p:sp>
      <p:grpSp>
        <p:nvGrpSpPr>
          <p:cNvPr id="6" name="Group 5">
            <a:extLst>
              <a:ext uri="{FF2B5EF4-FFF2-40B4-BE49-F238E27FC236}">
                <a16:creationId xmlns:a16="http://schemas.microsoft.com/office/drawing/2014/main" id="{EF5249FE-BB0E-4329-9ACB-43F89B969B27}"/>
              </a:ext>
            </a:extLst>
          </p:cNvPr>
          <p:cNvGrpSpPr/>
          <p:nvPr/>
        </p:nvGrpSpPr>
        <p:grpSpPr>
          <a:xfrm>
            <a:off x="467032" y="5078594"/>
            <a:ext cx="11593288" cy="684770"/>
            <a:chOff x="392748" y="1138549"/>
            <a:chExt cx="11593288" cy="684770"/>
          </a:xfrm>
        </p:grpSpPr>
        <p:grpSp>
          <p:nvGrpSpPr>
            <p:cNvPr id="7" name="Group 6">
              <a:extLst>
                <a:ext uri="{FF2B5EF4-FFF2-40B4-BE49-F238E27FC236}">
                  <a16:creationId xmlns:a16="http://schemas.microsoft.com/office/drawing/2014/main" id="{512E8381-5165-4C02-AFE0-7DEDB5EF1C03}"/>
                </a:ext>
              </a:extLst>
            </p:cNvPr>
            <p:cNvGrpSpPr/>
            <p:nvPr/>
          </p:nvGrpSpPr>
          <p:grpSpPr>
            <a:xfrm>
              <a:off x="392748" y="1138549"/>
              <a:ext cx="11593288" cy="684770"/>
              <a:chOff x="1314997" y="2125361"/>
              <a:chExt cx="2231091" cy="780121"/>
            </a:xfrm>
          </p:grpSpPr>
          <p:pic>
            <p:nvPicPr>
              <p:cNvPr id="9" name="Picture 4" descr="empty-blue-rectangle">
                <a:extLst>
                  <a:ext uri="{FF2B5EF4-FFF2-40B4-BE49-F238E27FC236}">
                    <a16:creationId xmlns:a16="http://schemas.microsoft.com/office/drawing/2014/main" id="{FF74EBCD-CB15-451B-B7FA-35DF6B3B37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26060">
                <a:extLst>
                  <a:ext uri="{FF2B5EF4-FFF2-40B4-BE49-F238E27FC236}">
                    <a16:creationId xmlns:a16="http://schemas.microsoft.com/office/drawing/2014/main" id="{4F92547F-EE35-4268-B432-0EEF458E0C55}"/>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solidFill>
                    <a:prstClr val="black"/>
                  </a:solidFill>
                  <a:cs typeface="Arial" panose="020B0604020202020204" pitchFamily="34" charset="0"/>
                </a:endParaRPr>
              </a:p>
            </p:txBody>
          </p:sp>
        </p:grpSp>
        <p:sp>
          <p:nvSpPr>
            <p:cNvPr id="8" name="Content Placeholder 2">
              <a:extLst>
                <a:ext uri="{FF2B5EF4-FFF2-40B4-BE49-F238E27FC236}">
                  <a16:creationId xmlns:a16="http://schemas.microsoft.com/office/drawing/2014/main" id="{26829E1D-4F2A-4620-9756-C420132859AF}"/>
                </a:ext>
              </a:extLst>
            </p:cNvPr>
            <p:cNvSpPr txBox="1">
              <a:spLocks/>
            </p:cNvSpPr>
            <p:nvPr/>
          </p:nvSpPr>
          <p:spPr>
            <a:xfrm>
              <a:off x="848824" y="1251907"/>
              <a:ext cx="10777172"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FF0000"/>
                  </a:solidFill>
                  <a:cs typeface="Arial" panose="020B0604020202020204" pitchFamily="34" charset="0"/>
                </a:rPr>
                <a:t>Sóng điện từ là điện từ trường lan truyền trong không gian. </a:t>
              </a:r>
            </a:p>
          </p:txBody>
        </p:sp>
      </p:grpSp>
      <p:pic>
        <p:nvPicPr>
          <p:cNvPr id="11" name="Picture 10" descr="A picture containing indoor&#10;&#10;Description automatically generated">
            <a:extLst>
              <a:ext uri="{FF2B5EF4-FFF2-40B4-BE49-F238E27FC236}">
                <a16:creationId xmlns:a16="http://schemas.microsoft.com/office/drawing/2014/main" id="{D344AA00-219A-4E59-B5DB-88C0500BA8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930" y="3506237"/>
            <a:ext cx="1287237" cy="2145395"/>
          </a:xfrm>
          <a:prstGeom prst="rect">
            <a:avLst/>
          </a:prstGeom>
        </p:spPr>
      </p:pic>
    </p:spTree>
    <p:extLst>
      <p:ext uri="{BB962C8B-B14F-4D97-AF65-F5344CB8AC3E}">
        <p14:creationId xmlns:p14="http://schemas.microsoft.com/office/powerpoint/2010/main" val="418806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ĐẶC ĐIỂM 1-SÓNG ĐIỆN TỪ">
            <a:hlinkClick r:id="" action="ppaction://media"/>
            <a:extLst>
              <a:ext uri="{FF2B5EF4-FFF2-40B4-BE49-F238E27FC236}">
                <a16:creationId xmlns:a16="http://schemas.microsoft.com/office/drawing/2014/main" id="{5412C376-4B56-4581-8318-0B29F4ED00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3961" y="442452"/>
            <a:ext cx="11444750" cy="5973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hought Bubble: Cloud 4">
            <a:extLst>
              <a:ext uri="{FF2B5EF4-FFF2-40B4-BE49-F238E27FC236}">
                <a16:creationId xmlns:a16="http://schemas.microsoft.com/office/drawing/2014/main" id="{2B4869A2-928F-4B52-A53D-A17AE786B44C}"/>
              </a:ext>
            </a:extLst>
          </p:cNvPr>
          <p:cNvSpPr/>
          <p:nvPr/>
        </p:nvSpPr>
        <p:spPr>
          <a:xfrm>
            <a:off x="9733937" y="442452"/>
            <a:ext cx="2064774" cy="383458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Sóng điện từ truyền được trong các môi trường nào</a:t>
            </a:r>
            <a:endParaRPr lang="vi-VN" sz="2400" dirty="0"/>
          </a:p>
        </p:txBody>
      </p:sp>
      <p:sp>
        <p:nvSpPr>
          <p:cNvPr id="6" name="Content Placeholder 2">
            <a:extLst>
              <a:ext uri="{FF2B5EF4-FFF2-40B4-BE49-F238E27FC236}">
                <a16:creationId xmlns:a16="http://schemas.microsoft.com/office/drawing/2014/main" id="{87B178FA-BA72-4C3E-A05A-9BDFB5BA4E8F}"/>
              </a:ext>
            </a:extLst>
          </p:cNvPr>
          <p:cNvSpPr txBox="1">
            <a:spLocks/>
          </p:cNvSpPr>
          <p:nvPr/>
        </p:nvSpPr>
        <p:spPr bwMode="auto">
          <a:xfrm>
            <a:off x="331935" y="934893"/>
            <a:ext cx="6350737"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None/>
            </a:pPr>
            <a:r>
              <a:rPr lang="en-US" dirty="0">
                <a:solidFill>
                  <a:srgbClr val="7030A0"/>
                </a:solidFill>
                <a:latin typeface="Arial" panose="020B0604020202020204" pitchFamily="34" charset="0"/>
                <a:cs typeface="Arial" panose="020B0604020202020204" pitchFamily="34" charset="0"/>
              </a:rPr>
              <a:t>2. Những đặc điểm của sóng điện từ.</a:t>
            </a:r>
          </a:p>
          <a:p>
            <a:pPr>
              <a:buFontTx/>
              <a:buNone/>
            </a:pPr>
            <a:endParaRPr lang="en-US" dirty="0">
              <a:solidFill>
                <a:srgbClr val="7030A0"/>
              </a:solidFill>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8FD08911-9F57-4B52-B2AA-3384BAF7B859}"/>
              </a:ext>
            </a:extLst>
          </p:cNvPr>
          <p:cNvGraphicFramePr/>
          <p:nvPr>
            <p:extLst>
              <p:ext uri="{D42A27DB-BD31-4B8C-83A1-F6EECF244321}">
                <p14:modId xmlns:p14="http://schemas.microsoft.com/office/powerpoint/2010/main" val="2691642735"/>
              </p:ext>
            </p:extLst>
          </p:nvPr>
        </p:nvGraphicFramePr>
        <p:xfrm>
          <a:off x="6682672" y="321026"/>
          <a:ext cx="5094787" cy="523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8" name="Group 7">
            <a:extLst>
              <a:ext uri="{FF2B5EF4-FFF2-40B4-BE49-F238E27FC236}">
                <a16:creationId xmlns:a16="http://schemas.microsoft.com/office/drawing/2014/main" id="{5992C5AA-9171-41C1-895A-011570CB058B}"/>
              </a:ext>
            </a:extLst>
          </p:cNvPr>
          <p:cNvGrpSpPr/>
          <p:nvPr/>
        </p:nvGrpSpPr>
        <p:grpSpPr>
          <a:xfrm>
            <a:off x="178741" y="426089"/>
            <a:ext cx="4002119" cy="541687"/>
            <a:chOff x="38033" y="2282878"/>
            <a:chExt cx="6309754" cy="756156"/>
          </a:xfrm>
        </p:grpSpPr>
        <p:grpSp>
          <p:nvGrpSpPr>
            <p:cNvPr id="9" name="Group 70">
              <a:extLst>
                <a:ext uri="{FF2B5EF4-FFF2-40B4-BE49-F238E27FC236}">
                  <a16:creationId xmlns:a16="http://schemas.microsoft.com/office/drawing/2014/main" id="{1EB70608-76E8-4A0F-82D5-8B7C529A704C}"/>
                </a:ext>
              </a:extLst>
            </p:cNvPr>
            <p:cNvGrpSpPr>
              <a:grpSpLocks/>
            </p:cNvGrpSpPr>
            <p:nvPr/>
          </p:nvGrpSpPr>
          <p:grpSpPr bwMode="auto">
            <a:xfrm>
              <a:off x="368181" y="2294628"/>
              <a:ext cx="5979606" cy="693208"/>
              <a:chOff x="607011" y="3430752"/>
              <a:chExt cx="3079218" cy="1335216"/>
            </a:xfrm>
          </p:grpSpPr>
          <p:pic>
            <p:nvPicPr>
              <p:cNvPr id="12" name="Picture 11" descr="empty-green-rectangle">
                <a:extLst>
                  <a:ext uri="{FF2B5EF4-FFF2-40B4-BE49-F238E27FC236}">
                    <a16:creationId xmlns:a16="http://schemas.microsoft.com/office/drawing/2014/main" id="{20468EEC-95FB-4004-933E-4457838FEB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011" y="3430752"/>
                <a:ext cx="3079218"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reen-top-faded">
                <a:extLst>
                  <a:ext uri="{FF2B5EF4-FFF2-40B4-BE49-F238E27FC236}">
                    <a16:creationId xmlns:a16="http://schemas.microsoft.com/office/drawing/2014/main" id="{24E89724-FC74-405A-93A6-FBB4DE20B9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DFC57A54-A576-4CB4-98A9-EF262AC47D12}"/>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 name="Rectangle 1026060">
              <a:extLst>
                <a:ext uri="{FF2B5EF4-FFF2-40B4-BE49-F238E27FC236}">
                  <a16:creationId xmlns:a16="http://schemas.microsoft.com/office/drawing/2014/main" id="{9C64ED4A-1184-477C-8073-2D6683731665}"/>
                </a:ext>
              </a:extLst>
            </p:cNvPr>
            <p:cNvSpPr>
              <a:spLocks noChangeArrowheads="1"/>
            </p:cNvSpPr>
            <p:nvPr/>
          </p:nvSpPr>
          <p:spPr bwMode="auto">
            <a:xfrm>
              <a:off x="1190927" y="2282878"/>
              <a:ext cx="4591740"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800" i="1" dirty="0">
                  <a:solidFill>
                    <a:srgbClr val="FF0000"/>
                  </a:solidFill>
                  <a:cs typeface="Arial" panose="020B0604020202020204" pitchFamily="34" charset="0"/>
                </a:rPr>
                <a:t>Sóng điện từ </a:t>
              </a:r>
              <a:endParaRPr lang="en-US" sz="2800" b="0" i="1" dirty="0">
                <a:solidFill>
                  <a:srgbClr val="FF0000"/>
                </a:solidFill>
                <a:cs typeface="Arial" panose="020B0604020202020204" pitchFamily="34" charset="0"/>
              </a:endParaRPr>
            </a:p>
          </p:txBody>
        </p:sp>
      </p:grpSp>
      <p:pic>
        <p:nvPicPr>
          <p:cNvPr id="14" name="Picture 13" descr="Logo&#10;&#10;Description automatically generated">
            <a:extLst>
              <a:ext uri="{FF2B5EF4-FFF2-40B4-BE49-F238E27FC236}">
                <a16:creationId xmlns:a16="http://schemas.microsoft.com/office/drawing/2014/main" id="{BE7898BE-6525-48CA-A9BF-9A3746667F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39634" y="4545943"/>
            <a:ext cx="1332603" cy="999452"/>
          </a:xfrm>
          <a:prstGeom prst="rect">
            <a:avLst/>
          </a:prstGeom>
        </p:spPr>
      </p:pic>
    </p:spTree>
    <p:extLst>
      <p:ext uri="{BB962C8B-B14F-4D97-AF65-F5344CB8AC3E}">
        <p14:creationId xmlns:p14="http://schemas.microsoft.com/office/powerpoint/2010/main" val="209003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1069</TotalTime>
  <Words>1075</Words>
  <PresentationFormat>Widescreen</PresentationFormat>
  <Paragraphs>133</Paragraphs>
  <Slides>25</Slides>
  <Notes>0</Notes>
  <HiddenSlides>0</HiddenSlides>
  <MMClips>9</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Calibri Light</vt:lpstr>
      <vt:lpstr>Times New Roman</vt:lpstr>
      <vt:lpstr>Wingdings</vt:lpstr>
      <vt:lpstr>Office Theme</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2017-12-07T13:58:03Z</dcterms:created>
  <dcterms:modified xsi:type="dcterms:W3CDTF">2022-01-29T03:09:09Z</dcterms:modified>
</cp:coreProperties>
</file>