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95" r:id="rId8"/>
    <p:sldId id="266" r:id="rId9"/>
    <p:sldId id="267" r:id="rId10"/>
    <p:sldId id="297" r:id="rId11"/>
    <p:sldId id="296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290" r:id="rId21"/>
    <p:sldId id="308" r:id="rId22"/>
    <p:sldId id="309" r:id="rId23"/>
    <p:sldId id="310" r:id="rId24"/>
    <p:sldId id="311" r:id="rId25"/>
    <p:sldId id="307" r:id="rId26"/>
    <p:sldId id="312" r:id="rId27"/>
    <p:sldId id="314" r:id="rId28"/>
    <p:sldId id="315" r:id="rId29"/>
    <p:sldId id="316" r:id="rId30"/>
    <p:sldId id="317" r:id="rId31"/>
    <p:sldId id="318" r:id="rId32"/>
    <p:sldId id="319" r:id="rId33"/>
    <p:sldId id="313" r:id="rId34"/>
    <p:sldId id="320" r:id="rId35"/>
    <p:sldId id="321" r:id="rId36"/>
    <p:sldId id="322" r:id="rId37"/>
    <p:sldId id="323" r:id="rId38"/>
    <p:sldId id="306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3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8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8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3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0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0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6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0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2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DF86-2583-4EB0-A984-2958CC310DA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8ACC-5398-4D1F-B07C-42195E55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40"/>
          <p:cNvSpPr>
            <a:spLocks noChangeArrowheads="1" noChangeShapeType="1" noTextEdit="1"/>
          </p:cNvSpPr>
          <p:nvPr/>
        </p:nvSpPr>
        <p:spPr bwMode="auto">
          <a:xfrm>
            <a:off x="442170" y="1514902"/>
            <a:ext cx="11496341" cy="4194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 KĨ NĂNG VIẾT: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 BÀI VĂN PHÂN TÍCH ĐẶC ĐIỂM NHÂN VẬT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MỘT TÁC PHẨM VĂN HỌC</a:t>
            </a: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3"/>
          <a:srcRect r="52890" b="57091"/>
          <a:stretch>
            <a:fillRect/>
          </a:stretch>
        </p:blipFill>
        <p:spPr bwMode="auto">
          <a:xfrm>
            <a:off x="332988" y="222563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97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846162"/>
            <a:ext cx="11438241" cy="51315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1569" y="1074201"/>
            <a:ext cx="10945505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lót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giễu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ụ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8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73707"/>
            <a:ext cx="11438241" cy="46675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6408" y="1873308"/>
            <a:ext cx="11095630" cy="3487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1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19116"/>
            <a:ext cx="11438241" cy="472212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2760" y="1488736"/>
            <a:ext cx="11122926" cy="3982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  <a:tabLst>
                <a:tab pos="138684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  <a:tabLst>
                <a:tab pos="138684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  <a:tabLst>
                <a:tab pos="138684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5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05470"/>
            <a:ext cx="11438241" cy="465388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558" y="1550260"/>
            <a:ext cx="11313786" cy="3982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38684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phớt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giễu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ki-giắc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60060"/>
            <a:ext cx="11438241" cy="439457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9641" y="1969636"/>
            <a:ext cx="11063785" cy="2837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0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95" y="559558"/>
            <a:ext cx="11532150" cy="577300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3574" y="791570"/>
            <a:ext cx="11088910" cy="5315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4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470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0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54" y="385548"/>
            <a:ext cx="11438241" cy="12146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0486" y="698946"/>
            <a:ext cx="741260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214" y="2524836"/>
            <a:ext cx="11438241" cy="384866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8696" y="2936320"/>
            <a:ext cx="10940955" cy="302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ca.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Cư-rơ-gư-dơ-xtan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Ai-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7569" y="1718913"/>
            <a:ext cx="3209533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4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 animBg="1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037230"/>
            <a:ext cx="11438241" cy="466753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4563" y="1610387"/>
            <a:ext cx="11159319" cy="3521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7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85" y="504968"/>
            <a:ext cx="11477559" cy="581394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3573" y="660290"/>
            <a:ext cx="11081982" cy="5503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hẻm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lót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08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37" y="545910"/>
            <a:ext cx="11491207" cy="57866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6749" y="739506"/>
            <a:ext cx="11081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.?”.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7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57" y="1787857"/>
            <a:ext cx="11640457" cy="462659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348741"/>
            <a:ext cx="4557811" cy="7204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4007" y="415032"/>
            <a:ext cx="443890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 LẠI LÍ THUYẾT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103" y="2361063"/>
            <a:ext cx="11220085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8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1004" y="983356"/>
            <a:ext cx="112064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An-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2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928048"/>
            <a:ext cx="11438241" cy="515885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0585" y="1325461"/>
            <a:ext cx="11022842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giễu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ụ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2288" y="989936"/>
            <a:ext cx="11163869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suối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trẻo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minh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gửi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phố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lớn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chừng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20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037230"/>
            <a:ext cx="11438241" cy="5254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9584" y="1656053"/>
            <a:ext cx="11109278" cy="401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603" y="232012"/>
            <a:ext cx="11627893" cy="645539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5464" y="431450"/>
            <a:ext cx="1117751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091821"/>
            <a:ext cx="11438241" cy="474942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103" y="1726906"/>
            <a:ext cx="111775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Ai-ma-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55" y="1924160"/>
            <a:ext cx="11438241" cy="28525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9641" y="2808751"/>
            <a:ext cx="1085906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5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55" y="545910"/>
            <a:ext cx="11600389" cy="57457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384" y="741108"/>
            <a:ext cx="114095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mực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8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327546"/>
            <a:ext cx="11438241" cy="633256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5977" y="616115"/>
            <a:ext cx="1103649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5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201003"/>
            <a:ext cx="11438241" cy="464024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5953" y="1729001"/>
            <a:ext cx="1102739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Trò chơi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đoán tên các loài hoa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 bố hướng dẫ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nhắm mắt lại và chạm từng bông hoa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Cảm nhận bằng xúc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51" y="259307"/>
            <a:ext cx="11573093" cy="630526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1340" y="517803"/>
            <a:ext cx="112320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5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0419" y="929920"/>
            <a:ext cx="11122925" cy="5127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Trò chơi nhắm mắt để tìm kiếm một vật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++ Người con nhắm mắt vẫn có thể đi mà không chạm vật gì, vẫn biết được bố đứng cách mình bao xa.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++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suýt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7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2347" y="1132988"/>
            <a:ext cx="110637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 chơi ngửi rồi gọi tên các loài hoa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gười con cảm nhận được mùi của các loài hoa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cảm nhận bằng khứu giác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trò chơi ngày càng khó hơn, tạo ra được sự hấp dẫn với đứa con.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Ngôn ngữ: Người bố luôn theo dõi, động viên, khích lệ để con tiến bộ hơn: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=&gt;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34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518615"/>
            <a:ext cx="11438241" cy="577300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9237" y="670393"/>
            <a:ext cx="10849971" cy="546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74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241946"/>
            <a:ext cx="11438241" cy="43399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206" y="1800862"/>
            <a:ext cx="11109278" cy="3145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con)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ồ…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91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1" y="1119116"/>
            <a:ext cx="11627682" cy="4503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4391" y="1801505"/>
            <a:ext cx="11150221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=&gt; Cho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4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206" y="1083808"/>
            <a:ext cx="11300138" cy="482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3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05468"/>
            <a:ext cx="11438241" cy="432634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8823" y="1656696"/>
            <a:ext cx="10968251" cy="2342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con)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307" y="436727"/>
            <a:ext cx="11614037" cy="613496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1527" y="626499"/>
            <a:ext cx="1095460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;... </a:t>
            </a:r>
          </a:p>
          <a:p>
            <a:pPr indent="254000">
              <a:spcBef>
                <a:spcPts val="600"/>
              </a:spcBef>
              <a:spcAft>
                <a:spcPts val="600"/>
              </a:spcAft>
              <a:tabLst>
                <a:tab pos="81153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pPr indent="254000" algn="just">
              <a:spcBef>
                <a:spcPts val="600"/>
              </a:spcBef>
              <a:spcAft>
                <a:spcPts val="600"/>
              </a:spcAft>
              <a:tabLst>
                <a:tab pos="563245" algn="l"/>
                <a:tab pos="55880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pPr indent="25400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800" dirty="0">
                <a:solidFill>
                  <a:srgbClr val="6C24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04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696036"/>
            <a:ext cx="11438241" cy="383502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2414" y="1367604"/>
            <a:ext cx="10863618" cy="2878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4494" y="5202625"/>
            <a:ext cx="8456161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16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281908"/>
            <a:ext cx="4412668" cy="7204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88" y="1744395"/>
            <a:ext cx="11843658" cy="43187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0570" y="368076"/>
            <a:ext cx="383303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 HÀNH VIẾT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103" y="2214009"/>
            <a:ext cx="931857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102" y="3271476"/>
            <a:ext cx="11438029" cy="222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01: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(Ai-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mai-tốp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2" y="286624"/>
            <a:ext cx="11438241" cy="126082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951630"/>
            <a:ext cx="11438241" cy="454764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345" y="348419"/>
            <a:ext cx="11132025" cy="105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01: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bản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tiên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(Ai-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2344" y="2120259"/>
            <a:ext cx="11132025" cy="421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ca.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Cư-rơ-gư-dơ-xtan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Ai-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-ma-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tốp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86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8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52" y="573206"/>
            <a:ext cx="11586740" cy="582759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6278" y="1055568"/>
            <a:ext cx="1105468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34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94" y="1269241"/>
            <a:ext cx="11668627" cy="387596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101" y="2242294"/>
            <a:ext cx="1120481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3" indent="-2286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119116"/>
            <a:ext cx="11438241" cy="472212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0528" y="1709277"/>
            <a:ext cx="11027390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Ngôn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ghé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hay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chả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tập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? …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thích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?”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2800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muốn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đừng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19" y="1487606"/>
            <a:ext cx="11438241" cy="414891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091" y="2066142"/>
            <a:ext cx="11000095" cy="299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suối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trẻo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minh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gửi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phố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lớn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chừng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gũi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8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4162</Words>
  <PresentationFormat>Custom</PresentationFormat>
  <Paragraphs>124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2022-06-20T03:29:20Z</dcterms:created>
  <dcterms:modified xsi:type="dcterms:W3CDTF">2022-08-17T10:13:15Z</dcterms:modified>
</cp:coreProperties>
</file>