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3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0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0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1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0682" y="1583941"/>
            <a:ext cx="7110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8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hông xả r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111" y="6246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36" y="1190844"/>
            <a:ext cx="693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138" y="6427112"/>
            <a:ext cx="762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39165" r="10214" b="15715"/>
          <a:stretch/>
        </p:blipFill>
        <p:spPr>
          <a:xfrm>
            <a:off x="2279737" y="1916482"/>
            <a:ext cx="8505174" cy="4510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88070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799" y="123463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24291" y="1717963"/>
            <a:ext cx="2567709" cy="3796145"/>
            <a:chOff x="9624291" y="1717963"/>
            <a:chExt cx="2567709" cy="3796145"/>
          </a:xfrm>
        </p:grpSpPr>
        <p:sp>
          <p:nvSpPr>
            <p:cNvPr id="4" name="Vertical Scroll 3"/>
            <p:cNvSpPr/>
            <p:nvPr/>
          </p:nvSpPr>
          <p:spPr>
            <a:xfrm>
              <a:off x="9624291" y="1717963"/>
              <a:ext cx="2567709" cy="3796145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62877" y="2346420"/>
              <a:ext cx="185739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6195" y="1603962"/>
            <a:ext cx="3105193" cy="2688771"/>
            <a:chOff x="155242" y="1613584"/>
            <a:chExt cx="3105193" cy="26887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7" t="16700" r="59556" b="70094"/>
            <a:stretch/>
          </p:blipFill>
          <p:spPr>
            <a:xfrm>
              <a:off x="155242" y="1613584"/>
              <a:ext cx="3105193" cy="2679149"/>
            </a:xfrm>
            <a:prstGeom prst="rect">
              <a:avLst/>
            </a:prstGeom>
          </p:spPr>
        </p:pic>
        <p:sp>
          <p:nvSpPr>
            <p:cNvPr id="17" name="Right Triangle 16"/>
            <p:cNvSpPr/>
            <p:nvPr/>
          </p:nvSpPr>
          <p:spPr>
            <a:xfrm rot="16200000">
              <a:off x="2372710" y="3427726"/>
              <a:ext cx="580100" cy="11691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89825" y="1603962"/>
            <a:ext cx="3230378" cy="2688770"/>
            <a:chOff x="3389825" y="1603962"/>
            <a:chExt cx="3230378" cy="26887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39" t="16700" r="40475" b="70161"/>
            <a:stretch/>
          </p:blipFill>
          <p:spPr>
            <a:xfrm>
              <a:off x="3389825" y="1603962"/>
              <a:ext cx="3230376" cy="2688770"/>
            </a:xfrm>
            <a:prstGeom prst="rect">
              <a:avLst/>
            </a:prstGeom>
          </p:spPr>
        </p:pic>
        <p:sp>
          <p:nvSpPr>
            <p:cNvPr id="19" name="Right Triangle 18"/>
            <p:cNvSpPr/>
            <p:nvPr/>
          </p:nvSpPr>
          <p:spPr>
            <a:xfrm>
              <a:off x="3389825" y="3611418"/>
              <a:ext cx="1200648" cy="6722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/>
            <p:cNvSpPr/>
            <p:nvPr/>
          </p:nvSpPr>
          <p:spPr>
            <a:xfrm rot="16200000">
              <a:off x="5687563" y="3350980"/>
              <a:ext cx="672202" cy="119307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49591" y="1585612"/>
            <a:ext cx="3036412" cy="2688771"/>
            <a:chOff x="6749591" y="1585612"/>
            <a:chExt cx="3036412" cy="26887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30" t="16700" r="21335" b="69825"/>
            <a:stretch/>
          </p:blipFill>
          <p:spPr>
            <a:xfrm>
              <a:off x="6749591" y="1585612"/>
              <a:ext cx="3036412" cy="2688771"/>
            </a:xfrm>
            <a:prstGeom prst="rect">
              <a:avLst/>
            </a:prstGeom>
          </p:spPr>
        </p:pic>
        <p:sp>
          <p:nvSpPr>
            <p:cNvPr id="22" name="Right Triangle 21"/>
            <p:cNvSpPr/>
            <p:nvPr/>
          </p:nvSpPr>
          <p:spPr>
            <a:xfrm>
              <a:off x="6749591" y="3611417"/>
              <a:ext cx="1369173" cy="66296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4442" y="4313371"/>
            <a:ext cx="3049776" cy="2575983"/>
            <a:chOff x="1374442" y="4313371"/>
            <a:chExt cx="3049776" cy="25759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6" t="27818" r="49778" b="58788"/>
            <a:stretch/>
          </p:blipFill>
          <p:spPr>
            <a:xfrm>
              <a:off x="1374442" y="4322992"/>
              <a:ext cx="3049776" cy="2566362"/>
            </a:xfrm>
            <a:prstGeom prst="rect">
              <a:avLst/>
            </a:prstGeom>
          </p:spPr>
        </p:pic>
        <p:sp>
          <p:nvSpPr>
            <p:cNvPr id="24" name="Right Triangle 23"/>
            <p:cNvSpPr/>
            <p:nvPr/>
          </p:nvSpPr>
          <p:spPr>
            <a:xfrm rot="5400000">
              <a:off x="1546203" y="4141610"/>
              <a:ext cx="711199" cy="105472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0800000">
              <a:off x="3177308" y="4332105"/>
              <a:ext cx="1246909" cy="55380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8109" y="4309744"/>
            <a:ext cx="2946400" cy="2538336"/>
            <a:chOff x="4498109" y="4309744"/>
            <a:chExt cx="2946400" cy="25383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8" t="27751" r="30507" b="58788"/>
            <a:stretch/>
          </p:blipFill>
          <p:spPr>
            <a:xfrm>
              <a:off x="4498109" y="4322992"/>
              <a:ext cx="2946400" cy="2525088"/>
            </a:xfrm>
            <a:prstGeom prst="rect">
              <a:avLst/>
            </a:prstGeom>
          </p:spPr>
        </p:pic>
        <p:sp>
          <p:nvSpPr>
            <p:cNvPr id="27" name="Right Triangle 26"/>
            <p:cNvSpPr/>
            <p:nvPr/>
          </p:nvSpPr>
          <p:spPr>
            <a:xfrm rot="5400000">
              <a:off x="4744869" y="4070492"/>
              <a:ext cx="576170" cy="105467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 rot="10800000">
              <a:off x="6188364" y="4322991"/>
              <a:ext cx="1256144" cy="58151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889655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632" y="131580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55" y="6244452"/>
            <a:ext cx="111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1" t="56759" r="11828" b="28022"/>
          <a:stretch/>
        </p:blipFill>
        <p:spPr>
          <a:xfrm>
            <a:off x="6861797" y="1917859"/>
            <a:ext cx="5191657" cy="4205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56759" r="49895" b="28022"/>
          <a:stretch/>
        </p:blipFill>
        <p:spPr>
          <a:xfrm>
            <a:off x="851769" y="1941533"/>
            <a:ext cx="5216521" cy="4182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44793" y="5181474"/>
            <a:ext cx="910382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80681" r="70761" b="5313"/>
          <a:stretch/>
        </p:blipFill>
        <p:spPr>
          <a:xfrm>
            <a:off x="4434236" y="554337"/>
            <a:ext cx="2825971" cy="4689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84&quot;&gt;&lt;object type=&quot;3&quot; unique_id=&quot;10085&quot;&gt;&lt;property id=&quot;20148&quot; value=&quot;5&quot;/&gt;&lt;property id=&quot;20300&quot; value=&quot;Slide 1&quot;/&gt;&lt;property id=&quot;20307&quot; value=&quot;257&quot;/&gt;&lt;/object&gt;&lt;object type=&quot;3&quot; unique_id=&quot;10086&quot;&gt;&lt;property id=&quot;20148&quot; value=&quot;5&quot;/&gt;&lt;property id=&quot;20300&quot; value=&quot;Slide 2&quot;/&gt;&lt;property id=&quot;20307&quot; value=&quot;258&quot;/&gt;&lt;/object&gt;&lt;object type=&quot;3&quot; unique_id=&quot;10087&quot;&gt;&lt;property id=&quot;20148&quot; value=&quot;5&quot;/&gt;&lt;property id=&quot;20300&quot; value=&quot;Slide 3&quot;/&gt;&lt;property id=&quot;20307&quot; value=&quot;260&quot;/&gt;&lt;/object&gt;&lt;object type=&quot;3&quot; unique_id=&quot;10088&quot;&gt;&lt;property id=&quot;20148&quot; value=&quot;5&quot;/&gt;&lt;property id=&quot;20300&quot; value=&quot;Slide 4&quot;/&gt;&lt;property id=&quot;20307&quot; value=&quot;261&quot;/&gt;&lt;/object&gt;&lt;object type=&quot;3&quot; unique_id=&quot;10089&quot;&gt;&lt;property id=&quot;20148&quot; value=&quot;5&quot;/&gt;&lt;property id=&quot;20300&quot; value=&quot;Slide 5&quot;/&gt;&lt;property id=&quot;20307&quot; value=&quot;262&quot;/&gt;&lt;/object&gt;&lt;/object&gt;&lt;object type=&quot;8&quot; unique_id=&quot;1009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159</Words>
  <PresentationFormat>Custom</PresentationFormat>
  <Paragraphs>19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2020-08-21T06:37:37Z</dcterms:created>
  <dcterms:modified xsi:type="dcterms:W3CDTF">2020-12-11T23:27:53Z</dcterms:modified>
</cp:coreProperties>
</file>