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1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3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4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0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3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43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B3E8E-A07C-4D07-8614-AA9D2011313B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8438D-0A02-49A0-8CEB-65D044EC2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/>
          </a:bodyPr>
          <a:lstStyle/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CHỦ ĐỀ 4: LÀM QUEN VỚI MỘT SỐ HÌNH KHỐI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-450" r="46844" b="53005"/>
          <a:stretch/>
        </p:blipFill>
        <p:spPr>
          <a:xfrm rot="5400000">
            <a:off x="5526670" y="2972596"/>
            <a:ext cx="2357337" cy="4139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" r="65976" b="53212"/>
          <a:stretch/>
        </p:blipFill>
        <p:spPr>
          <a:xfrm rot="5400000">
            <a:off x="4908676" y="-57585"/>
            <a:ext cx="3593326" cy="413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52851" r="46844" b="6339"/>
          <a:stretch/>
        </p:blipFill>
        <p:spPr>
          <a:xfrm rot="5400000">
            <a:off x="1735187" y="3300277"/>
            <a:ext cx="2320823" cy="350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92"/>
          <a:stretch/>
        </p:blipFill>
        <p:spPr>
          <a:xfrm>
            <a:off x="1142999" y="183178"/>
            <a:ext cx="34927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8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56" t="-67" r="-738" b="50303"/>
          <a:stretch/>
        </p:blipFill>
        <p:spPr>
          <a:xfrm rot="5400000">
            <a:off x="5152505" y="3465022"/>
            <a:ext cx="2849880" cy="35398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-2183" r="25325" b="52762"/>
          <a:stretch/>
        </p:blipFill>
        <p:spPr>
          <a:xfrm rot="5400000">
            <a:off x="5649190" y="408033"/>
            <a:ext cx="2036620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929" b="5656"/>
          <a:stretch/>
        </p:blipFill>
        <p:spPr>
          <a:xfrm>
            <a:off x="1676400" y="3525719"/>
            <a:ext cx="1710164" cy="3106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9862"/>
            <a:ext cx="3749040" cy="18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75" y="1636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14: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56" t="-67" r="2724" b="50303"/>
          <a:stretch/>
        </p:blipFill>
        <p:spPr>
          <a:xfrm rot="5400000">
            <a:off x="5425031" y="3371789"/>
            <a:ext cx="2747355" cy="3928582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79" t="-2183" r="25325" b="52762"/>
          <a:stretch/>
        </p:blipFill>
        <p:spPr>
          <a:xfrm rot="5400000">
            <a:off x="5796674" y="637945"/>
            <a:ext cx="2194560" cy="411907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1" r="65976" b="53212"/>
          <a:stretch/>
        </p:blipFill>
        <p:spPr>
          <a:xfrm rot="5400000">
            <a:off x="1035809" y="1436204"/>
            <a:ext cx="2963487" cy="3014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67" t="4600" r="46844" b="56417"/>
          <a:stretch/>
        </p:blipFill>
        <p:spPr>
          <a:xfrm rot="5400000">
            <a:off x="1456114" y="4106486"/>
            <a:ext cx="2103119" cy="3034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5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7" b="39759"/>
          <a:stretch/>
        </p:blipFill>
        <p:spPr>
          <a:xfrm>
            <a:off x="207818" y="730856"/>
            <a:ext cx="8549711" cy="39817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6401" y="4206975"/>
            <a:ext cx="457199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 Black" pitchFamily="34" charset="0"/>
                <a:cs typeface="Times New Roman" pitchFamily="18" charset="0"/>
              </a:rPr>
              <a:t>A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1396" y="4206974"/>
            <a:ext cx="465192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0" t="36364" r="-3030" b="10706"/>
          <a:stretch/>
        </p:blipFill>
        <p:spPr>
          <a:xfrm>
            <a:off x="98367" y="1483837"/>
            <a:ext cx="8869680" cy="35209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1200" y="3810000"/>
            <a:ext cx="407484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51564" y="3916141"/>
            <a:ext cx="389850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38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0" t="22223" b="17677"/>
          <a:stretch/>
        </p:blipFill>
        <p:spPr>
          <a:xfrm>
            <a:off x="304800" y="990600"/>
            <a:ext cx="8409709" cy="41217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267200" y="2819400"/>
            <a:ext cx="1447800" cy="1447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81400" y="3276600"/>
            <a:ext cx="1600200" cy="914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934200" y="2971800"/>
            <a:ext cx="6858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30" t="82323" b="4950"/>
          <a:stretch/>
        </p:blipFill>
        <p:spPr>
          <a:xfrm>
            <a:off x="304800" y="5112328"/>
            <a:ext cx="8409709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25</Words>
  <PresentationFormat>On-screen Show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CHỦ ĐỀ 4: LÀM QUEN VỚI MỘT SỐ HÌNH KHỐI</vt:lpstr>
      <vt:lpstr>PowerPoint Presentation</vt:lpstr>
      <vt:lpstr>PowerPoint Presentation</vt:lpstr>
      <vt:lpstr>Toán: Bài 14:    Khối lập phương,                         khối hộp chữ nhật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2020-12-06T01:56:32Z</dcterms:created>
  <dcterms:modified xsi:type="dcterms:W3CDTF">2020-12-07T14:59:45Z</dcterms:modified>
</cp:coreProperties>
</file>