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6" r:id="rId4"/>
    <p:sldId id="288" r:id="rId5"/>
    <p:sldId id="281" r:id="rId6"/>
    <p:sldId id="289" r:id="rId7"/>
    <p:sldId id="290" r:id="rId8"/>
    <p:sldId id="285" r:id="rId9"/>
    <p:sldId id="287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MG" initials="O" lastIdx="1" clrIdx="0">
    <p:extLst>
      <p:ext uri="{19B8F6BF-5375-455C-9EA6-DF929625EA0E}">
        <p15:presenceInfo xmlns:p15="http://schemas.microsoft.com/office/powerpoint/2012/main" userId="OM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3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5093-F46B-4E94-A71A-155678F7E65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6E27-8504-4593-AC90-3D5D11D9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2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5093-F46B-4E94-A71A-155678F7E65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6E27-8504-4593-AC90-3D5D11D9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3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5093-F46B-4E94-A71A-155678F7E65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6E27-8504-4593-AC90-3D5D11D9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0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5093-F46B-4E94-A71A-155678F7E65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6E27-8504-4593-AC90-3D5D11D9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5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5093-F46B-4E94-A71A-155678F7E65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6E27-8504-4593-AC90-3D5D11D9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7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5093-F46B-4E94-A71A-155678F7E65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6E27-8504-4593-AC90-3D5D11D9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3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5093-F46B-4E94-A71A-155678F7E65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6E27-8504-4593-AC90-3D5D11D9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9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5093-F46B-4E94-A71A-155678F7E65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6E27-8504-4593-AC90-3D5D11D9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4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5093-F46B-4E94-A71A-155678F7E65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6E27-8504-4593-AC90-3D5D11D9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5093-F46B-4E94-A71A-155678F7E65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6E27-8504-4593-AC90-3D5D11D9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3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5093-F46B-4E94-A71A-155678F7E65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6E27-8504-4593-AC90-3D5D11D9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3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75093-F46B-4E94-A71A-155678F7E65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C6E27-8504-4593-AC90-3D5D11D9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4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hyperlink" Target="https://bit.ly/3tRblro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3.wdp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5.jpeg"/><Relationship Id="rId12" Type="http://schemas.openxmlformats.org/officeDocument/2006/relationships/image" Target="../media/image1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11" Type="http://schemas.openxmlformats.org/officeDocument/2006/relationships/image" Target="../media/image17.jpg"/><Relationship Id="rId5" Type="http://schemas.openxmlformats.org/officeDocument/2006/relationships/image" Target="../media/image3.png"/><Relationship Id="rId10" Type="http://schemas.openxmlformats.org/officeDocument/2006/relationships/image" Target="../media/image16.jpg"/><Relationship Id="rId4" Type="http://schemas.microsoft.com/office/2007/relationships/hdphoto" Target="../media/hdphoto3.wdp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12" Type="http://schemas.openxmlformats.org/officeDocument/2006/relationships/image" Target="../media/image22.png"/><Relationship Id="rId2" Type="http://schemas.microsoft.com/office/2007/relationships/media" Target="../media/media1.m4a"/><Relationship Id="rId1" Type="http://schemas.openxmlformats.org/officeDocument/2006/relationships/tags" Target="../tags/tag8.xml"/><Relationship Id="rId6" Type="http://schemas.microsoft.com/office/2007/relationships/hdphoto" Target="../media/hdphoto4.wdp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90A29-6E6C-83F0-FF35-281AD8534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44" y="1838036"/>
            <a:ext cx="10319099" cy="24568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545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166">
        <p:fade/>
      </p:transition>
    </mc:Choice>
    <mc:Fallback xmlns="">
      <p:transition spd="med" advTm="18166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ình Nền Máy Tính Chất, Ảnh Hình Nền Đẹp, Ngầu, Ý Nghĩa Full HD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08"/>
          <a:stretch/>
        </p:blipFill>
        <p:spPr bwMode="auto">
          <a:xfrm>
            <a:off x="0" y="0"/>
            <a:ext cx="12192000" cy="20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42371" y="701473"/>
            <a:ext cx="773801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BÀI HỌC SAU</a:t>
            </a:r>
          </a:p>
        </p:txBody>
      </p:sp>
      <p:pic>
        <p:nvPicPr>
          <p:cNvPr id="2056" name="Picture 8" descr="Trẻ Em, Mầm Non, Đọc Sách, Học Tập, Cô Bé, Tải hình PNG 345 -  Free.Vector6.co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2" b="3589"/>
          <a:stretch/>
        </p:blipFill>
        <p:spPr bwMode="auto">
          <a:xfrm>
            <a:off x="1141628" y="2716253"/>
            <a:ext cx="1462088" cy="1499286"/>
          </a:xfrm>
          <a:prstGeom prst="rect">
            <a:avLst/>
          </a:prstGeom>
          <a:noFill/>
          <a:ln w="635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ộ 10 cọ vẽ màu nước, sơn dầu chuyên nghiệp | Shope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28" y="4747053"/>
            <a:ext cx="1462087" cy="1462088"/>
          </a:xfrm>
          <a:prstGeom prst="rect">
            <a:avLst/>
          </a:prstGeom>
          <a:noFill/>
          <a:ln w="635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ộ họa cụ vẽ Màu nước full option | Shopee Việt Na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7" b="20572"/>
          <a:stretch/>
        </p:blipFill>
        <p:spPr bwMode="auto">
          <a:xfrm>
            <a:off x="3530147" y="4314699"/>
            <a:ext cx="3641510" cy="194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097" y="4643880"/>
            <a:ext cx="783907" cy="1285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92E524-0366-B3D8-04FC-EB49416BF5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45" y="2716253"/>
            <a:ext cx="6964219" cy="9413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4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1609">
        <p14:prism isInverted="1"/>
      </p:transition>
    </mc:Choice>
    <mc:Fallback xmlns="">
      <p:transition spd="slow" advTm="216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9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4477">
        <p14:prism/>
      </p:transition>
    </mc:Choice>
    <mc:Fallback xmlns="">
      <p:transition spd="slow" advTm="14477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10EEC2-1F93-5D7A-D650-F50EAD7DB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1" y="975149"/>
            <a:ext cx="11647295" cy="49077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853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3274">
        <p14:flip dir="r"/>
      </p:transition>
    </mc:Choice>
    <mc:Fallback xmlns="">
      <p:transition spd="slow" advTm="3327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09198" y="-501116"/>
            <a:ext cx="14010467" cy="16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38557" y="294603"/>
            <a:ext cx="10529459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Bài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15: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NGÀNH, NGHỀ LIÊN QUAN ĐẾN NGHỆ THUẬT TẠO HÌNH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Thời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lượng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2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tiết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–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Thực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hiện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tiết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2)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927" y="1167337"/>
            <a:ext cx="2447925" cy="88300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898" y="317016"/>
            <a:ext cx="732643" cy="547083"/>
          </a:xfrm>
          <a:prstGeom prst="round2DiagRect">
            <a:avLst>
              <a:gd name="adj1" fmla="val 35180"/>
              <a:gd name="adj2" fmla="val 0"/>
            </a:avLst>
          </a:prstGeom>
          <a:noFill/>
          <a:ln w="508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069414" y="4805946"/>
            <a:ext cx="383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Bố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cục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người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chữ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nhật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cân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đối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AD77D7-E698-8D17-6725-64BC463379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656" y="2050338"/>
            <a:ext cx="4383360" cy="6561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012A5FC-8D1B-837D-C594-0087E650CC9C}"/>
              </a:ext>
            </a:extLst>
          </p:cNvPr>
          <p:cNvSpPr txBox="1"/>
          <p:nvPr/>
        </p:nvSpPr>
        <p:spPr>
          <a:xfrm>
            <a:off x="8009379" y="2833985"/>
            <a:ext cx="38377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Em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biết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những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công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việc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nào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liên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đến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mĩ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thuật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tạo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hình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Trong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công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việc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liên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đến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mĩ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thuật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tạo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hình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em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thích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công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việc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nào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nhất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?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Vì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sao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7984045-4C32-BDC5-0F95-5F249A5975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7" y="1682231"/>
            <a:ext cx="6730298" cy="4597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399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1190">
        <p14:gallery dir="l"/>
      </p:transition>
    </mc:Choice>
    <mc:Fallback xmlns="">
      <p:transition spd="slow" advTm="511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nip Diagonal Corner Rectangle 18"/>
          <p:cNvSpPr/>
          <p:nvPr/>
        </p:nvSpPr>
        <p:spPr>
          <a:xfrm>
            <a:off x="7867459" y="4352132"/>
            <a:ext cx="4313732" cy="137309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36908" y="-480447"/>
            <a:ext cx="14010467" cy="16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38557" y="294603"/>
            <a:ext cx="105294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</a:rPr>
              <a:t>Bài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</a:rPr>
              <a:t> 13 ĐỀ TÀI GIA ĐÌNH TRONG SÁNG TẠO MĨ THUẬT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927" y="1167337"/>
            <a:ext cx="2447925" cy="88300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898" y="317016"/>
            <a:ext cx="732643" cy="547083"/>
          </a:xfrm>
          <a:prstGeom prst="round2DiagRect">
            <a:avLst>
              <a:gd name="adj1" fmla="val 35180"/>
              <a:gd name="adj2" fmla="val 0"/>
            </a:avLst>
          </a:prstGeom>
          <a:noFill/>
          <a:ln w="508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0551" y="7011996"/>
            <a:ext cx="1821223" cy="24268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13138F-060D-7CE0-43F1-DEB02E22A9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656" y="2050338"/>
            <a:ext cx="4383360" cy="656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35AC2F-168E-1382-6076-5A5B17F5E4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6" y="1188006"/>
            <a:ext cx="5363037" cy="56131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4E42A4-F5E6-CABF-F786-608909EB1614}"/>
              </a:ext>
            </a:extLst>
          </p:cNvPr>
          <p:cNvSpPr txBox="1"/>
          <p:nvPr/>
        </p:nvSpPr>
        <p:spPr>
          <a:xfrm>
            <a:off x="7898546" y="2888077"/>
            <a:ext cx="38377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Lĩnh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vực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mĩ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thuật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tạo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hình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có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nhiều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ngành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như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Hội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hoạ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Điêu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khắc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Đồ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hoạ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tranh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với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tên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gọi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ngành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nhề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chung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như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hoạ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sĩ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nhà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điêu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khắc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…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545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262">
        <p:fade/>
      </p:transition>
    </mc:Choice>
    <mc:Fallback xmlns="">
      <p:transition spd="med" advTm="442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926" y="1173075"/>
            <a:ext cx="2721731" cy="91698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36908" y="-480447"/>
            <a:ext cx="14010467" cy="16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38557" y="294603"/>
            <a:ext cx="105294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</a:rPr>
              <a:t>Bài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</a:rPr>
              <a:t> 13 ĐỀ TÀI GIA ĐÌNH TRONG SÁNG TẠO MĨ THUẬT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898" y="317016"/>
            <a:ext cx="732643" cy="547083"/>
          </a:xfrm>
          <a:prstGeom prst="round2DiagRect">
            <a:avLst>
              <a:gd name="adj1" fmla="val 35180"/>
              <a:gd name="adj2" fmla="val 0"/>
            </a:avLst>
          </a:prstGeom>
          <a:noFill/>
          <a:ln w="508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9685EF-E5E4-C57B-8F6C-601243F2E0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664" y="2281385"/>
            <a:ext cx="4442691" cy="30710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9235A5-276C-C2F2-74E9-D926E6C3FC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4857"/>
            <a:ext cx="6444906" cy="3846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34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704">
        <p14:gallery dir="l"/>
      </p:transition>
    </mc:Choice>
    <mc:Fallback xmlns="">
      <p:transition spd="slow" advTm="607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926" y="1173075"/>
            <a:ext cx="2721731" cy="91698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36908" y="-480447"/>
            <a:ext cx="14010467" cy="16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38557" y="294603"/>
            <a:ext cx="105294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</a:rPr>
              <a:t>Bài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</a:rPr>
              <a:t> 13 ĐỀ TÀI GIA ĐÌNH TRONG SÁNG TẠO MĨ THUẬT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898" y="317016"/>
            <a:ext cx="732643" cy="547083"/>
          </a:xfrm>
          <a:prstGeom prst="round2DiagRect">
            <a:avLst>
              <a:gd name="adj1" fmla="val 35180"/>
              <a:gd name="adj2" fmla="val 0"/>
            </a:avLst>
          </a:prstGeom>
          <a:noFill/>
          <a:ln w="508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3D0BE0-E88C-07D0-8869-60B826ACDD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567709"/>
            <a:ext cx="9158071" cy="1989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776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406">
        <p:fade/>
      </p:transition>
    </mc:Choice>
    <mc:Fallback xmlns="">
      <p:transition spd="med" advTm="24406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926" y="1173075"/>
            <a:ext cx="2721731" cy="91698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36908" y="-480447"/>
            <a:ext cx="14010467" cy="16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38557" y="294603"/>
            <a:ext cx="105294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</a:rPr>
              <a:t>Bài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</a:rPr>
              <a:t> 13 ĐỀ TÀI GIA ĐÌNH TRONG SÁNG TẠO MĨ THUẬT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898" y="317016"/>
            <a:ext cx="732643" cy="547083"/>
          </a:xfrm>
          <a:prstGeom prst="round2DiagRect">
            <a:avLst>
              <a:gd name="adj1" fmla="val 35180"/>
              <a:gd name="adj2" fmla="val 0"/>
            </a:avLst>
          </a:prstGeom>
          <a:noFill/>
          <a:ln w="508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7926" y="2090057"/>
            <a:ext cx="4486275" cy="38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9938" y="7307096"/>
            <a:ext cx="4848225" cy="3457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0E4685-BB32-ABFA-574E-8DC6041D9D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57" y="1662342"/>
            <a:ext cx="5227416" cy="17025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A55BE7-EA87-36F0-3585-DB9CD5438F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93" y="3824997"/>
            <a:ext cx="2871601" cy="21509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FEF2B4E-4FE5-D9D0-AEF2-D3A2E3BA4E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83" y="3824997"/>
            <a:ext cx="3560443" cy="199384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595A693-6E75-BD20-AB73-96985CC2F99E}"/>
              </a:ext>
            </a:extLst>
          </p:cNvPr>
          <p:cNvSpPr txBox="1"/>
          <p:nvPr/>
        </p:nvSpPr>
        <p:spPr>
          <a:xfrm>
            <a:off x="8146473" y="2419926"/>
            <a:ext cx="1625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11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517">
        <p:fade/>
      </p:transition>
    </mc:Choice>
    <mc:Fallback xmlns="">
      <p:transition spd="med" advTm="25517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927" y="1181189"/>
            <a:ext cx="2828925" cy="100407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36908" y="-480447"/>
            <a:ext cx="14010467" cy="16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38557" y="294603"/>
            <a:ext cx="105294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</a:rPr>
              <a:t>Bài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</a:rPr>
              <a:t> 13 ĐỀ TÀI GIA ĐÌNH TRONG SÁNG TẠO MĨ THUẬT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898" y="317016"/>
            <a:ext cx="732643" cy="547083"/>
          </a:xfrm>
          <a:prstGeom prst="round2DiagRect">
            <a:avLst>
              <a:gd name="adj1" fmla="val 35180"/>
              <a:gd name="adj2" fmla="val 0"/>
            </a:avLst>
          </a:prstGeom>
          <a:noFill/>
          <a:ln w="508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62114" y="6096000"/>
            <a:ext cx="609600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09EEF5-A155-B71D-C25A-2BAAFA7C94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56" y="4672740"/>
            <a:ext cx="10430080" cy="18682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E84D2E-0452-D9D9-ED93-1B8E131FFF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19" y="1188006"/>
            <a:ext cx="5624945" cy="34847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24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945">
        <p14:gallery dir="l"/>
      </p:transition>
    </mc:Choice>
    <mc:Fallback xmlns="">
      <p:transition spd="slow" advTm="409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01" y="1149913"/>
            <a:ext cx="2695575" cy="110940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36908" y="-480447"/>
            <a:ext cx="14010467" cy="16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38557" y="294603"/>
            <a:ext cx="105294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</a:rPr>
              <a:t>Bài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</a:rPr>
              <a:t> 13 ĐỀ TÀI GIA ĐÌNH TRONG SÁNG TẠO MĨ THUẬT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898" y="317016"/>
            <a:ext cx="732643" cy="547083"/>
          </a:xfrm>
          <a:prstGeom prst="round2DiagRect">
            <a:avLst>
              <a:gd name="adj1" fmla="val 35180"/>
              <a:gd name="adj2" fmla="val 0"/>
            </a:avLst>
          </a:prstGeom>
          <a:noFill/>
          <a:ln w="508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F1A697-3FF6-CE27-8948-254F5FDA6770}"/>
              </a:ext>
            </a:extLst>
          </p:cNvPr>
          <p:cNvSpPr txBox="1"/>
          <p:nvPr/>
        </p:nvSpPr>
        <p:spPr>
          <a:xfrm>
            <a:off x="1985819" y="3244334"/>
            <a:ext cx="863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Em </a:t>
            </a:r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thể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1 </a:t>
            </a:r>
            <a:r>
              <a:rPr lang="en-US" sz="2400" b="1" dirty="0" err="1"/>
              <a:t>tác</a:t>
            </a:r>
            <a:r>
              <a:rPr lang="en-US" sz="2400" b="1" dirty="0"/>
              <a:t>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ngành</a:t>
            </a:r>
            <a:r>
              <a:rPr lang="en-US" sz="2400" b="1" dirty="0"/>
              <a:t> </a:t>
            </a:r>
            <a:r>
              <a:rPr lang="en-US" sz="2400" b="1" dirty="0" err="1"/>
              <a:t>nghề</a:t>
            </a:r>
            <a:r>
              <a:rPr lang="en-US" sz="2400" b="1" dirty="0"/>
              <a:t> </a:t>
            </a:r>
            <a:r>
              <a:rPr lang="en-US" sz="2400" b="1" dirty="0" err="1"/>
              <a:t>mà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yêu</a:t>
            </a:r>
            <a:r>
              <a:rPr lang="en-US" sz="2400" b="1" dirty="0"/>
              <a:t> </a:t>
            </a:r>
            <a:r>
              <a:rPr lang="en-US" sz="2400" b="1" dirty="0" err="1"/>
              <a:t>thích</a:t>
            </a:r>
            <a:r>
              <a:rPr lang="en-US" sz="2400" b="1" dirty="0"/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622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6213">
        <p14:gallery dir="l"/>
      </p:transition>
    </mc:Choice>
    <mc:Fallback xmlns="">
      <p:transition spd="slow" advTm="262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|3.7|9.3|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9|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5|8|14.1|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8|9.8|2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7.4|5.1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|16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7982</TotalTime>
  <Words>195</Words>
  <PresentationFormat>Widescreen</PresentationFormat>
  <Paragraphs>16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UTM Netmuc KT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2022-09-08T01:48:02Z</dcterms:created>
  <dcterms:modified xsi:type="dcterms:W3CDTF">2023-08-17T09:21:13Z</dcterms:modified>
</cp:coreProperties>
</file>