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D3CE96-F463-4F72-A612-24095A00AAB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3251319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D3CE96-F463-4F72-A612-24095A00AAB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3869277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D3CE96-F463-4F72-A612-24095A00AAB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1979330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D3CE96-F463-4F72-A612-24095A00AAB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1767629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D3CE96-F463-4F72-A612-24095A00AAB3}"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683129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D3CE96-F463-4F72-A612-24095A00AAB3}"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3465052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D3CE96-F463-4F72-A612-24095A00AAB3}" type="datetimeFigureOut">
              <a:rPr lang="en-US" smtClean="0"/>
              <a:t>5/7/2022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98806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D3CE96-F463-4F72-A612-24095A00AAB3}" type="datetimeFigureOut">
              <a:rPr lang="en-US" smtClean="0"/>
              <a:t>5/7/2022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2115998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3CE96-F463-4F72-A612-24095A00AAB3}" type="datetimeFigureOut">
              <a:rPr lang="en-US" smtClean="0"/>
              <a:t>5/7/2022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3805761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D3CE96-F463-4F72-A612-24095A00AAB3}"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1201076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D3CE96-F463-4F72-A612-24095A00AAB3}"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07530-20CD-469F-81E2-4F9B3076144E}" type="slidenum">
              <a:rPr lang="en-US" smtClean="0"/>
              <a:t>‹#›</a:t>
            </a:fld>
            <a:endParaRPr lang="en-US"/>
          </a:p>
        </p:txBody>
      </p:sp>
    </p:spTree>
    <p:extLst>
      <p:ext uri="{BB962C8B-B14F-4D97-AF65-F5344CB8AC3E}">
        <p14:creationId xmlns:p14="http://schemas.microsoft.com/office/powerpoint/2010/main" val="231083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D3CE96-F463-4F72-A612-24095A00AAB3}" type="datetimeFigureOut">
              <a:rPr lang="en-US" smtClean="0"/>
              <a:t>5/7/2022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07530-20CD-469F-81E2-4F9B3076144E}" type="slidenum">
              <a:rPr lang="en-US" smtClean="0"/>
              <a:t>‹#›</a:t>
            </a:fld>
            <a:endParaRPr lang="en-US"/>
          </a:p>
        </p:txBody>
      </p:sp>
    </p:spTree>
    <p:extLst>
      <p:ext uri="{BB962C8B-B14F-4D97-AF65-F5344CB8AC3E}">
        <p14:creationId xmlns:p14="http://schemas.microsoft.com/office/powerpoint/2010/main" val="155721186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8915400" cy="7109639"/>
          </a:xfrm>
          <a:prstGeom prst="rect">
            <a:avLst/>
          </a:prstGeom>
          <a:noFill/>
        </p:spPr>
        <p:txBody>
          <a:bodyPr wrap="square" rtlCol="0">
            <a:spAutoFit/>
          </a:bodyPr>
          <a:lstStyle/>
          <a:p>
            <a:r>
              <a:rPr lang="en-GB" sz="2400" b="1" dirty="0"/>
              <a:t>Question 1. </a:t>
            </a:r>
            <a:r>
              <a:rPr lang="en-GB" sz="2400" dirty="0"/>
              <a:t>Today's weather will be a ______ of yesterday.</a:t>
            </a:r>
            <a:endParaRPr lang="en-US" sz="2400" dirty="0" smtClean="0">
              <a:effectLst/>
            </a:endParaRPr>
          </a:p>
          <a:p>
            <a:r>
              <a:rPr lang="en-GB" sz="2400" b="1" dirty="0"/>
              <a:t>A. </a:t>
            </a:r>
            <a:r>
              <a:rPr lang="en-GB" sz="2400" dirty="0"/>
              <a:t>continuity	</a:t>
            </a:r>
            <a:r>
              <a:rPr lang="en-GB" sz="2400" b="1" dirty="0"/>
              <a:t>B. </a:t>
            </a:r>
            <a:r>
              <a:rPr lang="en-GB" sz="2400" dirty="0"/>
              <a:t>continuing	</a:t>
            </a:r>
            <a:r>
              <a:rPr lang="en-GB" sz="2400" b="1" dirty="0"/>
              <a:t>C. </a:t>
            </a:r>
            <a:r>
              <a:rPr lang="en-GB" sz="2400" dirty="0"/>
              <a:t>continuation	</a:t>
            </a:r>
            <a:r>
              <a:rPr lang="en-GB" sz="2400" b="1" dirty="0"/>
              <a:t>D. </a:t>
            </a:r>
            <a:r>
              <a:rPr lang="en-GB" sz="2400" dirty="0"/>
              <a:t>continual</a:t>
            </a:r>
            <a:endParaRPr lang="en-US" sz="2400" dirty="0" smtClean="0">
              <a:effectLst/>
            </a:endParaRPr>
          </a:p>
          <a:p>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dirty="0" err="1"/>
              <a:t>Từ</a:t>
            </a:r>
            <a:r>
              <a:rPr lang="en-GB" sz="2400" dirty="0"/>
              <a:t> </a:t>
            </a:r>
            <a:r>
              <a:rPr lang="en-GB" sz="2400" dirty="0" err="1" smtClean="0"/>
              <a:t>loại</a:t>
            </a:r>
            <a:r>
              <a:rPr lang="en-US" sz="2400" dirty="0"/>
              <a:t> </a:t>
            </a:r>
            <a:r>
              <a:rPr lang="en-US" sz="2400" dirty="0" smtClean="0"/>
              <a:t> </a:t>
            </a:r>
            <a:r>
              <a:rPr lang="en-GB" sz="2400" b="1" dirty="0" err="1" smtClean="0"/>
              <a:t>Giải</a:t>
            </a:r>
            <a:r>
              <a:rPr lang="en-GB" sz="2400" b="1" dirty="0" smtClean="0"/>
              <a:t> </a:t>
            </a:r>
            <a:r>
              <a:rPr lang="en-GB" sz="2400" b="1" dirty="0" err="1"/>
              <a:t>thích</a:t>
            </a:r>
            <a:r>
              <a:rPr lang="en-GB" sz="2400" b="1" dirty="0"/>
              <a:t>:</a:t>
            </a:r>
            <a:endParaRPr lang="en-US" sz="2400" dirty="0" smtClean="0">
              <a:effectLst/>
            </a:endParaRPr>
          </a:p>
          <a:p>
            <a:r>
              <a:rPr lang="en-GB" sz="2400" dirty="0"/>
              <a:t>continuity (n): </a:t>
            </a:r>
            <a:r>
              <a:rPr lang="en-GB" sz="2400" dirty="0" err="1"/>
              <a:t>sự</a:t>
            </a:r>
            <a:r>
              <a:rPr lang="en-GB" sz="2400" dirty="0"/>
              <a:t> </a:t>
            </a:r>
            <a:r>
              <a:rPr lang="en-GB" sz="2400" dirty="0" err="1"/>
              <a:t>liên</a:t>
            </a:r>
            <a:r>
              <a:rPr lang="en-GB" sz="2400" dirty="0"/>
              <a:t> </a:t>
            </a:r>
            <a:r>
              <a:rPr lang="en-GB" sz="2400" dirty="0" err="1"/>
              <a:t>tục</a:t>
            </a:r>
            <a:r>
              <a:rPr lang="en-GB" sz="2400" dirty="0"/>
              <a:t>; </a:t>
            </a:r>
            <a:r>
              <a:rPr lang="en-GB" sz="2400" dirty="0" err="1"/>
              <a:t>tính</a:t>
            </a:r>
            <a:r>
              <a:rPr lang="en-GB" sz="2400" dirty="0"/>
              <a:t> </a:t>
            </a:r>
            <a:r>
              <a:rPr lang="en-GB" sz="2400" dirty="0" err="1"/>
              <a:t>liên</a:t>
            </a:r>
            <a:r>
              <a:rPr lang="en-GB" sz="2400" dirty="0"/>
              <a:t> </a:t>
            </a:r>
            <a:r>
              <a:rPr lang="en-GB" sz="2400" dirty="0" err="1" smtClean="0"/>
              <a:t>tục</a:t>
            </a:r>
            <a:r>
              <a:rPr lang="en-GB" sz="2400" dirty="0"/>
              <a:t> </a:t>
            </a:r>
            <a:r>
              <a:rPr lang="en-GB" sz="2400" dirty="0" smtClean="0"/>
              <a:t> </a:t>
            </a:r>
            <a:r>
              <a:rPr lang="en-GB" sz="2400" dirty="0" smtClean="0"/>
              <a:t>continuing </a:t>
            </a:r>
            <a:r>
              <a:rPr lang="en-GB" sz="2400" dirty="0"/>
              <a:t>(</a:t>
            </a:r>
            <a:r>
              <a:rPr lang="en-GB" sz="2400" dirty="0" err="1"/>
              <a:t>danh</a:t>
            </a:r>
            <a:r>
              <a:rPr lang="en-GB" sz="2400" dirty="0"/>
              <a:t> </a:t>
            </a:r>
            <a:r>
              <a:rPr lang="en-GB" sz="2400" dirty="0" err="1"/>
              <a:t>động</a:t>
            </a:r>
            <a:r>
              <a:rPr lang="en-GB" sz="2400" dirty="0"/>
              <a:t> </a:t>
            </a:r>
            <a:r>
              <a:rPr lang="en-GB" sz="2400" dirty="0" err="1"/>
              <a:t>từ</a:t>
            </a:r>
            <a:r>
              <a:rPr lang="en-GB" sz="2400" dirty="0"/>
              <a:t>): </a:t>
            </a:r>
            <a:r>
              <a:rPr lang="en-GB" sz="2400" dirty="0" err="1"/>
              <a:t>tiếp</a:t>
            </a:r>
            <a:r>
              <a:rPr lang="en-GB" sz="2400" dirty="0"/>
              <a:t> </a:t>
            </a:r>
            <a:r>
              <a:rPr lang="en-GB" sz="2400" dirty="0" err="1"/>
              <a:t>tục</a:t>
            </a:r>
            <a:endParaRPr lang="en-US" sz="2400" dirty="0" smtClean="0">
              <a:effectLst/>
            </a:endParaRPr>
          </a:p>
          <a:p>
            <a:r>
              <a:rPr lang="en-GB" sz="2400" dirty="0"/>
              <a:t>continuation (n): </a:t>
            </a:r>
            <a:r>
              <a:rPr lang="en-GB" sz="2400" dirty="0" err="1"/>
              <a:t>sự</a:t>
            </a:r>
            <a:r>
              <a:rPr lang="en-GB" sz="2400" dirty="0"/>
              <a:t> </a:t>
            </a:r>
            <a:r>
              <a:rPr lang="en-GB" sz="2400" dirty="0" err="1"/>
              <a:t>tiếp</a:t>
            </a:r>
            <a:r>
              <a:rPr lang="en-GB" sz="2400" dirty="0"/>
              <a:t> </a:t>
            </a:r>
            <a:r>
              <a:rPr lang="en-GB" sz="2400" dirty="0" err="1"/>
              <a:t>tục</a:t>
            </a:r>
            <a:r>
              <a:rPr lang="en-GB" sz="2400" dirty="0"/>
              <a:t>, </a:t>
            </a:r>
            <a:r>
              <a:rPr lang="en-GB" sz="2400" dirty="0" err="1"/>
              <a:t>phần</a:t>
            </a:r>
            <a:r>
              <a:rPr lang="en-GB" sz="2400" dirty="0"/>
              <a:t> </a:t>
            </a:r>
            <a:r>
              <a:rPr lang="en-GB" sz="2400" dirty="0" err="1"/>
              <a:t>kéo</a:t>
            </a:r>
            <a:r>
              <a:rPr lang="en-GB" sz="2400" dirty="0"/>
              <a:t> </a:t>
            </a:r>
            <a:r>
              <a:rPr lang="en-GB" sz="2400" dirty="0" err="1"/>
              <a:t>dài</a:t>
            </a:r>
            <a:r>
              <a:rPr lang="en-GB" sz="2400" dirty="0"/>
              <a:t> </a:t>
            </a:r>
            <a:r>
              <a:rPr lang="en-GB" sz="2400" dirty="0" err="1"/>
              <a:t>thêm</a:t>
            </a:r>
            <a:r>
              <a:rPr lang="en-GB" sz="2400" dirty="0"/>
              <a:t>	continual (a): </a:t>
            </a:r>
            <a:r>
              <a:rPr lang="en-GB" sz="2400" dirty="0" err="1"/>
              <a:t>liên</a:t>
            </a:r>
            <a:r>
              <a:rPr lang="en-GB" sz="2400" dirty="0"/>
              <a:t> </a:t>
            </a:r>
            <a:r>
              <a:rPr lang="en-GB" sz="2400" dirty="0" err="1"/>
              <a:t>tục</a:t>
            </a:r>
            <a:r>
              <a:rPr lang="en-GB" sz="2400" dirty="0"/>
              <a:t>, </a:t>
            </a:r>
            <a:r>
              <a:rPr lang="en-GB" sz="2400" dirty="0" err="1"/>
              <a:t>không</a:t>
            </a:r>
            <a:r>
              <a:rPr lang="en-GB" sz="2400" dirty="0"/>
              <a:t> </a:t>
            </a:r>
            <a:r>
              <a:rPr lang="en-GB" sz="2400" dirty="0" err="1"/>
              <a:t>ngớt</a:t>
            </a:r>
            <a:endParaRPr lang="en-US" sz="2400" dirty="0" smtClean="0">
              <a:effectLst/>
            </a:endParaRPr>
          </a:p>
          <a:p>
            <a:r>
              <a:rPr lang="en-GB" sz="2400" b="1" dirty="0" err="1"/>
              <a:t>Tạm</a:t>
            </a:r>
            <a:r>
              <a:rPr lang="en-GB" sz="2400" b="1" dirty="0"/>
              <a:t> </a:t>
            </a:r>
            <a:r>
              <a:rPr lang="en-GB" sz="2400" b="1" dirty="0" err="1"/>
              <a:t>dịch</a:t>
            </a:r>
            <a:r>
              <a:rPr lang="en-GB" sz="2400" b="1" dirty="0"/>
              <a:t>: </a:t>
            </a:r>
            <a:r>
              <a:rPr lang="en-GB" sz="2400" dirty="0" err="1"/>
              <a:t>Thời</a:t>
            </a:r>
            <a:r>
              <a:rPr lang="en-GB" sz="2400" dirty="0"/>
              <a:t> </a:t>
            </a:r>
            <a:r>
              <a:rPr lang="en-GB" sz="2400" dirty="0" err="1"/>
              <a:t>tiết</a:t>
            </a:r>
            <a:r>
              <a:rPr lang="en-GB" sz="2400" dirty="0"/>
              <a:t> </a:t>
            </a:r>
            <a:r>
              <a:rPr lang="en-GB" sz="2400" dirty="0" err="1"/>
              <a:t>hôm</a:t>
            </a:r>
            <a:r>
              <a:rPr lang="en-GB" sz="2400" dirty="0"/>
              <a:t> nay </a:t>
            </a:r>
            <a:r>
              <a:rPr lang="en-GB" sz="2400" dirty="0" err="1"/>
              <a:t>sẽ</a:t>
            </a:r>
            <a:r>
              <a:rPr lang="en-GB" sz="2400" dirty="0"/>
              <a:t> </a:t>
            </a:r>
            <a:r>
              <a:rPr lang="en-GB" sz="2400" dirty="0" err="1"/>
              <a:t>là</a:t>
            </a:r>
            <a:r>
              <a:rPr lang="en-GB" sz="2400" dirty="0"/>
              <a:t> </a:t>
            </a:r>
            <a:r>
              <a:rPr lang="en-GB" sz="2400" dirty="0" err="1"/>
              <a:t>sự</a:t>
            </a:r>
            <a:r>
              <a:rPr lang="en-GB" sz="2400" dirty="0"/>
              <a:t> </a:t>
            </a:r>
            <a:r>
              <a:rPr lang="en-GB" sz="2400" dirty="0" err="1"/>
              <a:t>tiếp</a:t>
            </a:r>
            <a:r>
              <a:rPr lang="en-GB" sz="2400" dirty="0"/>
              <a:t> </a:t>
            </a:r>
            <a:r>
              <a:rPr lang="en-GB" sz="2400" dirty="0" err="1"/>
              <a:t>tục</a:t>
            </a:r>
            <a:r>
              <a:rPr lang="en-GB" sz="2400" dirty="0"/>
              <a:t> </a:t>
            </a:r>
            <a:r>
              <a:rPr lang="en-GB" sz="2400" dirty="0" err="1"/>
              <a:t>của</a:t>
            </a:r>
            <a:r>
              <a:rPr lang="en-GB" sz="2400" dirty="0"/>
              <a:t> </a:t>
            </a:r>
            <a:r>
              <a:rPr lang="en-GB" sz="2400" dirty="0" err="1"/>
              <a:t>hôm</a:t>
            </a:r>
            <a:r>
              <a:rPr lang="en-GB" sz="2400" dirty="0"/>
              <a:t> qua</a:t>
            </a:r>
            <a:endParaRPr lang="en-US" sz="2400" dirty="0" smtClean="0">
              <a:effectLst/>
            </a:endParaRPr>
          </a:p>
          <a:p>
            <a:endParaRPr lang="en-US" sz="2400" b="1" dirty="0" smtClean="0"/>
          </a:p>
          <a:p>
            <a:r>
              <a:rPr lang="en-GB" sz="2400" b="1" dirty="0" smtClean="0"/>
              <a:t>Question </a:t>
            </a:r>
            <a:r>
              <a:rPr lang="en-GB" sz="2400" b="1" dirty="0"/>
              <a:t>2. </a:t>
            </a:r>
            <a:r>
              <a:rPr lang="en-GB" sz="2400" dirty="0"/>
              <a:t>Nothing is destroyed after the serious flood in this area,</a:t>
            </a:r>
            <a:r>
              <a:rPr lang="en-GB" sz="2400" b="1" dirty="0"/>
              <a:t> </a:t>
            </a:r>
            <a:r>
              <a:rPr lang="en-GB" sz="2400" dirty="0"/>
              <a:t>_______?</a:t>
            </a:r>
            <a:endParaRPr lang="en-US" sz="2400" dirty="0" smtClean="0">
              <a:effectLst/>
            </a:endParaRPr>
          </a:p>
          <a:p>
            <a:r>
              <a:rPr lang="en-GB" sz="2400" b="1" dirty="0"/>
              <a:t>A. </a:t>
            </a:r>
            <a:r>
              <a:rPr lang="en-GB" sz="2400" dirty="0"/>
              <a:t>isn’t it	</a:t>
            </a:r>
            <a:r>
              <a:rPr lang="en-GB" sz="2400" b="1" dirty="0"/>
              <a:t>B. </a:t>
            </a:r>
            <a:r>
              <a:rPr lang="en-GB" sz="2400" dirty="0"/>
              <a:t>is it	</a:t>
            </a:r>
            <a:r>
              <a:rPr lang="en-GB" sz="2400" b="1" dirty="0"/>
              <a:t>C. </a:t>
            </a:r>
            <a:r>
              <a:rPr lang="en-GB" sz="2400" dirty="0"/>
              <a:t>aren’t they	</a:t>
            </a:r>
            <a:r>
              <a:rPr lang="en-GB" sz="2400" b="1" dirty="0"/>
              <a:t>D. </a:t>
            </a:r>
            <a:r>
              <a:rPr lang="en-GB" sz="2400" dirty="0"/>
              <a:t>are they</a:t>
            </a:r>
            <a:endParaRPr lang="en-US" sz="2400" dirty="0" smtClean="0">
              <a:effectLst/>
            </a:endParaRPr>
          </a:p>
          <a:p>
            <a:r>
              <a:rPr lang="en-GB" sz="2400" b="1" dirty="0"/>
              <a:t>      </a:t>
            </a:r>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dirty="0" err="1"/>
              <a:t>Câu</a:t>
            </a:r>
            <a:r>
              <a:rPr lang="en-GB" sz="2400" dirty="0"/>
              <a:t> </a:t>
            </a:r>
            <a:r>
              <a:rPr lang="en-GB" sz="2400" dirty="0" err="1"/>
              <a:t>hỏi</a:t>
            </a:r>
            <a:r>
              <a:rPr lang="en-GB" sz="2400" dirty="0"/>
              <a:t> </a:t>
            </a:r>
            <a:r>
              <a:rPr lang="en-GB" sz="2400" dirty="0" err="1" smtClean="0"/>
              <a:t>đuôi</a:t>
            </a:r>
            <a:r>
              <a:rPr lang="en-GB" sz="2400" b="1" dirty="0" err="1" smtClean="0"/>
              <a:t>Giải</a:t>
            </a:r>
            <a:r>
              <a:rPr lang="en-GB" sz="2400" b="1" dirty="0" smtClean="0"/>
              <a:t> </a:t>
            </a:r>
            <a:r>
              <a:rPr lang="en-GB" sz="2400" b="1" dirty="0" err="1"/>
              <a:t>thích</a:t>
            </a:r>
            <a:r>
              <a:rPr lang="en-GB" sz="2400" b="1" dirty="0"/>
              <a:t>:</a:t>
            </a:r>
            <a:endParaRPr lang="en-US" sz="2400" dirty="0" smtClean="0">
              <a:effectLst/>
            </a:endParaRPr>
          </a:p>
          <a:p>
            <a:r>
              <a:rPr lang="en-GB" sz="2400" dirty="0" err="1"/>
              <a:t>Trong</a:t>
            </a:r>
            <a:r>
              <a:rPr lang="en-GB" sz="2400" dirty="0"/>
              <a:t> </a:t>
            </a:r>
            <a:r>
              <a:rPr lang="en-GB" sz="2400" dirty="0" err="1"/>
              <a:t>câu</a:t>
            </a:r>
            <a:r>
              <a:rPr lang="en-GB" sz="2400" dirty="0"/>
              <a:t> </a:t>
            </a:r>
            <a:r>
              <a:rPr lang="en-GB" sz="2400" dirty="0" err="1"/>
              <a:t>hỏi</a:t>
            </a:r>
            <a:r>
              <a:rPr lang="en-GB" sz="2400" dirty="0"/>
              <a:t> </a:t>
            </a:r>
            <a:r>
              <a:rPr lang="en-GB" sz="2400" dirty="0" err="1"/>
              <a:t>đuôi</a:t>
            </a:r>
            <a:r>
              <a:rPr lang="en-GB" sz="2400" dirty="0"/>
              <a:t>, </a:t>
            </a:r>
            <a:r>
              <a:rPr lang="en-GB" sz="2400" dirty="0" err="1"/>
              <a:t>vế</a:t>
            </a:r>
            <a:r>
              <a:rPr lang="en-GB" sz="2400" dirty="0"/>
              <a:t> </a:t>
            </a:r>
            <a:r>
              <a:rPr lang="en-GB" sz="2400" dirty="0" err="1"/>
              <a:t>đầu</a:t>
            </a:r>
            <a:r>
              <a:rPr lang="en-GB" sz="2400" dirty="0"/>
              <a:t> </a:t>
            </a:r>
            <a:r>
              <a:rPr lang="en-GB" sz="2400" dirty="0" err="1"/>
              <a:t>phủ</a:t>
            </a:r>
            <a:r>
              <a:rPr lang="en-GB" sz="2400" dirty="0"/>
              <a:t> </a:t>
            </a:r>
            <a:r>
              <a:rPr lang="en-GB" sz="2400" dirty="0" err="1"/>
              <a:t>định</a:t>
            </a:r>
            <a:r>
              <a:rPr lang="en-GB" sz="2400" dirty="0"/>
              <a:t> =&gt; </a:t>
            </a:r>
            <a:r>
              <a:rPr lang="en-GB" sz="2400" dirty="0" err="1"/>
              <a:t>câu</a:t>
            </a:r>
            <a:r>
              <a:rPr lang="en-GB" sz="2400" dirty="0"/>
              <a:t> </a:t>
            </a:r>
            <a:r>
              <a:rPr lang="en-GB" sz="2400" dirty="0" err="1"/>
              <a:t>hỏi</a:t>
            </a:r>
            <a:r>
              <a:rPr lang="en-GB" sz="2400" dirty="0"/>
              <a:t> </a:t>
            </a:r>
            <a:r>
              <a:rPr lang="en-GB" sz="2400" dirty="0" err="1"/>
              <a:t>đuôi</a:t>
            </a:r>
            <a:r>
              <a:rPr lang="en-GB" sz="2400" dirty="0"/>
              <a:t> </a:t>
            </a:r>
            <a:r>
              <a:rPr lang="en-GB" sz="2400" dirty="0" err="1"/>
              <a:t>dạng</a:t>
            </a:r>
            <a:r>
              <a:rPr lang="en-GB" sz="2400" dirty="0"/>
              <a:t> </a:t>
            </a:r>
            <a:r>
              <a:rPr lang="en-GB" sz="2400" dirty="0" err="1"/>
              <a:t>khẳng</a:t>
            </a:r>
            <a:r>
              <a:rPr lang="en-GB" sz="2400" dirty="0"/>
              <a:t> </a:t>
            </a:r>
            <a:r>
              <a:rPr lang="en-GB" sz="2400" dirty="0" err="1"/>
              <a:t>định</a:t>
            </a:r>
            <a:r>
              <a:rPr lang="en-GB" sz="2400" dirty="0"/>
              <a:t>.</a:t>
            </a:r>
            <a:endParaRPr lang="en-US" sz="2400" dirty="0" smtClean="0">
              <a:effectLst/>
            </a:endParaRPr>
          </a:p>
          <a:p>
            <a:r>
              <a:rPr lang="en-GB" sz="2400" dirty="0"/>
              <a:t>“nothing” </a:t>
            </a:r>
            <a:r>
              <a:rPr lang="en-GB" sz="2400" dirty="0" err="1"/>
              <a:t>được</a:t>
            </a:r>
            <a:r>
              <a:rPr lang="en-GB" sz="2400" dirty="0"/>
              <a:t> </a:t>
            </a:r>
            <a:r>
              <a:rPr lang="en-GB" sz="2400" dirty="0" err="1"/>
              <a:t>coi</a:t>
            </a:r>
            <a:r>
              <a:rPr lang="en-GB" sz="2400" dirty="0"/>
              <a:t> </a:t>
            </a:r>
            <a:r>
              <a:rPr lang="en-GB" sz="2400" dirty="0" err="1"/>
              <a:t>là</a:t>
            </a:r>
            <a:r>
              <a:rPr lang="en-GB" sz="2400" dirty="0"/>
              <a:t> </a:t>
            </a:r>
            <a:r>
              <a:rPr lang="en-GB" sz="2400" dirty="0" err="1"/>
              <a:t>câu</a:t>
            </a:r>
            <a:r>
              <a:rPr lang="en-GB" sz="2400" dirty="0"/>
              <a:t> </a:t>
            </a:r>
            <a:r>
              <a:rPr lang="en-GB" sz="2400" dirty="0" err="1"/>
              <a:t>phủ</a:t>
            </a:r>
            <a:r>
              <a:rPr lang="en-GB" sz="2400" dirty="0"/>
              <a:t> </a:t>
            </a:r>
            <a:r>
              <a:rPr lang="en-GB" sz="2400" dirty="0" err="1"/>
              <a:t>định</a:t>
            </a:r>
            <a:r>
              <a:rPr lang="en-GB" sz="2400" dirty="0"/>
              <a:t> </a:t>
            </a:r>
            <a:r>
              <a:rPr lang="en-GB" sz="2400" dirty="0" err="1"/>
              <a:t>và</a:t>
            </a:r>
            <a:r>
              <a:rPr lang="en-GB" sz="2400" dirty="0"/>
              <a:t> </a:t>
            </a:r>
            <a:r>
              <a:rPr lang="en-GB" sz="2400" dirty="0" err="1"/>
              <a:t>dùng</a:t>
            </a:r>
            <a:r>
              <a:rPr lang="en-GB" sz="2400" dirty="0"/>
              <a:t> “it” </a:t>
            </a:r>
            <a:r>
              <a:rPr lang="en-GB" sz="2400" dirty="0" err="1"/>
              <a:t>làm</a:t>
            </a:r>
            <a:r>
              <a:rPr lang="en-GB" sz="2400" dirty="0"/>
              <a:t> </a:t>
            </a:r>
            <a:r>
              <a:rPr lang="en-GB" sz="2400" dirty="0" err="1"/>
              <a:t>chủ</a:t>
            </a:r>
            <a:r>
              <a:rPr lang="en-GB" sz="2400" dirty="0"/>
              <a:t> </a:t>
            </a:r>
            <a:r>
              <a:rPr lang="en-GB" sz="2400" dirty="0" err="1"/>
              <a:t>ngữ</a:t>
            </a:r>
            <a:r>
              <a:rPr lang="en-GB" sz="2400" dirty="0"/>
              <a:t> </a:t>
            </a:r>
            <a:r>
              <a:rPr lang="en-GB" sz="2400" dirty="0" err="1"/>
              <a:t>trong</a:t>
            </a:r>
            <a:r>
              <a:rPr lang="en-GB" sz="2400" dirty="0"/>
              <a:t> </a:t>
            </a:r>
            <a:r>
              <a:rPr lang="en-GB" sz="2400" dirty="0" err="1"/>
              <a:t>câu</a:t>
            </a:r>
            <a:r>
              <a:rPr lang="en-GB" sz="2400" dirty="0"/>
              <a:t> </a:t>
            </a:r>
            <a:r>
              <a:rPr lang="en-GB" sz="2400" dirty="0" err="1"/>
              <a:t>hỏi</a:t>
            </a:r>
            <a:r>
              <a:rPr lang="en-GB" sz="2400" dirty="0"/>
              <a:t> </a:t>
            </a:r>
            <a:r>
              <a:rPr lang="en-GB" sz="2400" dirty="0" err="1"/>
              <a:t>đuôi</a:t>
            </a:r>
            <a:r>
              <a:rPr lang="en-GB" sz="2400" dirty="0"/>
              <a:t>.</a:t>
            </a:r>
            <a:endParaRPr lang="en-US" sz="2400" dirty="0" smtClean="0">
              <a:effectLst/>
            </a:endParaRPr>
          </a:p>
          <a:p>
            <a:endParaRPr lang="en-US" sz="2400" dirty="0"/>
          </a:p>
        </p:txBody>
      </p:sp>
      <p:sp>
        <p:nvSpPr>
          <p:cNvPr id="2" name="Oval 1"/>
          <p:cNvSpPr/>
          <p:nvPr/>
        </p:nvSpPr>
        <p:spPr>
          <a:xfrm>
            <a:off x="3733800" y="457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828800" y="449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938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2" end="12"/>
                                            </p:txEl>
                                          </p:spTgt>
                                        </p:tgtEl>
                                        <p:attrNameLst>
                                          <p:attrName>style.visibility</p:attrName>
                                        </p:attrNameLst>
                                      </p:cBhvr>
                                      <p:to>
                                        <p:strVal val="visible"/>
                                      </p:to>
                                    </p:set>
                                    <p:anim calcmode="lin" valueType="num">
                                      <p:cBhvr additive="base">
                                        <p:cTn id="2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13" end="13"/>
                                            </p:txEl>
                                          </p:spTgt>
                                        </p:tgtEl>
                                        <p:attrNameLst>
                                          <p:attrName>style.visibility</p:attrName>
                                        </p:attrNameLst>
                                      </p:cBhvr>
                                      <p:to>
                                        <p:strVal val="visible"/>
                                      </p:to>
                                    </p:set>
                                    <p:anim calcmode="lin" valueType="num">
                                      <p:cBhvr additive="base">
                                        <p:cTn id="3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4524315"/>
          </a:xfrm>
          <a:prstGeom prst="rect">
            <a:avLst/>
          </a:prstGeom>
          <a:noFill/>
        </p:spPr>
        <p:txBody>
          <a:bodyPr wrap="square" rtlCol="0">
            <a:spAutoFit/>
          </a:bodyPr>
          <a:lstStyle/>
          <a:p>
            <a:r>
              <a:rPr lang="en-GB" sz="2400" b="1" dirty="0"/>
              <a:t>Question 16. </a:t>
            </a:r>
            <a:r>
              <a:rPr lang="en-GB" sz="2400" dirty="0"/>
              <a:t>David is talking to his friend, Monica.</a:t>
            </a:r>
            <a:endParaRPr lang="en-US" sz="2400" dirty="0" smtClean="0">
              <a:effectLst/>
            </a:endParaRPr>
          </a:p>
          <a:p>
            <a:r>
              <a:rPr lang="en-GB" sz="2400" dirty="0"/>
              <a:t>- David: “_____________.”</a:t>
            </a:r>
            <a:endParaRPr lang="en-US" sz="2400" dirty="0" smtClean="0">
              <a:effectLst/>
            </a:endParaRPr>
          </a:p>
          <a:p>
            <a:pPr lvl="0"/>
            <a:r>
              <a:rPr lang="en-GB" sz="2400" dirty="0"/>
              <a:t>Monica: “Good luck to you”.</a:t>
            </a:r>
            <a:endParaRPr lang="en-US" sz="2400" dirty="0" smtClean="0">
              <a:effectLst/>
            </a:endParaRPr>
          </a:p>
          <a:p>
            <a:r>
              <a:rPr lang="en-GB" sz="2400" b="1" dirty="0"/>
              <a:t>A. </a:t>
            </a:r>
            <a:r>
              <a:rPr lang="en-GB" sz="2400" dirty="0"/>
              <a:t>I don’t like rock music		</a:t>
            </a:r>
            <a:r>
              <a:rPr lang="en-GB" sz="2400" b="1" dirty="0"/>
              <a:t>B. </a:t>
            </a:r>
            <a:r>
              <a:rPr lang="en-GB" sz="2400" dirty="0"/>
              <a:t>Have a nice day</a:t>
            </a:r>
            <a:endParaRPr lang="en-US" sz="2400" dirty="0" smtClean="0">
              <a:effectLst/>
            </a:endParaRPr>
          </a:p>
          <a:p>
            <a:r>
              <a:rPr lang="en-GB" sz="2400" b="1" dirty="0"/>
              <a:t>C. </a:t>
            </a:r>
            <a:r>
              <a:rPr lang="en-GB" sz="2400" dirty="0"/>
              <a:t>I’m taking a test this afternoon		</a:t>
            </a:r>
            <a:r>
              <a:rPr lang="en-GB" sz="2400" b="1" dirty="0"/>
              <a:t>D. </a:t>
            </a:r>
            <a:r>
              <a:rPr lang="en-GB" sz="2400" dirty="0"/>
              <a:t>How do you do?</a:t>
            </a:r>
            <a:endParaRPr lang="en-US" sz="2400" dirty="0" smtClean="0">
              <a:effectLst/>
            </a:endParaRPr>
          </a:p>
          <a:p>
            <a:endParaRPr lang="vi-VN" sz="2400" b="1" dirty="0" smtClean="0"/>
          </a:p>
          <a:p>
            <a:r>
              <a:rPr lang="en-GB" sz="2400" b="1" dirty="0" err="1" smtClean="0"/>
              <a:t>Tạm</a:t>
            </a:r>
            <a:r>
              <a:rPr lang="en-GB" sz="2400" b="1" dirty="0" smtClean="0"/>
              <a:t> </a:t>
            </a:r>
            <a:r>
              <a:rPr lang="en-GB" sz="2400" b="1" dirty="0" err="1"/>
              <a:t>dịch</a:t>
            </a:r>
            <a:r>
              <a:rPr lang="en-GB" sz="2400" b="1" dirty="0"/>
              <a:t>: </a:t>
            </a:r>
            <a:r>
              <a:rPr lang="en-GB" sz="2400" dirty="0"/>
              <a:t>David </a:t>
            </a:r>
            <a:r>
              <a:rPr lang="en-GB" sz="2400" dirty="0" err="1"/>
              <a:t>đang</a:t>
            </a:r>
            <a:r>
              <a:rPr lang="en-GB" sz="2400" dirty="0"/>
              <a:t> </a:t>
            </a:r>
            <a:r>
              <a:rPr lang="en-GB" sz="2400" dirty="0" err="1"/>
              <a:t>nói</a:t>
            </a:r>
            <a:r>
              <a:rPr lang="en-GB" sz="2400" dirty="0"/>
              <a:t> </a:t>
            </a:r>
            <a:r>
              <a:rPr lang="en-GB" sz="2400" dirty="0" err="1"/>
              <a:t>chuyện</a:t>
            </a:r>
            <a:r>
              <a:rPr lang="en-GB" sz="2400" dirty="0"/>
              <a:t> </a:t>
            </a:r>
            <a:r>
              <a:rPr lang="en-GB" sz="2400" dirty="0" err="1"/>
              <a:t>với</a:t>
            </a:r>
            <a:r>
              <a:rPr lang="en-GB" sz="2400" dirty="0"/>
              <a:t> </a:t>
            </a:r>
            <a:r>
              <a:rPr lang="en-GB" sz="2400" dirty="0" err="1"/>
              <a:t>bạn</a:t>
            </a:r>
            <a:r>
              <a:rPr lang="en-GB" sz="2400" dirty="0"/>
              <a:t> </a:t>
            </a:r>
            <a:r>
              <a:rPr lang="en-GB" sz="2400" dirty="0" err="1"/>
              <a:t>anh</a:t>
            </a:r>
            <a:r>
              <a:rPr lang="en-GB" sz="2400" b="1" dirty="0"/>
              <a:t> </a:t>
            </a:r>
            <a:r>
              <a:rPr lang="en-GB" sz="2400" dirty="0" err="1"/>
              <a:t>ấy</a:t>
            </a:r>
            <a:r>
              <a:rPr lang="en-GB" sz="2400" dirty="0"/>
              <a:t>, Monica. David </a:t>
            </a:r>
            <a:r>
              <a:rPr lang="en-GB" sz="2400" dirty="0" err="1"/>
              <a:t>nói</a:t>
            </a:r>
            <a:r>
              <a:rPr lang="en-GB" sz="2400" dirty="0"/>
              <a:t>: “ </a:t>
            </a:r>
            <a:r>
              <a:rPr lang="en-GB" sz="2400" dirty="0" err="1"/>
              <a:t>Chúc</a:t>
            </a:r>
            <a:r>
              <a:rPr lang="en-GB" sz="2400" dirty="0"/>
              <a:t> may </a:t>
            </a:r>
            <a:r>
              <a:rPr lang="en-GB" sz="2400" dirty="0" err="1"/>
              <a:t>mắn</a:t>
            </a:r>
            <a:r>
              <a:rPr lang="en-GB" sz="2400" dirty="0"/>
              <a:t>.”</a:t>
            </a:r>
            <a:endParaRPr lang="en-US" sz="2400" dirty="0" smtClean="0">
              <a:effectLst/>
            </a:endParaRPr>
          </a:p>
          <a:p>
            <a:r>
              <a:rPr lang="en-GB" sz="2400" dirty="0"/>
              <a:t>A. </a:t>
            </a:r>
            <a:r>
              <a:rPr lang="en-GB" sz="2400" dirty="0" err="1"/>
              <a:t>Mình</a:t>
            </a:r>
            <a:r>
              <a:rPr lang="en-GB" sz="2400" dirty="0"/>
              <a:t> </a:t>
            </a:r>
            <a:r>
              <a:rPr lang="en-GB" sz="2400" dirty="0" err="1"/>
              <a:t>không</a:t>
            </a:r>
            <a:r>
              <a:rPr lang="en-GB" sz="2400" dirty="0"/>
              <a:t> </a:t>
            </a:r>
            <a:r>
              <a:rPr lang="en-GB" sz="2400" dirty="0" err="1"/>
              <a:t>thích</a:t>
            </a:r>
            <a:r>
              <a:rPr lang="en-GB" sz="2400" dirty="0"/>
              <a:t> </a:t>
            </a:r>
            <a:r>
              <a:rPr lang="en-GB" sz="2400" dirty="0" err="1"/>
              <a:t>nhạc</a:t>
            </a:r>
            <a:r>
              <a:rPr lang="en-GB" sz="2400" dirty="0"/>
              <a:t> rock.	B. </a:t>
            </a:r>
            <a:r>
              <a:rPr lang="en-GB" sz="2400" dirty="0" err="1"/>
              <a:t>Chúc</a:t>
            </a:r>
            <a:r>
              <a:rPr lang="en-GB" sz="2400" dirty="0"/>
              <a:t> </a:t>
            </a:r>
            <a:r>
              <a:rPr lang="en-GB" sz="2400" dirty="0" err="1"/>
              <a:t>một</a:t>
            </a:r>
            <a:r>
              <a:rPr lang="en-GB" sz="2400" dirty="0"/>
              <a:t> </a:t>
            </a:r>
            <a:r>
              <a:rPr lang="en-GB" sz="2400" dirty="0" err="1"/>
              <a:t>ngày</a:t>
            </a:r>
            <a:r>
              <a:rPr lang="en-GB" sz="2400" dirty="0"/>
              <a:t> </a:t>
            </a:r>
            <a:r>
              <a:rPr lang="en-GB" sz="2400" dirty="0" err="1"/>
              <a:t>tốt</a:t>
            </a:r>
            <a:r>
              <a:rPr lang="en-GB" sz="2400" dirty="0"/>
              <a:t> </a:t>
            </a:r>
            <a:r>
              <a:rPr lang="en-GB" sz="2400" dirty="0" err="1"/>
              <a:t>lành</a:t>
            </a:r>
            <a:r>
              <a:rPr lang="en-GB" sz="2400" dirty="0"/>
              <a:t>.</a:t>
            </a:r>
            <a:endParaRPr lang="en-US" sz="2400" dirty="0" smtClean="0">
              <a:effectLst/>
            </a:endParaRPr>
          </a:p>
          <a:p>
            <a:r>
              <a:rPr lang="en-GB" sz="2400" dirty="0"/>
              <a:t>C. </a:t>
            </a:r>
            <a:r>
              <a:rPr lang="en-GB" sz="2400" dirty="0" err="1"/>
              <a:t>Mình</a:t>
            </a:r>
            <a:r>
              <a:rPr lang="en-GB" sz="2400" dirty="0"/>
              <a:t> </a:t>
            </a:r>
            <a:r>
              <a:rPr lang="en-GB" sz="2400" dirty="0" err="1"/>
              <a:t>sẽ</a:t>
            </a:r>
            <a:r>
              <a:rPr lang="en-GB" sz="2400" dirty="0"/>
              <a:t> </a:t>
            </a:r>
            <a:r>
              <a:rPr lang="en-GB" sz="2400" dirty="0" err="1"/>
              <a:t>có</a:t>
            </a:r>
            <a:r>
              <a:rPr lang="en-GB" sz="2400" dirty="0"/>
              <a:t> </a:t>
            </a:r>
            <a:r>
              <a:rPr lang="en-GB" sz="2400" dirty="0" err="1"/>
              <a:t>một</a:t>
            </a:r>
            <a:r>
              <a:rPr lang="en-GB" sz="2400" dirty="0"/>
              <a:t> </a:t>
            </a:r>
            <a:r>
              <a:rPr lang="en-GB" sz="2400" dirty="0" err="1"/>
              <a:t>bài</a:t>
            </a:r>
            <a:r>
              <a:rPr lang="en-GB" sz="2400" dirty="0"/>
              <a:t> </a:t>
            </a:r>
            <a:r>
              <a:rPr lang="en-GB" sz="2400" dirty="0" err="1"/>
              <a:t>thi</a:t>
            </a:r>
            <a:r>
              <a:rPr lang="en-GB" sz="2400" dirty="0"/>
              <a:t> </a:t>
            </a:r>
            <a:r>
              <a:rPr lang="en-GB" sz="2400" dirty="0" err="1"/>
              <a:t>vào</a:t>
            </a:r>
            <a:r>
              <a:rPr lang="en-GB" sz="2400" dirty="0"/>
              <a:t> </a:t>
            </a:r>
            <a:r>
              <a:rPr lang="en-GB" sz="2400" dirty="0" err="1"/>
              <a:t>chiều</a:t>
            </a:r>
            <a:r>
              <a:rPr lang="en-GB" sz="2400" dirty="0"/>
              <a:t> nay.	D. </a:t>
            </a:r>
            <a:r>
              <a:rPr lang="en-GB" sz="2400" dirty="0" err="1"/>
              <a:t>Dạo</a:t>
            </a:r>
            <a:r>
              <a:rPr lang="en-GB" sz="2400" dirty="0"/>
              <a:t> </a:t>
            </a:r>
            <a:r>
              <a:rPr lang="en-GB" sz="2400" dirty="0" err="1"/>
              <a:t>này</a:t>
            </a:r>
            <a:r>
              <a:rPr lang="en-GB" sz="2400" dirty="0"/>
              <a:t> </a:t>
            </a:r>
            <a:r>
              <a:rPr lang="en-GB" sz="2400" dirty="0" err="1"/>
              <a:t>bạn</a:t>
            </a:r>
            <a:r>
              <a:rPr lang="en-GB" sz="2400" dirty="0"/>
              <a:t> </a:t>
            </a:r>
            <a:r>
              <a:rPr lang="en-GB" sz="2400" dirty="0" err="1"/>
              <a:t>thế</a:t>
            </a:r>
            <a:r>
              <a:rPr lang="en-GB" sz="2400" dirty="0"/>
              <a:t> </a:t>
            </a:r>
            <a:r>
              <a:rPr lang="en-GB" sz="2400" dirty="0" err="1"/>
              <a:t>nào</a:t>
            </a:r>
            <a:r>
              <a:rPr lang="en-GB" sz="2400" dirty="0"/>
              <a:t>?</a:t>
            </a:r>
            <a:endParaRPr lang="en-US" sz="2400" dirty="0" smtClean="0">
              <a:effectLst/>
            </a:endParaRPr>
          </a:p>
          <a:p>
            <a:endParaRPr lang="en-US" sz="2400" b="1" dirty="0" smtClean="0"/>
          </a:p>
          <a:p>
            <a:endParaRPr lang="en-US" sz="2400" dirty="0"/>
          </a:p>
        </p:txBody>
      </p:sp>
      <p:sp>
        <p:nvSpPr>
          <p:cNvPr id="2" name="Oval 1"/>
          <p:cNvSpPr/>
          <p:nvPr/>
        </p:nvSpPr>
        <p:spPr>
          <a:xfrm>
            <a:off x="228600" y="19050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60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458200" cy="5632311"/>
          </a:xfrm>
          <a:prstGeom prst="rect">
            <a:avLst/>
          </a:prstGeom>
          <a:noFill/>
        </p:spPr>
        <p:txBody>
          <a:bodyPr wrap="square" rtlCol="0">
            <a:spAutoFit/>
          </a:bodyPr>
          <a:lstStyle/>
          <a:p>
            <a:r>
              <a:rPr lang="en-GB" sz="2400" b="1" dirty="0"/>
              <a:t>Question 17. </a:t>
            </a:r>
            <a:r>
              <a:rPr lang="en-GB" sz="2400" dirty="0"/>
              <a:t>–</a:t>
            </a:r>
            <a:r>
              <a:rPr lang="en-GB" sz="2400" b="1" dirty="0"/>
              <a:t> </a:t>
            </a:r>
            <a:r>
              <a:rPr lang="en-GB" sz="2400" dirty="0"/>
              <a:t>Liz: Thanks for the nice gift you brought to us!  - Jennifer:</a:t>
            </a:r>
            <a:endParaRPr lang="en-US" sz="2400" dirty="0" smtClean="0">
              <a:effectLst/>
            </a:endParaRPr>
          </a:p>
          <a:p>
            <a:r>
              <a:rPr lang="en-GB" sz="2400" b="1" dirty="0"/>
              <a:t>A. </a:t>
            </a:r>
            <a:r>
              <a:rPr lang="en-GB" sz="2400" dirty="0"/>
              <a:t>Alright. Do you know how much it costs?		</a:t>
            </a:r>
            <a:r>
              <a:rPr lang="en-GB" sz="2400" b="1" dirty="0"/>
              <a:t>B. </a:t>
            </a:r>
            <a:r>
              <a:rPr lang="en-GB" sz="2400" dirty="0"/>
              <a:t>Not at all. Don’t mention</a:t>
            </a:r>
            <a:r>
              <a:rPr lang="en-GB" sz="2400" b="1" dirty="0"/>
              <a:t> </a:t>
            </a:r>
            <a:r>
              <a:rPr lang="en-GB" sz="2400" dirty="0"/>
              <a:t>it.</a:t>
            </a:r>
            <a:endParaRPr lang="en-US" sz="2400" dirty="0" smtClean="0">
              <a:effectLst/>
            </a:endParaRPr>
          </a:p>
          <a:p>
            <a:r>
              <a:rPr lang="en-GB" sz="2400" b="1" dirty="0"/>
              <a:t>C. </a:t>
            </a:r>
            <a:r>
              <a:rPr lang="en-GB" sz="2400" dirty="0"/>
              <a:t>Actually speaking, I myself don’t</a:t>
            </a:r>
            <a:r>
              <a:rPr lang="en-GB" sz="2400" b="1" dirty="0"/>
              <a:t> </a:t>
            </a:r>
            <a:r>
              <a:rPr lang="en-GB" sz="2400" dirty="0"/>
              <a:t>like it.		</a:t>
            </a:r>
            <a:r>
              <a:rPr lang="en-GB" sz="2400" b="1" dirty="0"/>
              <a:t>D. </a:t>
            </a:r>
            <a:r>
              <a:rPr lang="en-GB" sz="2400" dirty="0"/>
              <a:t>Welcome! It’s very nice of</a:t>
            </a:r>
            <a:r>
              <a:rPr lang="en-GB" sz="2400" b="1" dirty="0"/>
              <a:t> </a:t>
            </a:r>
            <a:r>
              <a:rPr lang="en-GB" sz="2400" dirty="0"/>
              <a:t>you.</a:t>
            </a:r>
            <a:endParaRPr lang="en-US" sz="2400" dirty="0" smtClean="0">
              <a:effectLst/>
            </a:endParaRPr>
          </a:p>
          <a:p>
            <a:endParaRPr lang="en-US" sz="2400" b="1" dirty="0" smtClean="0"/>
          </a:p>
          <a:p>
            <a:r>
              <a:rPr lang="en-GB" sz="2400" b="1" dirty="0" err="1" smtClean="0"/>
              <a:t>Tạm</a:t>
            </a:r>
            <a:r>
              <a:rPr lang="en-GB" sz="2400" b="1" dirty="0" smtClean="0"/>
              <a:t> </a:t>
            </a:r>
            <a:r>
              <a:rPr lang="en-GB" sz="2400" b="1" dirty="0" err="1"/>
              <a:t>dịch</a:t>
            </a:r>
            <a:r>
              <a:rPr lang="en-GB" sz="2400" b="1" dirty="0"/>
              <a:t>: </a:t>
            </a:r>
            <a:r>
              <a:rPr lang="en-GB" sz="2400" dirty="0"/>
              <a:t>Liz: “ </a:t>
            </a:r>
            <a:r>
              <a:rPr lang="en-GB" sz="2400" dirty="0" err="1"/>
              <a:t>Cảm</a:t>
            </a:r>
            <a:r>
              <a:rPr lang="en-GB" sz="2400" dirty="0"/>
              <a:t> </a:t>
            </a:r>
            <a:r>
              <a:rPr lang="en-GB" sz="2400" dirty="0" err="1"/>
              <a:t>ơn</a:t>
            </a:r>
            <a:r>
              <a:rPr lang="en-GB" sz="2400" dirty="0"/>
              <a:t> </a:t>
            </a:r>
            <a:r>
              <a:rPr lang="en-GB" sz="2400" dirty="0" err="1"/>
              <a:t>vì</a:t>
            </a:r>
            <a:r>
              <a:rPr lang="en-GB" sz="2400" dirty="0"/>
              <a:t> </a:t>
            </a:r>
            <a:r>
              <a:rPr lang="en-GB" sz="2400" dirty="0" err="1"/>
              <a:t>món</a:t>
            </a:r>
            <a:r>
              <a:rPr lang="en-GB" sz="2400" dirty="0"/>
              <a:t> </a:t>
            </a:r>
            <a:r>
              <a:rPr lang="en-GB" sz="2400" dirty="0" err="1"/>
              <a:t>quà</a:t>
            </a:r>
            <a:r>
              <a:rPr lang="en-GB" sz="2400" dirty="0"/>
              <a:t> </a:t>
            </a:r>
            <a:r>
              <a:rPr lang="en-GB" sz="2400" dirty="0" err="1"/>
              <a:t>xinh</a:t>
            </a:r>
            <a:r>
              <a:rPr lang="en-GB" sz="2400" dirty="0"/>
              <a:t> </a:t>
            </a:r>
            <a:r>
              <a:rPr lang="en-GB" sz="2400" dirty="0" err="1"/>
              <a:t>đẹp</a:t>
            </a:r>
            <a:r>
              <a:rPr lang="en-GB" sz="2400" dirty="0"/>
              <a:t> </a:t>
            </a:r>
            <a:r>
              <a:rPr lang="en-GB" sz="2400" dirty="0" err="1"/>
              <a:t>bạn</a:t>
            </a:r>
            <a:r>
              <a:rPr lang="en-GB" sz="2400" dirty="0"/>
              <a:t> </a:t>
            </a:r>
            <a:r>
              <a:rPr lang="en-GB" sz="2400" dirty="0" err="1"/>
              <a:t>đã</a:t>
            </a:r>
            <a:r>
              <a:rPr lang="en-GB" sz="2400" dirty="0"/>
              <a:t> </a:t>
            </a:r>
            <a:r>
              <a:rPr lang="en-GB" sz="2400" dirty="0" err="1"/>
              <a:t>mang</a:t>
            </a:r>
            <a:r>
              <a:rPr lang="en-GB" sz="2400" dirty="0"/>
              <a:t> </a:t>
            </a:r>
            <a:r>
              <a:rPr lang="en-GB" sz="2400" dirty="0" err="1"/>
              <a:t>đến</a:t>
            </a:r>
            <a:r>
              <a:rPr lang="en-GB" sz="2400" dirty="0"/>
              <a:t> </a:t>
            </a:r>
            <a:r>
              <a:rPr lang="en-GB" sz="2400" dirty="0" err="1"/>
              <a:t>cho</a:t>
            </a:r>
            <a:r>
              <a:rPr lang="en-GB" sz="2400" dirty="0"/>
              <a:t> </a:t>
            </a:r>
            <a:r>
              <a:rPr lang="en-GB" sz="2400" dirty="0" err="1"/>
              <a:t>chúng</a:t>
            </a:r>
            <a:r>
              <a:rPr lang="en-GB" sz="2400" dirty="0"/>
              <a:t> </a:t>
            </a:r>
            <a:r>
              <a:rPr lang="en-GB" sz="2400" dirty="0" err="1"/>
              <a:t>tôi</a:t>
            </a:r>
            <a:r>
              <a:rPr lang="en-GB" sz="2400" dirty="0"/>
              <a:t>.”</a:t>
            </a:r>
            <a:r>
              <a:rPr lang="en-GB" sz="2400" b="1" dirty="0"/>
              <a:t> - </a:t>
            </a:r>
            <a:r>
              <a:rPr lang="en-GB" sz="2400" dirty="0"/>
              <a:t>Jennifer: “____”</a:t>
            </a:r>
            <a:r>
              <a:rPr lang="en-GB" sz="2400" b="1" dirty="0"/>
              <a:t> </a:t>
            </a:r>
            <a:endParaRPr lang="en-US" sz="2400" dirty="0" smtClean="0">
              <a:effectLst/>
            </a:endParaRPr>
          </a:p>
          <a:p>
            <a:r>
              <a:rPr lang="en-GB" sz="2400" dirty="0"/>
              <a:t>A. </a:t>
            </a:r>
            <a:r>
              <a:rPr lang="en-GB" sz="2400" dirty="0" err="1"/>
              <a:t>Được</a:t>
            </a:r>
            <a:r>
              <a:rPr lang="en-GB" sz="2400" dirty="0"/>
              <a:t> </a:t>
            </a:r>
            <a:r>
              <a:rPr lang="en-GB" sz="2400" dirty="0" err="1"/>
              <a:t>rồi</a:t>
            </a:r>
            <a:r>
              <a:rPr lang="en-GB" sz="2400" dirty="0"/>
              <a:t>. </a:t>
            </a:r>
            <a:r>
              <a:rPr lang="en-GB" sz="2400" dirty="0" err="1"/>
              <a:t>Bạn</a:t>
            </a:r>
            <a:r>
              <a:rPr lang="en-GB" sz="2400" dirty="0"/>
              <a:t> </a:t>
            </a:r>
            <a:r>
              <a:rPr lang="en-GB" sz="2400" dirty="0" err="1"/>
              <a:t>có</a:t>
            </a:r>
            <a:r>
              <a:rPr lang="en-GB" sz="2400" dirty="0"/>
              <a:t> </a:t>
            </a:r>
            <a:r>
              <a:rPr lang="en-GB" sz="2400" dirty="0" err="1"/>
              <a:t>biết</a:t>
            </a:r>
            <a:r>
              <a:rPr lang="en-GB" sz="2400" dirty="0"/>
              <a:t> </a:t>
            </a:r>
            <a:r>
              <a:rPr lang="en-GB" sz="2400" dirty="0" err="1"/>
              <a:t>nó</a:t>
            </a:r>
            <a:r>
              <a:rPr lang="en-GB" sz="2400" dirty="0"/>
              <a:t> </a:t>
            </a:r>
            <a:r>
              <a:rPr lang="en-GB" sz="2400" dirty="0" err="1"/>
              <a:t>giá</a:t>
            </a:r>
            <a:r>
              <a:rPr lang="en-GB" sz="2400" dirty="0"/>
              <a:t> </a:t>
            </a:r>
            <a:r>
              <a:rPr lang="en-GB" sz="2400" dirty="0" err="1"/>
              <a:t>bao</a:t>
            </a:r>
            <a:r>
              <a:rPr lang="en-GB" sz="2400" dirty="0"/>
              <a:t> </a:t>
            </a:r>
            <a:r>
              <a:rPr lang="en-GB" sz="2400" dirty="0" err="1"/>
              <a:t>nhiêu</a:t>
            </a:r>
            <a:r>
              <a:rPr lang="en-GB" sz="2400" dirty="0"/>
              <a:t> </a:t>
            </a:r>
            <a:r>
              <a:rPr lang="en-GB" sz="2400" dirty="0" err="1"/>
              <a:t>không</a:t>
            </a:r>
            <a:r>
              <a:rPr lang="en-GB" sz="2400" dirty="0"/>
              <a:t>? 	B. </a:t>
            </a:r>
            <a:r>
              <a:rPr lang="en-GB" sz="2400" dirty="0" err="1"/>
              <a:t>Có</a:t>
            </a:r>
            <a:r>
              <a:rPr lang="en-GB" sz="2400" dirty="0"/>
              <a:t> </a:t>
            </a:r>
            <a:r>
              <a:rPr lang="en-GB" sz="2400" dirty="0" err="1"/>
              <a:t>gì</a:t>
            </a:r>
            <a:r>
              <a:rPr lang="en-GB" sz="2400" dirty="0"/>
              <a:t> </a:t>
            </a:r>
            <a:r>
              <a:rPr lang="en-GB" sz="2400" dirty="0" err="1"/>
              <a:t>đâu</a:t>
            </a:r>
            <a:r>
              <a:rPr lang="en-GB" sz="2400" dirty="0"/>
              <a:t>. </a:t>
            </a:r>
            <a:r>
              <a:rPr lang="en-GB" sz="2400" dirty="0" err="1"/>
              <a:t>Cậu</a:t>
            </a:r>
            <a:r>
              <a:rPr lang="en-GB" sz="2400" dirty="0"/>
              <a:t> </a:t>
            </a:r>
            <a:r>
              <a:rPr lang="en-GB" sz="2400" dirty="0" err="1"/>
              <a:t>dừng</a:t>
            </a:r>
            <a:r>
              <a:rPr lang="en-GB" sz="2400" dirty="0"/>
              <a:t> </a:t>
            </a:r>
            <a:r>
              <a:rPr lang="en-GB" sz="2400" dirty="0" err="1"/>
              <a:t>nhắc</a:t>
            </a:r>
            <a:r>
              <a:rPr lang="en-GB" sz="2400" dirty="0"/>
              <a:t> </a:t>
            </a:r>
            <a:r>
              <a:rPr lang="en-GB" sz="2400" dirty="0" err="1"/>
              <a:t>đến</a:t>
            </a:r>
            <a:r>
              <a:rPr lang="en-GB" sz="2400" dirty="0"/>
              <a:t> </a:t>
            </a:r>
            <a:r>
              <a:rPr lang="en-GB" sz="2400" dirty="0" err="1"/>
              <a:t>nữa</a:t>
            </a:r>
            <a:r>
              <a:rPr lang="en-GB" sz="2400" dirty="0"/>
              <a:t>.</a:t>
            </a:r>
            <a:endParaRPr lang="en-US" sz="2400" dirty="0" smtClean="0">
              <a:effectLst/>
            </a:endParaRPr>
          </a:p>
          <a:p>
            <a:r>
              <a:rPr lang="en-GB" sz="2400" dirty="0"/>
              <a:t>C. </a:t>
            </a:r>
            <a:r>
              <a:rPr lang="en-GB" sz="2400" dirty="0" err="1"/>
              <a:t>Nói</a:t>
            </a:r>
            <a:r>
              <a:rPr lang="en-GB" sz="2400" dirty="0"/>
              <a:t> </a:t>
            </a:r>
            <a:r>
              <a:rPr lang="en-GB" sz="2400" dirty="0" err="1"/>
              <a:t>chung</a:t>
            </a:r>
            <a:r>
              <a:rPr lang="en-GB" sz="2400" dirty="0"/>
              <a:t> </a:t>
            </a:r>
            <a:r>
              <a:rPr lang="en-GB" sz="2400" dirty="0" err="1"/>
              <a:t>là</a:t>
            </a:r>
            <a:r>
              <a:rPr lang="en-GB" sz="2400" dirty="0"/>
              <a:t> </a:t>
            </a:r>
            <a:r>
              <a:rPr lang="en-GB" sz="2400" dirty="0" err="1"/>
              <a:t>tôi</a:t>
            </a:r>
            <a:r>
              <a:rPr lang="en-GB" sz="2400" dirty="0"/>
              <a:t> </a:t>
            </a:r>
            <a:r>
              <a:rPr lang="en-GB" sz="2400" dirty="0" err="1"/>
              <a:t>không</a:t>
            </a:r>
            <a:r>
              <a:rPr lang="en-GB" sz="2400" dirty="0"/>
              <a:t> </a:t>
            </a:r>
            <a:r>
              <a:rPr lang="en-GB" sz="2400" dirty="0" err="1"/>
              <a:t>thích</a:t>
            </a:r>
            <a:r>
              <a:rPr lang="en-GB" sz="2400" dirty="0"/>
              <a:t> </a:t>
            </a:r>
            <a:r>
              <a:rPr lang="en-GB" sz="2400" dirty="0" err="1"/>
              <a:t>nó</a:t>
            </a:r>
            <a:r>
              <a:rPr lang="en-GB" sz="2400" dirty="0"/>
              <a:t>. 	D. </a:t>
            </a:r>
            <a:r>
              <a:rPr lang="en-GB" sz="2400" dirty="0" err="1"/>
              <a:t>Chào</a:t>
            </a:r>
            <a:r>
              <a:rPr lang="en-GB" sz="2400" dirty="0"/>
              <a:t> </a:t>
            </a:r>
            <a:r>
              <a:rPr lang="en-GB" sz="2400" dirty="0" err="1"/>
              <a:t>mừng</a:t>
            </a:r>
            <a:r>
              <a:rPr lang="en-GB" sz="2400" dirty="0"/>
              <a:t> </a:t>
            </a:r>
            <a:r>
              <a:rPr lang="en-GB" sz="2400" dirty="0" err="1"/>
              <a:t>cậu</a:t>
            </a:r>
            <a:r>
              <a:rPr lang="en-GB" sz="2400" dirty="0"/>
              <a:t>. </a:t>
            </a:r>
            <a:r>
              <a:rPr lang="en-GB" sz="2400" dirty="0" err="1"/>
              <a:t>Cậu</a:t>
            </a:r>
            <a:r>
              <a:rPr lang="en-GB" sz="2400" dirty="0"/>
              <a:t> </a:t>
            </a:r>
            <a:r>
              <a:rPr lang="en-GB" sz="2400" dirty="0" err="1"/>
              <a:t>thật</a:t>
            </a:r>
            <a:r>
              <a:rPr lang="en-GB" sz="2400" dirty="0"/>
              <a:t> </a:t>
            </a:r>
            <a:r>
              <a:rPr lang="en-GB" sz="2400" dirty="0" err="1"/>
              <a:t>tốt</a:t>
            </a:r>
            <a:r>
              <a:rPr lang="en-GB" sz="2400" dirty="0"/>
              <a:t> </a:t>
            </a:r>
            <a:endParaRPr lang="en-US" sz="2400" dirty="0" smtClean="0">
              <a:effectLst/>
            </a:endParaRPr>
          </a:p>
          <a:p>
            <a:endParaRPr lang="en-US" sz="2400" b="1" dirty="0" smtClean="0"/>
          </a:p>
          <a:p>
            <a:endParaRPr lang="en-US" sz="2400" dirty="0"/>
          </a:p>
        </p:txBody>
      </p:sp>
      <p:sp>
        <p:nvSpPr>
          <p:cNvPr id="2" name="Oval 1"/>
          <p:cNvSpPr/>
          <p:nvPr/>
        </p:nvSpPr>
        <p:spPr>
          <a:xfrm>
            <a:off x="6705600" y="12954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641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538"/>
            <a:ext cx="8991600" cy="5262979"/>
          </a:xfrm>
          <a:prstGeom prst="rect">
            <a:avLst/>
          </a:prstGeom>
          <a:noFill/>
        </p:spPr>
        <p:txBody>
          <a:bodyPr wrap="square" rtlCol="0">
            <a:spAutoFit/>
          </a:bodyPr>
          <a:lstStyle/>
          <a:p>
            <a:r>
              <a:rPr lang="en-US" sz="2400" b="1" dirty="0"/>
              <a:t>Question 18:  A. </a:t>
            </a:r>
            <a:r>
              <a:rPr lang="en-US" sz="2400" dirty="0"/>
              <a:t>attack</a:t>
            </a:r>
            <a:r>
              <a:rPr lang="en-US" sz="2400" u="sng" dirty="0"/>
              <a:t>ed </a:t>
            </a:r>
            <a:r>
              <a:rPr lang="en-US" sz="2400" b="1" dirty="0"/>
              <a:t>	</a:t>
            </a:r>
            <a:r>
              <a:rPr lang="en-US" sz="2400" b="1" dirty="0" smtClean="0"/>
              <a:t>B</a:t>
            </a:r>
            <a:r>
              <a:rPr lang="en-US" sz="2400" b="1" dirty="0"/>
              <a:t>. </a:t>
            </a:r>
            <a:r>
              <a:rPr lang="en-US" sz="2400" dirty="0" smtClean="0"/>
              <a:t>stopp</a:t>
            </a:r>
            <a:r>
              <a:rPr lang="en-US" sz="2400" u="sng" dirty="0" smtClean="0"/>
              <a:t>ed</a:t>
            </a:r>
            <a:r>
              <a:rPr lang="en-US" sz="2400" b="1" dirty="0"/>
              <a:t> </a:t>
            </a:r>
            <a:r>
              <a:rPr lang="en-US" sz="2400" b="1" dirty="0" smtClean="0"/>
              <a:t>  </a:t>
            </a:r>
            <a:r>
              <a:rPr lang="en-US" sz="2400" b="1" dirty="0" smtClean="0"/>
              <a:t>C</a:t>
            </a:r>
            <a:r>
              <a:rPr lang="en-US" sz="2400" b="1" dirty="0"/>
              <a:t>. </a:t>
            </a:r>
            <a:r>
              <a:rPr lang="en-US" sz="2400" dirty="0" smtClean="0"/>
              <a:t>decid</a:t>
            </a:r>
            <a:r>
              <a:rPr lang="en-US" sz="2400" u="sng" dirty="0" smtClean="0"/>
              <a:t>ed</a:t>
            </a:r>
            <a:r>
              <a:rPr lang="en-US" sz="2400" b="1" dirty="0"/>
              <a:t> </a:t>
            </a:r>
            <a:r>
              <a:rPr lang="en-US" sz="2400" b="1" dirty="0" smtClean="0"/>
              <a:t>  D</a:t>
            </a:r>
            <a:r>
              <a:rPr lang="en-US" sz="2400" b="1" dirty="0"/>
              <a:t>. </a:t>
            </a:r>
            <a:r>
              <a:rPr lang="en-US" sz="2400" dirty="0"/>
              <a:t>search</a:t>
            </a:r>
            <a:r>
              <a:rPr lang="en-US" sz="2400" u="sng" dirty="0"/>
              <a:t>ed </a:t>
            </a:r>
            <a:endParaRPr lang="en-US" sz="2400" dirty="0"/>
          </a:p>
          <a:p>
            <a:r>
              <a:rPr lang="en-GB" sz="2400" b="1" dirty="0"/>
              <a:t>Question 18. </a:t>
            </a:r>
            <a:r>
              <a:rPr lang="en-GB" sz="2400" b="1" dirty="0" smtClean="0"/>
              <a:t>B</a:t>
            </a:r>
          </a:p>
          <a:p>
            <a:r>
              <a:rPr lang="en-GB" sz="2400" dirty="0"/>
              <a:t>attack</a:t>
            </a:r>
            <a:r>
              <a:rPr lang="en-GB" sz="2400" b="1" u="sng" dirty="0"/>
              <a:t>ed</a:t>
            </a:r>
            <a:r>
              <a:rPr lang="en-GB" sz="2400" dirty="0"/>
              <a:t> /</a:t>
            </a:r>
            <a:r>
              <a:rPr lang="en-GB" sz="2400" dirty="0" err="1"/>
              <a:t>ə'tækt</a:t>
            </a:r>
            <a:r>
              <a:rPr lang="en-GB" sz="2400" dirty="0"/>
              <a:t>/	stopp</a:t>
            </a:r>
            <a:r>
              <a:rPr lang="en-GB" sz="2400" b="1" u="sng" dirty="0"/>
              <a:t>ed</a:t>
            </a:r>
            <a:r>
              <a:rPr lang="en-GB" sz="2400" dirty="0"/>
              <a:t> /</a:t>
            </a:r>
            <a:r>
              <a:rPr lang="en-GB" sz="2400" dirty="0" err="1"/>
              <a:t>stɔpt</a:t>
            </a:r>
            <a:r>
              <a:rPr lang="en-GB" sz="2400" dirty="0"/>
              <a:t>/	decid</a:t>
            </a:r>
            <a:r>
              <a:rPr lang="en-GB" sz="2400" b="1" u="sng" dirty="0"/>
              <a:t>ed</a:t>
            </a:r>
            <a:r>
              <a:rPr lang="en-GB" sz="2400" dirty="0"/>
              <a:t> /</a:t>
            </a:r>
            <a:r>
              <a:rPr lang="en-GB" sz="2400" dirty="0" err="1"/>
              <a:t>di'saidid</a:t>
            </a:r>
            <a:r>
              <a:rPr lang="en-GB" sz="2400" dirty="0"/>
              <a:t>/	search</a:t>
            </a:r>
            <a:r>
              <a:rPr lang="en-GB" sz="2400" b="1" u="sng" dirty="0"/>
              <a:t>ed</a:t>
            </a:r>
            <a:r>
              <a:rPr lang="en-GB" sz="2400" dirty="0"/>
              <a:t> /</a:t>
            </a:r>
            <a:r>
              <a:rPr lang="en-GB" sz="2400" dirty="0" err="1"/>
              <a:t>sə:tʃt</a:t>
            </a:r>
            <a:r>
              <a:rPr lang="en-GB" sz="2400" dirty="0"/>
              <a:t>/</a:t>
            </a:r>
            <a:endParaRPr lang="en-US" sz="2400" dirty="0"/>
          </a:p>
          <a:p>
            <a:endParaRPr lang="en-US" sz="2400" dirty="0" smtClean="0">
              <a:effectLst/>
            </a:endParaRPr>
          </a:p>
          <a:p>
            <a:endParaRPr lang="en-US" sz="2400" b="1" dirty="0" smtClean="0"/>
          </a:p>
          <a:p>
            <a:r>
              <a:rPr lang="en-US" sz="2400" b="1" dirty="0" smtClean="0"/>
              <a:t>Question </a:t>
            </a:r>
            <a:r>
              <a:rPr lang="en-US" sz="2400" b="1" dirty="0"/>
              <a:t>19:  A. </a:t>
            </a:r>
            <a:r>
              <a:rPr lang="en-US" sz="2400" dirty="0"/>
              <a:t>h</a:t>
            </a:r>
            <a:r>
              <a:rPr lang="en-US" sz="2400" u="sng" dirty="0"/>
              <a:t>ea</a:t>
            </a:r>
            <a:r>
              <a:rPr lang="en-US" sz="2400" dirty="0"/>
              <a:t>r</a:t>
            </a:r>
            <a:r>
              <a:rPr lang="en-US" sz="2400" b="1" dirty="0"/>
              <a:t>		</a:t>
            </a:r>
            <a:r>
              <a:rPr lang="en-US" sz="2400" b="1" dirty="0" smtClean="0"/>
              <a:t>B</a:t>
            </a:r>
            <a:r>
              <a:rPr lang="en-US" sz="2400" b="1" dirty="0"/>
              <a:t>. </a:t>
            </a:r>
            <a:r>
              <a:rPr lang="en-US" sz="2400" dirty="0"/>
              <a:t>p</a:t>
            </a:r>
            <a:r>
              <a:rPr lang="en-US" sz="2400" u="sng" dirty="0"/>
              <a:t>ea</a:t>
            </a:r>
            <a:r>
              <a:rPr lang="en-US" sz="2400" dirty="0"/>
              <a:t>r</a:t>
            </a:r>
            <a:r>
              <a:rPr lang="en-US" sz="2400" b="1" dirty="0"/>
              <a:t>	            	  C. </a:t>
            </a:r>
            <a:r>
              <a:rPr lang="en-US" sz="2400" dirty="0"/>
              <a:t>cl</a:t>
            </a:r>
            <a:r>
              <a:rPr lang="en-US" sz="2400" u="sng" dirty="0"/>
              <a:t>ea</a:t>
            </a:r>
            <a:r>
              <a:rPr lang="en-US" sz="2400" dirty="0"/>
              <a:t>r</a:t>
            </a:r>
            <a:r>
              <a:rPr lang="en-US" sz="2400" b="1" dirty="0"/>
              <a:t>	   </a:t>
            </a:r>
            <a:r>
              <a:rPr lang="en-US" sz="2400" b="1" dirty="0" smtClean="0"/>
              <a:t>D</a:t>
            </a:r>
            <a:r>
              <a:rPr lang="en-US" sz="2400" b="1" dirty="0"/>
              <a:t>. </a:t>
            </a:r>
            <a:r>
              <a:rPr lang="en-US" sz="2400" dirty="0"/>
              <a:t>n</a:t>
            </a:r>
            <a:r>
              <a:rPr lang="en-US" sz="2400" u="sng" dirty="0"/>
              <a:t>ea</a:t>
            </a:r>
            <a:r>
              <a:rPr lang="en-US" sz="2400" dirty="0"/>
              <a:t>r</a:t>
            </a:r>
          </a:p>
          <a:p>
            <a:endParaRPr lang="en-US" sz="2400" b="1" dirty="0" smtClean="0"/>
          </a:p>
          <a:p>
            <a:endParaRPr lang="en-US" sz="2400" b="1" dirty="0" smtClean="0"/>
          </a:p>
          <a:p>
            <a:r>
              <a:rPr lang="en-GB" sz="2400" b="1" dirty="0" err="1" smtClean="0"/>
              <a:t>Giải</a:t>
            </a:r>
            <a:r>
              <a:rPr lang="en-GB" sz="2400" b="1" dirty="0" smtClean="0"/>
              <a:t> </a:t>
            </a:r>
            <a:r>
              <a:rPr lang="en-GB" sz="2400" b="1" dirty="0" err="1"/>
              <a:t>thích</a:t>
            </a:r>
            <a:r>
              <a:rPr lang="en-GB" sz="2400" b="1" dirty="0"/>
              <a:t>:</a:t>
            </a:r>
            <a:endParaRPr lang="en-US" sz="2400" dirty="0" smtClean="0">
              <a:effectLst/>
            </a:endParaRPr>
          </a:p>
          <a:p>
            <a:r>
              <a:rPr lang="en-GB" sz="2400" b="1" dirty="0" err="1"/>
              <a:t>Kiến</a:t>
            </a:r>
            <a:r>
              <a:rPr lang="en-GB" sz="2400" b="1" dirty="0"/>
              <a:t> </a:t>
            </a:r>
            <a:r>
              <a:rPr lang="en-GB" sz="2400" b="1" dirty="0" err="1"/>
              <a:t>thức</a:t>
            </a:r>
            <a:r>
              <a:rPr lang="en-GB" sz="2400" b="1" dirty="0"/>
              <a:t>: </a:t>
            </a:r>
            <a:r>
              <a:rPr lang="en-GB" sz="2400" dirty="0" err="1"/>
              <a:t>Cách</a:t>
            </a:r>
            <a:r>
              <a:rPr lang="en-GB" sz="2400" dirty="0"/>
              <a:t> </a:t>
            </a:r>
            <a:r>
              <a:rPr lang="en-GB" sz="2400" dirty="0" err="1"/>
              <a:t>phát</a:t>
            </a:r>
            <a:r>
              <a:rPr lang="en-GB" sz="2400" dirty="0"/>
              <a:t> </a:t>
            </a:r>
            <a:r>
              <a:rPr lang="en-GB" sz="2400" dirty="0" err="1"/>
              <a:t>âm</a:t>
            </a:r>
            <a:r>
              <a:rPr lang="en-GB" sz="2400" dirty="0"/>
              <a:t> “ear”</a:t>
            </a:r>
            <a:endParaRPr lang="en-US" sz="2400" dirty="0"/>
          </a:p>
          <a:p>
            <a:r>
              <a:rPr lang="en-GB" sz="2400" dirty="0"/>
              <a:t>h</a:t>
            </a:r>
            <a:r>
              <a:rPr lang="en-GB" sz="2400" b="1" u="sng" dirty="0"/>
              <a:t>ear</a:t>
            </a:r>
            <a:r>
              <a:rPr lang="en-GB" sz="2400" dirty="0"/>
              <a:t>/</a:t>
            </a:r>
            <a:r>
              <a:rPr lang="en-GB" sz="2400" dirty="0" err="1"/>
              <a:t>hiə</a:t>
            </a:r>
            <a:r>
              <a:rPr lang="en-GB" sz="2400" dirty="0"/>
              <a:t>/	p</a:t>
            </a:r>
            <a:r>
              <a:rPr lang="en-GB" sz="2400" b="1" u="sng" dirty="0"/>
              <a:t>ear</a:t>
            </a:r>
            <a:r>
              <a:rPr lang="en-GB" sz="2400" dirty="0"/>
              <a:t> /</a:t>
            </a:r>
            <a:r>
              <a:rPr lang="en-GB" sz="2400" dirty="0" err="1"/>
              <a:t>peə</a:t>
            </a:r>
            <a:r>
              <a:rPr lang="en-GB" sz="2400" dirty="0"/>
              <a:t>/	cl</a:t>
            </a:r>
            <a:r>
              <a:rPr lang="en-GB" sz="2400" b="1" u="sng" dirty="0"/>
              <a:t>ear</a:t>
            </a:r>
            <a:r>
              <a:rPr lang="en-GB" sz="2400" dirty="0"/>
              <a:t> /</a:t>
            </a:r>
            <a:r>
              <a:rPr lang="en-GB" sz="2400" dirty="0" err="1"/>
              <a:t>kliə</a:t>
            </a:r>
            <a:r>
              <a:rPr lang="en-GB" sz="2400" dirty="0"/>
              <a:t>/	n</a:t>
            </a:r>
            <a:r>
              <a:rPr lang="en-GB" sz="2400" b="1" u="sng" dirty="0"/>
              <a:t>ear</a:t>
            </a:r>
            <a:r>
              <a:rPr lang="en-GB" sz="2400" dirty="0"/>
              <a:t> /</a:t>
            </a:r>
            <a:r>
              <a:rPr lang="en-GB" sz="2400" dirty="0" err="1"/>
              <a:t>niə</a:t>
            </a:r>
            <a:r>
              <a:rPr lang="en-GB" sz="2400" dirty="0"/>
              <a:t>/</a:t>
            </a:r>
            <a:endParaRPr lang="en-US" sz="2400" dirty="0"/>
          </a:p>
          <a:p>
            <a:r>
              <a:rPr lang="en-GB" sz="2400" dirty="0" err="1"/>
              <a:t>Đáp</a:t>
            </a:r>
            <a:r>
              <a:rPr lang="en-GB" sz="2400" dirty="0"/>
              <a:t> </a:t>
            </a:r>
            <a:r>
              <a:rPr lang="en-GB" sz="2400" dirty="0" err="1"/>
              <a:t>án</a:t>
            </a:r>
            <a:r>
              <a:rPr lang="en-GB" sz="2400" dirty="0"/>
              <a:t> B </a:t>
            </a:r>
            <a:r>
              <a:rPr lang="en-GB" sz="2400" dirty="0" err="1"/>
              <a:t>có</a:t>
            </a:r>
            <a:r>
              <a:rPr lang="en-GB" sz="2400" dirty="0"/>
              <a:t> </a:t>
            </a:r>
            <a:r>
              <a:rPr lang="en-GB" sz="2400" dirty="0" err="1"/>
              <a:t>phần</a:t>
            </a:r>
            <a:r>
              <a:rPr lang="en-GB" sz="2400" dirty="0"/>
              <a:t> </a:t>
            </a:r>
            <a:r>
              <a:rPr lang="en-GB" sz="2400" dirty="0" err="1"/>
              <a:t>gạch</a:t>
            </a:r>
            <a:r>
              <a:rPr lang="en-GB" sz="2400" dirty="0"/>
              <a:t> </a:t>
            </a:r>
            <a:r>
              <a:rPr lang="en-GB" sz="2400" dirty="0" err="1"/>
              <a:t>chân</a:t>
            </a:r>
            <a:r>
              <a:rPr lang="en-GB" sz="2400" dirty="0"/>
              <a:t> </a:t>
            </a:r>
            <a:r>
              <a:rPr lang="en-GB" sz="2400" dirty="0" err="1"/>
              <a:t>đọc</a:t>
            </a:r>
            <a:r>
              <a:rPr lang="en-GB" sz="2400" dirty="0"/>
              <a:t> </a:t>
            </a:r>
            <a:r>
              <a:rPr lang="en-GB" sz="2400" dirty="0" err="1"/>
              <a:t>là</a:t>
            </a:r>
            <a:r>
              <a:rPr lang="en-GB" sz="2400" dirty="0"/>
              <a:t> /</a:t>
            </a:r>
            <a:r>
              <a:rPr lang="en-GB" sz="2400" dirty="0" err="1"/>
              <a:t>eə</a:t>
            </a:r>
            <a:r>
              <a:rPr lang="en-GB" sz="2400" dirty="0"/>
              <a:t>/, </a:t>
            </a:r>
            <a:r>
              <a:rPr lang="en-GB" sz="2400" dirty="0" err="1"/>
              <a:t>các</a:t>
            </a:r>
            <a:r>
              <a:rPr lang="en-GB" sz="2400" dirty="0"/>
              <a:t> </a:t>
            </a:r>
            <a:r>
              <a:rPr lang="en-GB" sz="2400" dirty="0" err="1"/>
              <a:t>đáp</a:t>
            </a:r>
            <a:r>
              <a:rPr lang="en-GB" sz="2400" dirty="0"/>
              <a:t> </a:t>
            </a:r>
            <a:r>
              <a:rPr lang="en-GB" sz="2400" dirty="0" err="1"/>
              <a:t>án</a:t>
            </a:r>
            <a:r>
              <a:rPr lang="en-GB" sz="2400" dirty="0"/>
              <a:t> </a:t>
            </a:r>
            <a:r>
              <a:rPr lang="en-GB" sz="2400" dirty="0" err="1"/>
              <a:t>còn</a:t>
            </a:r>
            <a:r>
              <a:rPr lang="en-GB" sz="2400" dirty="0"/>
              <a:t> </a:t>
            </a:r>
            <a:r>
              <a:rPr lang="en-GB" sz="2400" dirty="0" err="1"/>
              <a:t>lại</a:t>
            </a:r>
            <a:r>
              <a:rPr lang="en-GB" sz="2400" dirty="0"/>
              <a:t> </a:t>
            </a:r>
            <a:r>
              <a:rPr lang="en-GB" sz="2400" dirty="0" err="1"/>
              <a:t>đọc</a:t>
            </a:r>
            <a:r>
              <a:rPr lang="en-GB" sz="2400" dirty="0"/>
              <a:t> </a:t>
            </a:r>
            <a:r>
              <a:rPr lang="en-GB" sz="2400" dirty="0" err="1"/>
              <a:t>là</a:t>
            </a:r>
            <a:r>
              <a:rPr lang="en-GB" sz="2400" dirty="0"/>
              <a:t> /</a:t>
            </a:r>
            <a:r>
              <a:rPr lang="en-GB" sz="2400" dirty="0" err="1"/>
              <a:t>iə</a:t>
            </a:r>
            <a:r>
              <a:rPr lang="en-GB" sz="2400" dirty="0"/>
              <a:t>/ </a:t>
            </a:r>
            <a:endParaRPr lang="en-US" sz="2400" dirty="0"/>
          </a:p>
          <a:p>
            <a:endParaRPr lang="en-US" sz="2400" dirty="0"/>
          </a:p>
        </p:txBody>
      </p:sp>
      <p:sp>
        <p:nvSpPr>
          <p:cNvPr id="2" name="Oval 1"/>
          <p:cNvSpPr/>
          <p:nvPr/>
        </p:nvSpPr>
        <p:spPr>
          <a:xfrm>
            <a:off x="3810000" y="1524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3810000" y="2286000"/>
            <a:ext cx="304800" cy="36802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912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17693"/>
            <a:ext cx="8763000" cy="6740307"/>
          </a:xfrm>
          <a:prstGeom prst="rect">
            <a:avLst/>
          </a:prstGeom>
          <a:noFill/>
        </p:spPr>
        <p:txBody>
          <a:bodyPr wrap="square" rtlCol="0">
            <a:spAutoFit/>
          </a:bodyPr>
          <a:lstStyle/>
          <a:p>
            <a:r>
              <a:rPr lang="en-GB" sz="2400" b="1" dirty="0"/>
              <a:t>Question 20.  </a:t>
            </a:r>
            <a:endParaRPr lang="en-GB" sz="2400" b="1" dirty="0" smtClean="0"/>
          </a:p>
          <a:p>
            <a:r>
              <a:rPr lang="en-GB" sz="2400" b="1" dirty="0" smtClean="0"/>
              <a:t>A</a:t>
            </a:r>
            <a:r>
              <a:rPr lang="en-GB" sz="2400" b="1" dirty="0"/>
              <a:t>. </a:t>
            </a:r>
            <a:r>
              <a:rPr lang="en-GB" sz="2400" dirty="0"/>
              <a:t>suburb	        </a:t>
            </a:r>
            <a:r>
              <a:rPr lang="en-GB" sz="2400" b="1" dirty="0"/>
              <a:t>B. </a:t>
            </a:r>
            <a:r>
              <a:rPr lang="en-GB" sz="2400" dirty="0"/>
              <a:t>support	    </a:t>
            </a:r>
            <a:r>
              <a:rPr lang="en-GB" sz="2400" b="1" dirty="0"/>
              <a:t>C. </a:t>
            </a:r>
            <a:r>
              <a:rPr lang="en-GB" sz="2400" dirty="0"/>
              <a:t>prefer                     </a:t>
            </a:r>
            <a:r>
              <a:rPr lang="en-GB" sz="2400" b="1" dirty="0"/>
              <a:t>D. </a:t>
            </a:r>
            <a:r>
              <a:rPr lang="en-GB" sz="2400" dirty="0"/>
              <a:t>canoe</a:t>
            </a:r>
            <a:endParaRPr lang="en-US" sz="2400" dirty="0" smtClean="0">
              <a:effectLst/>
            </a:endParaRPr>
          </a:p>
          <a:p>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dirty="0" err="1"/>
              <a:t>Trọng</a:t>
            </a:r>
            <a:r>
              <a:rPr lang="en-GB" sz="2400" dirty="0"/>
              <a:t> </a:t>
            </a:r>
            <a:r>
              <a:rPr lang="en-GB" sz="2400" dirty="0" err="1"/>
              <a:t>âm</a:t>
            </a:r>
            <a:r>
              <a:rPr lang="en-GB" sz="2400" dirty="0"/>
              <a:t> </a:t>
            </a:r>
            <a:r>
              <a:rPr lang="en-GB" sz="2400" dirty="0" err="1"/>
              <a:t>của</a:t>
            </a:r>
            <a:r>
              <a:rPr lang="en-GB" sz="2400" dirty="0"/>
              <a:t> </a:t>
            </a:r>
            <a:r>
              <a:rPr lang="en-GB" sz="2400" dirty="0" err="1"/>
              <a:t>từ</a:t>
            </a:r>
            <a:r>
              <a:rPr lang="en-GB" sz="2400" dirty="0"/>
              <a:t> </a:t>
            </a:r>
            <a:r>
              <a:rPr lang="en-GB" sz="2400" dirty="0" err="1"/>
              <a:t>có</a:t>
            </a:r>
            <a:r>
              <a:rPr lang="en-GB" sz="2400" dirty="0"/>
              <a:t> 2 </a:t>
            </a:r>
            <a:r>
              <a:rPr lang="en-GB" sz="2400" dirty="0" err="1"/>
              <a:t>âm</a:t>
            </a:r>
            <a:r>
              <a:rPr lang="en-GB" sz="2400" dirty="0"/>
              <a:t> </a:t>
            </a:r>
            <a:r>
              <a:rPr lang="en-GB" sz="2400" dirty="0" err="1"/>
              <a:t>tiết</a:t>
            </a:r>
            <a:endParaRPr lang="en-US" sz="2400" dirty="0" smtClean="0">
              <a:effectLst/>
            </a:endParaRPr>
          </a:p>
          <a:p>
            <a:r>
              <a:rPr lang="x-none" sz="2400" b="1"/>
              <a:t>Giải thích:</a:t>
            </a:r>
            <a:endParaRPr lang="en-US" sz="2400" dirty="0" smtClean="0">
              <a:effectLst/>
            </a:endParaRPr>
          </a:p>
          <a:p>
            <a:r>
              <a:rPr lang="en-US" sz="2400" dirty="0"/>
              <a:t>suburb /'</a:t>
            </a:r>
            <a:r>
              <a:rPr lang="en-US" sz="2400" dirty="0" err="1"/>
              <a:t>sʌbɜ:d</a:t>
            </a:r>
            <a:r>
              <a:rPr lang="en-US" sz="2400" dirty="0"/>
              <a:t>/	support /</a:t>
            </a:r>
            <a:r>
              <a:rPr lang="en-US" sz="2400" dirty="0" err="1"/>
              <a:t>sə'pɔ:t</a:t>
            </a:r>
            <a:r>
              <a:rPr lang="en-US" sz="2400" dirty="0"/>
              <a:t>/</a:t>
            </a:r>
            <a:endParaRPr lang="en-US" sz="2400" dirty="0" smtClean="0">
              <a:effectLst/>
            </a:endParaRPr>
          </a:p>
          <a:p>
            <a:r>
              <a:rPr lang="en-US" sz="2400" dirty="0"/>
              <a:t>prefer /</a:t>
            </a:r>
            <a:r>
              <a:rPr lang="en-US" sz="2400" dirty="0" err="1"/>
              <a:t>pri'fə</a:t>
            </a:r>
            <a:r>
              <a:rPr lang="en-US" sz="2400" dirty="0"/>
              <a:t>:[r]/	canoe /</a:t>
            </a:r>
            <a:r>
              <a:rPr lang="en-US" sz="2400" dirty="0" err="1"/>
              <a:t>kə'nu</a:t>
            </a:r>
            <a:r>
              <a:rPr lang="en-US" sz="2400" dirty="0"/>
              <a:t>:/</a:t>
            </a:r>
            <a:endParaRPr lang="en-US" sz="2400" dirty="0" smtClean="0">
              <a:effectLst/>
            </a:endParaRPr>
          </a:p>
          <a:p>
            <a:r>
              <a:rPr lang="en-US" sz="2400" dirty="0" err="1"/>
              <a:t>Câu</a:t>
            </a:r>
            <a:r>
              <a:rPr lang="en-US" sz="2400" dirty="0"/>
              <a:t> A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còn</a:t>
            </a:r>
            <a:r>
              <a:rPr lang="en-US" sz="2400" dirty="0"/>
              <a:t> </a:t>
            </a:r>
            <a:r>
              <a:rPr lang="en-US" sz="2400" dirty="0" err="1"/>
              <a:t>lại</a:t>
            </a:r>
            <a:r>
              <a:rPr lang="en-US" sz="2400" dirty="0"/>
              <a:t> </a:t>
            </a:r>
            <a:r>
              <a:rPr lang="en-US" sz="2400" dirty="0" err="1"/>
              <a:t>là</a:t>
            </a:r>
            <a:r>
              <a:rPr lang="en-US" sz="2400" dirty="0"/>
              <a:t> </a:t>
            </a:r>
            <a:r>
              <a:rPr lang="en-US" sz="2400" dirty="0" err="1"/>
              <a:t>thứ</a:t>
            </a:r>
            <a:r>
              <a:rPr lang="en-US" sz="2400" dirty="0"/>
              <a:t> 2</a:t>
            </a:r>
            <a:endParaRPr lang="en-US" sz="2400" dirty="0" smtClean="0">
              <a:effectLst/>
            </a:endParaRPr>
          </a:p>
          <a:p>
            <a:endParaRPr lang="en-US" sz="2400" b="1" dirty="0" smtClean="0"/>
          </a:p>
          <a:p>
            <a:r>
              <a:rPr lang="en-GB" sz="2400" b="1" dirty="0" smtClean="0"/>
              <a:t>Question </a:t>
            </a:r>
            <a:r>
              <a:rPr lang="en-GB" sz="2400" b="1" dirty="0"/>
              <a:t>21.  A. </a:t>
            </a:r>
            <a:r>
              <a:rPr lang="en-GB" sz="2400" dirty="0"/>
              <a:t>invention	        </a:t>
            </a:r>
            <a:r>
              <a:rPr lang="en-GB" sz="2400" b="1" dirty="0"/>
              <a:t>B</a:t>
            </a:r>
            <a:r>
              <a:rPr lang="en-GB" sz="2400" dirty="0"/>
              <a:t>. obstacle	    </a:t>
            </a:r>
            <a:r>
              <a:rPr lang="en-GB" sz="2400" b="1" dirty="0"/>
              <a:t>C. </a:t>
            </a:r>
            <a:r>
              <a:rPr lang="en-GB" sz="2400" dirty="0"/>
              <a:t>discover                 </a:t>
            </a:r>
            <a:r>
              <a:rPr lang="en-GB" sz="2400" b="1" dirty="0"/>
              <a:t>D. </a:t>
            </a:r>
            <a:r>
              <a:rPr lang="en-GB" sz="2400" dirty="0"/>
              <a:t>bacteria </a:t>
            </a:r>
            <a:endParaRPr lang="en-US" sz="2400" dirty="0" smtClean="0">
              <a:effectLst/>
            </a:endParaRPr>
          </a:p>
          <a:p>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dirty="0" err="1"/>
              <a:t>Trọng</a:t>
            </a:r>
            <a:r>
              <a:rPr lang="en-GB" sz="2400" dirty="0"/>
              <a:t> </a:t>
            </a:r>
            <a:r>
              <a:rPr lang="en-GB" sz="2400" dirty="0" err="1"/>
              <a:t>âm</a:t>
            </a:r>
            <a:r>
              <a:rPr lang="en-GB" sz="2400" dirty="0"/>
              <a:t> </a:t>
            </a:r>
            <a:r>
              <a:rPr lang="en-GB" sz="2400" dirty="0" err="1"/>
              <a:t>của</a:t>
            </a:r>
            <a:r>
              <a:rPr lang="en-GB" sz="2400" dirty="0"/>
              <a:t> </a:t>
            </a:r>
            <a:r>
              <a:rPr lang="en-GB" sz="2400" dirty="0" err="1"/>
              <a:t>từ</a:t>
            </a:r>
            <a:r>
              <a:rPr lang="en-GB" sz="2400" dirty="0"/>
              <a:t> </a:t>
            </a:r>
            <a:r>
              <a:rPr lang="en-GB" sz="2400" dirty="0" err="1"/>
              <a:t>có</a:t>
            </a:r>
            <a:r>
              <a:rPr lang="en-GB" sz="2400" dirty="0"/>
              <a:t> 3 </a:t>
            </a:r>
            <a:r>
              <a:rPr lang="en-GB" sz="2400" dirty="0" err="1"/>
              <a:t>âm</a:t>
            </a:r>
            <a:r>
              <a:rPr lang="en-GB" sz="2400" dirty="0"/>
              <a:t> </a:t>
            </a:r>
            <a:r>
              <a:rPr lang="en-GB" sz="2400" dirty="0" err="1"/>
              <a:t>tiết</a:t>
            </a:r>
            <a:endParaRPr lang="en-US" sz="2400" dirty="0" smtClean="0">
              <a:effectLst/>
            </a:endParaRPr>
          </a:p>
          <a:p>
            <a:r>
              <a:rPr lang="x-none" sz="2400" b="1"/>
              <a:t>Giải thích:</a:t>
            </a:r>
            <a:endParaRPr lang="en-US" sz="2400" dirty="0" smtClean="0">
              <a:effectLst/>
            </a:endParaRPr>
          </a:p>
          <a:p>
            <a:r>
              <a:rPr lang="en-US" sz="2400" dirty="0"/>
              <a:t>invention  /</a:t>
            </a:r>
            <a:r>
              <a:rPr lang="en-US" sz="2400" dirty="0" err="1"/>
              <a:t>in'ven∫n</a:t>
            </a:r>
            <a:r>
              <a:rPr lang="en-US" sz="2400" dirty="0"/>
              <a:t>/	obstacle /'</a:t>
            </a:r>
            <a:r>
              <a:rPr lang="en-US" sz="2400" dirty="0" err="1"/>
              <a:t>ɒbstəkl</a:t>
            </a:r>
            <a:r>
              <a:rPr lang="en-US" sz="2400" dirty="0"/>
              <a:t>/	discover /</a:t>
            </a:r>
            <a:r>
              <a:rPr lang="en-US" sz="2400" dirty="0" err="1"/>
              <a:t>dis'kʌvə</a:t>
            </a:r>
            <a:r>
              <a:rPr lang="en-US" sz="2400" dirty="0"/>
              <a:t>[r]/	bacteria /</a:t>
            </a:r>
            <a:r>
              <a:rPr lang="en-US" sz="2400" dirty="0" err="1"/>
              <a:t>bæk'tiəriə</a:t>
            </a:r>
            <a:r>
              <a:rPr lang="en-US" sz="2400" dirty="0"/>
              <a:t>/ </a:t>
            </a:r>
            <a:endParaRPr lang="en-US" sz="2400" dirty="0" smtClean="0">
              <a:effectLst/>
            </a:endParaRPr>
          </a:p>
          <a:p>
            <a:r>
              <a:rPr lang="en-US" sz="2400" dirty="0" err="1"/>
              <a:t>Câu</a:t>
            </a:r>
            <a:r>
              <a:rPr lang="en-US" sz="2400" dirty="0"/>
              <a:t> B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còn</a:t>
            </a:r>
            <a:r>
              <a:rPr lang="en-US" sz="2400" dirty="0"/>
              <a:t> </a:t>
            </a:r>
            <a:r>
              <a:rPr lang="en-US" sz="2400" dirty="0" err="1"/>
              <a:t>lại</a:t>
            </a:r>
            <a:r>
              <a:rPr lang="en-US" sz="2400" dirty="0"/>
              <a:t> </a:t>
            </a:r>
            <a:r>
              <a:rPr lang="en-US" sz="2400" dirty="0" err="1"/>
              <a:t>là</a:t>
            </a:r>
            <a:r>
              <a:rPr lang="en-US" sz="2400" dirty="0"/>
              <a:t> </a:t>
            </a:r>
            <a:r>
              <a:rPr lang="en-US" sz="2400" dirty="0" err="1"/>
              <a:t>thứ</a:t>
            </a:r>
            <a:r>
              <a:rPr lang="en-US" sz="2400" dirty="0"/>
              <a:t> 2</a:t>
            </a:r>
            <a:endParaRPr lang="en-US" sz="2400" dirty="0" smtClean="0">
              <a:effectLst/>
            </a:endParaRPr>
          </a:p>
          <a:p>
            <a:endParaRPr lang="en-US" sz="2400" dirty="0"/>
          </a:p>
        </p:txBody>
      </p:sp>
      <p:sp>
        <p:nvSpPr>
          <p:cNvPr id="2" name="Oval 1"/>
          <p:cNvSpPr/>
          <p:nvPr/>
        </p:nvSpPr>
        <p:spPr>
          <a:xfrm>
            <a:off x="2286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343400" y="3487846"/>
            <a:ext cx="381000" cy="32215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76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9067800" cy="7109639"/>
          </a:xfrm>
          <a:prstGeom prst="rect">
            <a:avLst/>
          </a:prstGeom>
          <a:noFill/>
        </p:spPr>
        <p:txBody>
          <a:bodyPr wrap="square" rtlCol="0">
            <a:spAutoFit/>
          </a:bodyPr>
          <a:lstStyle/>
          <a:p>
            <a:r>
              <a:rPr lang="en-GB" sz="2400" b="1" dirty="0"/>
              <a:t>Question 22: </a:t>
            </a:r>
            <a:r>
              <a:rPr lang="en-GB" sz="2400" dirty="0"/>
              <a:t> We can protect many species by keeping them in wildlife </a:t>
            </a:r>
            <a:r>
              <a:rPr lang="en-GB" sz="2400" b="1" u="sng" dirty="0"/>
              <a:t>reserves</a:t>
            </a:r>
            <a:r>
              <a:rPr lang="en-GB" sz="2400" dirty="0"/>
              <a:t>. </a:t>
            </a:r>
            <a:endParaRPr lang="en-US" sz="2400" dirty="0" smtClean="0">
              <a:effectLst/>
            </a:endParaRPr>
          </a:p>
          <a:p>
            <a:r>
              <a:rPr lang="en-GB" sz="2400" b="1" dirty="0"/>
              <a:t>A</a:t>
            </a:r>
            <a:r>
              <a:rPr lang="en-GB" sz="2400" dirty="0"/>
              <a:t>. protected land </a:t>
            </a:r>
            <a:r>
              <a:rPr lang="en-US" sz="2400" dirty="0"/>
              <a:t>	</a:t>
            </a:r>
            <a:r>
              <a:rPr lang="en-GB" sz="2400" b="1" dirty="0" smtClean="0"/>
              <a:t>B</a:t>
            </a:r>
            <a:r>
              <a:rPr lang="en-GB" sz="2400" dirty="0"/>
              <a:t>. saved land </a:t>
            </a:r>
            <a:r>
              <a:rPr lang="en-US" sz="2400" dirty="0"/>
              <a:t>	</a:t>
            </a:r>
            <a:r>
              <a:rPr lang="en-GB" sz="2400" b="1" dirty="0" smtClean="0"/>
              <a:t>C</a:t>
            </a:r>
            <a:r>
              <a:rPr lang="en-GB" sz="2400" dirty="0"/>
              <a:t>. park</a:t>
            </a:r>
            <a:r>
              <a:rPr lang="en-US" sz="2400" dirty="0"/>
              <a:t>			</a:t>
            </a:r>
            <a:r>
              <a:rPr lang="en-GB" sz="2400" b="1" dirty="0"/>
              <a:t>D</a:t>
            </a:r>
            <a:r>
              <a:rPr lang="en-GB" sz="2400" dirty="0"/>
              <a:t>. Zoo</a:t>
            </a:r>
            <a:endParaRPr lang="en-US" sz="2400" dirty="0" smtClean="0">
              <a:effectLst/>
            </a:endParaRPr>
          </a:p>
          <a:p>
            <a:endParaRPr lang="en-US" sz="2400" b="1" dirty="0" smtClean="0"/>
          </a:p>
          <a:p>
            <a:r>
              <a:rPr lang="en-GB" sz="2400" dirty="0" err="1" smtClean="0"/>
              <a:t>Kiến</a:t>
            </a:r>
            <a:r>
              <a:rPr lang="en-GB" sz="2400" dirty="0" smtClean="0"/>
              <a:t> </a:t>
            </a:r>
            <a:r>
              <a:rPr lang="en-GB" sz="2400" dirty="0" err="1"/>
              <a:t>thức</a:t>
            </a:r>
            <a:r>
              <a:rPr lang="en-GB" sz="2400" dirty="0"/>
              <a:t> </a:t>
            </a:r>
            <a:r>
              <a:rPr lang="en-GB" sz="2400" dirty="0" err="1"/>
              <a:t>kiểm</a:t>
            </a:r>
            <a:r>
              <a:rPr lang="en-GB" sz="2400" dirty="0"/>
              <a:t> </a:t>
            </a:r>
            <a:r>
              <a:rPr lang="en-GB" sz="2400" dirty="0" err="1"/>
              <a:t>tra</a:t>
            </a:r>
            <a:r>
              <a:rPr lang="en-GB" sz="2400" dirty="0"/>
              <a:t> </a:t>
            </a:r>
            <a:r>
              <a:rPr lang="en-GB" sz="2400" dirty="0" err="1"/>
              <a:t>về</a:t>
            </a:r>
            <a:r>
              <a:rPr lang="en-GB" sz="2400" dirty="0"/>
              <a:t> </a:t>
            </a:r>
            <a:r>
              <a:rPr lang="en-GB" sz="2400" dirty="0" err="1"/>
              <a:t>từ</a:t>
            </a:r>
            <a:r>
              <a:rPr lang="en-GB" sz="2400" dirty="0"/>
              <a:t> </a:t>
            </a:r>
            <a:r>
              <a:rPr lang="en-GB" sz="2400" dirty="0" err="1"/>
              <a:t>đồng</a:t>
            </a:r>
            <a:r>
              <a:rPr lang="en-GB" sz="2400" dirty="0"/>
              <a:t> </a:t>
            </a:r>
            <a:r>
              <a:rPr lang="en-GB" sz="2400" dirty="0" err="1"/>
              <a:t>nghĩa</a:t>
            </a:r>
            <a:r>
              <a:rPr lang="en-GB" sz="2400" dirty="0"/>
              <a:t> </a:t>
            </a:r>
            <a:endParaRPr lang="en-US" sz="2400" dirty="0" smtClean="0">
              <a:effectLst/>
            </a:endParaRPr>
          </a:p>
          <a:p>
            <a:r>
              <a:rPr lang="en-GB" sz="2400" dirty="0"/>
              <a:t>Reserves: </a:t>
            </a:r>
            <a:r>
              <a:rPr lang="en-GB" sz="2400" dirty="0" err="1"/>
              <a:t>khu</a:t>
            </a:r>
            <a:r>
              <a:rPr lang="en-GB" sz="2400" dirty="0"/>
              <a:t> </a:t>
            </a:r>
            <a:r>
              <a:rPr lang="en-GB" sz="2400" dirty="0" err="1"/>
              <a:t>bảo</a:t>
            </a:r>
            <a:r>
              <a:rPr lang="en-GB" sz="2400" dirty="0"/>
              <a:t> </a:t>
            </a:r>
            <a:r>
              <a:rPr lang="en-GB" sz="2400" dirty="0" err="1"/>
              <a:t>tồn</a:t>
            </a:r>
            <a:r>
              <a:rPr lang="en-GB" sz="2400" dirty="0"/>
              <a:t> = protected land </a:t>
            </a:r>
            <a:endParaRPr lang="en-US" sz="2400" dirty="0" smtClean="0">
              <a:effectLst/>
            </a:endParaRPr>
          </a:p>
          <a:p>
            <a:r>
              <a:rPr lang="en-US" sz="2400" dirty="0"/>
              <a:t>A. </a:t>
            </a:r>
            <a:r>
              <a:rPr lang="en-US" sz="2400" dirty="0" err="1"/>
              <a:t>đất</a:t>
            </a:r>
            <a:r>
              <a:rPr lang="en-US" sz="2400" dirty="0"/>
              <a:t> </a:t>
            </a:r>
            <a:r>
              <a:rPr lang="en-US" sz="2400" dirty="0" err="1"/>
              <a:t>được</a:t>
            </a:r>
            <a:r>
              <a:rPr lang="en-US" sz="2400" dirty="0"/>
              <a:t> </a:t>
            </a:r>
            <a:r>
              <a:rPr lang="en-US" sz="2400" dirty="0" err="1"/>
              <a:t>bảo</a:t>
            </a:r>
            <a:r>
              <a:rPr lang="en-US" sz="2400" dirty="0"/>
              <a:t> </a:t>
            </a:r>
            <a:r>
              <a:rPr lang="en-US" sz="2400" dirty="0" err="1"/>
              <a:t>vệ</a:t>
            </a:r>
            <a:r>
              <a:rPr lang="en-US" sz="2400" dirty="0"/>
              <a:t> 	</a:t>
            </a:r>
            <a:r>
              <a:rPr lang="en-US" sz="2400" dirty="0" smtClean="0"/>
              <a:t>B</a:t>
            </a:r>
            <a:r>
              <a:rPr lang="en-US" sz="2400" dirty="0"/>
              <a:t>. </a:t>
            </a:r>
            <a:r>
              <a:rPr lang="en-US" sz="2400" dirty="0" err="1"/>
              <a:t>đất</a:t>
            </a:r>
            <a:r>
              <a:rPr lang="en-US" sz="2400" dirty="0"/>
              <a:t> </a:t>
            </a:r>
            <a:r>
              <a:rPr lang="en-US" sz="2400" dirty="0" err="1"/>
              <a:t>được</a:t>
            </a:r>
            <a:r>
              <a:rPr lang="en-US" sz="2400" dirty="0"/>
              <a:t> </a:t>
            </a:r>
            <a:r>
              <a:rPr lang="en-US" sz="2400" dirty="0" err="1"/>
              <a:t>tiết</a:t>
            </a:r>
            <a:r>
              <a:rPr lang="en-US" sz="2400" dirty="0"/>
              <a:t> </a:t>
            </a:r>
            <a:r>
              <a:rPr lang="en-US" sz="2400" dirty="0" err="1"/>
              <a:t>kiệm</a:t>
            </a:r>
            <a:r>
              <a:rPr lang="en-US" sz="2400" dirty="0"/>
              <a:t> 	</a:t>
            </a:r>
            <a:r>
              <a:rPr lang="en-US" sz="2400" dirty="0" smtClean="0"/>
              <a:t>C</a:t>
            </a:r>
            <a:r>
              <a:rPr lang="en-US" sz="2400" dirty="0"/>
              <a:t>. </a:t>
            </a:r>
            <a:r>
              <a:rPr lang="en-US" sz="2400" dirty="0" err="1"/>
              <a:t>công</a:t>
            </a:r>
            <a:r>
              <a:rPr lang="en-US" sz="2400" dirty="0"/>
              <a:t> </a:t>
            </a:r>
            <a:r>
              <a:rPr lang="en-US" sz="2400" dirty="0" err="1"/>
              <a:t>viên</a:t>
            </a:r>
            <a:r>
              <a:rPr lang="en-US" sz="2400" dirty="0"/>
              <a:t> 	</a:t>
            </a:r>
            <a:r>
              <a:rPr lang="en-US" sz="2400" dirty="0" smtClean="0"/>
              <a:t>D</a:t>
            </a:r>
            <a:r>
              <a:rPr lang="en-US" sz="2400" dirty="0"/>
              <a:t>. </a:t>
            </a:r>
            <a:r>
              <a:rPr lang="en-US" sz="2400" dirty="0" err="1"/>
              <a:t>Vườn</a:t>
            </a:r>
            <a:r>
              <a:rPr lang="en-US" sz="2400" dirty="0"/>
              <a:t> </a:t>
            </a:r>
            <a:r>
              <a:rPr lang="en-US" sz="2400" dirty="0" err="1"/>
              <a:t>thú</a:t>
            </a:r>
            <a:endParaRPr lang="en-US" sz="2400" dirty="0" smtClean="0">
              <a:effectLst/>
            </a:endParaRPr>
          </a:p>
          <a:p>
            <a:r>
              <a:rPr lang="en-US" sz="2400" dirty="0" err="1"/>
              <a:t>Dịch</a:t>
            </a:r>
            <a:r>
              <a:rPr lang="en-US" sz="2400" dirty="0"/>
              <a:t> </a:t>
            </a:r>
            <a:r>
              <a:rPr lang="en-US" sz="2400" dirty="0" err="1"/>
              <a:t>nghĩa</a:t>
            </a:r>
            <a:r>
              <a:rPr lang="en-US" sz="2400" dirty="0"/>
              <a:t> : </a:t>
            </a:r>
            <a:r>
              <a:rPr lang="en-US" sz="2400" dirty="0" err="1"/>
              <a:t>Chúng</a:t>
            </a:r>
            <a:r>
              <a:rPr lang="en-US" sz="2400" dirty="0"/>
              <a:t> ta </a:t>
            </a:r>
            <a:r>
              <a:rPr lang="en-US" sz="2400" dirty="0" err="1"/>
              <a:t>có</a:t>
            </a:r>
            <a:r>
              <a:rPr lang="en-US" sz="2400" dirty="0"/>
              <a:t> </a:t>
            </a:r>
            <a:r>
              <a:rPr lang="en-US" sz="2400" dirty="0" err="1"/>
              <a:t>thể</a:t>
            </a:r>
            <a:r>
              <a:rPr lang="en-US" sz="2400" dirty="0"/>
              <a:t> </a:t>
            </a:r>
            <a:r>
              <a:rPr lang="en-US" sz="2400" dirty="0" err="1"/>
              <a:t>bảo</a:t>
            </a:r>
            <a:r>
              <a:rPr lang="en-US" sz="2400" dirty="0"/>
              <a:t> </a:t>
            </a:r>
            <a:r>
              <a:rPr lang="en-US" sz="2400" dirty="0" err="1"/>
              <a:t>vệ</a:t>
            </a:r>
            <a:r>
              <a:rPr lang="en-US" sz="2400" dirty="0"/>
              <a:t> </a:t>
            </a:r>
            <a:r>
              <a:rPr lang="en-US" sz="2400" dirty="0" err="1"/>
              <a:t>nhiều</a:t>
            </a:r>
            <a:r>
              <a:rPr lang="en-US" sz="2400" dirty="0"/>
              <a:t> </a:t>
            </a:r>
            <a:r>
              <a:rPr lang="en-US" sz="2400" dirty="0" err="1"/>
              <a:t>loài</a:t>
            </a:r>
            <a:r>
              <a:rPr lang="en-US" sz="2400" dirty="0"/>
              <a:t> </a:t>
            </a:r>
            <a:r>
              <a:rPr lang="en-US" sz="2400" dirty="0" err="1"/>
              <a:t>bằng</a:t>
            </a:r>
            <a:r>
              <a:rPr lang="en-US" sz="2400" dirty="0"/>
              <a:t> </a:t>
            </a:r>
            <a:r>
              <a:rPr lang="en-US" sz="2400" dirty="0" err="1"/>
              <a:t>cách</a:t>
            </a:r>
            <a:r>
              <a:rPr lang="en-US" sz="2400" dirty="0"/>
              <a:t> </a:t>
            </a:r>
            <a:r>
              <a:rPr lang="en-US" sz="2400" dirty="0" err="1"/>
              <a:t>giữ</a:t>
            </a:r>
            <a:r>
              <a:rPr lang="en-US" sz="2400" dirty="0"/>
              <a:t> </a:t>
            </a:r>
            <a:r>
              <a:rPr lang="en-US" sz="2400" dirty="0" err="1"/>
              <a:t>chúng</a:t>
            </a:r>
            <a:r>
              <a:rPr lang="en-US" sz="2400" dirty="0"/>
              <a:t> </a:t>
            </a:r>
            <a:r>
              <a:rPr lang="en-US" sz="2400" dirty="0" err="1"/>
              <a:t>trong</a:t>
            </a:r>
            <a:r>
              <a:rPr lang="en-US" sz="2400" dirty="0"/>
              <a:t> </a:t>
            </a:r>
            <a:r>
              <a:rPr lang="en-US" sz="2400" dirty="0" err="1"/>
              <a:t>các</a:t>
            </a:r>
            <a:r>
              <a:rPr lang="en-US" sz="2400" dirty="0"/>
              <a:t> </a:t>
            </a:r>
            <a:r>
              <a:rPr lang="en-US" sz="2400" dirty="0" err="1"/>
              <a:t>khu</a:t>
            </a:r>
            <a:r>
              <a:rPr lang="en-US" sz="2400" dirty="0"/>
              <a:t> </a:t>
            </a:r>
            <a:r>
              <a:rPr lang="en-US" sz="2400" dirty="0" err="1"/>
              <a:t>bảo</a:t>
            </a:r>
            <a:r>
              <a:rPr lang="en-US" sz="2400" dirty="0"/>
              <a:t> </a:t>
            </a:r>
            <a:r>
              <a:rPr lang="en-US" sz="2400" dirty="0" err="1"/>
              <a:t>tồn</a:t>
            </a:r>
            <a:r>
              <a:rPr lang="en-US" sz="2400" dirty="0"/>
              <a:t> </a:t>
            </a:r>
            <a:r>
              <a:rPr lang="en-US" sz="2400" dirty="0" err="1"/>
              <a:t>động</a:t>
            </a:r>
            <a:r>
              <a:rPr lang="en-US" sz="2400" dirty="0"/>
              <a:t> </a:t>
            </a:r>
            <a:r>
              <a:rPr lang="en-US" sz="2400" dirty="0" err="1"/>
              <a:t>vật</a:t>
            </a:r>
            <a:r>
              <a:rPr lang="en-US" sz="2400" dirty="0"/>
              <a:t> </a:t>
            </a:r>
            <a:r>
              <a:rPr lang="en-US" sz="2400" dirty="0" err="1"/>
              <a:t>hoang</a:t>
            </a:r>
            <a:r>
              <a:rPr lang="en-US" sz="2400" dirty="0"/>
              <a:t> </a:t>
            </a:r>
            <a:r>
              <a:rPr lang="en-US" sz="2400" dirty="0" err="1"/>
              <a:t>dã</a:t>
            </a:r>
            <a:r>
              <a:rPr lang="en-US" sz="2400" dirty="0"/>
              <a:t>.</a:t>
            </a:r>
            <a:endParaRPr lang="en-US" sz="2400" dirty="0" smtClean="0">
              <a:effectLst/>
            </a:endParaRPr>
          </a:p>
          <a:p>
            <a:r>
              <a:rPr lang="en-GB" sz="2400" b="1" dirty="0"/>
              <a:t>Question 23. </a:t>
            </a:r>
            <a:r>
              <a:rPr lang="en-GB" sz="2400" dirty="0"/>
              <a:t>Her courage not only </a:t>
            </a:r>
            <a:r>
              <a:rPr lang="en-GB" sz="2400" b="1" u="sng" dirty="0"/>
              <a:t>inspired</a:t>
            </a:r>
            <a:r>
              <a:rPr lang="en-GB" sz="2400" dirty="0"/>
              <a:t> her followers but moved her rivals as well.</a:t>
            </a:r>
            <a:endParaRPr lang="en-US" sz="2400" dirty="0" smtClean="0">
              <a:effectLst/>
            </a:endParaRPr>
          </a:p>
          <a:p>
            <a:r>
              <a:rPr lang="en-GB" sz="2400" b="1" dirty="0"/>
              <a:t>A</a:t>
            </a:r>
            <a:r>
              <a:rPr lang="en-GB" sz="2400" dirty="0"/>
              <a:t>. depressed </a:t>
            </a:r>
            <a:r>
              <a:rPr lang="en-US" sz="2400" dirty="0"/>
              <a:t>		</a:t>
            </a:r>
            <a:r>
              <a:rPr lang="en-GB" sz="2400" b="1" dirty="0" smtClean="0"/>
              <a:t>B</a:t>
            </a:r>
            <a:r>
              <a:rPr lang="en-GB" sz="2400" b="1" dirty="0"/>
              <a:t>.</a:t>
            </a:r>
            <a:r>
              <a:rPr lang="en-GB" sz="2400" dirty="0"/>
              <a:t> motivated </a:t>
            </a:r>
            <a:r>
              <a:rPr lang="en-US" sz="2400" dirty="0"/>
              <a:t>	</a:t>
            </a:r>
            <a:r>
              <a:rPr lang="en-GB" sz="2400" b="1" dirty="0" smtClean="0"/>
              <a:t>C</a:t>
            </a:r>
            <a:r>
              <a:rPr lang="en-GB" sz="2400" dirty="0"/>
              <a:t>. overlooked </a:t>
            </a:r>
            <a:r>
              <a:rPr lang="en-US" sz="2400" dirty="0"/>
              <a:t>		</a:t>
            </a:r>
            <a:r>
              <a:rPr lang="en-GB" sz="2400" b="1" dirty="0"/>
              <a:t>D</a:t>
            </a:r>
            <a:r>
              <a:rPr lang="en-GB" sz="2400" dirty="0"/>
              <a:t>. rejected </a:t>
            </a:r>
            <a:endParaRPr lang="en-US" sz="2400" dirty="0" smtClean="0">
              <a:effectLst/>
            </a:endParaRPr>
          </a:p>
          <a:p>
            <a:endParaRPr lang="en-US" sz="2400" b="1" dirty="0" smtClean="0"/>
          </a:p>
          <a:p>
            <a:r>
              <a:rPr lang="en-GB" sz="2400" dirty="0" err="1" smtClean="0"/>
              <a:t>Kiến</a:t>
            </a:r>
            <a:r>
              <a:rPr lang="en-GB" sz="2400" dirty="0" smtClean="0"/>
              <a:t> </a:t>
            </a:r>
            <a:r>
              <a:rPr lang="en-GB" sz="2400" dirty="0" err="1"/>
              <a:t>thức</a:t>
            </a:r>
            <a:r>
              <a:rPr lang="en-GB" sz="2400" dirty="0"/>
              <a:t> </a:t>
            </a:r>
            <a:r>
              <a:rPr lang="en-GB" sz="2400" dirty="0" err="1"/>
              <a:t>kiểm</a:t>
            </a:r>
            <a:r>
              <a:rPr lang="en-GB" sz="2400" dirty="0"/>
              <a:t> </a:t>
            </a:r>
            <a:r>
              <a:rPr lang="en-GB" sz="2400" dirty="0" err="1"/>
              <a:t>tra</a:t>
            </a:r>
            <a:r>
              <a:rPr lang="en-GB" sz="2400" dirty="0"/>
              <a:t> </a:t>
            </a:r>
            <a:r>
              <a:rPr lang="en-GB" sz="2400" dirty="0" err="1"/>
              <a:t>về</a:t>
            </a:r>
            <a:r>
              <a:rPr lang="en-GB" sz="2400" dirty="0"/>
              <a:t> </a:t>
            </a:r>
            <a:r>
              <a:rPr lang="en-GB" sz="2400" dirty="0" err="1"/>
              <a:t>từ</a:t>
            </a:r>
            <a:r>
              <a:rPr lang="en-GB" sz="2400" dirty="0"/>
              <a:t> </a:t>
            </a:r>
            <a:r>
              <a:rPr lang="en-GB" sz="2400" dirty="0" err="1"/>
              <a:t>đồng</a:t>
            </a:r>
            <a:r>
              <a:rPr lang="en-GB" sz="2400" dirty="0"/>
              <a:t> </a:t>
            </a:r>
            <a:r>
              <a:rPr lang="en-GB" sz="2400" dirty="0" err="1"/>
              <a:t>nghĩa</a:t>
            </a:r>
            <a:r>
              <a:rPr lang="en-GB" sz="2400" dirty="0"/>
              <a:t> </a:t>
            </a:r>
            <a:endParaRPr lang="en-US" sz="2400" dirty="0" smtClean="0">
              <a:effectLst/>
            </a:endParaRPr>
          </a:p>
          <a:p>
            <a:r>
              <a:rPr lang="en-GB" sz="2400" dirty="0"/>
              <a:t>Inspired = motivated </a:t>
            </a:r>
            <a:endParaRPr lang="en-US" sz="2400" dirty="0" smtClean="0">
              <a:effectLst/>
            </a:endParaRPr>
          </a:p>
          <a:p>
            <a:r>
              <a:rPr lang="en-US" sz="2400" dirty="0"/>
              <a:t>A. </a:t>
            </a:r>
            <a:r>
              <a:rPr lang="en-US" sz="2400" dirty="0" err="1"/>
              <a:t>chán</a:t>
            </a:r>
            <a:r>
              <a:rPr lang="en-US" sz="2400" dirty="0"/>
              <a:t> </a:t>
            </a:r>
            <a:r>
              <a:rPr lang="en-US" sz="2400" dirty="0" err="1"/>
              <a:t>nản</a:t>
            </a:r>
            <a:r>
              <a:rPr lang="en-US" sz="2400" dirty="0"/>
              <a:t> 		</a:t>
            </a:r>
            <a:r>
              <a:rPr lang="en-US" sz="2400" dirty="0" smtClean="0"/>
              <a:t>B</a:t>
            </a:r>
            <a:r>
              <a:rPr lang="en-US" sz="2400" dirty="0"/>
              <a:t>. </a:t>
            </a:r>
            <a:r>
              <a:rPr lang="en-US" sz="2400" dirty="0" err="1"/>
              <a:t>có</a:t>
            </a:r>
            <a:r>
              <a:rPr lang="en-US" sz="2400" dirty="0"/>
              <a:t> </a:t>
            </a:r>
            <a:r>
              <a:rPr lang="en-US" sz="2400" dirty="0" err="1"/>
              <a:t>động</a:t>
            </a:r>
            <a:r>
              <a:rPr lang="en-US" sz="2400" dirty="0"/>
              <a:t> </a:t>
            </a:r>
            <a:r>
              <a:rPr lang="en-US" sz="2400" dirty="0" err="1"/>
              <a:t>cơ</a:t>
            </a:r>
            <a:r>
              <a:rPr lang="en-US" sz="2400" dirty="0"/>
              <a:t> 	</a:t>
            </a:r>
            <a:r>
              <a:rPr lang="en-US" sz="2400" dirty="0" smtClean="0"/>
              <a:t>C</a:t>
            </a:r>
            <a:r>
              <a:rPr lang="en-US" sz="2400" dirty="0"/>
              <a:t>. </a:t>
            </a:r>
            <a:r>
              <a:rPr lang="en-US" sz="2400" dirty="0" err="1"/>
              <a:t>bị</a:t>
            </a:r>
            <a:r>
              <a:rPr lang="en-US" sz="2400" dirty="0"/>
              <a:t> </a:t>
            </a:r>
            <a:r>
              <a:rPr lang="en-US" sz="2400" dirty="0" err="1"/>
              <a:t>bỏ</a:t>
            </a:r>
            <a:r>
              <a:rPr lang="en-US" sz="2400" dirty="0"/>
              <a:t> qua		D. </a:t>
            </a:r>
            <a:r>
              <a:rPr lang="en-US" sz="2400" dirty="0" err="1"/>
              <a:t>bị</a:t>
            </a:r>
            <a:r>
              <a:rPr lang="en-US" sz="2400" dirty="0"/>
              <a:t> </a:t>
            </a:r>
            <a:r>
              <a:rPr lang="en-US" sz="2400" dirty="0" err="1"/>
              <a:t>từ</a:t>
            </a:r>
            <a:r>
              <a:rPr lang="en-US" sz="2400" dirty="0"/>
              <a:t> </a:t>
            </a:r>
            <a:r>
              <a:rPr lang="en-US" sz="2400" dirty="0" err="1"/>
              <a:t>chối</a:t>
            </a:r>
            <a:endParaRPr lang="en-US" sz="2400" dirty="0" smtClean="0">
              <a:effectLst/>
            </a:endParaRPr>
          </a:p>
          <a:p>
            <a:r>
              <a:rPr lang="en-US" sz="2400" dirty="0" err="1"/>
              <a:t>Dịch</a:t>
            </a:r>
            <a:r>
              <a:rPr lang="en-US" sz="2400" dirty="0"/>
              <a:t> </a:t>
            </a:r>
            <a:r>
              <a:rPr lang="en-US" sz="2400" dirty="0" err="1"/>
              <a:t>nghĩa</a:t>
            </a:r>
            <a:r>
              <a:rPr lang="en-US" sz="2400" dirty="0"/>
              <a:t> : </a:t>
            </a:r>
            <a:r>
              <a:rPr lang="en-US" sz="2400" dirty="0" err="1"/>
              <a:t>Sự</a:t>
            </a:r>
            <a:r>
              <a:rPr lang="en-US" sz="2400" dirty="0"/>
              <a:t> can </a:t>
            </a:r>
            <a:r>
              <a:rPr lang="en-US" sz="2400" dirty="0" err="1"/>
              <a:t>đảm</a:t>
            </a:r>
            <a:r>
              <a:rPr lang="en-US" sz="2400" dirty="0"/>
              <a:t> </a:t>
            </a:r>
            <a:r>
              <a:rPr lang="en-US" sz="2400" dirty="0" err="1"/>
              <a:t>của</a:t>
            </a:r>
            <a:r>
              <a:rPr lang="en-US" sz="2400" dirty="0"/>
              <a:t> </a:t>
            </a:r>
            <a:r>
              <a:rPr lang="en-US" sz="2400" dirty="0" err="1"/>
              <a:t>cô</a:t>
            </a:r>
            <a:r>
              <a:rPr lang="en-US" sz="2400" dirty="0"/>
              <a:t> </a:t>
            </a:r>
            <a:r>
              <a:rPr lang="en-US" sz="2400" dirty="0" err="1"/>
              <a:t>không</a:t>
            </a:r>
            <a:r>
              <a:rPr lang="en-US" sz="2400" dirty="0"/>
              <a:t> </a:t>
            </a:r>
            <a:r>
              <a:rPr lang="en-US" sz="2400" dirty="0" err="1"/>
              <a:t>chỉ</a:t>
            </a:r>
            <a:r>
              <a:rPr lang="en-US" sz="2400" dirty="0"/>
              <a:t> </a:t>
            </a:r>
            <a:r>
              <a:rPr lang="en-US" sz="2400" dirty="0" err="1"/>
              <a:t>truyền</a:t>
            </a:r>
            <a:r>
              <a:rPr lang="en-US" sz="2400" dirty="0"/>
              <a:t> </a:t>
            </a:r>
            <a:r>
              <a:rPr lang="en-US" sz="2400" dirty="0" err="1"/>
              <a:t>cảm</a:t>
            </a:r>
            <a:r>
              <a:rPr lang="en-US" sz="2400" dirty="0"/>
              <a:t> </a:t>
            </a:r>
            <a:r>
              <a:rPr lang="en-US" sz="2400" dirty="0" err="1"/>
              <a:t>hứng</a:t>
            </a:r>
            <a:r>
              <a:rPr lang="en-US" sz="2400" dirty="0"/>
              <a:t> </a:t>
            </a:r>
            <a:r>
              <a:rPr lang="en-US" sz="2400" dirty="0" err="1"/>
              <a:t>cho</a:t>
            </a:r>
            <a:r>
              <a:rPr lang="en-US" sz="2400" dirty="0"/>
              <a:t> </a:t>
            </a:r>
            <a:r>
              <a:rPr lang="en-US" sz="2400" dirty="0" err="1"/>
              <a:t>những</a:t>
            </a:r>
            <a:r>
              <a:rPr lang="en-US" sz="2400" dirty="0"/>
              <a:t> </a:t>
            </a:r>
            <a:r>
              <a:rPr lang="en-US" sz="2400" dirty="0" err="1"/>
              <a:t>người</a:t>
            </a:r>
            <a:r>
              <a:rPr lang="en-US" sz="2400" dirty="0"/>
              <a:t> </a:t>
            </a:r>
            <a:r>
              <a:rPr lang="en-US" sz="2400" dirty="0" err="1"/>
              <a:t>theo</a:t>
            </a:r>
            <a:r>
              <a:rPr lang="en-US" sz="2400" dirty="0"/>
              <a:t> </a:t>
            </a:r>
            <a:r>
              <a:rPr lang="en-US" sz="2400" dirty="0" err="1"/>
              <a:t>dõi</a:t>
            </a:r>
            <a:r>
              <a:rPr lang="en-US" sz="2400" dirty="0"/>
              <a:t> </a:t>
            </a:r>
            <a:r>
              <a:rPr lang="en-US" sz="2400" dirty="0" err="1"/>
              <a:t>cô</a:t>
            </a:r>
            <a:r>
              <a:rPr lang="en-US" sz="2400" dirty="0"/>
              <a:t> </a:t>
            </a:r>
            <a:r>
              <a:rPr lang="en-US" sz="2400" dirty="0" err="1"/>
              <a:t>mà</a:t>
            </a:r>
            <a:r>
              <a:rPr lang="en-US" sz="2400" dirty="0"/>
              <a:t> </a:t>
            </a:r>
            <a:r>
              <a:rPr lang="en-US" sz="2400" dirty="0" err="1"/>
              <a:t>còn</a:t>
            </a:r>
            <a:r>
              <a:rPr lang="en-US" sz="2400" dirty="0"/>
              <a:t> </a:t>
            </a:r>
            <a:r>
              <a:rPr lang="en-US" sz="2400" dirty="0" err="1"/>
              <a:t>khiến</a:t>
            </a:r>
            <a:r>
              <a:rPr lang="en-US" sz="2400" dirty="0"/>
              <a:t> </a:t>
            </a:r>
            <a:r>
              <a:rPr lang="en-US" sz="2400" dirty="0" err="1"/>
              <a:t>các</a:t>
            </a:r>
            <a:r>
              <a:rPr lang="en-US" sz="2400" dirty="0"/>
              <a:t> </a:t>
            </a:r>
            <a:r>
              <a:rPr lang="en-US" sz="2400" dirty="0" err="1"/>
              <a:t>đối</a:t>
            </a:r>
            <a:r>
              <a:rPr lang="en-US" sz="2400" dirty="0"/>
              <a:t> </a:t>
            </a:r>
            <a:r>
              <a:rPr lang="en-US" sz="2400" dirty="0" err="1"/>
              <a:t>thủ</a:t>
            </a:r>
            <a:r>
              <a:rPr lang="en-US" sz="2400" dirty="0"/>
              <a:t> </a:t>
            </a:r>
            <a:r>
              <a:rPr lang="en-US" sz="2400" dirty="0" err="1"/>
              <a:t>của</a:t>
            </a:r>
            <a:r>
              <a:rPr lang="en-US" sz="2400" dirty="0"/>
              <a:t> </a:t>
            </a:r>
            <a:r>
              <a:rPr lang="en-US" sz="2400" dirty="0" err="1"/>
              <a:t>cô</a:t>
            </a:r>
            <a:r>
              <a:rPr lang="en-US" sz="2400" dirty="0"/>
              <a:t> </a:t>
            </a:r>
            <a:r>
              <a:rPr lang="en-US" sz="2400" dirty="0" err="1"/>
              <a:t>cảm</a:t>
            </a:r>
            <a:r>
              <a:rPr lang="en-US" sz="2400" dirty="0"/>
              <a:t> </a:t>
            </a:r>
            <a:r>
              <a:rPr lang="en-US" sz="2400" dirty="0" err="1"/>
              <a:t>động</a:t>
            </a:r>
            <a:r>
              <a:rPr lang="en-US" sz="2400" dirty="0"/>
              <a:t>.</a:t>
            </a:r>
            <a:endParaRPr lang="en-US" sz="2400" dirty="0" smtClean="0">
              <a:effectLst/>
            </a:endParaRPr>
          </a:p>
          <a:p>
            <a:endParaRPr lang="en-US" sz="2400" dirty="0"/>
          </a:p>
        </p:txBody>
      </p:sp>
      <p:sp>
        <p:nvSpPr>
          <p:cNvPr id="2" name="Oval 1"/>
          <p:cNvSpPr/>
          <p:nvPr/>
        </p:nvSpPr>
        <p:spPr>
          <a:xfrm>
            <a:off x="152400" y="11430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895600" y="4419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451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Effect transition="in" filter="fade">
                                      <p:cBhvr>
                                        <p:cTn id="31" dur="1000"/>
                                        <p:tgtEl>
                                          <p:spTgt spid="4">
                                            <p:txEl>
                                              <p:pRg st="10" end="10"/>
                                            </p:txEl>
                                          </p:spTgt>
                                        </p:tgtEl>
                                      </p:cBhvr>
                                    </p:animEffect>
                                    <p:anim calcmode="lin" valueType="num">
                                      <p:cBhvr>
                                        <p:cTn id="32"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11" end="11"/>
                                            </p:txEl>
                                          </p:spTgt>
                                        </p:tgtEl>
                                        <p:attrNameLst>
                                          <p:attrName>style.visibility</p:attrName>
                                        </p:attrNameLst>
                                      </p:cBhvr>
                                      <p:to>
                                        <p:strVal val="visible"/>
                                      </p:to>
                                    </p:set>
                                    <p:animEffect transition="in" filter="fade">
                                      <p:cBhvr>
                                        <p:cTn id="36" dur="1000"/>
                                        <p:tgtEl>
                                          <p:spTgt spid="4">
                                            <p:txEl>
                                              <p:pRg st="11" end="11"/>
                                            </p:txEl>
                                          </p:spTgt>
                                        </p:tgtEl>
                                      </p:cBhvr>
                                    </p:animEffect>
                                    <p:anim calcmode="lin" valueType="num">
                                      <p:cBhvr>
                                        <p:cTn id="37"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12" end="12"/>
                                            </p:txEl>
                                          </p:spTgt>
                                        </p:tgtEl>
                                        <p:attrNameLst>
                                          <p:attrName>style.visibility</p:attrName>
                                        </p:attrNameLst>
                                      </p:cBhvr>
                                      <p:to>
                                        <p:strVal val="visible"/>
                                      </p:to>
                                    </p:set>
                                    <p:animEffect transition="in" filter="fade">
                                      <p:cBhvr>
                                        <p:cTn id="41" dur="1000"/>
                                        <p:tgtEl>
                                          <p:spTgt spid="4">
                                            <p:txEl>
                                              <p:pRg st="12" end="12"/>
                                            </p:txEl>
                                          </p:spTgt>
                                        </p:tgtEl>
                                      </p:cBhvr>
                                    </p:animEffect>
                                    <p:anim calcmode="lin" valueType="num">
                                      <p:cBhvr>
                                        <p:cTn id="42"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fade">
                                      <p:cBhvr>
                                        <p:cTn id="46" dur="1000"/>
                                        <p:tgtEl>
                                          <p:spTgt spid="4">
                                            <p:txEl>
                                              <p:pRg st="13" end="13"/>
                                            </p:txEl>
                                          </p:spTgt>
                                        </p:tgtEl>
                                      </p:cBhvr>
                                    </p:animEffect>
                                    <p:anim calcmode="lin" valueType="num">
                                      <p:cBhvr>
                                        <p:cTn id="47"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940088"/>
          </a:xfrm>
          <a:prstGeom prst="rect">
            <a:avLst/>
          </a:prstGeom>
          <a:noFill/>
        </p:spPr>
        <p:txBody>
          <a:bodyPr wrap="square" rtlCol="0">
            <a:spAutoFit/>
          </a:bodyPr>
          <a:lstStyle/>
          <a:p>
            <a:r>
              <a:rPr lang="en-GB" sz="2000" b="1" dirty="0"/>
              <a:t>Question 24.</a:t>
            </a:r>
            <a:r>
              <a:rPr lang="en-GB" sz="2000" dirty="0"/>
              <a:t> This boy is </a:t>
            </a:r>
            <a:r>
              <a:rPr lang="en-GB" sz="2000" u="sng" dirty="0"/>
              <a:t>poorly-educated</a:t>
            </a:r>
            <a:r>
              <a:rPr lang="en-GB" sz="2000" dirty="0"/>
              <a:t> and doesn't know how to behave properly. </a:t>
            </a:r>
            <a:endParaRPr lang="en-US" sz="2000" dirty="0" smtClean="0">
              <a:effectLst/>
            </a:endParaRPr>
          </a:p>
          <a:p>
            <a:r>
              <a:rPr lang="en-GB" sz="2000" b="1" dirty="0"/>
              <a:t>A</a:t>
            </a:r>
            <a:r>
              <a:rPr lang="en-GB" sz="2000" dirty="0"/>
              <a:t>. uneducated </a:t>
            </a:r>
            <a:r>
              <a:rPr lang="en-US" sz="2000" dirty="0"/>
              <a:t>		</a:t>
            </a:r>
            <a:r>
              <a:rPr lang="en-GB" sz="2000" b="1" dirty="0" smtClean="0"/>
              <a:t>B</a:t>
            </a:r>
            <a:r>
              <a:rPr lang="en-GB" sz="2000" dirty="0"/>
              <a:t>. knowledgeable </a:t>
            </a:r>
            <a:r>
              <a:rPr lang="en-US" sz="2000" dirty="0"/>
              <a:t> </a:t>
            </a:r>
            <a:r>
              <a:rPr lang="en-US" sz="2000" dirty="0" smtClean="0"/>
              <a:t> </a:t>
            </a:r>
            <a:r>
              <a:rPr lang="en-GB" sz="2000" b="1" dirty="0" smtClean="0"/>
              <a:t>C</a:t>
            </a:r>
            <a:r>
              <a:rPr lang="en-GB" sz="2000" dirty="0"/>
              <a:t>. ignorant</a:t>
            </a:r>
            <a:r>
              <a:rPr lang="en-US" sz="2000" dirty="0"/>
              <a:t>		</a:t>
            </a:r>
            <a:r>
              <a:rPr lang="en-GB" sz="2000" b="1" dirty="0"/>
              <a:t>D</a:t>
            </a:r>
            <a:r>
              <a:rPr lang="en-GB" sz="2000" dirty="0"/>
              <a:t>. rude</a:t>
            </a:r>
            <a:endParaRPr lang="en-US" sz="2000" dirty="0" smtClean="0">
              <a:effectLst/>
            </a:endParaRPr>
          </a:p>
          <a:p>
            <a:endParaRPr lang="en-US" sz="2000" b="1" dirty="0" smtClean="0"/>
          </a:p>
          <a:p>
            <a:r>
              <a:rPr lang="en-GB" sz="2000" dirty="0" err="1" smtClean="0"/>
              <a:t>Kiến</a:t>
            </a:r>
            <a:r>
              <a:rPr lang="en-GB" sz="2000" dirty="0" smtClean="0"/>
              <a:t> </a:t>
            </a:r>
            <a:r>
              <a:rPr lang="en-GB" sz="2000" dirty="0" err="1"/>
              <a:t>thức</a:t>
            </a:r>
            <a:r>
              <a:rPr lang="en-GB" sz="2000" dirty="0"/>
              <a:t> </a:t>
            </a:r>
            <a:r>
              <a:rPr lang="en-GB" sz="2000" dirty="0" err="1"/>
              <a:t>kiểm</a:t>
            </a:r>
            <a:r>
              <a:rPr lang="en-GB" sz="2000" dirty="0"/>
              <a:t> </a:t>
            </a:r>
            <a:r>
              <a:rPr lang="en-GB" sz="2000" dirty="0" err="1"/>
              <a:t>tra</a:t>
            </a:r>
            <a:r>
              <a:rPr lang="en-GB" sz="2000" dirty="0"/>
              <a:t> </a:t>
            </a:r>
            <a:r>
              <a:rPr lang="en-GB" sz="2000" dirty="0" err="1"/>
              <a:t>về</a:t>
            </a:r>
            <a:r>
              <a:rPr lang="en-GB" sz="2000" dirty="0"/>
              <a:t> </a:t>
            </a:r>
            <a:r>
              <a:rPr lang="en-GB" sz="2000" dirty="0" err="1"/>
              <a:t>từ</a:t>
            </a:r>
            <a:r>
              <a:rPr lang="en-GB" sz="2000" dirty="0"/>
              <a:t> </a:t>
            </a:r>
            <a:r>
              <a:rPr lang="en-GB" sz="2000" dirty="0" err="1"/>
              <a:t>ngược</a:t>
            </a:r>
            <a:r>
              <a:rPr lang="en-GB" sz="2000" dirty="0"/>
              <a:t> </a:t>
            </a:r>
            <a:r>
              <a:rPr lang="en-GB" sz="2000" dirty="0" err="1"/>
              <a:t>nghĩa</a:t>
            </a:r>
            <a:r>
              <a:rPr lang="en-GB" sz="2000" dirty="0"/>
              <a:t> </a:t>
            </a:r>
            <a:endParaRPr lang="en-US" sz="2000" dirty="0" smtClean="0">
              <a:effectLst/>
            </a:endParaRPr>
          </a:p>
          <a:p>
            <a:r>
              <a:rPr lang="en-GB" sz="2000" dirty="0"/>
              <a:t>Poorly – educated &gt;&lt; knowledgeable </a:t>
            </a:r>
            <a:endParaRPr lang="en-US" sz="2000" dirty="0" smtClean="0">
              <a:effectLst/>
            </a:endParaRPr>
          </a:p>
          <a:p>
            <a:r>
              <a:rPr lang="en-GB" sz="2000" dirty="0"/>
              <a:t>A. </a:t>
            </a:r>
            <a:r>
              <a:rPr lang="en-GB" sz="2000" dirty="0" err="1"/>
              <a:t>vô</a:t>
            </a:r>
            <a:r>
              <a:rPr lang="en-GB" sz="2000" dirty="0"/>
              <a:t> </a:t>
            </a:r>
            <a:r>
              <a:rPr lang="en-GB" sz="2000" dirty="0" err="1"/>
              <a:t>học</a:t>
            </a:r>
            <a:r>
              <a:rPr lang="en-GB" sz="2000" dirty="0"/>
              <a:t> 	</a:t>
            </a:r>
            <a:r>
              <a:rPr lang="en-GB" sz="2000" dirty="0" smtClean="0"/>
              <a:t>B</a:t>
            </a:r>
            <a:r>
              <a:rPr lang="en-GB" sz="2000" dirty="0"/>
              <a:t>. </a:t>
            </a:r>
            <a:r>
              <a:rPr lang="en-GB" sz="2000" dirty="0" err="1"/>
              <a:t>hiểu</a:t>
            </a:r>
            <a:r>
              <a:rPr lang="en-GB" sz="2000" dirty="0"/>
              <a:t> </a:t>
            </a:r>
            <a:r>
              <a:rPr lang="en-GB" sz="2000" dirty="0" err="1"/>
              <a:t>biết</a:t>
            </a:r>
            <a:r>
              <a:rPr lang="en-GB" sz="2000" dirty="0"/>
              <a:t>		</a:t>
            </a:r>
            <a:r>
              <a:rPr lang="en-GB" sz="2000" dirty="0" smtClean="0"/>
              <a:t>C</a:t>
            </a:r>
            <a:r>
              <a:rPr lang="en-GB" sz="2000" dirty="0"/>
              <a:t>. </a:t>
            </a:r>
            <a:r>
              <a:rPr lang="en-GB" sz="2000" dirty="0" err="1"/>
              <a:t>dốt</a:t>
            </a:r>
            <a:r>
              <a:rPr lang="en-GB" sz="2000" dirty="0"/>
              <a:t> </a:t>
            </a:r>
            <a:r>
              <a:rPr lang="en-GB" sz="2000" dirty="0" err="1"/>
              <a:t>nát</a:t>
            </a:r>
            <a:r>
              <a:rPr lang="en-GB" sz="2000" dirty="0"/>
              <a:t> 		D. </a:t>
            </a:r>
            <a:r>
              <a:rPr lang="en-GB" sz="2000" dirty="0" err="1"/>
              <a:t>thô</a:t>
            </a:r>
            <a:r>
              <a:rPr lang="en-GB" sz="2000" dirty="0"/>
              <a:t> </a:t>
            </a:r>
            <a:r>
              <a:rPr lang="en-GB" sz="2000" dirty="0" err="1"/>
              <a:t>lỗ</a:t>
            </a:r>
            <a:endParaRPr lang="en-US" sz="2000" dirty="0" smtClean="0">
              <a:effectLst/>
            </a:endParaRPr>
          </a:p>
          <a:p>
            <a:r>
              <a:rPr lang="en-GB" sz="2000" dirty="0" err="1"/>
              <a:t>Cậu</a:t>
            </a:r>
            <a:r>
              <a:rPr lang="en-GB" sz="2000" dirty="0"/>
              <a:t> </a:t>
            </a:r>
            <a:r>
              <a:rPr lang="en-GB" sz="2000" dirty="0" err="1"/>
              <a:t>bé</a:t>
            </a:r>
            <a:r>
              <a:rPr lang="en-GB" sz="2000" dirty="0"/>
              <a:t> </a:t>
            </a:r>
            <a:r>
              <a:rPr lang="en-GB" sz="2000" dirty="0" err="1"/>
              <a:t>này</a:t>
            </a:r>
            <a:r>
              <a:rPr lang="en-GB" sz="2000" dirty="0"/>
              <a:t> </a:t>
            </a:r>
            <a:r>
              <a:rPr lang="en-GB" sz="2000" dirty="0" err="1"/>
              <a:t>học</a:t>
            </a:r>
            <a:r>
              <a:rPr lang="en-GB" sz="2000" dirty="0"/>
              <a:t> </a:t>
            </a:r>
            <a:r>
              <a:rPr lang="en-GB" sz="2000" dirty="0" err="1"/>
              <a:t>kém</a:t>
            </a:r>
            <a:r>
              <a:rPr lang="en-GB" sz="2000" dirty="0"/>
              <a:t> </a:t>
            </a:r>
            <a:r>
              <a:rPr lang="en-GB" sz="2000" dirty="0" err="1"/>
              <a:t>và</a:t>
            </a:r>
            <a:r>
              <a:rPr lang="en-GB" sz="2000" dirty="0"/>
              <a:t> </a:t>
            </a:r>
            <a:r>
              <a:rPr lang="en-GB" sz="2000" dirty="0" err="1"/>
              <a:t>không</a:t>
            </a:r>
            <a:r>
              <a:rPr lang="en-GB" sz="2000" dirty="0"/>
              <a:t> </a:t>
            </a:r>
            <a:r>
              <a:rPr lang="en-GB" sz="2000" dirty="0" err="1"/>
              <a:t>biết</a:t>
            </a:r>
            <a:r>
              <a:rPr lang="en-GB" sz="2000" dirty="0"/>
              <a:t> </a:t>
            </a:r>
            <a:r>
              <a:rPr lang="en-GB" sz="2000" dirty="0" err="1"/>
              <a:t>cư</a:t>
            </a:r>
            <a:r>
              <a:rPr lang="en-GB" sz="2000" dirty="0"/>
              <a:t> </a:t>
            </a:r>
            <a:r>
              <a:rPr lang="en-GB" sz="2000" dirty="0" err="1"/>
              <a:t>xử</a:t>
            </a:r>
            <a:r>
              <a:rPr lang="en-GB" sz="2000" dirty="0"/>
              <a:t> </a:t>
            </a:r>
            <a:r>
              <a:rPr lang="en-GB" sz="2000" dirty="0" err="1"/>
              <a:t>đúng</a:t>
            </a:r>
            <a:r>
              <a:rPr lang="en-GB" sz="2000" dirty="0"/>
              <a:t> </a:t>
            </a:r>
            <a:r>
              <a:rPr lang="en-GB" sz="2000" dirty="0" err="1"/>
              <a:t>mực</a:t>
            </a:r>
            <a:r>
              <a:rPr lang="en-GB" sz="2000" dirty="0"/>
              <a:t>.</a:t>
            </a:r>
            <a:endParaRPr lang="en-US" sz="2000" dirty="0" smtClean="0">
              <a:effectLst/>
            </a:endParaRPr>
          </a:p>
          <a:p>
            <a:r>
              <a:rPr lang="en-GB" sz="2000" b="1" dirty="0"/>
              <a:t>Question 25. </a:t>
            </a:r>
            <a:r>
              <a:rPr lang="en-GB" sz="2000" dirty="0"/>
              <a:t>The Browns are both unemployed. With their six children they must</a:t>
            </a:r>
            <a:r>
              <a:rPr lang="en-GB" sz="2000" b="1" dirty="0"/>
              <a:t> </a:t>
            </a:r>
            <a:r>
              <a:rPr lang="en-GB" sz="2000" b="1" u="sng" dirty="0"/>
              <a:t>be in a tight corner</a:t>
            </a:r>
            <a:r>
              <a:rPr lang="en-GB" sz="2000" b="1" dirty="0"/>
              <a:t> </a:t>
            </a:r>
            <a:r>
              <a:rPr lang="en-GB" sz="2000" dirty="0"/>
              <a:t>these</a:t>
            </a:r>
            <a:r>
              <a:rPr lang="en-GB" sz="2000" b="1" dirty="0"/>
              <a:t> </a:t>
            </a:r>
            <a:r>
              <a:rPr lang="en-GB" sz="2000" dirty="0"/>
              <a:t>days.</a:t>
            </a:r>
            <a:endParaRPr lang="en-US" sz="2000" dirty="0"/>
          </a:p>
          <a:p>
            <a:r>
              <a:rPr lang="en-GB" sz="2000" b="1" dirty="0"/>
              <a:t>A. </a:t>
            </a:r>
            <a:r>
              <a:rPr lang="en-GB" sz="2000" dirty="0"/>
              <a:t>in disappointment</a:t>
            </a:r>
            <a:r>
              <a:rPr lang="en-GB" sz="2000" b="1" dirty="0"/>
              <a:t> </a:t>
            </a:r>
            <a:r>
              <a:rPr lang="en-GB" sz="2000" b="1" dirty="0"/>
              <a:t> </a:t>
            </a:r>
            <a:r>
              <a:rPr lang="en-GB" sz="2000" b="1" dirty="0" smtClean="0"/>
              <a:t>B</a:t>
            </a:r>
            <a:r>
              <a:rPr lang="en-GB" sz="2000" b="1" dirty="0"/>
              <a:t>. </a:t>
            </a:r>
            <a:r>
              <a:rPr lang="en-GB" sz="2000" dirty="0"/>
              <a:t>in a bad condition	               C. </a:t>
            </a:r>
            <a:r>
              <a:rPr lang="en-GB" sz="2000" dirty="0" smtClean="0"/>
              <a:t>wealthy</a:t>
            </a:r>
            <a:r>
              <a:rPr lang="en-GB" sz="2000" dirty="0"/>
              <a:t> </a:t>
            </a:r>
            <a:r>
              <a:rPr lang="en-GB" sz="2000" dirty="0" smtClean="0"/>
              <a:t> </a:t>
            </a:r>
            <a:r>
              <a:rPr lang="en-GB" sz="2000" dirty="0" smtClean="0"/>
              <a:t> </a:t>
            </a:r>
            <a:r>
              <a:rPr lang="en-GB" sz="2000" b="1" dirty="0"/>
              <a:t>D. </a:t>
            </a:r>
            <a:r>
              <a:rPr lang="en-GB" sz="2000" dirty="0"/>
              <a:t>exhausted</a:t>
            </a:r>
            <a:endParaRPr lang="en-US" sz="2000" dirty="0"/>
          </a:p>
          <a:p>
            <a:endParaRPr lang="en-US" sz="2000" b="1" dirty="0" smtClean="0"/>
          </a:p>
          <a:p>
            <a:r>
              <a:rPr lang="en-GB" sz="2000" b="1" dirty="0" err="1" smtClean="0"/>
              <a:t>Giải</a:t>
            </a:r>
            <a:r>
              <a:rPr lang="en-GB" sz="2000" b="1" dirty="0" smtClean="0"/>
              <a:t> </a:t>
            </a:r>
            <a:r>
              <a:rPr lang="en-GB" sz="2000" b="1" dirty="0" err="1"/>
              <a:t>thích</a:t>
            </a:r>
            <a:r>
              <a:rPr lang="en-GB" sz="2000" b="1" dirty="0"/>
              <a:t>: </a:t>
            </a:r>
            <a:r>
              <a:rPr lang="en-GB" sz="2000" dirty="0" err="1"/>
              <a:t>tobe</a:t>
            </a:r>
            <a:r>
              <a:rPr lang="en-GB" sz="2000" dirty="0"/>
              <a:t> in a tight corner:</a:t>
            </a:r>
            <a:r>
              <a:rPr lang="en-GB" sz="2000" b="1" dirty="0"/>
              <a:t> </a:t>
            </a:r>
            <a:r>
              <a:rPr lang="en-GB" sz="2000" dirty="0"/>
              <a:t>ở</a:t>
            </a:r>
            <a:r>
              <a:rPr lang="en-GB" sz="2000" b="1" dirty="0"/>
              <a:t> </a:t>
            </a:r>
            <a:r>
              <a:rPr lang="en-GB" sz="2000" dirty="0" err="1"/>
              <a:t>trong</a:t>
            </a:r>
            <a:r>
              <a:rPr lang="en-GB" sz="2000" dirty="0"/>
              <a:t> </a:t>
            </a:r>
            <a:r>
              <a:rPr lang="en-GB" sz="2000" dirty="0" err="1"/>
              <a:t>hoàn</a:t>
            </a:r>
            <a:r>
              <a:rPr lang="en-GB" sz="2000" dirty="0"/>
              <a:t> </a:t>
            </a:r>
            <a:r>
              <a:rPr lang="en-GB" sz="2000" dirty="0" err="1"/>
              <a:t>cảnh</a:t>
            </a:r>
            <a:r>
              <a:rPr lang="en-GB" sz="2000" dirty="0"/>
              <a:t> </a:t>
            </a:r>
            <a:r>
              <a:rPr lang="en-GB" sz="2000" dirty="0" err="1"/>
              <a:t>khó</a:t>
            </a:r>
            <a:r>
              <a:rPr lang="en-GB" sz="2000" dirty="0"/>
              <a:t> </a:t>
            </a:r>
            <a:r>
              <a:rPr lang="en-GB" sz="2000" dirty="0" err="1"/>
              <a:t>khăn</a:t>
            </a:r>
            <a:endParaRPr lang="en-US" sz="2000" dirty="0"/>
          </a:p>
          <a:p>
            <a:r>
              <a:rPr lang="en-GB" sz="2000" dirty="0"/>
              <a:t>A. in disappointment: </a:t>
            </a:r>
            <a:r>
              <a:rPr lang="en-GB" sz="2000" dirty="0" err="1"/>
              <a:t>thất</a:t>
            </a:r>
            <a:r>
              <a:rPr lang="en-GB" sz="2000" dirty="0"/>
              <a:t> </a:t>
            </a:r>
            <a:r>
              <a:rPr lang="en-GB" sz="2000" dirty="0" err="1"/>
              <a:t>vọng</a:t>
            </a:r>
            <a:r>
              <a:rPr lang="en-GB" sz="2000" dirty="0"/>
              <a:t> 	B. in a bad condition: </a:t>
            </a:r>
            <a:r>
              <a:rPr lang="en-GB" sz="2000" dirty="0" err="1"/>
              <a:t>điều</a:t>
            </a:r>
            <a:r>
              <a:rPr lang="en-GB" sz="2000" dirty="0"/>
              <a:t> </a:t>
            </a:r>
            <a:r>
              <a:rPr lang="en-GB" sz="2000" dirty="0" err="1"/>
              <a:t>kiện</a:t>
            </a:r>
            <a:r>
              <a:rPr lang="en-GB" sz="2000" dirty="0"/>
              <a:t> </a:t>
            </a:r>
            <a:r>
              <a:rPr lang="en-GB" sz="2000" dirty="0" err="1"/>
              <a:t>tồi</a:t>
            </a:r>
            <a:r>
              <a:rPr lang="en-GB" sz="2000" dirty="0"/>
              <a:t> </a:t>
            </a:r>
            <a:r>
              <a:rPr lang="en-GB" sz="2000" dirty="0" err="1"/>
              <a:t>tệ</a:t>
            </a:r>
            <a:endParaRPr lang="en-US" sz="2000" dirty="0"/>
          </a:p>
          <a:p>
            <a:r>
              <a:rPr lang="en-GB" sz="2000" dirty="0"/>
              <a:t>C. wealthy (</a:t>
            </a:r>
            <a:r>
              <a:rPr lang="en-GB" sz="2000" dirty="0" err="1"/>
              <a:t>adj</a:t>
            </a:r>
            <a:r>
              <a:rPr lang="en-GB" sz="2000" dirty="0"/>
              <a:t>): </a:t>
            </a:r>
            <a:r>
              <a:rPr lang="en-GB" sz="2000" dirty="0" err="1"/>
              <a:t>giàu</a:t>
            </a:r>
            <a:r>
              <a:rPr lang="en-GB" sz="2000" dirty="0"/>
              <a:t> </a:t>
            </a:r>
            <a:r>
              <a:rPr lang="en-GB" sz="2000" dirty="0" err="1"/>
              <a:t>có</a:t>
            </a:r>
            <a:r>
              <a:rPr lang="en-GB" sz="2000" dirty="0"/>
              <a:t>	D. exhausted (</a:t>
            </a:r>
            <a:r>
              <a:rPr lang="en-GB" sz="2000" dirty="0" err="1"/>
              <a:t>adj</a:t>
            </a:r>
            <a:r>
              <a:rPr lang="en-GB" sz="2000" dirty="0"/>
              <a:t>): </a:t>
            </a:r>
            <a:r>
              <a:rPr lang="en-GB" sz="2000" dirty="0" err="1"/>
              <a:t>kiệt</a:t>
            </a:r>
            <a:r>
              <a:rPr lang="en-GB" sz="2000" dirty="0"/>
              <a:t> </a:t>
            </a:r>
            <a:r>
              <a:rPr lang="en-GB" sz="2000" dirty="0" err="1"/>
              <a:t>sức</a:t>
            </a:r>
            <a:endParaRPr lang="en-US" sz="2000" dirty="0"/>
          </a:p>
          <a:p>
            <a:r>
              <a:rPr lang="en-GB" sz="2000" dirty="0"/>
              <a:t>=&gt; wealthy &gt;&lt; in a tight corner</a:t>
            </a:r>
            <a:endParaRPr lang="en-US" sz="2000" dirty="0"/>
          </a:p>
          <a:p>
            <a:r>
              <a:rPr lang="en-GB" sz="2000" b="1" dirty="0" err="1"/>
              <a:t>Tạm</a:t>
            </a:r>
            <a:r>
              <a:rPr lang="en-GB" sz="2000" b="1" dirty="0"/>
              <a:t> </a:t>
            </a:r>
            <a:r>
              <a:rPr lang="en-GB" sz="2000" b="1" dirty="0" err="1"/>
              <a:t>dịch</a:t>
            </a:r>
            <a:r>
              <a:rPr lang="en-GB" sz="2000" b="1" dirty="0"/>
              <a:t>: </a:t>
            </a:r>
            <a:r>
              <a:rPr lang="en-GB" sz="2000" dirty="0" err="1"/>
              <a:t>Nhà</a:t>
            </a:r>
            <a:r>
              <a:rPr lang="en-GB" sz="2000" dirty="0"/>
              <a:t> Browns </a:t>
            </a:r>
            <a:r>
              <a:rPr lang="en-GB" sz="2000" dirty="0" err="1"/>
              <a:t>đều</a:t>
            </a:r>
            <a:r>
              <a:rPr lang="en-GB" sz="2000" dirty="0"/>
              <a:t> </a:t>
            </a:r>
            <a:r>
              <a:rPr lang="en-GB" sz="2000" dirty="0" err="1"/>
              <a:t>thất</a:t>
            </a:r>
            <a:r>
              <a:rPr lang="en-GB" sz="2000" dirty="0"/>
              <a:t> </a:t>
            </a:r>
            <a:r>
              <a:rPr lang="en-GB" sz="2000" dirty="0" err="1"/>
              <a:t>nghiệp</a:t>
            </a:r>
            <a:r>
              <a:rPr lang="en-GB" sz="2000" dirty="0"/>
              <a:t>. </a:t>
            </a:r>
            <a:r>
              <a:rPr lang="en-GB" sz="2000" dirty="0" err="1"/>
              <a:t>Với</a:t>
            </a:r>
            <a:r>
              <a:rPr lang="en-GB" sz="2000" dirty="0"/>
              <a:t> </a:t>
            </a:r>
            <a:r>
              <a:rPr lang="en-GB" sz="2000" dirty="0" err="1"/>
              <a:t>sáu</a:t>
            </a:r>
            <a:r>
              <a:rPr lang="en-GB" sz="2000" dirty="0"/>
              <a:t> </a:t>
            </a:r>
            <a:r>
              <a:rPr lang="en-GB" sz="2000" dirty="0" err="1"/>
              <a:t>đứa</a:t>
            </a:r>
            <a:r>
              <a:rPr lang="en-GB" sz="2000" dirty="0"/>
              <a:t> con, </a:t>
            </a:r>
            <a:r>
              <a:rPr lang="en-GB" sz="2000" dirty="0" err="1"/>
              <a:t>chắc</a:t>
            </a:r>
            <a:r>
              <a:rPr lang="en-GB" sz="2000" dirty="0"/>
              <a:t> </a:t>
            </a:r>
            <a:r>
              <a:rPr lang="en-GB" sz="2000" dirty="0" err="1"/>
              <a:t>hẳn</a:t>
            </a:r>
            <a:r>
              <a:rPr lang="en-GB" sz="2000" dirty="0"/>
              <a:t> </a:t>
            </a:r>
            <a:r>
              <a:rPr lang="en-GB" sz="2000" dirty="0" err="1"/>
              <a:t>dạo</a:t>
            </a:r>
            <a:r>
              <a:rPr lang="en-GB" sz="2000" dirty="0"/>
              <a:t> </a:t>
            </a:r>
            <a:r>
              <a:rPr lang="en-GB" sz="2000" dirty="0" err="1"/>
              <a:t>này</a:t>
            </a:r>
            <a:r>
              <a:rPr lang="en-GB" sz="2000" dirty="0"/>
              <a:t> </a:t>
            </a:r>
            <a:r>
              <a:rPr lang="en-GB" sz="2000" dirty="0" err="1"/>
              <a:t>họ</a:t>
            </a:r>
            <a:r>
              <a:rPr lang="en-GB" sz="2000" dirty="0"/>
              <a:t> </a:t>
            </a:r>
            <a:r>
              <a:rPr lang="en-GB" sz="2000" dirty="0" err="1"/>
              <a:t>đang</a:t>
            </a:r>
            <a:r>
              <a:rPr lang="en-GB" sz="2000" dirty="0"/>
              <a:t> ở</a:t>
            </a:r>
            <a:r>
              <a:rPr lang="en-GB" sz="2000" b="1" dirty="0"/>
              <a:t> </a:t>
            </a:r>
            <a:r>
              <a:rPr lang="en-GB" sz="2000" dirty="0" err="1"/>
              <a:t>trong</a:t>
            </a:r>
            <a:r>
              <a:rPr lang="en-GB" sz="2000" dirty="0"/>
              <a:t> </a:t>
            </a:r>
            <a:r>
              <a:rPr lang="en-GB" sz="2000" dirty="0" err="1"/>
              <a:t>hoàn</a:t>
            </a:r>
            <a:r>
              <a:rPr lang="en-GB" sz="2000" dirty="0"/>
              <a:t> </a:t>
            </a:r>
            <a:r>
              <a:rPr lang="en-GB" sz="2000" dirty="0" err="1"/>
              <a:t>cảnh</a:t>
            </a:r>
            <a:r>
              <a:rPr lang="en-GB" sz="2000" dirty="0"/>
              <a:t> </a:t>
            </a:r>
            <a:r>
              <a:rPr lang="en-GB" sz="2000" dirty="0" err="1"/>
              <a:t>khó</a:t>
            </a:r>
            <a:r>
              <a:rPr lang="en-GB" sz="2000" b="1" dirty="0"/>
              <a:t> </a:t>
            </a:r>
            <a:r>
              <a:rPr lang="en-GB" sz="2000" dirty="0" err="1"/>
              <a:t>khăn</a:t>
            </a:r>
            <a:r>
              <a:rPr lang="en-GB" sz="2000" dirty="0"/>
              <a:t>.</a:t>
            </a:r>
            <a:endParaRPr lang="en-US" sz="2000" dirty="0"/>
          </a:p>
          <a:p>
            <a:endParaRPr lang="en-US" sz="2000" dirty="0"/>
          </a:p>
        </p:txBody>
      </p:sp>
      <p:sp>
        <p:nvSpPr>
          <p:cNvPr id="2" name="Oval 1"/>
          <p:cNvSpPr/>
          <p:nvPr/>
        </p:nvSpPr>
        <p:spPr>
          <a:xfrm>
            <a:off x="30480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5715000" y="3429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245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067800" cy="5262979"/>
          </a:xfrm>
          <a:prstGeom prst="rect">
            <a:avLst/>
          </a:prstGeom>
          <a:noFill/>
        </p:spPr>
        <p:txBody>
          <a:bodyPr wrap="square" rtlCol="0">
            <a:spAutoFit/>
          </a:bodyPr>
          <a:lstStyle/>
          <a:p>
            <a:r>
              <a:rPr lang="en-US" sz="2400" b="1" dirty="0"/>
              <a:t>Question 26</a:t>
            </a:r>
            <a:r>
              <a:rPr lang="en-US" sz="2400" dirty="0"/>
              <a:t>. Linda bought a villa in a small village. she regrets it now. </a:t>
            </a:r>
            <a:endParaRPr lang="en-US" sz="2400" dirty="0" smtClean="0">
              <a:effectLst/>
            </a:endParaRPr>
          </a:p>
          <a:p>
            <a:r>
              <a:rPr lang="en-US" sz="2400" b="1" dirty="0"/>
              <a:t>A</a:t>
            </a:r>
            <a:r>
              <a:rPr lang="en-US" sz="2400" dirty="0"/>
              <a:t>. Linda wishes he hadn’t bought a villa in a small village. </a:t>
            </a:r>
            <a:endParaRPr lang="en-US" sz="2400" dirty="0" smtClean="0">
              <a:effectLst/>
            </a:endParaRPr>
          </a:p>
          <a:p>
            <a:r>
              <a:rPr lang="en-US" sz="2400" b="1" dirty="0"/>
              <a:t>B</a:t>
            </a:r>
            <a:r>
              <a:rPr lang="en-US" sz="2400" dirty="0"/>
              <a:t>. If Linda bought a villa in a small village, she would regret it. </a:t>
            </a:r>
            <a:endParaRPr lang="en-US" sz="2400" dirty="0" smtClean="0">
              <a:effectLst/>
            </a:endParaRPr>
          </a:p>
          <a:p>
            <a:r>
              <a:rPr lang="en-US" sz="2400" b="1" dirty="0"/>
              <a:t>C</a:t>
            </a:r>
            <a:r>
              <a:rPr lang="en-US" sz="2400" dirty="0"/>
              <a:t>. Linda regrets not having bought a villa in a small village. </a:t>
            </a:r>
            <a:endParaRPr lang="en-US" sz="2400" dirty="0" smtClean="0">
              <a:effectLst/>
            </a:endParaRPr>
          </a:p>
          <a:p>
            <a:r>
              <a:rPr lang="en-US" sz="2400" b="1" dirty="0"/>
              <a:t>D</a:t>
            </a:r>
            <a:r>
              <a:rPr lang="en-US" sz="2400" dirty="0"/>
              <a:t>. If only Linda had bought a villa in a small village. </a:t>
            </a:r>
            <a:endParaRPr lang="en-US" sz="2400" dirty="0" smtClean="0">
              <a:effectLst/>
            </a:endParaRPr>
          </a:p>
          <a:p>
            <a:endParaRPr lang="en-US" sz="2400" b="1" dirty="0" smtClean="0"/>
          </a:p>
          <a:p>
            <a:r>
              <a:rPr lang="en-GB" sz="2400" dirty="0" err="1" smtClean="0"/>
              <a:t>Kiến</a:t>
            </a:r>
            <a:r>
              <a:rPr lang="en-GB" sz="2400" dirty="0" smtClean="0"/>
              <a:t> </a:t>
            </a:r>
            <a:r>
              <a:rPr lang="en-GB" sz="2400" dirty="0" err="1"/>
              <a:t>thức</a:t>
            </a:r>
            <a:r>
              <a:rPr lang="en-GB" sz="2400" dirty="0"/>
              <a:t>: </a:t>
            </a:r>
            <a:r>
              <a:rPr lang="en-GB" sz="2400" dirty="0" err="1"/>
              <a:t>Câu</a:t>
            </a:r>
            <a:r>
              <a:rPr lang="en-GB" sz="2400" dirty="0"/>
              <a:t> </a:t>
            </a:r>
            <a:r>
              <a:rPr lang="en-US" sz="2400" dirty="0" err="1"/>
              <a:t>ước</a:t>
            </a:r>
            <a:endParaRPr lang="en-US" sz="2400" dirty="0" smtClean="0">
              <a:effectLst/>
            </a:endParaRPr>
          </a:p>
          <a:p>
            <a:r>
              <a:rPr lang="en-GB" sz="2400" dirty="0" err="1"/>
              <a:t>Giải</a:t>
            </a:r>
            <a:r>
              <a:rPr lang="en-GB" sz="2400" dirty="0"/>
              <a:t> </a:t>
            </a:r>
            <a:r>
              <a:rPr lang="en-GB" sz="2400" dirty="0" err="1"/>
              <a:t>thích</a:t>
            </a:r>
            <a:r>
              <a:rPr lang="en-GB" sz="2400" dirty="0"/>
              <a:t>: </a:t>
            </a:r>
            <a:endParaRPr lang="en-US" sz="2400" dirty="0" smtClean="0">
              <a:effectLst/>
            </a:endParaRPr>
          </a:p>
          <a:p>
            <a:r>
              <a:rPr lang="en-GB" sz="2400" dirty="0" err="1"/>
              <a:t>Dịch</a:t>
            </a:r>
            <a:r>
              <a:rPr lang="en-GB" sz="2400" dirty="0"/>
              <a:t> </a:t>
            </a:r>
            <a:r>
              <a:rPr lang="en-GB" sz="2400" dirty="0" err="1"/>
              <a:t>đề</a:t>
            </a:r>
            <a:r>
              <a:rPr lang="en-GB" sz="2400" dirty="0"/>
              <a:t> </a:t>
            </a:r>
            <a:r>
              <a:rPr lang="en-GB" sz="2400" dirty="0" err="1"/>
              <a:t>bài</a:t>
            </a:r>
            <a:r>
              <a:rPr lang="en-GB" sz="2400" dirty="0"/>
              <a:t>: Linda </a:t>
            </a:r>
            <a:r>
              <a:rPr lang="en-GB" sz="2400" dirty="0" err="1"/>
              <a:t>đã</a:t>
            </a:r>
            <a:r>
              <a:rPr lang="en-GB" sz="2400" dirty="0"/>
              <a:t> </a:t>
            </a:r>
            <a:r>
              <a:rPr lang="en-GB" sz="2400" dirty="0" err="1"/>
              <a:t>mua</a:t>
            </a:r>
            <a:r>
              <a:rPr lang="en-GB" sz="2400" dirty="0"/>
              <a:t> </a:t>
            </a:r>
            <a:r>
              <a:rPr lang="en-GB" sz="2400" dirty="0" err="1"/>
              <a:t>một</a:t>
            </a:r>
            <a:r>
              <a:rPr lang="en-GB" sz="2400" dirty="0"/>
              <a:t> </a:t>
            </a:r>
            <a:r>
              <a:rPr lang="en-GB" sz="2400" dirty="0" err="1"/>
              <a:t>căn</a:t>
            </a:r>
            <a:r>
              <a:rPr lang="en-GB" sz="2400" dirty="0"/>
              <a:t> </a:t>
            </a:r>
            <a:r>
              <a:rPr lang="en-GB" sz="2400" dirty="0" err="1"/>
              <a:t>biệt</a:t>
            </a:r>
            <a:r>
              <a:rPr lang="en-GB" sz="2400" dirty="0"/>
              <a:t> </a:t>
            </a:r>
            <a:r>
              <a:rPr lang="en-GB" sz="2400" dirty="0" err="1"/>
              <a:t>thự</a:t>
            </a:r>
            <a:r>
              <a:rPr lang="en-GB" sz="2400" dirty="0"/>
              <a:t> ở </a:t>
            </a:r>
            <a:r>
              <a:rPr lang="en-GB" sz="2400" dirty="0" err="1"/>
              <a:t>một</a:t>
            </a:r>
            <a:r>
              <a:rPr lang="en-GB" sz="2400" dirty="0"/>
              <a:t> </a:t>
            </a:r>
            <a:r>
              <a:rPr lang="en-GB" sz="2400" dirty="0" err="1"/>
              <a:t>ngôi</a:t>
            </a:r>
            <a:r>
              <a:rPr lang="en-GB" sz="2400" dirty="0"/>
              <a:t> </a:t>
            </a:r>
            <a:r>
              <a:rPr lang="en-GB" sz="2400" dirty="0" err="1"/>
              <a:t>làng</a:t>
            </a:r>
            <a:r>
              <a:rPr lang="en-GB" sz="2400" dirty="0"/>
              <a:t> </a:t>
            </a:r>
            <a:r>
              <a:rPr lang="en-GB" sz="2400" dirty="0" err="1"/>
              <a:t>nhỏ</a:t>
            </a:r>
            <a:r>
              <a:rPr lang="en-GB" sz="2400" dirty="0"/>
              <a:t>. </a:t>
            </a:r>
            <a:r>
              <a:rPr lang="en-GB" sz="2400" dirty="0" err="1"/>
              <a:t>Bây</a:t>
            </a:r>
            <a:r>
              <a:rPr lang="en-GB" sz="2400" dirty="0"/>
              <a:t> </a:t>
            </a:r>
            <a:r>
              <a:rPr lang="en-GB" sz="2400" dirty="0" err="1"/>
              <a:t>giờ</a:t>
            </a:r>
            <a:r>
              <a:rPr lang="en-GB" sz="2400" dirty="0"/>
              <a:t> </a:t>
            </a:r>
            <a:r>
              <a:rPr lang="en-GB" sz="2400" dirty="0" err="1"/>
              <a:t>cô</a:t>
            </a:r>
            <a:r>
              <a:rPr lang="en-GB" sz="2400" dirty="0"/>
              <a:t> </a:t>
            </a:r>
            <a:r>
              <a:rPr lang="en-GB" sz="2400" dirty="0" err="1"/>
              <a:t>ấy</a:t>
            </a:r>
            <a:r>
              <a:rPr lang="en-GB" sz="2400" dirty="0"/>
              <a:t> </a:t>
            </a:r>
            <a:r>
              <a:rPr lang="en-GB" sz="2400" dirty="0" err="1"/>
              <a:t>đang</a:t>
            </a:r>
            <a:r>
              <a:rPr lang="en-GB" sz="2400" dirty="0"/>
              <a:t> </a:t>
            </a:r>
            <a:r>
              <a:rPr lang="en-GB" sz="2400" dirty="0" err="1"/>
              <a:t>hối</a:t>
            </a:r>
            <a:r>
              <a:rPr lang="en-GB" sz="2400" dirty="0"/>
              <a:t> </a:t>
            </a:r>
            <a:r>
              <a:rPr lang="en-GB" sz="2400" dirty="0" err="1"/>
              <a:t>hận</a:t>
            </a:r>
            <a:r>
              <a:rPr lang="en-GB" sz="2400" dirty="0"/>
              <a:t>. </a:t>
            </a:r>
            <a:endParaRPr lang="en-US" sz="2400" dirty="0" smtClean="0">
              <a:effectLst/>
            </a:endParaRPr>
          </a:p>
          <a:p>
            <a:r>
              <a:rPr lang="en-GB" sz="2400" dirty="0"/>
              <a:t>A. Linda </a:t>
            </a:r>
            <a:r>
              <a:rPr lang="en-GB" sz="2400" dirty="0" err="1"/>
              <a:t>ước</a:t>
            </a:r>
            <a:r>
              <a:rPr lang="en-GB" sz="2400" dirty="0"/>
              <a:t> </a:t>
            </a:r>
            <a:r>
              <a:rPr lang="en-GB" sz="2400" dirty="0" err="1"/>
              <a:t>cô</a:t>
            </a:r>
            <a:r>
              <a:rPr lang="en-GB" sz="2400" dirty="0"/>
              <a:t> </a:t>
            </a:r>
            <a:r>
              <a:rPr lang="en-GB" sz="2400" dirty="0" err="1"/>
              <a:t>ấy</a:t>
            </a:r>
            <a:r>
              <a:rPr lang="en-GB" sz="2400" dirty="0"/>
              <a:t> </a:t>
            </a:r>
            <a:r>
              <a:rPr lang="en-GB" sz="2400" dirty="0" err="1"/>
              <a:t>đã</a:t>
            </a:r>
            <a:r>
              <a:rPr lang="en-GB" sz="2400" dirty="0"/>
              <a:t> </a:t>
            </a:r>
            <a:r>
              <a:rPr lang="en-GB" sz="2400" dirty="0" err="1"/>
              <a:t>không</a:t>
            </a:r>
            <a:r>
              <a:rPr lang="en-GB" sz="2400" dirty="0"/>
              <a:t> </a:t>
            </a:r>
            <a:r>
              <a:rPr lang="en-GB" sz="2400" dirty="0" err="1"/>
              <a:t>mua</a:t>
            </a:r>
            <a:r>
              <a:rPr lang="en-GB" sz="2400" dirty="0"/>
              <a:t> </a:t>
            </a:r>
            <a:r>
              <a:rPr lang="en-GB" sz="2400" dirty="0" err="1"/>
              <a:t>một</a:t>
            </a:r>
            <a:r>
              <a:rPr lang="en-GB" sz="2400" dirty="0"/>
              <a:t> </a:t>
            </a:r>
            <a:r>
              <a:rPr lang="en-GB" sz="2400" dirty="0" err="1"/>
              <a:t>căn</a:t>
            </a:r>
            <a:r>
              <a:rPr lang="en-GB" sz="2400" dirty="0"/>
              <a:t> </a:t>
            </a:r>
            <a:r>
              <a:rPr lang="en-GB" sz="2400" dirty="0" err="1"/>
              <a:t>biệt</a:t>
            </a:r>
            <a:r>
              <a:rPr lang="en-GB" sz="2400" dirty="0"/>
              <a:t> </a:t>
            </a:r>
            <a:r>
              <a:rPr lang="en-GB" sz="2400" dirty="0" err="1"/>
              <a:t>thự</a:t>
            </a:r>
            <a:r>
              <a:rPr lang="en-GB" sz="2400" dirty="0"/>
              <a:t> ở </a:t>
            </a:r>
            <a:r>
              <a:rPr lang="en-GB" sz="2400" dirty="0" err="1"/>
              <a:t>một</a:t>
            </a:r>
            <a:r>
              <a:rPr lang="en-GB" sz="2400" dirty="0"/>
              <a:t> </a:t>
            </a:r>
            <a:r>
              <a:rPr lang="en-GB" sz="2400" dirty="0" err="1"/>
              <a:t>ngôi</a:t>
            </a:r>
            <a:r>
              <a:rPr lang="en-GB" sz="2400" dirty="0"/>
              <a:t> </a:t>
            </a:r>
            <a:r>
              <a:rPr lang="en-GB" sz="2400" dirty="0" err="1"/>
              <a:t>làng</a:t>
            </a:r>
            <a:r>
              <a:rPr lang="en-GB" sz="2400" dirty="0"/>
              <a:t> </a:t>
            </a:r>
            <a:r>
              <a:rPr lang="en-GB" sz="2400" dirty="0" err="1"/>
              <a:t>nhỏ</a:t>
            </a:r>
            <a:r>
              <a:rPr lang="en-GB" sz="2400" dirty="0"/>
              <a:t>. (</a:t>
            </a:r>
            <a:r>
              <a:rPr lang="en-GB" sz="2400" dirty="0" err="1"/>
              <a:t>Đúng</a:t>
            </a:r>
            <a:r>
              <a:rPr lang="en-GB" sz="2400" dirty="0"/>
              <a:t> </a:t>
            </a:r>
            <a:r>
              <a:rPr lang="en-GB" sz="2400" dirty="0" err="1"/>
              <a:t>nghĩa</a:t>
            </a:r>
            <a:r>
              <a:rPr lang="en-GB" sz="2400" dirty="0"/>
              <a:t>, </a:t>
            </a:r>
            <a:r>
              <a:rPr lang="en-GB" sz="2400" dirty="0" err="1"/>
              <a:t>đúng</a:t>
            </a:r>
            <a:r>
              <a:rPr lang="en-GB" sz="2400" dirty="0"/>
              <a:t> </a:t>
            </a:r>
            <a:r>
              <a:rPr lang="en-GB" sz="2400" dirty="0" err="1"/>
              <a:t>cấu</a:t>
            </a:r>
            <a:r>
              <a:rPr lang="en-GB" sz="2400" dirty="0"/>
              <a:t> </a:t>
            </a:r>
            <a:r>
              <a:rPr lang="en-GB" sz="2400" dirty="0" err="1"/>
              <a:t>trúc</a:t>
            </a:r>
            <a:r>
              <a:rPr lang="en-GB" sz="2400" dirty="0"/>
              <a:t>)</a:t>
            </a:r>
            <a:endParaRPr lang="en-US" sz="2400" dirty="0" smtClean="0">
              <a:effectLst/>
            </a:endParaRPr>
          </a:p>
          <a:p>
            <a:endParaRPr lang="en-US" sz="2400" dirty="0" smtClean="0"/>
          </a:p>
          <a:p>
            <a:endParaRPr lang="en-US" sz="2400" dirty="0"/>
          </a:p>
        </p:txBody>
      </p:sp>
      <p:sp>
        <p:nvSpPr>
          <p:cNvPr id="2" name="Oval 1"/>
          <p:cNvSpPr/>
          <p:nvPr/>
        </p:nvSpPr>
        <p:spPr>
          <a:xfrm>
            <a:off x="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582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5940088"/>
          </a:xfrm>
          <a:prstGeom prst="rect">
            <a:avLst/>
          </a:prstGeom>
          <a:noFill/>
        </p:spPr>
        <p:txBody>
          <a:bodyPr wrap="square" rtlCol="0">
            <a:spAutoFit/>
          </a:bodyPr>
          <a:lstStyle/>
          <a:p>
            <a:r>
              <a:rPr lang="en-GB" sz="2000" b="1" dirty="0"/>
              <a:t>Question 27:</a:t>
            </a:r>
            <a:r>
              <a:rPr lang="en-GB" sz="2000" dirty="0"/>
              <a:t> We couldn’t have managed our business successfully without my father’s money. </a:t>
            </a:r>
            <a:endParaRPr lang="en-US" sz="2000" dirty="0" smtClean="0">
              <a:effectLst/>
            </a:endParaRPr>
          </a:p>
          <a:p>
            <a:r>
              <a:rPr lang="en-GB" sz="2000" b="1" dirty="0"/>
              <a:t>A. </a:t>
            </a:r>
            <a:r>
              <a:rPr lang="en-GB" sz="2000" dirty="0"/>
              <a:t>We could have managed our business successfully with my father’s money. </a:t>
            </a:r>
            <a:endParaRPr lang="en-US" sz="2000" dirty="0" smtClean="0">
              <a:effectLst/>
            </a:endParaRPr>
          </a:p>
          <a:p>
            <a:r>
              <a:rPr lang="en-GB" sz="2000" b="1" dirty="0"/>
              <a:t>B. </a:t>
            </a:r>
            <a:r>
              <a:rPr lang="en-GB" sz="2000" dirty="0"/>
              <a:t>If we could manage our business successfully, my father would give us his money. </a:t>
            </a:r>
            <a:endParaRPr lang="en-US" sz="2000" dirty="0" smtClean="0">
              <a:effectLst/>
            </a:endParaRPr>
          </a:p>
          <a:p>
            <a:r>
              <a:rPr lang="en-GB" sz="2000" b="1" dirty="0"/>
              <a:t>C. </a:t>
            </a:r>
            <a:r>
              <a:rPr lang="en-GB" sz="2000" dirty="0"/>
              <a:t>Hadn’t it been for my father’s money, we couldn’t have managed our business successfully. </a:t>
            </a:r>
            <a:endParaRPr lang="en-US" sz="2000" dirty="0" smtClean="0">
              <a:effectLst/>
            </a:endParaRPr>
          </a:p>
          <a:p>
            <a:r>
              <a:rPr lang="en-GB" sz="2000" b="1" dirty="0"/>
              <a:t>D. </a:t>
            </a:r>
            <a:r>
              <a:rPr lang="en-GB" sz="2000" dirty="0"/>
              <a:t>Had it not been for my father’s money, we couldn’t have managed our business successfully. </a:t>
            </a:r>
            <a:endParaRPr lang="en-US" sz="2000" dirty="0" smtClean="0">
              <a:effectLst/>
            </a:endParaRPr>
          </a:p>
          <a:p>
            <a:endParaRPr lang="en-US" sz="2000" b="1" dirty="0" smtClean="0"/>
          </a:p>
          <a:p>
            <a:r>
              <a:rPr lang="en-GB" sz="2000" dirty="0" err="1" smtClean="0"/>
              <a:t>Kiến</a:t>
            </a:r>
            <a:r>
              <a:rPr lang="en-GB" sz="2000" dirty="0" smtClean="0"/>
              <a:t> </a:t>
            </a:r>
            <a:r>
              <a:rPr lang="en-GB" sz="2000" dirty="0" err="1"/>
              <a:t>thức</a:t>
            </a:r>
            <a:r>
              <a:rPr lang="en-GB" sz="2000" dirty="0"/>
              <a:t>:  </a:t>
            </a:r>
            <a:r>
              <a:rPr lang="en-GB" sz="2000" dirty="0" err="1"/>
              <a:t>Đảo</a:t>
            </a:r>
            <a:r>
              <a:rPr lang="en-GB" sz="2000" dirty="0"/>
              <a:t> </a:t>
            </a:r>
            <a:r>
              <a:rPr lang="en-GB" sz="2000" dirty="0" err="1"/>
              <a:t>ngữ</a:t>
            </a:r>
            <a:r>
              <a:rPr lang="en-GB" sz="2000" dirty="0"/>
              <a:t> </a:t>
            </a:r>
            <a:r>
              <a:rPr lang="en-GB" sz="2000" dirty="0" err="1"/>
              <a:t>câu</a:t>
            </a:r>
            <a:r>
              <a:rPr lang="en-GB" sz="2000" dirty="0"/>
              <a:t> </a:t>
            </a:r>
            <a:r>
              <a:rPr lang="en-GB" sz="2000" dirty="0" err="1"/>
              <a:t>điều</a:t>
            </a:r>
            <a:r>
              <a:rPr lang="en-GB" sz="2000" dirty="0"/>
              <a:t> </a:t>
            </a:r>
            <a:r>
              <a:rPr lang="en-GB" sz="2000" dirty="0" err="1"/>
              <a:t>kiện</a:t>
            </a:r>
            <a:r>
              <a:rPr lang="en-GB" sz="2000" dirty="0"/>
              <a:t> </a:t>
            </a:r>
            <a:r>
              <a:rPr lang="en-GB" sz="2000" dirty="0" err="1"/>
              <a:t>loại</a:t>
            </a:r>
            <a:r>
              <a:rPr lang="en-GB" sz="2000" dirty="0"/>
              <a:t> 3 </a:t>
            </a:r>
            <a:endParaRPr lang="en-US" sz="2000" dirty="0" smtClean="0">
              <a:effectLst/>
            </a:endParaRPr>
          </a:p>
          <a:p>
            <a:r>
              <a:rPr lang="en-GB" sz="2000" dirty="0" err="1"/>
              <a:t>Giải</a:t>
            </a:r>
            <a:r>
              <a:rPr lang="en-GB" sz="2000" dirty="0"/>
              <a:t> </a:t>
            </a:r>
            <a:r>
              <a:rPr lang="en-GB" sz="2000" dirty="0" err="1"/>
              <a:t>thích</a:t>
            </a:r>
            <a:r>
              <a:rPr lang="en-GB" sz="2000" dirty="0"/>
              <a:t>: </a:t>
            </a:r>
            <a:endParaRPr lang="en-US" sz="2000" dirty="0" smtClean="0">
              <a:effectLst/>
            </a:endParaRPr>
          </a:p>
          <a:p>
            <a:r>
              <a:rPr lang="en-GB" sz="2000" dirty="0" err="1"/>
              <a:t>Công</a:t>
            </a:r>
            <a:r>
              <a:rPr lang="en-GB" sz="2000" dirty="0"/>
              <a:t> </a:t>
            </a:r>
            <a:r>
              <a:rPr lang="en-GB" sz="2000" dirty="0" err="1"/>
              <a:t>thức</a:t>
            </a:r>
            <a:r>
              <a:rPr lang="en-GB" sz="2000" dirty="0"/>
              <a:t>: Without + N, S + would/could have </a:t>
            </a:r>
            <a:r>
              <a:rPr lang="en-GB" sz="2000" dirty="0" err="1"/>
              <a:t>Ved</a:t>
            </a:r>
            <a:r>
              <a:rPr lang="en-GB" sz="2000" dirty="0"/>
              <a:t>/P2 </a:t>
            </a:r>
            <a:endParaRPr lang="en-US" sz="2000" dirty="0" smtClean="0">
              <a:effectLst/>
            </a:endParaRPr>
          </a:p>
          <a:p>
            <a:r>
              <a:rPr lang="en-GB" sz="2000" dirty="0"/>
              <a:t>= Had it not been for + N, S + would/could have </a:t>
            </a:r>
            <a:r>
              <a:rPr lang="en-GB" sz="2000" dirty="0" err="1"/>
              <a:t>Ved</a:t>
            </a:r>
            <a:r>
              <a:rPr lang="en-GB" sz="2000" dirty="0"/>
              <a:t>/P2: </a:t>
            </a:r>
            <a:r>
              <a:rPr lang="en-GB" sz="2000" dirty="0" err="1"/>
              <a:t>nếu</a:t>
            </a:r>
            <a:r>
              <a:rPr lang="en-GB" sz="2000" dirty="0"/>
              <a:t> </a:t>
            </a:r>
            <a:r>
              <a:rPr lang="en-GB" sz="2000" dirty="0" err="1"/>
              <a:t>không</a:t>
            </a:r>
            <a:r>
              <a:rPr lang="en-GB" sz="2000" dirty="0"/>
              <a:t> </a:t>
            </a:r>
            <a:r>
              <a:rPr lang="en-GB" sz="2000" dirty="0" err="1"/>
              <a:t>có</a:t>
            </a:r>
            <a:r>
              <a:rPr lang="en-GB" sz="2000" dirty="0"/>
              <a:t>… </a:t>
            </a:r>
            <a:endParaRPr lang="en-US" sz="2000" dirty="0" smtClean="0">
              <a:effectLst/>
            </a:endParaRPr>
          </a:p>
          <a:p>
            <a:r>
              <a:rPr lang="en-GB" sz="2000" dirty="0" err="1"/>
              <a:t>Tạm</a:t>
            </a:r>
            <a:r>
              <a:rPr lang="en-GB" sz="2000" dirty="0"/>
              <a:t> </a:t>
            </a:r>
            <a:r>
              <a:rPr lang="en-GB" sz="2000" dirty="0" err="1"/>
              <a:t>dịch</a:t>
            </a:r>
            <a:r>
              <a:rPr lang="en-GB" sz="2000" dirty="0"/>
              <a:t>: </a:t>
            </a:r>
            <a:r>
              <a:rPr lang="en-GB" sz="2000" dirty="0" err="1"/>
              <a:t>Chúng</a:t>
            </a:r>
            <a:r>
              <a:rPr lang="en-GB" sz="2000" dirty="0"/>
              <a:t> </a:t>
            </a:r>
            <a:r>
              <a:rPr lang="en-GB" sz="2000" dirty="0" err="1"/>
              <a:t>tôi</a:t>
            </a:r>
            <a:r>
              <a:rPr lang="en-GB" sz="2000" dirty="0"/>
              <a:t> </a:t>
            </a:r>
            <a:r>
              <a:rPr lang="en-GB" sz="2000" dirty="0" err="1"/>
              <a:t>không</a:t>
            </a:r>
            <a:r>
              <a:rPr lang="en-GB" sz="2000" dirty="0"/>
              <a:t> </a:t>
            </a:r>
            <a:r>
              <a:rPr lang="en-GB" sz="2000" dirty="0" err="1"/>
              <a:t>thể</a:t>
            </a:r>
            <a:r>
              <a:rPr lang="en-GB" sz="2000" dirty="0"/>
              <a:t> </a:t>
            </a:r>
            <a:r>
              <a:rPr lang="en-GB" sz="2000" dirty="0" err="1"/>
              <a:t>xoay</a:t>
            </a:r>
            <a:r>
              <a:rPr lang="en-GB" sz="2000" dirty="0"/>
              <a:t> </a:t>
            </a:r>
            <a:r>
              <a:rPr lang="en-GB" sz="2000" dirty="0" err="1"/>
              <a:t>xở</a:t>
            </a:r>
            <a:r>
              <a:rPr lang="en-GB" sz="2000" dirty="0"/>
              <a:t> </a:t>
            </a:r>
            <a:r>
              <a:rPr lang="en-GB" sz="2000" dirty="0" err="1"/>
              <a:t>việc</a:t>
            </a:r>
            <a:r>
              <a:rPr lang="en-GB" sz="2000" dirty="0"/>
              <a:t> </a:t>
            </a:r>
            <a:r>
              <a:rPr lang="en-GB" sz="2000" dirty="0" err="1"/>
              <a:t>kinh</a:t>
            </a:r>
            <a:r>
              <a:rPr lang="en-GB" sz="2000" dirty="0"/>
              <a:t> </a:t>
            </a:r>
            <a:r>
              <a:rPr lang="en-GB" sz="2000" dirty="0" err="1"/>
              <a:t>doanh</a:t>
            </a:r>
            <a:r>
              <a:rPr lang="en-GB" sz="2000" dirty="0"/>
              <a:t> </a:t>
            </a:r>
            <a:r>
              <a:rPr lang="en-GB" sz="2000" dirty="0" err="1"/>
              <a:t>thành</a:t>
            </a:r>
            <a:r>
              <a:rPr lang="en-GB" sz="2000" dirty="0"/>
              <a:t> </a:t>
            </a:r>
            <a:r>
              <a:rPr lang="en-GB" sz="2000" dirty="0" err="1"/>
              <a:t>công</a:t>
            </a:r>
            <a:r>
              <a:rPr lang="en-GB" sz="2000" dirty="0"/>
              <a:t> </a:t>
            </a:r>
            <a:r>
              <a:rPr lang="en-GB" sz="2000" dirty="0" err="1"/>
              <a:t>nếu</a:t>
            </a:r>
            <a:r>
              <a:rPr lang="en-GB" sz="2000" dirty="0"/>
              <a:t> </a:t>
            </a:r>
            <a:r>
              <a:rPr lang="en-GB" sz="2000" dirty="0" err="1"/>
              <a:t>không</a:t>
            </a:r>
            <a:r>
              <a:rPr lang="en-GB" sz="2000" dirty="0"/>
              <a:t> </a:t>
            </a:r>
            <a:r>
              <a:rPr lang="en-GB" sz="2000" dirty="0" err="1"/>
              <a:t>có</a:t>
            </a:r>
            <a:r>
              <a:rPr lang="en-GB" sz="2000" dirty="0"/>
              <a:t> </a:t>
            </a:r>
            <a:r>
              <a:rPr lang="en-GB" sz="2000" dirty="0" err="1"/>
              <a:t>tiền</a:t>
            </a:r>
            <a:r>
              <a:rPr lang="en-GB" sz="2000" dirty="0"/>
              <a:t> </a:t>
            </a:r>
            <a:r>
              <a:rPr lang="en-GB" sz="2000" dirty="0" err="1"/>
              <a:t>của</a:t>
            </a:r>
            <a:r>
              <a:rPr lang="en-GB" sz="2000" dirty="0"/>
              <a:t> </a:t>
            </a:r>
            <a:r>
              <a:rPr lang="en-GB" sz="2000" dirty="0" err="1"/>
              <a:t>bố</a:t>
            </a:r>
            <a:r>
              <a:rPr lang="en-GB" sz="2000" dirty="0"/>
              <a:t> </a:t>
            </a:r>
            <a:r>
              <a:rPr lang="en-GB" sz="2000" dirty="0" err="1"/>
              <a:t>tôi</a:t>
            </a:r>
            <a:r>
              <a:rPr lang="en-GB" sz="2000" dirty="0"/>
              <a:t>. </a:t>
            </a:r>
            <a:endParaRPr lang="en-US" sz="2000" dirty="0" smtClean="0">
              <a:effectLst/>
            </a:endParaRPr>
          </a:p>
          <a:p>
            <a:r>
              <a:rPr lang="en-GB" sz="2000" dirty="0"/>
              <a:t>= D. </a:t>
            </a:r>
            <a:r>
              <a:rPr lang="en-GB" sz="2000" dirty="0" err="1"/>
              <a:t>Nếu</a:t>
            </a:r>
            <a:r>
              <a:rPr lang="en-GB" sz="2000" dirty="0"/>
              <a:t> </a:t>
            </a:r>
            <a:r>
              <a:rPr lang="en-GB" sz="2000" dirty="0" err="1"/>
              <a:t>không</a:t>
            </a:r>
            <a:r>
              <a:rPr lang="en-GB" sz="2000" dirty="0"/>
              <a:t> </a:t>
            </a:r>
            <a:r>
              <a:rPr lang="en-GB" sz="2000" dirty="0" err="1"/>
              <a:t>có</a:t>
            </a:r>
            <a:r>
              <a:rPr lang="en-GB" sz="2000" dirty="0"/>
              <a:t> </a:t>
            </a:r>
            <a:r>
              <a:rPr lang="en-GB" sz="2000" dirty="0" err="1"/>
              <a:t>tiền</a:t>
            </a:r>
            <a:r>
              <a:rPr lang="en-GB" sz="2000" dirty="0"/>
              <a:t> </a:t>
            </a:r>
            <a:r>
              <a:rPr lang="en-GB" sz="2000" dirty="0" err="1"/>
              <a:t>của</a:t>
            </a:r>
            <a:r>
              <a:rPr lang="en-GB" sz="2000" dirty="0"/>
              <a:t> </a:t>
            </a:r>
            <a:r>
              <a:rPr lang="en-GB" sz="2000" dirty="0" err="1"/>
              <a:t>bố</a:t>
            </a:r>
            <a:r>
              <a:rPr lang="en-GB" sz="2000" dirty="0"/>
              <a:t> </a:t>
            </a:r>
            <a:r>
              <a:rPr lang="en-GB" sz="2000" dirty="0" err="1"/>
              <a:t>tôi</a:t>
            </a:r>
            <a:r>
              <a:rPr lang="en-GB" sz="2000" dirty="0"/>
              <a:t>, </a:t>
            </a:r>
            <a:r>
              <a:rPr lang="en-GB" sz="2000" dirty="0" err="1"/>
              <a:t>chúng</a:t>
            </a:r>
            <a:r>
              <a:rPr lang="en-GB" sz="2000" dirty="0"/>
              <a:t> </a:t>
            </a:r>
            <a:r>
              <a:rPr lang="en-GB" sz="2000" dirty="0" err="1"/>
              <a:t>tôi</a:t>
            </a:r>
            <a:r>
              <a:rPr lang="en-GB" sz="2000" dirty="0"/>
              <a:t> </a:t>
            </a:r>
            <a:r>
              <a:rPr lang="en-GB" sz="2000" dirty="0" err="1"/>
              <a:t>sẽ</a:t>
            </a:r>
            <a:r>
              <a:rPr lang="en-GB" sz="2000" dirty="0"/>
              <a:t> </a:t>
            </a:r>
            <a:r>
              <a:rPr lang="en-GB" sz="2000" dirty="0" err="1"/>
              <a:t>không</a:t>
            </a:r>
            <a:r>
              <a:rPr lang="en-GB" sz="2000" dirty="0"/>
              <a:t> </a:t>
            </a:r>
            <a:r>
              <a:rPr lang="en-GB" sz="2000" dirty="0" err="1"/>
              <a:t>thể</a:t>
            </a:r>
            <a:r>
              <a:rPr lang="en-GB" sz="2000" dirty="0"/>
              <a:t> </a:t>
            </a:r>
            <a:r>
              <a:rPr lang="en-GB" sz="2000" dirty="0" err="1"/>
              <a:t>xoay</a:t>
            </a:r>
            <a:r>
              <a:rPr lang="en-GB" sz="2000" dirty="0"/>
              <a:t> </a:t>
            </a:r>
            <a:r>
              <a:rPr lang="en-GB" sz="2000" dirty="0" err="1"/>
              <a:t>xở</a:t>
            </a:r>
            <a:r>
              <a:rPr lang="en-GB" sz="2000" dirty="0"/>
              <a:t> </a:t>
            </a:r>
            <a:r>
              <a:rPr lang="en-GB" sz="2000" dirty="0" err="1"/>
              <a:t>việc</a:t>
            </a:r>
            <a:r>
              <a:rPr lang="en-GB" sz="2000" dirty="0"/>
              <a:t> </a:t>
            </a:r>
            <a:r>
              <a:rPr lang="en-GB" sz="2000" dirty="0" err="1"/>
              <a:t>kinh</a:t>
            </a:r>
            <a:r>
              <a:rPr lang="en-GB" sz="2000" dirty="0"/>
              <a:t> </a:t>
            </a:r>
            <a:r>
              <a:rPr lang="en-GB" sz="2000" dirty="0" err="1"/>
              <a:t>doanh</a:t>
            </a:r>
            <a:r>
              <a:rPr lang="en-GB" sz="2000" dirty="0"/>
              <a:t> </a:t>
            </a:r>
            <a:r>
              <a:rPr lang="en-GB" sz="2000" dirty="0" err="1"/>
              <a:t>thành</a:t>
            </a:r>
            <a:r>
              <a:rPr lang="en-GB" sz="2000" dirty="0"/>
              <a:t> </a:t>
            </a:r>
            <a:r>
              <a:rPr lang="en-GB" sz="2000" dirty="0" err="1"/>
              <a:t>công</a:t>
            </a:r>
            <a:r>
              <a:rPr lang="en-GB" sz="2000" dirty="0"/>
              <a:t>. </a:t>
            </a:r>
            <a:endParaRPr lang="en-US" sz="2000" dirty="0" smtClean="0">
              <a:effectLst/>
            </a:endParaRPr>
          </a:p>
          <a:p>
            <a:r>
              <a:rPr lang="en-GB" sz="2000" dirty="0"/>
              <a:t>A. </a:t>
            </a:r>
            <a:r>
              <a:rPr lang="en-GB" sz="2000" dirty="0" err="1"/>
              <a:t>Chúng</a:t>
            </a:r>
            <a:r>
              <a:rPr lang="en-GB" sz="2000" dirty="0"/>
              <a:t> </a:t>
            </a:r>
            <a:r>
              <a:rPr lang="en-GB" sz="2000" dirty="0" err="1"/>
              <a:t>tôi</a:t>
            </a:r>
            <a:r>
              <a:rPr lang="en-GB" sz="2000" dirty="0"/>
              <a:t> </a:t>
            </a:r>
            <a:r>
              <a:rPr lang="en-GB" sz="2000" dirty="0" err="1"/>
              <a:t>có</a:t>
            </a:r>
            <a:r>
              <a:rPr lang="en-GB" sz="2000" dirty="0"/>
              <a:t> </a:t>
            </a:r>
            <a:r>
              <a:rPr lang="en-GB" sz="2000" dirty="0" err="1"/>
              <a:t>thể</a:t>
            </a:r>
            <a:r>
              <a:rPr lang="en-GB" sz="2000" dirty="0"/>
              <a:t> </a:t>
            </a:r>
            <a:r>
              <a:rPr lang="en-GB" sz="2000" dirty="0" err="1"/>
              <a:t>xoay</a:t>
            </a:r>
            <a:r>
              <a:rPr lang="en-GB" sz="2000" dirty="0"/>
              <a:t> </a:t>
            </a:r>
            <a:r>
              <a:rPr lang="en-GB" sz="2000" dirty="0" err="1"/>
              <a:t>xở</a:t>
            </a:r>
            <a:r>
              <a:rPr lang="en-GB" sz="2000" dirty="0"/>
              <a:t> </a:t>
            </a:r>
            <a:r>
              <a:rPr lang="en-GB" sz="2000" dirty="0" err="1"/>
              <a:t>việc</a:t>
            </a:r>
            <a:r>
              <a:rPr lang="en-GB" sz="2000" dirty="0"/>
              <a:t> </a:t>
            </a:r>
            <a:r>
              <a:rPr lang="en-GB" sz="2000" dirty="0" err="1"/>
              <a:t>kinh</a:t>
            </a:r>
            <a:r>
              <a:rPr lang="en-GB" sz="2000" dirty="0"/>
              <a:t> </a:t>
            </a:r>
            <a:r>
              <a:rPr lang="en-GB" sz="2000" dirty="0" err="1"/>
              <a:t>doanh</a:t>
            </a:r>
            <a:r>
              <a:rPr lang="en-GB" sz="2000" dirty="0"/>
              <a:t> </a:t>
            </a:r>
            <a:r>
              <a:rPr lang="en-GB" sz="2000" dirty="0" err="1"/>
              <a:t>được</a:t>
            </a:r>
            <a:r>
              <a:rPr lang="en-GB" sz="2000" dirty="0"/>
              <a:t> </a:t>
            </a:r>
            <a:r>
              <a:rPr lang="en-GB" sz="2000" dirty="0" err="1"/>
              <a:t>với</a:t>
            </a:r>
            <a:r>
              <a:rPr lang="en-GB" sz="2000" dirty="0"/>
              <a:t> </a:t>
            </a:r>
            <a:r>
              <a:rPr lang="en-GB" sz="2000" dirty="0" err="1"/>
              <a:t>tiền</a:t>
            </a:r>
            <a:r>
              <a:rPr lang="en-GB" sz="2000" dirty="0"/>
              <a:t> </a:t>
            </a:r>
            <a:r>
              <a:rPr lang="en-GB" sz="2000" dirty="0" err="1"/>
              <a:t>của</a:t>
            </a:r>
            <a:r>
              <a:rPr lang="en-GB" sz="2000" dirty="0"/>
              <a:t> </a:t>
            </a:r>
            <a:r>
              <a:rPr lang="en-GB" sz="2000" dirty="0" err="1"/>
              <a:t>bố</a:t>
            </a:r>
            <a:r>
              <a:rPr lang="en-GB" sz="2000" dirty="0"/>
              <a:t> </a:t>
            </a:r>
            <a:r>
              <a:rPr lang="en-GB" sz="2000" dirty="0" err="1"/>
              <a:t>tôi</a:t>
            </a:r>
            <a:r>
              <a:rPr lang="en-GB" sz="2000" dirty="0"/>
              <a:t>. =&gt; </a:t>
            </a:r>
            <a:r>
              <a:rPr lang="en-GB" sz="2000" dirty="0" err="1"/>
              <a:t>sai</a:t>
            </a:r>
            <a:r>
              <a:rPr lang="en-GB" sz="2000" dirty="0"/>
              <a:t> </a:t>
            </a:r>
            <a:r>
              <a:rPr lang="en-GB" sz="2000" dirty="0" err="1"/>
              <a:t>về</a:t>
            </a:r>
            <a:r>
              <a:rPr lang="en-GB" sz="2000" dirty="0"/>
              <a:t> </a:t>
            </a:r>
            <a:r>
              <a:rPr lang="en-GB" sz="2000" dirty="0" err="1"/>
              <a:t>nghĩa</a:t>
            </a:r>
            <a:r>
              <a:rPr lang="en-GB" sz="2000" dirty="0"/>
              <a:t> </a:t>
            </a:r>
            <a:endParaRPr lang="en-US" sz="2000" dirty="0" smtClean="0">
              <a:effectLst/>
            </a:endParaRPr>
          </a:p>
          <a:p>
            <a:endParaRPr lang="en-US" sz="2000" dirty="0"/>
          </a:p>
        </p:txBody>
      </p:sp>
      <p:sp>
        <p:nvSpPr>
          <p:cNvPr id="2" name="Oval 1"/>
          <p:cNvSpPr/>
          <p:nvPr/>
        </p:nvSpPr>
        <p:spPr>
          <a:xfrm>
            <a:off x="152400" y="2057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208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1465"/>
            <a:ext cx="8763000" cy="7017306"/>
          </a:xfrm>
          <a:prstGeom prst="rect">
            <a:avLst/>
          </a:prstGeom>
          <a:noFill/>
        </p:spPr>
        <p:txBody>
          <a:bodyPr wrap="square" rtlCol="0">
            <a:spAutoFit/>
          </a:bodyPr>
          <a:lstStyle/>
          <a:p>
            <a:r>
              <a:rPr lang="en-US" b="1" dirty="0"/>
              <a:t>Question 28:  </a:t>
            </a:r>
            <a:r>
              <a:rPr lang="en-US" dirty="0"/>
              <a:t>How many people know that </a:t>
            </a:r>
            <a:r>
              <a:rPr lang="en-US" u="sng" dirty="0"/>
              <a:t>the Brooklyn Bridge</a:t>
            </a:r>
            <a:r>
              <a:rPr lang="en-US" dirty="0"/>
              <a:t>, </a:t>
            </a:r>
            <a:r>
              <a:rPr lang="en-US" u="sng" dirty="0"/>
              <a:t>built in</a:t>
            </a:r>
            <a:r>
              <a:rPr lang="en-US" dirty="0"/>
              <a:t> 1883, </a:t>
            </a:r>
            <a:r>
              <a:rPr lang="en-US" u="sng" dirty="0"/>
              <a:t>is</a:t>
            </a:r>
            <a:r>
              <a:rPr lang="en-US" dirty="0"/>
              <a:t> the world's first </a:t>
            </a:r>
            <a:r>
              <a:rPr lang="en-US" u="sng" dirty="0"/>
              <a:t>suspension bridge</a:t>
            </a:r>
            <a:r>
              <a:rPr lang="en-US" dirty="0"/>
              <a:t>? </a:t>
            </a:r>
            <a:r>
              <a:rPr lang="en-US" dirty="0"/>
              <a:t> </a:t>
            </a:r>
            <a:r>
              <a:rPr lang="en-US" dirty="0" smtClean="0"/>
              <a:t>                                              </a:t>
            </a:r>
            <a:r>
              <a:rPr lang="en-US" b="1" dirty="0" smtClean="0"/>
              <a:t>  </a:t>
            </a:r>
            <a:r>
              <a:rPr lang="en-US" b="1" dirty="0"/>
              <a:t>A                       B                   C                                    </a:t>
            </a:r>
            <a:endParaRPr lang="en-US" dirty="0" smtClean="0">
              <a:effectLst/>
            </a:endParaRPr>
          </a:p>
          <a:p>
            <a:r>
              <a:rPr lang="en-US" dirty="0"/>
              <a:t> </a:t>
            </a:r>
            <a:r>
              <a:rPr lang="en-US" dirty="0" smtClean="0"/>
              <a:t>                  </a:t>
            </a:r>
            <a:r>
              <a:rPr lang="en-US" b="1" dirty="0"/>
              <a:t>D</a:t>
            </a:r>
            <a:r>
              <a:rPr lang="en-US" dirty="0"/>
              <a:t>                                     </a:t>
            </a:r>
            <a:endParaRPr lang="en-US" dirty="0" smtClean="0">
              <a:effectLst/>
            </a:endParaRPr>
          </a:p>
          <a:p>
            <a:endParaRPr lang="en-GB" b="1" dirty="0" smtClean="0"/>
          </a:p>
          <a:p>
            <a:r>
              <a:rPr lang="en-GB" b="1" dirty="0"/>
              <a:t>		</a:t>
            </a:r>
            <a:endParaRPr lang="en-US" dirty="0" smtClean="0">
              <a:effectLst/>
            </a:endParaRPr>
          </a:p>
          <a:p>
            <a:r>
              <a:rPr lang="en-GB" b="1" dirty="0" err="1"/>
              <a:t>Kiến</a:t>
            </a:r>
            <a:r>
              <a:rPr lang="en-GB" b="1" dirty="0"/>
              <a:t> </a:t>
            </a:r>
            <a:r>
              <a:rPr lang="en-GB" b="1" dirty="0" err="1"/>
              <a:t>thức</a:t>
            </a:r>
            <a:r>
              <a:rPr lang="en-GB" b="1" dirty="0"/>
              <a:t>: chia </a:t>
            </a:r>
            <a:r>
              <a:rPr lang="en-GB" b="1" dirty="0" err="1"/>
              <a:t>động</a:t>
            </a:r>
            <a:r>
              <a:rPr lang="en-GB" b="1" dirty="0"/>
              <a:t> </a:t>
            </a:r>
            <a:r>
              <a:rPr lang="en-GB" b="1" dirty="0" err="1"/>
              <a:t>từ</a:t>
            </a:r>
            <a:r>
              <a:rPr lang="en-GB" b="1" dirty="0"/>
              <a:t> </a:t>
            </a:r>
            <a:endParaRPr lang="en-US" dirty="0" smtClean="0">
              <a:effectLst/>
            </a:endParaRPr>
          </a:p>
          <a:p>
            <a:r>
              <a:rPr lang="en-GB" dirty="0" err="1"/>
              <a:t>Dựa</a:t>
            </a:r>
            <a:r>
              <a:rPr lang="en-GB" dirty="0"/>
              <a:t> </a:t>
            </a:r>
            <a:r>
              <a:rPr lang="en-GB" dirty="0" err="1"/>
              <a:t>vào</a:t>
            </a:r>
            <a:r>
              <a:rPr lang="en-GB" dirty="0"/>
              <a:t> “built in 1883” → </a:t>
            </a:r>
            <a:r>
              <a:rPr lang="en-GB" dirty="0" err="1"/>
              <a:t>câu</a:t>
            </a:r>
            <a:r>
              <a:rPr lang="en-GB" dirty="0"/>
              <a:t> ở </a:t>
            </a:r>
            <a:r>
              <a:rPr lang="en-GB" dirty="0" err="1"/>
              <a:t>thì</a:t>
            </a:r>
            <a:r>
              <a:rPr lang="en-GB" dirty="0"/>
              <a:t> QKĐ </a:t>
            </a:r>
            <a:r>
              <a:rPr lang="en-GB" dirty="0" err="1"/>
              <a:t>thì</a:t>
            </a:r>
            <a:r>
              <a:rPr lang="en-GB" dirty="0"/>
              <a:t> </a:t>
            </a:r>
            <a:r>
              <a:rPr lang="en-GB" dirty="0" err="1"/>
              <a:t>động</a:t>
            </a:r>
            <a:r>
              <a:rPr lang="en-GB" dirty="0"/>
              <a:t> </a:t>
            </a:r>
            <a:r>
              <a:rPr lang="en-GB" dirty="0" err="1"/>
              <a:t>từ</a:t>
            </a:r>
            <a:r>
              <a:rPr lang="en-GB" dirty="0"/>
              <a:t> chia ở </a:t>
            </a:r>
            <a:r>
              <a:rPr lang="en-GB" dirty="0" err="1"/>
              <a:t>thì</a:t>
            </a:r>
            <a:r>
              <a:rPr lang="en-GB" dirty="0"/>
              <a:t> QKĐ</a:t>
            </a:r>
            <a:endParaRPr lang="en-US" dirty="0" smtClean="0">
              <a:effectLst/>
            </a:endParaRPr>
          </a:p>
          <a:p>
            <a:r>
              <a:rPr lang="en-GB" dirty="0" err="1"/>
              <a:t>Chữa</a:t>
            </a:r>
            <a:r>
              <a:rPr lang="en-GB" dirty="0"/>
              <a:t> </a:t>
            </a:r>
            <a:r>
              <a:rPr lang="en-GB" dirty="0" err="1"/>
              <a:t>lỗi</a:t>
            </a:r>
            <a:r>
              <a:rPr lang="en-GB" dirty="0"/>
              <a:t>: is → was </a:t>
            </a:r>
            <a:endParaRPr lang="en-US" dirty="0" smtClean="0">
              <a:effectLst/>
            </a:endParaRPr>
          </a:p>
          <a:p>
            <a:r>
              <a:rPr lang="en-US" b="1" dirty="0"/>
              <a:t>Question 29:  </a:t>
            </a:r>
            <a:r>
              <a:rPr lang="vi-VN" u="sng" dirty="0"/>
              <a:t>The</a:t>
            </a:r>
            <a:r>
              <a:rPr lang="vi-VN" dirty="0"/>
              <a:t> </a:t>
            </a:r>
            <a:r>
              <a:rPr lang="en-US" dirty="0"/>
              <a:t>table you </a:t>
            </a:r>
            <a:r>
              <a:rPr lang="en-US" u="sng" dirty="0"/>
              <a:t>bought</a:t>
            </a:r>
            <a:r>
              <a:rPr lang="en-US" dirty="0"/>
              <a:t> last month </a:t>
            </a:r>
            <a:r>
              <a:rPr lang="en-US" u="sng" dirty="0"/>
              <a:t>was</a:t>
            </a:r>
            <a:r>
              <a:rPr lang="en-US" dirty="0"/>
              <a:t> broken </a:t>
            </a:r>
            <a:r>
              <a:rPr lang="en-US" u="sng" dirty="0"/>
              <a:t>their</a:t>
            </a:r>
            <a:r>
              <a:rPr lang="en-US" dirty="0"/>
              <a:t> legs.</a:t>
            </a:r>
            <a:endParaRPr lang="en-US" dirty="0" smtClean="0">
              <a:effectLst/>
            </a:endParaRPr>
          </a:p>
          <a:p>
            <a:r>
              <a:rPr lang="en-US" b="1" dirty="0"/>
              <a:t>                          A                    </a:t>
            </a:r>
            <a:r>
              <a:rPr lang="en-US" b="1" dirty="0" smtClean="0"/>
              <a:t>    </a:t>
            </a:r>
            <a:r>
              <a:rPr lang="en-US" b="1" dirty="0"/>
              <a:t>B                     </a:t>
            </a:r>
            <a:r>
              <a:rPr lang="en-US" b="1" dirty="0" smtClean="0"/>
              <a:t>            </a:t>
            </a:r>
            <a:r>
              <a:rPr lang="en-US" b="1" dirty="0"/>
              <a:t>C                 D</a:t>
            </a:r>
            <a:endParaRPr lang="en-US" dirty="0" smtClean="0">
              <a:effectLst/>
            </a:endParaRPr>
          </a:p>
          <a:p>
            <a:r>
              <a:rPr lang="en-GB" b="1" dirty="0"/>
              <a:t>	</a:t>
            </a:r>
            <a:endParaRPr lang="en-US" dirty="0" smtClean="0">
              <a:effectLst/>
            </a:endParaRPr>
          </a:p>
          <a:p>
            <a:r>
              <a:rPr lang="vi-VN" b="1" dirty="0"/>
              <a:t>Kiến thức: </a:t>
            </a:r>
            <a:r>
              <a:rPr lang="en-GB" b="1" dirty="0" err="1"/>
              <a:t>sự</a:t>
            </a:r>
            <a:r>
              <a:rPr lang="en-GB" b="1" dirty="0"/>
              <a:t> </a:t>
            </a:r>
            <a:r>
              <a:rPr lang="en-GB" b="1" dirty="0" err="1"/>
              <a:t>hoà</a:t>
            </a:r>
            <a:r>
              <a:rPr lang="en-GB" b="1" dirty="0"/>
              <a:t> </a:t>
            </a:r>
            <a:r>
              <a:rPr lang="en-GB" b="1" dirty="0" err="1"/>
              <a:t>hợp</a:t>
            </a:r>
            <a:r>
              <a:rPr lang="en-GB" b="1" dirty="0"/>
              <a:t> </a:t>
            </a:r>
            <a:r>
              <a:rPr lang="en-GB" b="1" dirty="0" err="1"/>
              <a:t>giữa</a:t>
            </a:r>
            <a:r>
              <a:rPr lang="en-GB" b="1" dirty="0"/>
              <a:t> </a:t>
            </a:r>
            <a:r>
              <a:rPr lang="en-GB" b="1" dirty="0" err="1"/>
              <a:t>chủ</a:t>
            </a:r>
            <a:r>
              <a:rPr lang="en-GB" b="1" dirty="0"/>
              <a:t> </a:t>
            </a:r>
            <a:r>
              <a:rPr lang="en-GB" b="1" dirty="0" err="1"/>
              <a:t>ngữ</a:t>
            </a:r>
            <a:r>
              <a:rPr lang="en-GB" b="1" dirty="0"/>
              <a:t> </a:t>
            </a:r>
            <a:r>
              <a:rPr lang="en-GB" b="1" dirty="0" err="1"/>
              <a:t>và</a:t>
            </a:r>
            <a:r>
              <a:rPr lang="en-GB" b="1" dirty="0"/>
              <a:t> </a:t>
            </a:r>
            <a:r>
              <a:rPr lang="en-GB" b="1" dirty="0" err="1"/>
              <a:t>tính</a:t>
            </a:r>
            <a:r>
              <a:rPr lang="en-GB" b="1" dirty="0"/>
              <a:t> </a:t>
            </a:r>
            <a:r>
              <a:rPr lang="en-GB" b="1" dirty="0" err="1"/>
              <a:t>từ</a:t>
            </a:r>
            <a:r>
              <a:rPr lang="en-GB" b="1" dirty="0"/>
              <a:t> </a:t>
            </a:r>
            <a:r>
              <a:rPr lang="en-GB" b="1" dirty="0" err="1"/>
              <a:t>sở</a:t>
            </a:r>
            <a:r>
              <a:rPr lang="en-GB" b="1" dirty="0"/>
              <a:t> </a:t>
            </a:r>
            <a:r>
              <a:rPr lang="en-GB" b="1" dirty="0" err="1"/>
              <a:t>hữ</a:t>
            </a:r>
            <a:r>
              <a:rPr lang="en-GB" b="1" dirty="0"/>
              <a:t> </a:t>
            </a:r>
            <a:r>
              <a:rPr lang="en-GB" b="1" dirty="0" err="1"/>
              <a:t>cách</a:t>
            </a:r>
            <a:endParaRPr lang="en-US" dirty="0" smtClean="0">
              <a:effectLst/>
            </a:endParaRPr>
          </a:p>
          <a:p>
            <a:r>
              <a:rPr lang="vi-VN" dirty="0"/>
              <a:t>Giải thích: </a:t>
            </a:r>
            <a:r>
              <a:rPr lang="en-GB" dirty="0" err="1"/>
              <a:t>chủ</a:t>
            </a:r>
            <a:r>
              <a:rPr lang="en-GB" dirty="0"/>
              <a:t> </a:t>
            </a:r>
            <a:r>
              <a:rPr lang="en-GB" dirty="0" err="1"/>
              <a:t>ngữ</a:t>
            </a:r>
            <a:r>
              <a:rPr lang="en-GB" dirty="0"/>
              <a:t> </a:t>
            </a:r>
            <a:r>
              <a:rPr lang="en-GB" dirty="0" err="1"/>
              <a:t>là</a:t>
            </a:r>
            <a:r>
              <a:rPr lang="en-GB" dirty="0"/>
              <a:t> </a:t>
            </a:r>
            <a:r>
              <a:rPr lang="en-GB" dirty="0" err="1"/>
              <a:t>số</a:t>
            </a:r>
            <a:r>
              <a:rPr lang="en-GB" dirty="0"/>
              <a:t> </a:t>
            </a:r>
            <a:r>
              <a:rPr lang="en-GB" dirty="0" err="1"/>
              <a:t>ít</a:t>
            </a:r>
            <a:r>
              <a:rPr lang="en-GB" dirty="0"/>
              <a:t> </a:t>
            </a:r>
            <a:r>
              <a:rPr lang="en-GB" dirty="0" err="1"/>
              <a:t>chỉ</a:t>
            </a:r>
            <a:r>
              <a:rPr lang="en-GB" dirty="0"/>
              <a:t> </a:t>
            </a:r>
            <a:r>
              <a:rPr lang="en-GB" dirty="0" err="1"/>
              <a:t>vật</a:t>
            </a:r>
            <a:r>
              <a:rPr lang="en-GB" dirty="0"/>
              <a:t> </a:t>
            </a:r>
            <a:r>
              <a:rPr lang="en-GB" dirty="0">
                <a:sym typeface="Wingdings"/>
              </a:rPr>
              <a:t></a:t>
            </a:r>
            <a:r>
              <a:rPr lang="en-GB" dirty="0"/>
              <a:t> </a:t>
            </a:r>
            <a:r>
              <a:rPr lang="en-GB" dirty="0" err="1"/>
              <a:t>sở</a:t>
            </a:r>
            <a:r>
              <a:rPr lang="en-GB" dirty="0"/>
              <a:t> </a:t>
            </a:r>
            <a:r>
              <a:rPr lang="en-GB" dirty="0" err="1"/>
              <a:t>hữu</a:t>
            </a:r>
            <a:r>
              <a:rPr lang="en-GB" dirty="0"/>
              <a:t> </a:t>
            </a:r>
            <a:r>
              <a:rPr lang="en-GB" dirty="0" err="1"/>
              <a:t>cách</a:t>
            </a:r>
            <a:r>
              <a:rPr lang="en-GB" dirty="0"/>
              <a:t> </a:t>
            </a:r>
            <a:r>
              <a:rPr lang="en-GB" dirty="0" err="1"/>
              <a:t>cũng</a:t>
            </a:r>
            <a:r>
              <a:rPr lang="en-GB" dirty="0"/>
              <a:t> </a:t>
            </a:r>
            <a:r>
              <a:rPr lang="en-GB" dirty="0" err="1"/>
              <a:t>phải</a:t>
            </a:r>
            <a:r>
              <a:rPr lang="en-GB" dirty="0"/>
              <a:t> </a:t>
            </a:r>
            <a:r>
              <a:rPr lang="en-GB" dirty="0" err="1"/>
              <a:t>là</a:t>
            </a:r>
            <a:r>
              <a:rPr lang="en-GB" dirty="0"/>
              <a:t> </a:t>
            </a:r>
            <a:r>
              <a:rPr lang="en-GB" dirty="0" err="1"/>
              <a:t>số</a:t>
            </a:r>
            <a:r>
              <a:rPr lang="en-GB" dirty="0"/>
              <a:t> </a:t>
            </a:r>
            <a:r>
              <a:rPr lang="en-GB" dirty="0" err="1"/>
              <a:t>ít</a:t>
            </a:r>
            <a:r>
              <a:rPr lang="en-GB" dirty="0"/>
              <a:t> </a:t>
            </a:r>
            <a:r>
              <a:rPr lang="en-GB" dirty="0" err="1"/>
              <a:t>chỉ</a:t>
            </a:r>
            <a:r>
              <a:rPr lang="en-GB" dirty="0"/>
              <a:t> </a:t>
            </a:r>
            <a:r>
              <a:rPr lang="en-GB" dirty="0" err="1"/>
              <a:t>vật</a:t>
            </a:r>
            <a:endParaRPr lang="en-US" dirty="0" smtClean="0">
              <a:effectLst/>
            </a:endParaRPr>
          </a:p>
          <a:p>
            <a:r>
              <a:rPr lang="vi-VN" dirty="0"/>
              <a:t>Sửa: </a:t>
            </a:r>
            <a:r>
              <a:rPr lang="en-GB" dirty="0"/>
              <a:t>their </a:t>
            </a:r>
            <a:r>
              <a:rPr lang="vi-VN" dirty="0">
                <a:sym typeface="Wingdings"/>
              </a:rPr>
              <a:t></a:t>
            </a:r>
            <a:r>
              <a:rPr lang="vi-VN" dirty="0"/>
              <a:t> </a:t>
            </a:r>
            <a:r>
              <a:rPr lang="en-GB" dirty="0"/>
              <a:t>its</a:t>
            </a:r>
            <a:endParaRPr lang="en-US" dirty="0" smtClean="0">
              <a:effectLst/>
            </a:endParaRPr>
          </a:p>
          <a:p>
            <a:r>
              <a:rPr lang="vi-VN" i="1" dirty="0"/>
              <a:t>Tạm dịch: </a:t>
            </a:r>
            <a:r>
              <a:rPr lang="en-GB" i="1" dirty="0" err="1"/>
              <a:t>Cái</a:t>
            </a:r>
            <a:r>
              <a:rPr lang="en-GB" i="1" dirty="0"/>
              <a:t> </a:t>
            </a:r>
            <a:r>
              <a:rPr lang="en-GB" i="1" dirty="0" err="1"/>
              <a:t>bàn</a:t>
            </a:r>
            <a:r>
              <a:rPr lang="en-GB" i="1" dirty="0"/>
              <a:t> </a:t>
            </a:r>
            <a:r>
              <a:rPr lang="en-GB" i="1" dirty="0" err="1"/>
              <a:t>bạn</a:t>
            </a:r>
            <a:r>
              <a:rPr lang="en-GB" i="1" dirty="0"/>
              <a:t> </a:t>
            </a:r>
            <a:r>
              <a:rPr lang="en-GB" i="1" dirty="0" err="1"/>
              <a:t>mua</a:t>
            </a:r>
            <a:r>
              <a:rPr lang="en-GB" i="1" dirty="0"/>
              <a:t> </a:t>
            </a:r>
            <a:r>
              <a:rPr lang="en-GB" i="1" dirty="0" err="1"/>
              <a:t>tháng</a:t>
            </a:r>
            <a:r>
              <a:rPr lang="en-GB" i="1" dirty="0"/>
              <a:t> </a:t>
            </a:r>
            <a:r>
              <a:rPr lang="en-GB" i="1" dirty="0" err="1"/>
              <a:t>trước</a:t>
            </a:r>
            <a:r>
              <a:rPr lang="en-GB" i="1" dirty="0"/>
              <a:t> </a:t>
            </a:r>
            <a:r>
              <a:rPr lang="en-GB" i="1" dirty="0" err="1"/>
              <a:t>đã</a:t>
            </a:r>
            <a:r>
              <a:rPr lang="en-GB" i="1" dirty="0"/>
              <a:t> </a:t>
            </a:r>
            <a:r>
              <a:rPr lang="en-GB" i="1" dirty="0" err="1"/>
              <a:t>bị</a:t>
            </a:r>
            <a:r>
              <a:rPr lang="en-GB" i="1" dirty="0"/>
              <a:t> </a:t>
            </a:r>
            <a:r>
              <a:rPr lang="en-GB" i="1" dirty="0" err="1"/>
              <a:t>gãy</a:t>
            </a:r>
            <a:r>
              <a:rPr lang="en-GB" i="1" dirty="0"/>
              <a:t> </a:t>
            </a:r>
            <a:r>
              <a:rPr lang="en-GB" i="1" dirty="0" err="1"/>
              <a:t>chân</a:t>
            </a:r>
            <a:r>
              <a:rPr lang="vi-VN" i="1" dirty="0"/>
              <a:t>.</a:t>
            </a:r>
            <a:endParaRPr lang="en-US" dirty="0" smtClean="0">
              <a:effectLst/>
            </a:endParaRPr>
          </a:p>
          <a:p>
            <a:r>
              <a:rPr lang="en-US" b="1" dirty="0"/>
              <a:t>Question 30:</a:t>
            </a:r>
            <a:r>
              <a:rPr lang="en-US" dirty="0"/>
              <a:t>  </a:t>
            </a:r>
            <a:r>
              <a:rPr lang="en-US" u="sng" dirty="0"/>
              <a:t>If</a:t>
            </a:r>
            <a:r>
              <a:rPr lang="en-US" dirty="0"/>
              <a:t> a species </a:t>
            </a:r>
            <a:r>
              <a:rPr lang="en-US" u="sng" dirty="0"/>
              <a:t>does not have</a:t>
            </a:r>
            <a:r>
              <a:rPr lang="en-US" dirty="0"/>
              <a:t> the natural genetic protection against particular diseases</a:t>
            </a:r>
            <a:r>
              <a:rPr lang="en-US" dirty="0" smtClean="0"/>
              <a:t>,</a:t>
            </a:r>
            <a:r>
              <a:rPr lang="en-US" dirty="0"/>
              <a:t> </a:t>
            </a:r>
            <a:r>
              <a:rPr lang="en-US" dirty="0" smtClean="0"/>
              <a:t>        </a:t>
            </a:r>
            <a:r>
              <a:rPr lang="en-US" b="1" dirty="0" smtClean="0"/>
              <a:t> </a:t>
            </a:r>
            <a:r>
              <a:rPr lang="en-US" b="1" dirty="0"/>
              <a:t>A                        B </a:t>
            </a:r>
            <a:endParaRPr lang="en-US" dirty="0" smtClean="0">
              <a:effectLst/>
            </a:endParaRPr>
          </a:p>
          <a:p>
            <a:r>
              <a:rPr lang="en-US" dirty="0"/>
              <a:t>an </a:t>
            </a:r>
            <a:r>
              <a:rPr lang="en-US" u="sng" dirty="0"/>
              <a:t>introduced</a:t>
            </a:r>
            <a:r>
              <a:rPr lang="en-US" dirty="0"/>
              <a:t> disease can have </a:t>
            </a:r>
            <a:r>
              <a:rPr lang="en-US" u="sng" dirty="0"/>
              <a:t>severable</a:t>
            </a:r>
            <a:r>
              <a:rPr lang="en-US" dirty="0"/>
              <a:t> effects on that species.  </a:t>
            </a:r>
            <a:endParaRPr lang="en-US" dirty="0" smtClean="0">
              <a:effectLst/>
            </a:endParaRPr>
          </a:p>
          <a:p>
            <a:r>
              <a:rPr lang="en-US" b="1" dirty="0"/>
              <a:t>          C                                             D</a:t>
            </a:r>
            <a:endParaRPr lang="en-US" dirty="0" smtClean="0">
              <a:effectLst/>
            </a:endParaRPr>
          </a:p>
          <a:p>
            <a:endParaRPr lang="en-GB" b="1" dirty="0" smtClean="0"/>
          </a:p>
          <a:p>
            <a:r>
              <a:rPr lang="en-GB" b="1" dirty="0"/>
              <a:t>	</a:t>
            </a:r>
            <a:endParaRPr lang="en-US" dirty="0" smtClean="0">
              <a:effectLst/>
            </a:endParaRPr>
          </a:p>
          <a:p>
            <a:r>
              <a:rPr lang="vi-VN" b="1" dirty="0"/>
              <a:t>Kiến thức: Lỗi sai về từ vựng</a:t>
            </a:r>
            <a:endParaRPr lang="en-US" dirty="0" smtClean="0">
              <a:effectLst/>
            </a:endParaRPr>
          </a:p>
          <a:p>
            <a:r>
              <a:rPr lang="vi-VN" dirty="0"/>
              <a:t>Câu này đã dùng sai từ: </a:t>
            </a:r>
            <a:r>
              <a:rPr lang="en-GB" u="sng" dirty="0"/>
              <a:t>severable</a:t>
            </a:r>
            <a:r>
              <a:rPr lang="en-GB" dirty="0"/>
              <a:t> </a:t>
            </a:r>
            <a:r>
              <a:rPr lang="vi-VN" dirty="0"/>
              <a:t>(</a:t>
            </a:r>
            <a:r>
              <a:rPr lang="en-GB" dirty="0" err="1"/>
              <a:t>adj</a:t>
            </a:r>
            <a:r>
              <a:rPr lang="vi-VN" dirty="0"/>
              <a:t>) – </a:t>
            </a:r>
            <a:r>
              <a:rPr lang="en-GB" dirty="0" err="1"/>
              <a:t>có</a:t>
            </a:r>
            <a:r>
              <a:rPr lang="en-GB" dirty="0"/>
              <a:t> </a:t>
            </a:r>
            <a:r>
              <a:rPr lang="en-GB" dirty="0" err="1"/>
              <a:t>thể</a:t>
            </a:r>
            <a:r>
              <a:rPr lang="en-GB" dirty="0"/>
              <a:t> </a:t>
            </a:r>
            <a:r>
              <a:rPr lang="en-GB" dirty="0" err="1"/>
              <a:t>cắt</a:t>
            </a:r>
            <a:r>
              <a:rPr lang="en-GB" dirty="0"/>
              <a:t> </a:t>
            </a:r>
            <a:r>
              <a:rPr lang="en-GB" dirty="0" err="1"/>
              <a:t>đứt</a:t>
            </a:r>
            <a:endParaRPr lang="en-US" dirty="0" smtClean="0">
              <a:effectLst/>
            </a:endParaRPr>
          </a:p>
          <a:p>
            <a:r>
              <a:rPr lang="vi-VN" dirty="0"/>
              <a:t>Sửa lại: </a:t>
            </a:r>
            <a:r>
              <a:rPr lang="en-GB" dirty="0"/>
              <a:t>severe(</a:t>
            </a:r>
            <a:r>
              <a:rPr lang="en-GB" dirty="0" err="1"/>
              <a:t>adj</a:t>
            </a:r>
            <a:r>
              <a:rPr lang="en-GB" dirty="0"/>
              <a:t>): </a:t>
            </a:r>
            <a:r>
              <a:rPr lang="en-GB" dirty="0" err="1"/>
              <a:t>khắt</a:t>
            </a:r>
            <a:r>
              <a:rPr lang="en-GB" dirty="0"/>
              <a:t> </a:t>
            </a:r>
            <a:r>
              <a:rPr lang="en-GB" dirty="0" err="1"/>
              <a:t>khe</a:t>
            </a:r>
            <a:r>
              <a:rPr lang="en-GB" dirty="0"/>
              <a:t>, gay </a:t>
            </a:r>
            <a:r>
              <a:rPr lang="en-GB" dirty="0" err="1"/>
              <a:t>gắt</a:t>
            </a:r>
            <a:r>
              <a:rPr lang="vi-VN" dirty="0"/>
              <a:t>. </a:t>
            </a:r>
            <a:endParaRPr lang="en-US" dirty="0" smtClean="0">
              <a:effectLst/>
            </a:endParaRPr>
          </a:p>
          <a:p>
            <a:endParaRPr lang="en-US" dirty="0"/>
          </a:p>
        </p:txBody>
      </p:sp>
      <p:sp>
        <p:nvSpPr>
          <p:cNvPr id="2" name="Oval 1"/>
          <p:cNvSpPr/>
          <p:nvPr/>
        </p:nvSpPr>
        <p:spPr>
          <a:xfrm>
            <a:off x="7467600" y="3810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5867400" y="2590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3124200" y="502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4994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500"/>
                                        <p:tgtEl>
                                          <p:spTgt spid="4">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11" end="11"/>
                                            </p:txEl>
                                          </p:spTgt>
                                        </p:tgtEl>
                                        <p:attrNameLst>
                                          <p:attrName>style.visibility</p:attrName>
                                        </p:attrNameLst>
                                      </p:cBhvr>
                                      <p:to>
                                        <p:strVal val="visible"/>
                                      </p:to>
                                    </p:set>
                                    <p:animEffect transition="in" filter="fade">
                                      <p:cBhvr>
                                        <p:cTn id="30" dur="500"/>
                                        <p:tgtEl>
                                          <p:spTgt spid="4">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4">
                                            <p:txEl>
                                              <p:pRg st="12" end="12"/>
                                            </p:txEl>
                                          </p:spTgt>
                                        </p:tgtEl>
                                        <p:attrNameLst>
                                          <p:attrName>style.visibility</p:attrName>
                                        </p:attrNameLst>
                                      </p:cBhvr>
                                      <p:to>
                                        <p:strVal val="visible"/>
                                      </p:to>
                                    </p:set>
                                    <p:animEffect transition="in" filter="fade">
                                      <p:cBhvr>
                                        <p:cTn id="33" dur="500"/>
                                        <p:tgtEl>
                                          <p:spTgt spid="4">
                                            <p:txEl>
                                              <p:pRg st="12" end="12"/>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
                                            <p:txEl>
                                              <p:pRg st="13" end="13"/>
                                            </p:txEl>
                                          </p:spTgt>
                                        </p:tgtEl>
                                        <p:attrNameLst>
                                          <p:attrName>style.visibility</p:attrName>
                                        </p:attrNameLst>
                                      </p:cBhvr>
                                      <p:to>
                                        <p:strVal val="visible"/>
                                      </p:to>
                                    </p:set>
                                    <p:animEffect transition="in" filter="fade">
                                      <p:cBhvr>
                                        <p:cTn id="36" dur="500"/>
                                        <p:tgtEl>
                                          <p:spTgt spid="4">
                                            <p:txEl>
                                              <p:pRg st="13" end="1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19" end="19"/>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
                                            <p:txEl>
                                              <p:pRg st="20" end="2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
                                            <p:txEl>
                                              <p:pRg st="21" end="2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4708981"/>
          </a:xfrm>
          <a:prstGeom prst="rect">
            <a:avLst/>
          </a:prstGeom>
          <a:noFill/>
        </p:spPr>
        <p:txBody>
          <a:bodyPr wrap="square" rtlCol="0">
            <a:spAutoFit/>
          </a:bodyPr>
          <a:lstStyle/>
          <a:p>
            <a:r>
              <a:rPr lang="en-US" sz="2000" b="1" dirty="0"/>
              <a:t>Question 31: </a:t>
            </a:r>
            <a:r>
              <a:rPr lang="en-US" sz="2000" dirty="0"/>
              <a:t>I took a sweater but it was not necessary.</a:t>
            </a:r>
            <a:endParaRPr lang="en-US" sz="2000" dirty="0" smtClean="0">
              <a:effectLst/>
            </a:endParaRPr>
          </a:p>
          <a:p>
            <a:r>
              <a:rPr lang="en-US" sz="2000" b="1" dirty="0"/>
              <a:t>A. </a:t>
            </a:r>
            <a:r>
              <a:rPr lang="en-US" sz="2000" dirty="0"/>
              <a:t>I needn't have taken a sweater.			</a:t>
            </a:r>
            <a:r>
              <a:rPr lang="en-US" sz="2000" b="1" dirty="0"/>
              <a:t>B. </a:t>
            </a:r>
            <a:r>
              <a:rPr lang="en-US" sz="2000" dirty="0"/>
              <a:t>It was too necessary for me to take a sweater.</a:t>
            </a:r>
            <a:endParaRPr lang="en-US" sz="2000" dirty="0" smtClean="0">
              <a:effectLst/>
            </a:endParaRPr>
          </a:p>
          <a:p>
            <a:r>
              <a:rPr lang="en-US" sz="2000" b="1" dirty="0"/>
              <a:t>C. </a:t>
            </a:r>
            <a:r>
              <a:rPr lang="en-US" sz="2000" dirty="0"/>
              <a:t>I should have taken a sweater. 			</a:t>
            </a:r>
            <a:r>
              <a:rPr lang="en-US" sz="2000" b="1" dirty="0"/>
              <a:t>D. </a:t>
            </a:r>
            <a:r>
              <a:rPr lang="en-US" sz="2000" dirty="0"/>
              <a:t>I must have taken a sweater.</a:t>
            </a:r>
            <a:endParaRPr lang="en-US" sz="2000" dirty="0" smtClean="0">
              <a:effectLst/>
            </a:endParaRPr>
          </a:p>
          <a:p>
            <a:endParaRPr lang="en-US" sz="2000" b="1" dirty="0" smtClean="0"/>
          </a:p>
          <a:p>
            <a:r>
              <a:rPr lang="en-GB" sz="2000" b="1" dirty="0" err="1" smtClean="0"/>
              <a:t>Kiến</a:t>
            </a:r>
            <a:r>
              <a:rPr lang="en-GB" sz="2000" b="1" dirty="0" smtClean="0"/>
              <a:t> </a:t>
            </a:r>
            <a:r>
              <a:rPr lang="en-GB" sz="2000" b="1" dirty="0" err="1"/>
              <a:t>thức</a:t>
            </a:r>
            <a:r>
              <a:rPr lang="en-GB" sz="2000" b="1" dirty="0"/>
              <a:t> </a:t>
            </a:r>
            <a:r>
              <a:rPr lang="en-GB" sz="2000" b="1" dirty="0" err="1"/>
              <a:t>câu</a:t>
            </a:r>
            <a:r>
              <a:rPr lang="en-GB" sz="2000" b="1" dirty="0"/>
              <a:t> modal verb ở </a:t>
            </a:r>
            <a:r>
              <a:rPr lang="en-GB" sz="2000" b="1" dirty="0" err="1"/>
              <a:t>quá</a:t>
            </a:r>
            <a:r>
              <a:rPr lang="en-GB" sz="2000" b="1" dirty="0"/>
              <a:t> </a:t>
            </a:r>
            <a:r>
              <a:rPr lang="en-GB" sz="2000" b="1" dirty="0" err="1"/>
              <a:t>khứ</a:t>
            </a:r>
            <a:r>
              <a:rPr lang="en-GB" sz="2000" b="1" dirty="0"/>
              <a:t>.</a:t>
            </a:r>
            <a:endParaRPr lang="en-US" sz="2000" dirty="0" smtClean="0">
              <a:effectLst/>
            </a:endParaRPr>
          </a:p>
          <a:p>
            <a:r>
              <a:rPr lang="en-GB" sz="2000" dirty="0"/>
              <a:t> To be not necessary = needn't	+V +St </a:t>
            </a:r>
            <a:endParaRPr lang="en-US" sz="2000" dirty="0" smtClean="0">
              <a:effectLst/>
            </a:endParaRPr>
          </a:p>
          <a:p>
            <a:r>
              <a:rPr lang="en-GB" sz="2000" dirty="0"/>
              <a:t>  </a:t>
            </a:r>
            <a:r>
              <a:rPr lang="en-GB" sz="2000" dirty="0" err="1"/>
              <a:t>Dịch</a:t>
            </a:r>
            <a:r>
              <a:rPr lang="en-GB" sz="2000" dirty="0"/>
              <a:t> : </a:t>
            </a:r>
            <a:r>
              <a:rPr lang="en-GB" sz="2000" dirty="0" err="1"/>
              <a:t>tôi</a:t>
            </a:r>
            <a:r>
              <a:rPr lang="en-GB" sz="2000" dirty="0"/>
              <a:t> </a:t>
            </a:r>
            <a:r>
              <a:rPr lang="en-GB" sz="2000" dirty="0" err="1"/>
              <a:t>đã</a:t>
            </a:r>
            <a:r>
              <a:rPr lang="en-GB" sz="2000" dirty="0"/>
              <a:t> </a:t>
            </a:r>
            <a:r>
              <a:rPr lang="en-GB" sz="2000" dirty="0" err="1"/>
              <a:t>mang</a:t>
            </a:r>
            <a:r>
              <a:rPr lang="en-GB" sz="2000" dirty="0"/>
              <a:t> </a:t>
            </a:r>
            <a:r>
              <a:rPr lang="en-GB" sz="2000" dirty="0" err="1"/>
              <a:t>theo</a:t>
            </a:r>
            <a:r>
              <a:rPr lang="en-GB" sz="2000" dirty="0"/>
              <a:t> </a:t>
            </a:r>
            <a:r>
              <a:rPr lang="en-GB" sz="2000" dirty="0" err="1"/>
              <a:t>ao</a:t>
            </a:r>
            <a:r>
              <a:rPr lang="en-GB" sz="2000" dirty="0"/>
              <a:t> </a:t>
            </a:r>
            <a:r>
              <a:rPr lang="en-GB" sz="2000" dirty="0" err="1"/>
              <a:t>len</a:t>
            </a:r>
            <a:r>
              <a:rPr lang="en-GB" sz="2000" dirty="0"/>
              <a:t> </a:t>
            </a:r>
            <a:r>
              <a:rPr lang="en-GB" sz="2000" dirty="0" err="1"/>
              <a:t>nhưng</a:t>
            </a:r>
            <a:r>
              <a:rPr lang="en-GB" sz="2000" dirty="0"/>
              <a:t> </a:t>
            </a:r>
            <a:r>
              <a:rPr lang="en-GB" sz="2000" dirty="0" err="1"/>
              <a:t>điều</a:t>
            </a:r>
            <a:r>
              <a:rPr lang="en-GB" sz="2000" dirty="0"/>
              <a:t> </a:t>
            </a:r>
            <a:r>
              <a:rPr lang="en-GB" sz="2000" dirty="0" err="1"/>
              <a:t>đó</a:t>
            </a:r>
            <a:r>
              <a:rPr lang="en-GB" sz="2000" dirty="0"/>
              <a:t> </a:t>
            </a:r>
            <a:r>
              <a:rPr lang="en-GB" sz="2000" dirty="0" err="1"/>
              <a:t>không</a:t>
            </a:r>
            <a:r>
              <a:rPr lang="en-GB" sz="2000" dirty="0"/>
              <a:t> </a:t>
            </a:r>
            <a:r>
              <a:rPr lang="en-GB" sz="2000" dirty="0" err="1"/>
              <a:t>cần</a:t>
            </a:r>
            <a:r>
              <a:rPr lang="en-GB" sz="2000" dirty="0"/>
              <a:t> </a:t>
            </a:r>
            <a:r>
              <a:rPr lang="en-GB" sz="2000" dirty="0" err="1"/>
              <a:t>thiêt</a:t>
            </a:r>
            <a:r>
              <a:rPr lang="en-GB" sz="2000" dirty="0"/>
              <a:t> </a:t>
            </a:r>
            <a:endParaRPr lang="en-US" sz="2000" dirty="0" smtClean="0">
              <a:effectLst/>
            </a:endParaRPr>
          </a:p>
          <a:p>
            <a:r>
              <a:rPr lang="en-GB" sz="2000" dirty="0"/>
              <a:t>  </a:t>
            </a:r>
            <a:r>
              <a:rPr lang="en-GB" sz="2000" dirty="0" err="1"/>
              <a:t>Câu</a:t>
            </a:r>
            <a:r>
              <a:rPr lang="en-GB" sz="2000" dirty="0"/>
              <a:t> A: </a:t>
            </a:r>
            <a:r>
              <a:rPr lang="en-GB" sz="2000" dirty="0" err="1"/>
              <a:t>Tôi</a:t>
            </a:r>
            <a:r>
              <a:rPr lang="en-GB" sz="2000" dirty="0"/>
              <a:t> </a:t>
            </a:r>
            <a:r>
              <a:rPr lang="en-GB" sz="2000" dirty="0" err="1"/>
              <a:t>đã</a:t>
            </a:r>
            <a:r>
              <a:rPr lang="en-GB" sz="2000" dirty="0"/>
              <a:t> </a:t>
            </a:r>
            <a:r>
              <a:rPr lang="en-GB" sz="2000" dirty="0" err="1"/>
              <a:t>không</a:t>
            </a:r>
            <a:r>
              <a:rPr lang="en-GB" sz="2000" dirty="0"/>
              <a:t> </a:t>
            </a:r>
            <a:r>
              <a:rPr lang="en-GB" sz="2000" dirty="0" err="1"/>
              <a:t>cần</a:t>
            </a:r>
            <a:r>
              <a:rPr lang="en-GB" sz="2000" dirty="0"/>
              <a:t> </a:t>
            </a:r>
            <a:r>
              <a:rPr lang="en-GB" sz="2000" dirty="0" err="1"/>
              <a:t>phải</a:t>
            </a:r>
            <a:r>
              <a:rPr lang="en-GB" sz="2000" dirty="0"/>
              <a:t> </a:t>
            </a:r>
            <a:r>
              <a:rPr lang="en-GB" sz="2000" dirty="0" err="1"/>
              <a:t>mang</a:t>
            </a:r>
            <a:r>
              <a:rPr lang="en-GB" sz="2000" dirty="0"/>
              <a:t> </a:t>
            </a:r>
            <a:r>
              <a:rPr lang="en-GB" sz="2000" dirty="0" err="1"/>
              <a:t>áo</a:t>
            </a:r>
            <a:r>
              <a:rPr lang="en-GB" sz="2000" dirty="0"/>
              <a:t> </a:t>
            </a:r>
            <a:r>
              <a:rPr lang="en-GB" sz="2000" dirty="0" err="1"/>
              <a:t>len</a:t>
            </a:r>
            <a:r>
              <a:rPr lang="en-GB" sz="2000" dirty="0"/>
              <a:t> </a:t>
            </a:r>
            <a:r>
              <a:rPr lang="en-GB" sz="2000" dirty="0" err="1"/>
              <a:t>cùng</a:t>
            </a:r>
            <a:r>
              <a:rPr lang="en-GB" sz="2000" dirty="0"/>
              <a:t> </a:t>
            </a:r>
            <a:endParaRPr lang="en-US" sz="2000" dirty="0" smtClean="0">
              <a:effectLst/>
            </a:endParaRPr>
          </a:p>
          <a:p>
            <a:r>
              <a:rPr lang="en-GB" sz="2000" dirty="0"/>
              <a:t>Note : Needn’t have Vp2 +St : </a:t>
            </a:r>
            <a:r>
              <a:rPr lang="en-GB" sz="2000" dirty="0" err="1"/>
              <a:t>không</a:t>
            </a:r>
            <a:r>
              <a:rPr lang="en-GB" sz="2000" dirty="0"/>
              <a:t> </a:t>
            </a:r>
            <a:r>
              <a:rPr lang="en-GB" sz="2000" dirty="0" err="1"/>
              <a:t>cần</a:t>
            </a:r>
            <a:r>
              <a:rPr lang="en-GB" sz="2000" dirty="0"/>
              <a:t> </a:t>
            </a:r>
            <a:r>
              <a:rPr lang="en-GB" sz="2000" dirty="0" err="1"/>
              <a:t>thiết</a:t>
            </a:r>
            <a:r>
              <a:rPr lang="en-GB" sz="2000" dirty="0"/>
              <a:t> </a:t>
            </a:r>
            <a:r>
              <a:rPr lang="en-GB" sz="2000" dirty="0" err="1"/>
              <a:t>làm</a:t>
            </a:r>
            <a:r>
              <a:rPr lang="en-GB" sz="2000" dirty="0"/>
              <a:t> </a:t>
            </a:r>
            <a:r>
              <a:rPr lang="en-GB" sz="2000" dirty="0" err="1"/>
              <a:t>gì</a:t>
            </a:r>
            <a:r>
              <a:rPr lang="en-GB" sz="2000" dirty="0"/>
              <a:t> </a:t>
            </a:r>
            <a:r>
              <a:rPr lang="en-GB" sz="2000" dirty="0" err="1"/>
              <a:t>thì</a:t>
            </a:r>
            <a:r>
              <a:rPr lang="en-GB" sz="2000" dirty="0"/>
              <a:t> </a:t>
            </a:r>
            <a:r>
              <a:rPr lang="en-GB" sz="2000" dirty="0" err="1"/>
              <a:t>đã</a:t>
            </a:r>
            <a:r>
              <a:rPr lang="en-GB" sz="2000" dirty="0"/>
              <a:t> </a:t>
            </a:r>
            <a:r>
              <a:rPr lang="en-GB" sz="2000" dirty="0" err="1"/>
              <a:t>làm</a:t>
            </a:r>
            <a:r>
              <a:rPr lang="en-GB" sz="2000" dirty="0"/>
              <a:t> </a:t>
            </a:r>
            <a:endParaRPr lang="en-US" sz="2000" dirty="0" smtClean="0">
              <a:effectLst/>
            </a:endParaRPr>
          </a:p>
          <a:p>
            <a:r>
              <a:rPr lang="en-GB" sz="2000" dirty="0"/>
              <a:t>Shouldn’t have Vp2 +St</a:t>
            </a:r>
            <a:endParaRPr lang="en-US" sz="2000" dirty="0" smtClean="0">
              <a:effectLst/>
            </a:endParaRPr>
          </a:p>
          <a:p>
            <a:r>
              <a:rPr lang="en-GB" sz="2000" dirty="0"/>
              <a:t>Should have +Vp2 +St </a:t>
            </a:r>
            <a:endParaRPr lang="en-US" sz="2000" dirty="0" smtClean="0">
              <a:effectLst/>
            </a:endParaRPr>
          </a:p>
          <a:p>
            <a:r>
              <a:rPr lang="en-GB" sz="2000" dirty="0"/>
              <a:t>Could Have +Vp2 +ST </a:t>
            </a:r>
            <a:endParaRPr lang="en-US" sz="2000" dirty="0" smtClean="0">
              <a:effectLst/>
            </a:endParaRPr>
          </a:p>
          <a:p>
            <a:endParaRPr lang="en-US" sz="2000" dirty="0"/>
          </a:p>
        </p:txBody>
      </p:sp>
      <p:sp>
        <p:nvSpPr>
          <p:cNvPr id="2" name="Oval 1"/>
          <p:cNvSpPr/>
          <p:nvPr/>
        </p:nvSpPr>
        <p:spPr>
          <a:xfrm>
            <a:off x="15240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692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9659"/>
            <a:ext cx="9067800" cy="6370975"/>
          </a:xfrm>
          <a:prstGeom prst="rect">
            <a:avLst/>
          </a:prstGeom>
          <a:noFill/>
        </p:spPr>
        <p:txBody>
          <a:bodyPr wrap="square" rtlCol="0">
            <a:spAutoFit/>
          </a:bodyPr>
          <a:lstStyle/>
          <a:p>
            <a:r>
              <a:rPr lang="en-US" sz="2400" b="1" dirty="0"/>
              <a:t> </a:t>
            </a:r>
            <a:r>
              <a:rPr lang="en-GB" sz="2400" b="1" dirty="0" smtClean="0"/>
              <a:t>Question</a:t>
            </a:r>
            <a:r>
              <a:rPr lang="en-GB" sz="2400" dirty="0" smtClean="0"/>
              <a:t> </a:t>
            </a:r>
            <a:r>
              <a:rPr lang="en-GB" sz="2400" dirty="0"/>
              <a:t>3</a:t>
            </a:r>
            <a:r>
              <a:rPr lang="en-GB" sz="2400" dirty="0" smtClean="0"/>
              <a:t>:</a:t>
            </a:r>
          </a:p>
          <a:p>
            <a:r>
              <a:rPr lang="en-GB" sz="2400" dirty="0" smtClean="0"/>
              <a:t> </a:t>
            </a:r>
            <a:r>
              <a:rPr lang="en-GB" sz="2400" dirty="0"/>
              <a:t>When </a:t>
            </a:r>
            <a:r>
              <a:rPr lang="en-GB" sz="2400" dirty="0" smtClean="0"/>
              <a:t>your </a:t>
            </a:r>
            <a:r>
              <a:rPr lang="en-GB" sz="2400" dirty="0"/>
              <a:t> first started I thought it was the best thing since </a:t>
            </a:r>
            <a:r>
              <a:rPr lang="en-GB" sz="2400" dirty="0" smtClean="0"/>
              <a:t>sliced   __</a:t>
            </a:r>
            <a:endParaRPr lang="en-US" sz="2400" dirty="0" smtClean="0">
              <a:effectLst/>
            </a:endParaRPr>
          </a:p>
          <a:p>
            <a:r>
              <a:rPr lang="en-GB" sz="2400" dirty="0"/>
              <a:t>      </a:t>
            </a:r>
            <a:r>
              <a:rPr lang="en-GB" sz="2400" b="1" dirty="0"/>
              <a:t>A</a:t>
            </a:r>
            <a:r>
              <a:rPr lang="en-GB" sz="2400" dirty="0"/>
              <a:t>. cake	</a:t>
            </a:r>
            <a:r>
              <a:rPr lang="en-GB" sz="2400" b="1" dirty="0" smtClean="0"/>
              <a:t>     </a:t>
            </a:r>
            <a:r>
              <a:rPr lang="en-GB" sz="2400" b="1" dirty="0"/>
              <a:t>B</a:t>
            </a:r>
            <a:r>
              <a:rPr lang="en-GB" sz="2400" dirty="0"/>
              <a:t>. break		       </a:t>
            </a:r>
            <a:r>
              <a:rPr lang="en-GB" sz="2400" dirty="0" smtClean="0"/>
              <a:t> </a:t>
            </a:r>
            <a:r>
              <a:rPr lang="en-GB" sz="2400" b="1" dirty="0"/>
              <a:t>C</a:t>
            </a:r>
            <a:r>
              <a:rPr lang="en-GB" sz="2400" dirty="0"/>
              <a:t>. bread	</a:t>
            </a:r>
            <a:r>
              <a:rPr lang="en-GB" sz="2400" dirty="0" smtClean="0"/>
              <a:t>     </a:t>
            </a:r>
            <a:r>
              <a:rPr lang="en-GB" sz="2400" b="1" dirty="0"/>
              <a:t>D</a:t>
            </a:r>
            <a:r>
              <a:rPr lang="en-GB" sz="2400" dirty="0"/>
              <a:t>. bead </a:t>
            </a:r>
            <a:endParaRPr lang="en-US" sz="2400" dirty="0" smtClean="0">
              <a:effectLst/>
            </a:endParaRPr>
          </a:p>
          <a:p>
            <a:r>
              <a:rPr lang="en-GB" sz="2400" b="1" dirty="0"/>
              <a:t>      </a:t>
            </a:r>
            <a:r>
              <a:rPr lang="en-GB" sz="2400" dirty="0"/>
              <a:t> </a:t>
            </a:r>
            <a:endParaRPr lang="en-US" sz="2400" dirty="0" smtClean="0">
              <a:effectLst/>
            </a:endParaRPr>
          </a:p>
          <a:p>
            <a:r>
              <a:rPr lang="en-GB" sz="2400" b="1" dirty="0" smtClean="0"/>
              <a:t>The </a:t>
            </a:r>
            <a:r>
              <a:rPr lang="en-GB" sz="2400" b="1" dirty="0"/>
              <a:t>best thing since sliced</a:t>
            </a:r>
            <a:r>
              <a:rPr lang="en-GB" sz="2400" dirty="0"/>
              <a:t>: a good invention or innovation, a good idea or plan: </a:t>
            </a:r>
            <a:r>
              <a:rPr lang="en-GB" sz="2400" dirty="0" err="1"/>
              <a:t>phát</a:t>
            </a:r>
            <a:r>
              <a:rPr lang="en-GB" sz="2400" dirty="0"/>
              <a:t> minh </a:t>
            </a:r>
            <a:r>
              <a:rPr lang="en-GB" sz="2400" dirty="0" err="1"/>
              <a:t>ra</a:t>
            </a:r>
            <a:r>
              <a:rPr lang="en-GB" sz="2400" dirty="0"/>
              <a:t> </a:t>
            </a:r>
            <a:r>
              <a:rPr lang="en-GB" sz="2400" dirty="0" err="1"/>
              <a:t>một</a:t>
            </a:r>
            <a:r>
              <a:rPr lang="en-GB" sz="2400" dirty="0"/>
              <a:t> ý </a:t>
            </a:r>
            <a:r>
              <a:rPr lang="en-GB" sz="2400" dirty="0" err="1"/>
              <a:t>tưởng</a:t>
            </a:r>
            <a:r>
              <a:rPr lang="en-GB" sz="2400" dirty="0"/>
              <a:t> </a:t>
            </a:r>
            <a:r>
              <a:rPr lang="en-GB" sz="2400" dirty="0" err="1"/>
              <a:t>mới</a:t>
            </a:r>
            <a:r>
              <a:rPr lang="en-GB" sz="2400" dirty="0"/>
              <a:t> </a:t>
            </a:r>
            <a:endParaRPr lang="en-US" sz="2400" dirty="0" smtClean="0">
              <a:effectLst/>
            </a:endParaRPr>
          </a:p>
          <a:p>
            <a:r>
              <a:rPr lang="en-GB" sz="2400" b="1" dirty="0" smtClean="0"/>
              <a:t>Question </a:t>
            </a:r>
            <a:r>
              <a:rPr lang="en-GB" sz="2400" b="1" dirty="0"/>
              <a:t>4: </a:t>
            </a:r>
            <a:r>
              <a:rPr lang="en-GB" sz="2400" dirty="0"/>
              <a:t>She is going to visit Ha Long Bay  ___________ Sunday.</a:t>
            </a:r>
            <a:endParaRPr lang="en-US" sz="2400" dirty="0" smtClean="0">
              <a:effectLst/>
            </a:endParaRPr>
          </a:p>
          <a:p>
            <a:r>
              <a:rPr lang="en-GB" sz="2400" b="1" dirty="0"/>
              <a:t>A.</a:t>
            </a:r>
            <a:r>
              <a:rPr lang="en-GB" sz="2400" dirty="0"/>
              <a:t> on		</a:t>
            </a:r>
            <a:r>
              <a:rPr lang="en-GB" sz="2400" b="1" dirty="0" smtClean="0"/>
              <a:t>B</a:t>
            </a:r>
            <a:r>
              <a:rPr lang="en-GB" sz="2400" b="1" dirty="0"/>
              <a:t>.</a:t>
            </a:r>
            <a:r>
              <a:rPr lang="en-GB" sz="2400" dirty="0"/>
              <a:t> at			 </a:t>
            </a:r>
            <a:r>
              <a:rPr lang="en-GB" sz="2400" dirty="0" smtClean="0"/>
              <a:t>  </a:t>
            </a:r>
            <a:r>
              <a:rPr lang="en-GB" sz="2400" b="1" dirty="0"/>
              <a:t>C.</a:t>
            </a:r>
            <a:r>
              <a:rPr lang="en-GB" sz="2400" dirty="0"/>
              <a:t> to </a:t>
            </a:r>
            <a:r>
              <a:rPr lang="en-GB" sz="2400" dirty="0"/>
              <a:t> </a:t>
            </a:r>
            <a:r>
              <a:rPr lang="en-GB" sz="2400" dirty="0" smtClean="0"/>
              <a:t>  </a:t>
            </a:r>
            <a:r>
              <a:rPr lang="en-GB" sz="2400" dirty="0"/>
              <a:t>	</a:t>
            </a:r>
            <a:r>
              <a:rPr lang="en-GB" sz="2400" b="1" dirty="0"/>
              <a:t>D.</a:t>
            </a:r>
            <a:r>
              <a:rPr lang="en-GB" sz="2400" dirty="0"/>
              <a:t> for</a:t>
            </a:r>
            <a:endParaRPr lang="en-US" sz="2400" dirty="0" smtClean="0">
              <a:effectLst/>
            </a:endParaRPr>
          </a:p>
          <a:p>
            <a:endParaRPr lang="en-US" sz="2400" b="1" dirty="0" smtClean="0"/>
          </a:p>
          <a:p>
            <a:r>
              <a:rPr lang="vi-VN" sz="2400" b="1" dirty="0" smtClean="0"/>
              <a:t>Phương </a:t>
            </a:r>
            <a:r>
              <a:rPr lang="vi-VN" sz="2400" b="1" dirty="0"/>
              <a:t>pháp giải: Kiến thức:</a:t>
            </a:r>
            <a:r>
              <a:rPr lang="vi-VN" sz="2400" dirty="0"/>
              <a:t> Giới từ chỉ </a:t>
            </a:r>
            <a:r>
              <a:rPr lang="en-GB" sz="2400" dirty="0" err="1"/>
              <a:t>thời</a:t>
            </a:r>
            <a:r>
              <a:rPr lang="en-GB" sz="2400" dirty="0"/>
              <a:t> </a:t>
            </a:r>
            <a:r>
              <a:rPr lang="en-GB" sz="2400" dirty="0" err="1"/>
              <a:t>gian</a:t>
            </a:r>
            <a:endParaRPr lang="en-US" sz="2400" dirty="0" smtClean="0">
              <a:effectLst/>
            </a:endParaRPr>
          </a:p>
          <a:p>
            <a:r>
              <a:rPr lang="vi-VN" sz="2400" b="1" dirty="0"/>
              <a:t>Giải chi tiết: </a:t>
            </a:r>
            <a:endParaRPr lang="en-US" sz="2400" dirty="0" smtClean="0">
              <a:effectLst/>
            </a:endParaRPr>
          </a:p>
          <a:p>
            <a:r>
              <a:rPr lang="vi-VN" sz="2400" dirty="0"/>
              <a:t>On</a:t>
            </a:r>
            <a:r>
              <a:rPr lang="en-GB" sz="2400" dirty="0"/>
              <a:t> + </a:t>
            </a:r>
            <a:r>
              <a:rPr lang="en-GB" sz="2400" dirty="0" err="1"/>
              <a:t>thứ</a:t>
            </a:r>
            <a:r>
              <a:rPr lang="en-GB" sz="2400" dirty="0"/>
              <a:t> </a:t>
            </a:r>
            <a:r>
              <a:rPr lang="en-GB" sz="2400" dirty="0" err="1"/>
              <a:t>trong</a:t>
            </a:r>
            <a:r>
              <a:rPr lang="en-GB" sz="2400" dirty="0"/>
              <a:t> </a:t>
            </a:r>
            <a:r>
              <a:rPr lang="en-GB" sz="2400" dirty="0" err="1"/>
              <a:t>tuần</a:t>
            </a:r>
            <a:r>
              <a:rPr lang="en-GB" sz="2400" dirty="0"/>
              <a:t> </a:t>
            </a:r>
            <a:endParaRPr lang="en-US" sz="2400" dirty="0" smtClean="0">
              <a:effectLst/>
            </a:endParaRPr>
          </a:p>
          <a:p>
            <a:r>
              <a:rPr lang="en-GB" sz="2400" dirty="0"/>
              <a:t>On + </a:t>
            </a:r>
            <a:r>
              <a:rPr lang="en-GB" sz="2400" dirty="0" err="1"/>
              <a:t>ngày</a:t>
            </a:r>
            <a:endParaRPr lang="en-US" sz="2400" dirty="0" smtClean="0">
              <a:effectLst/>
            </a:endParaRPr>
          </a:p>
          <a:p>
            <a:r>
              <a:rPr lang="en-GB" sz="2400" dirty="0"/>
              <a:t>On + </a:t>
            </a:r>
            <a:r>
              <a:rPr lang="en-GB" sz="2400" dirty="0" err="1"/>
              <a:t>ngày</a:t>
            </a:r>
            <a:r>
              <a:rPr lang="en-GB" sz="2400" dirty="0"/>
              <a:t>, </a:t>
            </a:r>
            <a:r>
              <a:rPr lang="en-GB" sz="2400" dirty="0" err="1"/>
              <a:t>tháng</a:t>
            </a:r>
            <a:r>
              <a:rPr lang="en-GB" sz="2400" dirty="0"/>
              <a:t>, </a:t>
            </a:r>
            <a:r>
              <a:rPr lang="en-GB" sz="2400" dirty="0" err="1"/>
              <a:t>năm</a:t>
            </a:r>
            <a:endParaRPr lang="en-US" sz="2400" dirty="0" smtClean="0">
              <a:effectLst/>
            </a:endParaRPr>
          </a:p>
          <a:p>
            <a:r>
              <a:rPr lang="en-GB" sz="2400" dirty="0"/>
              <a:t>On + holiday/ New year Eve/ Christmas day.</a:t>
            </a:r>
            <a:endParaRPr lang="en-US" sz="2400" dirty="0" smtClean="0">
              <a:effectLst/>
            </a:endParaRPr>
          </a:p>
          <a:p>
            <a:r>
              <a:rPr lang="vi-VN" sz="2400" b="1" dirty="0"/>
              <a:t>Tạm dịch:</a:t>
            </a:r>
            <a:r>
              <a:rPr lang="vi-VN" sz="2400" dirty="0"/>
              <a:t> </a:t>
            </a:r>
            <a:r>
              <a:rPr lang="en-GB" sz="2400" dirty="0" err="1"/>
              <a:t>Những</a:t>
            </a:r>
            <a:r>
              <a:rPr lang="en-GB" sz="2400" dirty="0"/>
              <a:t> </a:t>
            </a:r>
            <a:r>
              <a:rPr lang="en-GB" sz="2400" dirty="0" err="1"/>
              <a:t>sự</a:t>
            </a:r>
            <a:r>
              <a:rPr lang="en-GB" sz="2400" dirty="0"/>
              <a:t> </a:t>
            </a:r>
            <a:r>
              <a:rPr lang="en-GB" sz="2400" dirty="0" err="1"/>
              <a:t>việc</a:t>
            </a:r>
            <a:r>
              <a:rPr lang="en-GB" sz="2400" dirty="0"/>
              <a:t> </a:t>
            </a:r>
            <a:r>
              <a:rPr lang="en-GB" sz="2400" dirty="0" err="1"/>
              <a:t>này</a:t>
            </a:r>
            <a:r>
              <a:rPr lang="en-GB" sz="2400" dirty="0"/>
              <a:t> </a:t>
            </a:r>
            <a:r>
              <a:rPr lang="en-GB" sz="2400" dirty="0" err="1"/>
              <a:t>có</a:t>
            </a:r>
            <a:r>
              <a:rPr lang="en-GB" sz="2400" dirty="0"/>
              <a:t> </a:t>
            </a:r>
            <a:r>
              <a:rPr lang="en-GB" sz="2400" dirty="0" err="1"/>
              <a:t>lẽ</a:t>
            </a:r>
            <a:r>
              <a:rPr lang="en-GB" sz="2400" dirty="0"/>
              <a:t>  </a:t>
            </a:r>
            <a:r>
              <a:rPr lang="en-GB" sz="2400" dirty="0" err="1"/>
              <a:t>quen</a:t>
            </a:r>
            <a:r>
              <a:rPr lang="en-GB" sz="2400" dirty="0"/>
              <a:t> </a:t>
            </a:r>
            <a:r>
              <a:rPr lang="en-GB" sz="2400" dirty="0" err="1"/>
              <a:t>thuộc</a:t>
            </a:r>
            <a:r>
              <a:rPr lang="en-GB" sz="2400" dirty="0"/>
              <a:t> </a:t>
            </a:r>
            <a:r>
              <a:rPr lang="en-GB" sz="2400" dirty="0" err="1"/>
              <a:t>với</a:t>
            </a:r>
            <a:r>
              <a:rPr lang="en-GB" sz="2400" dirty="0"/>
              <a:t> </a:t>
            </a:r>
            <a:r>
              <a:rPr lang="en-GB" sz="2400" dirty="0" err="1"/>
              <a:t>bạn</a:t>
            </a:r>
            <a:r>
              <a:rPr lang="en-GB" sz="2400" dirty="0"/>
              <a:t> </a:t>
            </a:r>
            <a:endParaRPr lang="en-US" sz="2400" dirty="0" smtClean="0">
              <a:effectLst/>
            </a:endParaRPr>
          </a:p>
          <a:p>
            <a:endParaRPr lang="en-US" sz="2400" dirty="0"/>
          </a:p>
        </p:txBody>
      </p:sp>
      <p:sp>
        <p:nvSpPr>
          <p:cNvPr id="2" name="Oval 1"/>
          <p:cNvSpPr/>
          <p:nvPr/>
        </p:nvSpPr>
        <p:spPr>
          <a:xfrm>
            <a:off x="5105400" y="838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76200" y="2667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810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4" end="14"/>
                                            </p:txEl>
                                          </p:spTgt>
                                        </p:tgtEl>
                                        <p:attrNameLst>
                                          <p:attrName>style.visibility</p:attrName>
                                        </p:attrNameLst>
                                      </p:cBhvr>
                                      <p:to>
                                        <p:strVal val="visible"/>
                                      </p:to>
                                    </p:set>
                                    <p:anim calcmode="lin" valueType="num">
                                      <p:cBhvr additive="base">
                                        <p:cTn id="4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8915400" cy="4154984"/>
          </a:xfrm>
          <a:prstGeom prst="rect">
            <a:avLst/>
          </a:prstGeom>
          <a:noFill/>
        </p:spPr>
        <p:txBody>
          <a:bodyPr wrap="square" rtlCol="0">
            <a:spAutoFit/>
          </a:bodyPr>
          <a:lstStyle/>
          <a:p>
            <a:r>
              <a:rPr lang="en-US" sz="2400" b="1" dirty="0"/>
              <a:t>Question 32</a:t>
            </a:r>
            <a:r>
              <a:rPr lang="en-US" sz="2400" i="1" dirty="0"/>
              <a:t>: “I wrote to him last week.” she said to me.</a:t>
            </a:r>
            <a:endParaRPr lang="en-US" sz="2400" dirty="0" smtClean="0">
              <a:effectLst/>
            </a:endParaRPr>
          </a:p>
          <a:p>
            <a:pPr lvl="0"/>
            <a:r>
              <a:rPr lang="en-US" sz="2400" dirty="0"/>
              <a:t>She said to me that I wrote to him the week before.	</a:t>
            </a:r>
            <a:endParaRPr lang="en-US" sz="2400" dirty="0" smtClean="0">
              <a:effectLst/>
            </a:endParaRPr>
          </a:p>
          <a:p>
            <a:pPr lvl="0"/>
            <a:r>
              <a:rPr lang="en-US" sz="2400" dirty="0"/>
              <a:t>She told me that she wrote to him last week.</a:t>
            </a:r>
            <a:endParaRPr lang="en-US" sz="2400" dirty="0" smtClean="0">
              <a:effectLst/>
            </a:endParaRPr>
          </a:p>
          <a:p>
            <a:pPr lvl="0"/>
            <a:r>
              <a:rPr lang="en-US" sz="2400" dirty="0"/>
              <a:t>She told me she had written to him last week. 	</a:t>
            </a:r>
            <a:endParaRPr lang="en-US" sz="2400" dirty="0" smtClean="0">
              <a:effectLst/>
            </a:endParaRPr>
          </a:p>
          <a:p>
            <a:pPr lvl="0"/>
            <a:r>
              <a:rPr lang="en-US" sz="2400" dirty="0"/>
              <a:t>She told me she had written to him the week before.</a:t>
            </a:r>
            <a:endParaRPr lang="en-US" sz="2400" dirty="0" smtClean="0">
              <a:effectLst/>
            </a:endParaRPr>
          </a:p>
          <a:p>
            <a:endParaRPr lang="en-US" sz="2400" b="1" dirty="0" smtClean="0"/>
          </a:p>
          <a:p>
            <a:r>
              <a:rPr lang="en-US" sz="2400" dirty="0" smtClean="0"/>
              <a:t>“</a:t>
            </a:r>
            <a:r>
              <a:rPr lang="en-US" sz="2400" dirty="0"/>
              <a:t>She told me she had written to him the week before.”</a:t>
            </a:r>
            <a:endParaRPr lang="en-US" sz="2400" dirty="0" smtClean="0">
              <a:effectLst/>
            </a:endParaRPr>
          </a:p>
          <a:p>
            <a:r>
              <a:rPr lang="en-US" sz="2400" dirty="0" err="1"/>
              <a:t>Câu</a:t>
            </a:r>
            <a:r>
              <a:rPr lang="en-US" sz="2400" dirty="0"/>
              <a:t> </a:t>
            </a:r>
            <a:r>
              <a:rPr lang="en-US" sz="2400" dirty="0" err="1"/>
              <a:t>trực</a:t>
            </a:r>
            <a:r>
              <a:rPr lang="en-US" sz="2400" dirty="0"/>
              <a:t> </a:t>
            </a:r>
            <a:r>
              <a:rPr lang="en-US" sz="2400" dirty="0" err="1"/>
              <a:t>tiếp</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nên</a:t>
            </a:r>
            <a:r>
              <a:rPr lang="en-US" sz="2400" dirty="0"/>
              <a:t> </a:t>
            </a:r>
            <a:r>
              <a:rPr lang="en-US" sz="2400" dirty="0" err="1"/>
              <a:t>khi</a:t>
            </a:r>
            <a:r>
              <a:rPr lang="en-US" sz="2400" dirty="0"/>
              <a:t> </a:t>
            </a:r>
            <a:r>
              <a:rPr lang="en-US" sz="2400" dirty="0" err="1"/>
              <a:t>chuyển</a:t>
            </a:r>
            <a:r>
              <a:rPr lang="en-US" sz="2400" dirty="0"/>
              <a:t> qua </a:t>
            </a:r>
            <a:r>
              <a:rPr lang="en-US" sz="2400" dirty="0" err="1"/>
              <a:t>câu</a:t>
            </a:r>
            <a:r>
              <a:rPr lang="en-US" sz="2400" dirty="0"/>
              <a:t> </a:t>
            </a:r>
            <a:r>
              <a:rPr lang="en-US" sz="2400" dirty="0" err="1"/>
              <a:t>gián</a:t>
            </a:r>
            <a:r>
              <a:rPr lang="en-US" sz="2400" dirty="0"/>
              <a:t> </a:t>
            </a:r>
            <a:r>
              <a:rPr lang="en-US" sz="2400" dirty="0" err="1"/>
              <a:t>tiếp</a:t>
            </a:r>
            <a:r>
              <a:rPr lang="en-US" sz="2400" dirty="0"/>
              <a:t> </a:t>
            </a:r>
            <a:r>
              <a:rPr lang="en-US" sz="2400" dirty="0" err="1"/>
              <a:t>chúng</a:t>
            </a:r>
            <a:r>
              <a:rPr lang="en-US" sz="2400" dirty="0"/>
              <a:t> ta </a:t>
            </a:r>
            <a:r>
              <a:rPr lang="en-US" sz="2400" dirty="0" err="1"/>
              <a:t>phải</a:t>
            </a:r>
            <a:r>
              <a:rPr lang="en-US" sz="2400" dirty="0"/>
              <a:t> </a:t>
            </a:r>
            <a:r>
              <a:rPr lang="en-US" sz="2400" dirty="0" err="1"/>
              <a:t>chuyển</a:t>
            </a:r>
            <a:r>
              <a:rPr lang="en-US" sz="2400" dirty="0"/>
              <a:t> </a:t>
            </a:r>
            <a:r>
              <a:rPr lang="en-US" sz="2400" dirty="0" err="1"/>
              <a:t>thành</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hoàn</a:t>
            </a:r>
            <a:r>
              <a:rPr lang="en-US" sz="2400" dirty="0"/>
              <a:t> </a:t>
            </a:r>
            <a:r>
              <a:rPr lang="en-US" sz="2400" dirty="0" err="1"/>
              <a:t>thành</a:t>
            </a:r>
            <a:r>
              <a:rPr lang="en-US" sz="2400" dirty="0"/>
              <a:t>. </a:t>
            </a:r>
            <a:r>
              <a:rPr lang="en-US" sz="2400" dirty="0" err="1"/>
              <a:t>Ngoài</a:t>
            </a:r>
            <a:r>
              <a:rPr lang="en-US" sz="2400" dirty="0"/>
              <a:t> </a:t>
            </a:r>
            <a:r>
              <a:rPr lang="en-US" sz="2400" dirty="0" err="1"/>
              <a:t>ra</a:t>
            </a:r>
            <a:r>
              <a:rPr lang="en-US" sz="2400" dirty="0"/>
              <a:t>, </a:t>
            </a:r>
            <a:r>
              <a:rPr lang="en-US" sz="2400" b="1" dirty="0"/>
              <a:t>last week</a:t>
            </a:r>
            <a:r>
              <a:rPr lang="en-US" sz="2400" dirty="0"/>
              <a:t> </a:t>
            </a:r>
            <a:r>
              <a:rPr lang="en-US" sz="2400" dirty="0" err="1"/>
              <a:t>cũng</a:t>
            </a:r>
            <a:r>
              <a:rPr lang="en-US" sz="2400" dirty="0"/>
              <a:t> </a:t>
            </a:r>
            <a:r>
              <a:rPr lang="en-US" sz="2400" dirty="0" err="1"/>
              <a:t>phải</a:t>
            </a:r>
            <a:r>
              <a:rPr lang="en-US" sz="2400" dirty="0"/>
              <a:t> </a:t>
            </a:r>
            <a:r>
              <a:rPr lang="en-US" sz="2400" dirty="0" err="1"/>
              <a:t>được</a:t>
            </a:r>
            <a:r>
              <a:rPr lang="en-US" sz="2400" dirty="0"/>
              <a:t> </a:t>
            </a:r>
            <a:r>
              <a:rPr lang="en-US" sz="2400" dirty="0" err="1"/>
              <a:t>chuyển</a:t>
            </a:r>
            <a:r>
              <a:rPr lang="en-US" sz="2400" dirty="0"/>
              <a:t> </a:t>
            </a:r>
            <a:r>
              <a:rPr lang="en-US" sz="2400" dirty="0" err="1"/>
              <a:t>thành</a:t>
            </a:r>
            <a:r>
              <a:rPr lang="en-US" sz="2400" dirty="0"/>
              <a:t> </a:t>
            </a:r>
            <a:r>
              <a:rPr lang="en-US" sz="2400" b="1" dirty="0"/>
              <a:t>the week before.</a:t>
            </a:r>
            <a:endParaRPr lang="en-US" sz="2400" dirty="0" smtClean="0">
              <a:effectLst/>
            </a:endParaRPr>
          </a:p>
          <a:p>
            <a:endParaRPr lang="en-US" sz="2400" dirty="0"/>
          </a:p>
        </p:txBody>
      </p:sp>
      <p:sp>
        <p:nvSpPr>
          <p:cNvPr id="2" name="Oval 1"/>
          <p:cNvSpPr/>
          <p:nvPr/>
        </p:nvSpPr>
        <p:spPr>
          <a:xfrm>
            <a:off x="0" y="1676400"/>
            <a:ext cx="152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6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915400" cy="5016758"/>
          </a:xfrm>
          <a:prstGeom prst="rect">
            <a:avLst/>
          </a:prstGeom>
          <a:noFill/>
        </p:spPr>
        <p:txBody>
          <a:bodyPr wrap="square" rtlCol="0">
            <a:spAutoFit/>
          </a:bodyPr>
          <a:lstStyle/>
          <a:p>
            <a:r>
              <a:rPr lang="en-GB" sz="2000" b="1" dirty="0"/>
              <a:t>Question 33: </a:t>
            </a:r>
            <a:r>
              <a:rPr lang="en-GB" sz="2000" dirty="0"/>
              <a:t>Peter started learning to play the piano two months ago.</a:t>
            </a:r>
            <a:endParaRPr lang="en-US" sz="2000" dirty="0" smtClean="0">
              <a:effectLst/>
            </a:endParaRPr>
          </a:p>
          <a:p>
            <a:r>
              <a:rPr lang="en-GB" sz="2000" b="1" dirty="0"/>
              <a:t>A.</a:t>
            </a:r>
            <a:r>
              <a:rPr lang="en-GB" sz="2000" dirty="0"/>
              <a:t> Peter has learned to play the piano for two months. </a:t>
            </a:r>
            <a:endParaRPr lang="en-US" sz="2000" dirty="0" smtClean="0">
              <a:effectLst/>
            </a:endParaRPr>
          </a:p>
          <a:p>
            <a:r>
              <a:rPr lang="en-GB" sz="2000" b="1" dirty="0"/>
              <a:t>B.</a:t>
            </a:r>
            <a:r>
              <a:rPr lang="en-GB" sz="2000" dirty="0"/>
              <a:t> Peter is learning to play the piano at the moment. </a:t>
            </a:r>
            <a:endParaRPr lang="en-US" sz="2000" dirty="0" smtClean="0">
              <a:effectLst/>
            </a:endParaRPr>
          </a:p>
          <a:p>
            <a:r>
              <a:rPr lang="en-GB" sz="2000" b="1" dirty="0"/>
              <a:t>C.</a:t>
            </a:r>
            <a:r>
              <a:rPr lang="en-GB" sz="2000" dirty="0"/>
              <a:t> Peter stopped learning to play the piano two months ago.</a:t>
            </a:r>
            <a:endParaRPr lang="en-US" sz="2000" dirty="0" smtClean="0">
              <a:effectLst/>
            </a:endParaRPr>
          </a:p>
          <a:p>
            <a:r>
              <a:rPr lang="en-GB" sz="2000" b="1" dirty="0"/>
              <a:t>D.</a:t>
            </a:r>
            <a:r>
              <a:rPr lang="en-GB" sz="2000" dirty="0"/>
              <a:t> Peter has never learned to play the piano. </a:t>
            </a:r>
            <a:endParaRPr lang="en-US" sz="2000" dirty="0" smtClean="0">
              <a:effectLst/>
            </a:endParaRPr>
          </a:p>
          <a:p>
            <a:endParaRPr lang="en-US" sz="2000" b="1" dirty="0" smtClean="0"/>
          </a:p>
          <a:p>
            <a:r>
              <a:rPr lang="en-GB" sz="2000" i="1" dirty="0" err="1" smtClean="0"/>
              <a:t>Câu</a:t>
            </a:r>
            <a:r>
              <a:rPr lang="en-GB" sz="2000" i="1" dirty="0" smtClean="0"/>
              <a:t> </a:t>
            </a:r>
            <a:r>
              <a:rPr lang="en-GB" sz="2000" i="1" dirty="0" err="1"/>
              <a:t>đã</a:t>
            </a:r>
            <a:r>
              <a:rPr lang="en-GB" sz="2000" i="1" dirty="0"/>
              <a:t> </a:t>
            </a:r>
            <a:r>
              <a:rPr lang="en-GB" sz="2000" i="1" dirty="0" err="1"/>
              <a:t>cho</a:t>
            </a:r>
            <a:r>
              <a:rPr lang="en-GB" sz="2000" i="1" dirty="0"/>
              <a:t> </a:t>
            </a:r>
            <a:r>
              <a:rPr lang="en-GB" sz="2000" i="1" dirty="0" err="1"/>
              <a:t>tạm</a:t>
            </a:r>
            <a:r>
              <a:rPr lang="en-GB" sz="2000" i="1" dirty="0"/>
              <a:t> </a:t>
            </a:r>
            <a:r>
              <a:rPr lang="en-GB" sz="2000" i="1" dirty="0" err="1"/>
              <a:t>dịch</a:t>
            </a:r>
            <a:r>
              <a:rPr lang="en-GB" sz="2000" i="1" dirty="0"/>
              <a:t> </a:t>
            </a:r>
            <a:r>
              <a:rPr lang="en-GB" sz="2000" i="1" dirty="0" err="1"/>
              <a:t>là</a:t>
            </a:r>
            <a:r>
              <a:rPr lang="en-GB" sz="2000" i="1" dirty="0"/>
              <a:t>: “Peter </a:t>
            </a:r>
            <a:r>
              <a:rPr lang="en-GB" sz="2000" i="1" dirty="0" err="1"/>
              <a:t>bắt</a:t>
            </a:r>
            <a:r>
              <a:rPr lang="en-GB" sz="2000" i="1" dirty="0"/>
              <a:t> </a:t>
            </a:r>
            <a:r>
              <a:rPr lang="en-GB" sz="2000" i="1" dirty="0" err="1"/>
              <a:t>đầu</a:t>
            </a:r>
            <a:r>
              <a:rPr lang="en-GB" sz="2000" i="1" dirty="0"/>
              <a:t> </a:t>
            </a:r>
            <a:r>
              <a:rPr lang="en-GB" sz="2000" i="1" dirty="0" err="1"/>
              <a:t>học</a:t>
            </a:r>
            <a:r>
              <a:rPr lang="en-GB" sz="2000" i="1" dirty="0"/>
              <a:t> piano </a:t>
            </a:r>
            <a:r>
              <a:rPr lang="en-GB" sz="2000" i="1" dirty="0" err="1"/>
              <a:t>hai</a:t>
            </a:r>
            <a:r>
              <a:rPr lang="en-GB" sz="2000" i="1" dirty="0"/>
              <a:t> </a:t>
            </a:r>
            <a:r>
              <a:rPr lang="en-GB" sz="2000" i="1" dirty="0" err="1"/>
              <a:t>tháng</a:t>
            </a:r>
            <a:r>
              <a:rPr lang="en-GB" sz="2000" i="1" dirty="0"/>
              <a:t> </a:t>
            </a:r>
            <a:r>
              <a:rPr lang="en-GB" sz="2000" i="1" dirty="0" err="1"/>
              <a:t>trước</a:t>
            </a:r>
            <a:r>
              <a:rPr lang="en-GB" sz="2000" i="1" dirty="0"/>
              <a:t>. </a:t>
            </a:r>
            <a:r>
              <a:rPr lang="en-GB" sz="2000" i="1" dirty="0" err="1"/>
              <a:t>Đáp</a:t>
            </a:r>
            <a:r>
              <a:rPr lang="en-GB" sz="2000" i="1" dirty="0"/>
              <a:t> </a:t>
            </a:r>
            <a:r>
              <a:rPr lang="en-GB" sz="2000" i="1" dirty="0" err="1"/>
              <a:t>án</a:t>
            </a:r>
            <a:r>
              <a:rPr lang="en-GB" sz="2000" i="1" dirty="0"/>
              <a:t> “Peter has learned to play the piano for two months.” </a:t>
            </a:r>
            <a:r>
              <a:rPr lang="en-GB" sz="2000" i="1" dirty="0" err="1"/>
              <a:t>là</a:t>
            </a:r>
            <a:r>
              <a:rPr lang="en-GB" sz="2000" i="1" dirty="0"/>
              <a:t> </a:t>
            </a:r>
            <a:r>
              <a:rPr lang="en-GB" sz="2000" i="1" dirty="0" err="1"/>
              <a:t>cận</a:t>
            </a:r>
            <a:r>
              <a:rPr lang="en-GB" sz="2000" i="1" dirty="0"/>
              <a:t> </a:t>
            </a:r>
            <a:r>
              <a:rPr lang="en-GB" sz="2000" i="1" dirty="0" err="1"/>
              <a:t>nghĩa</a:t>
            </a:r>
            <a:r>
              <a:rPr lang="en-GB" sz="2000" i="1" dirty="0"/>
              <a:t> </a:t>
            </a:r>
            <a:r>
              <a:rPr lang="en-GB" sz="2000" i="1" dirty="0" err="1"/>
              <a:t>nhất</a:t>
            </a:r>
            <a:r>
              <a:rPr lang="en-GB" sz="2000" i="1" dirty="0"/>
              <a:t> (</a:t>
            </a:r>
            <a:r>
              <a:rPr lang="en-GB" sz="2000" i="1" dirty="0" err="1"/>
              <a:t>thì</a:t>
            </a:r>
            <a:r>
              <a:rPr lang="en-GB" sz="2000" i="1" dirty="0"/>
              <a:t> </a:t>
            </a:r>
            <a:r>
              <a:rPr lang="en-GB" sz="2000" i="1" dirty="0" err="1"/>
              <a:t>hiện</a:t>
            </a:r>
            <a:r>
              <a:rPr lang="en-GB" sz="2000" i="1" dirty="0"/>
              <a:t> </a:t>
            </a:r>
            <a:r>
              <a:rPr lang="en-GB" sz="2000" i="1" dirty="0" err="1"/>
              <a:t>tại</a:t>
            </a:r>
            <a:r>
              <a:rPr lang="en-GB" sz="2000" i="1" dirty="0"/>
              <a:t> </a:t>
            </a:r>
            <a:r>
              <a:rPr lang="en-GB" sz="2000" i="1" dirty="0" err="1"/>
              <a:t>hoàn</a:t>
            </a:r>
            <a:r>
              <a:rPr lang="en-GB" sz="2000" i="1" dirty="0"/>
              <a:t> </a:t>
            </a:r>
            <a:r>
              <a:rPr lang="en-GB" sz="2000" i="1" dirty="0" err="1"/>
              <a:t>thành</a:t>
            </a:r>
            <a:r>
              <a:rPr lang="en-GB" sz="2000" i="1" dirty="0"/>
              <a:t> </a:t>
            </a:r>
            <a:r>
              <a:rPr lang="en-GB" sz="2000" i="1" dirty="0" err="1"/>
              <a:t>diễn</a:t>
            </a:r>
            <a:r>
              <a:rPr lang="en-GB" sz="2000" i="1" dirty="0"/>
              <a:t> </a:t>
            </a:r>
            <a:r>
              <a:rPr lang="en-GB" sz="2000" i="1" dirty="0" err="1"/>
              <a:t>tả</a:t>
            </a:r>
            <a:r>
              <a:rPr lang="en-GB" sz="2000" i="1" dirty="0"/>
              <a:t> </a:t>
            </a:r>
            <a:r>
              <a:rPr lang="en-GB" sz="2000" i="1" dirty="0" err="1"/>
              <a:t>hành</a:t>
            </a:r>
            <a:r>
              <a:rPr lang="en-GB" sz="2000" i="1" dirty="0"/>
              <a:t> </a:t>
            </a:r>
            <a:r>
              <a:rPr lang="en-GB" sz="2000" i="1" dirty="0" err="1"/>
              <a:t>động</a:t>
            </a:r>
            <a:r>
              <a:rPr lang="en-GB" sz="2000" i="1" dirty="0"/>
              <a:t> </a:t>
            </a:r>
            <a:r>
              <a:rPr lang="en-GB" sz="2000" i="1" dirty="0" err="1"/>
              <a:t>bắt</a:t>
            </a:r>
            <a:r>
              <a:rPr lang="en-GB" sz="2000" i="1" dirty="0"/>
              <a:t> </a:t>
            </a:r>
            <a:r>
              <a:rPr lang="en-GB" sz="2000" i="1" dirty="0" err="1"/>
              <a:t>đầu</a:t>
            </a:r>
            <a:r>
              <a:rPr lang="en-GB" sz="2000" i="1" dirty="0"/>
              <a:t> </a:t>
            </a:r>
            <a:r>
              <a:rPr lang="en-GB" sz="2000" i="1" dirty="0" err="1"/>
              <a:t>trong</a:t>
            </a:r>
            <a:r>
              <a:rPr lang="en-GB" sz="2000" i="1" dirty="0"/>
              <a:t> </a:t>
            </a:r>
            <a:r>
              <a:rPr lang="en-GB" sz="2000" i="1" dirty="0" err="1"/>
              <a:t>quá</a:t>
            </a:r>
            <a:r>
              <a:rPr lang="en-GB" sz="2000" i="1" dirty="0"/>
              <a:t> </a:t>
            </a:r>
            <a:r>
              <a:rPr lang="en-GB" sz="2000" i="1" dirty="0" err="1"/>
              <a:t>khứ</a:t>
            </a:r>
            <a:r>
              <a:rPr lang="en-GB" sz="2000" i="1" dirty="0"/>
              <a:t> </a:t>
            </a:r>
            <a:r>
              <a:rPr lang="en-GB" sz="2000" i="1" dirty="0" err="1"/>
              <a:t>và</a:t>
            </a:r>
            <a:r>
              <a:rPr lang="en-GB" sz="2000" i="1" dirty="0"/>
              <a:t> </a:t>
            </a:r>
            <a:r>
              <a:rPr lang="en-GB" sz="2000" i="1" dirty="0" err="1"/>
              <a:t>kéo</a:t>
            </a:r>
            <a:r>
              <a:rPr lang="en-GB" sz="2000" i="1" dirty="0"/>
              <a:t> </a:t>
            </a:r>
            <a:r>
              <a:rPr lang="en-GB" sz="2000" i="1" dirty="0" err="1"/>
              <a:t>dài</a:t>
            </a:r>
            <a:r>
              <a:rPr lang="en-GB" sz="2000" i="1" dirty="0"/>
              <a:t> </a:t>
            </a:r>
            <a:r>
              <a:rPr lang="en-GB" sz="2000" i="1" dirty="0" err="1"/>
              <a:t>đến</a:t>
            </a:r>
            <a:r>
              <a:rPr lang="en-GB" sz="2000" i="1" dirty="0"/>
              <a:t> </a:t>
            </a:r>
            <a:r>
              <a:rPr lang="en-GB" sz="2000" i="1" dirty="0" err="1"/>
              <a:t>hiện</a:t>
            </a:r>
            <a:r>
              <a:rPr lang="en-GB" sz="2000" i="1" dirty="0"/>
              <a:t> </a:t>
            </a:r>
            <a:r>
              <a:rPr lang="en-GB" sz="2000" i="1" dirty="0" err="1"/>
              <a:t>tại</a:t>
            </a:r>
            <a:r>
              <a:rPr lang="en-GB" sz="2000" i="1" dirty="0"/>
              <a:t>). </a:t>
            </a:r>
            <a:endParaRPr lang="en-US" sz="2000" dirty="0" smtClean="0">
              <a:effectLst/>
            </a:endParaRPr>
          </a:p>
          <a:p>
            <a:r>
              <a:rPr lang="en-GB" sz="2000" i="1" dirty="0"/>
              <a:t>- </a:t>
            </a:r>
            <a:r>
              <a:rPr lang="en-GB" sz="2000" i="1" dirty="0" err="1"/>
              <a:t>Câu</a:t>
            </a:r>
            <a:r>
              <a:rPr lang="en-GB" sz="2000" i="1" dirty="0"/>
              <a:t> “</a:t>
            </a:r>
            <a:r>
              <a:rPr lang="en-GB" sz="2000" dirty="0"/>
              <a:t>Peter is learning to play the piano at the moment.” </a:t>
            </a:r>
            <a:r>
              <a:rPr lang="en-GB" sz="2000" dirty="0" err="1"/>
              <a:t>mô</a:t>
            </a:r>
            <a:r>
              <a:rPr lang="en-GB" sz="2000" dirty="0"/>
              <a:t> </a:t>
            </a:r>
            <a:r>
              <a:rPr lang="en-GB" sz="2000" dirty="0" err="1"/>
              <a:t>tả</a:t>
            </a:r>
            <a:r>
              <a:rPr lang="en-GB" sz="2000" dirty="0"/>
              <a:t> </a:t>
            </a:r>
            <a:r>
              <a:rPr lang="en-GB" sz="2000" dirty="0" err="1"/>
              <a:t>hành</a:t>
            </a:r>
            <a:r>
              <a:rPr lang="en-GB" sz="2000" dirty="0"/>
              <a:t> </a:t>
            </a:r>
            <a:r>
              <a:rPr lang="en-GB" sz="2000" dirty="0" err="1"/>
              <a:t>động</a:t>
            </a:r>
            <a:r>
              <a:rPr lang="en-GB" sz="2000" dirty="0"/>
              <a:t> </a:t>
            </a:r>
            <a:r>
              <a:rPr lang="en-GB" sz="2000" dirty="0" err="1"/>
              <a:t>đang</a:t>
            </a:r>
            <a:r>
              <a:rPr lang="en-GB" sz="2000" dirty="0"/>
              <a:t> </a:t>
            </a:r>
            <a:r>
              <a:rPr lang="en-GB" sz="2000" dirty="0" err="1"/>
              <a:t>diễn</a:t>
            </a:r>
            <a:r>
              <a:rPr lang="en-GB" sz="2000" dirty="0"/>
              <a:t> </a:t>
            </a:r>
            <a:r>
              <a:rPr lang="en-GB" sz="2000" dirty="0" err="1"/>
              <a:t>ra</a:t>
            </a:r>
            <a:r>
              <a:rPr lang="en-GB" sz="2000" dirty="0"/>
              <a:t> </a:t>
            </a:r>
            <a:r>
              <a:rPr lang="en-GB" sz="2000" dirty="0" err="1"/>
              <a:t>tại</a:t>
            </a:r>
            <a:r>
              <a:rPr lang="en-GB" sz="2000" dirty="0"/>
              <a:t> </a:t>
            </a:r>
            <a:r>
              <a:rPr lang="en-GB" sz="2000" dirty="0" err="1"/>
              <a:t>thời</a:t>
            </a:r>
            <a:r>
              <a:rPr lang="en-GB" sz="2000" dirty="0"/>
              <a:t> </a:t>
            </a:r>
            <a:r>
              <a:rPr lang="en-GB" sz="2000" dirty="0" err="1"/>
              <a:t>điểm</a:t>
            </a:r>
            <a:r>
              <a:rPr lang="en-GB" sz="2000" dirty="0"/>
              <a:t> ở </a:t>
            </a:r>
            <a:r>
              <a:rPr lang="en-GB" sz="2000" dirty="0" err="1"/>
              <a:t>hiện</a:t>
            </a:r>
            <a:r>
              <a:rPr lang="en-GB" sz="2000" dirty="0"/>
              <a:t> </a:t>
            </a:r>
            <a:r>
              <a:rPr lang="en-GB" sz="2000" dirty="0" err="1"/>
              <a:t>tại</a:t>
            </a:r>
            <a:r>
              <a:rPr lang="en-GB" sz="2000" dirty="0"/>
              <a:t> (at the moment): </a:t>
            </a:r>
            <a:r>
              <a:rPr lang="en-GB" sz="2000" dirty="0" err="1"/>
              <a:t>không</a:t>
            </a:r>
            <a:r>
              <a:rPr lang="en-GB" sz="2000" dirty="0"/>
              <a:t> </a:t>
            </a:r>
            <a:r>
              <a:rPr lang="en-GB" sz="2000" dirty="0" err="1"/>
              <a:t>cận</a:t>
            </a:r>
            <a:r>
              <a:rPr lang="en-GB" sz="2000" dirty="0"/>
              <a:t> </a:t>
            </a:r>
            <a:r>
              <a:rPr lang="en-GB" sz="2000" dirty="0" err="1"/>
              <a:t>nghĩa</a:t>
            </a:r>
            <a:r>
              <a:rPr lang="en-GB" sz="2000" dirty="0"/>
              <a:t> </a:t>
            </a:r>
            <a:r>
              <a:rPr lang="en-GB" sz="2000" dirty="0" err="1"/>
              <a:t>với</a:t>
            </a:r>
            <a:r>
              <a:rPr lang="en-GB" sz="2000" dirty="0"/>
              <a:t> </a:t>
            </a:r>
            <a:r>
              <a:rPr lang="en-GB" sz="2000" dirty="0" err="1"/>
              <a:t>câu</a:t>
            </a:r>
            <a:r>
              <a:rPr lang="en-GB" sz="2000" dirty="0"/>
              <a:t> </a:t>
            </a:r>
            <a:r>
              <a:rPr lang="en-GB" sz="2000" dirty="0" err="1"/>
              <a:t>gốc</a:t>
            </a:r>
            <a:r>
              <a:rPr lang="en-GB" sz="2000" dirty="0"/>
              <a:t>.  </a:t>
            </a:r>
            <a:endParaRPr lang="en-US" sz="2000" dirty="0" smtClean="0">
              <a:effectLst/>
            </a:endParaRPr>
          </a:p>
          <a:p>
            <a:r>
              <a:rPr lang="en-GB" sz="2000" i="1" dirty="0"/>
              <a:t>- </a:t>
            </a:r>
            <a:r>
              <a:rPr lang="en-GB" sz="2000" i="1" dirty="0" err="1"/>
              <a:t>Câu</a:t>
            </a:r>
            <a:r>
              <a:rPr lang="en-GB" sz="2000" i="1" dirty="0"/>
              <a:t> “</a:t>
            </a:r>
            <a:r>
              <a:rPr lang="en-GB" sz="2000" dirty="0"/>
              <a:t>Peter stopped learning to play the piano two months ago.”:  </a:t>
            </a:r>
            <a:r>
              <a:rPr lang="en-GB" sz="2000" dirty="0" err="1"/>
              <a:t>hành</a:t>
            </a:r>
            <a:r>
              <a:rPr lang="en-GB" sz="2000" dirty="0"/>
              <a:t> </a:t>
            </a:r>
            <a:r>
              <a:rPr lang="en-GB" sz="2000" dirty="0" err="1"/>
              <a:t>động</a:t>
            </a:r>
            <a:r>
              <a:rPr lang="en-GB" sz="2000" dirty="0"/>
              <a:t> </a:t>
            </a:r>
            <a:r>
              <a:rPr lang="en-GB" sz="2000" dirty="0" err="1"/>
              <a:t>đã</a:t>
            </a:r>
            <a:r>
              <a:rPr lang="en-GB" sz="2000" dirty="0"/>
              <a:t> </a:t>
            </a:r>
            <a:r>
              <a:rPr lang="en-GB" sz="2000" dirty="0" err="1"/>
              <a:t>hoàn</a:t>
            </a:r>
            <a:r>
              <a:rPr lang="en-GB" sz="2000" dirty="0"/>
              <a:t> </a:t>
            </a:r>
            <a:r>
              <a:rPr lang="en-GB" sz="2000" dirty="0" err="1"/>
              <a:t>thành</a:t>
            </a:r>
            <a:r>
              <a:rPr lang="en-GB" sz="2000" dirty="0"/>
              <a:t> </a:t>
            </a:r>
            <a:r>
              <a:rPr lang="en-GB" sz="2000" dirty="0" err="1"/>
              <a:t>trong</a:t>
            </a:r>
            <a:r>
              <a:rPr lang="en-GB" sz="2000" dirty="0"/>
              <a:t> </a:t>
            </a:r>
            <a:r>
              <a:rPr lang="en-GB" sz="2000" dirty="0" err="1"/>
              <a:t>quá</a:t>
            </a:r>
            <a:r>
              <a:rPr lang="en-GB" sz="2000" dirty="0"/>
              <a:t> </a:t>
            </a:r>
            <a:r>
              <a:rPr lang="en-GB" sz="2000" dirty="0" err="1"/>
              <a:t>khứ</a:t>
            </a:r>
            <a:r>
              <a:rPr lang="en-GB" sz="2000" dirty="0"/>
              <a:t> (stopped, two months ago): </a:t>
            </a:r>
            <a:r>
              <a:rPr lang="en-GB" sz="2000" dirty="0" err="1"/>
              <a:t>không</a:t>
            </a:r>
            <a:r>
              <a:rPr lang="en-GB" sz="2000" dirty="0"/>
              <a:t> </a:t>
            </a:r>
            <a:r>
              <a:rPr lang="en-GB" sz="2000" dirty="0" err="1"/>
              <a:t>cận</a:t>
            </a:r>
            <a:r>
              <a:rPr lang="en-GB" sz="2000" dirty="0"/>
              <a:t> </a:t>
            </a:r>
            <a:r>
              <a:rPr lang="en-GB" sz="2000" dirty="0" err="1"/>
              <a:t>nghĩa</a:t>
            </a:r>
            <a:r>
              <a:rPr lang="en-GB" sz="2000" dirty="0"/>
              <a:t> </a:t>
            </a:r>
            <a:r>
              <a:rPr lang="en-GB" sz="2000" dirty="0" err="1"/>
              <a:t>với</a:t>
            </a:r>
            <a:r>
              <a:rPr lang="en-GB" sz="2000" dirty="0"/>
              <a:t> </a:t>
            </a:r>
            <a:r>
              <a:rPr lang="en-GB" sz="2000" dirty="0" err="1"/>
              <a:t>câu</a:t>
            </a:r>
            <a:r>
              <a:rPr lang="en-GB" sz="2000" dirty="0"/>
              <a:t> </a:t>
            </a:r>
            <a:r>
              <a:rPr lang="en-GB" sz="2000" dirty="0" err="1"/>
              <a:t>gốc</a:t>
            </a:r>
            <a:r>
              <a:rPr lang="en-GB" sz="2000" dirty="0"/>
              <a:t>.  </a:t>
            </a:r>
            <a:endParaRPr lang="en-US" sz="2000" dirty="0" smtClean="0">
              <a:effectLst/>
            </a:endParaRPr>
          </a:p>
          <a:p>
            <a:r>
              <a:rPr lang="en-GB" sz="2000" dirty="0"/>
              <a:t>- </a:t>
            </a:r>
            <a:r>
              <a:rPr lang="en-GB" sz="2000" dirty="0" err="1"/>
              <a:t>Câu</a:t>
            </a:r>
            <a:r>
              <a:rPr lang="en-GB" sz="2000" dirty="0"/>
              <a:t> “Peter has never learned to play the piano.”: </a:t>
            </a:r>
            <a:r>
              <a:rPr lang="en-GB" sz="2000" dirty="0" err="1"/>
              <a:t>trạng</a:t>
            </a:r>
            <a:r>
              <a:rPr lang="en-GB" sz="2000" dirty="0"/>
              <a:t> </a:t>
            </a:r>
            <a:r>
              <a:rPr lang="en-GB" sz="2000" dirty="0" err="1"/>
              <a:t>từ</a:t>
            </a:r>
            <a:r>
              <a:rPr lang="en-GB" sz="2000" dirty="0"/>
              <a:t> “never” </a:t>
            </a:r>
            <a:r>
              <a:rPr lang="en-GB" sz="2000" dirty="0" err="1"/>
              <a:t>tạo</a:t>
            </a:r>
            <a:r>
              <a:rPr lang="en-GB" sz="2000" dirty="0"/>
              <a:t> </a:t>
            </a:r>
            <a:r>
              <a:rPr lang="en-GB" sz="2000" dirty="0" err="1"/>
              <a:t>nghĩa</a:t>
            </a:r>
            <a:r>
              <a:rPr lang="en-GB" sz="2000" dirty="0"/>
              <a:t> </a:t>
            </a:r>
            <a:r>
              <a:rPr lang="en-GB" sz="2000" dirty="0" err="1"/>
              <a:t>phủ</a:t>
            </a:r>
            <a:r>
              <a:rPr lang="en-GB" sz="2000" dirty="0"/>
              <a:t> </a:t>
            </a:r>
            <a:r>
              <a:rPr lang="en-GB" sz="2000" dirty="0" err="1"/>
              <a:t>định</a:t>
            </a:r>
            <a:r>
              <a:rPr lang="en-GB" sz="2000" dirty="0"/>
              <a:t>:  </a:t>
            </a:r>
            <a:r>
              <a:rPr lang="en-GB" sz="2000" dirty="0" err="1"/>
              <a:t>đối</a:t>
            </a:r>
            <a:r>
              <a:rPr lang="en-GB" sz="2000" dirty="0"/>
              <a:t> </a:t>
            </a:r>
            <a:r>
              <a:rPr lang="en-GB" sz="2000" dirty="0" err="1"/>
              <a:t>lập</a:t>
            </a:r>
            <a:r>
              <a:rPr lang="en-GB" sz="2000" dirty="0"/>
              <a:t> </a:t>
            </a:r>
            <a:r>
              <a:rPr lang="en-GB" sz="2000" dirty="0" err="1"/>
              <a:t>nghĩa</a:t>
            </a:r>
            <a:r>
              <a:rPr lang="en-GB" sz="2000" dirty="0"/>
              <a:t> </a:t>
            </a:r>
            <a:r>
              <a:rPr lang="en-GB" sz="2000" dirty="0" err="1"/>
              <a:t>với</a:t>
            </a:r>
            <a:r>
              <a:rPr lang="en-GB" sz="2000" dirty="0"/>
              <a:t> </a:t>
            </a:r>
            <a:r>
              <a:rPr lang="en-GB" sz="2000" dirty="0" err="1"/>
              <a:t>câu</a:t>
            </a:r>
            <a:r>
              <a:rPr lang="en-GB" sz="2000" dirty="0"/>
              <a:t> </a:t>
            </a:r>
            <a:r>
              <a:rPr lang="en-GB" sz="2000" dirty="0" err="1"/>
              <a:t>gốc</a:t>
            </a:r>
            <a:r>
              <a:rPr lang="en-GB" sz="2000" dirty="0"/>
              <a:t>.</a:t>
            </a:r>
            <a:endParaRPr lang="en-US" sz="2000" dirty="0" smtClean="0">
              <a:effectLst/>
            </a:endParaRPr>
          </a:p>
          <a:p>
            <a:endParaRPr lang="en-US" sz="2000" dirty="0"/>
          </a:p>
        </p:txBody>
      </p:sp>
      <p:sp>
        <p:nvSpPr>
          <p:cNvPr id="2" name="Oval 1"/>
          <p:cNvSpPr/>
          <p:nvPr/>
        </p:nvSpPr>
        <p:spPr>
          <a:xfrm>
            <a:off x="152400" y="68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986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940088"/>
          </a:xfrm>
          <a:prstGeom prst="rect">
            <a:avLst/>
          </a:prstGeom>
          <a:noFill/>
        </p:spPr>
        <p:txBody>
          <a:bodyPr wrap="square" rtlCol="0">
            <a:spAutoFit/>
          </a:bodyPr>
          <a:lstStyle/>
          <a:p>
            <a:r>
              <a:rPr lang="en-GB" sz="2000" b="1" dirty="0"/>
              <a:t>Question 34:</a:t>
            </a:r>
            <a:r>
              <a:rPr lang="en-GB" sz="2000" dirty="0"/>
              <a:t> </a:t>
            </a:r>
            <a:r>
              <a:rPr lang="en-GB" sz="2000" b="1" dirty="0"/>
              <a:t>A.</a:t>
            </a:r>
            <a:r>
              <a:rPr lang="en-GB" sz="2000" dirty="0"/>
              <a:t> each	</a:t>
            </a:r>
            <a:r>
              <a:rPr lang="en-GB" sz="2000" b="1" dirty="0"/>
              <a:t>B.</a:t>
            </a:r>
            <a:r>
              <a:rPr lang="en-GB" sz="2000" dirty="0"/>
              <a:t> many 	</a:t>
            </a:r>
            <a:r>
              <a:rPr lang="en-GB" sz="2000" b="1" dirty="0"/>
              <a:t>C.</a:t>
            </a:r>
            <a:r>
              <a:rPr lang="en-GB" sz="2000" dirty="0"/>
              <a:t> lots of 	</a:t>
            </a:r>
            <a:r>
              <a:rPr lang="en-GB" sz="2000" b="1" dirty="0"/>
              <a:t>D</a:t>
            </a:r>
            <a:r>
              <a:rPr lang="en-GB" sz="2000" dirty="0"/>
              <a:t>. much</a:t>
            </a:r>
            <a:endParaRPr lang="en-US" sz="2000" dirty="0" smtClean="0">
              <a:effectLst/>
            </a:endParaRPr>
          </a:p>
          <a:p>
            <a:endParaRPr lang="en-US" sz="2000" b="1" dirty="0" smtClean="0"/>
          </a:p>
          <a:p>
            <a:r>
              <a:rPr lang="en-GB" sz="2000" dirty="0" err="1" smtClean="0"/>
              <a:t>Kiến</a:t>
            </a:r>
            <a:r>
              <a:rPr lang="en-GB" sz="2000" dirty="0" smtClean="0"/>
              <a:t> </a:t>
            </a:r>
            <a:r>
              <a:rPr lang="en-GB" sz="2000" dirty="0" err="1"/>
              <a:t>thức</a:t>
            </a:r>
            <a:r>
              <a:rPr lang="en-GB" sz="2000" dirty="0"/>
              <a:t> </a:t>
            </a:r>
            <a:r>
              <a:rPr lang="en-GB" sz="2000" dirty="0" err="1"/>
              <a:t>về</a:t>
            </a:r>
            <a:r>
              <a:rPr lang="en-GB" sz="2000" dirty="0"/>
              <a:t> </a:t>
            </a:r>
            <a:r>
              <a:rPr lang="en-GB" sz="2000" dirty="0" err="1"/>
              <a:t>lượng</a:t>
            </a:r>
            <a:r>
              <a:rPr lang="en-GB" sz="2000" dirty="0"/>
              <a:t> </a:t>
            </a:r>
            <a:r>
              <a:rPr lang="en-GB" sz="2000" dirty="0" err="1"/>
              <a:t>từ</a:t>
            </a:r>
            <a:r>
              <a:rPr lang="en-GB" sz="2000" dirty="0"/>
              <a:t> </a:t>
            </a:r>
            <a:endParaRPr lang="en-US" sz="2000" dirty="0" smtClean="0">
              <a:effectLst/>
            </a:endParaRPr>
          </a:p>
          <a:p>
            <a:r>
              <a:rPr lang="en-GB" sz="2000" dirty="0"/>
              <a:t>Each + N (</a:t>
            </a:r>
            <a:r>
              <a:rPr lang="en-GB" sz="2000" dirty="0" err="1"/>
              <a:t>số</a:t>
            </a:r>
            <a:r>
              <a:rPr lang="en-GB" sz="2000" dirty="0"/>
              <a:t> </a:t>
            </a:r>
            <a:r>
              <a:rPr lang="en-GB" sz="2000" dirty="0" err="1"/>
              <a:t>ít</a:t>
            </a:r>
            <a:r>
              <a:rPr lang="en-GB" sz="2000" dirty="0"/>
              <a:t>) 	Many + Ns</a:t>
            </a:r>
            <a:endParaRPr lang="en-US" sz="2000" dirty="0" smtClean="0">
              <a:effectLst/>
            </a:endParaRPr>
          </a:p>
          <a:p>
            <a:r>
              <a:rPr lang="en-GB" sz="2000" dirty="0"/>
              <a:t>Lots of +Ns	Much + N (</a:t>
            </a:r>
            <a:r>
              <a:rPr lang="en-GB" sz="2000" dirty="0" err="1"/>
              <a:t>không</a:t>
            </a:r>
            <a:r>
              <a:rPr lang="en-GB" sz="2000" dirty="0"/>
              <a:t> </a:t>
            </a:r>
            <a:r>
              <a:rPr lang="en-GB" sz="2000" dirty="0" err="1"/>
              <a:t>xác</a:t>
            </a:r>
            <a:r>
              <a:rPr lang="en-GB" sz="2000" dirty="0"/>
              <a:t> </a:t>
            </a:r>
            <a:r>
              <a:rPr lang="en-GB" sz="2000" dirty="0" err="1"/>
              <a:t>định</a:t>
            </a:r>
            <a:r>
              <a:rPr lang="en-GB" sz="2000" dirty="0"/>
              <a:t>) </a:t>
            </a:r>
            <a:endParaRPr lang="en-US" sz="2000" dirty="0" smtClean="0">
              <a:effectLst/>
            </a:endParaRPr>
          </a:p>
          <a:p>
            <a:r>
              <a:rPr lang="en-GB" sz="2000" dirty="0"/>
              <a:t>A rainbow is an optical display of </a:t>
            </a:r>
            <a:r>
              <a:rPr lang="en-GB" sz="2000" dirty="0" err="1"/>
              <a:t>color</a:t>
            </a:r>
            <a:r>
              <a:rPr lang="en-GB" sz="2000" dirty="0"/>
              <a:t> that usually appears in the sky when a beam of sunlight refracts through millions of raindrops. </a:t>
            </a:r>
            <a:r>
              <a:rPr lang="en-GB" sz="2000" b="1" dirty="0" smtClean="0"/>
              <a:t>____</a:t>
            </a:r>
            <a:r>
              <a:rPr lang="en-GB" sz="2000" dirty="0" err="1" smtClean="0"/>
              <a:t>sepearate</a:t>
            </a:r>
            <a:r>
              <a:rPr lang="en-GB" sz="2000" dirty="0" smtClean="0"/>
              <a:t> </a:t>
            </a:r>
            <a:r>
              <a:rPr lang="en-GB" sz="2000" dirty="0" err="1"/>
              <a:t>color</a:t>
            </a:r>
            <a:r>
              <a:rPr lang="en-GB" sz="2000" dirty="0"/>
              <a:t> from the spectrum is then sent to your eyes</a:t>
            </a:r>
            <a:endParaRPr lang="en-US" sz="2000" dirty="0" smtClean="0">
              <a:effectLst/>
            </a:endParaRPr>
          </a:p>
          <a:p>
            <a:r>
              <a:rPr lang="en-GB" sz="2000" b="1" dirty="0"/>
              <a:t>Question 35:</a:t>
            </a:r>
            <a:r>
              <a:rPr lang="en-GB" sz="2000" dirty="0"/>
              <a:t> </a:t>
            </a:r>
            <a:r>
              <a:rPr lang="en-GB" sz="2000" b="1" dirty="0"/>
              <a:t>A.</a:t>
            </a:r>
            <a:r>
              <a:rPr lang="en-GB" sz="2000" dirty="0"/>
              <a:t> so	</a:t>
            </a:r>
            <a:r>
              <a:rPr lang="en-GB" sz="2000" b="1" dirty="0" err="1"/>
              <a:t>B.</a:t>
            </a:r>
            <a:r>
              <a:rPr lang="en-GB" sz="2000" dirty="0" err="1"/>
              <a:t>However</a:t>
            </a:r>
            <a:r>
              <a:rPr lang="en-GB" sz="2000" dirty="0"/>
              <a:t>	</a:t>
            </a:r>
            <a:r>
              <a:rPr lang="en-GB" sz="2000" b="1" dirty="0"/>
              <a:t>C</a:t>
            </a:r>
            <a:r>
              <a:rPr lang="en-GB" sz="2000" dirty="0"/>
              <a:t>.  therefore	</a:t>
            </a:r>
            <a:r>
              <a:rPr lang="en-GB" sz="2000" b="1" dirty="0"/>
              <a:t>D</a:t>
            </a:r>
            <a:r>
              <a:rPr lang="en-GB" sz="2000" dirty="0"/>
              <a:t>. as a result</a:t>
            </a:r>
            <a:endParaRPr lang="en-US" sz="2000" dirty="0" smtClean="0">
              <a:effectLst/>
            </a:endParaRPr>
          </a:p>
          <a:p>
            <a:r>
              <a:rPr lang="en-GB" sz="2000" b="1" dirty="0"/>
              <a:t>Question 35: B: </a:t>
            </a:r>
            <a:endParaRPr lang="en-US" sz="2000" dirty="0" smtClean="0">
              <a:effectLst/>
            </a:endParaRPr>
          </a:p>
          <a:p>
            <a:r>
              <a:rPr lang="en-GB" sz="2000" b="1" dirty="0" err="1"/>
              <a:t>kiến</a:t>
            </a:r>
            <a:r>
              <a:rPr lang="en-GB" sz="2000" b="1" dirty="0"/>
              <a:t> </a:t>
            </a:r>
            <a:r>
              <a:rPr lang="en-GB" sz="2000" b="1" dirty="0" err="1"/>
              <a:t>thức</a:t>
            </a:r>
            <a:r>
              <a:rPr lang="en-GB" sz="2000" b="1" dirty="0"/>
              <a:t> </a:t>
            </a:r>
            <a:r>
              <a:rPr lang="en-GB" sz="2000" b="1" dirty="0" err="1"/>
              <a:t>về</a:t>
            </a:r>
            <a:r>
              <a:rPr lang="en-GB" sz="2000" b="1" dirty="0"/>
              <a:t> </a:t>
            </a:r>
            <a:r>
              <a:rPr lang="en-GB" sz="2000" b="1" dirty="0" err="1"/>
              <a:t>liên</a:t>
            </a:r>
            <a:r>
              <a:rPr lang="en-GB" sz="2000" b="1" dirty="0"/>
              <a:t> </a:t>
            </a:r>
            <a:r>
              <a:rPr lang="en-GB" sz="2000" b="1" dirty="0" err="1"/>
              <a:t>từ</a:t>
            </a:r>
            <a:r>
              <a:rPr lang="en-GB" sz="2000" b="1" dirty="0"/>
              <a:t> </a:t>
            </a:r>
            <a:endParaRPr lang="en-US" sz="2000" dirty="0" smtClean="0">
              <a:effectLst/>
            </a:endParaRPr>
          </a:p>
          <a:p>
            <a:r>
              <a:rPr lang="en-GB" sz="2000" dirty="0"/>
              <a:t> </a:t>
            </a:r>
            <a:r>
              <a:rPr lang="en-GB" sz="2000" b="1" dirty="0"/>
              <a:t>A.</a:t>
            </a:r>
            <a:r>
              <a:rPr lang="en-GB" sz="2000" dirty="0"/>
              <a:t> so: </a:t>
            </a:r>
            <a:r>
              <a:rPr lang="en-GB" sz="2000" dirty="0" err="1"/>
              <a:t>vì</a:t>
            </a:r>
            <a:r>
              <a:rPr lang="en-GB" sz="2000" dirty="0"/>
              <a:t> </a:t>
            </a:r>
            <a:r>
              <a:rPr lang="en-GB" sz="2000" dirty="0" err="1"/>
              <a:t>vậy</a:t>
            </a:r>
            <a:r>
              <a:rPr lang="en-GB" sz="2000" dirty="0"/>
              <a:t> , do </a:t>
            </a:r>
            <a:r>
              <a:rPr lang="en-GB" sz="2000" dirty="0" err="1"/>
              <a:t>đó</a:t>
            </a:r>
            <a:r>
              <a:rPr lang="en-GB" sz="2000" dirty="0"/>
              <a:t> ( </a:t>
            </a:r>
            <a:r>
              <a:rPr lang="en-GB" sz="2000" dirty="0" err="1"/>
              <a:t>nguyên</a:t>
            </a:r>
            <a:r>
              <a:rPr lang="en-GB" sz="2000" dirty="0"/>
              <a:t> </a:t>
            </a:r>
            <a:r>
              <a:rPr lang="en-GB" sz="2000" dirty="0" err="1"/>
              <a:t>nhân</a:t>
            </a:r>
            <a:r>
              <a:rPr lang="en-GB" sz="2000" dirty="0"/>
              <a:t> </a:t>
            </a:r>
            <a:r>
              <a:rPr lang="en-GB" sz="2000" dirty="0" err="1"/>
              <a:t>kết</a:t>
            </a:r>
            <a:r>
              <a:rPr lang="en-GB" sz="2000" dirty="0"/>
              <a:t> </a:t>
            </a:r>
            <a:r>
              <a:rPr lang="en-GB" sz="2000" dirty="0" err="1"/>
              <a:t>quả</a:t>
            </a:r>
            <a:r>
              <a:rPr lang="en-GB" sz="2000" dirty="0"/>
              <a:t>)               </a:t>
            </a:r>
            <a:endParaRPr lang="en-US" sz="2000" dirty="0" smtClean="0">
              <a:effectLst/>
            </a:endParaRPr>
          </a:p>
          <a:p>
            <a:r>
              <a:rPr lang="en-GB" sz="2000" dirty="0"/>
              <a:t> </a:t>
            </a:r>
            <a:r>
              <a:rPr lang="en-GB" sz="2000" b="1" dirty="0"/>
              <a:t>B. </a:t>
            </a:r>
            <a:r>
              <a:rPr lang="en-GB" sz="2000" dirty="0"/>
              <a:t>However: </a:t>
            </a:r>
            <a:r>
              <a:rPr lang="en-GB" sz="2000" dirty="0" err="1"/>
              <a:t>tuy</a:t>
            </a:r>
            <a:r>
              <a:rPr lang="en-GB" sz="2000" dirty="0"/>
              <a:t> </a:t>
            </a:r>
            <a:r>
              <a:rPr lang="en-GB" sz="2000" dirty="0" err="1"/>
              <a:t>nhiên</a:t>
            </a:r>
            <a:r>
              <a:rPr lang="en-GB" sz="2000" dirty="0"/>
              <a:t> ( </a:t>
            </a:r>
            <a:r>
              <a:rPr lang="en-GB" sz="2000" dirty="0" err="1"/>
              <a:t>chỉ</a:t>
            </a:r>
            <a:r>
              <a:rPr lang="en-GB" sz="2000" dirty="0"/>
              <a:t> </a:t>
            </a:r>
            <a:r>
              <a:rPr lang="en-GB" sz="2000" dirty="0" err="1"/>
              <a:t>sự</a:t>
            </a:r>
            <a:r>
              <a:rPr lang="en-GB" sz="2000" dirty="0"/>
              <a:t> </a:t>
            </a:r>
            <a:r>
              <a:rPr lang="en-GB" sz="2000" dirty="0" err="1"/>
              <a:t>đối</a:t>
            </a:r>
            <a:r>
              <a:rPr lang="en-GB" sz="2000" dirty="0"/>
              <a:t> </a:t>
            </a:r>
            <a:r>
              <a:rPr lang="en-GB" sz="2000" dirty="0" err="1"/>
              <a:t>lập</a:t>
            </a:r>
            <a:r>
              <a:rPr lang="en-GB" sz="2000" dirty="0"/>
              <a:t>) 	</a:t>
            </a:r>
            <a:endParaRPr lang="en-US" sz="2000" dirty="0" smtClean="0">
              <a:effectLst/>
            </a:endParaRPr>
          </a:p>
          <a:p>
            <a:r>
              <a:rPr lang="en-GB" sz="2000" b="1" dirty="0"/>
              <a:t>C</a:t>
            </a:r>
            <a:r>
              <a:rPr lang="en-GB" sz="2000" dirty="0"/>
              <a:t>.  therefore: do </a:t>
            </a:r>
            <a:r>
              <a:rPr lang="en-GB" sz="2000" dirty="0" err="1"/>
              <a:t>đó</a:t>
            </a:r>
            <a:r>
              <a:rPr lang="en-GB" sz="2000" dirty="0"/>
              <a:t> 	</a:t>
            </a:r>
            <a:endParaRPr lang="en-US" sz="2000" dirty="0" smtClean="0">
              <a:effectLst/>
            </a:endParaRPr>
          </a:p>
          <a:p>
            <a:r>
              <a:rPr lang="en-GB" sz="2000" b="1" dirty="0"/>
              <a:t>D</a:t>
            </a:r>
            <a:r>
              <a:rPr lang="en-GB" sz="2000" dirty="0"/>
              <a:t>. as a result: </a:t>
            </a:r>
            <a:r>
              <a:rPr lang="en-GB" sz="2000" dirty="0" err="1"/>
              <a:t>kết</a:t>
            </a:r>
            <a:r>
              <a:rPr lang="en-GB" sz="2000" dirty="0"/>
              <a:t> </a:t>
            </a:r>
            <a:r>
              <a:rPr lang="en-GB" sz="2000" dirty="0" err="1"/>
              <a:t>quả</a:t>
            </a:r>
            <a:r>
              <a:rPr lang="en-GB" sz="2000" dirty="0"/>
              <a:t> </a:t>
            </a:r>
            <a:r>
              <a:rPr lang="en-GB" sz="2000" dirty="0" err="1"/>
              <a:t>là</a:t>
            </a:r>
            <a:r>
              <a:rPr lang="en-GB" sz="2000" dirty="0"/>
              <a:t> </a:t>
            </a:r>
            <a:endParaRPr lang="en-US" sz="2000" dirty="0" smtClean="0">
              <a:effectLst/>
            </a:endParaRPr>
          </a:p>
          <a:p>
            <a:r>
              <a:rPr lang="en-GB" sz="2000" dirty="0"/>
              <a:t>After studying rainbows in depth, Sir Isaac Newton was able to explain how they are formed. </a:t>
            </a:r>
            <a:r>
              <a:rPr lang="en-GB" sz="2000" b="1" dirty="0" smtClean="0"/>
              <a:t>________</a:t>
            </a:r>
            <a:r>
              <a:rPr lang="en-GB" sz="2000" dirty="0" smtClean="0"/>
              <a:t>, </a:t>
            </a:r>
            <a:r>
              <a:rPr lang="en-GB" sz="2000" dirty="0"/>
              <a:t>he was </a:t>
            </a:r>
            <a:r>
              <a:rPr lang="en-GB" sz="2000" dirty="0" err="1"/>
              <a:t>color</a:t>
            </a:r>
            <a:r>
              <a:rPr lang="en-GB" sz="2000" dirty="0"/>
              <a:t> blind, so he had to rely on the eyes of his assistant,</a:t>
            </a:r>
            <a:endParaRPr lang="en-US" sz="2000" dirty="0" smtClean="0">
              <a:effectLst/>
            </a:endParaRPr>
          </a:p>
          <a:p>
            <a:endParaRPr lang="en-US" sz="2000" dirty="0"/>
          </a:p>
        </p:txBody>
      </p:sp>
      <p:sp>
        <p:nvSpPr>
          <p:cNvPr id="2" name="Oval 1"/>
          <p:cNvSpPr/>
          <p:nvPr/>
        </p:nvSpPr>
        <p:spPr>
          <a:xfrm>
            <a:off x="1616299" y="412124"/>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895600" y="2843956"/>
            <a:ext cx="304800" cy="25315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124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6555641"/>
          </a:xfrm>
          <a:prstGeom prst="rect">
            <a:avLst/>
          </a:prstGeom>
          <a:noFill/>
        </p:spPr>
        <p:txBody>
          <a:bodyPr wrap="square" rtlCol="0">
            <a:spAutoFit/>
          </a:bodyPr>
          <a:lstStyle/>
          <a:p>
            <a:r>
              <a:rPr lang="en-GB" sz="2000" b="1" dirty="0"/>
              <a:t>Question 36:</a:t>
            </a:r>
            <a:r>
              <a:rPr lang="en-GB" sz="2000" dirty="0"/>
              <a:t> </a:t>
            </a:r>
            <a:r>
              <a:rPr lang="en-GB" sz="2000" b="1" dirty="0"/>
              <a:t>A</a:t>
            </a:r>
            <a:r>
              <a:rPr lang="en-GB" sz="2000" dirty="0"/>
              <a:t> realize 	</a:t>
            </a:r>
            <a:r>
              <a:rPr lang="en-GB" sz="2000" b="1" dirty="0"/>
              <a:t>B</a:t>
            </a:r>
            <a:r>
              <a:rPr lang="en-GB" sz="2000" dirty="0"/>
              <a:t>. discover 	</a:t>
            </a:r>
            <a:r>
              <a:rPr lang="en-GB" sz="2000" b="1" dirty="0"/>
              <a:t>C</a:t>
            </a:r>
            <a:r>
              <a:rPr lang="en-GB" sz="2000" dirty="0"/>
              <a:t>. understand 	</a:t>
            </a:r>
            <a:r>
              <a:rPr lang="en-GB" sz="2000" b="1" dirty="0"/>
              <a:t>D.</a:t>
            </a:r>
            <a:r>
              <a:rPr lang="en-GB" sz="2000" dirty="0"/>
              <a:t> recognize</a:t>
            </a:r>
            <a:endParaRPr lang="en-US" sz="2000" dirty="0" smtClean="0">
              <a:effectLst/>
            </a:endParaRPr>
          </a:p>
          <a:p>
            <a:r>
              <a:rPr lang="en-GB" sz="2000" b="1" dirty="0" err="1" smtClean="0"/>
              <a:t>Kiến</a:t>
            </a:r>
            <a:r>
              <a:rPr lang="en-GB" sz="2000" b="1" dirty="0" smtClean="0"/>
              <a:t> </a:t>
            </a:r>
            <a:r>
              <a:rPr lang="en-GB" sz="2000" b="1" dirty="0" err="1"/>
              <a:t>thức</a:t>
            </a:r>
            <a:r>
              <a:rPr lang="en-GB" sz="2000" b="1" dirty="0"/>
              <a:t>:</a:t>
            </a:r>
            <a:r>
              <a:rPr lang="en-GB" sz="2000" dirty="0"/>
              <a:t> </a:t>
            </a:r>
            <a:r>
              <a:rPr lang="en-GB" sz="2000" dirty="0" err="1"/>
              <a:t>Từ</a:t>
            </a:r>
            <a:r>
              <a:rPr lang="en-GB" sz="2000" dirty="0"/>
              <a:t> </a:t>
            </a:r>
            <a:r>
              <a:rPr lang="en-GB" sz="2000" dirty="0" err="1"/>
              <a:t>vựng</a:t>
            </a:r>
            <a:endParaRPr lang="en-US" sz="2000" dirty="0" smtClean="0">
              <a:effectLst/>
            </a:endParaRPr>
          </a:p>
          <a:p>
            <a:r>
              <a:rPr lang="en-GB" sz="2000" b="1" dirty="0" err="1"/>
              <a:t>Giải</a:t>
            </a:r>
            <a:r>
              <a:rPr lang="en-GB" sz="2000" b="1" dirty="0"/>
              <a:t> </a:t>
            </a:r>
            <a:r>
              <a:rPr lang="en-GB" sz="2000" b="1" dirty="0" err="1"/>
              <a:t>thích</a:t>
            </a:r>
            <a:r>
              <a:rPr lang="en-GB" sz="2000" b="1" dirty="0"/>
              <a:t>:</a:t>
            </a:r>
            <a:endParaRPr lang="en-US" sz="2000" dirty="0" smtClean="0">
              <a:effectLst/>
            </a:endParaRPr>
          </a:p>
          <a:p>
            <a:r>
              <a:rPr lang="en-GB" sz="2000" dirty="0"/>
              <a:t>realize (v): </a:t>
            </a:r>
            <a:r>
              <a:rPr lang="en-GB" sz="2000" dirty="0" err="1"/>
              <a:t>nhận</a:t>
            </a:r>
            <a:r>
              <a:rPr lang="en-GB" sz="2000" dirty="0"/>
              <a:t> </a:t>
            </a:r>
            <a:r>
              <a:rPr lang="en-GB" sz="2000" dirty="0" err="1"/>
              <a:t>thức</a:t>
            </a:r>
            <a:r>
              <a:rPr lang="en-GB" sz="2000" dirty="0"/>
              <a:t> </a:t>
            </a:r>
            <a:r>
              <a:rPr lang="en-GB" sz="2000" dirty="0" err="1"/>
              <a:t>rõ</a:t>
            </a:r>
            <a:r>
              <a:rPr lang="en-GB" sz="2000" dirty="0"/>
              <a:t>, </a:t>
            </a:r>
            <a:r>
              <a:rPr lang="en-GB" sz="2000" dirty="0" err="1"/>
              <a:t>thấy</a:t>
            </a:r>
            <a:r>
              <a:rPr lang="en-GB" sz="2000" dirty="0"/>
              <a:t> </a:t>
            </a:r>
            <a:r>
              <a:rPr lang="en-GB" sz="2000" dirty="0" err="1"/>
              <a:t>rõ</a:t>
            </a:r>
            <a:r>
              <a:rPr lang="en-GB" sz="2000" dirty="0"/>
              <a:t> 			discover (v): </a:t>
            </a:r>
            <a:r>
              <a:rPr lang="en-GB" sz="2000" dirty="0" err="1"/>
              <a:t>phát</a:t>
            </a:r>
            <a:r>
              <a:rPr lang="en-GB" sz="2000" dirty="0"/>
              <a:t> </a:t>
            </a:r>
            <a:r>
              <a:rPr lang="en-GB" sz="2000" dirty="0" err="1"/>
              <a:t>hiện</a:t>
            </a:r>
            <a:r>
              <a:rPr lang="en-GB" sz="2000" dirty="0"/>
              <a:t>, </a:t>
            </a:r>
            <a:r>
              <a:rPr lang="en-GB" sz="2000" dirty="0" err="1"/>
              <a:t>tìm</a:t>
            </a:r>
            <a:r>
              <a:rPr lang="en-GB" sz="2000" dirty="0"/>
              <a:t> </a:t>
            </a:r>
            <a:r>
              <a:rPr lang="en-GB" sz="2000" dirty="0" err="1"/>
              <a:t>ra</a:t>
            </a:r>
            <a:endParaRPr lang="en-US" sz="2000" dirty="0" smtClean="0">
              <a:effectLst/>
            </a:endParaRPr>
          </a:p>
          <a:p>
            <a:r>
              <a:rPr lang="en-GB" sz="2000" dirty="0"/>
              <a:t>understand (v): </a:t>
            </a:r>
            <a:r>
              <a:rPr lang="en-GB" sz="2000" dirty="0" err="1"/>
              <a:t>hiểu</a:t>
            </a:r>
            <a:r>
              <a:rPr lang="en-GB" sz="2000" dirty="0"/>
              <a:t> 					recognize (v): </a:t>
            </a:r>
            <a:r>
              <a:rPr lang="en-GB" sz="2000" dirty="0" err="1"/>
              <a:t>nhận</a:t>
            </a:r>
            <a:r>
              <a:rPr lang="en-GB" sz="2000" dirty="0"/>
              <a:t> </a:t>
            </a:r>
            <a:r>
              <a:rPr lang="en-GB" sz="2000" dirty="0" err="1"/>
              <a:t>ra</a:t>
            </a:r>
            <a:r>
              <a:rPr lang="en-GB" sz="2000" dirty="0"/>
              <a:t>, </a:t>
            </a:r>
            <a:r>
              <a:rPr lang="en-GB" sz="2000" dirty="0" err="1"/>
              <a:t>thừa</a:t>
            </a:r>
            <a:r>
              <a:rPr lang="en-GB" sz="2000" dirty="0"/>
              <a:t> </a:t>
            </a:r>
            <a:r>
              <a:rPr lang="en-GB" sz="2000" dirty="0" err="1"/>
              <a:t>nhận</a:t>
            </a:r>
            <a:r>
              <a:rPr lang="en-GB" sz="2000" dirty="0"/>
              <a:t>, </a:t>
            </a:r>
            <a:r>
              <a:rPr lang="en-GB" sz="2000" dirty="0" err="1"/>
              <a:t>công</a:t>
            </a:r>
            <a:r>
              <a:rPr lang="en-GB" sz="2000" dirty="0"/>
              <a:t> </a:t>
            </a:r>
            <a:r>
              <a:rPr lang="en-GB" sz="2000" dirty="0" err="1"/>
              <a:t>nhận</a:t>
            </a:r>
            <a:endParaRPr lang="en-US" sz="2000" dirty="0" smtClean="0">
              <a:effectLst/>
            </a:endParaRPr>
          </a:p>
          <a:p>
            <a:r>
              <a:rPr lang="en-GB" sz="2000" b="1" dirty="0"/>
              <a:t>Question 37:</a:t>
            </a:r>
            <a:r>
              <a:rPr lang="en-GB" sz="2000" dirty="0"/>
              <a:t> </a:t>
            </a:r>
            <a:r>
              <a:rPr lang="en-GB" sz="2000" b="1" dirty="0"/>
              <a:t>A.</a:t>
            </a:r>
            <a:r>
              <a:rPr lang="en-GB" sz="2000" dirty="0"/>
              <a:t> who	</a:t>
            </a:r>
            <a:r>
              <a:rPr lang="en-GB" sz="2000" b="1" dirty="0"/>
              <a:t>B.</a:t>
            </a:r>
            <a:r>
              <a:rPr lang="en-GB" sz="2000" dirty="0"/>
              <a:t> whose	</a:t>
            </a:r>
            <a:r>
              <a:rPr lang="en-GB" sz="2000" b="1" dirty="0"/>
              <a:t>C</a:t>
            </a:r>
            <a:r>
              <a:rPr lang="en-GB" sz="2000" dirty="0"/>
              <a:t>. that	</a:t>
            </a:r>
            <a:r>
              <a:rPr lang="en-GB" sz="2000" b="1" dirty="0"/>
              <a:t>D.</a:t>
            </a:r>
            <a:r>
              <a:rPr lang="en-GB" sz="2000" dirty="0"/>
              <a:t> when</a:t>
            </a:r>
            <a:endParaRPr lang="en-US" sz="2000" dirty="0" smtClean="0">
              <a:effectLst/>
            </a:endParaRPr>
          </a:p>
          <a:p>
            <a:endParaRPr lang="en-US" sz="2000" b="1" dirty="0" smtClean="0"/>
          </a:p>
          <a:p>
            <a:r>
              <a:rPr lang="en-GB" sz="2000" dirty="0" err="1" smtClean="0"/>
              <a:t>Kiến</a:t>
            </a:r>
            <a:r>
              <a:rPr lang="en-GB" sz="2000" dirty="0" smtClean="0"/>
              <a:t> </a:t>
            </a:r>
            <a:r>
              <a:rPr lang="en-GB" sz="2000" dirty="0" err="1"/>
              <a:t>thức</a:t>
            </a:r>
            <a:r>
              <a:rPr lang="en-GB" sz="2000" dirty="0"/>
              <a:t> </a:t>
            </a:r>
            <a:r>
              <a:rPr lang="en-GB" sz="2000" dirty="0" err="1"/>
              <a:t>về</a:t>
            </a:r>
            <a:r>
              <a:rPr lang="en-GB" sz="2000" dirty="0"/>
              <a:t> </a:t>
            </a:r>
            <a:r>
              <a:rPr lang="en-GB" sz="2000" dirty="0" err="1"/>
              <a:t>cụm</a:t>
            </a:r>
            <a:r>
              <a:rPr lang="en-GB" sz="2000" dirty="0"/>
              <a:t> </a:t>
            </a:r>
            <a:r>
              <a:rPr lang="en-GB" sz="2000" dirty="0" err="1"/>
              <a:t>từ</a:t>
            </a:r>
            <a:r>
              <a:rPr lang="en-GB" sz="2000" dirty="0"/>
              <a:t> : There is popular myth that : </a:t>
            </a:r>
            <a:r>
              <a:rPr lang="en-GB" sz="2000" dirty="0" err="1"/>
              <a:t>truyền</a:t>
            </a:r>
            <a:r>
              <a:rPr lang="en-GB" sz="2000" dirty="0"/>
              <a:t> </a:t>
            </a:r>
            <a:r>
              <a:rPr lang="en-GB" sz="2000" dirty="0" err="1"/>
              <a:t>thuyết</a:t>
            </a:r>
            <a:r>
              <a:rPr lang="en-GB" sz="2000" dirty="0"/>
              <a:t> </a:t>
            </a:r>
            <a:r>
              <a:rPr lang="en-GB" sz="2000" dirty="0" err="1"/>
              <a:t>phổ</a:t>
            </a:r>
            <a:r>
              <a:rPr lang="en-GB" sz="2000" dirty="0"/>
              <a:t> </a:t>
            </a:r>
            <a:r>
              <a:rPr lang="en-GB" sz="2000" dirty="0" err="1"/>
              <a:t>biến</a:t>
            </a:r>
            <a:r>
              <a:rPr lang="en-GB" sz="2000" dirty="0"/>
              <a:t> </a:t>
            </a:r>
            <a:r>
              <a:rPr lang="en-GB" sz="2000" dirty="0" err="1"/>
              <a:t>rằng</a:t>
            </a:r>
            <a:r>
              <a:rPr lang="en-GB" sz="2000" dirty="0"/>
              <a:t> </a:t>
            </a:r>
            <a:endParaRPr lang="en-US" sz="2000" dirty="0" smtClean="0">
              <a:effectLst/>
            </a:endParaRPr>
          </a:p>
          <a:p>
            <a:r>
              <a:rPr lang="en-GB" sz="2000" dirty="0"/>
              <a:t>There is a popular myth </a:t>
            </a:r>
            <a:r>
              <a:rPr lang="en-GB" sz="2000" b="1" dirty="0" smtClean="0"/>
              <a:t>___</a:t>
            </a:r>
            <a:r>
              <a:rPr lang="en-GB" sz="2000" dirty="0" smtClean="0"/>
              <a:t>if </a:t>
            </a:r>
            <a:r>
              <a:rPr lang="en-GB" sz="2000" dirty="0"/>
              <a:t>you reach the end of a rainbow, you will find a pot of gold</a:t>
            </a:r>
            <a:r>
              <a:rPr lang="en-GB" sz="2000" b="1" dirty="0"/>
              <a:t> </a:t>
            </a:r>
            <a:r>
              <a:rPr lang="en-GB" sz="2000" dirty="0"/>
              <a:t>waiting for you</a:t>
            </a:r>
            <a:endParaRPr lang="en-US" sz="2000" dirty="0" smtClean="0">
              <a:effectLst/>
            </a:endParaRPr>
          </a:p>
          <a:p>
            <a:r>
              <a:rPr lang="en-GB" sz="2000" b="1" dirty="0"/>
              <a:t>Question 38:</a:t>
            </a:r>
            <a:r>
              <a:rPr lang="en-GB" sz="2000" dirty="0"/>
              <a:t> </a:t>
            </a:r>
            <a:r>
              <a:rPr lang="en-GB" sz="2000" b="1" dirty="0"/>
              <a:t>A.</a:t>
            </a:r>
            <a:r>
              <a:rPr lang="en-GB" sz="2000" dirty="0"/>
              <a:t> Progress 	</a:t>
            </a:r>
            <a:r>
              <a:rPr lang="en-GB" sz="2000" b="1" dirty="0"/>
              <a:t>B.</a:t>
            </a:r>
            <a:r>
              <a:rPr lang="en-GB" sz="2000" dirty="0"/>
              <a:t> arrive 	</a:t>
            </a:r>
            <a:r>
              <a:rPr lang="en-GB" sz="2000" b="1" dirty="0"/>
              <a:t>C.</a:t>
            </a:r>
            <a:r>
              <a:rPr lang="en-GB" sz="2000" dirty="0"/>
              <a:t> get 	</a:t>
            </a:r>
            <a:r>
              <a:rPr lang="en-GB" sz="2000" b="1" dirty="0"/>
              <a:t>D</a:t>
            </a:r>
            <a:r>
              <a:rPr lang="en-GB" sz="2000" dirty="0"/>
              <a:t>. approach.</a:t>
            </a:r>
            <a:endParaRPr lang="en-US" sz="2000" dirty="0" smtClean="0">
              <a:effectLst/>
            </a:endParaRPr>
          </a:p>
          <a:p>
            <a:endParaRPr lang="en-US" sz="2000" b="1" dirty="0" smtClean="0"/>
          </a:p>
          <a:p>
            <a:r>
              <a:rPr lang="en-GB" sz="2000" b="1" dirty="0" err="1" smtClean="0"/>
              <a:t>Kiến</a:t>
            </a:r>
            <a:r>
              <a:rPr lang="en-GB" sz="2000" b="1" dirty="0" smtClean="0"/>
              <a:t> </a:t>
            </a:r>
            <a:r>
              <a:rPr lang="en-GB" sz="2000" b="1" dirty="0" err="1"/>
              <a:t>thức</a:t>
            </a:r>
            <a:r>
              <a:rPr lang="en-GB" sz="2000" b="1" dirty="0"/>
              <a:t>: </a:t>
            </a:r>
            <a:r>
              <a:rPr lang="en-GB" sz="2000" dirty="0" err="1"/>
              <a:t>Từ</a:t>
            </a:r>
            <a:r>
              <a:rPr lang="en-GB" sz="2000" dirty="0"/>
              <a:t> </a:t>
            </a:r>
            <a:r>
              <a:rPr lang="en-GB" sz="2000" dirty="0" err="1"/>
              <a:t>vựng</a:t>
            </a:r>
            <a:endParaRPr lang="en-US" sz="2000" dirty="0" smtClean="0">
              <a:effectLst/>
            </a:endParaRPr>
          </a:p>
          <a:p>
            <a:r>
              <a:rPr lang="en-GB" sz="2000" b="1" dirty="0" err="1"/>
              <a:t>Giải</a:t>
            </a:r>
            <a:r>
              <a:rPr lang="en-GB" sz="2000" b="1" dirty="0"/>
              <a:t> </a:t>
            </a:r>
            <a:r>
              <a:rPr lang="en-GB" sz="2000" b="1" dirty="0" err="1"/>
              <a:t>thích</a:t>
            </a:r>
            <a:r>
              <a:rPr lang="en-GB" sz="2000" b="1" dirty="0"/>
              <a:t>:</a:t>
            </a:r>
            <a:endParaRPr lang="en-US" sz="2000" dirty="0" smtClean="0">
              <a:effectLst/>
            </a:endParaRPr>
          </a:p>
          <a:p>
            <a:r>
              <a:rPr lang="en-GB" sz="2000" dirty="0"/>
              <a:t>progress (v): </a:t>
            </a:r>
            <a:r>
              <a:rPr lang="en-GB" sz="2000" dirty="0" err="1"/>
              <a:t>tiến</a:t>
            </a:r>
            <a:r>
              <a:rPr lang="en-GB" sz="2000" dirty="0"/>
              <a:t> </a:t>
            </a:r>
            <a:r>
              <a:rPr lang="en-GB" sz="2000" dirty="0" err="1"/>
              <a:t>tới</a:t>
            </a:r>
            <a:r>
              <a:rPr lang="en-GB" sz="2000" dirty="0"/>
              <a:t>, </a:t>
            </a:r>
            <a:r>
              <a:rPr lang="en-GB" sz="2000" dirty="0" err="1"/>
              <a:t>tiến</a:t>
            </a:r>
            <a:r>
              <a:rPr lang="en-GB" sz="2000" dirty="0"/>
              <a:t> </a:t>
            </a:r>
            <a:r>
              <a:rPr lang="en-GB" sz="2000" dirty="0" err="1"/>
              <a:t>hành</a:t>
            </a:r>
            <a:r>
              <a:rPr lang="en-GB" sz="2000" dirty="0"/>
              <a:t> (</a:t>
            </a:r>
            <a:r>
              <a:rPr lang="en-GB" sz="2000" dirty="0" err="1"/>
              <a:t>công</a:t>
            </a:r>
            <a:r>
              <a:rPr lang="en-GB" sz="2000" dirty="0"/>
              <a:t> </a:t>
            </a:r>
            <a:r>
              <a:rPr lang="en-GB" sz="2000" dirty="0" err="1"/>
              <a:t>việc</a:t>
            </a:r>
            <a:r>
              <a:rPr lang="en-GB" sz="2000" dirty="0"/>
              <a:t>) arrive (v): </a:t>
            </a:r>
            <a:r>
              <a:rPr lang="en-GB" sz="2000" dirty="0" err="1"/>
              <a:t>đến</a:t>
            </a:r>
            <a:endParaRPr lang="en-US" sz="2000" dirty="0" smtClean="0">
              <a:effectLst/>
            </a:endParaRPr>
          </a:p>
          <a:p>
            <a:r>
              <a:rPr lang="en-GB" sz="2000" dirty="0"/>
              <a:t>get (v): </a:t>
            </a:r>
            <a:r>
              <a:rPr lang="en-GB" sz="2000" dirty="0" err="1"/>
              <a:t>có</a:t>
            </a:r>
            <a:r>
              <a:rPr lang="en-GB" sz="2000" dirty="0"/>
              <a:t> </a:t>
            </a:r>
            <a:r>
              <a:rPr lang="en-GB" sz="2000" dirty="0" err="1"/>
              <a:t>được</a:t>
            </a:r>
            <a:r>
              <a:rPr lang="en-GB" sz="2000" dirty="0"/>
              <a:t>, </a:t>
            </a:r>
            <a:r>
              <a:rPr lang="en-GB" sz="2000" dirty="0" err="1"/>
              <a:t>lấy</a:t>
            </a:r>
            <a:r>
              <a:rPr lang="en-GB" sz="2000" dirty="0"/>
              <a:t> </a:t>
            </a:r>
            <a:r>
              <a:rPr lang="en-GB" sz="2000" dirty="0" err="1"/>
              <a:t>được</a:t>
            </a:r>
            <a:r>
              <a:rPr lang="en-GB" sz="2000" dirty="0"/>
              <a:t> approach (v): </a:t>
            </a:r>
            <a:r>
              <a:rPr lang="en-GB" sz="2000" dirty="0" err="1"/>
              <a:t>tiếp</a:t>
            </a:r>
            <a:r>
              <a:rPr lang="en-GB" sz="2000" dirty="0"/>
              <a:t> </a:t>
            </a:r>
            <a:r>
              <a:rPr lang="en-GB" sz="2000" dirty="0" err="1"/>
              <a:t>cận</a:t>
            </a:r>
            <a:r>
              <a:rPr lang="en-GB" sz="2000" dirty="0"/>
              <a:t>, </a:t>
            </a:r>
            <a:r>
              <a:rPr lang="en-GB" sz="2000" dirty="0" err="1"/>
              <a:t>đến</a:t>
            </a:r>
            <a:r>
              <a:rPr lang="en-GB" sz="2000" dirty="0"/>
              <a:t> </a:t>
            </a:r>
            <a:r>
              <a:rPr lang="en-GB" sz="2000" dirty="0" err="1"/>
              <a:t>gần</a:t>
            </a:r>
            <a:endParaRPr lang="en-US" sz="2000" dirty="0" smtClean="0">
              <a:effectLst/>
            </a:endParaRPr>
          </a:p>
          <a:p>
            <a:r>
              <a:rPr lang="en-GB" sz="2000" dirty="0"/>
              <a:t>In fact, it is impossible to do this, because a rainbow has no end - as you go towards the point where the rainbow seems to touch the ground, it moves away from you as quickly as you (5) </a:t>
            </a:r>
            <a:r>
              <a:rPr lang="en-GB" sz="2000" dirty="0" smtClean="0"/>
              <a:t>______.</a:t>
            </a:r>
            <a:endParaRPr lang="en-US" sz="2000" dirty="0" smtClean="0">
              <a:effectLst/>
            </a:endParaRPr>
          </a:p>
          <a:p>
            <a:endParaRPr lang="en-US" sz="2000" dirty="0"/>
          </a:p>
        </p:txBody>
      </p:sp>
      <p:sp>
        <p:nvSpPr>
          <p:cNvPr id="2" name="Oval 1"/>
          <p:cNvSpPr/>
          <p:nvPr/>
        </p:nvSpPr>
        <p:spPr>
          <a:xfrm>
            <a:off x="6553200" y="304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648200" y="22098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5638800" y="3733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568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fade">
                                      <p:cBhvr>
                                        <p:cTn id="31" dur="1000"/>
                                        <p:tgtEl>
                                          <p:spTgt spid="4">
                                            <p:txEl>
                                              <p:pRg st="7" end="7"/>
                                            </p:txEl>
                                          </p:spTgt>
                                        </p:tgtEl>
                                      </p:cBhvr>
                                    </p:animEffect>
                                    <p:anim calcmode="lin" valueType="num">
                                      <p:cBhvr>
                                        <p:cTn id="32"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ppt_x"/>
                                          </p:val>
                                        </p:tav>
                                        <p:tav tm="100000">
                                          <p:val>
                                            <p:strVal val="#ppt_x"/>
                                          </p:val>
                                        </p:tav>
                                      </p:tavLst>
                                    </p:anim>
                                    <p:anim calcmode="lin" valueType="num">
                                      <p:cBhvr additive="base">
                                        <p:cTn id="3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Effect transition="in" filter="fade">
                                      <p:cBhvr>
                                        <p:cTn id="44" dur="1000"/>
                                        <p:tgtEl>
                                          <p:spTgt spid="4">
                                            <p:txEl>
                                              <p:pRg st="11" end="11"/>
                                            </p:txEl>
                                          </p:spTgt>
                                        </p:tgtEl>
                                      </p:cBhvr>
                                    </p:animEffect>
                                    <p:anim calcmode="lin" valueType="num">
                                      <p:cBhvr>
                                        <p:cTn id="45"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4">
                                            <p:txEl>
                                              <p:pRg st="12" end="12"/>
                                            </p:txEl>
                                          </p:spTgt>
                                        </p:tgtEl>
                                        <p:attrNameLst>
                                          <p:attrName>style.visibility</p:attrName>
                                        </p:attrNameLst>
                                      </p:cBhvr>
                                      <p:to>
                                        <p:strVal val="visible"/>
                                      </p:to>
                                    </p:set>
                                    <p:animEffect transition="in" filter="fade">
                                      <p:cBhvr>
                                        <p:cTn id="49" dur="1000"/>
                                        <p:tgtEl>
                                          <p:spTgt spid="4">
                                            <p:txEl>
                                              <p:pRg st="12" end="12"/>
                                            </p:txEl>
                                          </p:spTgt>
                                        </p:tgtEl>
                                      </p:cBhvr>
                                    </p:animEffect>
                                    <p:anim calcmode="lin" valueType="num">
                                      <p:cBhvr>
                                        <p:cTn id="50"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4">
                                            <p:txEl>
                                              <p:pRg st="13" end="13"/>
                                            </p:txEl>
                                          </p:spTgt>
                                        </p:tgtEl>
                                        <p:attrNameLst>
                                          <p:attrName>style.visibility</p:attrName>
                                        </p:attrNameLst>
                                      </p:cBhvr>
                                      <p:to>
                                        <p:strVal val="visible"/>
                                      </p:to>
                                    </p:set>
                                    <p:animEffect transition="in" filter="fade">
                                      <p:cBhvr>
                                        <p:cTn id="54" dur="1000"/>
                                        <p:tgtEl>
                                          <p:spTgt spid="4">
                                            <p:txEl>
                                              <p:pRg st="13" end="13"/>
                                            </p:txEl>
                                          </p:spTgt>
                                        </p:tgtEl>
                                      </p:cBhvr>
                                    </p:animEffect>
                                    <p:anim calcmode="lin" valueType="num">
                                      <p:cBhvr>
                                        <p:cTn id="55"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56"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4">
                                            <p:txEl>
                                              <p:pRg st="14" end="14"/>
                                            </p:txEl>
                                          </p:spTgt>
                                        </p:tgtEl>
                                        <p:attrNameLst>
                                          <p:attrName>style.visibility</p:attrName>
                                        </p:attrNameLst>
                                      </p:cBhvr>
                                      <p:to>
                                        <p:strVal val="visible"/>
                                      </p:to>
                                    </p:set>
                                    <p:animEffect transition="in" filter="fade">
                                      <p:cBhvr>
                                        <p:cTn id="59" dur="1000"/>
                                        <p:tgtEl>
                                          <p:spTgt spid="4">
                                            <p:txEl>
                                              <p:pRg st="14" end="14"/>
                                            </p:txEl>
                                          </p:spTgt>
                                        </p:tgtEl>
                                      </p:cBhvr>
                                    </p:animEffect>
                                    <p:anim calcmode="lin" valueType="num">
                                      <p:cBhvr>
                                        <p:cTn id="60"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61"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5"/>
                                        </p:tgtEl>
                                        <p:attrNameLst>
                                          <p:attrName>style.visibility</p:attrName>
                                        </p:attrNameLst>
                                      </p:cBhvr>
                                      <p:to>
                                        <p:strVal val="visible"/>
                                      </p:to>
                                    </p:set>
                                    <p:anim calcmode="lin" valueType="num">
                                      <p:cBhvr additive="base">
                                        <p:cTn id="66" dur="500" fill="hold"/>
                                        <p:tgtEl>
                                          <p:spTgt spid="5"/>
                                        </p:tgtEl>
                                        <p:attrNameLst>
                                          <p:attrName>ppt_x</p:attrName>
                                        </p:attrNameLst>
                                      </p:cBhvr>
                                      <p:tavLst>
                                        <p:tav tm="0">
                                          <p:val>
                                            <p:strVal val="#ppt_x"/>
                                          </p:val>
                                        </p:tav>
                                        <p:tav tm="100000">
                                          <p:val>
                                            <p:strVal val="#ppt_x"/>
                                          </p:val>
                                        </p:tav>
                                      </p:tavLst>
                                    </p:anim>
                                    <p:anim calcmode="lin" valueType="num">
                                      <p:cBhvr additive="base">
                                        <p:cTn id="6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5632311"/>
          </a:xfrm>
          <a:prstGeom prst="rect">
            <a:avLst/>
          </a:prstGeom>
          <a:noFill/>
        </p:spPr>
        <p:txBody>
          <a:bodyPr wrap="square" rtlCol="0">
            <a:spAutoFit/>
          </a:bodyPr>
          <a:lstStyle/>
          <a:p>
            <a:r>
              <a:rPr lang="en-US" sz="2400" b="1" dirty="0"/>
              <a:t>Question 39:</a:t>
            </a:r>
            <a:r>
              <a:rPr lang="en-US" sz="2400" dirty="0"/>
              <a:t> Which best serves as the title for the passage?</a:t>
            </a:r>
          </a:p>
          <a:p>
            <a:r>
              <a:rPr lang="en-US" sz="2400" b="1" dirty="0"/>
              <a:t>	A.</a:t>
            </a:r>
            <a:r>
              <a:rPr lang="en-US" sz="2400" dirty="0"/>
              <a:t> Holidays in Norwich		</a:t>
            </a:r>
            <a:r>
              <a:rPr lang="en-US" sz="2400" b="1" dirty="0"/>
              <a:t>B.</a:t>
            </a:r>
            <a:r>
              <a:rPr lang="en-US" sz="2400" dirty="0"/>
              <a:t> A Destination Guide to England</a:t>
            </a:r>
          </a:p>
          <a:p>
            <a:r>
              <a:rPr lang="en-US" sz="2400" b="1" dirty="0"/>
              <a:t>	C.</a:t>
            </a:r>
            <a:r>
              <a:rPr lang="en-US" sz="2400" dirty="0"/>
              <a:t> England’s Famous Cities	</a:t>
            </a:r>
            <a:r>
              <a:rPr lang="en-US" sz="2400" b="1" dirty="0"/>
              <a:t>D.</a:t>
            </a:r>
            <a:r>
              <a:rPr lang="en-US" sz="2400" dirty="0"/>
              <a:t> Daily Life in Norwich</a:t>
            </a:r>
          </a:p>
          <a:p>
            <a:endParaRPr lang="en-US" sz="2400" b="1" dirty="0" smtClean="0"/>
          </a:p>
          <a:p>
            <a:r>
              <a:rPr lang="en-US" sz="2400" b="1" dirty="0" err="1" smtClean="0"/>
              <a:t>Tiêu</a:t>
            </a:r>
            <a:r>
              <a:rPr lang="en-US" sz="2400" b="1" dirty="0" smtClean="0"/>
              <a:t> </a:t>
            </a:r>
            <a:r>
              <a:rPr lang="en-US" sz="2400" b="1" dirty="0" err="1"/>
              <a:t>đề</a:t>
            </a:r>
            <a:r>
              <a:rPr lang="en-US" sz="2400" b="1" dirty="0"/>
              <a:t> </a:t>
            </a:r>
            <a:r>
              <a:rPr lang="en-US" sz="2400" b="1" dirty="0" err="1"/>
              <a:t>của</a:t>
            </a:r>
            <a:r>
              <a:rPr lang="en-US" sz="2400" b="1" dirty="0"/>
              <a:t> </a:t>
            </a:r>
            <a:r>
              <a:rPr lang="en-US" sz="2400" b="1" dirty="0" err="1"/>
              <a:t>đoạn</a:t>
            </a:r>
            <a:r>
              <a:rPr lang="en-US" sz="2400" b="1" dirty="0"/>
              <a:t> </a:t>
            </a:r>
            <a:r>
              <a:rPr lang="en-US" sz="2400" b="1" dirty="0" err="1"/>
              <a:t>văn</a:t>
            </a:r>
            <a:r>
              <a:rPr lang="en-US" sz="2400" b="1" dirty="0"/>
              <a:t> </a:t>
            </a:r>
            <a:r>
              <a:rPr lang="en-US" sz="2400" b="1" dirty="0" err="1"/>
              <a:t>là</a:t>
            </a:r>
            <a:r>
              <a:rPr lang="en-US" sz="2400" b="1" dirty="0"/>
              <a:t>?</a:t>
            </a:r>
            <a:r>
              <a:rPr lang="en-US" sz="2400" dirty="0"/>
              <a:t/>
            </a:r>
            <a:br>
              <a:rPr lang="en-US" sz="2400" dirty="0"/>
            </a:br>
            <a:r>
              <a:rPr lang="en-US" sz="2400" dirty="0"/>
              <a:t>A. </a:t>
            </a:r>
            <a:r>
              <a:rPr lang="en-US" sz="2400" dirty="0" err="1"/>
              <a:t>Các</a:t>
            </a:r>
            <a:r>
              <a:rPr lang="en-US" sz="2400" dirty="0"/>
              <a:t> </a:t>
            </a:r>
            <a:r>
              <a:rPr lang="en-US" sz="2400" dirty="0" err="1"/>
              <a:t>kỳ</a:t>
            </a:r>
            <a:r>
              <a:rPr lang="en-US" sz="2400" dirty="0"/>
              <a:t> </a:t>
            </a:r>
            <a:r>
              <a:rPr lang="en-US" sz="2400" dirty="0" err="1"/>
              <a:t>nghỉ</a:t>
            </a:r>
            <a:r>
              <a:rPr lang="en-US" sz="2400" dirty="0"/>
              <a:t> ở Norwich</a:t>
            </a:r>
            <a:br>
              <a:rPr lang="en-US" sz="2400" dirty="0"/>
            </a:br>
            <a:r>
              <a:rPr lang="en-US" sz="2400" dirty="0"/>
              <a:t>C. </a:t>
            </a:r>
            <a:r>
              <a:rPr lang="en-US" sz="2400" dirty="0" err="1"/>
              <a:t>Những</a:t>
            </a:r>
            <a:r>
              <a:rPr lang="en-US" sz="2400" dirty="0"/>
              <a:t> </a:t>
            </a:r>
            <a:r>
              <a:rPr lang="en-US" sz="2400" dirty="0" err="1"/>
              <a:t>thành</a:t>
            </a:r>
            <a:r>
              <a:rPr lang="en-US" sz="2400" dirty="0"/>
              <a:t> </a:t>
            </a:r>
            <a:r>
              <a:rPr lang="en-US" sz="2400" dirty="0" err="1"/>
              <a:t>phố</a:t>
            </a:r>
            <a:r>
              <a:rPr lang="en-US" sz="2400" dirty="0"/>
              <a:t> </a:t>
            </a:r>
            <a:r>
              <a:rPr lang="en-US" sz="2400" dirty="0" err="1"/>
              <a:t>nổi</a:t>
            </a:r>
            <a:r>
              <a:rPr lang="en-US" sz="2400" dirty="0"/>
              <a:t> </a:t>
            </a:r>
            <a:r>
              <a:rPr lang="en-US" sz="2400" dirty="0" err="1"/>
              <a:t>tiếng</a:t>
            </a:r>
            <a:r>
              <a:rPr lang="en-US" sz="2400" dirty="0"/>
              <a:t> </a:t>
            </a:r>
            <a:r>
              <a:rPr lang="en-US" sz="2400" dirty="0" err="1"/>
              <a:t>nước</a:t>
            </a:r>
            <a:r>
              <a:rPr lang="en-US" sz="2400" dirty="0"/>
              <a:t> </a:t>
            </a:r>
            <a:r>
              <a:rPr lang="en-US" sz="2400" dirty="0" err="1"/>
              <a:t>Anh</a:t>
            </a:r>
            <a:r>
              <a:rPr lang="en-US" sz="2400" dirty="0"/>
              <a:t/>
            </a:r>
            <a:br>
              <a:rPr lang="en-US" sz="2400" dirty="0"/>
            </a:br>
            <a:r>
              <a:rPr lang="en-US" sz="2400" dirty="0"/>
              <a:t>B. </a:t>
            </a:r>
            <a:r>
              <a:rPr lang="en-US" sz="2400" dirty="0" err="1"/>
              <a:t>Hướng</a:t>
            </a:r>
            <a:r>
              <a:rPr lang="en-US" sz="2400" dirty="0"/>
              <a:t> </a:t>
            </a:r>
            <a:r>
              <a:rPr lang="en-US" sz="2400" dirty="0" err="1"/>
              <a:t>dẫn</a:t>
            </a:r>
            <a:r>
              <a:rPr lang="en-US" sz="2400" dirty="0"/>
              <a:t> </a:t>
            </a:r>
            <a:r>
              <a:rPr lang="en-US" sz="2400" dirty="0" err="1"/>
              <a:t>điểm</a:t>
            </a:r>
            <a:r>
              <a:rPr lang="en-US" sz="2400" dirty="0"/>
              <a:t> </a:t>
            </a:r>
            <a:r>
              <a:rPr lang="en-US" sz="2400" dirty="0" err="1"/>
              <a:t>đến</a:t>
            </a:r>
            <a:r>
              <a:rPr lang="en-US" sz="2400" dirty="0"/>
              <a:t> </a:t>
            </a:r>
            <a:r>
              <a:rPr lang="en-US" sz="2400" dirty="0" err="1"/>
              <a:t>Anh</a:t>
            </a:r>
            <a:r>
              <a:rPr lang="en-US" sz="2400" dirty="0"/>
              <a:t/>
            </a:r>
            <a:br>
              <a:rPr lang="en-US" sz="2400" dirty="0"/>
            </a:br>
            <a:r>
              <a:rPr lang="en-US" sz="2400" dirty="0"/>
              <a:t>D. </a:t>
            </a:r>
            <a:r>
              <a:rPr lang="en-US" sz="2400" dirty="0" err="1"/>
              <a:t>Cuộc</a:t>
            </a:r>
            <a:r>
              <a:rPr lang="en-US" sz="2400" dirty="0"/>
              <a:t> </a:t>
            </a:r>
            <a:r>
              <a:rPr lang="en-US" sz="2400" dirty="0" err="1"/>
              <a:t>sống</a:t>
            </a:r>
            <a:r>
              <a:rPr lang="en-US" sz="2400" dirty="0"/>
              <a:t> </a:t>
            </a:r>
            <a:r>
              <a:rPr lang="en-US" sz="2400" dirty="0" err="1"/>
              <a:t>hàng</a:t>
            </a:r>
            <a:r>
              <a:rPr lang="en-US" sz="2400" dirty="0"/>
              <a:t> </a:t>
            </a:r>
            <a:r>
              <a:rPr lang="en-US" sz="2400" dirty="0" err="1"/>
              <a:t>ngày</a:t>
            </a:r>
            <a:r>
              <a:rPr lang="en-US" sz="2400" dirty="0"/>
              <a:t> ở Norwich</a:t>
            </a:r>
            <a:br>
              <a:rPr lang="en-US" sz="2400" dirty="0"/>
            </a:br>
            <a:r>
              <a:rPr lang="en-US" sz="2400" dirty="0"/>
              <a:t>=&gt; </a:t>
            </a:r>
            <a:r>
              <a:rPr lang="en-US" sz="2400" dirty="0" err="1"/>
              <a:t>Xuyên</a:t>
            </a:r>
            <a:r>
              <a:rPr lang="en-US" sz="2400" dirty="0"/>
              <a:t> </a:t>
            </a:r>
            <a:r>
              <a:rPr lang="en-US" sz="2400" dirty="0" err="1"/>
              <a:t>suốt</a:t>
            </a:r>
            <a:r>
              <a:rPr lang="en-US" sz="2400" dirty="0"/>
              <a:t> </a:t>
            </a:r>
            <a:r>
              <a:rPr lang="en-US" sz="2400" dirty="0" err="1"/>
              <a:t>bài</a:t>
            </a:r>
            <a:r>
              <a:rPr lang="en-US" sz="2400" dirty="0"/>
              <a:t> </a:t>
            </a:r>
            <a:r>
              <a:rPr lang="en-US" sz="2400" dirty="0" err="1"/>
              <a:t>đọc</a:t>
            </a:r>
            <a:r>
              <a:rPr lang="en-US" sz="2400" dirty="0"/>
              <a:t> </a:t>
            </a:r>
            <a:r>
              <a:rPr lang="en-US" sz="2400" dirty="0" err="1"/>
              <a:t>là</a:t>
            </a:r>
            <a:r>
              <a:rPr lang="en-US" sz="2400" dirty="0"/>
              <a:t> </a:t>
            </a:r>
            <a:r>
              <a:rPr lang="en-US" sz="2400" dirty="0" err="1"/>
              <a:t>nội</a:t>
            </a:r>
            <a:r>
              <a:rPr lang="en-US" sz="2400" dirty="0"/>
              <a:t> dung </a:t>
            </a:r>
            <a:r>
              <a:rPr lang="en-US" sz="2400" dirty="0" err="1"/>
              <a:t>về</a:t>
            </a:r>
            <a:r>
              <a:rPr lang="en-US" sz="2400" dirty="0"/>
              <a:t> </a:t>
            </a:r>
            <a:r>
              <a:rPr lang="en-US" sz="2400" dirty="0" err="1"/>
              <a:t>thành</a:t>
            </a:r>
            <a:r>
              <a:rPr lang="en-US" sz="2400" dirty="0"/>
              <a:t> </a:t>
            </a:r>
            <a:r>
              <a:rPr lang="en-US" sz="2400" dirty="0" err="1"/>
              <a:t>phố</a:t>
            </a:r>
            <a:r>
              <a:rPr lang="en-US" sz="2400" dirty="0"/>
              <a:t> Norwich </a:t>
            </a:r>
            <a:r>
              <a:rPr lang="en-US" sz="2400" dirty="0" err="1"/>
              <a:t>với</a:t>
            </a:r>
            <a:r>
              <a:rPr lang="en-US" sz="2400" dirty="0"/>
              <a:t> </a:t>
            </a:r>
            <a:r>
              <a:rPr lang="en-US" sz="2400" dirty="0" err="1"/>
              <a:t>những</a:t>
            </a:r>
            <a:r>
              <a:rPr lang="en-US" sz="2400" dirty="0"/>
              <a:t> </a:t>
            </a:r>
            <a:r>
              <a:rPr lang="en-US" sz="2400" dirty="0" err="1"/>
              <a:t>cụm</a:t>
            </a:r>
            <a:r>
              <a:rPr lang="en-US" sz="2400" dirty="0"/>
              <a:t> </a:t>
            </a:r>
            <a:r>
              <a:rPr lang="en-US" sz="2400" dirty="0" err="1"/>
              <a:t>từ</a:t>
            </a:r>
            <a:r>
              <a:rPr lang="en-US" sz="2400" dirty="0"/>
              <a:t> </a:t>
            </a:r>
            <a:r>
              <a:rPr lang="en-US" sz="2400" dirty="0" err="1"/>
              <a:t>mang</a:t>
            </a:r>
            <a:r>
              <a:rPr lang="en-US" sz="2400" dirty="0"/>
              <a:t> </a:t>
            </a:r>
            <a:r>
              <a:rPr lang="en-US" sz="2400" dirty="0" err="1"/>
              <a:t>tính</a:t>
            </a:r>
            <a:r>
              <a:rPr lang="en-US" sz="2400" dirty="0"/>
              <a:t> du </a:t>
            </a:r>
            <a:r>
              <a:rPr lang="en-US" sz="2400" dirty="0" err="1"/>
              <a:t>lịch</a:t>
            </a:r>
            <a:r>
              <a:rPr lang="en-US" sz="2400" dirty="0"/>
              <a:t> </a:t>
            </a:r>
            <a:r>
              <a:rPr lang="en-US" sz="2400" dirty="0" err="1"/>
              <a:t>như</a:t>
            </a:r>
            <a:r>
              <a:rPr lang="en-US" sz="2400" dirty="0"/>
              <a:t> hotel, festival,… </a:t>
            </a:r>
            <a:r>
              <a:rPr lang="en-US" sz="2400" dirty="0" err="1"/>
              <a:t>cũng</a:t>
            </a:r>
            <a:r>
              <a:rPr lang="en-US" sz="2400" dirty="0"/>
              <a:t> </a:t>
            </a:r>
            <a:r>
              <a:rPr lang="en-US" sz="2400" dirty="0" err="1"/>
              <a:t>như</a:t>
            </a:r>
            <a:r>
              <a:rPr lang="en-US" sz="2400" dirty="0"/>
              <a:t> </a:t>
            </a:r>
            <a:r>
              <a:rPr lang="en-US" sz="2400" dirty="0" err="1"/>
              <a:t>câu</a:t>
            </a:r>
            <a:r>
              <a:rPr lang="en-US" sz="2400" dirty="0"/>
              <a:t> </a:t>
            </a:r>
            <a:r>
              <a:rPr lang="en-US" sz="2400" dirty="0" err="1"/>
              <a:t>cuối</a:t>
            </a:r>
            <a:r>
              <a:rPr lang="en-US" sz="2400" dirty="0"/>
              <a:t> </a:t>
            </a:r>
            <a:r>
              <a:rPr lang="en-US" sz="2400" dirty="0" err="1"/>
              <a:t>trong</a:t>
            </a:r>
            <a:r>
              <a:rPr lang="en-US" sz="2400" dirty="0"/>
              <a:t> </a:t>
            </a:r>
            <a:r>
              <a:rPr lang="en-US" sz="2400" dirty="0" err="1"/>
              <a:t>bài</a:t>
            </a:r>
            <a:r>
              <a:rPr lang="en-US" sz="2400" dirty="0"/>
              <a:t>: “This makes a perfect day out or holiday”.</a:t>
            </a:r>
          </a:p>
          <a:p>
            <a:r>
              <a:rPr lang="en-US" sz="2400" i="1" dirty="0"/>
              <a:t>(</a:t>
            </a:r>
            <a:r>
              <a:rPr lang="en-US" sz="2400" i="1" dirty="0" err="1"/>
              <a:t>Đây</a:t>
            </a:r>
            <a:r>
              <a:rPr lang="en-US" sz="2400" i="1" dirty="0"/>
              <a:t> </a:t>
            </a:r>
            <a:r>
              <a:rPr lang="en-US" sz="2400" i="1" dirty="0" err="1"/>
              <a:t>sẽ</a:t>
            </a:r>
            <a:r>
              <a:rPr lang="en-US" sz="2400" i="1" dirty="0"/>
              <a:t> </a:t>
            </a:r>
            <a:r>
              <a:rPr lang="en-US" sz="2400" i="1" dirty="0" err="1"/>
              <a:t>là</a:t>
            </a:r>
            <a:r>
              <a:rPr lang="en-US" sz="2400" i="1" dirty="0"/>
              <a:t> </a:t>
            </a:r>
            <a:r>
              <a:rPr lang="en-US" sz="2400" i="1" dirty="0" err="1"/>
              <a:t>một</a:t>
            </a:r>
            <a:r>
              <a:rPr lang="en-US" sz="2400" i="1" dirty="0"/>
              <a:t> </a:t>
            </a:r>
            <a:r>
              <a:rPr lang="en-US" sz="2400" i="1" dirty="0" err="1"/>
              <a:t>kỳ</a:t>
            </a:r>
            <a:r>
              <a:rPr lang="en-US" sz="2400" i="1" dirty="0"/>
              <a:t> </a:t>
            </a:r>
            <a:r>
              <a:rPr lang="en-US" sz="2400" i="1" dirty="0" err="1"/>
              <a:t>nghỉ</a:t>
            </a:r>
            <a:r>
              <a:rPr lang="en-US" sz="2400" i="1" dirty="0"/>
              <a:t> </a:t>
            </a:r>
            <a:r>
              <a:rPr lang="en-US" sz="2400" i="1" dirty="0" err="1"/>
              <a:t>hoàn</a:t>
            </a:r>
            <a:r>
              <a:rPr lang="en-US" sz="2400" i="1" dirty="0"/>
              <a:t> </a:t>
            </a:r>
            <a:r>
              <a:rPr lang="en-US" sz="2400" i="1" dirty="0" err="1"/>
              <a:t>hảo</a:t>
            </a:r>
            <a:r>
              <a:rPr lang="en-US" sz="2400" i="1" dirty="0"/>
              <a:t>).</a:t>
            </a:r>
            <a:endParaRPr lang="en-US" sz="2400" dirty="0"/>
          </a:p>
          <a:p>
            <a:endParaRPr lang="en-US" sz="2400" dirty="0"/>
          </a:p>
        </p:txBody>
      </p:sp>
      <p:sp>
        <p:nvSpPr>
          <p:cNvPr id="3" name="Oval 2"/>
          <p:cNvSpPr/>
          <p:nvPr/>
        </p:nvSpPr>
        <p:spPr>
          <a:xfrm>
            <a:off x="1219200" y="762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374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5632311"/>
          </a:xfrm>
          <a:prstGeom prst="rect">
            <a:avLst/>
          </a:prstGeom>
          <a:noFill/>
        </p:spPr>
        <p:txBody>
          <a:bodyPr wrap="square" rtlCol="0">
            <a:spAutoFit/>
          </a:bodyPr>
          <a:lstStyle/>
          <a:p>
            <a:r>
              <a:rPr lang="en-US" sz="2400" b="1" dirty="0"/>
              <a:t>Question 40:</a:t>
            </a:r>
            <a:r>
              <a:rPr lang="en-US" sz="2400" dirty="0"/>
              <a:t> The word “</a:t>
            </a:r>
            <a:r>
              <a:rPr lang="en-US" sz="2400" b="1" dirty="0"/>
              <a:t>it”</a:t>
            </a:r>
            <a:r>
              <a:rPr lang="en-US" sz="2400" dirty="0"/>
              <a:t> in paragraph 2 refers to _____.</a:t>
            </a:r>
          </a:p>
          <a:p>
            <a:r>
              <a:rPr lang="en-US" sz="2400" b="1" dirty="0"/>
              <a:t>	A.</a:t>
            </a:r>
            <a:r>
              <a:rPr lang="en-US" sz="2400" dirty="0"/>
              <a:t> selection	</a:t>
            </a:r>
            <a:r>
              <a:rPr lang="en-US" sz="2400" b="1" dirty="0"/>
              <a:t>B.</a:t>
            </a:r>
            <a:r>
              <a:rPr lang="en-US" sz="2400" dirty="0"/>
              <a:t> the Beeches Hotel	</a:t>
            </a:r>
            <a:endParaRPr lang="en-US" sz="2400" dirty="0" smtClean="0"/>
          </a:p>
          <a:p>
            <a:r>
              <a:rPr lang="en-US" sz="2400" b="1" dirty="0"/>
              <a:t>	</a:t>
            </a:r>
            <a:r>
              <a:rPr lang="en-US" sz="2400" b="1" dirty="0" smtClean="0"/>
              <a:t>C</a:t>
            </a:r>
            <a:r>
              <a:rPr lang="en-US" sz="2400" b="1" dirty="0"/>
              <a:t>.</a:t>
            </a:r>
            <a:r>
              <a:rPr lang="en-US" sz="2400" dirty="0"/>
              <a:t> the city </a:t>
            </a:r>
            <a:r>
              <a:rPr lang="en-US" sz="2400" dirty="0" err="1"/>
              <a:t>centre</a:t>
            </a:r>
            <a:r>
              <a:rPr lang="en-US" sz="2400" dirty="0"/>
              <a:t>	</a:t>
            </a:r>
            <a:r>
              <a:rPr lang="en-US" sz="2400" b="1" dirty="0"/>
              <a:t>D.</a:t>
            </a:r>
            <a:r>
              <a:rPr lang="en-US" sz="2400" dirty="0"/>
              <a:t> Norwich</a:t>
            </a:r>
          </a:p>
          <a:p>
            <a:endParaRPr lang="en-US" sz="2400" b="1" dirty="0" smtClean="0"/>
          </a:p>
          <a:p>
            <a:r>
              <a:rPr lang="en-US" sz="2400" b="1" dirty="0" err="1" smtClean="0"/>
              <a:t>Từ</a:t>
            </a:r>
            <a:r>
              <a:rPr lang="en-US" sz="2400" b="1" dirty="0" smtClean="0"/>
              <a:t> </a:t>
            </a:r>
            <a:r>
              <a:rPr lang="en-US" sz="2400" b="1" dirty="0"/>
              <a:t>“it” </a:t>
            </a:r>
            <a:r>
              <a:rPr lang="en-US" sz="2400" b="1" dirty="0" err="1"/>
              <a:t>trong</a:t>
            </a:r>
            <a:r>
              <a:rPr lang="en-US" sz="2400" b="1" dirty="0"/>
              <a:t> </a:t>
            </a:r>
            <a:r>
              <a:rPr lang="en-US" sz="2400" b="1" dirty="0" err="1"/>
              <a:t>đoạn</a:t>
            </a:r>
            <a:r>
              <a:rPr lang="en-US" sz="2400" b="1" dirty="0"/>
              <a:t> 2 </a:t>
            </a:r>
            <a:r>
              <a:rPr lang="en-US" sz="2400" b="1" dirty="0" err="1"/>
              <a:t>chỉ</a:t>
            </a:r>
            <a:r>
              <a:rPr lang="en-US" sz="2400" b="1" dirty="0"/>
              <a:t>:</a:t>
            </a:r>
            <a:r>
              <a:rPr lang="en-US" sz="2400" dirty="0"/>
              <a:t/>
            </a:r>
            <a:br>
              <a:rPr lang="en-US" sz="2400" dirty="0"/>
            </a:br>
            <a:r>
              <a:rPr lang="en-US" sz="2400" dirty="0"/>
              <a:t>A. </a:t>
            </a:r>
            <a:r>
              <a:rPr lang="en-US" sz="2400" dirty="0" err="1"/>
              <a:t>sự</a:t>
            </a:r>
            <a:r>
              <a:rPr lang="en-US" sz="2400" dirty="0"/>
              <a:t> </a:t>
            </a:r>
            <a:r>
              <a:rPr lang="en-US" sz="2400" dirty="0" err="1"/>
              <a:t>lựa</a:t>
            </a:r>
            <a:r>
              <a:rPr lang="en-US" sz="2400" dirty="0"/>
              <a:t> </a:t>
            </a:r>
            <a:r>
              <a:rPr lang="en-US" sz="2400" dirty="0" err="1"/>
              <a:t>chọn</a:t>
            </a:r>
            <a:r>
              <a:rPr lang="en-US" sz="2400" dirty="0"/>
              <a:t>	</a:t>
            </a:r>
            <a:r>
              <a:rPr lang="en-US" sz="2400" dirty="0" smtClean="0"/>
              <a:t>			B</a:t>
            </a:r>
            <a:r>
              <a:rPr lang="en-US" sz="2400" dirty="0"/>
              <a:t>. </a:t>
            </a:r>
            <a:r>
              <a:rPr lang="en-US" sz="2400" dirty="0" err="1"/>
              <a:t>khách</a:t>
            </a:r>
            <a:r>
              <a:rPr lang="en-US" sz="2400" dirty="0"/>
              <a:t> </a:t>
            </a:r>
            <a:r>
              <a:rPr lang="en-US" sz="2400" dirty="0" err="1"/>
              <a:t>sạn</a:t>
            </a:r>
            <a:r>
              <a:rPr lang="en-US" sz="2400" dirty="0"/>
              <a:t>	</a:t>
            </a:r>
            <a:endParaRPr lang="en-US" sz="2400" dirty="0" smtClean="0"/>
          </a:p>
          <a:p>
            <a:r>
              <a:rPr lang="en-US" sz="2400" dirty="0" smtClean="0"/>
              <a:t>C</a:t>
            </a:r>
            <a:r>
              <a:rPr lang="en-US" sz="2400" dirty="0"/>
              <a:t>. </a:t>
            </a:r>
            <a:r>
              <a:rPr lang="en-US" sz="2400" dirty="0" err="1"/>
              <a:t>trung</a:t>
            </a:r>
            <a:r>
              <a:rPr lang="en-US" sz="2400" dirty="0"/>
              <a:t> </a:t>
            </a:r>
            <a:r>
              <a:rPr lang="en-US" sz="2400" dirty="0" err="1"/>
              <a:t>tâm</a:t>
            </a:r>
            <a:r>
              <a:rPr lang="en-US" sz="2400" dirty="0"/>
              <a:t> </a:t>
            </a:r>
            <a:r>
              <a:rPr lang="en-US" sz="2400" dirty="0" err="1"/>
              <a:t>thành</a:t>
            </a:r>
            <a:r>
              <a:rPr lang="en-US" sz="2400" dirty="0"/>
              <a:t> </a:t>
            </a:r>
            <a:r>
              <a:rPr lang="en-US" sz="2400" dirty="0" err="1"/>
              <a:t>phố</a:t>
            </a:r>
            <a:r>
              <a:rPr lang="en-US" sz="2400" dirty="0"/>
              <a:t>		D. Norwich</a:t>
            </a:r>
            <a:br>
              <a:rPr lang="en-US" sz="2400" dirty="0"/>
            </a:br>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ngữ</a:t>
            </a:r>
            <a:r>
              <a:rPr lang="en-US" sz="2400" b="1" dirty="0"/>
              <a:t> </a:t>
            </a:r>
            <a:r>
              <a:rPr lang="en-US" sz="2400" b="1" dirty="0" err="1"/>
              <a:t>cảnh</a:t>
            </a:r>
            <a:r>
              <a:rPr lang="en-US" sz="2400" b="1" dirty="0"/>
              <a:t> </a:t>
            </a:r>
            <a:r>
              <a:rPr lang="en-US" sz="2400" b="1" dirty="0" err="1"/>
              <a:t>trong</a:t>
            </a:r>
            <a:r>
              <a:rPr lang="en-US" sz="2400" b="1" dirty="0"/>
              <a:t> </a:t>
            </a:r>
            <a:r>
              <a:rPr lang="en-US" sz="2400" b="1" dirty="0" err="1"/>
              <a:t>câu</a:t>
            </a:r>
            <a:r>
              <a:rPr lang="en-US" sz="2400" b="1" dirty="0"/>
              <a:t>:</a:t>
            </a:r>
            <a:r>
              <a:rPr lang="en-US" sz="2400" dirty="0"/>
              <a:t/>
            </a:r>
            <a:br>
              <a:rPr lang="en-US" sz="2400" dirty="0"/>
            </a:br>
            <a:r>
              <a:rPr lang="en-US" sz="2400" dirty="0"/>
              <a:t>Norwich is not a city of luxurious hotels, but it has a good selection of reasonably priced places to stay in, both in the city </a:t>
            </a:r>
            <a:r>
              <a:rPr lang="en-US" sz="2400" dirty="0" err="1"/>
              <a:t>centre</a:t>
            </a:r>
            <a:r>
              <a:rPr lang="en-US" sz="2400" dirty="0"/>
              <a:t> and further out.</a:t>
            </a:r>
            <a:br>
              <a:rPr lang="en-US" sz="2400" dirty="0"/>
            </a:br>
            <a:r>
              <a:rPr lang="en-US" sz="2400" i="1" dirty="0"/>
              <a:t>(Norwich </a:t>
            </a:r>
            <a:r>
              <a:rPr lang="en-US" sz="2400" i="1" dirty="0" err="1"/>
              <a:t>không</a:t>
            </a:r>
            <a:r>
              <a:rPr lang="en-US" sz="2400" i="1" dirty="0"/>
              <a:t> </a:t>
            </a:r>
            <a:r>
              <a:rPr lang="en-US" sz="2400" i="1" dirty="0" err="1"/>
              <a:t>phải</a:t>
            </a:r>
            <a:r>
              <a:rPr lang="en-US" sz="2400" i="1" dirty="0"/>
              <a:t> </a:t>
            </a:r>
            <a:r>
              <a:rPr lang="en-US" sz="2400" i="1" dirty="0" err="1"/>
              <a:t>là</a:t>
            </a:r>
            <a:r>
              <a:rPr lang="en-US" sz="2400" i="1" dirty="0"/>
              <a:t> </a:t>
            </a:r>
            <a:r>
              <a:rPr lang="en-US" sz="2400" i="1" dirty="0" err="1"/>
              <a:t>một</a:t>
            </a:r>
            <a:r>
              <a:rPr lang="en-US" sz="2400" i="1" dirty="0"/>
              <a:t> </a:t>
            </a:r>
            <a:r>
              <a:rPr lang="en-US" sz="2400" i="1" dirty="0" err="1"/>
              <a:t>thành</a:t>
            </a:r>
            <a:r>
              <a:rPr lang="en-US" sz="2400" i="1" dirty="0"/>
              <a:t> </a:t>
            </a:r>
            <a:r>
              <a:rPr lang="en-US" sz="2400" i="1" dirty="0" err="1"/>
              <a:t>phố</a:t>
            </a:r>
            <a:r>
              <a:rPr lang="en-US" sz="2400" i="1" dirty="0"/>
              <a:t> </a:t>
            </a:r>
            <a:r>
              <a:rPr lang="en-US" sz="2400" i="1" dirty="0" err="1"/>
              <a:t>của</a:t>
            </a:r>
            <a:r>
              <a:rPr lang="en-US" sz="2400" i="1" dirty="0"/>
              <a:t> </a:t>
            </a:r>
            <a:r>
              <a:rPr lang="en-US" sz="2400" i="1" dirty="0" err="1"/>
              <a:t>những</a:t>
            </a:r>
            <a:r>
              <a:rPr lang="en-US" sz="2400" i="1" dirty="0"/>
              <a:t> </a:t>
            </a:r>
            <a:r>
              <a:rPr lang="en-US" sz="2400" i="1" dirty="0" err="1"/>
              <a:t>khách</a:t>
            </a:r>
            <a:r>
              <a:rPr lang="en-US" sz="2400" i="1" dirty="0"/>
              <a:t> </a:t>
            </a:r>
            <a:r>
              <a:rPr lang="en-US" sz="2400" i="1" dirty="0" err="1"/>
              <a:t>sạn</a:t>
            </a:r>
            <a:r>
              <a:rPr lang="en-US" sz="2400" i="1" dirty="0"/>
              <a:t> sang </a:t>
            </a:r>
            <a:r>
              <a:rPr lang="en-US" sz="2400" i="1" dirty="0" err="1"/>
              <a:t>trọng</a:t>
            </a:r>
            <a:r>
              <a:rPr lang="en-US" sz="2400" i="1" dirty="0"/>
              <a:t>, </a:t>
            </a:r>
            <a:r>
              <a:rPr lang="en-US" sz="2400" i="1" dirty="0" err="1"/>
              <a:t>nhưng</a:t>
            </a:r>
            <a:r>
              <a:rPr lang="en-US" sz="2400" i="1" dirty="0"/>
              <a:t> </a:t>
            </a:r>
            <a:r>
              <a:rPr lang="en-US" sz="2400" i="1" dirty="0" err="1"/>
              <a:t>nó</a:t>
            </a:r>
            <a:r>
              <a:rPr lang="en-US" sz="2400" i="1" dirty="0"/>
              <a:t> </a:t>
            </a:r>
            <a:r>
              <a:rPr lang="en-US" sz="2400" i="1" dirty="0" err="1"/>
              <a:t>có</a:t>
            </a:r>
            <a:r>
              <a:rPr lang="en-US" sz="2400" i="1" dirty="0"/>
              <a:t> </a:t>
            </a:r>
            <a:r>
              <a:rPr lang="en-US" sz="2400" i="1" dirty="0" err="1"/>
              <a:t>một</a:t>
            </a:r>
            <a:r>
              <a:rPr lang="en-US" sz="2400" i="1" dirty="0"/>
              <a:t> </a:t>
            </a:r>
            <a:r>
              <a:rPr lang="en-US" sz="2400" i="1" dirty="0" err="1"/>
              <a:t>lựa</a:t>
            </a:r>
            <a:r>
              <a:rPr lang="en-US" sz="2400" i="1" dirty="0"/>
              <a:t> </a:t>
            </a:r>
            <a:r>
              <a:rPr lang="en-US" sz="2400" i="1" dirty="0" err="1"/>
              <a:t>chọn</a:t>
            </a:r>
            <a:r>
              <a:rPr lang="en-US" sz="2400" i="1" dirty="0"/>
              <a:t> </a:t>
            </a:r>
            <a:r>
              <a:rPr lang="en-US" sz="2400" i="1" dirty="0" err="1"/>
              <a:t>tốt</a:t>
            </a:r>
            <a:r>
              <a:rPr lang="en-US" sz="2400" i="1" dirty="0"/>
              <a:t> </a:t>
            </a:r>
            <a:r>
              <a:rPr lang="en-US" sz="2400" i="1" dirty="0" err="1"/>
              <a:t>về</a:t>
            </a:r>
            <a:r>
              <a:rPr lang="en-US" sz="2400" i="1" dirty="0"/>
              <a:t> </a:t>
            </a:r>
            <a:r>
              <a:rPr lang="en-US" sz="2400" i="1" dirty="0" err="1"/>
              <a:t>những</a:t>
            </a:r>
            <a:r>
              <a:rPr lang="en-US" sz="2400" i="1" dirty="0"/>
              <a:t> </a:t>
            </a:r>
            <a:r>
              <a:rPr lang="en-US" sz="2400" i="1" dirty="0" err="1"/>
              <a:t>nơi</a:t>
            </a:r>
            <a:r>
              <a:rPr lang="en-US" sz="2400" i="1" dirty="0"/>
              <a:t> </a:t>
            </a:r>
            <a:r>
              <a:rPr lang="en-US" sz="2400" i="1" dirty="0" err="1"/>
              <a:t>có</a:t>
            </a:r>
            <a:r>
              <a:rPr lang="en-US" sz="2400" i="1" dirty="0"/>
              <a:t> </a:t>
            </a:r>
            <a:r>
              <a:rPr lang="en-US" sz="2400" i="1" dirty="0" err="1"/>
              <a:t>giá</a:t>
            </a:r>
            <a:r>
              <a:rPr lang="en-US" sz="2400" i="1" dirty="0"/>
              <a:t> </a:t>
            </a:r>
            <a:r>
              <a:rPr lang="en-US" sz="2400" i="1" dirty="0" err="1"/>
              <a:t>hợp</a:t>
            </a:r>
            <a:r>
              <a:rPr lang="en-US" sz="2400" i="1" dirty="0"/>
              <a:t> </a:t>
            </a:r>
            <a:r>
              <a:rPr lang="en-US" sz="2400" i="1" dirty="0" err="1"/>
              <a:t>lý</a:t>
            </a:r>
            <a:r>
              <a:rPr lang="en-US" sz="2400" i="1" dirty="0"/>
              <a:t> </a:t>
            </a:r>
            <a:r>
              <a:rPr lang="en-US" sz="2400" i="1" dirty="0" err="1"/>
              <a:t>để</a:t>
            </a:r>
            <a:r>
              <a:rPr lang="en-US" sz="2400" i="1" dirty="0"/>
              <a:t> ở, </a:t>
            </a:r>
            <a:r>
              <a:rPr lang="en-US" sz="2400" i="1" dirty="0" err="1"/>
              <a:t>cả</a:t>
            </a:r>
            <a:r>
              <a:rPr lang="en-US" sz="2400" i="1" dirty="0"/>
              <a:t> ở </a:t>
            </a:r>
            <a:r>
              <a:rPr lang="en-US" sz="2400" i="1" dirty="0" err="1"/>
              <a:t>trung</a:t>
            </a:r>
            <a:r>
              <a:rPr lang="en-US" sz="2400" i="1" dirty="0"/>
              <a:t> </a:t>
            </a:r>
            <a:r>
              <a:rPr lang="en-US" sz="2400" i="1" dirty="0" err="1"/>
              <a:t>tâm</a:t>
            </a:r>
            <a:r>
              <a:rPr lang="en-US" sz="2400" i="1" dirty="0"/>
              <a:t> </a:t>
            </a:r>
            <a:r>
              <a:rPr lang="en-US" sz="2400" i="1" dirty="0" err="1"/>
              <a:t>thành</a:t>
            </a:r>
            <a:r>
              <a:rPr lang="en-US" sz="2400" i="1" dirty="0"/>
              <a:t> </a:t>
            </a:r>
            <a:r>
              <a:rPr lang="en-US" sz="2400" i="1" dirty="0" err="1"/>
              <a:t>phố</a:t>
            </a:r>
            <a:r>
              <a:rPr lang="en-US" sz="2400" i="1" dirty="0"/>
              <a:t> </a:t>
            </a:r>
            <a:r>
              <a:rPr lang="en-US" sz="2400" i="1" dirty="0" err="1"/>
              <a:t>và</a:t>
            </a:r>
            <a:r>
              <a:rPr lang="en-US" sz="2400" i="1" dirty="0"/>
              <a:t> </a:t>
            </a:r>
            <a:r>
              <a:rPr lang="en-US" sz="2400" i="1" dirty="0" err="1"/>
              <a:t>xa</a:t>
            </a:r>
            <a:r>
              <a:rPr lang="en-US" sz="2400" i="1" dirty="0"/>
              <a:t> </a:t>
            </a:r>
            <a:r>
              <a:rPr lang="en-US" sz="2400" i="1" dirty="0" err="1"/>
              <a:t>hơn</a:t>
            </a:r>
            <a:r>
              <a:rPr lang="en-US" sz="2400" i="1" dirty="0"/>
              <a:t> </a:t>
            </a:r>
            <a:r>
              <a:rPr lang="en-US" sz="2400" i="1" dirty="0" err="1"/>
              <a:t>nữa</a:t>
            </a:r>
            <a:r>
              <a:rPr lang="en-US" sz="2400" i="1" dirty="0"/>
              <a:t>.)</a:t>
            </a:r>
            <a:endParaRPr lang="en-US" sz="2400" dirty="0"/>
          </a:p>
          <a:p>
            <a:endParaRPr lang="en-US" sz="2400" dirty="0"/>
          </a:p>
        </p:txBody>
      </p:sp>
      <p:sp>
        <p:nvSpPr>
          <p:cNvPr id="3" name="Oval 2"/>
          <p:cNvSpPr/>
          <p:nvPr/>
        </p:nvSpPr>
        <p:spPr>
          <a:xfrm>
            <a:off x="3810000" y="1066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163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5632311"/>
          </a:xfrm>
          <a:prstGeom prst="rect">
            <a:avLst/>
          </a:prstGeom>
          <a:noFill/>
        </p:spPr>
        <p:txBody>
          <a:bodyPr wrap="square" rtlCol="0">
            <a:spAutoFit/>
          </a:bodyPr>
          <a:lstStyle/>
          <a:p>
            <a:r>
              <a:rPr lang="en-US" sz="2400" b="1" dirty="0"/>
              <a:t>Question 41:</a:t>
            </a:r>
            <a:r>
              <a:rPr lang="en-US" sz="2400" dirty="0"/>
              <a:t> According to paragraph 2, which is NOT part of  “</a:t>
            </a:r>
            <a:r>
              <a:rPr lang="en-US" sz="2400" i="1" dirty="0"/>
              <a:t>Fire from Heaven</a:t>
            </a:r>
            <a:r>
              <a:rPr lang="en-US" sz="2400" dirty="0"/>
              <a:t>”?</a:t>
            </a:r>
          </a:p>
          <a:p>
            <a:r>
              <a:rPr lang="en-US" sz="2400" b="1" dirty="0"/>
              <a:t>	A.</a:t>
            </a:r>
            <a:r>
              <a:rPr lang="en-US" sz="2400" dirty="0"/>
              <a:t> fireworks display	</a:t>
            </a:r>
            <a:r>
              <a:rPr lang="en-US" sz="2400" b="1" dirty="0"/>
              <a:t>B.</a:t>
            </a:r>
            <a:r>
              <a:rPr lang="en-US" sz="2400" dirty="0"/>
              <a:t> A laser light show	</a:t>
            </a:r>
            <a:r>
              <a:rPr lang="en-US" sz="2400" b="1" dirty="0"/>
              <a:t>C.</a:t>
            </a:r>
            <a:r>
              <a:rPr lang="en-US" sz="2400" dirty="0"/>
              <a:t> A campfire	</a:t>
            </a:r>
            <a:r>
              <a:rPr lang="en-US" sz="2400" b="1" dirty="0"/>
              <a:t>D.</a:t>
            </a:r>
            <a:r>
              <a:rPr lang="en-US" sz="2400" dirty="0"/>
              <a:t> A carnival</a:t>
            </a:r>
          </a:p>
          <a:p>
            <a:endParaRPr lang="en-US" sz="2400" b="1" dirty="0" smtClean="0"/>
          </a:p>
          <a:p>
            <a:endParaRPr lang="en-US" sz="2400" b="1" dirty="0"/>
          </a:p>
          <a:p>
            <a:r>
              <a:rPr lang="en-US" sz="2400" b="1" dirty="0" smtClean="0"/>
              <a:t>Theo </a:t>
            </a:r>
            <a:r>
              <a:rPr lang="en-US" sz="2400" b="1" dirty="0" err="1"/>
              <a:t>đoạn</a:t>
            </a:r>
            <a:r>
              <a:rPr lang="en-US" sz="2400" b="1" dirty="0"/>
              <a:t> 2, </a:t>
            </a:r>
            <a:r>
              <a:rPr lang="en-US" sz="2400" b="1" dirty="0" err="1"/>
              <a:t>cái</a:t>
            </a:r>
            <a:r>
              <a:rPr lang="en-US" sz="2400" b="1" dirty="0"/>
              <a:t> </a:t>
            </a:r>
            <a:r>
              <a:rPr lang="en-US" sz="2400" b="1" dirty="0" err="1"/>
              <a:t>nào</a:t>
            </a:r>
            <a:r>
              <a:rPr lang="en-US" sz="2400" b="1" dirty="0"/>
              <a:t> KHÔNG </a:t>
            </a:r>
            <a:r>
              <a:rPr lang="en-US" sz="2400" b="1" dirty="0" err="1"/>
              <a:t>phải</a:t>
            </a:r>
            <a:r>
              <a:rPr lang="en-US" sz="2400" b="1" dirty="0"/>
              <a:t> </a:t>
            </a:r>
            <a:r>
              <a:rPr lang="en-US" sz="2400" b="1" dirty="0" err="1"/>
              <a:t>là</a:t>
            </a:r>
            <a:r>
              <a:rPr lang="en-US" sz="2400" b="1" dirty="0"/>
              <a:t> </a:t>
            </a:r>
            <a:r>
              <a:rPr lang="en-US" sz="2400" b="1" dirty="0" err="1"/>
              <a:t>một</a:t>
            </a:r>
            <a:r>
              <a:rPr lang="en-US" sz="2400" b="1" dirty="0"/>
              <a:t> </a:t>
            </a:r>
            <a:r>
              <a:rPr lang="en-US" sz="2400" b="1" dirty="0" err="1"/>
              <a:t>phần</a:t>
            </a:r>
            <a:r>
              <a:rPr lang="en-US" sz="2400" b="1" dirty="0"/>
              <a:t> </a:t>
            </a:r>
            <a:r>
              <a:rPr lang="en-US" sz="2400" b="1" dirty="0" err="1"/>
              <a:t>của</a:t>
            </a:r>
            <a:r>
              <a:rPr lang="en-US" sz="2400" b="1" dirty="0"/>
              <a:t> </a:t>
            </a:r>
            <a:r>
              <a:rPr lang="en-US" sz="2400" b="1" dirty="0" err="1"/>
              <a:t>Thiên</a:t>
            </a:r>
            <a:r>
              <a:rPr lang="en-US" sz="2400" b="1" dirty="0"/>
              <a:t> </a:t>
            </a:r>
            <a:r>
              <a:rPr lang="en-US" sz="2400" b="1" dirty="0" err="1"/>
              <a:t>Hỏa</a:t>
            </a:r>
            <a:r>
              <a:rPr lang="en-US" sz="2400" b="1" dirty="0"/>
              <a:t>?</a:t>
            </a:r>
            <a:r>
              <a:rPr lang="en-US" sz="2400" dirty="0"/>
              <a:t/>
            </a:r>
            <a:br>
              <a:rPr lang="en-US" sz="2400" dirty="0"/>
            </a:br>
            <a:r>
              <a:rPr lang="en-US" sz="2400" dirty="0"/>
              <a:t>A. </a:t>
            </a:r>
            <a:r>
              <a:rPr lang="en-US" sz="2400" dirty="0" err="1"/>
              <a:t>bắn</a:t>
            </a:r>
            <a:r>
              <a:rPr lang="en-US" sz="2400" dirty="0"/>
              <a:t> </a:t>
            </a:r>
            <a:r>
              <a:rPr lang="en-US" sz="2400" dirty="0" err="1"/>
              <a:t>pháo</a:t>
            </a:r>
            <a:r>
              <a:rPr lang="en-US" sz="2400" dirty="0"/>
              <a:t> </a:t>
            </a:r>
            <a:r>
              <a:rPr lang="en-US" sz="2400" dirty="0" err="1"/>
              <a:t>hoa</a:t>
            </a:r>
            <a:r>
              <a:rPr lang="en-US" sz="2400" dirty="0"/>
              <a:t>		B. </a:t>
            </a:r>
            <a:r>
              <a:rPr lang="en-US" sz="2400" dirty="0" err="1"/>
              <a:t>một</a:t>
            </a:r>
            <a:r>
              <a:rPr lang="en-US" sz="2400" dirty="0"/>
              <a:t> </a:t>
            </a:r>
            <a:r>
              <a:rPr lang="en-US" sz="2400" dirty="0" err="1"/>
              <a:t>màn</a:t>
            </a:r>
            <a:r>
              <a:rPr lang="en-US" sz="2400" dirty="0"/>
              <a:t> </a:t>
            </a:r>
            <a:r>
              <a:rPr lang="en-US" sz="2400" dirty="0" err="1"/>
              <a:t>trình</a:t>
            </a:r>
            <a:r>
              <a:rPr lang="en-US" sz="2400" dirty="0"/>
              <a:t> </a:t>
            </a:r>
            <a:r>
              <a:rPr lang="en-US" sz="2400" dirty="0" err="1"/>
              <a:t>diễn</a:t>
            </a:r>
            <a:r>
              <a:rPr lang="en-US" sz="2400" dirty="0"/>
              <a:t> </a:t>
            </a:r>
            <a:r>
              <a:rPr lang="en-US" sz="2400" dirty="0" err="1"/>
              <a:t>ánh</a:t>
            </a:r>
            <a:r>
              <a:rPr lang="en-US" sz="2400" dirty="0"/>
              <a:t> </a:t>
            </a:r>
            <a:r>
              <a:rPr lang="en-US" sz="2400" dirty="0" err="1"/>
              <a:t>sáng</a:t>
            </a:r>
            <a:r>
              <a:rPr lang="en-US" sz="2400" dirty="0"/>
              <a:t> laser</a:t>
            </a:r>
            <a:br>
              <a:rPr lang="en-US" sz="2400" dirty="0"/>
            </a:br>
            <a:r>
              <a:rPr lang="en-US" sz="2400" dirty="0"/>
              <a:t>C. </a:t>
            </a:r>
            <a:r>
              <a:rPr lang="en-US" sz="2400" dirty="0" err="1"/>
              <a:t>lửa</a:t>
            </a:r>
            <a:r>
              <a:rPr lang="en-US" sz="2400" dirty="0"/>
              <a:t> </a:t>
            </a:r>
            <a:r>
              <a:rPr lang="en-US" sz="2400" dirty="0" err="1"/>
              <a:t>trại</a:t>
            </a:r>
            <a:r>
              <a:rPr lang="en-US" sz="2400" dirty="0"/>
              <a:t>		D. </a:t>
            </a:r>
            <a:r>
              <a:rPr lang="en-US" sz="2400" dirty="0" err="1"/>
              <a:t>một</a:t>
            </a:r>
            <a:r>
              <a:rPr lang="en-US" sz="2400" dirty="0"/>
              <a:t> </a:t>
            </a:r>
            <a:r>
              <a:rPr lang="en-US" sz="2400" dirty="0" err="1"/>
              <a:t>lễ</a:t>
            </a:r>
            <a:r>
              <a:rPr lang="en-US" sz="2400" dirty="0"/>
              <a:t> </a:t>
            </a:r>
            <a:r>
              <a:rPr lang="en-US" sz="2400" dirty="0" err="1"/>
              <a:t>hội</a:t>
            </a:r>
            <a:r>
              <a:rPr lang="en-US" sz="2400" dirty="0"/>
              <a:t/>
            </a:r>
            <a:br>
              <a:rPr lang="en-US" sz="2400" dirty="0"/>
            </a:br>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thông</a:t>
            </a:r>
            <a:r>
              <a:rPr lang="en-US" sz="2400" b="1" dirty="0"/>
              <a:t> tin </a:t>
            </a:r>
            <a:r>
              <a:rPr lang="en-US" sz="2400" b="1" dirty="0" err="1"/>
              <a:t>trong</a:t>
            </a:r>
            <a:r>
              <a:rPr lang="en-US" sz="2400" b="1" dirty="0"/>
              <a:t> </a:t>
            </a:r>
            <a:r>
              <a:rPr lang="en-US" sz="2400" b="1" dirty="0" err="1"/>
              <a:t>câu</a:t>
            </a:r>
            <a:r>
              <a:rPr lang="en-US" sz="2400" b="1" dirty="0"/>
              <a:t>:</a:t>
            </a:r>
            <a:r>
              <a:rPr lang="en-US" sz="2400" dirty="0"/>
              <a:t/>
            </a:r>
            <a:br>
              <a:rPr lang="en-US" sz="2400" dirty="0"/>
            </a:br>
            <a:r>
              <a:rPr lang="en-US" sz="2400" dirty="0"/>
              <a:t>Fire from Heaven is a drama and musical performance with </a:t>
            </a:r>
            <a:r>
              <a:rPr lang="en-US" sz="2400" b="1" dirty="0"/>
              <a:t>fireworks, a laser light show</a:t>
            </a:r>
            <a:r>
              <a:rPr lang="en-US" sz="2400" dirty="0"/>
              <a:t> and </a:t>
            </a:r>
            <a:r>
              <a:rPr lang="en-US" sz="2400" b="1" dirty="0"/>
              <a:t>a carnival</a:t>
            </a:r>
            <a:r>
              <a:rPr lang="en-US" sz="2400" dirty="0"/>
              <a:t>.</a:t>
            </a:r>
            <a:br>
              <a:rPr lang="en-US" sz="2400" dirty="0"/>
            </a:br>
            <a:r>
              <a:rPr lang="en-US" sz="2400" dirty="0"/>
              <a:t>(</a:t>
            </a:r>
            <a:r>
              <a:rPr lang="en-US" sz="2400" i="1" dirty="0" err="1"/>
              <a:t>Thiên</a:t>
            </a:r>
            <a:r>
              <a:rPr lang="en-US" sz="2400" i="1" dirty="0"/>
              <a:t> </a:t>
            </a:r>
            <a:r>
              <a:rPr lang="en-US" sz="2400" i="1" dirty="0" err="1"/>
              <a:t>Hỏa</a:t>
            </a:r>
            <a:r>
              <a:rPr lang="en-US" sz="2400" i="1" dirty="0"/>
              <a:t> </a:t>
            </a:r>
            <a:r>
              <a:rPr lang="en-US" sz="2400" i="1" dirty="0" err="1"/>
              <a:t>là</a:t>
            </a:r>
            <a:r>
              <a:rPr lang="en-US" sz="2400" i="1" dirty="0"/>
              <a:t> </a:t>
            </a:r>
            <a:r>
              <a:rPr lang="en-US" sz="2400" i="1" dirty="0" err="1"/>
              <a:t>một</a:t>
            </a:r>
            <a:r>
              <a:rPr lang="en-US" sz="2400" i="1" dirty="0"/>
              <a:t> </a:t>
            </a:r>
            <a:r>
              <a:rPr lang="en-US" sz="2400" i="1" dirty="0" err="1"/>
              <a:t>buổi</a:t>
            </a:r>
            <a:r>
              <a:rPr lang="en-US" sz="2400" i="1" dirty="0"/>
              <a:t> </a:t>
            </a:r>
            <a:r>
              <a:rPr lang="en-US" sz="2400" i="1" dirty="0" err="1"/>
              <a:t>trình</a:t>
            </a:r>
            <a:r>
              <a:rPr lang="en-US" sz="2400" i="1" dirty="0"/>
              <a:t> </a:t>
            </a:r>
            <a:r>
              <a:rPr lang="en-US" sz="2400" i="1" dirty="0" err="1"/>
              <a:t>diễn</a:t>
            </a:r>
            <a:r>
              <a:rPr lang="en-US" sz="2400" i="1" dirty="0"/>
              <a:t> </a:t>
            </a:r>
            <a:r>
              <a:rPr lang="en-US" sz="2400" i="1" dirty="0" err="1"/>
              <a:t>nhạc</a:t>
            </a:r>
            <a:r>
              <a:rPr lang="en-US" sz="2400" i="1" dirty="0"/>
              <a:t> </a:t>
            </a:r>
            <a:r>
              <a:rPr lang="en-US" sz="2400" i="1" dirty="0" err="1"/>
              <a:t>kịch</a:t>
            </a:r>
            <a:r>
              <a:rPr lang="en-US" sz="2400" i="1" dirty="0"/>
              <a:t> </a:t>
            </a:r>
            <a:r>
              <a:rPr lang="en-US" sz="2400" i="1" dirty="0" err="1"/>
              <a:t>với</a:t>
            </a:r>
            <a:r>
              <a:rPr lang="en-US" sz="2400" i="1" dirty="0"/>
              <a:t> </a:t>
            </a:r>
            <a:r>
              <a:rPr lang="en-US" sz="2400" b="1" i="1" dirty="0" err="1"/>
              <a:t>pháo</a:t>
            </a:r>
            <a:r>
              <a:rPr lang="en-US" sz="2400" b="1" i="1" dirty="0"/>
              <a:t> </a:t>
            </a:r>
            <a:r>
              <a:rPr lang="en-US" sz="2400" b="1" i="1" dirty="0" err="1"/>
              <a:t>hoa</a:t>
            </a:r>
            <a:r>
              <a:rPr lang="en-US" sz="2400" b="1" i="1" dirty="0"/>
              <a:t>, </a:t>
            </a:r>
            <a:r>
              <a:rPr lang="en-US" sz="2400" b="1" i="1" dirty="0" err="1"/>
              <a:t>ánh</a:t>
            </a:r>
            <a:r>
              <a:rPr lang="en-US" sz="2400" b="1" i="1" dirty="0"/>
              <a:t> sang laser</a:t>
            </a:r>
            <a:r>
              <a:rPr lang="en-US" sz="2400" i="1" dirty="0"/>
              <a:t> </a:t>
            </a:r>
            <a:r>
              <a:rPr lang="en-US" sz="2400" i="1" dirty="0" err="1"/>
              <a:t>và</a:t>
            </a:r>
            <a:r>
              <a:rPr lang="en-US" sz="2400" i="1" dirty="0"/>
              <a:t> </a:t>
            </a:r>
            <a:r>
              <a:rPr lang="en-US" sz="2400" b="1" i="1" dirty="0" err="1"/>
              <a:t>lễ</a:t>
            </a:r>
            <a:r>
              <a:rPr lang="en-US" sz="2400" b="1" i="1" dirty="0"/>
              <a:t> </a:t>
            </a:r>
            <a:r>
              <a:rPr lang="en-US" sz="2400" b="1" i="1" dirty="0" err="1"/>
              <a:t>hội</a:t>
            </a:r>
            <a:r>
              <a:rPr lang="en-US" sz="2400" dirty="0"/>
              <a:t>).</a:t>
            </a:r>
          </a:p>
          <a:p>
            <a:endParaRPr lang="en-US" sz="2400" dirty="0"/>
          </a:p>
        </p:txBody>
      </p:sp>
      <p:sp>
        <p:nvSpPr>
          <p:cNvPr id="3" name="Oval 2"/>
          <p:cNvSpPr/>
          <p:nvPr/>
        </p:nvSpPr>
        <p:spPr>
          <a:xfrm>
            <a:off x="65532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90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763000" cy="6740307"/>
          </a:xfrm>
          <a:prstGeom prst="rect">
            <a:avLst/>
          </a:prstGeom>
          <a:noFill/>
        </p:spPr>
        <p:txBody>
          <a:bodyPr wrap="square" rtlCol="0">
            <a:spAutoFit/>
          </a:bodyPr>
          <a:lstStyle/>
          <a:p>
            <a:r>
              <a:rPr lang="en-US" sz="2400" b="1" dirty="0"/>
              <a:t>Question 42:</a:t>
            </a:r>
            <a:r>
              <a:rPr lang="en-US" sz="2400" dirty="0"/>
              <a:t> The word “</a:t>
            </a:r>
            <a:r>
              <a:rPr lang="en-US" sz="2400" b="1" dirty="0" err="1"/>
              <a:t>cruishing</a:t>
            </a:r>
            <a:r>
              <a:rPr lang="en-US" sz="2400" b="1" dirty="0"/>
              <a:t>”</a:t>
            </a:r>
            <a:r>
              <a:rPr lang="en-US" sz="2400" dirty="0"/>
              <a:t> in paragraph 4 mostly means _____.</a:t>
            </a:r>
          </a:p>
          <a:p>
            <a:r>
              <a:rPr lang="en-US" sz="2400" b="1" dirty="0" smtClean="0"/>
              <a:t>A</a:t>
            </a:r>
            <a:r>
              <a:rPr lang="en-US" sz="2400" b="1" dirty="0"/>
              <a:t>.</a:t>
            </a:r>
            <a:r>
              <a:rPr lang="en-US" sz="2400" dirty="0"/>
              <a:t> travelling by boat	</a:t>
            </a:r>
            <a:r>
              <a:rPr lang="en-US" sz="2400" b="1" dirty="0"/>
              <a:t>B.</a:t>
            </a:r>
            <a:r>
              <a:rPr lang="en-US" sz="2400" dirty="0"/>
              <a:t> </a:t>
            </a:r>
            <a:r>
              <a:rPr lang="en-US" sz="2400" dirty="0" smtClean="0"/>
              <a:t>surfing  </a:t>
            </a:r>
            <a:r>
              <a:rPr lang="en-US" sz="2400" b="1" dirty="0" smtClean="0"/>
              <a:t>C</a:t>
            </a:r>
            <a:r>
              <a:rPr lang="en-US" sz="2400" b="1" dirty="0"/>
              <a:t>.</a:t>
            </a:r>
            <a:r>
              <a:rPr lang="en-US" sz="2400" dirty="0"/>
              <a:t> </a:t>
            </a:r>
            <a:r>
              <a:rPr lang="en-US" sz="2400" dirty="0" smtClean="0"/>
              <a:t>swimming</a:t>
            </a:r>
            <a:r>
              <a:rPr lang="en-US" sz="2400" dirty="0"/>
              <a:t> </a:t>
            </a:r>
            <a:r>
              <a:rPr lang="en-US" sz="2400" dirty="0" smtClean="0"/>
              <a:t> </a:t>
            </a:r>
            <a:r>
              <a:rPr lang="en-US" sz="2400" b="1" dirty="0" smtClean="0"/>
              <a:t>D</a:t>
            </a:r>
            <a:r>
              <a:rPr lang="en-US" sz="2400" b="1" dirty="0" smtClean="0"/>
              <a:t>.</a:t>
            </a:r>
            <a:r>
              <a:rPr lang="en-US" sz="2400" dirty="0" smtClean="0"/>
              <a:t> </a:t>
            </a:r>
            <a:r>
              <a:rPr lang="en-US" sz="2400" dirty="0"/>
              <a:t>moving on land</a:t>
            </a:r>
          </a:p>
          <a:p>
            <a:r>
              <a:rPr lang="en-US" sz="2400" b="1" dirty="0" smtClean="0"/>
              <a:t/>
            </a:r>
            <a:br>
              <a:rPr lang="en-US" sz="2400" b="1" dirty="0" smtClean="0"/>
            </a:br>
            <a:endParaRPr lang="en-US" sz="2400" dirty="0"/>
          </a:p>
          <a:p>
            <a:r>
              <a:rPr lang="en-US" sz="2400" b="1" i="1" dirty="0" err="1"/>
              <a:t>Từ</a:t>
            </a:r>
            <a:r>
              <a:rPr lang="en-US" sz="2400" b="1" i="1" dirty="0"/>
              <a:t> “cruising” </a:t>
            </a:r>
            <a:r>
              <a:rPr lang="en-US" sz="2400" b="1" i="1" dirty="0" err="1"/>
              <a:t>trong</a:t>
            </a:r>
            <a:r>
              <a:rPr lang="en-US" sz="2400" b="1" i="1" dirty="0"/>
              <a:t> </a:t>
            </a:r>
            <a:r>
              <a:rPr lang="en-US" sz="2400" b="1" i="1" dirty="0" err="1"/>
              <a:t>đoạn</a:t>
            </a:r>
            <a:r>
              <a:rPr lang="en-US" sz="2400" b="1" i="1" dirty="0"/>
              <a:t> 4 </a:t>
            </a:r>
            <a:r>
              <a:rPr lang="en-US" sz="2400" b="1" i="1" dirty="0" err="1"/>
              <a:t>có</a:t>
            </a:r>
            <a:r>
              <a:rPr lang="en-US" sz="2400" b="1" i="1" dirty="0"/>
              <a:t> </a:t>
            </a:r>
            <a:r>
              <a:rPr lang="en-US" sz="2400" b="1" i="1" dirty="0" err="1"/>
              <a:t>nghĩa</a:t>
            </a:r>
            <a:r>
              <a:rPr lang="en-US" sz="2400" b="1" i="1" dirty="0"/>
              <a:t>:</a:t>
            </a:r>
            <a:r>
              <a:rPr lang="en-US" sz="2400" dirty="0"/>
              <a:t/>
            </a:r>
            <a:br>
              <a:rPr lang="en-US" sz="2400" dirty="0"/>
            </a:br>
            <a:r>
              <a:rPr lang="en-US" sz="2400" dirty="0"/>
              <a:t>A. di </a:t>
            </a:r>
            <a:r>
              <a:rPr lang="en-US" sz="2400" dirty="0" err="1"/>
              <a:t>chuyển</a:t>
            </a:r>
            <a:r>
              <a:rPr lang="en-US" sz="2400" dirty="0"/>
              <a:t> </a:t>
            </a:r>
            <a:r>
              <a:rPr lang="en-US" sz="2400" dirty="0" err="1"/>
              <a:t>bằng</a:t>
            </a:r>
            <a:r>
              <a:rPr lang="en-US" sz="2400" dirty="0"/>
              <a:t> </a:t>
            </a:r>
            <a:r>
              <a:rPr lang="en-US" sz="2400" dirty="0" err="1"/>
              <a:t>thuyền</a:t>
            </a:r>
            <a:r>
              <a:rPr lang="en-US" sz="2400" dirty="0"/>
              <a:t>		B. </a:t>
            </a:r>
            <a:r>
              <a:rPr lang="en-US" sz="2400" dirty="0" err="1"/>
              <a:t>lướt</a:t>
            </a:r>
            <a:r>
              <a:rPr lang="en-US" sz="2400" dirty="0"/>
              <a:t> song</a:t>
            </a:r>
            <a:br>
              <a:rPr lang="en-US" sz="2400" dirty="0"/>
            </a:br>
            <a:r>
              <a:rPr lang="en-US" sz="2400" dirty="0"/>
              <a:t>C. </a:t>
            </a:r>
            <a:r>
              <a:rPr lang="en-US" sz="2400" dirty="0" err="1"/>
              <a:t>bơi</a:t>
            </a:r>
            <a:r>
              <a:rPr lang="en-US" sz="2400" dirty="0"/>
              <a:t>		D. di </a:t>
            </a:r>
            <a:r>
              <a:rPr lang="en-US" sz="2400" dirty="0" err="1"/>
              <a:t>chuyển</a:t>
            </a:r>
            <a:r>
              <a:rPr lang="en-US" sz="2400" dirty="0"/>
              <a:t> </a:t>
            </a:r>
            <a:r>
              <a:rPr lang="en-US" sz="2400" dirty="0" err="1"/>
              <a:t>trên</a:t>
            </a:r>
            <a:r>
              <a:rPr lang="en-US" sz="2400" dirty="0"/>
              <a:t> </a:t>
            </a:r>
            <a:r>
              <a:rPr lang="en-US" sz="2400" dirty="0" err="1"/>
              <a:t>cạn</a:t>
            </a:r>
            <a:r>
              <a:rPr lang="en-US" sz="2400" dirty="0"/>
              <a:t/>
            </a:r>
            <a:br>
              <a:rPr lang="en-US" sz="2400" dirty="0"/>
            </a:br>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ngữ</a:t>
            </a:r>
            <a:r>
              <a:rPr lang="en-US" sz="2400" b="1" dirty="0"/>
              <a:t> </a:t>
            </a:r>
            <a:r>
              <a:rPr lang="en-US" sz="2400" b="1" dirty="0" err="1"/>
              <a:t>cảnh</a:t>
            </a:r>
            <a:r>
              <a:rPr lang="en-US" sz="2400" b="1" dirty="0"/>
              <a:t> </a:t>
            </a:r>
            <a:r>
              <a:rPr lang="en-US" sz="2400" b="1" dirty="0" err="1"/>
              <a:t>trong</a:t>
            </a:r>
            <a:r>
              <a:rPr lang="en-US" sz="2400" b="1" dirty="0"/>
              <a:t> </a:t>
            </a:r>
            <a:r>
              <a:rPr lang="en-US" sz="2400" b="1" dirty="0" err="1"/>
              <a:t>câu</a:t>
            </a:r>
            <a:r>
              <a:rPr lang="en-US" sz="2400" b="1" dirty="0"/>
              <a:t>:</a:t>
            </a:r>
            <a:r>
              <a:rPr lang="en-US" sz="2400" dirty="0"/>
              <a:t/>
            </a:r>
            <a:br>
              <a:rPr lang="en-US" sz="2400" dirty="0"/>
            </a:br>
            <a:r>
              <a:rPr lang="en-US" sz="2400" dirty="0"/>
              <a:t>Finally, if you fancy a complete break from the stresses of everyday </a:t>
            </a:r>
            <a:r>
              <a:rPr lang="en-US" sz="2400" dirty="0" err="1"/>
              <a:t>life,you</a:t>
            </a:r>
            <a:r>
              <a:rPr lang="en-US" sz="2400" dirty="0"/>
              <a:t> could hire a boat and spend a few days cruising along the river of the famous Norfolk Broads National Park.</a:t>
            </a:r>
            <a:br>
              <a:rPr lang="en-US" sz="2400" dirty="0"/>
            </a:br>
            <a:r>
              <a:rPr lang="en-US" sz="2400" i="1" dirty="0"/>
              <a:t>(</a:t>
            </a:r>
            <a:r>
              <a:rPr lang="en-US" sz="2400" i="1" dirty="0" err="1"/>
              <a:t>Cuối</a:t>
            </a:r>
            <a:r>
              <a:rPr lang="en-US" sz="2400" i="1" dirty="0"/>
              <a:t> </a:t>
            </a:r>
            <a:r>
              <a:rPr lang="en-US" sz="2400" i="1" dirty="0" err="1"/>
              <a:t>cùng</a:t>
            </a:r>
            <a:r>
              <a:rPr lang="en-US" sz="2400" i="1" dirty="0"/>
              <a:t>, </a:t>
            </a:r>
            <a:r>
              <a:rPr lang="en-US" sz="2400" i="1" dirty="0" err="1"/>
              <a:t>nếu</a:t>
            </a:r>
            <a:r>
              <a:rPr lang="en-US" sz="2400" i="1" dirty="0"/>
              <a:t> </a:t>
            </a:r>
            <a:r>
              <a:rPr lang="en-US" sz="2400" i="1" dirty="0" err="1"/>
              <a:t>bạn</a:t>
            </a:r>
            <a:r>
              <a:rPr lang="en-US" sz="2400" i="1" dirty="0"/>
              <a:t> </a:t>
            </a:r>
            <a:r>
              <a:rPr lang="en-US" sz="2400" i="1" dirty="0" err="1"/>
              <a:t>thích</a:t>
            </a:r>
            <a:r>
              <a:rPr lang="en-US" sz="2400" i="1" dirty="0"/>
              <a:t> </a:t>
            </a:r>
            <a:r>
              <a:rPr lang="en-US" sz="2400" i="1" dirty="0" err="1"/>
              <a:t>nghỉ</a:t>
            </a:r>
            <a:r>
              <a:rPr lang="en-US" sz="2400" i="1" dirty="0"/>
              <a:t> </a:t>
            </a:r>
            <a:r>
              <a:rPr lang="en-US" sz="2400" i="1" dirty="0" err="1"/>
              <a:t>ngơi</a:t>
            </a:r>
            <a:r>
              <a:rPr lang="en-US" sz="2400" i="1" dirty="0"/>
              <a:t> </a:t>
            </a:r>
            <a:r>
              <a:rPr lang="en-US" sz="2400" i="1" dirty="0" err="1"/>
              <a:t>hoàn</a:t>
            </a:r>
            <a:r>
              <a:rPr lang="en-US" sz="2400" i="1" dirty="0"/>
              <a:t> </a:t>
            </a:r>
            <a:r>
              <a:rPr lang="en-US" sz="2400" i="1" dirty="0" err="1"/>
              <a:t>toàn</a:t>
            </a:r>
            <a:r>
              <a:rPr lang="en-US" sz="2400" i="1" dirty="0"/>
              <a:t> </a:t>
            </a:r>
            <a:r>
              <a:rPr lang="en-US" sz="2400" i="1" dirty="0" err="1"/>
              <a:t>khỏi</a:t>
            </a:r>
            <a:r>
              <a:rPr lang="en-US" sz="2400" i="1" dirty="0"/>
              <a:t> </a:t>
            </a:r>
            <a:r>
              <a:rPr lang="en-US" sz="2400" i="1" dirty="0" err="1"/>
              <a:t>những</a:t>
            </a:r>
            <a:r>
              <a:rPr lang="en-US" sz="2400" i="1" dirty="0"/>
              <a:t> </a:t>
            </a:r>
            <a:r>
              <a:rPr lang="en-US" sz="2400" i="1" dirty="0" err="1"/>
              <a:t>căng</a:t>
            </a:r>
            <a:r>
              <a:rPr lang="en-US" sz="2400" i="1" dirty="0"/>
              <a:t> </a:t>
            </a:r>
            <a:r>
              <a:rPr lang="en-US" sz="2400" i="1" dirty="0" err="1"/>
              <a:t>thẳng</a:t>
            </a:r>
            <a:r>
              <a:rPr lang="en-US" sz="2400" i="1" dirty="0"/>
              <a:t> </a:t>
            </a:r>
            <a:r>
              <a:rPr lang="en-US" sz="2400" i="1" dirty="0" err="1"/>
              <a:t>của</a:t>
            </a:r>
            <a:r>
              <a:rPr lang="en-US" sz="2400" i="1" dirty="0"/>
              <a:t> </a:t>
            </a:r>
            <a:r>
              <a:rPr lang="en-US" sz="2400" i="1" dirty="0" err="1"/>
              <a:t>cuộc</a:t>
            </a:r>
            <a:r>
              <a:rPr lang="en-US" sz="2400" i="1" dirty="0"/>
              <a:t> </a:t>
            </a:r>
            <a:r>
              <a:rPr lang="en-US" sz="2400" i="1" dirty="0" err="1"/>
              <a:t>sống</a:t>
            </a:r>
            <a:r>
              <a:rPr lang="en-US" sz="2400" i="1" dirty="0"/>
              <a:t> </a:t>
            </a:r>
            <a:r>
              <a:rPr lang="en-US" sz="2400" i="1" dirty="0" err="1"/>
              <a:t>hàng</a:t>
            </a:r>
            <a:r>
              <a:rPr lang="en-US" sz="2400" i="1" dirty="0"/>
              <a:t> </a:t>
            </a:r>
            <a:r>
              <a:rPr lang="en-US" sz="2400" i="1" dirty="0" err="1"/>
              <a:t>ngày</a:t>
            </a:r>
            <a:r>
              <a:rPr lang="en-US" sz="2400" i="1" dirty="0"/>
              <a:t>, </a:t>
            </a:r>
            <a:r>
              <a:rPr lang="en-US" sz="2400" i="1" dirty="0" err="1"/>
              <a:t>bạn</a:t>
            </a:r>
            <a:r>
              <a:rPr lang="en-US" sz="2400" i="1" dirty="0"/>
              <a:t> </a:t>
            </a:r>
            <a:r>
              <a:rPr lang="en-US" sz="2400" i="1" dirty="0" err="1"/>
              <a:t>có</a:t>
            </a:r>
            <a:r>
              <a:rPr lang="en-US" sz="2400" i="1" dirty="0"/>
              <a:t> </a:t>
            </a:r>
            <a:r>
              <a:rPr lang="en-US" sz="2400" i="1" dirty="0" err="1"/>
              <a:t>thể</a:t>
            </a:r>
            <a:r>
              <a:rPr lang="en-US" sz="2400" i="1" dirty="0"/>
              <a:t> </a:t>
            </a:r>
            <a:r>
              <a:rPr lang="en-US" sz="2400" i="1" dirty="0" err="1"/>
              <a:t>thuê</a:t>
            </a:r>
            <a:r>
              <a:rPr lang="en-US" sz="2400" i="1" dirty="0"/>
              <a:t> </a:t>
            </a:r>
            <a:r>
              <a:rPr lang="en-US" sz="2400" i="1" dirty="0" err="1"/>
              <a:t>một</a:t>
            </a:r>
            <a:r>
              <a:rPr lang="en-US" sz="2400" i="1" dirty="0"/>
              <a:t> </a:t>
            </a:r>
            <a:r>
              <a:rPr lang="en-US" sz="2400" i="1" dirty="0" err="1"/>
              <a:t>chiếc</a:t>
            </a:r>
            <a:r>
              <a:rPr lang="en-US" sz="2400" i="1" dirty="0"/>
              <a:t> </a:t>
            </a:r>
            <a:r>
              <a:rPr lang="en-US" sz="2400" i="1" dirty="0" err="1"/>
              <a:t>thuyền</a:t>
            </a:r>
            <a:r>
              <a:rPr lang="en-US" sz="2400" i="1" dirty="0"/>
              <a:t> </a:t>
            </a:r>
            <a:r>
              <a:rPr lang="en-US" sz="2400" i="1" dirty="0" err="1"/>
              <a:t>và</a:t>
            </a:r>
            <a:r>
              <a:rPr lang="en-US" sz="2400" i="1" dirty="0"/>
              <a:t> </a:t>
            </a:r>
            <a:r>
              <a:rPr lang="en-US" sz="2400" i="1" dirty="0" err="1"/>
              <a:t>dành</a:t>
            </a:r>
            <a:r>
              <a:rPr lang="en-US" sz="2400" i="1" dirty="0"/>
              <a:t> </a:t>
            </a:r>
            <a:r>
              <a:rPr lang="en-US" sz="2400" i="1" dirty="0" err="1"/>
              <a:t>vài</a:t>
            </a:r>
            <a:r>
              <a:rPr lang="en-US" sz="2400" i="1" dirty="0"/>
              <a:t> </a:t>
            </a:r>
            <a:r>
              <a:rPr lang="en-US" sz="2400" i="1" dirty="0" err="1"/>
              <a:t>ngày</a:t>
            </a:r>
            <a:r>
              <a:rPr lang="en-US" sz="2400" i="1" dirty="0"/>
              <a:t> </a:t>
            </a:r>
            <a:r>
              <a:rPr lang="en-US" sz="2400" i="1" dirty="0" err="1"/>
              <a:t>để</a:t>
            </a:r>
            <a:r>
              <a:rPr lang="en-US" sz="2400" i="1" dirty="0"/>
              <a:t> </a:t>
            </a:r>
            <a:r>
              <a:rPr lang="en-US" sz="2400" i="1" dirty="0" err="1"/>
              <a:t>đi</a:t>
            </a:r>
            <a:r>
              <a:rPr lang="en-US" sz="2400" i="1" dirty="0"/>
              <a:t> </a:t>
            </a:r>
            <a:r>
              <a:rPr lang="en-US" sz="2400" i="1" dirty="0" err="1"/>
              <a:t>dọc</a:t>
            </a:r>
            <a:r>
              <a:rPr lang="en-US" sz="2400" i="1" dirty="0"/>
              <a:t> </a:t>
            </a:r>
            <a:r>
              <a:rPr lang="en-US" sz="2400" i="1" dirty="0" err="1"/>
              <a:t>theo</a:t>
            </a:r>
            <a:r>
              <a:rPr lang="en-US" sz="2400" i="1" dirty="0"/>
              <a:t> </a:t>
            </a:r>
            <a:r>
              <a:rPr lang="en-US" sz="2400" i="1" dirty="0" err="1"/>
              <a:t>dòng</a:t>
            </a:r>
            <a:r>
              <a:rPr lang="en-US" sz="2400" i="1" dirty="0"/>
              <a:t> </a:t>
            </a:r>
            <a:r>
              <a:rPr lang="en-US" sz="2400" i="1" dirty="0" err="1"/>
              <a:t>sông</a:t>
            </a:r>
            <a:r>
              <a:rPr lang="en-US" sz="2400" i="1" dirty="0"/>
              <a:t> </a:t>
            </a:r>
            <a:r>
              <a:rPr lang="en-US" sz="2400" i="1" dirty="0" err="1"/>
              <a:t>của</a:t>
            </a:r>
            <a:r>
              <a:rPr lang="en-US" sz="2400" i="1" dirty="0"/>
              <a:t> </a:t>
            </a:r>
            <a:r>
              <a:rPr lang="en-US" sz="2400" i="1" dirty="0" err="1"/>
              <a:t>Công</a:t>
            </a:r>
            <a:r>
              <a:rPr lang="en-US" sz="2400" i="1" dirty="0"/>
              <a:t> </a:t>
            </a:r>
            <a:r>
              <a:rPr lang="en-US" sz="2400" i="1" dirty="0" err="1"/>
              <a:t>viên</a:t>
            </a:r>
            <a:r>
              <a:rPr lang="en-US" sz="2400" i="1" dirty="0"/>
              <a:t> </a:t>
            </a:r>
            <a:r>
              <a:rPr lang="en-US" sz="2400" i="1" dirty="0" err="1"/>
              <a:t>Quốc</a:t>
            </a:r>
            <a:r>
              <a:rPr lang="en-US" sz="2400" i="1" dirty="0"/>
              <a:t> </a:t>
            </a:r>
            <a:r>
              <a:rPr lang="en-US" sz="2400" i="1" dirty="0" err="1"/>
              <a:t>gia</a:t>
            </a:r>
            <a:r>
              <a:rPr lang="en-US" sz="2400" i="1" dirty="0"/>
              <a:t> </a:t>
            </a:r>
            <a:r>
              <a:rPr lang="en-US" sz="2400" i="1" dirty="0" err="1"/>
              <a:t>nổi</a:t>
            </a:r>
            <a:r>
              <a:rPr lang="en-US" sz="2400" i="1" dirty="0"/>
              <a:t> </a:t>
            </a:r>
            <a:r>
              <a:rPr lang="en-US" sz="2400" i="1" dirty="0" err="1"/>
              <a:t>tiếng</a:t>
            </a:r>
            <a:r>
              <a:rPr lang="en-US" sz="2400" i="1" dirty="0"/>
              <a:t> Norfolk Broads.)</a:t>
            </a:r>
            <a:r>
              <a:rPr lang="en-US" sz="2400" dirty="0"/>
              <a:t/>
            </a:r>
            <a:br>
              <a:rPr lang="en-US" sz="2400" dirty="0"/>
            </a:br>
            <a:r>
              <a:rPr lang="en-US" sz="2400" b="1" dirty="0" err="1"/>
              <a:t>Crusing</a:t>
            </a:r>
            <a:r>
              <a:rPr lang="en-US" sz="2400" b="1" dirty="0"/>
              <a:t> /ˈ</a:t>
            </a:r>
            <a:r>
              <a:rPr lang="en-US" sz="2400" b="1" dirty="0" err="1"/>
              <a:t>kruːzɪŋ</a:t>
            </a:r>
            <a:r>
              <a:rPr lang="en-US" sz="2400" b="1" dirty="0"/>
              <a:t>/: di </a:t>
            </a:r>
            <a:r>
              <a:rPr lang="en-US" sz="2400" b="1" dirty="0" err="1"/>
              <a:t>chuyển</a:t>
            </a:r>
            <a:r>
              <a:rPr lang="en-US" sz="2400" b="1" dirty="0"/>
              <a:t> </a:t>
            </a:r>
            <a:r>
              <a:rPr lang="en-US" sz="2400" b="1" dirty="0" err="1"/>
              <a:t>bằng</a:t>
            </a:r>
            <a:r>
              <a:rPr lang="en-US" sz="2400" b="1" dirty="0"/>
              <a:t> </a:t>
            </a:r>
            <a:r>
              <a:rPr lang="en-US" sz="2400" b="1" dirty="0" err="1"/>
              <a:t>thuyền</a:t>
            </a:r>
            <a:r>
              <a:rPr lang="en-US" sz="2400" b="1" dirty="0"/>
              <a:t> ~ travelling by boat</a:t>
            </a:r>
            <a:endParaRPr lang="en-US" sz="2400" dirty="0"/>
          </a:p>
          <a:p>
            <a:endParaRPr lang="en-US" sz="2400" dirty="0"/>
          </a:p>
        </p:txBody>
      </p:sp>
      <p:sp>
        <p:nvSpPr>
          <p:cNvPr id="3" name="Oval 2"/>
          <p:cNvSpPr/>
          <p:nvPr/>
        </p:nvSpPr>
        <p:spPr>
          <a:xfrm>
            <a:off x="3048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223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915400" cy="7109639"/>
          </a:xfrm>
          <a:prstGeom prst="rect">
            <a:avLst/>
          </a:prstGeom>
          <a:noFill/>
        </p:spPr>
        <p:txBody>
          <a:bodyPr wrap="square" rtlCol="0">
            <a:spAutoFit/>
          </a:bodyPr>
          <a:lstStyle/>
          <a:p>
            <a:r>
              <a:rPr lang="en-US" sz="2400" b="1" dirty="0"/>
              <a:t>Question 43:</a:t>
            </a:r>
            <a:r>
              <a:rPr lang="en-US" sz="2400" dirty="0"/>
              <a:t> According to the passage, where is the Sainsbury Centre for Visual Arts located?</a:t>
            </a:r>
          </a:p>
          <a:p>
            <a:r>
              <a:rPr lang="en-US" sz="2400" b="1" dirty="0"/>
              <a:t>	A.</a:t>
            </a:r>
            <a:r>
              <a:rPr lang="en-US" sz="2400" dirty="0"/>
              <a:t> In a new professional theatre on the River Wensum</a:t>
            </a:r>
          </a:p>
          <a:p>
            <a:r>
              <a:rPr lang="en-US" sz="2400" b="1" dirty="0"/>
              <a:t>	B.</a:t>
            </a:r>
            <a:r>
              <a:rPr lang="en-US" sz="2400" dirty="0"/>
              <a:t> In the Norfolk Broads National Park</a:t>
            </a:r>
          </a:p>
          <a:p>
            <a:r>
              <a:rPr lang="en-US" sz="2400" b="1" dirty="0"/>
              <a:t>	C.</a:t>
            </a:r>
            <a:r>
              <a:rPr lang="en-US" sz="2400" dirty="0"/>
              <a:t> In an </a:t>
            </a:r>
            <a:r>
              <a:rPr lang="en-US" sz="2400" dirty="0" err="1"/>
              <a:t>intertional</a:t>
            </a:r>
            <a:r>
              <a:rPr lang="en-US" sz="2400" dirty="0"/>
              <a:t> art museum</a:t>
            </a:r>
          </a:p>
          <a:p>
            <a:r>
              <a:rPr lang="en-US" sz="2400" b="1" dirty="0"/>
              <a:t>	D.</a:t>
            </a:r>
            <a:r>
              <a:rPr lang="en-US" sz="2400" dirty="0"/>
              <a:t> In a building at the University of East Anglia</a:t>
            </a:r>
          </a:p>
          <a:p>
            <a:endParaRPr lang="en-US" sz="2400" b="1" dirty="0" smtClean="0"/>
          </a:p>
          <a:p>
            <a:r>
              <a:rPr lang="en-US" sz="2400" b="1" dirty="0" smtClean="0"/>
              <a:t>Theo </a:t>
            </a:r>
            <a:r>
              <a:rPr lang="en-US" sz="2400" b="1" dirty="0" err="1"/>
              <a:t>đoạn</a:t>
            </a:r>
            <a:r>
              <a:rPr lang="en-US" sz="2400" b="1" dirty="0"/>
              <a:t> </a:t>
            </a:r>
            <a:r>
              <a:rPr lang="en-US" sz="2400" b="1" dirty="0" err="1"/>
              <a:t>văn</a:t>
            </a:r>
            <a:r>
              <a:rPr lang="en-US" sz="2400" b="1" dirty="0"/>
              <a:t>, </a:t>
            </a:r>
            <a:r>
              <a:rPr lang="en-US" sz="2400" b="1" dirty="0" err="1"/>
              <a:t>Trung</a:t>
            </a:r>
            <a:r>
              <a:rPr lang="en-US" sz="2400" b="1" dirty="0"/>
              <a:t> </a:t>
            </a:r>
            <a:r>
              <a:rPr lang="en-US" sz="2400" b="1" dirty="0" err="1"/>
              <a:t>tâm</a:t>
            </a:r>
            <a:r>
              <a:rPr lang="en-US" sz="2400" b="1" dirty="0"/>
              <a:t> </a:t>
            </a:r>
            <a:r>
              <a:rPr lang="en-US" sz="2400" b="1" dirty="0" err="1"/>
              <a:t>nghệ</a:t>
            </a:r>
            <a:r>
              <a:rPr lang="en-US" sz="2400" b="1" dirty="0"/>
              <a:t> </a:t>
            </a:r>
            <a:r>
              <a:rPr lang="en-US" sz="2400" b="1" dirty="0" err="1"/>
              <a:t>thuật</a:t>
            </a:r>
            <a:r>
              <a:rPr lang="en-US" sz="2400" b="1" dirty="0"/>
              <a:t> </a:t>
            </a:r>
            <a:r>
              <a:rPr lang="en-US" sz="2400" b="1" dirty="0" err="1"/>
              <a:t>thị</a:t>
            </a:r>
            <a:r>
              <a:rPr lang="en-US" sz="2400" b="1" dirty="0"/>
              <a:t> </a:t>
            </a:r>
            <a:r>
              <a:rPr lang="en-US" sz="2400" b="1" dirty="0" err="1"/>
              <a:t>giác</a:t>
            </a:r>
            <a:r>
              <a:rPr lang="en-US" sz="2400" b="1" dirty="0"/>
              <a:t> Sainsbury </a:t>
            </a:r>
            <a:r>
              <a:rPr lang="en-US" sz="2400" b="1" dirty="0" err="1"/>
              <a:t>nằm</a:t>
            </a:r>
            <a:r>
              <a:rPr lang="en-US" sz="2400" b="1" dirty="0"/>
              <a:t> ở </a:t>
            </a:r>
            <a:r>
              <a:rPr lang="en-US" sz="2400" b="1" dirty="0" err="1"/>
              <a:t>đâu</a:t>
            </a:r>
            <a:r>
              <a:rPr lang="en-US" sz="2400" b="1" dirty="0"/>
              <a:t>?</a:t>
            </a:r>
            <a:r>
              <a:rPr lang="en-US" sz="2400" dirty="0"/>
              <a:t/>
            </a:r>
            <a:br>
              <a:rPr lang="en-US" sz="2400" dirty="0"/>
            </a:br>
            <a:r>
              <a:rPr lang="en-US" sz="2400" dirty="0"/>
              <a:t>A. </a:t>
            </a:r>
            <a:r>
              <a:rPr lang="en-US" sz="2400" dirty="0" err="1"/>
              <a:t>Trong</a:t>
            </a:r>
            <a:r>
              <a:rPr lang="en-US" sz="2400" dirty="0"/>
              <a:t> </a:t>
            </a:r>
            <a:r>
              <a:rPr lang="en-US" sz="2400" dirty="0" err="1"/>
              <a:t>một</a:t>
            </a:r>
            <a:r>
              <a:rPr lang="en-US" sz="2400" dirty="0"/>
              <a:t> </a:t>
            </a:r>
            <a:r>
              <a:rPr lang="en-US" sz="2400" dirty="0" err="1"/>
              <a:t>nhà</a:t>
            </a:r>
            <a:r>
              <a:rPr lang="en-US" sz="2400" dirty="0"/>
              <a:t> </a:t>
            </a:r>
            <a:r>
              <a:rPr lang="en-US" sz="2400" dirty="0" err="1"/>
              <a:t>hát</a:t>
            </a:r>
            <a:r>
              <a:rPr lang="en-US" sz="2400" dirty="0"/>
              <a:t> </a:t>
            </a:r>
            <a:r>
              <a:rPr lang="en-US" sz="2400" dirty="0" err="1"/>
              <a:t>chuyên</a:t>
            </a:r>
            <a:r>
              <a:rPr lang="en-US" sz="2400" dirty="0"/>
              <a:t> </a:t>
            </a:r>
            <a:r>
              <a:rPr lang="en-US" sz="2400" dirty="0" err="1"/>
              <a:t>nghiệp</a:t>
            </a:r>
            <a:r>
              <a:rPr lang="en-US" sz="2400" dirty="0"/>
              <a:t> </a:t>
            </a:r>
            <a:r>
              <a:rPr lang="en-US" sz="2400" dirty="0" err="1"/>
              <a:t>mới</a:t>
            </a:r>
            <a:r>
              <a:rPr lang="en-US" sz="2400" dirty="0"/>
              <a:t> </a:t>
            </a:r>
            <a:r>
              <a:rPr lang="en-US" sz="2400" dirty="0" err="1"/>
              <a:t>trên</a:t>
            </a:r>
            <a:r>
              <a:rPr lang="en-US" sz="2400" dirty="0"/>
              <a:t> </a:t>
            </a:r>
            <a:r>
              <a:rPr lang="en-US" sz="2400" dirty="0" err="1"/>
              <a:t>sông</a:t>
            </a:r>
            <a:r>
              <a:rPr lang="en-US" sz="2400" dirty="0"/>
              <a:t> Wensum</a:t>
            </a:r>
            <a:br>
              <a:rPr lang="en-US" sz="2400" dirty="0"/>
            </a:br>
            <a:r>
              <a:rPr lang="en-US" sz="2400" dirty="0"/>
              <a:t>B. </a:t>
            </a:r>
            <a:r>
              <a:rPr lang="en-US" sz="2400" dirty="0" err="1"/>
              <a:t>Trong</a:t>
            </a:r>
            <a:r>
              <a:rPr lang="en-US" sz="2400" dirty="0"/>
              <a:t> </a:t>
            </a:r>
            <a:r>
              <a:rPr lang="en-US" sz="2400" dirty="0" err="1"/>
              <a:t>Công</a:t>
            </a:r>
            <a:r>
              <a:rPr lang="en-US" sz="2400" dirty="0"/>
              <a:t> </a:t>
            </a:r>
            <a:r>
              <a:rPr lang="en-US" sz="2400" dirty="0" err="1"/>
              <a:t>viên</a:t>
            </a:r>
            <a:r>
              <a:rPr lang="en-US" sz="2400" dirty="0"/>
              <a:t> </a:t>
            </a:r>
            <a:r>
              <a:rPr lang="en-US" sz="2400" dirty="0" err="1"/>
              <a:t>Quốc</a:t>
            </a:r>
            <a:r>
              <a:rPr lang="en-US" sz="2400" dirty="0"/>
              <a:t> </a:t>
            </a:r>
            <a:r>
              <a:rPr lang="en-US" sz="2400" dirty="0" err="1"/>
              <a:t>gia</a:t>
            </a:r>
            <a:r>
              <a:rPr lang="en-US" sz="2400" dirty="0"/>
              <a:t> Norfolk Broads</a:t>
            </a:r>
            <a:br>
              <a:rPr lang="en-US" sz="2400" dirty="0"/>
            </a:br>
            <a:r>
              <a:rPr lang="en-US" sz="2400" dirty="0"/>
              <a:t>C. </a:t>
            </a:r>
            <a:r>
              <a:rPr lang="en-US" sz="2400" dirty="0" err="1"/>
              <a:t>Trong</a:t>
            </a:r>
            <a:r>
              <a:rPr lang="en-US" sz="2400" dirty="0"/>
              <a:t> </a:t>
            </a:r>
            <a:r>
              <a:rPr lang="en-US" sz="2400" dirty="0" err="1"/>
              <a:t>một</a:t>
            </a:r>
            <a:r>
              <a:rPr lang="en-US" sz="2400" dirty="0"/>
              <a:t> </a:t>
            </a:r>
            <a:r>
              <a:rPr lang="en-US" sz="2400" dirty="0" err="1"/>
              <a:t>bảo</a:t>
            </a:r>
            <a:r>
              <a:rPr lang="en-US" sz="2400" dirty="0"/>
              <a:t> </a:t>
            </a:r>
            <a:r>
              <a:rPr lang="en-US" sz="2400" dirty="0" err="1"/>
              <a:t>tàng</a:t>
            </a:r>
            <a:r>
              <a:rPr lang="en-US" sz="2400" dirty="0"/>
              <a:t> </a:t>
            </a:r>
            <a:r>
              <a:rPr lang="en-US" sz="2400" dirty="0" err="1"/>
              <a:t>nghệ</a:t>
            </a:r>
            <a:r>
              <a:rPr lang="en-US" sz="2400" dirty="0"/>
              <a:t> </a:t>
            </a:r>
            <a:r>
              <a:rPr lang="en-US" sz="2400" dirty="0" err="1"/>
              <a:t>thuật</a:t>
            </a:r>
            <a:r>
              <a:rPr lang="en-US" sz="2400" dirty="0"/>
              <a:t> </a:t>
            </a:r>
            <a:r>
              <a:rPr lang="en-US" sz="2400" dirty="0" err="1"/>
              <a:t>xen</a:t>
            </a:r>
            <a:r>
              <a:rPr lang="en-US" sz="2400" dirty="0"/>
              <a:t> </a:t>
            </a:r>
            <a:r>
              <a:rPr lang="en-US" sz="2400" dirty="0" err="1"/>
              <a:t>kẽ</a:t>
            </a:r>
            <a:r>
              <a:rPr lang="en-US" sz="2400" dirty="0"/>
              <a:t/>
            </a:r>
            <a:br>
              <a:rPr lang="en-US" sz="2400" dirty="0"/>
            </a:br>
            <a:r>
              <a:rPr lang="en-US" sz="2400" dirty="0"/>
              <a:t>D. </a:t>
            </a:r>
            <a:r>
              <a:rPr lang="en-US" sz="2400" dirty="0" err="1"/>
              <a:t>Trong</a:t>
            </a:r>
            <a:r>
              <a:rPr lang="en-US" sz="2400" dirty="0"/>
              <a:t> </a:t>
            </a:r>
            <a:r>
              <a:rPr lang="en-US" sz="2400" dirty="0" err="1"/>
              <a:t>một</a:t>
            </a:r>
            <a:r>
              <a:rPr lang="en-US" sz="2400" dirty="0"/>
              <a:t> </a:t>
            </a:r>
            <a:r>
              <a:rPr lang="en-US" sz="2400" dirty="0" err="1"/>
              <a:t>tòa</a:t>
            </a:r>
            <a:r>
              <a:rPr lang="en-US" sz="2400" dirty="0"/>
              <a:t> </a:t>
            </a:r>
            <a:r>
              <a:rPr lang="en-US" sz="2400" dirty="0" err="1"/>
              <a:t>nhà</a:t>
            </a:r>
            <a:r>
              <a:rPr lang="en-US" sz="2400" dirty="0"/>
              <a:t> </a:t>
            </a:r>
            <a:r>
              <a:rPr lang="en-US" sz="2400" dirty="0" err="1"/>
              <a:t>tại</a:t>
            </a:r>
            <a:r>
              <a:rPr lang="en-US" sz="2400" dirty="0"/>
              <a:t> </a:t>
            </a:r>
            <a:r>
              <a:rPr lang="en-US" sz="2400" dirty="0" err="1"/>
              <a:t>Đại</a:t>
            </a:r>
            <a:r>
              <a:rPr lang="en-US" sz="2400" dirty="0"/>
              <a:t> </a:t>
            </a:r>
            <a:r>
              <a:rPr lang="en-US" sz="2400" dirty="0" err="1"/>
              <a:t>học</a:t>
            </a:r>
            <a:r>
              <a:rPr lang="en-US" sz="2400" dirty="0"/>
              <a:t> East Anglia</a:t>
            </a:r>
            <a:br>
              <a:rPr lang="en-US" sz="2400" dirty="0"/>
            </a:br>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thông</a:t>
            </a:r>
            <a:r>
              <a:rPr lang="en-US" sz="2400" b="1" dirty="0"/>
              <a:t> tin:</a:t>
            </a:r>
            <a:r>
              <a:rPr lang="en-US" sz="2400" dirty="0"/>
              <a:t/>
            </a:r>
            <a:br>
              <a:rPr lang="en-US" sz="2400" dirty="0"/>
            </a:br>
            <a:r>
              <a:rPr lang="en-US" sz="2400" dirty="0"/>
              <a:t>Norwich is the capital of East Anglia, an area on the east coast of England which is famous for its natural beauty and impressive architecture.</a:t>
            </a:r>
            <a:br>
              <a:rPr lang="en-US" sz="2400" dirty="0"/>
            </a:br>
            <a:r>
              <a:rPr lang="en-US" sz="2400" i="1" dirty="0"/>
              <a:t>(Norwich </a:t>
            </a:r>
            <a:r>
              <a:rPr lang="en-US" sz="2400" i="1" dirty="0" err="1"/>
              <a:t>là</a:t>
            </a:r>
            <a:r>
              <a:rPr lang="en-US" sz="2400" i="1" dirty="0"/>
              <a:t> </a:t>
            </a:r>
            <a:r>
              <a:rPr lang="en-US" sz="2400" i="1" dirty="0" err="1"/>
              <a:t>thủ</a:t>
            </a:r>
            <a:r>
              <a:rPr lang="en-US" sz="2400" i="1" dirty="0"/>
              <a:t> </a:t>
            </a:r>
            <a:r>
              <a:rPr lang="en-US" sz="2400" i="1" dirty="0" err="1"/>
              <a:t>đô</a:t>
            </a:r>
            <a:r>
              <a:rPr lang="en-US" sz="2400" i="1" dirty="0"/>
              <a:t> </a:t>
            </a:r>
            <a:r>
              <a:rPr lang="en-US" sz="2400" i="1" dirty="0" err="1"/>
              <a:t>của</a:t>
            </a:r>
            <a:r>
              <a:rPr lang="en-US" sz="2400" i="1" dirty="0"/>
              <a:t> East Anglia, </a:t>
            </a:r>
            <a:r>
              <a:rPr lang="en-US" sz="2400" i="1" dirty="0" err="1"/>
              <a:t>một</a:t>
            </a:r>
            <a:r>
              <a:rPr lang="en-US" sz="2400" i="1" dirty="0"/>
              <a:t> </a:t>
            </a:r>
            <a:r>
              <a:rPr lang="en-US" sz="2400" i="1" dirty="0" err="1"/>
              <a:t>khu</a:t>
            </a:r>
            <a:r>
              <a:rPr lang="en-US" sz="2400" i="1" dirty="0"/>
              <a:t> </a:t>
            </a:r>
            <a:r>
              <a:rPr lang="en-US" sz="2400" i="1" dirty="0" err="1"/>
              <a:t>vực</a:t>
            </a:r>
            <a:r>
              <a:rPr lang="en-US" sz="2400" i="1" dirty="0"/>
              <a:t> </a:t>
            </a:r>
            <a:r>
              <a:rPr lang="en-US" sz="2400" i="1" dirty="0" err="1"/>
              <a:t>trên</a:t>
            </a:r>
            <a:r>
              <a:rPr lang="en-US" sz="2400" i="1" dirty="0"/>
              <a:t> </a:t>
            </a:r>
            <a:r>
              <a:rPr lang="en-US" sz="2400" i="1" dirty="0" err="1"/>
              <a:t>bờ</a:t>
            </a:r>
            <a:r>
              <a:rPr lang="en-US" sz="2400" i="1" dirty="0"/>
              <a:t> </a:t>
            </a:r>
            <a:r>
              <a:rPr lang="en-US" sz="2400" i="1" dirty="0" err="1"/>
              <a:t>biển</a:t>
            </a:r>
            <a:r>
              <a:rPr lang="en-US" sz="2400" i="1" dirty="0"/>
              <a:t> </a:t>
            </a:r>
            <a:r>
              <a:rPr lang="en-US" sz="2400" i="1" dirty="0" err="1"/>
              <a:t>phía</a:t>
            </a:r>
            <a:r>
              <a:rPr lang="en-US" sz="2400" i="1" dirty="0"/>
              <a:t> </a:t>
            </a:r>
            <a:r>
              <a:rPr lang="en-US" sz="2400" i="1" dirty="0" err="1"/>
              <a:t>đông</a:t>
            </a:r>
            <a:r>
              <a:rPr lang="en-US" sz="2400" i="1" dirty="0"/>
              <a:t> </a:t>
            </a:r>
            <a:r>
              <a:rPr lang="en-US" sz="2400" i="1" dirty="0" err="1"/>
              <a:t>nước</a:t>
            </a:r>
            <a:r>
              <a:rPr lang="en-US" sz="2400" i="1" dirty="0"/>
              <a:t> </a:t>
            </a:r>
            <a:r>
              <a:rPr lang="en-US" sz="2400" i="1" dirty="0" err="1"/>
              <a:t>Anh</a:t>
            </a:r>
            <a:r>
              <a:rPr lang="en-US" sz="2400" i="1" dirty="0"/>
              <a:t> </a:t>
            </a:r>
            <a:r>
              <a:rPr lang="en-US" sz="2400" i="1" dirty="0" err="1"/>
              <a:t>nổi</a:t>
            </a:r>
            <a:r>
              <a:rPr lang="en-US" sz="2400" i="1" dirty="0"/>
              <a:t> </a:t>
            </a:r>
            <a:r>
              <a:rPr lang="en-US" sz="2400" i="1" dirty="0" err="1"/>
              <a:t>tiếng</a:t>
            </a:r>
            <a:r>
              <a:rPr lang="en-US" sz="2400" i="1" dirty="0"/>
              <a:t> </a:t>
            </a:r>
            <a:r>
              <a:rPr lang="en-US" sz="2400" i="1" dirty="0" err="1"/>
              <a:t>với</a:t>
            </a:r>
            <a:r>
              <a:rPr lang="en-US" sz="2400" i="1" dirty="0"/>
              <a:t> </a:t>
            </a:r>
            <a:r>
              <a:rPr lang="en-US" sz="2400" i="1" dirty="0" err="1"/>
              <a:t>vẻ</a:t>
            </a:r>
            <a:r>
              <a:rPr lang="en-US" sz="2400" i="1" dirty="0"/>
              <a:t> </a:t>
            </a:r>
            <a:r>
              <a:rPr lang="en-US" sz="2400" i="1" dirty="0" err="1"/>
              <a:t>đẹp</a:t>
            </a:r>
            <a:r>
              <a:rPr lang="en-US" sz="2400" i="1" dirty="0"/>
              <a:t> </a:t>
            </a:r>
            <a:r>
              <a:rPr lang="en-US" sz="2400" i="1" dirty="0" err="1"/>
              <a:t>tự</a:t>
            </a:r>
            <a:r>
              <a:rPr lang="en-US" sz="2400" i="1" dirty="0"/>
              <a:t> </a:t>
            </a:r>
            <a:r>
              <a:rPr lang="en-US" sz="2400" i="1" dirty="0" err="1"/>
              <a:t>nhiên</a:t>
            </a:r>
            <a:r>
              <a:rPr lang="en-US" sz="2400" i="1" dirty="0"/>
              <a:t> </a:t>
            </a:r>
            <a:r>
              <a:rPr lang="en-US" sz="2400" i="1" dirty="0" err="1"/>
              <a:t>và</a:t>
            </a:r>
            <a:r>
              <a:rPr lang="en-US" sz="2400" i="1" dirty="0"/>
              <a:t> </a:t>
            </a:r>
            <a:r>
              <a:rPr lang="en-US" sz="2400" i="1" dirty="0" err="1"/>
              <a:t>kiến</a:t>
            </a:r>
            <a:r>
              <a:rPr lang="en-US" sz="2400" i="1" dirty="0"/>
              <a:t> </a:t>
            </a:r>
            <a:r>
              <a:rPr lang="en-US" sz="2400" i="1" dirty="0" err="1"/>
              <a:t>trúc</a:t>
            </a:r>
            <a:r>
              <a:rPr lang="en-US" sz="2400" i="1" dirty="0"/>
              <a:t> </a:t>
            </a:r>
            <a:r>
              <a:rPr lang="en-US" sz="2400" i="1" dirty="0" err="1"/>
              <a:t>ấn</a:t>
            </a:r>
            <a:r>
              <a:rPr lang="en-US" sz="2400" i="1" dirty="0"/>
              <a:t> </a:t>
            </a:r>
            <a:r>
              <a:rPr lang="en-US" sz="2400" i="1" dirty="0" err="1"/>
              <a:t>tượng</a:t>
            </a:r>
            <a:r>
              <a:rPr lang="en-US" sz="2400" i="1" dirty="0"/>
              <a:t>.)</a:t>
            </a:r>
            <a:endParaRPr lang="en-US" sz="2400" dirty="0"/>
          </a:p>
          <a:p>
            <a:endParaRPr lang="en-US" sz="2400" dirty="0"/>
          </a:p>
        </p:txBody>
      </p:sp>
      <p:sp>
        <p:nvSpPr>
          <p:cNvPr id="3" name="Oval 2"/>
          <p:cNvSpPr/>
          <p:nvPr/>
        </p:nvSpPr>
        <p:spPr>
          <a:xfrm>
            <a:off x="990600" y="1905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6977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7171194"/>
          </a:xfrm>
          <a:prstGeom prst="rect">
            <a:avLst/>
          </a:prstGeom>
          <a:noFill/>
        </p:spPr>
        <p:txBody>
          <a:bodyPr wrap="square" rtlCol="0">
            <a:spAutoFit/>
          </a:bodyPr>
          <a:lstStyle/>
          <a:p>
            <a:r>
              <a:rPr lang="en-US" sz="2000" b="1" dirty="0"/>
              <a:t>Question 44:</a:t>
            </a:r>
            <a:r>
              <a:rPr lang="en-US" sz="2000" dirty="0"/>
              <a:t> Which best serves as the title for the passage?</a:t>
            </a:r>
          </a:p>
          <a:p>
            <a:r>
              <a:rPr lang="en-US" sz="2000" b="1" dirty="0"/>
              <a:t>	A.</a:t>
            </a:r>
            <a:r>
              <a:rPr lang="en-US" sz="2000" dirty="0"/>
              <a:t> South Africa to </a:t>
            </a:r>
            <a:r>
              <a:rPr lang="en-US" sz="2000" dirty="0" err="1"/>
              <a:t>Succesfully</a:t>
            </a:r>
            <a:r>
              <a:rPr lang="en-US" sz="2000" dirty="0"/>
              <a:t> Desalinate Seawater</a:t>
            </a:r>
          </a:p>
          <a:p>
            <a:r>
              <a:rPr lang="en-US" sz="2000" b="1" dirty="0"/>
              <a:t>	B.</a:t>
            </a:r>
            <a:r>
              <a:rPr lang="en-US" sz="2000" dirty="0"/>
              <a:t> Drinkable Seawater – A Dream Turning Sour?</a:t>
            </a:r>
          </a:p>
          <a:p>
            <a:r>
              <a:rPr lang="en-US" sz="2000" b="1" dirty="0"/>
              <a:t>	C.</a:t>
            </a:r>
            <a:r>
              <a:rPr lang="en-US" sz="2000" dirty="0"/>
              <a:t> The United Nations to Address Local Water Situations</a:t>
            </a:r>
          </a:p>
          <a:p>
            <a:r>
              <a:rPr lang="en-US" sz="2000" b="1" dirty="0"/>
              <a:t>	D.</a:t>
            </a:r>
            <a:r>
              <a:rPr lang="en-US" sz="2000" dirty="0"/>
              <a:t> Tackling Water Problems: A Story from South Africa</a:t>
            </a:r>
          </a:p>
          <a:p>
            <a:endParaRPr lang="en-US" sz="2000" b="1" dirty="0" smtClean="0"/>
          </a:p>
          <a:p>
            <a:r>
              <a:rPr lang="en-US" sz="2000" b="1" i="1" dirty="0" err="1" smtClean="0"/>
              <a:t>Cái</a:t>
            </a:r>
            <a:r>
              <a:rPr lang="en-US" sz="2000" b="1" i="1" dirty="0" smtClean="0"/>
              <a:t> </a:t>
            </a:r>
            <a:r>
              <a:rPr lang="en-US" sz="2000" b="1" i="1" dirty="0" err="1"/>
              <a:t>nào</a:t>
            </a:r>
            <a:r>
              <a:rPr lang="en-US" sz="2000" b="1" i="1" dirty="0"/>
              <a:t> </a:t>
            </a:r>
            <a:r>
              <a:rPr lang="en-US" sz="2000" b="1" i="1" dirty="0" err="1"/>
              <a:t>được</a:t>
            </a:r>
            <a:r>
              <a:rPr lang="en-US" sz="2000" b="1" i="1" dirty="0"/>
              <a:t> </a:t>
            </a:r>
            <a:r>
              <a:rPr lang="en-US" sz="2000" b="1" i="1" dirty="0" err="1"/>
              <a:t>xem</a:t>
            </a:r>
            <a:r>
              <a:rPr lang="en-US" sz="2000" b="1" i="1" dirty="0"/>
              <a:t> </a:t>
            </a:r>
            <a:r>
              <a:rPr lang="en-US" sz="2000" b="1" i="1" dirty="0" err="1"/>
              <a:t>là</a:t>
            </a:r>
            <a:r>
              <a:rPr lang="en-US" sz="2000" b="1" i="1" dirty="0"/>
              <a:t> </a:t>
            </a:r>
            <a:r>
              <a:rPr lang="en-US" sz="2000" b="1" i="1" dirty="0" err="1"/>
              <a:t>tiêu</a:t>
            </a:r>
            <a:r>
              <a:rPr lang="en-US" sz="2000" b="1" i="1" dirty="0"/>
              <a:t> </a:t>
            </a:r>
            <a:r>
              <a:rPr lang="en-US" sz="2000" b="1" i="1" dirty="0" err="1"/>
              <a:t>đề</a:t>
            </a:r>
            <a:r>
              <a:rPr lang="en-US" sz="2000" b="1" i="1" dirty="0"/>
              <a:t> </a:t>
            </a:r>
            <a:r>
              <a:rPr lang="en-US" sz="2000" b="1" i="1" dirty="0" err="1"/>
              <a:t>tốt</a:t>
            </a:r>
            <a:r>
              <a:rPr lang="en-US" sz="2000" b="1" i="1" dirty="0"/>
              <a:t> </a:t>
            </a:r>
            <a:r>
              <a:rPr lang="en-US" sz="2000" b="1" i="1" dirty="0" err="1"/>
              <a:t>nhất</a:t>
            </a:r>
            <a:r>
              <a:rPr lang="en-US" sz="2000" b="1" i="1" dirty="0"/>
              <a:t> </a:t>
            </a:r>
            <a:r>
              <a:rPr lang="en-US" sz="2000" b="1" i="1" dirty="0" err="1"/>
              <a:t>cho</a:t>
            </a:r>
            <a:r>
              <a:rPr lang="en-US" sz="2000" b="1" i="1" dirty="0"/>
              <a:t> </a:t>
            </a:r>
            <a:r>
              <a:rPr lang="en-US" sz="2000" b="1" i="1" dirty="0" err="1"/>
              <a:t>đoạn</a:t>
            </a:r>
            <a:r>
              <a:rPr lang="en-US" sz="2000" b="1" i="1" dirty="0"/>
              <a:t> </a:t>
            </a:r>
            <a:r>
              <a:rPr lang="en-US" sz="2000" b="1" i="1" dirty="0" err="1"/>
              <a:t>văn</a:t>
            </a:r>
            <a:r>
              <a:rPr lang="en-US" sz="2000" b="1" i="1" dirty="0"/>
              <a:t>?</a:t>
            </a:r>
            <a:r>
              <a:rPr lang="en-US" sz="2000" dirty="0"/>
              <a:t/>
            </a:r>
            <a:br>
              <a:rPr lang="en-US" sz="2000" dirty="0"/>
            </a:br>
            <a:r>
              <a:rPr lang="en-US" sz="2000" dirty="0"/>
              <a:t>A. Nam Phi </a:t>
            </a:r>
            <a:r>
              <a:rPr lang="en-US" sz="2000" dirty="0" err="1"/>
              <a:t>khử</a:t>
            </a:r>
            <a:r>
              <a:rPr lang="en-US" sz="2000" dirty="0"/>
              <a:t> </a:t>
            </a:r>
            <a:r>
              <a:rPr lang="en-US" sz="2000" dirty="0" err="1"/>
              <a:t>mặn</a:t>
            </a:r>
            <a:r>
              <a:rPr lang="en-US" sz="2000" dirty="0"/>
              <a:t> </a:t>
            </a:r>
            <a:r>
              <a:rPr lang="en-US" sz="2000" dirty="0" err="1"/>
              <a:t>nước</a:t>
            </a:r>
            <a:r>
              <a:rPr lang="en-US" sz="2000" dirty="0"/>
              <a:t> </a:t>
            </a:r>
            <a:r>
              <a:rPr lang="en-US" sz="2000" dirty="0" err="1"/>
              <a:t>biển</a:t>
            </a:r>
            <a:r>
              <a:rPr lang="en-US" sz="2000" dirty="0"/>
              <a:t> </a:t>
            </a:r>
            <a:r>
              <a:rPr lang="en-US" sz="2000" dirty="0" err="1"/>
              <a:t>thành</a:t>
            </a:r>
            <a:r>
              <a:rPr lang="en-US" sz="2000" dirty="0"/>
              <a:t> </a:t>
            </a:r>
            <a:r>
              <a:rPr lang="en-US" sz="2000" dirty="0" err="1"/>
              <a:t>công</a:t>
            </a:r>
            <a:r>
              <a:rPr lang="en-US" sz="2000" dirty="0"/>
              <a:t/>
            </a:r>
            <a:br>
              <a:rPr lang="en-US" sz="2000" dirty="0"/>
            </a:br>
            <a:r>
              <a:rPr lang="en-US" sz="2000" dirty="0"/>
              <a:t>B. </a:t>
            </a:r>
            <a:r>
              <a:rPr lang="en-US" sz="2000" dirty="0" err="1"/>
              <a:t>Nước</a:t>
            </a:r>
            <a:r>
              <a:rPr lang="en-US" sz="2000" dirty="0"/>
              <a:t> </a:t>
            </a:r>
            <a:r>
              <a:rPr lang="en-US" sz="2000" dirty="0" err="1"/>
              <a:t>biển</a:t>
            </a:r>
            <a:r>
              <a:rPr lang="en-US" sz="2000" dirty="0"/>
              <a:t> </a:t>
            </a:r>
            <a:r>
              <a:rPr lang="en-US" sz="2000" dirty="0" err="1"/>
              <a:t>có</a:t>
            </a:r>
            <a:r>
              <a:rPr lang="en-US" sz="2000" dirty="0"/>
              <a:t> </a:t>
            </a:r>
            <a:r>
              <a:rPr lang="en-US" sz="2000" dirty="0" err="1"/>
              <a:t>thể</a:t>
            </a:r>
            <a:r>
              <a:rPr lang="en-US" sz="2000" dirty="0"/>
              <a:t> </a:t>
            </a:r>
            <a:r>
              <a:rPr lang="en-US" sz="2000" dirty="0" err="1"/>
              <a:t>uống</a:t>
            </a:r>
            <a:r>
              <a:rPr lang="en-US" sz="2000" dirty="0"/>
              <a:t> </a:t>
            </a:r>
            <a:r>
              <a:rPr lang="en-US" sz="2000" dirty="0" err="1"/>
              <a:t>được</a:t>
            </a:r>
            <a:r>
              <a:rPr lang="en-US" sz="2000" dirty="0"/>
              <a:t> - </a:t>
            </a:r>
            <a:r>
              <a:rPr lang="en-US" sz="2000" dirty="0" err="1"/>
              <a:t>Một</a:t>
            </a:r>
            <a:r>
              <a:rPr lang="en-US" sz="2000" dirty="0"/>
              <a:t> </a:t>
            </a:r>
            <a:r>
              <a:rPr lang="en-US" sz="2000" dirty="0" err="1"/>
              <a:t>giấc</a:t>
            </a:r>
            <a:r>
              <a:rPr lang="en-US" sz="2000" dirty="0"/>
              <a:t> </a:t>
            </a:r>
            <a:r>
              <a:rPr lang="en-US" sz="2000" dirty="0" err="1"/>
              <a:t>mơ</a:t>
            </a:r>
            <a:r>
              <a:rPr lang="en-US" sz="2000" dirty="0"/>
              <a:t> </a:t>
            </a:r>
            <a:r>
              <a:rPr lang="en-US" sz="2000" dirty="0" err="1"/>
              <a:t>đã</a:t>
            </a:r>
            <a:r>
              <a:rPr lang="en-US" sz="2000" dirty="0"/>
              <a:t> </a:t>
            </a:r>
            <a:r>
              <a:rPr lang="en-US" sz="2000" dirty="0" err="1"/>
              <a:t>bị</a:t>
            </a:r>
            <a:r>
              <a:rPr lang="en-US" sz="2000" dirty="0"/>
              <a:t> </a:t>
            </a:r>
            <a:r>
              <a:rPr lang="en-US" sz="2000" dirty="0" err="1"/>
              <a:t>dập</a:t>
            </a:r>
            <a:r>
              <a:rPr lang="en-US" sz="2000" dirty="0"/>
              <a:t> </a:t>
            </a:r>
            <a:r>
              <a:rPr lang="en-US" sz="2000" dirty="0" err="1"/>
              <a:t>tắt</a:t>
            </a:r>
            <a:r>
              <a:rPr lang="en-US" sz="2000" dirty="0"/>
              <a:t>?</a:t>
            </a:r>
            <a:br>
              <a:rPr lang="en-US" sz="2000" dirty="0"/>
            </a:br>
            <a:r>
              <a:rPr lang="en-US" sz="2000" dirty="0"/>
              <a:t>C. </a:t>
            </a:r>
            <a:r>
              <a:rPr lang="en-US" sz="2000" dirty="0" err="1"/>
              <a:t>Liên</a:t>
            </a:r>
            <a:r>
              <a:rPr lang="en-US" sz="2000" dirty="0"/>
              <a:t> </a:t>
            </a:r>
            <a:r>
              <a:rPr lang="en-US" sz="2000" dirty="0" err="1"/>
              <a:t>hợp</a:t>
            </a:r>
            <a:r>
              <a:rPr lang="en-US" sz="2000" dirty="0"/>
              <a:t> </a:t>
            </a:r>
            <a:r>
              <a:rPr lang="en-US" sz="2000" dirty="0" err="1"/>
              <a:t>quốc</a:t>
            </a:r>
            <a:r>
              <a:rPr lang="en-US" sz="2000" dirty="0"/>
              <a:t> </a:t>
            </a:r>
            <a:r>
              <a:rPr lang="en-US" sz="2000" dirty="0" err="1"/>
              <a:t>giải</a:t>
            </a:r>
            <a:r>
              <a:rPr lang="en-US" sz="2000" dirty="0"/>
              <a:t> </a:t>
            </a:r>
            <a:r>
              <a:rPr lang="en-US" sz="2000" dirty="0" err="1"/>
              <a:t>quyết</a:t>
            </a:r>
            <a:r>
              <a:rPr lang="en-US" sz="2000" dirty="0"/>
              <a:t> </a:t>
            </a:r>
            <a:r>
              <a:rPr lang="en-US" sz="2000" dirty="0" err="1"/>
              <a:t>các</a:t>
            </a:r>
            <a:r>
              <a:rPr lang="en-US" sz="2000" dirty="0"/>
              <a:t> </a:t>
            </a:r>
            <a:r>
              <a:rPr lang="en-US" sz="2000" dirty="0" err="1"/>
              <a:t>tình</a:t>
            </a:r>
            <a:r>
              <a:rPr lang="en-US" sz="2000" dirty="0"/>
              <a:t> </a:t>
            </a:r>
            <a:r>
              <a:rPr lang="en-US" sz="2000" dirty="0" err="1"/>
              <a:t>hình</a:t>
            </a:r>
            <a:r>
              <a:rPr lang="en-US" sz="2000" dirty="0"/>
              <a:t> </a:t>
            </a:r>
            <a:r>
              <a:rPr lang="en-US" sz="2000" dirty="0" err="1"/>
              <a:t>nước</a:t>
            </a:r>
            <a:r>
              <a:rPr lang="en-US" sz="2000" dirty="0"/>
              <a:t> </a:t>
            </a:r>
            <a:r>
              <a:rPr lang="en-US" sz="2000" dirty="0" err="1"/>
              <a:t>địa</a:t>
            </a:r>
            <a:r>
              <a:rPr lang="en-US" sz="2000" dirty="0"/>
              <a:t> </a:t>
            </a:r>
            <a:r>
              <a:rPr lang="en-US" sz="2000" dirty="0" err="1"/>
              <a:t>phương</a:t>
            </a:r>
            <a:r>
              <a:rPr lang="en-US" sz="2000" dirty="0"/>
              <a:t/>
            </a:r>
            <a:br>
              <a:rPr lang="en-US" sz="2000" dirty="0"/>
            </a:br>
            <a:r>
              <a:rPr lang="en-US" sz="2000" dirty="0"/>
              <a:t>D. </a:t>
            </a:r>
            <a:r>
              <a:rPr lang="en-US" sz="2000" dirty="0" err="1"/>
              <a:t>Giải</a:t>
            </a:r>
            <a:r>
              <a:rPr lang="en-US" sz="2000" dirty="0"/>
              <a:t> </a:t>
            </a:r>
            <a:r>
              <a:rPr lang="en-US" sz="2000" dirty="0" err="1"/>
              <a:t>quyết</a:t>
            </a:r>
            <a:r>
              <a:rPr lang="en-US" sz="2000" dirty="0"/>
              <a:t> </a:t>
            </a:r>
            <a:r>
              <a:rPr lang="en-US" sz="2000" dirty="0" err="1"/>
              <a:t>vấn</a:t>
            </a:r>
            <a:r>
              <a:rPr lang="en-US" sz="2000" dirty="0"/>
              <a:t> </a:t>
            </a:r>
            <a:r>
              <a:rPr lang="en-US" sz="2000" dirty="0" err="1"/>
              <a:t>đề</a:t>
            </a:r>
            <a:r>
              <a:rPr lang="en-US" sz="2000" dirty="0"/>
              <a:t> </a:t>
            </a:r>
            <a:r>
              <a:rPr lang="en-US" sz="2000" dirty="0" err="1"/>
              <a:t>về</a:t>
            </a:r>
            <a:r>
              <a:rPr lang="en-US" sz="2000" dirty="0"/>
              <a:t> </a:t>
            </a:r>
            <a:r>
              <a:rPr lang="en-US" sz="2000" dirty="0" err="1"/>
              <a:t>nước</a:t>
            </a:r>
            <a:r>
              <a:rPr lang="en-US" sz="2000" dirty="0"/>
              <a:t>: </a:t>
            </a:r>
            <a:r>
              <a:rPr lang="en-US" sz="2000" dirty="0" err="1"/>
              <a:t>Câu</a:t>
            </a:r>
            <a:r>
              <a:rPr lang="en-US" sz="2000" dirty="0"/>
              <a:t> </a:t>
            </a:r>
            <a:r>
              <a:rPr lang="en-US" sz="2000" dirty="0" err="1"/>
              <a:t>chuyện</a:t>
            </a:r>
            <a:r>
              <a:rPr lang="en-US" sz="2000" dirty="0"/>
              <a:t> </a:t>
            </a:r>
            <a:r>
              <a:rPr lang="en-US" sz="2000" dirty="0" err="1"/>
              <a:t>từ</a:t>
            </a:r>
            <a:r>
              <a:rPr lang="en-US" sz="2000" dirty="0"/>
              <a:t> Nam Phi</a:t>
            </a:r>
            <a:br>
              <a:rPr lang="en-US" sz="2000" dirty="0"/>
            </a:br>
            <a:r>
              <a:rPr lang="en-US" sz="2000" b="1" dirty="0"/>
              <a:t>=&gt; </a:t>
            </a:r>
            <a:r>
              <a:rPr lang="en-US" sz="2000" b="1" dirty="0" err="1"/>
              <a:t>Đọc</a:t>
            </a:r>
            <a:r>
              <a:rPr lang="en-US" sz="2000" b="1" dirty="0"/>
              <a:t> </a:t>
            </a:r>
            <a:r>
              <a:rPr lang="en-US" sz="2000" b="1" dirty="0" err="1"/>
              <a:t>lướt</a:t>
            </a:r>
            <a:r>
              <a:rPr lang="en-US" sz="2000" b="1" dirty="0"/>
              <a:t> </a:t>
            </a:r>
            <a:r>
              <a:rPr lang="en-US" sz="2000" b="1" dirty="0" err="1"/>
              <a:t>để</a:t>
            </a:r>
            <a:r>
              <a:rPr lang="en-US" sz="2000" b="1" dirty="0"/>
              <a:t> </a:t>
            </a:r>
            <a:r>
              <a:rPr lang="en-US" sz="2000" b="1" dirty="0" err="1"/>
              <a:t>xác</a:t>
            </a:r>
            <a:r>
              <a:rPr lang="en-US" sz="2000" b="1" dirty="0"/>
              <a:t> </a:t>
            </a:r>
            <a:r>
              <a:rPr lang="en-US" sz="2000" b="1" dirty="0" err="1"/>
              <a:t>định</a:t>
            </a:r>
            <a:r>
              <a:rPr lang="en-US" sz="2000" b="1" dirty="0"/>
              <a:t> </a:t>
            </a:r>
            <a:r>
              <a:rPr lang="en-US" sz="2000" b="1" dirty="0" err="1"/>
              <a:t>tiêu</a:t>
            </a:r>
            <a:r>
              <a:rPr lang="en-US" sz="2000" b="1" dirty="0"/>
              <a:t> </a:t>
            </a:r>
            <a:r>
              <a:rPr lang="en-US" sz="2000" b="1" dirty="0" err="1"/>
              <a:t>đề</a:t>
            </a:r>
            <a:r>
              <a:rPr lang="en-US" sz="2000" b="1" dirty="0"/>
              <a:t> </a:t>
            </a:r>
            <a:r>
              <a:rPr lang="en-US" sz="2000" b="1" dirty="0" err="1"/>
              <a:t>từng</a:t>
            </a:r>
            <a:r>
              <a:rPr lang="en-US" sz="2000" b="1" dirty="0"/>
              <a:t> </a:t>
            </a:r>
            <a:r>
              <a:rPr lang="en-US" sz="2000" b="1" dirty="0" err="1"/>
              <a:t>đoạn</a:t>
            </a:r>
            <a:r>
              <a:rPr lang="en-US" sz="2000" b="1" dirty="0"/>
              <a:t>, ta </a:t>
            </a:r>
            <a:r>
              <a:rPr lang="en-US" sz="2000" b="1" dirty="0" err="1"/>
              <a:t>thấy</a:t>
            </a:r>
            <a:r>
              <a:rPr lang="en-US" sz="2000" b="1" dirty="0"/>
              <a:t> </a:t>
            </a:r>
            <a:r>
              <a:rPr lang="en-US" sz="2000" b="1" dirty="0" err="1"/>
              <a:t>như</a:t>
            </a:r>
            <a:r>
              <a:rPr lang="en-US" sz="2000" b="1" dirty="0"/>
              <a:t> </a:t>
            </a:r>
            <a:r>
              <a:rPr lang="en-US" sz="2000" b="1" dirty="0" err="1"/>
              <a:t>sau</a:t>
            </a:r>
            <a:r>
              <a:rPr lang="en-US" sz="2000" b="1" dirty="0"/>
              <a:t>:</a:t>
            </a:r>
            <a:r>
              <a:rPr lang="en-US" sz="2000" dirty="0"/>
              <a:t/>
            </a:r>
            <a:br>
              <a:rPr lang="en-US" sz="2000" dirty="0"/>
            </a:br>
            <a:r>
              <a:rPr lang="en-US" sz="2000" dirty="0"/>
              <a:t>- </a:t>
            </a:r>
            <a:r>
              <a:rPr lang="en-US" sz="2000" dirty="0" err="1"/>
              <a:t>Đoạn</a:t>
            </a:r>
            <a:r>
              <a:rPr lang="en-US" sz="2000" dirty="0"/>
              <a:t> 1: </a:t>
            </a:r>
            <a:r>
              <a:rPr lang="en-US" sz="2000" dirty="0" err="1"/>
              <a:t>Đặt</a:t>
            </a:r>
            <a:r>
              <a:rPr lang="en-US" sz="2000" dirty="0"/>
              <a:t> </a:t>
            </a:r>
            <a:r>
              <a:rPr lang="en-US" sz="2000" dirty="0" err="1"/>
              <a:t>ra</a:t>
            </a:r>
            <a:r>
              <a:rPr lang="en-US" sz="2000" dirty="0"/>
              <a:t> </a:t>
            </a:r>
            <a:r>
              <a:rPr lang="en-US" sz="2000" dirty="0" err="1"/>
              <a:t>vấn</a:t>
            </a:r>
            <a:r>
              <a:rPr lang="en-US" sz="2000" dirty="0"/>
              <a:t> </a:t>
            </a:r>
            <a:r>
              <a:rPr lang="en-US" sz="2000" dirty="0" err="1"/>
              <a:t>đề</a:t>
            </a:r>
            <a:r>
              <a:rPr lang="en-US" sz="2000" dirty="0"/>
              <a:t> </a:t>
            </a:r>
            <a:r>
              <a:rPr lang="en-US" sz="2000" dirty="0" err="1"/>
              <a:t>là</a:t>
            </a:r>
            <a:r>
              <a:rPr lang="en-US" sz="2000" dirty="0"/>
              <a:t> </a:t>
            </a:r>
            <a:r>
              <a:rPr lang="en-US" sz="2000" dirty="0" err="1"/>
              <a:t>tình</a:t>
            </a:r>
            <a:r>
              <a:rPr lang="en-US" sz="2000" dirty="0"/>
              <a:t> </a:t>
            </a:r>
            <a:r>
              <a:rPr lang="en-US" sz="2000" dirty="0" err="1"/>
              <a:t>trạng</a:t>
            </a:r>
            <a:r>
              <a:rPr lang="en-US" sz="2000" dirty="0"/>
              <a:t> </a:t>
            </a:r>
            <a:r>
              <a:rPr lang="en-US" sz="2000" dirty="0" err="1"/>
              <a:t>thiếu</a:t>
            </a:r>
            <a:r>
              <a:rPr lang="en-US" sz="2000" dirty="0"/>
              <a:t> </a:t>
            </a:r>
            <a:r>
              <a:rPr lang="en-US" sz="2000" dirty="0" err="1"/>
              <a:t>nước</a:t>
            </a:r>
            <a:r>
              <a:rPr lang="en-US" sz="2000" dirty="0"/>
              <a:t> </a:t>
            </a:r>
            <a:r>
              <a:rPr lang="en-US" sz="2000" dirty="0" err="1"/>
              <a:t>trên</a:t>
            </a:r>
            <a:r>
              <a:rPr lang="en-US" sz="2000" dirty="0"/>
              <a:t> </a:t>
            </a:r>
            <a:r>
              <a:rPr lang="en-US" sz="2000" dirty="0" err="1"/>
              <a:t>thế</a:t>
            </a:r>
            <a:r>
              <a:rPr lang="en-US" sz="2000" dirty="0"/>
              <a:t> </a:t>
            </a:r>
            <a:r>
              <a:rPr lang="en-US" sz="2000" dirty="0" err="1"/>
              <a:t>giới</a:t>
            </a:r>
            <a:r>
              <a:rPr lang="en-US" sz="2000" dirty="0"/>
              <a:t> </a:t>
            </a:r>
            <a:r>
              <a:rPr lang="en-US" sz="2000" dirty="0" err="1"/>
              <a:t>và</a:t>
            </a:r>
            <a:r>
              <a:rPr lang="en-US" sz="2000" dirty="0"/>
              <a:t> </a:t>
            </a:r>
            <a:r>
              <a:rPr lang="en-US" sz="2000" dirty="0" err="1"/>
              <a:t>nhà</a:t>
            </a:r>
            <a:r>
              <a:rPr lang="en-US" sz="2000" dirty="0"/>
              <a:t> </a:t>
            </a:r>
            <a:r>
              <a:rPr lang="en-US" sz="2000" dirty="0" err="1"/>
              <a:t>bảo</a:t>
            </a:r>
            <a:r>
              <a:rPr lang="en-US" sz="2000" dirty="0"/>
              <a:t> </a:t>
            </a:r>
            <a:r>
              <a:rPr lang="en-US" sz="2000" dirty="0" err="1"/>
              <a:t>tồn</a:t>
            </a:r>
            <a:r>
              <a:rPr lang="en-US" sz="2000" dirty="0"/>
              <a:t> </a:t>
            </a:r>
            <a:r>
              <a:rPr lang="en-US" sz="2000" dirty="0" err="1"/>
              <a:t>nguồn</a:t>
            </a:r>
            <a:r>
              <a:rPr lang="en-US" sz="2000" dirty="0"/>
              <a:t> </a:t>
            </a:r>
            <a:r>
              <a:rPr lang="en-US" sz="2000" dirty="0" err="1"/>
              <a:t>nước</a:t>
            </a:r>
            <a:r>
              <a:rPr lang="en-US" sz="2000" dirty="0"/>
              <a:t> Neil MacLeod </a:t>
            </a:r>
            <a:r>
              <a:rPr lang="en-US" sz="2000" dirty="0" err="1"/>
              <a:t>đã</a:t>
            </a:r>
            <a:r>
              <a:rPr lang="en-US" sz="2000" dirty="0"/>
              <a:t> </a:t>
            </a:r>
            <a:r>
              <a:rPr lang="en-US" sz="2000" dirty="0" err="1"/>
              <a:t>tìm</a:t>
            </a:r>
            <a:r>
              <a:rPr lang="en-US" sz="2000" dirty="0"/>
              <a:t> </a:t>
            </a:r>
            <a:r>
              <a:rPr lang="en-US" sz="2000" dirty="0" err="1"/>
              <a:t>ra</a:t>
            </a:r>
            <a:r>
              <a:rPr lang="en-US" sz="2000" dirty="0"/>
              <a:t> </a:t>
            </a:r>
            <a:r>
              <a:rPr lang="en-US" sz="2000" dirty="0" err="1"/>
              <a:t>một</a:t>
            </a:r>
            <a:r>
              <a:rPr lang="en-US" sz="2000" dirty="0"/>
              <a:t> </a:t>
            </a:r>
            <a:r>
              <a:rPr lang="en-US" sz="2000" dirty="0" err="1"/>
              <a:t>số</a:t>
            </a:r>
            <a:r>
              <a:rPr lang="en-US" sz="2000" dirty="0"/>
              <a:t> </a:t>
            </a:r>
            <a:r>
              <a:rPr lang="en-US" sz="2000" dirty="0" err="1"/>
              <a:t>giải</a:t>
            </a:r>
            <a:r>
              <a:rPr lang="en-US" sz="2000" dirty="0"/>
              <a:t> </a:t>
            </a:r>
            <a:r>
              <a:rPr lang="en-US" sz="2000" dirty="0" err="1"/>
              <a:t>pháp</a:t>
            </a:r>
            <a:r>
              <a:rPr lang="en-US" sz="2000" dirty="0"/>
              <a:t> </a:t>
            </a:r>
            <a:r>
              <a:rPr lang="en-US" sz="2000" dirty="0" err="1"/>
              <a:t>để</a:t>
            </a:r>
            <a:r>
              <a:rPr lang="en-US" sz="2000" dirty="0"/>
              <a:t> </a:t>
            </a:r>
            <a:r>
              <a:rPr lang="en-US" sz="2000" dirty="0" err="1"/>
              <a:t>cải</a:t>
            </a:r>
            <a:r>
              <a:rPr lang="en-US" sz="2000" dirty="0"/>
              <a:t> </a:t>
            </a:r>
            <a:r>
              <a:rPr lang="en-US" sz="2000" dirty="0" err="1"/>
              <a:t>thiện</a:t>
            </a:r>
            <a:r>
              <a:rPr lang="en-US" sz="2000" dirty="0"/>
              <a:t> </a:t>
            </a:r>
            <a:r>
              <a:rPr lang="en-US" sz="2000" dirty="0" err="1"/>
              <a:t>nguồn</a:t>
            </a:r>
            <a:r>
              <a:rPr lang="en-US" sz="2000" dirty="0"/>
              <a:t> </a:t>
            </a:r>
            <a:r>
              <a:rPr lang="en-US" sz="2000" dirty="0" err="1"/>
              <a:t>nước</a:t>
            </a:r>
            <a:r>
              <a:rPr lang="en-US" sz="2000" dirty="0"/>
              <a:t> ở Nam Phi. </a:t>
            </a:r>
          </a:p>
          <a:p>
            <a:r>
              <a:rPr lang="en-US" sz="2000" dirty="0"/>
              <a:t>- </a:t>
            </a:r>
            <a:r>
              <a:rPr lang="en-US" sz="2000" dirty="0" err="1"/>
              <a:t>Đoạn</a:t>
            </a:r>
            <a:r>
              <a:rPr lang="en-US" sz="2000" dirty="0"/>
              <a:t> 2, 3 </a:t>
            </a:r>
            <a:r>
              <a:rPr lang="en-US" sz="2000" dirty="0" err="1"/>
              <a:t>và</a:t>
            </a:r>
            <a:r>
              <a:rPr lang="en-US" sz="2000" dirty="0"/>
              <a:t> 4: Neil MacLeod </a:t>
            </a:r>
            <a:r>
              <a:rPr lang="en-US" sz="2000" dirty="0" err="1"/>
              <a:t>tìm</a:t>
            </a:r>
            <a:r>
              <a:rPr lang="en-US" sz="2000" dirty="0"/>
              <a:t> </a:t>
            </a:r>
            <a:r>
              <a:rPr lang="en-US" sz="2000" dirty="0" err="1"/>
              <a:t>ra</a:t>
            </a:r>
            <a:r>
              <a:rPr lang="en-US" sz="2000" dirty="0"/>
              <a:t> </a:t>
            </a:r>
            <a:r>
              <a:rPr lang="en-US" sz="2000" dirty="0" err="1"/>
              <a:t>được</a:t>
            </a:r>
            <a:r>
              <a:rPr lang="en-US" sz="2000" dirty="0"/>
              <a:t> </a:t>
            </a:r>
            <a:r>
              <a:rPr lang="en-US" sz="2000" dirty="0" err="1"/>
              <a:t>nguyên</a:t>
            </a:r>
            <a:r>
              <a:rPr lang="en-US" sz="2000" dirty="0"/>
              <a:t> </a:t>
            </a:r>
            <a:r>
              <a:rPr lang="en-US" sz="2000" dirty="0" err="1"/>
              <a:t>nhân</a:t>
            </a:r>
            <a:r>
              <a:rPr lang="en-US" sz="2000" dirty="0"/>
              <a:t> </a:t>
            </a:r>
            <a:r>
              <a:rPr lang="en-US" sz="2000" dirty="0" err="1"/>
              <a:t>và</a:t>
            </a:r>
            <a:r>
              <a:rPr lang="en-US" sz="2000" dirty="0"/>
              <a:t> </a:t>
            </a:r>
            <a:r>
              <a:rPr lang="en-US" sz="2000" dirty="0" err="1"/>
              <a:t>các</a:t>
            </a:r>
            <a:r>
              <a:rPr lang="en-US" sz="2000" dirty="0"/>
              <a:t> </a:t>
            </a:r>
            <a:r>
              <a:rPr lang="en-US" sz="2000" dirty="0" err="1"/>
              <a:t>biện</a:t>
            </a:r>
            <a:r>
              <a:rPr lang="en-US" sz="2000" dirty="0"/>
              <a:t> </a:t>
            </a:r>
            <a:r>
              <a:rPr lang="en-US" sz="2000" dirty="0" err="1"/>
              <a:t>pháp</a:t>
            </a:r>
            <a:r>
              <a:rPr lang="en-US" sz="2000" dirty="0"/>
              <a:t> </a:t>
            </a:r>
            <a:r>
              <a:rPr lang="en-US" sz="2000" dirty="0" err="1"/>
              <a:t>cũng</a:t>
            </a:r>
            <a:r>
              <a:rPr lang="en-US" sz="2000" dirty="0"/>
              <a:t> </a:t>
            </a:r>
            <a:r>
              <a:rPr lang="en-US" sz="2000" dirty="0" err="1"/>
              <a:t>như</a:t>
            </a:r>
            <a:r>
              <a:rPr lang="en-US" sz="2000" dirty="0"/>
              <a:t> </a:t>
            </a:r>
            <a:r>
              <a:rPr lang="en-US" sz="2000" dirty="0" err="1"/>
              <a:t>các</a:t>
            </a:r>
            <a:r>
              <a:rPr lang="en-US" sz="2000" dirty="0"/>
              <a:t> </a:t>
            </a:r>
            <a:r>
              <a:rPr lang="en-US" sz="2000" dirty="0" err="1"/>
              <a:t>bước</a:t>
            </a:r>
            <a:r>
              <a:rPr lang="en-US" sz="2000" dirty="0"/>
              <a:t> </a:t>
            </a:r>
            <a:r>
              <a:rPr lang="en-US" sz="2000" dirty="0" err="1"/>
              <a:t>thực</a:t>
            </a:r>
            <a:r>
              <a:rPr lang="en-US" sz="2000" dirty="0"/>
              <a:t> </a:t>
            </a:r>
            <a:r>
              <a:rPr lang="en-US" sz="2000" dirty="0" err="1"/>
              <a:t>hiện</a:t>
            </a:r>
            <a:r>
              <a:rPr lang="en-US" sz="2000" dirty="0"/>
              <a:t> </a:t>
            </a:r>
            <a:r>
              <a:rPr lang="en-US" sz="2000" dirty="0" err="1"/>
              <a:t>cụ</a:t>
            </a:r>
            <a:r>
              <a:rPr lang="en-US" sz="2000" dirty="0"/>
              <a:t> </a:t>
            </a:r>
            <a:r>
              <a:rPr lang="en-US" sz="2000" dirty="0" err="1"/>
              <a:t>thể</a:t>
            </a:r>
            <a:r>
              <a:rPr lang="en-US" sz="2000" dirty="0"/>
              <a:t> </a:t>
            </a:r>
            <a:r>
              <a:rPr lang="en-US" sz="2000" dirty="0" err="1"/>
              <a:t>trong</a:t>
            </a:r>
            <a:r>
              <a:rPr lang="en-US" sz="2000" dirty="0"/>
              <a:t> </a:t>
            </a:r>
            <a:r>
              <a:rPr lang="en-US" sz="2000" dirty="0" err="1"/>
              <a:t>việc</a:t>
            </a:r>
            <a:r>
              <a:rPr lang="en-US" sz="2000" dirty="0"/>
              <a:t> </a:t>
            </a:r>
            <a:r>
              <a:rPr lang="en-US" sz="2000" dirty="0" err="1"/>
              <a:t>khắc</a:t>
            </a:r>
            <a:r>
              <a:rPr lang="en-US" sz="2000" dirty="0"/>
              <a:t> </a:t>
            </a:r>
            <a:r>
              <a:rPr lang="en-US" sz="2000" dirty="0" err="1"/>
              <a:t>phục</a:t>
            </a:r>
            <a:r>
              <a:rPr lang="en-US" sz="2000" dirty="0"/>
              <a:t> </a:t>
            </a:r>
            <a:r>
              <a:rPr lang="en-US" sz="2000" dirty="0" err="1"/>
              <a:t>tình</a:t>
            </a:r>
            <a:r>
              <a:rPr lang="en-US" sz="2000" dirty="0"/>
              <a:t> </a:t>
            </a:r>
            <a:r>
              <a:rPr lang="en-US" sz="2000" dirty="0" err="1"/>
              <a:t>hình</a:t>
            </a:r>
            <a:r>
              <a:rPr lang="en-US" sz="2000" dirty="0"/>
              <a:t> </a:t>
            </a:r>
            <a:r>
              <a:rPr lang="en-US" sz="2000" dirty="0" err="1"/>
              <a:t>nước</a:t>
            </a:r>
            <a:r>
              <a:rPr lang="en-US" sz="2000" dirty="0"/>
              <a:t> ở </a:t>
            </a:r>
            <a:r>
              <a:rPr lang="en-US" sz="2000" dirty="0" err="1"/>
              <a:t>đây</a:t>
            </a:r>
            <a:r>
              <a:rPr lang="en-US" sz="2000" dirty="0"/>
              <a:t>.</a:t>
            </a:r>
            <a:br>
              <a:rPr lang="en-US" sz="2000" dirty="0"/>
            </a:br>
            <a:r>
              <a:rPr lang="en-US" sz="2000" dirty="0"/>
              <a:t>- </a:t>
            </a:r>
            <a:r>
              <a:rPr lang="en-US" sz="2000" dirty="0" err="1"/>
              <a:t>Đoạn</a:t>
            </a:r>
            <a:r>
              <a:rPr lang="en-US" sz="2000" dirty="0"/>
              <a:t> 5: </a:t>
            </a:r>
            <a:r>
              <a:rPr lang="en-US" sz="2000" dirty="0" err="1"/>
              <a:t>Giá</a:t>
            </a:r>
            <a:r>
              <a:rPr lang="en-US" sz="2000" dirty="0"/>
              <a:t> </a:t>
            </a:r>
            <a:r>
              <a:rPr lang="en-US" sz="2000" dirty="0" err="1"/>
              <a:t>trị</a:t>
            </a:r>
            <a:r>
              <a:rPr lang="en-US" sz="2000" dirty="0"/>
              <a:t> </a:t>
            </a:r>
            <a:r>
              <a:rPr lang="en-US" sz="2000" dirty="0" err="1"/>
              <a:t>thực</a:t>
            </a:r>
            <a:r>
              <a:rPr lang="en-US" sz="2000" dirty="0"/>
              <a:t> </a:t>
            </a:r>
            <a:r>
              <a:rPr lang="en-US" sz="2000" dirty="0" err="1"/>
              <a:t>tế</a:t>
            </a:r>
            <a:r>
              <a:rPr lang="en-US" sz="2000" dirty="0"/>
              <a:t> </a:t>
            </a:r>
            <a:r>
              <a:rPr lang="en-US" sz="2000" dirty="0" err="1"/>
              <a:t>của</a:t>
            </a:r>
            <a:r>
              <a:rPr lang="en-US" sz="2000" dirty="0"/>
              <a:t> </a:t>
            </a:r>
            <a:r>
              <a:rPr lang="en-US" sz="2000" dirty="0" err="1"/>
              <a:t>biện</a:t>
            </a:r>
            <a:r>
              <a:rPr lang="en-US" sz="2000" dirty="0"/>
              <a:t> </a:t>
            </a:r>
            <a:r>
              <a:rPr lang="en-US" sz="2000" dirty="0" err="1"/>
              <a:t>pháp</a:t>
            </a:r>
            <a:r>
              <a:rPr lang="en-US" sz="2000" dirty="0"/>
              <a:t> </a:t>
            </a:r>
            <a:r>
              <a:rPr lang="en-US" sz="2000" dirty="0" err="1"/>
              <a:t>mà</a:t>
            </a:r>
            <a:r>
              <a:rPr lang="en-US" sz="2000" dirty="0"/>
              <a:t> </a:t>
            </a:r>
            <a:r>
              <a:rPr lang="en-US" sz="2000" dirty="0" err="1"/>
              <a:t>ông</a:t>
            </a:r>
            <a:r>
              <a:rPr lang="en-US" sz="2000" dirty="0"/>
              <a:t> MacLeod </a:t>
            </a:r>
            <a:r>
              <a:rPr lang="en-US" sz="2000" dirty="0" err="1"/>
              <a:t>đã</a:t>
            </a:r>
            <a:r>
              <a:rPr lang="en-US" sz="2000" dirty="0"/>
              <a:t> </a:t>
            </a:r>
            <a:r>
              <a:rPr lang="en-US" sz="2000" dirty="0" err="1"/>
              <a:t>mang</a:t>
            </a:r>
            <a:r>
              <a:rPr lang="en-US" sz="2000" dirty="0"/>
              <a:t> </a:t>
            </a:r>
            <a:r>
              <a:rPr lang="en-US" sz="2000" dirty="0" err="1"/>
              <a:t>lại</a:t>
            </a:r>
            <a:r>
              <a:rPr lang="en-US" sz="2000" dirty="0"/>
              <a:t> so </a:t>
            </a:r>
            <a:r>
              <a:rPr lang="en-US" sz="2000" dirty="0" err="1"/>
              <a:t>với</a:t>
            </a:r>
            <a:r>
              <a:rPr lang="en-US" sz="2000" dirty="0"/>
              <a:t> </a:t>
            </a:r>
            <a:r>
              <a:rPr lang="en-US" sz="2000" dirty="0" err="1"/>
              <a:t>những</a:t>
            </a:r>
            <a:r>
              <a:rPr lang="en-US" sz="2000" dirty="0"/>
              <a:t> </a:t>
            </a:r>
            <a:r>
              <a:rPr lang="en-US" sz="2000" dirty="0" err="1"/>
              <a:t>kỳ</a:t>
            </a:r>
            <a:r>
              <a:rPr lang="en-US" sz="2000" dirty="0"/>
              <a:t> </a:t>
            </a:r>
            <a:r>
              <a:rPr lang="en-US" sz="2000" dirty="0" err="1"/>
              <a:t>vọng</a:t>
            </a:r>
            <a:r>
              <a:rPr lang="en-US" sz="2000" dirty="0"/>
              <a:t> </a:t>
            </a:r>
            <a:r>
              <a:rPr lang="en-US" sz="2000" dirty="0" err="1"/>
              <a:t>xa</a:t>
            </a:r>
            <a:r>
              <a:rPr lang="en-US" sz="2000" dirty="0"/>
              <a:t> </a:t>
            </a:r>
            <a:r>
              <a:rPr lang="en-US" sz="2000" dirty="0" err="1"/>
              <a:t>vời</a:t>
            </a:r>
            <a:r>
              <a:rPr lang="en-US" sz="2000" dirty="0"/>
              <a:t> </a:t>
            </a:r>
            <a:r>
              <a:rPr lang="en-US" sz="2000" dirty="0" err="1"/>
              <a:t>của</a:t>
            </a:r>
            <a:r>
              <a:rPr lang="en-US" sz="2000" dirty="0"/>
              <a:t> con </a:t>
            </a:r>
            <a:r>
              <a:rPr lang="en-US" sz="2000" dirty="0" err="1"/>
              <a:t>người</a:t>
            </a:r>
            <a:r>
              <a:rPr lang="en-US" sz="2000" dirty="0"/>
              <a:t>.</a:t>
            </a:r>
            <a:br>
              <a:rPr lang="en-US" sz="2000" dirty="0"/>
            </a:br>
            <a:r>
              <a:rPr lang="en-US" sz="2000" dirty="0"/>
              <a:t>=&gt; Do </a:t>
            </a:r>
            <a:r>
              <a:rPr lang="en-US" sz="2000" dirty="0" err="1"/>
              <a:t>đó</a:t>
            </a:r>
            <a:r>
              <a:rPr lang="en-US" sz="2000" dirty="0"/>
              <a:t>, ta </a:t>
            </a:r>
            <a:r>
              <a:rPr lang="en-US" sz="2000" dirty="0" err="1"/>
              <a:t>thấy</a:t>
            </a:r>
            <a:r>
              <a:rPr lang="en-US" sz="2000" dirty="0"/>
              <a:t> </a:t>
            </a:r>
            <a:r>
              <a:rPr lang="en-US" sz="2000" dirty="0" err="1"/>
              <a:t>đáp</a:t>
            </a:r>
            <a:r>
              <a:rPr lang="en-US" sz="2000" dirty="0"/>
              <a:t> </a:t>
            </a:r>
            <a:r>
              <a:rPr lang="en-US" sz="2000" dirty="0" err="1"/>
              <a:t>án</a:t>
            </a:r>
            <a:r>
              <a:rPr lang="en-US" sz="2000" dirty="0"/>
              <a:t> D </a:t>
            </a:r>
            <a:r>
              <a:rPr lang="en-US" sz="2000" dirty="0" err="1"/>
              <a:t>là</a:t>
            </a:r>
            <a:r>
              <a:rPr lang="en-US" sz="2000" dirty="0"/>
              <a:t> </a:t>
            </a:r>
            <a:r>
              <a:rPr lang="en-US" sz="2000" dirty="0" err="1"/>
              <a:t>phù</a:t>
            </a:r>
            <a:r>
              <a:rPr lang="en-US" sz="2000" dirty="0"/>
              <a:t> </a:t>
            </a:r>
            <a:r>
              <a:rPr lang="en-US" sz="2000" dirty="0" err="1"/>
              <a:t>hợp</a:t>
            </a:r>
            <a:r>
              <a:rPr lang="en-US" sz="2000" dirty="0"/>
              <a:t> </a:t>
            </a:r>
            <a:r>
              <a:rPr lang="en-US" sz="2000" dirty="0" err="1"/>
              <a:t>hơn</a:t>
            </a:r>
            <a:r>
              <a:rPr lang="en-US" sz="2000" dirty="0"/>
              <a:t> </a:t>
            </a:r>
            <a:r>
              <a:rPr lang="en-US" sz="2000" dirty="0" err="1"/>
              <a:t>cả</a:t>
            </a:r>
            <a:r>
              <a:rPr lang="en-US" sz="2000" dirty="0"/>
              <a:t> </a:t>
            </a:r>
            <a:r>
              <a:rPr lang="en-US" sz="2000" dirty="0" err="1"/>
              <a:t>vì</a:t>
            </a:r>
            <a:r>
              <a:rPr lang="en-US" sz="2000" dirty="0"/>
              <a:t> </a:t>
            </a:r>
            <a:r>
              <a:rPr lang="en-US" sz="2000" dirty="0" err="1"/>
              <a:t>nó</a:t>
            </a:r>
            <a:r>
              <a:rPr lang="en-US" sz="2000" dirty="0"/>
              <a:t> </a:t>
            </a:r>
            <a:r>
              <a:rPr lang="en-US" sz="2000" dirty="0" err="1"/>
              <a:t>có</a:t>
            </a:r>
            <a:r>
              <a:rPr lang="en-US" sz="2000" dirty="0"/>
              <a:t> </a:t>
            </a:r>
            <a:r>
              <a:rPr lang="en-US" sz="2000" dirty="0" err="1"/>
              <a:t>thể</a:t>
            </a:r>
            <a:r>
              <a:rPr lang="en-US" sz="2000" dirty="0"/>
              <a:t> </a:t>
            </a:r>
            <a:r>
              <a:rPr lang="en-US" sz="2000" dirty="0" err="1"/>
              <a:t>bao</a:t>
            </a:r>
            <a:r>
              <a:rPr lang="en-US" sz="2000" dirty="0"/>
              <a:t> </a:t>
            </a:r>
            <a:r>
              <a:rPr lang="en-US" sz="2000" dirty="0" err="1"/>
              <a:t>trọn</a:t>
            </a:r>
            <a:r>
              <a:rPr lang="en-US" sz="2000" dirty="0"/>
              <a:t> </a:t>
            </a:r>
            <a:r>
              <a:rPr lang="en-US" sz="2000" dirty="0" err="1"/>
              <a:t>các</a:t>
            </a:r>
            <a:r>
              <a:rPr lang="en-US" sz="2000" dirty="0"/>
              <a:t> </a:t>
            </a:r>
            <a:r>
              <a:rPr lang="en-US" sz="2000" dirty="0" err="1"/>
              <a:t>vấn</a:t>
            </a:r>
            <a:r>
              <a:rPr lang="en-US" sz="2000" dirty="0"/>
              <a:t> </a:t>
            </a:r>
            <a:r>
              <a:rPr lang="en-US" sz="2000" dirty="0" err="1"/>
              <a:t>đề</a:t>
            </a:r>
            <a:r>
              <a:rPr lang="en-US" sz="2000" dirty="0"/>
              <a:t> </a:t>
            </a:r>
            <a:r>
              <a:rPr lang="en-US" sz="2000" dirty="0" err="1"/>
              <a:t>được</a:t>
            </a:r>
            <a:r>
              <a:rPr lang="en-US" sz="2000" dirty="0"/>
              <a:t> </a:t>
            </a:r>
            <a:r>
              <a:rPr lang="en-US" sz="2000" dirty="0" err="1"/>
              <a:t>nói</a:t>
            </a:r>
            <a:r>
              <a:rPr lang="en-US" sz="2000" dirty="0"/>
              <a:t> </a:t>
            </a:r>
            <a:r>
              <a:rPr lang="en-US" sz="2000" dirty="0" err="1"/>
              <a:t>đến</a:t>
            </a:r>
            <a:r>
              <a:rPr lang="en-US" sz="2000" dirty="0"/>
              <a:t> </a:t>
            </a:r>
            <a:r>
              <a:rPr lang="en-US" sz="2000" dirty="0" err="1"/>
              <a:t>trong</a:t>
            </a:r>
            <a:r>
              <a:rPr lang="en-US" sz="2000" dirty="0"/>
              <a:t> </a:t>
            </a:r>
            <a:r>
              <a:rPr lang="en-US" sz="2000" dirty="0" err="1"/>
              <a:t>bài</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 </a:t>
            </a:r>
            <a:r>
              <a:rPr lang="en-US" sz="2000" dirty="0" err="1"/>
              <a:t>còn</a:t>
            </a:r>
            <a:r>
              <a:rPr lang="en-US" sz="2000" dirty="0"/>
              <a:t> </a:t>
            </a:r>
            <a:r>
              <a:rPr lang="en-US" sz="2000" dirty="0" err="1"/>
              <a:t>lại</a:t>
            </a:r>
            <a:r>
              <a:rPr lang="en-US" sz="2000" dirty="0"/>
              <a:t> </a:t>
            </a:r>
            <a:r>
              <a:rPr lang="en-US" sz="2000" dirty="0" err="1"/>
              <a:t>chỉ</a:t>
            </a:r>
            <a:r>
              <a:rPr lang="en-US" sz="2000" dirty="0"/>
              <a:t> </a:t>
            </a:r>
            <a:r>
              <a:rPr lang="en-US" sz="2000" dirty="0" err="1"/>
              <a:t>là</a:t>
            </a:r>
            <a:r>
              <a:rPr lang="en-US" sz="2000" dirty="0"/>
              <a:t> </a:t>
            </a:r>
            <a:r>
              <a:rPr lang="en-US" sz="2000" dirty="0" err="1"/>
              <a:t>một</a:t>
            </a:r>
            <a:r>
              <a:rPr lang="en-US" sz="2000" dirty="0"/>
              <a:t> </a:t>
            </a:r>
            <a:r>
              <a:rPr lang="en-US" sz="2000" dirty="0" err="1"/>
              <a:t>tình</a:t>
            </a:r>
            <a:r>
              <a:rPr lang="en-US" sz="2000" dirty="0"/>
              <a:t> </a:t>
            </a:r>
            <a:r>
              <a:rPr lang="en-US" sz="2000" dirty="0" err="1"/>
              <a:t>tiết</a:t>
            </a:r>
            <a:r>
              <a:rPr lang="en-US" sz="2000" dirty="0"/>
              <a:t> </a:t>
            </a:r>
            <a:r>
              <a:rPr lang="en-US" sz="2000" dirty="0" err="1"/>
              <a:t>nhỏ</a:t>
            </a:r>
            <a:r>
              <a:rPr lang="en-US" sz="2000" dirty="0"/>
              <a:t> </a:t>
            </a:r>
            <a:r>
              <a:rPr lang="en-US" sz="2000" dirty="0" err="1"/>
              <a:t>trong</a:t>
            </a:r>
            <a:r>
              <a:rPr lang="en-US" sz="2000" dirty="0"/>
              <a:t> </a:t>
            </a:r>
            <a:r>
              <a:rPr lang="en-US" sz="2000" dirty="0" err="1"/>
              <a:t>số</a:t>
            </a:r>
            <a:r>
              <a:rPr lang="en-US" sz="2000" dirty="0"/>
              <a:t> </a:t>
            </a:r>
            <a:r>
              <a:rPr lang="en-US" sz="2000" dirty="0" err="1"/>
              <a:t>tổng</a:t>
            </a:r>
            <a:r>
              <a:rPr lang="en-US" sz="2000" dirty="0"/>
              <a:t> </a:t>
            </a:r>
            <a:r>
              <a:rPr lang="en-US" sz="2000" dirty="0" err="1"/>
              <a:t>thể</a:t>
            </a:r>
            <a:r>
              <a:rPr lang="en-US" sz="2000" dirty="0"/>
              <a:t> </a:t>
            </a:r>
            <a:r>
              <a:rPr lang="en-US" sz="2000" dirty="0" err="1"/>
              <a:t>bài</a:t>
            </a:r>
            <a:r>
              <a:rPr lang="en-US" sz="2000" dirty="0"/>
              <a:t>.</a:t>
            </a:r>
          </a:p>
          <a:p>
            <a:endParaRPr lang="en-US" sz="2000" dirty="0"/>
          </a:p>
        </p:txBody>
      </p:sp>
      <p:sp>
        <p:nvSpPr>
          <p:cNvPr id="3" name="Oval 2"/>
          <p:cNvSpPr/>
          <p:nvPr/>
        </p:nvSpPr>
        <p:spPr>
          <a:xfrm>
            <a:off x="9906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071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763000" cy="6370975"/>
          </a:xfrm>
          <a:prstGeom prst="rect">
            <a:avLst/>
          </a:prstGeom>
          <a:noFill/>
        </p:spPr>
        <p:txBody>
          <a:bodyPr wrap="square" rtlCol="0">
            <a:spAutoFit/>
          </a:bodyPr>
          <a:lstStyle/>
          <a:p>
            <a:r>
              <a:rPr lang="en-GB" sz="2400" b="1" dirty="0"/>
              <a:t>Question 5: </a:t>
            </a:r>
            <a:r>
              <a:rPr lang="en-GB" sz="2400" dirty="0"/>
              <a:t>All three TV channels provide extensive __________of sporting events.</a:t>
            </a:r>
            <a:endParaRPr lang="en-US" sz="2400" dirty="0" smtClean="0">
              <a:effectLst/>
            </a:endParaRPr>
          </a:p>
          <a:p>
            <a:r>
              <a:rPr lang="en-GB" sz="2400" b="1" dirty="0"/>
              <a:t>A. </a:t>
            </a:r>
            <a:r>
              <a:rPr lang="en-GB" sz="2400" dirty="0"/>
              <a:t>broadcast	</a:t>
            </a:r>
            <a:r>
              <a:rPr lang="en-GB" sz="2400" b="1" dirty="0"/>
              <a:t>B. </a:t>
            </a:r>
            <a:r>
              <a:rPr lang="en-GB" sz="2400" dirty="0"/>
              <a:t>network	</a:t>
            </a:r>
            <a:r>
              <a:rPr lang="en-GB" sz="2400" b="1" dirty="0"/>
              <a:t>C. </a:t>
            </a:r>
            <a:r>
              <a:rPr lang="en-GB" sz="2400" dirty="0"/>
              <a:t>coverage	</a:t>
            </a:r>
            <a:r>
              <a:rPr lang="en-GB" sz="2400" b="1" dirty="0"/>
              <a:t>D. </a:t>
            </a:r>
            <a:r>
              <a:rPr lang="en-GB" sz="2400" dirty="0"/>
              <a:t>vision</a:t>
            </a:r>
            <a:endParaRPr lang="en-US" sz="2400" dirty="0" smtClean="0">
              <a:effectLst/>
            </a:endParaRPr>
          </a:p>
          <a:p>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dirty="0" err="1"/>
              <a:t>Từ</a:t>
            </a:r>
            <a:r>
              <a:rPr lang="en-GB" sz="2400" dirty="0"/>
              <a:t> </a:t>
            </a:r>
            <a:r>
              <a:rPr lang="en-GB" sz="2400" dirty="0" err="1"/>
              <a:t>vựng</a:t>
            </a:r>
            <a:endParaRPr lang="en-US" sz="2400" dirty="0" smtClean="0">
              <a:effectLst/>
            </a:endParaRPr>
          </a:p>
          <a:p>
            <a:r>
              <a:rPr lang="en-GB" sz="2400" b="1" dirty="0" err="1"/>
              <a:t>Giải</a:t>
            </a:r>
            <a:r>
              <a:rPr lang="en-GB" sz="2400" b="1" dirty="0"/>
              <a:t> </a:t>
            </a:r>
            <a:r>
              <a:rPr lang="en-GB" sz="2400" b="1" dirty="0" err="1"/>
              <a:t>thích</a:t>
            </a:r>
            <a:r>
              <a:rPr lang="en-GB" sz="2400" b="1" dirty="0"/>
              <a:t>:</a:t>
            </a:r>
            <a:endParaRPr lang="en-US" sz="2400" dirty="0" smtClean="0">
              <a:effectLst/>
            </a:endParaRPr>
          </a:p>
          <a:p>
            <a:r>
              <a:rPr lang="en-GB" sz="2400" dirty="0"/>
              <a:t>broadcast (n): </a:t>
            </a:r>
            <a:r>
              <a:rPr lang="en-GB" sz="2400" dirty="0" err="1"/>
              <a:t>chương</a:t>
            </a:r>
            <a:r>
              <a:rPr lang="en-GB" sz="2400" dirty="0"/>
              <a:t> </a:t>
            </a:r>
            <a:r>
              <a:rPr lang="en-GB" sz="2400" dirty="0" err="1"/>
              <a:t>trình</a:t>
            </a:r>
            <a:r>
              <a:rPr lang="en-GB" sz="2400" dirty="0"/>
              <a:t> </a:t>
            </a:r>
            <a:r>
              <a:rPr lang="en-GB" sz="2400" dirty="0" err="1"/>
              <a:t>truyền</a:t>
            </a:r>
            <a:r>
              <a:rPr lang="en-GB" sz="2400" dirty="0"/>
              <a:t> </a:t>
            </a:r>
            <a:r>
              <a:rPr lang="en-GB" sz="2400" dirty="0" err="1"/>
              <a:t>hình</a:t>
            </a:r>
            <a:r>
              <a:rPr lang="en-GB" sz="2400" dirty="0"/>
              <a:t>	network (n): </a:t>
            </a:r>
            <a:r>
              <a:rPr lang="en-GB" sz="2400" dirty="0" err="1"/>
              <a:t>mạng</a:t>
            </a:r>
            <a:r>
              <a:rPr lang="en-GB" sz="2400" dirty="0"/>
              <a:t> </a:t>
            </a:r>
            <a:r>
              <a:rPr lang="en-GB" sz="2400" dirty="0" err="1"/>
              <a:t>lưới</a:t>
            </a:r>
            <a:r>
              <a:rPr lang="en-GB" sz="2400" dirty="0"/>
              <a:t> </a:t>
            </a:r>
            <a:r>
              <a:rPr lang="en-GB" sz="2400" dirty="0" err="1"/>
              <a:t>truyền</a:t>
            </a:r>
            <a:r>
              <a:rPr lang="en-GB" sz="2400" dirty="0"/>
              <a:t> </a:t>
            </a:r>
            <a:r>
              <a:rPr lang="en-GB" sz="2400" dirty="0" err="1"/>
              <a:t>thanh</a:t>
            </a:r>
            <a:endParaRPr lang="en-US" sz="2400" dirty="0" smtClean="0">
              <a:effectLst/>
            </a:endParaRPr>
          </a:p>
          <a:p>
            <a:r>
              <a:rPr lang="en-GB" sz="2400" dirty="0"/>
              <a:t>coverage (n): </a:t>
            </a:r>
            <a:r>
              <a:rPr lang="en-GB" sz="2400" dirty="0" err="1"/>
              <a:t>phủ</a:t>
            </a:r>
            <a:r>
              <a:rPr lang="en-GB" sz="2400" dirty="0"/>
              <a:t> </a:t>
            </a:r>
            <a:r>
              <a:rPr lang="en-GB" sz="2400" dirty="0" err="1"/>
              <a:t>sóng</a:t>
            </a:r>
            <a:r>
              <a:rPr lang="en-GB" sz="2400" dirty="0"/>
              <a:t>, </a:t>
            </a:r>
            <a:r>
              <a:rPr lang="en-GB" sz="2400" dirty="0" err="1"/>
              <a:t>mức</a:t>
            </a:r>
            <a:r>
              <a:rPr lang="en-GB" sz="2400" dirty="0"/>
              <a:t> </a:t>
            </a:r>
            <a:r>
              <a:rPr lang="en-GB" sz="2400" dirty="0" err="1"/>
              <a:t>độ</a:t>
            </a:r>
            <a:r>
              <a:rPr lang="en-GB" sz="2400" dirty="0"/>
              <a:t> </a:t>
            </a:r>
            <a:r>
              <a:rPr lang="en-GB" sz="2400" dirty="0" err="1"/>
              <a:t>bao</a:t>
            </a:r>
            <a:r>
              <a:rPr lang="en-GB" sz="2400" dirty="0"/>
              <a:t> </a:t>
            </a:r>
            <a:r>
              <a:rPr lang="en-GB" sz="2400" dirty="0" err="1"/>
              <a:t>quát</a:t>
            </a:r>
            <a:r>
              <a:rPr lang="en-GB" sz="2400" dirty="0"/>
              <a:t>	vision (n): </a:t>
            </a:r>
            <a:r>
              <a:rPr lang="en-GB" sz="2400" dirty="0" err="1"/>
              <a:t>hình</a:t>
            </a:r>
            <a:r>
              <a:rPr lang="en-GB" sz="2400" dirty="0"/>
              <a:t> </a:t>
            </a:r>
            <a:r>
              <a:rPr lang="en-GB" sz="2400" dirty="0" err="1"/>
              <a:t>ảnh</a:t>
            </a:r>
            <a:r>
              <a:rPr lang="en-GB" sz="2400" dirty="0"/>
              <a:t>, </a:t>
            </a:r>
            <a:r>
              <a:rPr lang="en-GB" sz="2400" dirty="0" err="1"/>
              <a:t>sự</a:t>
            </a:r>
            <a:r>
              <a:rPr lang="en-GB" sz="2400" dirty="0"/>
              <a:t> </a:t>
            </a:r>
            <a:r>
              <a:rPr lang="en-GB" sz="2400" dirty="0" err="1"/>
              <a:t>nhìn</a:t>
            </a:r>
            <a:r>
              <a:rPr lang="en-GB" sz="2400" dirty="0"/>
              <a:t> </a:t>
            </a:r>
            <a:r>
              <a:rPr lang="en-GB" sz="2400" dirty="0" err="1"/>
              <a:t>thấy</a:t>
            </a:r>
            <a:endParaRPr lang="en-US" sz="2400" dirty="0" smtClean="0">
              <a:effectLst/>
            </a:endParaRPr>
          </a:p>
          <a:p>
            <a:r>
              <a:rPr lang="en-GB" sz="2400" b="1" dirty="0" err="1"/>
              <a:t>Tạm</a:t>
            </a:r>
            <a:r>
              <a:rPr lang="en-GB" sz="2400" b="1" dirty="0"/>
              <a:t> </a:t>
            </a:r>
            <a:r>
              <a:rPr lang="en-GB" sz="2400" b="1" dirty="0" err="1"/>
              <a:t>dịch</a:t>
            </a:r>
            <a:r>
              <a:rPr lang="en-GB" sz="2400" b="1" dirty="0"/>
              <a:t>: </a:t>
            </a:r>
            <a:r>
              <a:rPr lang="en-GB" sz="2400" dirty="0" err="1"/>
              <a:t>Cả</a:t>
            </a:r>
            <a:r>
              <a:rPr lang="en-GB" sz="2400" dirty="0"/>
              <a:t> </a:t>
            </a:r>
            <a:r>
              <a:rPr lang="en-GB" sz="2400" dirty="0" err="1"/>
              <a:t>ba</a:t>
            </a:r>
            <a:r>
              <a:rPr lang="en-GB" sz="2400" dirty="0"/>
              <a:t> </a:t>
            </a:r>
            <a:r>
              <a:rPr lang="en-GB" sz="2400" dirty="0" err="1"/>
              <a:t>kênh</a:t>
            </a:r>
            <a:r>
              <a:rPr lang="en-GB" sz="2400" dirty="0"/>
              <a:t> </a:t>
            </a:r>
            <a:r>
              <a:rPr lang="en-GB" sz="2400" dirty="0" err="1"/>
              <a:t>truyền</a:t>
            </a:r>
            <a:r>
              <a:rPr lang="en-GB" sz="2400" dirty="0"/>
              <a:t> </a:t>
            </a:r>
            <a:r>
              <a:rPr lang="en-GB" sz="2400" dirty="0" err="1"/>
              <a:t>hình</a:t>
            </a:r>
            <a:r>
              <a:rPr lang="en-GB" sz="2400" dirty="0"/>
              <a:t> </a:t>
            </a:r>
            <a:r>
              <a:rPr lang="en-GB" sz="2400" dirty="0" err="1"/>
              <a:t>đều</a:t>
            </a:r>
            <a:r>
              <a:rPr lang="en-GB" sz="2400" dirty="0"/>
              <a:t> </a:t>
            </a:r>
            <a:r>
              <a:rPr lang="en-GB" sz="2400" dirty="0" err="1"/>
              <a:t>phủ</a:t>
            </a:r>
            <a:r>
              <a:rPr lang="en-GB" sz="2400" dirty="0"/>
              <a:t> </a:t>
            </a:r>
            <a:r>
              <a:rPr lang="en-GB" sz="2400" dirty="0" err="1"/>
              <a:t>sóng</a:t>
            </a:r>
            <a:r>
              <a:rPr lang="en-GB" sz="2400" dirty="0"/>
              <a:t> </a:t>
            </a:r>
            <a:r>
              <a:rPr lang="en-GB" sz="2400" dirty="0" err="1"/>
              <a:t>rộng</a:t>
            </a:r>
            <a:r>
              <a:rPr lang="en-GB" sz="2400" dirty="0"/>
              <a:t> </a:t>
            </a:r>
            <a:r>
              <a:rPr lang="en-GB" sz="2400" dirty="0" err="1"/>
              <a:t>rãi</a:t>
            </a:r>
            <a:r>
              <a:rPr lang="en-GB" sz="2400" dirty="0"/>
              <a:t> </a:t>
            </a:r>
            <a:r>
              <a:rPr lang="en-GB" sz="2400" dirty="0" err="1"/>
              <a:t>các</a:t>
            </a:r>
            <a:r>
              <a:rPr lang="en-GB" sz="2400" dirty="0"/>
              <a:t> </a:t>
            </a:r>
            <a:r>
              <a:rPr lang="en-GB" sz="2400" dirty="0" err="1"/>
              <a:t>sự</a:t>
            </a:r>
            <a:r>
              <a:rPr lang="en-GB" sz="2400" dirty="0"/>
              <a:t> </a:t>
            </a:r>
            <a:r>
              <a:rPr lang="en-GB" sz="2400" dirty="0" err="1"/>
              <a:t>kiện</a:t>
            </a:r>
            <a:r>
              <a:rPr lang="en-GB" sz="2400" dirty="0"/>
              <a:t> </a:t>
            </a:r>
            <a:r>
              <a:rPr lang="en-GB" sz="2400" dirty="0" err="1"/>
              <a:t>thể</a:t>
            </a:r>
            <a:r>
              <a:rPr lang="en-GB" sz="2400" dirty="0"/>
              <a:t> </a:t>
            </a:r>
            <a:r>
              <a:rPr lang="en-GB" sz="2400" dirty="0" err="1"/>
              <a:t>thao</a:t>
            </a:r>
            <a:r>
              <a:rPr lang="en-GB" sz="2400" dirty="0"/>
              <a:t>.</a:t>
            </a:r>
            <a:endParaRPr lang="en-US" sz="2400" dirty="0" smtClean="0">
              <a:effectLst/>
            </a:endParaRPr>
          </a:p>
          <a:p>
            <a:endParaRPr lang="en-US" sz="2400" b="1" dirty="0" smtClean="0"/>
          </a:p>
          <a:p>
            <a:r>
              <a:rPr lang="en-US" sz="2400" b="1" dirty="0" smtClean="0"/>
              <a:t>Question </a:t>
            </a:r>
            <a:r>
              <a:rPr lang="en-US" sz="2400" b="1" dirty="0"/>
              <a:t>6:  </a:t>
            </a:r>
            <a:r>
              <a:rPr lang="en-US" sz="2400" dirty="0"/>
              <a:t>He didn’t manage to win the </a:t>
            </a:r>
            <a:r>
              <a:rPr lang="en-US" sz="2400" dirty="0" err="1"/>
              <a:t>race</a:t>
            </a:r>
            <a:r>
              <a:rPr lang="en-US" sz="2400" u="sng" dirty="0" err="1"/>
              <a:t>_________</a:t>
            </a:r>
            <a:r>
              <a:rPr lang="en-US" sz="2400" dirty="0" err="1"/>
              <a:t>hurting</a:t>
            </a:r>
            <a:r>
              <a:rPr lang="en-US" sz="2400" dirty="0"/>
              <a:t> his foot before the race.</a:t>
            </a:r>
          </a:p>
          <a:p>
            <a:r>
              <a:rPr lang="en-GB" sz="2400" b="1" dirty="0"/>
              <a:t>A. </a:t>
            </a:r>
            <a:r>
              <a:rPr lang="en-GB" sz="2400" dirty="0"/>
              <a:t>in spite of	</a:t>
            </a:r>
            <a:r>
              <a:rPr lang="en-GB" sz="2400" b="1" dirty="0" smtClean="0"/>
              <a:t>B</a:t>
            </a:r>
            <a:r>
              <a:rPr lang="en-GB" sz="2400" b="1" dirty="0"/>
              <a:t>. </a:t>
            </a:r>
            <a:r>
              <a:rPr lang="en-GB" sz="2400" dirty="0"/>
              <a:t>despite of	</a:t>
            </a:r>
            <a:r>
              <a:rPr lang="en-GB" sz="2400" b="1" dirty="0" smtClean="0"/>
              <a:t>C</a:t>
            </a:r>
            <a:r>
              <a:rPr lang="en-GB" sz="2400" b="1" dirty="0"/>
              <a:t>. </a:t>
            </a:r>
            <a:r>
              <a:rPr lang="en-GB" sz="2400" dirty="0"/>
              <a:t>although		</a:t>
            </a:r>
            <a:r>
              <a:rPr lang="en-GB" sz="2400" b="1" dirty="0"/>
              <a:t>D. </a:t>
            </a:r>
            <a:r>
              <a:rPr lang="en-GB" sz="2400" dirty="0"/>
              <a:t>because of</a:t>
            </a:r>
            <a:endParaRPr lang="en-US" sz="2400" dirty="0" smtClean="0">
              <a:effectLst/>
            </a:endParaRPr>
          </a:p>
          <a:p>
            <a:endParaRPr lang="en-US" sz="2400" dirty="0"/>
          </a:p>
        </p:txBody>
      </p:sp>
      <p:sp>
        <p:nvSpPr>
          <p:cNvPr id="2" name="Oval 1"/>
          <p:cNvSpPr/>
          <p:nvPr/>
        </p:nvSpPr>
        <p:spPr>
          <a:xfrm>
            <a:off x="37338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629400" y="5867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872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500" fill="hold"/>
                                        <p:tgtEl>
                                          <p:spTgt spid="3"/>
                                        </p:tgtEl>
                                        <p:attrNameLst>
                                          <p:attrName>ppt_x</p:attrName>
                                        </p:attrNameLst>
                                      </p:cBhvr>
                                      <p:tavLst>
                                        <p:tav tm="0">
                                          <p:val>
                                            <p:strVal val="#ppt_x"/>
                                          </p:val>
                                        </p:tav>
                                        <p:tav tm="100000">
                                          <p:val>
                                            <p:strVal val="#ppt_x"/>
                                          </p:val>
                                        </p:tav>
                                      </p:tavLst>
                                    </p:anim>
                                    <p:anim calcmode="lin" valueType="num">
                                      <p:cBhvr additive="base">
                                        <p:cTn id="3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04800"/>
            <a:ext cx="8915400" cy="6001643"/>
          </a:xfrm>
          <a:prstGeom prst="rect">
            <a:avLst/>
          </a:prstGeom>
          <a:noFill/>
        </p:spPr>
        <p:txBody>
          <a:bodyPr wrap="square" rtlCol="0">
            <a:spAutoFit/>
          </a:bodyPr>
          <a:lstStyle/>
          <a:p>
            <a:r>
              <a:rPr lang="en-US" sz="2400" b="1" dirty="0"/>
              <a:t>Question 45:</a:t>
            </a:r>
            <a:r>
              <a:rPr lang="en-US" sz="2400" dirty="0"/>
              <a:t> According to the passage, how many people have to drink unclean water worldwide?</a:t>
            </a:r>
          </a:p>
          <a:p>
            <a:r>
              <a:rPr lang="en-US" sz="2400" b="1" dirty="0"/>
              <a:t>	A.</a:t>
            </a:r>
            <a:r>
              <a:rPr lang="en-US" sz="2400" dirty="0"/>
              <a:t> Around 1.2 billion	</a:t>
            </a:r>
            <a:r>
              <a:rPr lang="en-US" sz="2400" b="1" dirty="0"/>
              <a:t>B.</a:t>
            </a:r>
            <a:r>
              <a:rPr lang="en-US" sz="2400" dirty="0"/>
              <a:t> 2.5 billion	</a:t>
            </a:r>
            <a:r>
              <a:rPr lang="en-US" sz="2400" b="1" dirty="0"/>
              <a:t>C.</a:t>
            </a:r>
            <a:r>
              <a:rPr lang="en-US" sz="2400" dirty="0"/>
              <a:t> 2.7 billion	</a:t>
            </a:r>
            <a:r>
              <a:rPr lang="en-US" sz="2400" b="1" dirty="0"/>
              <a:t>D.</a:t>
            </a:r>
            <a:r>
              <a:rPr lang="en-US" sz="2400" dirty="0"/>
              <a:t> 5 billion</a:t>
            </a:r>
          </a:p>
          <a:p>
            <a:endParaRPr lang="en-US" sz="2400" b="1" dirty="0" smtClean="0"/>
          </a:p>
          <a:p>
            <a:r>
              <a:rPr lang="en-US" sz="2400" b="1" i="1" dirty="0" smtClean="0"/>
              <a:t>Theo </a:t>
            </a:r>
            <a:r>
              <a:rPr lang="en-US" sz="2400" b="1" i="1" dirty="0" err="1"/>
              <a:t>đoạn</a:t>
            </a:r>
            <a:r>
              <a:rPr lang="en-US" sz="2400" b="1" i="1" dirty="0"/>
              <a:t> </a:t>
            </a:r>
            <a:r>
              <a:rPr lang="en-US" sz="2400" b="1" i="1" dirty="0" err="1"/>
              <a:t>văn</a:t>
            </a:r>
            <a:r>
              <a:rPr lang="en-US" sz="2400" b="1" i="1" dirty="0"/>
              <a:t>, </a:t>
            </a:r>
            <a:r>
              <a:rPr lang="en-US" sz="2400" b="1" i="1" dirty="0" err="1"/>
              <a:t>có</a:t>
            </a:r>
            <a:r>
              <a:rPr lang="en-US" sz="2400" b="1" i="1" dirty="0"/>
              <a:t> </a:t>
            </a:r>
            <a:r>
              <a:rPr lang="en-US" sz="2400" b="1" i="1" dirty="0" err="1"/>
              <a:t>bao</a:t>
            </a:r>
            <a:r>
              <a:rPr lang="en-US" sz="2400" b="1" i="1" dirty="0"/>
              <a:t> </a:t>
            </a:r>
            <a:r>
              <a:rPr lang="en-US" sz="2400" b="1" i="1" dirty="0" err="1"/>
              <a:t>nhiêu</a:t>
            </a:r>
            <a:r>
              <a:rPr lang="en-US" sz="2400" b="1" i="1" dirty="0"/>
              <a:t> </a:t>
            </a:r>
            <a:r>
              <a:rPr lang="en-US" sz="2400" b="1" i="1" dirty="0" err="1"/>
              <a:t>người</a:t>
            </a:r>
            <a:r>
              <a:rPr lang="en-US" sz="2400" b="1" i="1" dirty="0"/>
              <a:t> </a:t>
            </a:r>
            <a:r>
              <a:rPr lang="en-US" sz="2400" b="1" i="1" dirty="0" err="1"/>
              <a:t>phải</a:t>
            </a:r>
            <a:r>
              <a:rPr lang="en-US" sz="2400" b="1" i="1" dirty="0"/>
              <a:t> </a:t>
            </a:r>
            <a:r>
              <a:rPr lang="en-US" sz="2400" b="1" i="1" dirty="0" err="1"/>
              <a:t>uống</a:t>
            </a:r>
            <a:r>
              <a:rPr lang="en-US" sz="2400" b="1" i="1" dirty="0"/>
              <a:t> </a:t>
            </a:r>
            <a:r>
              <a:rPr lang="en-US" sz="2400" b="1" i="1" dirty="0" err="1"/>
              <a:t>nước</a:t>
            </a:r>
            <a:r>
              <a:rPr lang="en-US" sz="2400" b="1" i="1" dirty="0"/>
              <a:t> </a:t>
            </a:r>
            <a:r>
              <a:rPr lang="en-US" sz="2400" b="1" i="1" dirty="0" err="1"/>
              <a:t>không</a:t>
            </a:r>
            <a:r>
              <a:rPr lang="en-US" sz="2400" b="1" i="1" dirty="0"/>
              <a:t> </a:t>
            </a:r>
            <a:r>
              <a:rPr lang="en-US" sz="2400" b="1" i="1" dirty="0" err="1"/>
              <a:t>sạch</a:t>
            </a:r>
            <a:r>
              <a:rPr lang="en-US" sz="2400" b="1" i="1" dirty="0"/>
              <a:t> </a:t>
            </a:r>
            <a:r>
              <a:rPr lang="en-US" sz="2400" b="1" i="1" dirty="0" err="1"/>
              <a:t>trên</a:t>
            </a:r>
            <a:r>
              <a:rPr lang="en-US" sz="2400" b="1" i="1" dirty="0"/>
              <a:t> </a:t>
            </a:r>
            <a:r>
              <a:rPr lang="en-US" sz="2400" b="1" i="1" dirty="0" err="1"/>
              <a:t>toàn</a:t>
            </a:r>
            <a:r>
              <a:rPr lang="en-US" sz="2400" b="1" i="1" dirty="0"/>
              <a:t> </a:t>
            </a:r>
            <a:r>
              <a:rPr lang="en-US" sz="2400" b="1" i="1" dirty="0" err="1"/>
              <a:t>thế</a:t>
            </a:r>
            <a:r>
              <a:rPr lang="en-US" sz="2400" b="1" i="1" dirty="0"/>
              <a:t> </a:t>
            </a:r>
            <a:r>
              <a:rPr lang="en-US" sz="2400" b="1" i="1" dirty="0" err="1"/>
              <a:t>giới</a:t>
            </a:r>
            <a:r>
              <a:rPr lang="en-US" sz="2400" b="1" i="1" dirty="0"/>
              <a:t>?</a:t>
            </a:r>
            <a:r>
              <a:rPr lang="en-US" sz="2400" dirty="0"/>
              <a:t/>
            </a:r>
            <a:br>
              <a:rPr lang="en-US" sz="2400" dirty="0"/>
            </a:br>
            <a:r>
              <a:rPr lang="en-US" sz="2400" dirty="0"/>
              <a:t>A. </a:t>
            </a:r>
            <a:r>
              <a:rPr lang="en-US" sz="2400" dirty="0" err="1"/>
              <a:t>Khoảng</a:t>
            </a:r>
            <a:r>
              <a:rPr lang="en-US" sz="2400" dirty="0"/>
              <a:t> 1.2 </a:t>
            </a:r>
            <a:r>
              <a:rPr lang="en-US" sz="2400" dirty="0" err="1"/>
              <a:t>tỷ</a:t>
            </a:r>
            <a:r>
              <a:rPr lang="en-US" sz="2400" dirty="0"/>
              <a:t> </a:t>
            </a:r>
            <a:r>
              <a:rPr lang="en-US" sz="2400" dirty="0" err="1"/>
              <a:t>người</a:t>
            </a:r>
            <a:r>
              <a:rPr lang="en-US" sz="2400" dirty="0"/>
              <a:t/>
            </a:r>
            <a:br>
              <a:rPr lang="en-US" sz="2400" dirty="0"/>
            </a:br>
            <a:r>
              <a:rPr lang="en-US" sz="2400" dirty="0"/>
              <a:t>B. 2.5 </a:t>
            </a:r>
            <a:r>
              <a:rPr lang="en-US" sz="2400" dirty="0" err="1"/>
              <a:t>tỷ</a:t>
            </a:r>
            <a:r>
              <a:rPr lang="en-US" sz="2400" dirty="0"/>
              <a:t> </a:t>
            </a:r>
            <a:r>
              <a:rPr lang="en-US" sz="2400" dirty="0" err="1"/>
              <a:t>người</a:t>
            </a:r>
            <a:r>
              <a:rPr lang="en-US" sz="2400" dirty="0"/>
              <a:t/>
            </a:r>
            <a:br>
              <a:rPr lang="en-US" sz="2400" dirty="0"/>
            </a:br>
            <a:r>
              <a:rPr lang="en-US" sz="2400" dirty="0"/>
              <a:t>C. 2.7 </a:t>
            </a:r>
            <a:r>
              <a:rPr lang="en-US" sz="2400" dirty="0" err="1"/>
              <a:t>tỷ</a:t>
            </a:r>
            <a:r>
              <a:rPr lang="en-US" sz="2400" dirty="0"/>
              <a:t> </a:t>
            </a:r>
            <a:r>
              <a:rPr lang="en-US" sz="2400" dirty="0" err="1"/>
              <a:t>người</a:t>
            </a:r>
            <a:r>
              <a:rPr lang="en-US" sz="2400" dirty="0"/>
              <a:t/>
            </a:r>
            <a:br>
              <a:rPr lang="en-US" sz="2400" dirty="0"/>
            </a:br>
            <a:r>
              <a:rPr lang="en-US" sz="2400" dirty="0"/>
              <a:t>D. 5 </a:t>
            </a:r>
            <a:r>
              <a:rPr lang="en-US" sz="2400" dirty="0" err="1"/>
              <a:t>tỷ</a:t>
            </a:r>
            <a:r>
              <a:rPr lang="en-US" sz="2400" dirty="0"/>
              <a:t> </a:t>
            </a:r>
            <a:r>
              <a:rPr lang="en-US" sz="2400" dirty="0" err="1"/>
              <a:t>người</a:t>
            </a:r>
            <a:r>
              <a:rPr lang="en-US" sz="2400" dirty="0"/>
              <a:t/>
            </a:r>
            <a:br>
              <a:rPr lang="en-US" sz="2400" dirty="0"/>
            </a:br>
            <a:r>
              <a:rPr lang="en-US" sz="2400" b="1" dirty="0"/>
              <a:t>=&gt; Theo </a:t>
            </a:r>
            <a:r>
              <a:rPr lang="en-US" sz="2400" b="1" dirty="0" err="1"/>
              <a:t>thông</a:t>
            </a:r>
            <a:r>
              <a:rPr lang="en-US" sz="2400" b="1" dirty="0"/>
              <a:t> tin </a:t>
            </a:r>
            <a:r>
              <a:rPr lang="en-US" sz="2400" b="1" dirty="0" err="1"/>
              <a:t>đầu</a:t>
            </a:r>
            <a:r>
              <a:rPr lang="en-US" sz="2400" b="1" dirty="0"/>
              <a:t> </a:t>
            </a:r>
            <a:r>
              <a:rPr lang="en-US" sz="2400" b="1" dirty="0" err="1"/>
              <a:t>đoạn</a:t>
            </a:r>
            <a:r>
              <a:rPr lang="en-US" sz="2400" b="1" dirty="0"/>
              <a:t> 1, ta </a:t>
            </a:r>
            <a:r>
              <a:rPr lang="en-US" sz="2400" b="1" dirty="0" err="1"/>
              <a:t>có</a:t>
            </a:r>
            <a:r>
              <a:rPr lang="en-US" sz="2400" b="1" dirty="0"/>
              <a:t>:</a:t>
            </a:r>
            <a:r>
              <a:rPr lang="en-US" sz="2400" dirty="0"/>
              <a:t/>
            </a:r>
            <a:br>
              <a:rPr lang="en-US" sz="2400" dirty="0"/>
            </a:br>
            <a:r>
              <a:rPr lang="en-US" sz="2400" dirty="0"/>
              <a:t>“Today, an estimated 1.2 billion people drink unclean water, and about 2.5 billion lack proper toilets or waste disposal systems.”</a:t>
            </a:r>
            <a:br>
              <a:rPr lang="en-US" sz="2400" dirty="0"/>
            </a:br>
            <a:r>
              <a:rPr lang="en-US" sz="2400" i="1" dirty="0"/>
              <a:t>(</a:t>
            </a:r>
            <a:r>
              <a:rPr lang="en-US" sz="2400" i="1" dirty="0" err="1"/>
              <a:t>Ngày</a:t>
            </a:r>
            <a:r>
              <a:rPr lang="en-US" sz="2400" i="1" dirty="0"/>
              <a:t> nay, </a:t>
            </a:r>
            <a:r>
              <a:rPr lang="en-US" sz="2400" i="1" dirty="0" err="1"/>
              <a:t>ước</a:t>
            </a:r>
            <a:r>
              <a:rPr lang="en-US" sz="2400" i="1" dirty="0"/>
              <a:t> </a:t>
            </a:r>
            <a:r>
              <a:rPr lang="en-US" sz="2400" i="1" dirty="0" err="1"/>
              <a:t>tính</a:t>
            </a:r>
            <a:r>
              <a:rPr lang="en-US" sz="2400" i="1" dirty="0"/>
              <a:t> 1,2 </a:t>
            </a:r>
            <a:r>
              <a:rPr lang="en-US" sz="2400" i="1" dirty="0" err="1"/>
              <a:t>tỷ</a:t>
            </a:r>
            <a:r>
              <a:rPr lang="en-US" sz="2400" i="1" dirty="0"/>
              <a:t> </a:t>
            </a:r>
            <a:r>
              <a:rPr lang="en-US" sz="2400" i="1" dirty="0" err="1"/>
              <a:t>người</a:t>
            </a:r>
            <a:r>
              <a:rPr lang="en-US" sz="2400" i="1" dirty="0"/>
              <a:t> </a:t>
            </a:r>
            <a:r>
              <a:rPr lang="en-US" sz="2400" i="1" dirty="0" err="1"/>
              <a:t>uống</a:t>
            </a:r>
            <a:r>
              <a:rPr lang="en-US" sz="2400" i="1" dirty="0"/>
              <a:t> </a:t>
            </a:r>
            <a:r>
              <a:rPr lang="en-US" sz="2400" i="1" dirty="0" err="1"/>
              <a:t>nước</a:t>
            </a:r>
            <a:r>
              <a:rPr lang="en-US" sz="2400" i="1" dirty="0"/>
              <a:t> </a:t>
            </a:r>
            <a:r>
              <a:rPr lang="en-US" sz="2400" i="1" dirty="0" err="1"/>
              <a:t>không</a:t>
            </a:r>
            <a:r>
              <a:rPr lang="en-US" sz="2400" i="1" dirty="0"/>
              <a:t> </a:t>
            </a:r>
            <a:r>
              <a:rPr lang="en-US" sz="2400" i="1" dirty="0" err="1"/>
              <a:t>sạch</a:t>
            </a:r>
            <a:r>
              <a:rPr lang="en-US" sz="2400" i="1" dirty="0"/>
              <a:t>, </a:t>
            </a:r>
            <a:r>
              <a:rPr lang="en-US" sz="2400" i="1" dirty="0" err="1"/>
              <a:t>và</a:t>
            </a:r>
            <a:r>
              <a:rPr lang="en-US" sz="2400" i="1" dirty="0"/>
              <a:t> </a:t>
            </a:r>
            <a:r>
              <a:rPr lang="en-US" sz="2400" i="1" dirty="0" err="1"/>
              <a:t>khoảng</a:t>
            </a:r>
            <a:r>
              <a:rPr lang="en-US" sz="2400" i="1" dirty="0"/>
              <a:t> 2,5 </a:t>
            </a:r>
            <a:r>
              <a:rPr lang="en-US" sz="2400" i="1" dirty="0" err="1"/>
              <a:t>tỷ</a:t>
            </a:r>
            <a:r>
              <a:rPr lang="en-US" sz="2400" i="1" dirty="0"/>
              <a:t> </a:t>
            </a:r>
            <a:r>
              <a:rPr lang="en-US" sz="2400" i="1" dirty="0" err="1"/>
              <a:t>người</a:t>
            </a:r>
            <a:r>
              <a:rPr lang="en-US" sz="2400" i="1" dirty="0"/>
              <a:t> </a:t>
            </a:r>
            <a:r>
              <a:rPr lang="en-US" sz="2400" i="1" dirty="0" err="1"/>
              <a:t>thiếu</a:t>
            </a:r>
            <a:r>
              <a:rPr lang="en-US" sz="2400" i="1" dirty="0"/>
              <a:t> </a:t>
            </a:r>
            <a:r>
              <a:rPr lang="en-US" sz="2400" i="1" dirty="0" err="1"/>
              <a:t>nhà</a:t>
            </a:r>
            <a:r>
              <a:rPr lang="en-US" sz="2400" i="1" dirty="0"/>
              <a:t> </a:t>
            </a:r>
            <a:r>
              <a:rPr lang="en-US" sz="2400" i="1" dirty="0" err="1"/>
              <a:t>vệ</a:t>
            </a:r>
            <a:r>
              <a:rPr lang="en-US" sz="2400" i="1" dirty="0"/>
              <a:t> </a:t>
            </a:r>
            <a:r>
              <a:rPr lang="en-US" sz="2400" i="1" dirty="0" err="1"/>
              <a:t>sinh</a:t>
            </a:r>
            <a:r>
              <a:rPr lang="en-US" sz="2400" i="1" dirty="0"/>
              <a:t> </a:t>
            </a:r>
            <a:r>
              <a:rPr lang="en-US" sz="2400" i="1" dirty="0" err="1"/>
              <a:t>hoặc</a:t>
            </a:r>
            <a:r>
              <a:rPr lang="en-US" sz="2400" i="1" dirty="0"/>
              <a:t> </a:t>
            </a:r>
            <a:r>
              <a:rPr lang="en-US" sz="2400" i="1" dirty="0" err="1"/>
              <a:t>hệ</a:t>
            </a:r>
            <a:r>
              <a:rPr lang="en-US" sz="2400" i="1" dirty="0"/>
              <a:t> </a:t>
            </a:r>
            <a:r>
              <a:rPr lang="en-US" sz="2400" i="1" dirty="0" err="1"/>
              <a:t>thống</a:t>
            </a:r>
            <a:r>
              <a:rPr lang="en-US" sz="2400" i="1" dirty="0"/>
              <a:t> </a:t>
            </a:r>
            <a:r>
              <a:rPr lang="en-US" sz="2400" i="1" dirty="0" err="1"/>
              <a:t>xử</a:t>
            </a:r>
            <a:r>
              <a:rPr lang="en-US" sz="2400" i="1" dirty="0"/>
              <a:t> </a:t>
            </a:r>
            <a:r>
              <a:rPr lang="en-US" sz="2400" i="1" dirty="0" err="1"/>
              <a:t>lý</a:t>
            </a:r>
            <a:r>
              <a:rPr lang="en-US" sz="2400" i="1" dirty="0"/>
              <a:t> </a:t>
            </a:r>
            <a:r>
              <a:rPr lang="en-US" sz="2400" i="1" dirty="0" err="1"/>
              <a:t>chất</a:t>
            </a:r>
            <a:r>
              <a:rPr lang="en-US" sz="2400" i="1" dirty="0"/>
              <a:t> </a:t>
            </a:r>
            <a:r>
              <a:rPr lang="en-US" sz="2400" i="1" dirty="0" err="1"/>
              <a:t>thải</a:t>
            </a:r>
            <a:r>
              <a:rPr lang="en-US" sz="2400" i="1" dirty="0"/>
              <a:t> </a:t>
            </a:r>
            <a:r>
              <a:rPr lang="en-US" sz="2400" i="1" dirty="0" err="1"/>
              <a:t>thích</a:t>
            </a:r>
            <a:r>
              <a:rPr lang="en-US" sz="2400" i="1" dirty="0"/>
              <a:t> </a:t>
            </a:r>
            <a:r>
              <a:rPr lang="en-US" sz="2400" i="1" dirty="0" err="1"/>
              <a:t>hợp</a:t>
            </a:r>
            <a:r>
              <a:rPr lang="en-US" sz="2400" i="1" dirty="0"/>
              <a:t>.)</a:t>
            </a:r>
            <a:endParaRPr lang="en-US" sz="2400" dirty="0"/>
          </a:p>
          <a:p>
            <a:endParaRPr lang="en-US" sz="2400" dirty="0"/>
          </a:p>
        </p:txBody>
      </p:sp>
      <p:sp>
        <p:nvSpPr>
          <p:cNvPr id="3" name="Oval 2"/>
          <p:cNvSpPr/>
          <p:nvPr/>
        </p:nvSpPr>
        <p:spPr>
          <a:xfrm>
            <a:off x="9906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953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534400" cy="7109639"/>
          </a:xfrm>
          <a:prstGeom prst="rect">
            <a:avLst/>
          </a:prstGeom>
          <a:noFill/>
        </p:spPr>
        <p:txBody>
          <a:bodyPr wrap="square" rtlCol="0">
            <a:spAutoFit/>
          </a:bodyPr>
          <a:lstStyle/>
          <a:p>
            <a:r>
              <a:rPr lang="en-US" sz="2400" b="1" dirty="0"/>
              <a:t>Question 46:</a:t>
            </a:r>
            <a:r>
              <a:rPr lang="en-US" sz="2400" dirty="0"/>
              <a:t> The word ‘’</a:t>
            </a:r>
            <a:r>
              <a:rPr lang="en-US" sz="2400" b="1" dirty="0"/>
              <a:t>catastrophe</a:t>
            </a:r>
            <a:r>
              <a:rPr lang="en-US" sz="2400" dirty="0"/>
              <a:t>’’ in paragraph 2 is mostly a situation which is ____.</a:t>
            </a:r>
          </a:p>
          <a:p>
            <a:r>
              <a:rPr lang="en-US" sz="2400" b="1" dirty="0"/>
              <a:t>	A.</a:t>
            </a:r>
            <a:r>
              <a:rPr lang="en-US" sz="2400" dirty="0"/>
              <a:t> disastrous	</a:t>
            </a:r>
            <a:r>
              <a:rPr lang="en-US" sz="2400" b="1" dirty="0"/>
              <a:t>B.</a:t>
            </a:r>
            <a:r>
              <a:rPr lang="en-US" sz="2400" dirty="0"/>
              <a:t> unlikely	</a:t>
            </a:r>
            <a:r>
              <a:rPr lang="en-US" sz="2400" b="1" dirty="0"/>
              <a:t>C.</a:t>
            </a:r>
            <a:r>
              <a:rPr lang="en-US" sz="2400" dirty="0"/>
              <a:t> local	</a:t>
            </a:r>
            <a:r>
              <a:rPr lang="en-US" sz="2400" b="1" dirty="0"/>
              <a:t>D.</a:t>
            </a:r>
            <a:r>
              <a:rPr lang="en-US" sz="2400" dirty="0"/>
              <a:t> familiar</a:t>
            </a:r>
          </a:p>
          <a:p>
            <a:endParaRPr lang="en-US" sz="2400" b="1" dirty="0" smtClean="0"/>
          </a:p>
          <a:p>
            <a:r>
              <a:rPr lang="en-US" sz="2400" b="1" i="1" dirty="0" err="1" smtClean="0"/>
              <a:t>Từ</a:t>
            </a:r>
            <a:r>
              <a:rPr lang="en-US" sz="2400" b="1" i="1" dirty="0" smtClean="0"/>
              <a:t> </a:t>
            </a:r>
            <a:r>
              <a:rPr lang="en-US" sz="2400" b="1" i="1" dirty="0"/>
              <a:t>“catastrophe” </a:t>
            </a:r>
            <a:r>
              <a:rPr lang="en-US" sz="2400" b="1" i="1" dirty="0" err="1"/>
              <a:t>trong</a:t>
            </a:r>
            <a:r>
              <a:rPr lang="en-US" sz="2400" b="1" i="1" dirty="0"/>
              <a:t> </a:t>
            </a:r>
            <a:r>
              <a:rPr lang="en-US" sz="2400" b="1" i="1" dirty="0" err="1"/>
              <a:t>đoạn</a:t>
            </a:r>
            <a:r>
              <a:rPr lang="en-US" sz="2400" b="1" i="1" dirty="0"/>
              <a:t> 2 </a:t>
            </a:r>
            <a:r>
              <a:rPr lang="en-US" sz="2400" b="1" i="1" dirty="0" err="1"/>
              <a:t>nghĩa</a:t>
            </a:r>
            <a:r>
              <a:rPr lang="en-US" sz="2400" b="1" i="1" dirty="0"/>
              <a:t> </a:t>
            </a:r>
            <a:r>
              <a:rPr lang="en-US" sz="2400" b="1" i="1" dirty="0" err="1"/>
              <a:t>là</a:t>
            </a:r>
            <a:r>
              <a:rPr lang="en-US" sz="2400" b="1" i="1" dirty="0"/>
              <a:t> </a:t>
            </a:r>
            <a:r>
              <a:rPr lang="en-US" sz="2400" b="1" i="1" dirty="0" err="1"/>
              <a:t>một</a:t>
            </a:r>
            <a:r>
              <a:rPr lang="en-US" sz="2400" b="1" i="1" dirty="0"/>
              <a:t> </a:t>
            </a:r>
            <a:r>
              <a:rPr lang="en-US" sz="2400" b="1" i="1" dirty="0" err="1"/>
              <a:t>tình</a:t>
            </a:r>
            <a:r>
              <a:rPr lang="en-US" sz="2400" b="1" i="1" dirty="0"/>
              <a:t> </a:t>
            </a:r>
            <a:r>
              <a:rPr lang="en-US" sz="2400" b="1" i="1" dirty="0" err="1"/>
              <a:t>huống</a:t>
            </a:r>
            <a:r>
              <a:rPr lang="en-US" sz="2400" b="1" i="1" dirty="0"/>
              <a:t> </a:t>
            </a:r>
            <a:r>
              <a:rPr lang="en-US" sz="2400" b="1" i="1" dirty="0" err="1"/>
              <a:t>mà</a:t>
            </a:r>
            <a:r>
              <a:rPr lang="en-US" sz="2400" b="1" i="1" dirty="0"/>
              <a:t> </a:t>
            </a:r>
            <a:r>
              <a:rPr lang="en-US" sz="2400" b="1" i="1" dirty="0" err="1"/>
              <a:t>gần</a:t>
            </a:r>
            <a:r>
              <a:rPr lang="en-US" sz="2400" b="1" i="1" dirty="0"/>
              <a:t> </a:t>
            </a:r>
            <a:r>
              <a:rPr lang="en-US" sz="2400" b="1" i="1" dirty="0" err="1"/>
              <a:t>như</a:t>
            </a:r>
            <a:r>
              <a:rPr lang="en-US" sz="2400" b="1" i="1" dirty="0"/>
              <a:t> __________?</a:t>
            </a:r>
            <a:r>
              <a:rPr lang="en-US" sz="2400" dirty="0"/>
              <a:t/>
            </a:r>
            <a:br>
              <a:rPr lang="en-US" sz="2400" dirty="0"/>
            </a:br>
            <a:r>
              <a:rPr lang="en-US" sz="2400" dirty="0"/>
              <a:t>A. disastrous /</a:t>
            </a:r>
            <a:r>
              <a:rPr lang="en-US" sz="2400" dirty="0" err="1"/>
              <a:t>dɪˈzæstrəs</a:t>
            </a:r>
            <a:r>
              <a:rPr lang="en-US" sz="2400" dirty="0"/>
              <a:t>/ (a): </a:t>
            </a:r>
            <a:r>
              <a:rPr lang="en-US" sz="2400" dirty="0" err="1"/>
              <a:t>thảm</a:t>
            </a:r>
            <a:r>
              <a:rPr lang="en-US" sz="2400" dirty="0"/>
              <a:t> </a:t>
            </a:r>
            <a:r>
              <a:rPr lang="en-US" sz="2400" dirty="0" err="1"/>
              <a:t>họa</a:t>
            </a:r>
            <a:r>
              <a:rPr lang="en-US" sz="2400" dirty="0"/>
              <a:t>, </a:t>
            </a:r>
            <a:r>
              <a:rPr lang="en-US" sz="2400" dirty="0" err="1"/>
              <a:t>thảm</a:t>
            </a:r>
            <a:r>
              <a:rPr lang="en-US" sz="2400" dirty="0"/>
              <a:t> </a:t>
            </a:r>
            <a:r>
              <a:rPr lang="en-US" sz="2400" dirty="0" err="1"/>
              <a:t>khốc</a:t>
            </a:r>
            <a:r>
              <a:rPr lang="en-US" sz="2400" dirty="0"/>
              <a:t>, </a:t>
            </a:r>
            <a:r>
              <a:rPr lang="en-US" sz="2400" dirty="0" err="1"/>
              <a:t>tồi</a:t>
            </a:r>
            <a:r>
              <a:rPr lang="en-US" sz="2400" dirty="0"/>
              <a:t> </a:t>
            </a:r>
            <a:r>
              <a:rPr lang="en-US" sz="2400" dirty="0" err="1" smtClean="0"/>
              <a:t>tệ</a:t>
            </a:r>
            <a:r>
              <a:rPr lang="en-US" sz="2400" dirty="0"/>
              <a:t>,</a:t>
            </a:r>
            <a:r>
              <a:rPr lang="en-US" sz="2400" dirty="0" smtClean="0"/>
              <a:t> </a:t>
            </a:r>
            <a:r>
              <a:rPr lang="en-US" sz="2400" dirty="0" err="1"/>
              <a:t>thất</a:t>
            </a:r>
            <a:r>
              <a:rPr lang="en-US" sz="2400" dirty="0"/>
              <a:t> </a:t>
            </a:r>
            <a:r>
              <a:rPr lang="en-US" sz="2400" dirty="0" err="1"/>
              <a:t>bại</a:t>
            </a:r>
            <a:r>
              <a:rPr lang="en-US" sz="2400" dirty="0"/>
              <a:t/>
            </a:r>
            <a:br>
              <a:rPr lang="en-US" sz="2400" dirty="0"/>
            </a:br>
            <a:r>
              <a:rPr lang="en-US" sz="2400" dirty="0"/>
              <a:t>B. unlikely /</a:t>
            </a:r>
            <a:r>
              <a:rPr lang="en-US" sz="2400" dirty="0" err="1"/>
              <a:t>ʌnˈlaɪkli</a:t>
            </a:r>
            <a:r>
              <a:rPr lang="en-US" sz="2400" dirty="0"/>
              <a:t>/ (a): </a:t>
            </a:r>
            <a:r>
              <a:rPr lang="en-US" sz="2400" dirty="0" err="1"/>
              <a:t>không</a:t>
            </a:r>
            <a:r>
              <a:rPr lang="en-US" sz="2400" dirty="0"/>
              <a:t> </a:t>
            </a:r>
            <a:r>
              <a:rPr lang="en-US" sz="2400" dirty="0" err="1"/>
              <a:t>thể</a:t>
            </a:r>
            <a:r>
              <a:rPr lang="en-US" sz="2400" dirty="0"/>
              <a:t> </a:t>
            </a:r>
            <a:r>
              <a:rPr lang="en-US" sz="2400" dirty="0" err="1"/>
              <a:t>xảy</a:t>
            </a:r>
            <a:r>
              <a:rPr lang="en-US" sz="2400" dirty="0"/>
              <a:t> </a:t>
            </a:r>
            <a:r>
              <a:rPr lang="en-US" sz="2400" dirty="0" err="1"/>
              <a:t>ra</a:t>
            </a:r>
            <a:r>
              <a:rPr lang="en-US" sz="2400" dirty="0"/>
              <a:t/>
            </a:r>
            <a:br>
              <a:rPr lang="en-US" sz="2400" dirty="0"/>
            </a:br>
            <a:r>
              <a:rPr lang="en-US" sz="2400" dirty="0"/>
              <a:t>C. local /ˈ</a:t>
            </a:r>
            <a:r>
              <a:rPr lang="en-US" sz="2400" dirty="0" err="1"/>
              <a:t>ləʊkl</a:t>
            </a:r>
            <a:r>
              <a:rPr lang="en-US" sz="2400" dirty="0"/>
              <a:t>/ (a): </a:t>
            </a:r>
            <a:r>
              <a:rPr lang="en-US" sz="2400" dirty="0" err="1"/>
              <a:t>thuộc</a:t>
            </a:r>
            <a:r>
              <a:rPr lang="en-US" sz="2400" dirty="0"/>
              <a:t> </a:t>
            </a:r>
            <a:r>
              <a:rPr lang="en-US" sz="2400" dirty="0" err="1"/>
              <a:t>về</a:t>
            </a:r>
            <a:r>
              <a:rPr lang="en-US" sz="2400" dirty="0"/>
              <a:t> </a:t>
            </a:r>
            <a:r>
              <a:rPr lang="en-US" sz="2400" dirty="0" err="1"/>
              <a:t>địa</a:t>
            </a:r>
            <a:r>
              <a:rPr lang="en-US" sz="2400" dirty="0"/>
              <a:t> </a:t>
            </a:r>
            <a:r>
              <a:rPr lang="en-US" sz="2400" dirty="0" err="1"/>
              <a:t>phương</a:t>
            </a:r>
            <a:r>
              <a:rPr lang="en-US" sz="2400" dirty="0"/>
              <a:t/>
            </a:r>
            <a:br>
              <a:rPr lang="en-US" sz="2400" dirty="0"/>
            </a:br>
            <a:r>
              <a:rPr lang="en-US" sz="2400" dirty="0"/>
              <a:t>D. familiar /</a:t>
            </a:r>
            <a:r>
              <a:rPr lang="en-US" sz="2400" dirty="0" err="1"/>
              <a:t>fəˈmɪliər</a:t>
            </a:r>
            <a:r>
              <a:rPr lang="en-US" sz="2400" dirty="0"/>
              <a:t>/ (a): </a:t>
            </a:r>
            <a:r>
              <a:rPr lang="en-US" sz="2400" dirty="0" err="1"/>
              <a:t>quen</a:t>
            </a:r>
            <a:r>
              <a:rPr lang="en-US" sz="2400" dirty="0"/>
              <a:t> </a:t>
            </a:r>
            <a:r>
              <a:rPr lang="en-US" sz="2400" dirty="0" err="1"/>
              <a:t>thuộc</a:t>
            </a:r>
            <a:r>
              <a:rPr lang="en-US" sz="2400" dirty="0"/>
              <a:t/>
            </a:r>
            <a:br>
              <a:rPr lang="en-US" sz="2400" dirty="0"/>
            </a:br>
            <a:r>
              <a:rPr lang="en-US" sz="2400" b="1" dirty="0"/>
              <a:t>=&gt; </a:t>
            </a:r>
            <a:r>
              <a:rPr lang="en-US" sz="2400" b="1" dirty="0" err="1"/>
              <a:t>Dựa</a:t>
            </a:r>
            <a:r>
              <a:rPr lang="en-US" sz="2400" b="1" dirty="0"/>
              <a:t> </a:t>
            </a:r>
            <a:r>
              <a:rPr lang="en-US" sz="2400" b="1" dirty="0" err="1"/>
              <a:t>vào</a:t>
            </a:r>
            <a:r>
              <a:rPr lang="en-US" sz="2400" b="1" dirty="0"/>
              <a:t> </a:t>
            </a:r>
            <a:r>
              <a:rPr lang="en-US" sz="2400" b="1" dirty="0" err="1"/>
              <a:t>ngữ</a:t>
            </a:r>
            <a:r>
              <a:rPr lang="en-US" sz="2400" b="1" dirty="0"/>
              <a:t> </a:t>
            </a:r>
            <a:r>
              <a:rPr lang="en-US" sz="2400" b="1" dirty="0" err="1"/>
              <a:t>cảnh</a:t>
            </a:r>
            <a:r>
              <a:rPr lang="en-US" sz="2400" b="1" dirty="0"/>
              <a:t> </a:t>
            </a:r>
            <a:r>
              <a:rPr lang="en-US" sz="2400" b="1" dirty="0" err="1"/>
              <a:t>trong</a:t>
            </a:r>
            <a:r>
              <a:rPr lang="en-US" sz="2400" b="1" dirty="0"/>
              <a:t> </a:t>
            </a:r>
            <a:r>
              <a:rPr lang="en-US" sz="2400" b="1" dirty="0" err="1"/>
              <a:t>thông</a:t>
            </a:r>
            <a:r>
              <a:rPr lang="en-US" sz="2400" b="1" dirty="0"/>
              <a:t> tin </a:t>
            </a:r>
            <a:r>
              <a:rPr lang="en-US" sz="2400" b="1" dirty="0" err="1"/>
              <a:t>đoạn</a:t>
            </a:r>
            <a:r>
              <a:rPr lang="en-US" sz="2400" b="1" dirty="0"/>
              <a:t> 2:</a:t>
            </a:r>
            <a:r>
              <a:rPr lang="en-US" sz="2400" dirty="0"/>
              <a:t/>
            </a:r>
            <a:br>
              <a:rPr lang="en-US" sz="2400" dirty="0"/>
            </a:br>
            <a:r>
              <a:rPr lang="en-US" sz="2400" dirty="0"/>
              <a:t>“The situation he found was a </a:t>
            </a:r>
            <a:r>
              <a:rPr lang="en-US" sz="2400" b="1" dirty="0"/>
              <a:t>catastrophe</a:t>
            </a:r>
            <a:r>
              <a:rPr lang="en-US" sz="2400" dirty="0"/>
              <a:t>. Durban had one million people living in the city and another 1.5 million people who lived in poverty just outside it. The entire city was rife with broken water pipes, leaky toilets, and faulty plumbing whereby 42 percent of the region’s water was simply being wasted.”</a:t>
            </a:r>
            <a:br>
              <a:rPr lang="en-US" sz="2400" dirty="0"/>
            </a:br>
            <a:r>
              <a:rPr lang="en-US" sz="2400" dirty="0" smtClean="0"/>
              <a:t>=&gt; </a:t>
            </a:r>
            <a:r>
              <a:rPr lang="en-US" sz="2400" dirty="0"/>
              <a:t>Do </a:t>
            </a:r>
            <a:r>
              <a:rPr lang="en-US" sz="2400" dirty="0" err="1"/>
              <a:t>đó</a:t>
            </a:r>
            <a:r>
              <a:rPr lang="en-US" sz="2400" dirty="0"/>
              <a:t>: </a:t>
            </a:r>
            <a:r>
              <a:rPr lang="en-US" sz="2400" b="1" dirty="0"/>
              <a:t>Catastrophe /</a:t>
            </a:r>
            <a:r>
              <a:rPr lang="en-US" sz="2400" b="1" dirty="0" err="1"/>
              <a:t>kəˈtæstrəfi</a:t>
            </a:r>
            <a:r>
              <a:rPr lang="en-US" sz="2400" b="1" dirty="0"/>
              <a:t>/ (n): </a:t>
            </a:r>
            <a:r>
              <a:rPr lang="en-US" sz="2400" b="1" dirty="0" err="1"/>
              <a:t>thảm</a:t>
            </a:r>
            <a:r>
              <a:rPr lang="en-US" sz="2400" b="1" dirty="0"/>
              <a:t> </a:t>
            </a:r>
            <a:r>
              <a:rPr lang="en-US" sz="2400" b="1" dirty="0" err="1"/>
              <a:t>họa</a:t>
            </a:r>
            <a:r>
              <a:rPr lang="en-US" sz="2400" b="1" dirty="0"/>
              <a:t>, </a:t>
            </a:r>
            <a:r>
              <a:rPr lang="en-US" sz="2400" b="1" dirty="0" err="1"/>
              <a:t>thảm</a:t>
            </a:r>
            <a:r>
              <a:rPr lang="en-US" sz="2400" b="1" dirty="0"/>
              <a:t> </a:t>
            </a:r>
            <a:r>
              <a:rPr lang="en-US" sz="2400" b="1" dirty="0" err="1"/>
              <a:t>khốc</a:t>
            </a:r>
            <a:r>
              <a:rPr lang="en-US" sz="2400" b="1" dirty="0"/>
              <a:t> ~ Disastrous</a:t>
            </a:r>
            <a:endParaRPr lang="en-US" sz="2400" dirty="0"/>
          </a:p>
          <a:p>
            <a:endParaRPr lang="en-US" sz="2400" dirty="0"/>
          </a:p>
        </p:txBody>
      </p:sp>
      <p:sp>
        <p:nvSpPr>
          <p:cNvPr id="3" name="Oval 2"/>
          <p:cNvSpPr/>
          <p:nvPr/>
        </p:nvSpPr>
        <p:spPr>
          <a:xfrm>
            <a:off x="1219200" y="10668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604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6555641"/>
          </a:xfrm>
          <a:prstGeom prst="rect">
            <a:avLst/>
          </a:prstGeom>
          <a:noFill/>
        </p:spPr>
        <p:txBody>
          <a:bodyPr wrap="square" rtlCol="0">
            <a:spAutoFit/>
          </a:bodyPr>
          <a:lstStyle/>
          <a:p>
            <a:r>
              <a:rPr lang="en-US" sz="2000" b="1" dirty="0"/>
              <a:t>Question 47:</a:t>
            </a:r>
            <a:r>
              <a:rPr lang="en-US" sz="2000" dirty="0"/>
              <a:t> The word “</a:t>
            </a:r>
            <a:r>
              <a:rPr lang="en-US" sz="2000" b="1" dirty="0"/>
              <a:t>it”</a:t>
            </a:r>
            <a:r>
              <a:rPr lang="en-US" sz="2000" dirty="0"/>
              <a:t> in paragraph 3 refers to ____.</a:t>
            </a:r>
          </a:p>
          <a:p>
            <a:r>
              <a:rPr lang="en-US" sz="2000" b="1" dirty="0"/>
              <a:t>	A.</a:t>
            </a:r>
            <a:r>
              <a:rPr lang="en-US" sz="2000" dirty="0"/>
              <a:t> Durban	</a:t>
            </a:r>
            <a:r>
              <a:rPr lang="en-US" sz="2000" b="1" dirty="0"/>
              <a:t>B.</a:t>
            </a:r>
            <a:r>
              <a:rPr lang="en-US" sz="2000" dirty="0"/>
              <a:t> service	</a:t>
            </a:r>
            <a:r>
              <a:rPr lang="en-US" sz="2000" b="1" dirty="0"/>
              <a:t>C.</a:t>
            </a:r>
            <a:r>
              <a:rPr lang="en-US" sz="2000" dirty="0"/>
              <a:t> household	</a:t>
            </a:r>
            <a:r>
              <a:rPr lang="en-US" sz="2000" b="1" dirty="0"/>
              <a:t>D.</a:t>
            </a:r>
            <a:r>
              <a:rPr lang="en-US" sz="2000" dirty="0"/>
              <a:t> water consumption</a:t>
            </a:r>
          </a:p>
          <a:p>
            <a:r>
              <a:rPr lang="en-US" sz="2000" b="1" i="1" dirty="0" err="1" smtClean="0"/>
              <a:t>Từ</a:t>
            </a:r>
            <a:r>
              <a:rPr lang="en-US" sz="2000" b="1" i="1" dirty="0" smtClean="0"/>
              <a:t> </a:t>
            </a:r>
            <a:r>
              <a:rPr lang="en-US" sz="2000" b="1" i="1" dirty="0"/>
              <a:t>“it” </a:t>
            </a:r>
            <a:r>
              <a:rPr lang="en-US" sz="2000" b="1" i="1" dirty="0" err="1"/>
              <a:t>trong</a:t>
            </a:r>
            <a:r>
              <a:rPr lang="en-US" sz="2000" b="1" i="1" dirty="0"/>
              <a:t> </a:t>
            </a:r>
            <a:r>
              <a:rPr lang="en-US" sz="2000" b="1" i="1" dirty="0" err="1"/>
              <a:t>đoạn</a:t>
            </a:r>
            <a:r>
              <a:rPr lang="en-US" sz="2000" b="1" i="1" dirty="0"/>
              <a:t> 3 </a:t>
            </a:r>
            <a:r>
              <a:rPr lang="en-US" sz="2000" b="1" i="1" dirty="0" err="1"/>
              <a:t>ám</a:t>
            </a:r>
            <a:r>
              <a:rPr lang="en-US" sz="2000" b="1" i="1" dirty="0"/>
              <a:t> </a:t>
            </a:r>
            <a:r>
              <a:rPr lang="en-US" sz="2000" b="1" i="1" dirty="0" err="1"/>
              <a:t>chỉ</a:t>
            </a:r>
            <a:r>
              <a:rPr lang="en-US" sz="2000" b="1" i="1" dirty="0"/>
              <a:t> </a:t>
            </a:r>
            <a:r>
              <a:rPr lang="en-US" sz="2000" b="1" i="1" dirty="0" err="1"/>
              <a:t>đến</a:t>
            </a:r>
            <a:r>
              <a:rPr lang="en-US" sz="2000" b="1" i="1" dirty="0"/>
              <a:t> __________.</a:t>
            </a:r>
            <a:r>
              <a:rPr lang="en-US" sz="2000" dirty="0"/>
              <a:t/>
            </a:r>
            <a:br>
              <a:rPr lang="en-US" sz="2000" dirty="0"/>
            </a:br>
            <a:r>
              <a:rPr lang="en-US" sz="2000" dirty="0"/>
              <a:t>A. Durban</a:t>
            </a:r>
            <a:br>
              <a:rPr lang="en-US" sz="2000" dirty="0"/>
            </a:br>
            <a:r>
              <a:rPr lang="en-US" sz="2000" dirty="0"/>
              <a:t>B. </a:t>
            </a:r>
            <a:r>
              <a:rPr lang="en-US" sz="2000" dirty="0" err="1"/>
              <a:t>dịch</a:t>
            </a:r>
            <a:r>
              <a:rPr lang="en-US" sz="2000" dirty="0"/>
              <a:t> </a:t>
            </a:r>
            <a:r>
              <a:rPr lang="en-US" sz="2000" dirty="0" err="1"/>
              <a:t>vụ</a:t>
            </a:r>
            <a:r>
              <a:rPr lang="en-US" sz="2000" dirty="0"/>
              <a:t/>
            </a:r>
            <a:br>
              <a:rPr lang="en-US" sz="2000" dirty="0"/>
            </a:br>
            <a:r>
              <a:rPr lang="en-US" sz="2000" dirty="0"/>
              <a:t>C. </a:t>
            </a:r>
            <a:r>
              <a:rPr lang="en-US" sz="2000" dirty="0" err="1"/>
              <a:t>hộ</a:t>
            </a:r>
            <a:r>
              <a:rPr lang="en-US" sz="2000" dirty="0"/>
              <a:t> </a:t>
            </a:r>
            <a:r>
              <a:rPr lang="en-US" sz="2000" dirty="0" err="1"/>
              <a:t>gia</a:t>
            </a:r>
            <a:r>
              <a:rPr lang="en-US" sz="2000" dirty="0"/>
              <a:t> </a:t>
            </a:r>
            <a:r>
              <a:rPr lang="en-US" sz="2000" dirty="0" err="1"/>
              <a:t>đình</a:t>
            </a:r>
            <a:r>
              <a:rPr lang="en-US" sz="2000" dirty="0"/>
              <a:t/>
            </a:r>
            <a:br>
              <a:rPr lang="en-US" sz="2000" dirty="0"/>
            </a:br>
            <a:r>
              <a:rPr lang="en-US" sz="2000" dirty="0"/>
              <a:t>D. </a:t>
            </a:r>
            <a:r>
              <a:rPr lang="en-US" sz="2000" dirty="0" err="1"/>
              <a:t>sự</a:t>
            </a:r>
            <a:r>
              <a:rPr lang="en-US" sz="2000" dirty="0"/>
              <a:t> </a:t>
            </a:r>
            <a:r>
              <a:rPr lang="en-US" sz="2000" dirty="0" err="1"/>
              <a:t>tiêu</a:t>
            </a:r>
            <a:r>
              <a:rPr lang="en-US" sz="2000" dirty="0"/>
              <a:t> </a:t>
            </a:r>
            <a:r>
              <a:rPr lang="en-US" sz="2000" dirty="0" err="1"/>
              <a:t>thụ</a:t>
            </a:r>
            <a:r>
              <a:rPr lang="en-US" sz="2000" dirty="0"/>
              <a:t> </a:t>
            </a:r>
            <a:r>
              <a:rPr lang="en-US" sz="2000" dirty="0" err="1"/>
              <a:t>nước</a:t>
            </a:r>
            <a:r>
              <a:rPr lang="en-US" sz="2000" dirty="0"/>
              <a:t/>
            </a:r>
            <a:br>
              <a:rPr lang="en-US" sz="2000" dirty="0"/>
            </a:br>
            <a:r>
              <a:rPr lang="en-US" sz="2000" b="1" dirty="0"/>
              <a:t>=&gt; Theo </a:t>
            </a:r>
            <a:r>
              <a:rPr lang="en-US" sz="2000" b="1" dirty="0" err="1"/>
              <a:t>ngữ</a:t>
            </a:r>
            <a:r>
              <a:rPr lang="en-US" sz="2000" b="1" dirty="0"/>
              <a:t> </a:t>
            </a:r>
            <a:r>
              <a:rPr lang="en-US" sz="2000" b="1" dirty="0" err="1"/>
              <a:t>cảnh</a:t>
            </a:r>
            <a:r>
              <a:rPr lang="en-US" sz="2000" b="1" dirty="0"/>
              <a:t> </a:t>
            </a:r>
            <a:r>
              <a:rPr lang="en-US" sz="2000" b="1" dirty="0" err="1"/>
              <a:t>trong</a:t>
            </a:r>
            <a:r>
              <a:rPr lang="en-US" sz="2000" b="1" dirty="0"/>
              <a:t> </a:t>
            </a:r>
            <a:r>
              <a:rPr lang="en-US" sz="2000" b="1" dirty="0" err="1"/>
              <a:t>câu</a:t>
            </a:r>
            <a:r>
              <a:rPr lang="en-US" sz="2000" b="1" dirty="0"/>
              <a:t> </a:t>
            </a:r>
            <a:r>
              <a:rPr lang="en-US" sz="2000" b="1" dirty="0" err="1"/>
              <a:t>chứa</a:t>
            </a:r>
            <a:r>
              <a:rPr lang="en-US" sz="2000" b="1" dirty="0"/>
              <a:t> </a:t>
            </a:r>
            <a:r>
              <a:rPr lang="en-US" sz="2000" b="1" dirty="0" err="1"/>
              <a:t>từ</a:t>
            </a:r>
            <a:r>
              <a:rPr lang="en-US" sz="2000" b="1" dirty="0"/>
              <a:t> </a:t>
            </a:r>
            <a:r>
              <a:rPr lang="en-US" sz="2000" b="1" dirty="0" err="1"/>
              <a:t>được</a:t>
            </a:r>
            <a:r>
              <a:rPr lang="en-US" sz="2000" b="1" dirty="0"/>
              <a:t> </a:t>
            </a:r>
            <a:r>
              <a:rPr lang="en-US" sz="2000" b="1" dirty="0" err="1"/>
              <a:t>quy</a:t>
            </a:r>
            <a:r>
              <a:rPr lang="en-US" sz="2000" b="1" dirty="0"/>
              <a:t> </a:t>
            </a:r>
            <a:r>
              <a:rPr lang="en-US" sz="2000" b="1" dirty="0" err="1"/>
              <a:t>chiếu</a:t>
            </a:r>
            <a:r>
              <a:rPr lang="en-US" sz="2000" b="1" dirty="0"/>
              <a:t>, ta </a:t>
            </a:r>
            <a:r>
              <a:rPr lang="en-US" sz="2000" b="1" dirty="0" err="1"/>
              <a:t>có</a:t>
            </a:r>
            <a:r>
              <a:rPr lang="en-US" sz="2000" b="1" dirty="0"/>
              <a:t>:</a:t>
            </a:r>
            <a:r>
              <a:rPr lang="en-US" sz="2000" dirty="0"/>
              <a:t/>
            </a:r>
            <a:br>
              <a:rPr lang="en-US" sz="2000" dirty="0"/>
            </a:br>
            <a:r>
              <a:rPr lang="en-US" sz="2000" dirty="0"/>
              <a:t>“To ensure that the poor would receive a basic supply of water, MacLeod installed tanks in homes and apartments to provide 190 liters of water a day free to each household. Water consumption in Durban is now less than </a:t>
            </a:r>
            <a:r>
              <a:rPr lang="en-US" sz="2000" b="1" dirty="0"/>
              <a:t>it</a:t>
            </a:r>
            <a:r>
              <a:rPr lang="en-US" sz="2000" dirty="0"/>
              <a:t> was in 1996, even as 800,000 more people have received service.”</a:t>
            </a:r>
            <a:br>
              <a:rPr lang="en-US" sz="2000" dirty="0"/>
            </a:br>
            <a:r>
              <a:rPr lang="en-US" sz="2000" i="1" dirty="0"/>
              <a:t>(</a:t>
            </a:r>
            <a:r>
              <a:rPr lang="en-US" sz="2000" i="1" dirty="0" err="1"/>
              <a:t>Để</a:t>
            </a:r>
            <a:r>
              <a:rPr lang="en-US" sz="2000" i="1" dirty="0"/>
              <a:t> </a:t>
            </a:r>
            <a:r>
              <a:rPr lang="en-US" sz="2000" i="1" dirty="0" err="1"/>
              <a:t>đảm</a:t>
            </a:r>
            <a:r>
              <a:rPr lang="en-US" sz="2000" i="1" dirty="0"/>
              <a:t> </a:t>
            </a:r>
            <a:r>
              <a:rPr lang="en-US" sz="2000" i="1" dirty="0" err="1"/>
              <a:t>bảo</a:t>
            </a:r>
            <a:r>
              <a:rPr lang="en-US" sz="2000" i="1" dirty="0"/>
              <a:t> </a:t>
            </a:r>
            <a:r>
              <a:rPr lang="en-US" sz="2000" i="1" dirty="0" err="1"/>
              <a:t>rằng</a:t>
            </a:r>
            <a:r>
              <a:rPr lang="en-US" sz="2000" i="1" dirty="0"/>
              <a:t> </a:t>
            </a:r>
            <a:r>
              <a:rPr lang="en-US" sz="2000" i="1" dirty="0" err="1"/>
              <a:t>người</a:t>
            </a:r>
            <a:r>
              <a:rPr lang="en-US" sz="2000" i="1" dirty="0"/>
              <a:t> </a:t>
            </a:r>
            <a:r>
              <a:rPr lang="en-US" sz="2000" i="1" dirty="0" err="1"/>
              <a:t>nghèo</a:t>
            </a:r>
            <a:r>
              <a:rPr lang="en-US" sz="2000" i="1" dirty="0"/>
              <a:t> </a:t>
            </a:r>
            <a:r>
              <a:rPr lang="en-US" sz="2000" i="1" dirty="0" err="1"/>
              <a:t>sẽ</a:t>
            </a:r>
            <a:r>
              <a:rPr lang="en-US" sz="2000" i="1" dirty="0"/>
              <a:t> </a:t>
            </a:r>
            <a:r>
              <a:rPr lang="en-US" sz="2000" i="1" dirty="0" err="1"/>
              <a:t>nhận</a:t>
            </a:r>
            <a:r>
              <a:rPr lang="en-US" sz="2000" i="1" dirty="0"/>
              <a:t> </a:t>
            </a:r>
            <a:r>
              <a:rPr lang="en-US" sz="2000" i="1" dirty="0" err="1"/>
              <a:t>được</a:t>
            </a:r>
            <a:r>
              <a:rPr lang="en-US" sz="2000" i="1" dirty="0"/>
              <a:t> </a:t>
            </a:r>
            <a:r>
              <a:rPr lang="en-US" sz="2000" i="1" dirty="0" err="1"/>
              <a:t>nguồn</a:t>
            </a:r>
            <a:r>
              <a:rPr lang="en-US" sz="2000" i="1" dirty="0"/>
              <a:t> </a:t>
            </a:r>
            <a:r>
              <a:rPr lang="en-US" sz="2000" i="1" dirty="0" err="1"/>
              <a:t>cung</a:t>
            </a:r>
            <a:r>
              <a:rPr lang="en-US" sz="2000" i="1" dirty="0"/>
              <a:t> </a:t>
            </a:r>
            <a:r>
              <a:rPr lang="en-US" sz="2000" i="1" dirty="0" err="1"/>
              <a:t>cấp</a:t>
            </a:r>
            <a:r>
              <a:rPr lang="en-US" sz="2000" i="1" dirty="0"/>
              <a:t> </a:t>
            </a:r>
            <a:r>
              <a:rPr lang="en-US" sz="2000" i="1" dirty="0" err="1"/>
              <a:t>nước</a:t>
            </a:r>
            <a:r>
              <a:rPr lang="en-US" sz="2000" i="1" dirty="0"/>
              <a:t> </a:t>
            </a:r>
            <a:r>
              <a:rPr lang="en-US" sz="2000" i="1" dirty="0" err="1"/>
              <a:t>cơ</a:t>
            </a:r>
            <a:r>
              <a:rPr lang="en-US" sz="2000" i="1" dirty="0"/>
              <a:t> </a:t>
            </a:r>
            <a:r>
              <a:rPr lang="en-US" sz="2000" i="1" dirty="0" err="1"/>
              <a:t>bản</a:t>
            </a:r>
            <a:r>
              <a:rPr lang="en-US" sz="2000" i="1" dirty="0"/>
              <a:t>, MacLeod </a:t>
            </a:r>
            <a:r>
              <a:rPr lang="en-US" sz="2000" i="1" dirty="0" err="1"/>
              <a:t>đã</a:t>
            </a:r>
            <a:r>
              <a:rPr lang="en-US" sz="2000" i="1" dirty="0"/>
              <a:t> </a:t>
            </a:r>
            <a:r>
              <a:rPr lang="en-US" sz="2000" i="1" dirty="0" err="1"/>
              <a:t>lắp</a:t>
            </a:r>
            <a:r>
              <a:rPr lang="en-US" sz="2000" i="1" dirty="0"/>
              <a:t> </a:t>
            </a:r>
            <a:r>
              <a:rPr lang="en-US" sz="2000" i="1" dirty="0" err="1"/>
              <a:t>đặt</a:t>
            </a:r>
            <a:r>
              <a:rPr lang="en-US" sz="2000" i="1" dirty="0"/>
              <a:t> </a:t>
            </a:r>
            <a:r>
              <a:rPr lang="en-US" sz="2000" i="1" dirty="0" err="1"/>
              <a:t>các</a:t>
            </a:r>
            <a:r>
              <a:rPr lang="en-US" sz="2000" i="1" dirty="0"/>
              <a:t> </a:t>
            </a:r>
            <a:r>
              <a:rPr lang="en-US" sz="2000" i="1" dirty="0" err="1"/>
              <a:t>bể</a:t>
            </a:r>
            <a:r>
              <a:rPr lang="en-US" sz="2000" i="1" dirty="0"/>
              <a:t> </a:t>
            </a:r>
            <a:r>
              <a:rPr lang="en-US" sz="2000" i="1" dirty="0" err="1"/>
              <a:t>chứa</a:t>
            </a:r>
            <a:r>
              <a:rPr lang="en-US" sz="2000" i="1" dirty="0"/>
              <a:t> </a:t>
            </a:r>
            <a:r>
              <a:rPr lang="en-US" sz="2000" i="1" dirty="0" err="1"/>
              <a:t>trong</a:t>
            </a:r>
            <a:r>
              <a:rPr lang="en-US" sz="2000" i="1" dirty="0"/>
              <a:t> </a:t>
            </a:r>
            <a:r>
              <a:rPr lang="en-US" sz="2000" i="1" dirty="0" err="1"/>
              <a:t>nhà</a:t>
            </a:r>
            <a:r>
              <a:rPr lang="en-US" sz="2000" i="1" dirty="0"/>
              <a:t> </a:t>
            </a:r>
            <a:r>
              <a:rPr lang="en-US" sz="2000" i="1" dirty="0" err="1"/>
              <a:t>và</a:t>
            </a:r>
            <a:r>
              <a:rPr lang="en-US" sz="2000" i="1" dirty="0"/>
              <a:t> </a:t>
            </a:r>
            <a:r>
              <a:rPr lang="en-US" sz="2000" i="1" dirty="0" err="1"/>
              <a:t>căn</a:t>
            </a:r>
            <a:r>
              <a:rPr lang="en-US" sz="2000" i="1" dirty="0"/>
              <a:t> </a:t>
            </a:r>
            <a:r>
              <a:rPr lang="en-US" sz="2000" i="1" dirty="0" err="1"/>
              <a:t>hộ</a:t>
            </a:r>
            <a:r>
              <a:rPr lang="en-US" sz="2000" i="1" dirty="0"/>
              <a:t> </a:t>
            </a:r>
            <a:r>
              <a:rPr lang="en-US" sz="2000" i="1" dirty="0" err="1"/>
              <a:t>để</a:t>
            </a:r>
            <a:r>
              <a:rPr lang="en-US" sz="2000" i="1" dirty="0"/>
              <a:t> </a:t>
            </a:r>
            <a:r>
              <a:rPr lang="en-US" sz="2000" i="1" dirty="0" err="1"/>
              <a:t>cung</a:t>
            </a:r>
            <a:r>
              <a:rPr lang="en-US" sz="2000" i="1" dirty="0"/>
              <a:t> </a:t>
            </a:r>
            <a:r>
              <a:rPr lang="en-US" sz="2000" i="1" dirty="0" err="1"/>
              <a:t>cấp</a:t>
            </a:r>
            <a:r>
              <a:rPr lang="en-US" sz="2000" i="1" dirty="0"/>
              <a:t> 190 </a:t>
            </a:r>
            <a:r>
              <a:rPr lang="en-US" sz="2000" i="1" dirty="0" err="1"/>
              <a:t>lít</a:t>
            </a:r>
            <a:r>
              <a:rPr lang="en-US" sz="2000" i="1" dirty="0"/>
              <a:t> </a:t>
            </a:r>
            <a:r>
              <a:rPr lang="en-US" sz="2000" i="1" dirty="0" err="1"/>
              <a:t>nước</a:t>
            </a:r>
            <a:r>
              <a:rPr lang="en-US" sz="2000" i="1" dirty="0"/>
              <a:t> </a:t>
            </a:r>
            <a:r>
              <a:rPr lang="en-US" sz="2000" i="1" dirty="0" err="1"/>
              <a:t>mỗi</a:t>
            </a:r>
            <a:r>
              <a:rPr lang="en-US" sz="2000" i="1" dirty="0"/>
              <a:t> </a:t>
            </a:r>
            <a:r>
              <a:rPr lang="en-US" sz="2000" i="1" dirty="0" err="1"/>
              <a:t>ngày</a:t>
            </a:r>
            <a:r>
              <a:rPr lang="en-US" sz="2000" i="1" dirty="0"/>
              <a:t> </a:t>
            </a:r>
            <a:r>
              <a:rPr lang="en-US" sz="2000" i="1" dirty="0" err="1"/>
              <a:t>miễn</a:t>
            </a:r>
            <a:r>
              <a:rPr lang="en-US" sz="2000" i="1" dirty="0"/>
              <a:t> </a:t>
            </a:r>
            <a:r>
              <a:rPr lang="en-US" sz="2000" i="1" dirty="0" err="1"/>
              <a:t>phí</a:t>
            </a:r>
            <a:r>
              <a:rPr lang="en-US" sz="2000" i="1" dirty="0"/>
              <a:t> </a:t>
            </a:r>
            <a:r>
              <a:rPr lang="en-US" sz="2000" i="1" dirty="0" err="1"/>
              <a:t>cho</a:t>
            </a:r>
            <a:r>
              <a:rPr lang="en-US" sz="2000" i="1" dirty="0"/>
              <a:t> </a:t>
            </a:r>
            <a:r>
              <a:rPr lang="en-US" sz="2000" i="1" dirty="0" err="1"/>
              <a:t>mỗi</a:t>
            </a:r>
            <a:r>
              <a:rPr lang="en-US" sz="2000" i="1" dirty="0"/>
              <a:t> </a:t>
            </a:r>
            <a:r>
              <a:rPr lang="en-US" sz="2000" i="1" dirty="0" err="1"/>
              <a:t>hộ</a:t>
            </a:r>
            <a:r>
              <a:rPr lang="en-US" sz="2000" i="1" dirty="0"/>
              <a:t> </a:t>
            </a:r>
            <a:r>
              <a:rPr lang="en-US" sz="2000" i="1" dirty="0" err="1"/>
              <a:t>gia</a:t>
            </a:r>
            <a:r>
              <a:rPr lang="en-US" sz="2000" i="1" dirty="0"/>
              <a:t> </a:t>
            </a:r>
            <a:r>
              <a:rPr lang="en-US" sz="2000" i="1" dirty="0" err="1"/>
              <a:t>đình</a:t>
            </a:r>
            <a:r>
              <a:rPr lang="en-US" sz="2000" i="1" dirty="0"/>
              <a:t>. </a:t>
            </a:r>
            <a:r>
              <a:rPr lang="en-US" sz="2000" i="1" dirty="0" err="1"/>
              <a:t>Việc</a:t>
            </a:r>
            <a:r>
              <a:rPr lang="en-US" sz="2000" i="1" dirty="0"/>
              <a:t> </a:t>
            </a:r>
            <a:r>
              <a:rPr lang="en-US" sz="2000" i="1" dirty="0" err="1"/>
              <a:t>tiêu</a:t>
            </a:r>
            <a:r>
              <a:rPr lang="en-US" sz="2000" i="1" dirty="0"/>
              <a:t> </a:t>
            </a:r>
            <a:r>
              <a:rPr lang="en-US" sz="2000" i="1" dirty="0" err="1"/>
              <a:t>thụ</a:t>
            </a:r>
            <a:r>
              <a:rPr lang="en-US" sz="2000" i="1" dirty="0"/>
              <a:t> </a:t>
            </a:r>
            <a:r>
              <a:rPr lang="en-US" sz="2000" i="1" dirty="0" err="1"/>
              <a:t>nước</a:t>
            </a:r>
            <a:r>
              <a:rPr lang="en-US" sz="2000" i="1" dirty="0"/>
              <a:t> ở Durban </a:t>
            </a:r>
            <a:r>
              <a:rPr lang="en-US" sz="2000" i="1" dirty="0" err="1"/>
              <a:t>bây</a:t>
            </a:r>
            <a:r>
              <a:rPr lang="en-US" sz="2000" i="1" dirty="0"/>
              <a:t> </a:t>
            </a:r>
            <a:r>
              <a:rPr lang="en-US" sz="2000" i="1" dirty="0" err="1"/>
              <a:t>giờ</a:t>
            </a:r>
            <a:r>
              <a:rPr lang="en-US" sz="2000" i="1" dirty="0"/>
              <a:t> </a:t>
            </a:r>
            <a:r>
              <a:rPr lang="en-US" sz="2000" i="1" dirty="0" err="1"/>
              <a:t>ít</a:t>
            </a:r>
            <a:r>
              <a:rPr lang="en-US" sz="2000" i="1" dirty="0"/>
              <a:t> </a:t>
            </a:r>
            <a:r>
              <a:rPr lang="en-US" sz="2000" i="1" dirty="0" err="1"/>
              <a:t>hơn</a:t>
            </a:r>
            <a:r>
              <a:rPr lang="en-US" sz="2000" i="1" dirty="0"/>
              <a:t> so </a:t>
            </a:r>
            <a:r>
              <a:rPr lang="en-US" sz="2000" i="1" dirty="0" err="1"/>
              <a:t>với</a:t>
            </a:r>
            <a:r>
              <a:rPr lang="en-US" sz="2000" i="1" dirty="0"/>
              <a:t> </a:t>
            </a:r>
            <a:r>
              <a:rPr lang="en-US" sz="2000" i="1" dirty="0" err="1"/>
              <a:t>năm</a:t>
            </a:r>
            <a:r>
              <a:rPr lang="en-US" sz="2000" i="1" dirty="0"/>
              <a:t> 1996, </a:t>
            </a:r>
            <a:r>
              <a:rPr lang="en-US" sz="2000" i="1" dirty="0" err="1"/>
              <a:t>thậm</a:t>
            </a:r>
            <a:r>
              <a:rPr lang="en-US" sz="2000" i="1" dirty="0"/>
              <a:t> </a:t>
            </a:r>
            <a:r>
              <a:rPr lang="en-US" sz="2000" i="1" dirty="0" err="1"/>
              <a:t>chí</a:t>
            </a:r>
            <a:r>
              <a:rPr lang="en-US" sz="2000" i="1" dirty="0"/>
              <a:t> </a:t>
            </a:r>
            <a:r>
              <a:rPr lang="en-US" sz="2000" i="1" dirty="0" err="1"/>
              <a:t>hơn</a:t>
            </a:r>
            <a:r>
              <a:rPr lang="en-US" sz="2000" i="1" dirty="0"/>
              <a:t> 800.000 </a:t>
            </a:r>
            <a:r>
              <a:rPr lang="en-US" sz="2000" i="1" dirty="0" err="1"/>
              <a:t>người</a:t>
            </a:r>
            <a:r>
              <a:rPr lang="en-US" sz="2000" i="1" dirty="0"/>
              <a:t> </a:t>
            </a:r>
            <a:r>
              <a:rPr lang="en-US" sz="2000" i="1" dirty="0" err="1"/>
              <a:t>đã</a:t>
            </a:r>
            <a:r>
              <a:rPr lang="en-US" sz="2000" i="1" dirty="0"/>
              <a:t> </a:t>
            </a:r>
            <a:r>
              <a:rPr lang="en-US" sz="2000" i="1" dirty="0" err="1"/>
              <a:t>nhận</a:t>
            </a:r>
            <a:r>
              <a:rPr lang="en-US" sz="2000" i="1" dirty="0"/>
              <a:t> </a:t>
            </a:r>
            <a:r>
              <a:rPr lang="en-US" sz="2000" i="1" dirty="0" err="1"/>
              <a:t>được</a:t>
            </a:r>
            <a:r>
              <a:rPr lang="en-US" sz="2000" i="1" dirty="0"/>
              <a:t> </a:t>
            </a:r>
            <a:r>
              <a:rPr lang="en-US" sz="2000" i="1" dirty="0" err="1"/>
              <a:t>dịch</a:t>
            </a:r>
            <a:r>
              <a:rPr lang="en-US" sz="2000" i="1" dirty="0"/>
              <a:t> </a:t>
            </a:r>
            <a:r>
              <a:rPr lang="en-US" sz="2000" i="1" dirty="0" err="1"/>
              <a:t>vụ</a:t>
            </a:r>
            <a:r>
              <a:rPr lang="en-US" sz="2000" i="1" dirty="0"/>
              <a:t>.)</a:t>
            </a:r>
            <a:r>
              <a:rPr lang="en-US" sz="2000" dirty="0"/>
              <a:t/>
            </a:r>
            <a:br>
              <a:rPr lang="en-US" sz="2000" dirty="0"/>
            </a:br>
            <a:r>
              <a:rPr lang="en-US" sz="2000" dirty="0"/>
              <a:t>=&gt; Qua </a:t>
            </a:r>
            <a:r>
              <a:rPr lang="en-US" sz="2000" dirty="0" err="1"/>
              <a:t>đó</a:t>
            </a:r>
            <a:r>
              <a:rPr lang="en-US" sz="2000" dirty="0"/>
              <a:t>, </a:t>
            </a:r>
            <a:r>
              <a:rPr lang="en-US" sz="2000" dirty="0" err="1"/>
              <a:t>có</a:t>
            </a:r>
            <a:r>
              <a:rPr lang="en-US" sz="2000" dirty="0"/>
              <a:t> </a:t>
            </a:r>
            <a:r>
              <a:rPr lang="en-US" sz="2000" dirty="0" err="1"/>
              <a:t>thể</a:t>
            </a:r>
            <a:r>
              <a:rPr lang="en-US" sz="2000" dirty="0"/>
              <a:t> </a:t>
            </a:r>
            <a:r>
              <a:rPr lang="en-US" sz="2000" dirty="0" err="1"/>
              <a:t>thấy</a:t>
            </a:r>
            <a:r>
              <a:rPr lang="en-US" sz="2000" dirty="0"/>
              <a:t> “it” ở </a:t>
            </a:r>
            <a:r>
              <a:rPr lang="en-US" sz="2000" dirty="0" err="1"/>
              <a:t>đây</a:t>
            </a:r>
            <a:r>
              <a:rPr lang="en-US" sz="2000" dirty="0"/>
              <a:t> </a:t>
            </a:r>
            <a:r>
              <a:rPr lang="en-US" sz="2000" dirty="0" err="1"/>
              <a:t>ám</a:t>
            </a:r>
            <a:r>
              <a:rPr lang="en-US" sz="2000" dirty="0"/>
              <a:t> </a:t>
            </a:r>
            <a:r>
              <a:rPr lang="en-US" sz="2000" dirty="0" err="1"/>
              <a:t>chỉ</a:t>
            </a:r>
            <a:r>
              <a:rPr lang="en-US" sz="2000" dirty="0"/>
              <a:t> </a:t>
            </a:r>
            <a:r>
              <a:rPr lang="en-US" sz="2000" dirty="0" err="1"/>
              <a:t>đến</a:t>
            </a:r>
            <a:r>
              <a:rPr lang="en-US" sz="2000" dirty="0"/>
              <a:t> “water consumption” </a:t>
            </a:r>
            <a:r>
              <a:rPr lang="en-US" sz="2000" dirty="0" err="1"/>
              <a:t>vì</a:t>
            </a:r>
            <a:r>
              <a:rPr lang="en-US" sz="2000" dirty="0"/>
              <a:t> </a:t>
            </a:r>
            <a:r>
              <a:rPr lang="en-US" sz="2000" dirty="0" err="1"/>
              <a:t>nó</a:t>
            </a:r>
            <a:r>
              <a:rPr lang="en-US" sz="2000" dirty="0"/>
              <a:t> </a:t>
            </a:r>
            <a:r>
              <a:rPr lang="en-US" sz="2000" dirty="0" err="1"/>
              <a:t>đang</a:t>
            </a:r>
            <a:r>
              <a:rPr lang="en-US" sz="2000" dirty="0"/>
              <a:t> </a:t>
            </a:r>
            <a:r>
              <a:rPr lang="en-US" sz="2000" dirty="0" err="1"/>
              <a:t>dùng</a:t>
            </a:r>
            <a:r>
              <a:rPr lang="en-US" sz="2000" dirty="0"/>
              <a:t> </a:t>
            </a:r>
            <a:r>
              <a:rPr lang="en-US" sz="2000" dirty="0" err="1"/>
              <a:t>hình</a:t>
            </a:r>
            <a:r>
              <a:rPr lang="en-US" sz="2000" dirty="0"/>
              <a:t> </a:t>
            </a:r>
            <a:r>
              <a:rPr lang="en-US" sz="2000" dirty="0" err="1"/>
              <a:t>thức</a:t>
            </a:r>
            <a:r>
              <a:rPr lang="en-US" sz="2000" dirty="0"/>
              <a:t> so </a:t>
            </a:r>
            <a:r>
              <a:rPr lang="en-US" sz="2000" dirty="0" err="1"/>
              <a:t>sánh</a:t>
            </a:r>
            <a:r>
              <a:rPr lang="en-US" sz="2000" dirty="0"/>
              <a:t> </a:t>
            </a:r>
            <a:r>
              <a:rPr lang="en-US" sz="2000" dirty="0" err="1"/>
              <a:t>giữa</a:t>
            </a:r>
            <a:r>
              <a:rPr lang="en-US" sz="2000" dirty="0"/>
              <a:t> </a:t>
            </a:r>
            <a:r>
              <a:rPr lang="en-US" sz="2000" dirty="0" err="1"/>
              <a:t>hai</a:t>
            </a:r>
            <a:r>
              <a:rPr lang="en-US" sz="2000" dirty="0"/>
              <a:t> </a:t>
            </a:r>
            <a:r>
              <a:rPr lang="en-US" sz="2000" dirty="0" err="1"/>
              <a:t>vế</a:t>
            </a:r>
            <a:r>
              <a:rPr lang="en-US" sz="2000" dirty="0"/>
              <a:t>, </a:t>
            </a:r>
            <a:r>
              <a:rPr lang="en-US" sz="2000" dirty="0" err="1"/>
              <a:t>thì</a:t>
            </a:r>
            <a:r>
              <a:rPr lang="en-US" sz="2000" dirty="0"/>
              <a:t> </a:t>
            </a:r>
            <a:r>
              <a:rPr lang="en-US" sz="2000" dirty="0" err="1"/>
              <a:t>đối</a:t>
            </a:r>
            <a:r>
              <a:rPr lang="en-US" sz="2000" dirty="0"/>
              <a:t> </a:t>
            </a:r>
            <a:r>
              <a:rPr lang="en-US" sz="2000" dirty="0" err="1"/>
              <a:t>tượng</a:t>
            </a:r>
            <a:r>
              <a:rPr lang="en-US" sz="2000" dirty="0"/>
              <a:t> </a:t>
            </a:r>
            <a:r>
              <a:rPr lang="en-US" sz="2000" dirty="0" err="1"/>
              <a:t>cần</a:t>
            </a:r>
            <a:r>
              <a:rPr lang="en-US" sz="2000" dirty="0"/>
              <a:t> so </a:t>
            </a:r>
            <a:r>
              <a:rPr lang="en-US" sz="2000" dirty="0" err="1"/>
              <a:t>sánh</a:t>
            </a:r>
            <a:r>
              <a:rPr lang="en-US" sz="2000" dirty="0"/>
              <a:t> ở </a:t>
            </a:r>
            <a:r>
              <a:rPr lang="en-US" sz="2000" dirty="0" err="1"/>
              <a:t>đây</a:t>
            </a:r>
            <a:r>
              <a:rPr lang="en-US" sz="2000" dirty="0"/>
              <a:t> </a:t>
            </a:r>
            <a:r>
              <a:rPr lang="en-US" sz="2000" dirty="0" err="1"/>
              <a:t>chính</a:t>
            </a:r>
            <a:r>
              <a:rPr lang="en-US" sz="2000" dirty="0"/>
              <a:t> </a:t>
            </a:r>
            <a:r>
              <a:rPr lang="en-US" sz="2000" dirty="0" err="1"/>
              <a:t>là</a:t>
            </a:r>
            <a:r>
              <a:rPr lang="en-US" sz="2000" dirty="0"/>
              <a:t> “water consumption” </a:t>
            </a:r>
            <a:r>
              <a:rPr lang="en-US" sz="2000" dirty="0" err="1"/>
              <a:t>giữa</a:t>
            </a:r>
            <a:r>
              <a:rPr lang="en-US" sz="2000" dirty="0"/>
              <a:t> </a:t>
            </a:r>
            <a:r>
              <a:rPr lang="en-US" sz="2000" dirty="0" err="1"/>
              <a:t>ngày</a:t>
            </a:r>
            <a:r>
              <a:rPr lang="en-US" sz="2000" dirty="0"/>
              <a:t> nay </a:t>
            </a:r>
            <a:r>
              <a:rPr lang="en-US" sz="2000" dirty="0" err="1"/>
              <a:t>và</a:t>
            </a:r>
            <a:r>
              <a:rPr lang="en-US" sz="2000" dirty="0"/>
              <a:t> </a:t>
            </a:r>
            <a:r>
              <a:rPr lang="en-US" sz="2000" dirty="0" err="1"/>
              <a:t>năm</a:t>
            </a:r>
            <a:r>
              <a:rPr lang="en-US" sz="2000" dirty="0"/>
              <a:t> 1996 ở Durban.</a:t>
            </a:r>
          </a:p>
          <a:p>
            <a:endParaRPr lang="en-US" sz="2000" dirty="0"/>
          </a:p>
        </p:txBody>
      </p:sp>
      <p:sp>
        <p:nvSpPr>
          <p:cNvPr id="3" name="Oval 2"/>
          <p:cNvSpPr/>
          <p:nvPr/>
        </p:nvSpPr>
        <p:spPr>
          <a:xfrm>
            <a:off x="6553200" y="60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837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5016758"/>
          </a:xfrm>
          <a:prstGeom prst="rect">
            <a:avLst/>
          </a:prstGeom>
          <a:noFill/>
        </p:spPr>
        <p:txBody>
          <a:bodyPr wrap="square" rtlCol="0">
            <a:spAutoFit/>
          </a:bodyPr>
          <a:lstStyle/>
          <a:p>
            <a:r>
              <a:rPr lang="en-US" sz="2000" b="1" dirty="0"/>
              <a:t>Question 48:</a:t>
            </a:r>
            <a:r>
              <a:rPr lang="en-US" sz="2000" dirty="0"/>
              <a:t> The word “</a:t>
            </a:r>
            <a:r>
              <a:rPr lang="en-US" sz="2000" b="1" dirty="0"/>
              <a:t>discern”</a:t>
            </a:r>
            <a:r>
              <a:rPr lang="en-US" sz="2000" dirty="0"/>
              <a:t> in paragraph 4 could be best replaced by ____.</a:t>
            </a:r>
          </a:p>
          <a:p>
            <a:r>
              <a:rPr lang="en-US" sz="2000" b="1" dirty="0"/>
              <a:t>	A.</a:t>
            </a:r>
            <a:r>
              <a:rPr lang="en-US" sz="2000" dirty="0"/>
              <a:t> recognize	</a:t>
            </a:r>
            <a:r>
              <a:rPr lang="en-US" sz="2000" b="1" dirty="0"/>
              <a:t>B.</a:t>
            </a:r>
            <a:r>
              <a:rPr lang="en-US" sz="2000" dirty="0"/>
              <a:t> examine	</a:t>
            </a:r>
            <a:r>
              <a:rPr lang="en-US" sz="2000" b="1" dirty="0"/>
              <a:t>C.</a:t>
            </a:r>
            <a:r>
              <a:rPr lang="en-US" sz="2000" dirty="0"/>
              <a:t> emphasize	</a:t>
            </a:r>
            <a:r>
              <a:rPr lang="en-US" sz="2000" b="1" dirty="0"/>
              <a:t>D.</a:t>
            </a:r>
            <a:r>
              <a:rPr lang="en-US" sz="2000" dirty="0"/>
              <a:t> appreciate</a:t>
            </a:r>
          </a:p>
          <a:p>
            <a:endParaRPr lang="en-US" sz="2000" b="1" dirty="0" smtClean="0"/>
          </a:p>
          <a:p>
            <a:r>
              <a:rPr lang="en-GB" sz="2000" b="1" i="1" dirty="0" err="1" smtClean="0"/>
              <a:t>Từ</a:t>
            </a:r>
            <a:r>
              <a:rPr lang="en-GB" sz="2000" b="1" i="1" dirty="0" smtClean="0"/>
              <a:t> </a:t>
            </a:r>
            <a:r>
              <a:rPr lang="en-GB" sz="2000" b="1" i="1" dirty="0"/>
              <a:t>“discern” </a:t>
            </a:r>
            <a:r>
              <a:rPr lang="en-GB" sz="2000" b="1" i="1" dirty="0" err="1"/>
              <a:t>trong</a:t>
            </a:r>
            <a:r>
              <a:rPr lang="en-GB" sz="2000" b="1" i="1" dirty="0"/>
              <a:t> </a:t>
            </a:r>
            <a:r>
              <a:rPr lang="en-GB" sz="2000" b="1" i="1" dirty="0" err="1"/>
              <a:t>đoạn</a:t>
            </a:r>
            <a:r>
              <a:rPr lang="en-GB" sz="2000" b="1" i="1" dirty="0"/>
              <a:t> 4 </a:t>
            </a:r>
            <a:r>
              <a:rPr lang="en-GB" sz="2000" b="1" i="1" dirty="0" err="1"/>
              <a:t>có</a:t>
            </a:r>
            <a:r>
              <a:rPr lang="en-GB" sz="2000" b="1" i="1" dirty="0"/>
              <a:t> </a:t>
            </a:r>
            <a:r>
              <a:rPr lang="en-GB" sz="2000" b="1" i="1" dirty="0" err="1"/>
              <a:t>thể</a:t>
            </a:r>
            <a:r>
              <a:rPr lang="en-GB" sz="2000" b="1" i="1" dirty="0"/>
              <a:t> </a:t>
            </a:r>
            <a:r>
              <a:rPr lang="en-GB" sz="2000" b="1" i="1" dirty="0" err="1"/>
              <a:t>được</a:t>
            </a:r>
            <a:r>
              <a:rPr lang="en-GB" sz="2000" b="1" i="1" dirty="0"/>
              <a:t> </a:t>
            </a:r>
            <a:r>
              <a:rPr lang="en-GB" sz="2000" b="1" i="1" dirty="0" err="1"/>
              <a:t>thay</a:t>
            </a:r>
            <a:r>
              <a:rPr lang="en-GB" sz="2000" b="1" i="1" dirty="0"/>
              <a:t> </a:t>
            </a:r>
            <a:r>
              <a:rPr lang="en-GB" sz="2000" b="1" i="1" dirty="0" err="1"/>
              <a:t>thế</a:t>
            </a:r>
            <a:r>
              <a:rPr lang="en-GB" sz="2000" b="1" i="1" dirty="0"/>
              <a:t> </a:t>
            </a:r>
            <a:r>
              <a:rPr lang="en-GB" sz="2000" b="1" i="1" dirty="0" err="1"/>
              <a:t>tốt</a:t>
            </a:r>
            <a:r>
              <a:rPr lang="en-GB" sz="2000" b="1" i="1" dirty="0"/>
              <a:t> </a:t>
            </a:r>
            <a:r>
              <a:rPr lang="en-GB" sz="2000" b="1" i="1" dirty="0" err="1"/>
              <a:t>nhất</a:t>
            </a:r>
            <a:r>
              <a:rPr lang="en-GB" sz="2000" b="1" i="1" dirty="0"/>
              <a:t> </a:t>
            </a:r>
            <a:r>
              <a:rPr lang="en-GB" sz="2000" b="1" i="1" dirty="0" err="1"/>
              <a:t>bởi</a:t>
            </a:r>
            <a:r>
              <a:rPr lang="en-GB" sz="2000" b="1" i="1" dirty="0"/>
              <a:t> _____________?</a:t>
            </a:r>
            <a:r>
              <a:rPr lang="en-GB" sz="2000" dirty="0"/>
              <a:t/>
            </a:r>
            <a:br>
              <a:rPr lang="en-GB" sz="2000" dirty="0"/>
            </a:br>
            <a:r>
              <a:rPr lang="en-GB" sz="2000" dirty="0"/>
              <a:t>A. </a:t>
            </a:r>
            <a:r>
              <a:rPr lang="en-GB" sz="2000" dirty="0" smtClean="0"/>
              <a:t>recognize	B</a:t>
            </a:r>
            <a:r>
              <a:rPr lang="en-GB" sz="2000" dirty="0"/>
              <a:t>. </a:t>
            </a:r>
            <a:r>
              <a:rPr lang="en-GB" sz="2000" dirty="0" smtClean="0"/>
              <a:t>examine	C</a:t>
            </a:r>
            <a:r>
              <a:rPr lang="en-GB" sz="2000" dirty="0"/>
              <a:t>. </a:t>
            </a:r>
            <a:r>
              <a:rPr lang="en-GB" sz="2000" dirty="0" smtClean="0"/>
              <a:t>emphasize	D</a:t>
            </a:r>
            <a:r>
              <a:rPr lang="en-GB" sz="2000" dirty="0"/>
              <a:t>. appreciate</a:t>
            </a:r>
            <a:br>
              <a:rPr lang="en-GB" sz="2000" dirty="0"/>
            </a:br>
            <a:r>
              <a:rPr lang="en-GB" sz="2000" b="1" dirty="0"/>
              <a:t>=&gt; </a:t>
            </a:r>
            <a:r>
              <a:rPr lang="en-GB" sz="2000" b="1" dirty="0" err="1"/>
              <a:t>Dựa</a:t>
            </a:r>
            <a:r>
              <a:rPr lang="en-GB" sz="2000" b="1" dirty="0"/>
              <a:t> </a:t>
            </a:r>
            <a:r>
              <a:rPr lang="en-GB" sz="2000" b="1" dirty="0" err="1"/>
              <a:t>vào</a:t>
            </a:r>
            <a:r>
              <a:rPr lang="en-GB" sz="2000" b="1" dirty="0"/>
              <a:t> </a:t>
            </a:r>
            <a:r>
              <a:rPr lang="en-GB" sz="2000" b="1" dirty="0" err="1"/>
              <a:t>ngữ</a:t>
            </a:r>
            <a:r>
              <a:rPr lang="en-GB" sz="2000" b="1" dirty="0"/>
              <a:t> </a:t>
            </a:r>
            <a:r>
              <a:rPr lang="en-GB" sz="2000" b="1" dirty="0" err="1"/>
              <a:t>cảnh</a:t>
            </a:r>
            <a:r>
              <a:rPr lang="en-GB" sz="2000" b="1" dirty="0"/>
              <a:t> </a:t>
            </a:r>
            <a:r>
              <a:rPr lang="en-GB" sz="2000" b="1" dirty="0" err="1"/>
              <a:t>trong</a:t>
            </a:r>
            <a:r>
              <a:rPr lang="en-GB" sz="2000" b="1" dirty="0"/>
              <a:t> </a:t>
            </a:r>
            <a:r>
              <a:rPr lang="en-GB" sz="2000" b="1" dirty="0" err="1"/>
              <a:t>câu</a:t>
            </a:r>
            <a:r>
              <a:rPr lang="en-GB" sz="2000" b="1" dirty="0"/>
              <a:t> </a:t>
            </a:r>
            <a:r>
              <a:rPr lang="en-GB" sz="2000" b="1" dirty="0" err="1"/>
              <a:t>để</a:t>
            </a:r>
            <a:r>
              <a:rPr lang="en-GB" sz="2000" b="1" dirty="0"/>
              <a:t> </a:t>
            </a:r>
            <a:r>
              <a:rPr lang="en-GB" sz="2000" b="1" dirty="0" err="1"/>
              <a:t>đoán</a:t>
            </a:r>
            <a:r>
              <a:rPr lang="en-GB" sz="2000" b="1" dirty="0"/>
              <a:t> </a:t>
            </a:r>
            <a:r>
              <a:rPr lang="en-GB" sz="2000" b="1" dirty="0" err="1"/>
              <a:t>nghĩa</a:t>
            </a:r>
            <a:r>
              <a:rPr lang="en-GB" sz="2000" b="1" dirty="0"/>
              <a:t> </a:t>
            </a:r>
            <a:r>
              <a:rPr lang="en-GB" sz="2000" b="1" dirty="0" err="1"/>
              <a:t>của</a:t>
            </a:r>
            <a:r>
              <a:rPr lang="en-GB" sz="2000" b="1" dirty="0"/>
              <a:t> </a:t>
            </a:r>
            <a:r>
              <a:rPr lang="en-GB" sz="2000" b="1" dirty="0" err="1"/>
              <a:t>từ</a:t>
            </a:r>
            <a:r>
              <a:rPr lang="en-GB" sz="2000" b="1" dirty="0"/>
              <a:t>, ta </a:t>
            </a:r>
            <a:r>
              <a:rPr lang="en-GB" sz="2000" b="1" dirty="0" err="1"/>
              <a:t>có</a:t>
            </a:r>
            <a:r>
              <a:rPr lang="en-GB" sz="2000" b="1" dirty="0"/>
              <a:t>:</a:t>
            </a:r>
            <a:r>
              <a:rPr lang="en-GB" sz="2000" dirty="0"/>
              <a:t/>
            </a:r>
            <a:br>
              <a:rPr lang="en-GB" sz="2000" dirty="0"/>
            </a:br>
            <a:r>
              <a:rPr lang="en-GB" sz="2000" dirty="0"/>
              <a:t>“MacLeod has also turned to water recycling. At the water recycling plant, wastewater is turned into clean water in just 12 hours. Most people are unable to </a:t>
            </a:r>
            <a:r>
              <a:rPr lang="en-GB" sz="2000" b="1" dirty="0"/>
              <a:t>discern</a:t>
            </a:r>
            <a:r>
              <a:rPr lang="en-GB" sz="2000" dirty="0"/>
              <a:t> a difference between the usual city drinking water and the treated wastewater, although it is actually intended for industrial purposes.”</a:t>
            </a:r>
            <a:br>
              <a:rPr lang="en-GB" sz="2000" dirty="0"/>
            </a:br>
            <a:r>
              <a:rPr lang="en-GB" sz="2000" i="1" dirty="0"/>
              <a:t>(MacLeod </a:t>
            </a:r>
            <a:r>
              <a:rPr lang="en-GB" sz="2000" i="1" dirty="0" err="1"/>
              <a:t>cũng</a:t>
            </a:r>
            <a:r>
              <a:rPr lang="en-GB" sz="2000" i="1" dirty="0"/>
              <a:t> </a:t>
            </a:r>
            <a:r>
              <a:rPr lang="en-GB" sz="2000" i="1" dirty="0" err="1"/>
              <a:t>đã</a:t>
            </a:r>
            <a:r>
              <a:rPr lang="en-GB" sz="2000" i="1" dirty="0"/>
              <a:t> </a:t>
            </a:r>
            <a:r>
              <a:rPr lang="en-GB" sz="2000" i="1" dirty="0" err="1"/>
              <a:t>chuyển</a:t>
            </a:r>
            <a:r>
              <a:rPr lang="en-GB" sz="2000" i="1" dirty="0"/>
              <a:t> sang </a:t>
            </a:r>
            <a:r>
              <a:rPr lang="en-GB" sz="2000" i="1" dirty="0" err="1"/>
              <a:t>tái</a:t>
            </a:r>
            <a:r>
              <a:rPr lang="en-GB" sz="2000" i="1" dirty="0"/>
              <a:t> </a:t>
            </a:r>
            <a:r>
              <a:rPr lang="en-GB" sz="2000" i="1" dirty="0" err="1"/>
              <a:t>chế</a:t>
            </a:r>
            <a:r>
              <a:rPr lang="en-GB" sz="2000" i="1" dirty="0"/>
              <a:t> </a:t>
            </a:r>
            <a:r>
              <a:rPr lang="en-GB" sz="2000" i="1" dirty="0" err="1"/>
              <a:t>nước</a:t>
            </a:r>
            <a:r>
              <a:rPr lang="en-GB" sz="2000" i="1" dirty="0"/>
              <a:t>. </a:t>
            </a:r>
            <a:r>
              <a:rPr lang="en-GB" sz="2000" i="1" dirty="0" err="1"/>
              <a:t>Tại</a:t>
            </a:r>
            <a:r>
              <a:rPr lang="en-GB" sz="2000" i="1" dirty="0"/>
              <a:t> </a:t>
            </a:r>
            <a:r>
              <a:rPr lang="en-GB" sz="2000" i="1" dirty="0" err="1"/>
              <a:t>nhà</a:t>
            </a:r>
            <a:r>
              <a:rPr lang="en-GB" sz="2000" i="1" dirty="0"/>
              <a:t> </a:t>
            </a:r>
            <a:r>
              <a:rPr lang="en-GB" sz="2000" i="1" dirty="0" err="1"/>
              <a:t>máy</a:t>
            </a:r>
            <a:r>
              <a:rPr lang="en-GB" sz="2000" i="1" dirty="0"/>
              <a:t> </a:t>
            </a:r>
            <a:r>
              <a:rPr lang="en-GB" sz="2000" i="1" dirty="0" err="1"/>
              <a:t>tái</a:t>
            </a:r>
            <a:r>
              <a:rPr lang="en-GB" sz="2000" i="1" dirty="0"/>
              <a:t> </a:t>
            </a:r>
            <a:r>
              <a:rPr lang="en-GB" sz="2000" i="1" dirty="0" err="1"/>
              <a:t>chế</a:t>
            </a:r>
            <a:r>
              <a:rPr lang="en-GB" sz="2000" i="1" dirty="0"/>
              <a:t> </a:t>
            </a:r>
            <a:r>
              <a:rPr lang="en-GB" sz="2000" i="1" dirty="0" err="1"/>
              <a:t>nước</a:t>
            </a:r>
            <a:r>
              <a:rPr lang="en-GB" sz="2000" i="1" dirty="0"/>
              <a:t>, </a:t>
            </a:r>
            <a:r>
              <a:rPr lang="en-GB" sz="2000" i="1" dirty="0" err="1"/>
              <a:t>nước</a:t>
            </a:r>
            <a:r>
              <a:rPr lang="en-GB" sz="2000" i="1" dirty="0"/>
              <a:t> </a:t>
            </a:r>
            <a:r>
              <a:rPr lang="en-GB" sz="2000" i="1" dirty="0" err="1"/>
              <a:t>thải</a:t>
            </a:r>
            <a:r>
              <a:rPr lang="en-GB" sz="2000" i="1" dirty="0"/>
              <a:t> </a:t>
            </a:r>
            <a:r>
              <a:rPr lang="en-GB" sz="2000" i="1" dirty="0" err="1"/>
              <a:t>được</a:t>
            </a:r>
            <a:r>
              <a:rPr lang="en-GB" sz="2000" i="1" dirty="0"/>
              <a:t> </a:t>
            </a:r>
            <a:r>
              <a:rPr lang="en-GB" sz="2000" i="1" dirty="0" err="1"/>
              <a:t>biến</a:t>
            </a:r>
            <a:r>
              <a:rPr lang="en-GB" sz="2000" i="1" dirty="0"/>
              <a:t> </a:t>
            </a:r>
            <a:r>
              <a:rPr lang="en-GB" sz="2000" i="1" dirty="0" err="1"/>
              <a:t>thành</a:t>
            </a:r>
            <a:r>
              <a:rPr lang="en-GB" sz="2000" i="1" dirty="0"/>
              <a:t> </a:t>
            </a:r>
            <a:r>
              <a:rPr lang="en-GB" sz="2000" i="1" dirty="0" err="1"/>
              <a:t>nước</a:t>
            </a:r>
            <a:r>
              <a:rPr lang="en-GB" sz="2000" i="1" dirty="0"/>
              <a:t> </a:t>
            </a:r>
            <a:r>
              <a:rPr lang="en-GB" sz="2000" i="1" dirty="0" err="1"/>
              <a:t>sạch</a:t>
            </a:r>
            <a:r>
              <a:rPr lang="en-GB" sz="2000" i="1" dirty="0"/>
              <a:t> </a:t>
            </a:r>
            <a:r>
              <a:rPr lang="en-GB" sz="2000" i="1" dirty="0" err="1"/>
              <a:t>chỉ</a:t>
            </a:r>
            <a:r>
              <a:rPr lang="en-GB" sz="2000" i="1" dirty="0"/>
              <a:t> </a:t>
            </a:r>
            <a:r>
              <a:rPr lang="en-GB" sz="2000" i="1" dirty="0" err="1"/>
              <a:t>trong</a:t>
            </a:r>
            <a:r>
              <a:rPr lang="en-GB" sz="2000" i="1" dirty="0"/>
              <a:t> 12 </a:t>
            </a:r>
            <a:r>
              <a:rPr lang="en-GB" sz="2000" i="1" dirty="0" err="1"/>
              <a:t>giờ</a:t>
            </a:r>
            <a:r>
              <a:rPr lang="en-GB" sz="2000" i="1" dirty="0"/>
              <a:t>. </a:t>
            </a:r>
            <a:r>
              <a:rPr lang="en-GB" sz="2000" i="1" dirty="0" err="1"/>
              <a:t>Hầu</a:t>
            </a:r>
            <a:r>
              <a:rPr lang="en-GB" sz="2000" i="1" dirty="0"/>
              <a:t> </a:t>
            </a:r>
            <a:r>
              <a:rPr lang="en-GB" sz="2000" i="1" dirty="0" err="1"/>
              <a:t>hết</a:t>
            </a:r>
            <a:r>
              <a:rPr lang="en-GB" sz="2000" i="1" dirty="0"/>
              <a:t> </a:t>
            </a:r>
            <a:r>
              <a:rPr lang="en-GB" sz="2000" i="1" dirty="0" err="1"/>
              <a:t>mọi</a:t>
            </a:r>
            <a:r>
              <a:rPr lang="en-GB" sz="2000" i="1" dirty="0"/>
              <a:t> </a:t>
            </a:r>
            <a:r>
              <a:rPr lang="en-GB" sz="2000" i="1" dirty="0" err="1"/>
              <a:t>người</a:t>
            </a:r>
            <a:r>
              <a:rPr lang="en-GB" sz="2000" i="1" dirty="0"/>
              <a:t> </a:t>
            </a:r>
            <a:r>
              <a:rPr lang="en-GB" sz="2000" i="1" dirty="0" err="1"/>
              <a:t>không</a:t>
            </a:r>
            <a:r>
              <a:rPr lang="en-GB" sz="2000" i="1" dirty="0"/>
              <a:t> </a:t>
            </a:r>
            <a:r>
              <a:rPr lang="en-GB" sz="2000" i="1" dirty="0" err="1"/>
              <a:t>thể</a:t>
            </a:r>
            <a:r>
              <a:rPr lang="en-GB" sz="2000" i="1" dirty="0"/>
              <a:t> </a:t>
            </a:r>
            <a:r>
              <a:rPr lang="en-GB" sz="2000" b="1" i="1" dirty="0" err="1"/>
              <a:t>nhận</a:t>
            </a:r>
            <a:r>
              <a:rPr lang="en-GB" sz="2000" b="1" i="1" dirty="0"/>
              <a:t> </a:t>
            </a:r>
            <a:r>
              <a:rPr lang="en-GB" sz="2000" b="1" i="1" dirty="0" err="1"/>
              <a:t>ra</a:t>
            </a:r>
            <a:r>
              <a:rPr lang="en-GB" sz="2000" i="1" dirty="0"/>
              <a:t> </a:t>
            </a:r>
            <a:r>
              <a:rPr lang="en-GB" sz="2000" i="1" dirty="0" err="1"/>
              <a:t>sự</a:t>
            </a:r>
            <a:r>
              <a:rPr lang="en-GB" sz="2000" i="1" dirty="0"/>
              <a:t> </a:t>
            </a:r>
            <a:r>
              <a:rPr lang="en-GB" sz="2000" i="1" dirty="0" err="1"/>
              <a:t>khác</a:t>
            </a:r>
            <a:r>
              <a:rPr lang="en-GB" sz="2000" i="1" dirty="0"/>
              <a:t> </a:t>
            </a:r>
            <a:r>
              <a:rPr lang="en-GB" sz="2000" i="1" dirty="0" err="1"/>
              <a:t>biệt</a:t>
            </a:r>
            <a:r>
              <a:rPr lang="en-GB" sz="2000" i="1" dirty="0"/>
              <a:t> </a:t>
            </a:r>
            <a:r>
              <a:rPr lang="en-GB" sz="2000" i="1" dirty="0" err="1"/>
              <a:t>giữa</a:t>
            </a:r>
            <a:r>
              <a:rPr lang="en-GB" sz="2000" i="1" dirty="0"/>
              <a:t> </a:t>
            </a:r>
            <a:r>
              <a:rPr lang="en-GB" sz="2000" i="1" dirty="0" err="1"/>
              <a:t>nước</a:t>
            </a:r>
            <a:r>
              <a:rPr lang="en-GB" sz="2000" i="1" dirty="0"/>
              <a:t> </a:t>
            </a:r>
            <a:r>
              <a:rPr lang="en-GB" sz="2000" i="1" dirty="0" err="1"/>
              <a:t>uống</a:t>
            </a:r>
            <a:r>
              <a:rPr lang="en-GB" sz="2000" i="1" dirty="0"/>
              <a:t> </a:t>
            </a:r>
            <a:r>
              <a:rPr lang="en-GB" sz="2000" i="1" dirty="0" err="1"/>
              <a:t>thành</a:t>
            </a:r>
            <a:r>
              <a:rPr lang="en-GB" sz="2000" i="1" dirty="0"/>
              <a:t> </a:t>
            </a:r>
            <a:r>
              <a:rPr lang="en-GB" sz="2000" i="1" dirty="0" err="1"/>
              <a:t>phố</a:t>
            </a:r>
            <a:r>
              <a:rPr lang="en-GB" sz="2000" i="1" dirty="0"/>
              <a:t> </a:t>
            </a:r>
            <a:r>
              <a:rPr lang="en-GB" sz="2000" i="1" dirty="0" err="1"/>
              <a:t>thông</a:t>
            </a:r>
            <a:r>
              <a:rPr lang="en-GB" sz="2000" i="1" dirty="0"/>
              <a:t> </a:t>
            </a:r>
            <a:r>
              <a:rPr lang="en-GB" sz="2000" i="1" dirty="0" err="1"/>
              <a:t>thường</a:t>
            </a:r>
            <a:r>
              <a:rPr lang="en-GB" sz="2000" i="1" dirty="0"/>
              <a:t> </a:t>
            </a:r>
            <a:r>
              <a:rPr lang="en-GB" sz="2000" i="1" dirty="0" err="1"/>
              <a:t>và</a:t>
            </a:r>
            <a:r>
              <a:rPr lang="en-GB" sz="2000" i="1" dirty="0"/>
              <a:t> </a:t>
            </a:r>
            <a:r>
              <a:rPr lang="en-GB" sz="2000" i="1" dirty="0" err="1"/>
              <a:t>nước</a:t>
            </a:r>
            <a:r>
              <a:rPr lang="en-GB" sz="2000" i="1" dirty="0"/>
              <a:t> </a:t>
            </a:r>
            <a:r>
              <a:rPr lang="en-GB" sz="2000" i="1" dirty="0" err="1"/>
              <a:t>thải</a:t>
            </a:r>
            <a:r>
              <a:rPr lang="en-GB" sz="2000" i="1" dirty="0"/>
              <a:t> </a:t>
            </a:r>
            <a:r>
              <a:rPr lang="en-GB" sz="2000" i="1" dirty="0" err="1"/>
              <a:t>được</a:t>
            </a:r>
            <a:r>
              <a:rPr lang="en-GB" sz="2000" i="1" dirty="0"/>
              <a:t> </a:t>
            </a:r>
            <a:r>
              <a:rPr lang="en-GB" sz="2000" i="1" dirty="0" err="1"/>
              <a:t>xử</a:t>
            </a:r>
            <a:r>
              <a:rPr lang="en-GB" sz="2000" i="1" dirty="0"/>
              <a:t> </a:t>
            </a:r>
            <a:r>
              <a:rPr lang="en-GB" sz="2000" i="1" dirty="0" err="1"/>
              <a:t>lý</a:t>
            </a:r>
            <a:r>
              <a:rPr lang="en-GB" sz="2000" i="1" dirty="0"/>
              <a:t>, </a:t>
            </a:r>
            <a:r>
              <a:rPr lang="en-GB" sz="2000" i="1" dirty="0" err="1"/>
              <a:t>mặc</a:t>
            </a:r>
            <a:r>
              <a:rPr lang="en-GB" sz="2000" i="1" dirty="0"/>
              <a:t> </a:t>
            </a:r>
            <a:r>
              <a:rPr lang="en-GB" sz="2000" i="1" dirty="0" err="1"/>
              <a:t>dù</a:t>
            </a:r>
            <a:r>
              <a:rPr lang="en-GB" sz="2000" i="1" dirty="0"/>
              <a:t> </a:t>
            </a:r>
            <a:r>
              <a:rPr lang="en-GB" sz="2000" i="1" dirty="0" err="1"/>
              <a:t>nó</a:t>
            </a:r>
            <a:r>
              <a:rPr lang="en-GB" sz="2000" i="1" dirty="0"/>
              <a:t> </a:t>
            </a:r>
            <a:r>
              <a:rPr lang="en-GB" sz="2000" i="1" dirty="0" err="1"/>
              <a:t>thực</a:t>
            </a:r>
            <a:r>
              <a:rPr lang="en-GB" sz="2000" i="1" dirty="0"/>
              <a:t> </a:t>
            </a:r>
            <a:r>
              <a:rPr lang="en-GB" sz="2000" i="1" dirty="0" err="1"/>
              <a:t>sự</a:t>
            </a:r>
            <a:r>
              <a:rPr lang="en-GB" sz="2000" i="1" dirty="0"/>
              <a:t> </a:t>
            </a:r>
            <a:r>
              <a:rPr lang="en-GB" sz="2000" i="1" dirty="0" err="1"/>
              <a:t>dành</a:t>
            </a:r>
            <a:r>
              <a:rPr lang="en-GB" sz="2000" i="1" dirty="0"/>
              <a:t> </a:t>
            </a:r>
            <a:r>
              <a:rPr lang="en-GB" sz="2000" i="1" dirty="0" err="1"/>
              <a:t>cho</a:t>
            </a:r>
            <a:r>
              <a:rPr lang="en-GB" sz="2000" i="1" dirty="0"/>
              <a:t> </a:t>
            </a:r>
            <a:r>
              <a:rPr lang="en-GB" sz="2000" i="1" dirty="0" err="1"/>
              <a:t>mục</a:t>
            </a:r>
            <a:r>
              <a:rPr lang="en-GB" sz="2000" i="1" dirty="0"/>
              <a:t> </a:t>
            </a:r>
            <a:r>
              <a:rPr lang="en-GB" sz="2000" i="1" dirty="0" err="1"/>
              <a:t>đích</a:t>
            </a:r>
            <a:r>
              <a:rPr lang="en-GB" sz="2000" i="1" dirty="0"/>
              <a:t> </a:t>
            </a:r>
            <a:r>
              <a:rPr lang="en-US" sz="2000" i="1" dirty="0" err="1"/>
              <a:t>công</a:t>
            </a:r>
            <a:r>
              <a:rPr lang="en-US" sz="2000" i="1" dirty="0"/>
              <a:t> </a:t>
            </a:r>
            <a:r>
              <a:rPr lang="en-US" sz="2000" i="1" dirty="0" err="1"/>
              <a:t>nghiệp</a:t>
            </a:r>
            <a:r>
              <a:rPr lang="en-US" sz="2000" i="1" dirty="0"/>
              <a:t>.)</a:t>
            </a:r>
            <a:r>
              <a:rPr lang="en-US" sz="2000" dirty="0"/>
              <a:t/>
            </a:r>
            <a:br>
              <a:rPr lang="en-US" sz="2000" dirty="0"/>
            </a:br>
            <a:r>
              <a:rPr lang="en-US" sz="2000" dirty="0"/>
              <a:t>=&gt; Do </a:t>
            </a:r>
            <a:r>
              <a:rPr lang="en-US" sz="2000" dirty="0" err="1"/>
              <a:t>đó</a:t>
            </a:r>
            <a:r>
              <a:rPr lang="en-US" sz="2000" dirty="0"/>
              <a:t>, ta </a:t>
            </a:r>
            <a:r>
              <a:rPr lang="en-US" sz="2000" dirty="0" err="1"/>
              <a:t>có</a:t>
            </a:r>
            <a:r>
              <a:rPr lang="en-US" sz="2000" dirty="0"/>
              <a:t>: </a:t>
            </a:r>
            <a:r>
              <a:rPr lang="en-US" sz="2000" b="1" dirty="0"/>
              <a:t>Discern /</a:t>
            </a:r>
            <a:r>
              <a:rPr lang="en-US" sz="2000" b="1" dirty="0" err="1"/>
              <a:t>dɪˈsɜːrn</a:t>
            </a:r>
            <a:r>
              <a:rPr lang="en-US" sz="2000" b="1" dirty="0"/>
              <a:t>/ (v): </a:t>
            </a:r>
            <a:r>
              <a:rPr lang="en-US" sz="2000" b="1" dirty="0" err="1"/>
              <a:t>nhận</a:t>
            </a:r>
            <a:r>
              <a:rPr lang="en-US" sz="2000" b="1" dirty="0"/>
              <a:t> </a:t>
            </a:r>
            <a:r>
              <a:rPr lang="en-US" sz="2000" b="1" dirty="0" err="1"/>
              <a:t>ra</a:t>
            </a:r>
            <a:r>
              <a:rPr lang="en-US" sz="2000" b="1" dirty="0"/>
              <a:t>, </a:t>
            </a:r>
            <a:r>
              <a:rPr lang="en-US" sz="2000" b="1" dirty="0" err="1"/>
              <a:t>phát</a:t>
            </a:r>
            <a:r>
              <a:rPr lang="en-US" sz="2000" b="1" dirty="0"/>
              <a:t> </a:t>
            </a:r>
            <a:r>
              <a:rPr lang="en-US" sz="2000" b="1" dirty="0" err="1"/>
              <a:t>hiện</a:t>
            </a:r>
            <a:r>
              <a:rPr lang="en-US" sz="2000" b="1" dirty="0"/>
              <a:t> </a:t>
            </a:r>
            <a:r>
              <a:rPr lang="en-US" sz="2000" b="1" dirty="0" err="1"/>
              <a:t>ra</a:t>
            </a:r>
            <a:r>
              <a:rPr lang="en-US" sz="2000" b="1" dirty="0"/>
              <a:t> </a:t>
            </a:r>
            <a:r>
              <a:rPr lang="en-US" sz="2000" b="1" dirty="0" err="1"/>
              <a:t>điều</a:t>
            </a:r>
            <a:r>
              <a:rPr lang="en-US" sz="2000" b="1" dirty="0"/>
              <a:t> </a:t>
            </a:r>
            <a:r>
              <a:rPr lang="en-US" sz="2000" b="1" dirty="0" err="1"/>
              <a:t>gì</a:t>
            </a:r>
            <a:r>
              <a:rPr lang="en-US" sz="2000" b="1" dirty="0"/>
              <a:t> ~ Recognize</a:t>
            </a:r>
            <a:endParaRPr lang="en-US" sz="2000" dirty="0"/>
          </a:p>
          <a:p>
            <a:endParaRPr lang="en-US" sz="2000" dirty="0"/>
          </a:p>
        </p:txBody>
      </p:sp>
      <p:sp>
        <p:nvSpPr>
          <p:cNvPr id="3" name="Oval 2"/>
          <p:cNvSpPr/>
          <p:nvPr/>
        </p:nvSpPr>
        <p:spPr>
          <a:xfrm>
            <a:off x="1066800" y="68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210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0406" y="152400"/>
            <a:ext cx="8686800" cy="7017306"/>
          </a:xfrm>
          <a:prstGeom prst="rect">
            <a:avLst/>
          </a:prstGeom>
          <a:noFill/>
        </p:spPr>
        <p:txBody>
          <a:bodyPr wrap="square" rtlCol="0">
            <a:spAutoFit/>
          </a:bodyPr>
          <a:lstStyle/>
          <a:p>
            <a:r>
              <a:rPr lang="en-US" b="1" dirty="0"/>
              <a:t>Question 49:</a:t>
            </a:r>
            <a:r>
              <a:rPr lang="en-US" dirty="0"/>
              <a:t> Which of the following is TRUE, according to the passage?</a:t>
            </a:r>
          </a:p>
          <a:p>
            <a:r>
              <a:rPr lang="en-US" b="1" dirty="0"/>
              <a:t>	A.</a:t>
            </a:r>
            <a:r>
              <a:rPr lang="en-US" dirty="0"/>
              <a:t> Money saved from </a:t>
            </a:r>
            <a:r>
              <a:rPr lang="en-US" dirty="0" err="1"/>
              <a:t>seasible</a:t>
            </a:r>
            <a:r>
              <a:rPr lang="en-US" dirty="0"/>
              <a:t> water use helped cover the cost of reservoir construction in Durban.</a:t>
            </a:r>
          </a:p>
          <a:p>
            <a:r>
              <a:rPr lang="en-US" b="1" dirty="0"/>
              <a:t>	B.</a:t>
            </a:r>
            <a:r>
              <a:rPr lang="en-US" dirty="0"/>
              <a:t> Provision of desalinated seawater is the ultimate solution to the world’s water problems.</a:t>
            </a:r>
          </a:p>
          <a:p>
            <a:r>
              <a:rPr lang="en-US" b="1" dirty="0"/>
              <a:t>	C.</a:t>
            </a:r>
            <a:r>
              <a:rPr lang="en-US" dirty="0"/>
              <a:t> Over forty percent of Durban’s water was wasted through faulty plumbing, leaks and bursts.</a:t>
            </a:r>
          </a:p>
          <a:p>
            <a:r>
              <a:rPr lang="en-US" b="1" dirty="0"/>
              <a:t>	D.</a:t>
            </a:r>
            <a:r>
              <a:rPr lang="en-US" dirty="0"/>
              <a:t> In Durban, treated waste water is provided free of charge to meet the residents’ daily needs.</a:t>
            </a:r>
          </a:p>
          <a:p>
            <a:endParaRPr lang="en-US" b="1" dirty="0" smtClean="0"/>
          </a:p>
          <a:p>
            <a:r>
              <a:rPr lang="en-US" b="1" i="1" dirty="0" err="1" smtClean="0"/>
              <a:t>Cái</a:t>
            </a:r>
            <a:r>
              <a:rPr lang="en-US" b="1" i="1" dirty="0" smtClean="0"/>
              <a:t> </a:t>
            </a:r>
            <a:r>
              <a:rPr lang="en-US" b="1" i="1" dirty="0" err="1"/>
              <a:t>nào</a:t>
            </a:r>
            <a:r>
              <a:rPr lang="en-US" b="1" i="1" dirty="0"/>
              <a:t> </a:t>
            </a:r>
            <a:r>
              <a:rPr lang="en-US" b="1" i="1" dirty="0" err="1"/>
              <a:t>dưới</a:t>
            </a:r>
            <a:r>
              <a:rPr lang="en-US" b="1" i="1" dirty="0"/>
              <a:t> </a:t>
            </a:r>
            <a:r>
              <a:rPr lang="en-US" b="1" i="1" dirty="0" err="1"/>
              <a:t>đây</a:t>
            </a:r>
            <a:r>
              <a:rPr lang="en-US" b="1" i="1" dirty="0"/>
              <a:t> ĐÚNG, </a:t>
            </a:r>
            <a:r>
              <a:rPr lang="en-US" b="1" i="1" dirty="0" err="1"/>
              <a:t>theo</a:t>
            </a:r>
            <a:r>
              <a:rPr lang="en-US" b="1" i="1" dirty="0"/>
              <a:t> </a:t>
            </a:r>
            <a:r>
              <a:rPr lang="en-US" b="1" i="1" dirty="0" err="1"/>
              <a:t>đoạn</a:t>
            </a:r>
            <a:r>
              <a:rPr lang="en-US" b="1" i="1" dirty="0"/>
              <a:t> </a:t>
            </a:r>
            <a:r>
              <a:rPr lang="en-US" b="1" i="1" dirty="0" err="1"/>
              <a:t>văn</a:t>
            </a:r>
            <a:r>
              <a:rPr lang="en-US" b="1" i="1" dirty="0"/>
              <a:t>?</a:t>
            </a:r>
            <a:r>
              <a:rPr lang="en-US" dirty="0"/>
              <a:t/>
            </a:r>
            <a:br>
              <a:rPr lang="en-US" dirty="0"/>
            </a:br>
            <a:r>
              <a:rPr lang="en-US" dirty="0"/>
              <a:t>A. </a:t>
            </a:r>
            <a:r>
              <a:rPr lang="en-US" dirty="0" err="1"/>
              <a:t>Tiền</a:t>
            </a:r>
            <a:r>
              <a:rPr lang="en-US" dirty="0"/>
              <a:t> </a:t>
            </a:r>
            <a:r>
              <a:rPr lang="en-US" dirty="0" err="1"/>
              <a:t>tiết</a:t>
            </a:r>
            <a:r>
              <a:rPr lang="en-US" dirty="0"/>
              <a:t> </a:t>
            </a:r>
            <a:r>
              <a:rPr lang="en-US" dirty="0" err="1"/>
              <a:t>kiệm</a:t>
            </a:r>
            <a:r>
              <a:rPr lang="en-US" dirty="0"/>
              <a:t> </a:t>
            </a:r>
            <a:r>
              <a:rPr lang="en-US" dirty="0" err="1"/>
              <a:t>từ</a:t>
            </a:r>
            <a:r>
              <a:rPr lang="en-US" dirty="0"/>
              <a:t> </a:t>
            </a:r>
            <a:r>
              <a:rPr lang="en-US" dirty="0" err="1"/>
              <a:t>việc</a:t>
            </a:r>
            <a:r>
              <a:rPr lang="en-US" dirty="0"/>
              <a:t> </a:t>
            </a:r>
            <a:r>
              <a:rPr lang="en-US" dirty="0" err="1"/>
              <a:t>sử</a:t>
            </a:r>
            <a:r>
              <a:rPr lang="en-US" dirty="0"/>
              <a:t> </a:t>
            </a:r>
            <a:r>
              <a:rPr lang="en-US" dirty="0" err="1"/>
              <a:t>dụng</a:t>
            </a:r>
            <a:r>
              <a:rPr lang="en-US" dirty="0"/>
              <a:t> </a:t>
            </a:r>
            <a:r>
              <a:rPr lang="en-US" dirty="0" err="1"/>
              <a:t>nước</a:t>
            </a:r>
            <a:r>
              <a:rPr lang="en-US" dirty="0"/>
              <a:t> </a:t>
            </a:r>
            <a:r>
              <a:rPr lang="en-US" dirty="0" err="1"/>
              <a:t>biển</a:t>
            </a:r>
            <a:r>
              <a:rPr lang="en-US" dirty="0"/>
              <a:t> </a:t>
            </a:r>
            <a:r>
              <a:rPr lang="en-US" dirty="0" err="1"/>
              <a:t>đã</a:t>
            </a:r>
            <a:r>
              <a:rPr lang="en-US" dirty="0"/>
              <a:t> </a:t>
            </a:r>
            <a:r>
              <a:rPr lang="en-US" dirty="0" err="1"/>
              <a:t>giúp</a:t>
            </a:r>
            <a:r>
              <a:rPr lang="en-US" dirty="0"/>
              <a:t> </a:t>
            </a:r>
            <a:r>
              <a:rPr lang="en-US" dirty="0" err="1"/>
              <a:t>trang</a:t>
            </a:r>
            <a:r>
              <a:rPr lang="en-US" dirty="0"/>
              <a:t> </a:t>
            </a:r>
            <a:r>
              <a:rPr lang="en-US" dirty="0" err="1"/>
              <a:t>trải</a:t>
            </a:r>
            <a:r>
              <a:rPr lang="en-US" dirty="0"/>
              <a:t> chi </a:t>
            </a:r>
            <a:r>
              <a:rPr lang="en-US" dirty="0" err="1"/>
              <a:t>phí</a:t>
            </a:r>
            <a:r>
              <a:rPr lang="en-US" dirty="0"/>
              <a:t> </a:t>
            </a:r>
            <a:r>
              <a:rPr lang="en-US" dirty="0" err="1"/>
              <a:t>xây</a:t>
            </a:r>
            <a:r>
              <a:rPr lang="en-US" dirty="0"/>
              <a:t> </a:t>
            </a:r>
            <a:r>
              <a:rPr lang="en-US" dirty="0" err="1"/>
              <a:t>dựng</a:t>
            </a:r>
            <a:r>
              <a:rPr lang="en-US" dirty="0"/>
              <a:t> </a:t>
            </a:r>
            <a:r>
              <a:rPr lang="en-US" dirty="0" err="1"/>
              <a:t>hồ</a:t>
            </a:r>
            <a:r>
              <a:rPr lang="en-US" dirty="0"/>
              <a:t> </a:t>
            </a:r>
            <a:r>
              <a:rPr lang="en-US" dirty="0" err="1"/>
              <a:t>chứa</a:t>
            </a:r>
            <a:r>
              <a:rPr lang="en-US" dirty="0"/>
              <a:t> ở Durban.</a:t>
            </a:r>
            <a:br>
              <a:rPr lang="en-US" dirty="0"/>
            </a:br>
            <a:r>
              <a:rPr lang="en-US" dirty="0"/>
              <a:t>B. </a:t>
            </a:r>
            <a:r>
              <a:rPr lang="en-US" dirty="0" err="1"/>
              <a:t>Cung</a:t>
            </a:r>
            <a:r>
              <a:rPr lang="en-US" dirty="0"/>
              <a:t> </a:t>
            </a:r>
            <a:r>
              <a:rPr lang="en-US" dirty="0" err="1"/>
              <a:t>cấp</a:t>
            </a:r>
            <a:r>
              <a:rPr lang="en-US" dirty="0"/>
              <a:t> </a:t>
            </a:r>
            <a:r>
              <a:rPr lang="en-US" dirty="0" err="1"/>
              <a:t>nước</a:t>
            </a:r>
            <a:r>
              <a:rPr lang="en-US" dirty="0"/>
              <a:t> </a:t>
            </a:r>
            <a:r>
              <a:rPr lang="en-US" dirty="0" err="1"/>
              <a:t>biển</a:t>
            </a:r>
            <a:r>
              <a:rPr lang="en-US" dirty="0"/>
              <a:t> </a:t>
            </a:r>
            <a:r>
              <a:rPr lang="en-US" dirty="0" err="1"/>
              <a:t>khử</a:t>
            </a:r>
            <a:r>
              <a:rPr lang="en-US" dirty="0"/>
              <a:t> </a:t>
            </a:r>
            <a:r>
              <a:rPr lang="en-US" dirty="0" err="1"/>
              <a:t>muối</a:t>
            </a:r>
            <a:r>
              <a:rPr lang="en-US" dirty="0"/>
              <a:t> </a:t>
            </a:r>
            <a:r>
              <a:rPr lang="en-US" dirty="0" err="1"/>
              <a:t>là</a:t>
            </a:r>
            <a:r>
              <a:rPr lang="en-US" dirty="0"/>
              <a:t> </a:t>
            </a:r>
            <a:r>
              <a:rPr lang="en-US" dirty="0" err="1"/>
              <a:t>giải</a:t>
            </a:r>
            <a:r>
              <a:rPr lang="en-US" dirty="0"/>
              <a:t> </a:t>
            </a:r>
            <a:r>
              <a:rPr lang="en-US" dirty="0" err="1"/>
              <a:t>pháp</a:t>
            </a:r>
            <a:r>
              <a:rPr lang="en-US" dirty="0"/>
              <a:t> </a:t>
            </a:r>
            <a:r>
              <a:rPr lang="en-US" dirty="0" err="1"/>
              <a:t>tối</a:t>
            </a:r>
            <a:r>
              <a:rPr lang="en-US" dirty="0"/>
              <a:t> </a:t>
            </a:r>
            <a:r>
              <a:rPr lang="en-US" dirty="0" err="1"/>
              <a:t>ưu</a:t>
            </a:r>
            <a:r>
              <a:rPr lang="en-US" dirty="0"/>
              <a:t> </a:t>
            </a:r>
            <a:r>
              <a:rPr lang="en-US" dirty="0" err="1"/>
              <a:t>cho</a:t>
            </a:r>
            <a:r>
              <a:rPr lang="en-US" dirty="0"/>
              <a:t> </a:t>
            </a:r>
            <a:r>
              <a:rPr lang="en-US" dirty="0" err="1"/>
              <a:t>các</a:t>
            </a:r>
            <a:r>
              <a:rPr lang="en-US" dirty="0"/>
              <a:t> </a:t>
            </a:r>
            <a:r>
              <a:rPr lang="en-US" dirty="0" err="1"/>
              <a:t>vấn</a:t>
            </a:r>
            <a:r>
              <a:rPr lang="en-US" dirty="0"/>
              <a:t> </a:t>
            </a:r>
            <a:r>
              <a:rPr lang="en-US" dirty="0" err="1"/>
              <a:t>đề</a:t>
            </a:r>
            <a:r>
              <a:rPr lang="en-US" dirty="0"/>
              <a:t> </a:t>
            </a:r>
            <a:r>
              <a:rPr lang="en-US" dirty="0" err="1"/>
              <a:t>về</a:t>
            </a:r>
            <a:r>
              <a:rPr lang="en-US" dirty="0"/>
              <a:t> </a:t>
            </a:r>
            <a:r>
              <a:rPr lang="en-US" dirty="0" err="1"/>
              <a:t>nước</a:t>
            </a:r>
            <a:r>
              <a:rPr lang="en-US" dirty="0"/>
              <a:t> </a:t>
            </a:r>
            <a:r>
              <a:rPr lang="en-US" dirty="0" err="1"/>
              <a:t>trên</a:t>
            </a:r>
            <a:r>
              <a:rPr lang="en-US" dirty="0"/>
              <a:t> </a:t>
            </a:r>
            <a:r>
              <a:rPr lang="en-US" dirty="0" err="1"/>
              <a:t>thế</a:t>
            </a:r>
            <a:r>
              <a:rPr lang="en-US" dirty="0"/>
              <a:t> </a:t>
            </a:r>
            <a:r>
              <a:rPr lang="en-US" dirty="0" err="1"/>
              <a:t>giới</a:t>
            </a:r>
            <a:r>
              <a:rPr lang="en-US" dirty="0"/>
              <a:t>.</a:t>
            </a:r>
            <a:br>
              <a:rPr lang="en-US" dirty="0"/>
            </a:br>
            <a:r>
              <a:rPr lang="en-US" dirty="0"/>
              <a:t>C. </a:t>
            </a:r>
            <a:r>
              <a:rPr lang="en-US" dirty="0" err="1"/>
              <a:t>Hơn</a:t>
            </a:r>
            <a:r>
              <a:rPr lang="en-US" dirty="0"/>
              <a:t> </a:t>
            </a:r>
            <a:r>
              <a:rPr lang="en-US" dirty="0" err="1"/>
              <a:t>bốn</a:t>
            </a:r>
            <a:r>
              <a:rPr lang="en-US" dirty="0"/>
              <a:t> </a:t>
            </a:r>
            <a:r>
              <a:rPr lang="en-US" dirty="0" err="1"/>
              <a:t>mươi</a:t>
            </a:r>
            <a:r>
              <a:rPr lang="en-US" dirty="0"/>
              <a:t> </a:t>
            </a:r>
            <a:r>
              <a:rPr lang="en-US" dirty="0" err="1"/>
              <a:t>phần</a:t>
            </a:r>
            <a:r>
              <a:rPr lang="en-US" dirty="0"/>
              <a:t> </a:t>
            </a:r>
            <a:r>
              <a:rPr lang="en-US" dirty="0" err="1"/>
              <a:t>trăm</a:t>
            </a:r>
            <a:r>
              <a:rPr lang="en-US" dirty="0"/>
              <a:t> </a:t>
            </a:r>
            <a:r>
              <a:rPr lang="en-US" dirty="0" err="1"/>
              <a:t>nước</a:t>
            </a:r>
            <a:r>
              <a:rPr lang="en-US" dirty="0"/>
              <a:t> Durban </a:t>
            </a:r>
            <a:r>
              <a:rPr lang="en-US" dirty="0" err="1"/>
              <a:t>đã</a:t>
            </a:r>
            <a:r>
              <a:rPr lang="en-US" dirty="0"/>
              <a:t> </a:t>
            </a:r>
            <a:r>
              <a:rPr lang="en-US" dirty="0" err="1"/>
              <a:t>bị</a:t>
            </a:r>
            <a:r>
              <a:rPr lang="en-US" dirty="0"/>
              <a:t> </a:t>
            </a:r>
            <a:r>
              <a:rPr lang="en-US" dirty="0" err="1"/>
              <a:t>lãng</a:t>
            </a:r>
            <a:r>
              <a:rPr lang="en-US" dirty="0"/>
              <a:t> </a:t>
            </a:r>
            <a:r>
              <a:rPr lang="en-US" dirty="0" err="1"/>
              <a:t>phí</a:t>
            </a:r>
            <a:r>
              <a:rPr lang="en-US" dirty="0"/>
              <a:t> </a:t>
            </a:r>
            <a:r>
              <a:rPr lang="en-US" dirty="0" err="1"/>
              <a:t>thông</a:t>
            </a:r>
            <a:r>
              <a:rPr lang="en-US" dirty="0"/>
              <a:t> qua </a:t>
            </a:r>
            <a:r>
              <a:rPr lang="en-US" dirty="0" err="1"/>
              <a:t>hệ</a:t>
            </a:r>
            <a:r>
              <a:rPr lang="en-US" dirty="0"/>
              <a:t> </a:t>
            </a:r>
            <a:r>
              <a:rPr lang="en-US" dirty="0" err="1"/>
              <a:t>thống</a:t>
            </a:r>
            <a:r>
              <a:rPr lang="en-US" dirty="0"/>
              <a:t> </a:t>
            </a:r>
            <a:r>
              <a:rPr lang="en-US" dirty="0" err="1"/>
              <a:t>ống</a:t>
            </a:r>
            <a:r>
              <a:rPr lang="en-US" dirty="0"/>
              <a:t> </a:t>
            </a:r>
            <a:r>
              <a:rPr lang="en-US" dirty="0" err="1"/>
              <a:t>nước</a:t>
            </a:r>
            <a:r>
              <a:rPr lang="en-US" dirty="0"/>
              <a:t> </a:t>
            </a:r>
            <a:r>
              <a:rPr lang="en-US" dirty="0" err="1"/>
              <a:t>bị</a:t>
            </a:r>
            <a:r>
              <a:rPr lang="en-US" dirty="0"/>
              <a:t> </a:t>
            </a:r>
            <a:r>
              <a:rPr lang="en-US" dirty="0" err="1"/>
              <a:t>rò</a:t>
            </a:r>
            <a:r>
              <a:rPr lang="en-US" dirty="0"/>
              <a:t> </a:t>
            </a:r>
            <a:r>
              <a:rPr lang="en-US" dirty="0" err="1"/>
              <a:t>rỉ</a:t>
            </a:r>
            <a:r>
              <a:rPr lang="en-US" dirty="0"/>
              <a:t>, </a:t>
            </a:r>
            <a:r>
              <a:rPr lang="en-US" dirty="0" err="1"/>
              <a:t>rò</a:t>
            </a:r>
            <a:r>
              <a:rPr lang="en-US" dirty="0"/>
              <a:t> </a:t>
            </a:r>
            <a:r>
              <a:rPr lang="en-US" dirty="0" err="1"/>
              <a:t>rỉ</a:t>
            </a:r>
            <a:r>
              <a:rPr lang="en-US" dirty="0"/>
              <a:t> </a:t>
            </a:r>
            <a:r>
              <a:rPr lang="en-US" dirty="0" err="1"/>
              <a:t>và</a:t>
            </a:r>
            <a:r>
              <a:rPr lang="en-US" dirty="0"/>
              <a:t> </a:t>
            </a:r>
            <a:r>
              <a:rPr lang="en-US" dirty="0" err="1"/>
              <a:t>vỡ</a:t>
            </a:r>
            <a:r>
              <a:rPr lang="en-US" dirty="0"/>
              <a:t> </a:t>
            </a:r>
            <a:r>
              <a:rPr lang="en-US" dirty="0" err="1"/>
              <a:t>tung</a:t>
            </a:r>
            <a:r>
              <a:rPr lang="en-US" dirty="0"/>
              <a:t>.</a:t>
            </a:r>
            <a:br>
              <a:rPr lang="en-US" dirty="0"/>
            </a:br>
            <a:r>
              <a:rPr lang="en-US" dirty="0"/>
              <a:t>D. Ở Durban, </a:t>
            </a:r>
            <a:r>
              <a:rPr lang="en-US" dirty="0" err="1"/>
              <a:t>nước</a:t>
            </a:r>
            <a:r>
              <a:rPr lang="en-US" dirty="0"/>
              <a:t> </a:t>
            </a:r>
            <a:r>
              <a:rPr lang="en-US" dirty="0" err="1"/>
              <a:t>thải</a:t>
            </a:r>
            <a:r>
              <a:rPr lang="en-US" dirty="0"/>
              <a:t> </a:t>
            </a:r>
            <a:r>
              <a:rPr lang="en-US" dirty="0" err="1"/>
              <a:t>được</a:t>
            </a:r>
            <a:r>
              <a:rPr lang="en-US" dirty="0"/>
              <a:t> </a:t>
            </a:r>
            <a:r>
              <a:rPr lang="en-US" dirty="0" err="1"/>
              <a:t>xử</a:t>
            </a:r>
            <a:r>
              <a:rPr lang="en-US" dirty="0"/>
              <a:t> </a:t>
            </a:r>
            <a:r>
              <a:rPr lang="en-US" dirty="0" err="1"/>
              <a:t>lý</a:t>
            </a:r>
            <a:r>
              <a:rPr lang="en-US" dirty="0"/>
              <a:t> </a:t>
            </a:r>
            <a:r>
              <a:rPr lang="en-US" dirty="0" err="1"/>
              <a:t>được</a:t>
            </a:r>
            <a:r>
              <a:rPr lang="en-US" dirty="0"/>
              <a:t> </a:t>
            </a:r>
            <a:r>
              <a:rPr lang="en-US" dirty="0" err="1"/>
              <a:t>cung</a:t>
            </a:r>
            <a:r>
              <a:rPr lang="en-US" dirty="0"/>
              <a:t> </a:t>
            </a:r>
            <a:r>
              <a:rPr lang="en-US" dirty="0" err="1"/>
              <a:t>cấp</a:t>
            </a:r>
            <a:r>
              <a:rPr lang="en-US" dirty="0"/>
              <a:t> </a:t>
            </a:r>
            <a:r>
              <a:rPr lang="en-US" dirty="0" err="1"/>
              <a:t>miễn</a:t>
            </a:r>
            <a:r>
              <a:rPr lang="en-US" dirty="0"/>
              <a:t> </a:t>
            </a:r>
            <a:r>
              <a:rPr lang="en-US" dirty="0" err="1"/>
              <a:t>phí</a:t>
            </a:r>
            <a:r>
              <a:rPr lang="en-US" dirty="0"/>
              <a:t> </a:t>
            </a:r>
            <a:r>
              <a:rPr lang="en-US" dirty="0" err="1"/>
              <a:t>để</a:t>
            </a:r>
            <a:r>
              <a:rPr lang="en-US" dirty="0"/>
              <a:t> </a:t>
            </a:r>
            <a:r>
              <a:rPr lang="en-US" dirty="0" err="1"/>
              <a:t>đáp</a:t>
            </a:r>
            <a:r>
              <a:rPr lang="en-US" dirty="0"/>
              <a:t> </a:t>
            </a:r>
            <a:r>
              <a:rPr lang="en-US" dirty="0" err="1"/>
              <a:t>ứng</a:t>
            </a:r>
            <a:r>
              <a:rPr lang="en-US" dirty="0"/>
              <a:t> </a:t>
            </a:r>
            <a:r>
              <a:rPr lang="en-US" dirty="0" err="1"/>
              <a:t>nhu</a:t>
            </a:r>
            <a:r>
              <a:rPr lang="en-US" dirty="0"/>
              <a:t> </a:t>
            </a:r>
            <a:r>
              <a:rPr lang="en-US" dirty="0" err="1"/>
              <a:t>cầu</a:t>
            </a:r>
            <a:r>
              <a:rPr lang="en-US" dirty="0"/>
              <a:t> </a:t>
            </a:r>
            <a:r>
              <a:rPr lang="en-US" dirty="0" err="1"/>
              <a:t>hàng</a:t>
            </a:r>
            <a:r>
              <a:rPr lang="en-US" dirty="0"/>
              <a:t> </a:t>
            </a:r>
            <a:r>
              <a:rPr lang="en-US" dirty="0" err="1"/>
              <a:t>ngày</a:t>
            </a:r>
            <a:r>
              <a:rPr lang="en-US" dirty="0"/>
              <a:t> </a:t>
            </a:r>
            <a:r>
              <a:rPr lang="en-US" dirty="0" err="1"/>
              <a:t>của</a:t>
            </a:r>
            <a:r>
              <a:rPr lang="en-US" dirty="0"/>
              <a:t> </a:t>
            </a:r>
            <a:r>
              <a:rPr lang="en-US" dirty="0" err="1"/>
              <a:t>người</a:t>
            </a:r>
            <a:r>
              <a:rPr lang="en-US" dirty="0"/>
              <a:t> </a:t>
            </a:r>
            <a:r>
              <a:rPr lang="en-US" dirty="0" err="1"/>
              <a:t>dân</a:t>
            </a:r>
            <a:r>
              <a:rPr lang="en-US" dirty="0"/>
              <a:t>.</a:t>
            </a:r>
            <a:br>
              <a:rPr lang="en-US" dirty="0"/>
            </a:br>
            <a:r>
              <a:rPr lang="en-US" dirty="0"/>
              <a:t>=</a:t>
            </a:r>
            <a:r>
              <a:rPr lang="en-US" b="1" dirty="0"/>
              <a:t>&gt; </a:t>
            </a:r>
            <a:r>
              <a:rPr lang="en-US" b="1" dirty="0" err="1"/>
              <a:t>Dựa</a:t>
            </a:r>
            <a:r>
              <a:rPr lang="en-US" b="1" dirty="0"/>
              <a:t> </a:t>
            </a:r>
            <a:r>
              <a:rPr lang="en-US" b="1" dirty="0" err="1"/>
              <a:t>vào</a:t>
            </a:r>
            <a:r>
              <a:rPr lang="en-US" b="1" dirty="0"/>
              <a:t> </a:t>
            </a:r>
            <a:r>
              <a:rPr lang="en-US" b="1" dirty="0" err="1"/>
              <a:t>thông</a:t>
            </a:r>
            <a:r>
              <a:rPr lang="en-US" b="1" dirty="0"/>
              <a:t> tin </a:t>
            </a:r>
            <a:r>
              <a:rPr lang="en-US" b="1" dirty="0" err="1"/>
              <a:t>sau</a:t>
            </a:r>
            <a:r>
              <a:rPr lang="en-US" b="1" dirty="0"/>
              <a:t> </a:t>
            </a:r>
            <a:r>
              <a:rPr lang="en-US" b="1" dirty="0" err="1"/>
              <a:t>trong</a:t>
            </a:r>
            <a:r>
              <a:rPr lang="en-US" b="1" dirty="0"/>
              <a:t> </a:t>
            </a:r>
            <a:r>
              <a:rPr lang="en-US" b="1" dirty="0" err="1"/>
              <a:t>cuối</a:t>
            </a:r>
            <a:r>
              <a:rPr lang="en-US" b="1" dirty="0"/>
              <a:t> </a:t>
            </a:r>
            <a:r>
              <a:rPr lang="en-US" b="1" dirty="0" err="1"/>
              <a:t>đoạn</a:t>
            </a:r>
            <a:r>
              <a:rPr lang="en-US" b="1" dirty="0"/>
              <a:t> 2:</a:t>
            </a:r>
            <a:r>
              <a:rPr lang="en-US" dirty="0"/>
              <a:t/>
            </a:r>
            <a:br>
              <a:rPr lang="en-US" dirty="0"/>
            </a:br>
            <a:r>
              <a:rPr lang="en-US" dirty="0"/>
              <a:t>“The entire city was rife with broken water pipes, leaky toilets, and faulty plumbing whereby 42 percent of the region’s water was simply being wasted.”</a:t>
            </a:r>
            <a:br>
              <a:rPr lang="en-US" dirty="0"/>
            </a:br>
            <a:r>
              <a:rPr lang="en-US" i="1" dirty="0"/>
              <a:t>(</a:t>
            </a:r>
            <a:r>
              <a:rPr lang="en-US" i="1" dirty="0" err="1"/>
              <a:t>Toàn</a:t>
            </a:r>
            <a:r>
              <a:rPr lang="en-US" i="1" dirty="0"/>
              <a:t> </a:t>
            </a:r>
            <a:r>
              <a:rPr lang="en-US" i="1" dirty="0" err="1"/>
              <a:t>bộ</a:t>
            </a:r>
            <a:r>
              <a:rPr lang="en-US" i="1" dirty="0"/>
              <a:t> </a:t>
            </a:r>
            <a:r>
              <a:rPr lang="en-US" i="1" dirty="0" err="1"/>
              <a:t>thành</a:t>
            </a:r>
            <a:r>
              <a:rPr lang="en-US" i="1" dirty="0"/>
              <a:t> </a:t>
            </a:r>
            <a:r>
              <a:rPr lang="en-US" i="1" dirty="0" err="1"/>
              <a:t>phố</a:t>
            </a:r>
            <a:r>
              <a:rPr lang="en-US" i="1" dirty="0"/>
              <a:t> </a:t>
            </a:r>
            <a:r>
              <a:rPr lang="en-US" i="1" dirty="0" err="1"/>
              <a:t>đầy</a:t>
            </a:r>
            <a:r>
              <a:rPr lang="en-US" i="1" dirty="0"/>
              <a:t> </a:t>
            </a:r>
            <a:r>
              <a:rPr lang="en-US" i="1" dirty="0" err="1"/>
              <a:t>rẫy</a:t>
            </a:r>
            <a:r>
              <a:rPr lang="en-US" i="1" dirty="0"/>
              <a:t> </a:t>
            </a:r>
            <a:r>
              <a:rPr lang="en-US" i="1" dirty="0" err="1"/>
              <a:t>những</a:t>
            </a:r>
            <a:r>
              <a:rPr lang="en-US" i="1" dirty="0"/>
              <a:t> </a:t>
            </a:r>
            <a:r>
              <a:rPr lang="en-US" i="1" dirty="0" err="1"/>
              <a:t>đường</a:t>
            </a:r>
            <a:r>
              <a:rPr lang="en-US" i="1" dirty="0"/>
              <a:t> </a:t>
            </a:r>
            <a:r>
              <a:rPr lang="en-US" i="1" dirty="0" err="1"/>
              <a:t>ống</a:t>
            </a:r>
            <a:r>
              <a:rPr lang="en-US" i="1" dirty="0"/>
              <a:t> </a:t>
            </a:r>
            <a:r>
              <a:rPr lang="en-US" i="1" dirty="0" err="1"/>
              <a:t>nước</a:t>
            </a:r>
            <a:r>
              <a:rPr lang="en-US" i="1" dirty="0"/>
              <a:t> </a:t>
            </a:r>
            <a:r>
              <a:rPr lang="en-US" i="1" dirty="0" err="1"/>
              <a:t>bị</a:t>
            </a:r>
            <a:r>
              <a:rPr lang="en-US" i="1" dirty="0"/>
              <a:t> </a:t>
            </a:r>
            <a:r>
              <a:rPr lang="en-US" i="1" dirty="0" err="1"/>
              <a:t>vỡ</a:t>
            </a:r>
            <a:r>
              <a:rPr lang="en-US" i="1" dirty="0"/>
              <a:t>, </a:t>
            </a:r>
            <a:r>
              <a:rPr lang="en-US" i="1" dirty="0" err="1"/>
              <a:t>nhà</a:t>
            </a:r>
            <a:r>
              <a:rPr lang="en-US" i="1" dirty="0"/>
              <a:t> </a:t>
            </a:r>
            <a:r>
              <a:rPr lang="en-US" i="1" dirty="0" err="1"/>
              <a:t>vệ</a:t>
            </a:r>
            <a:r>
              <a:rPr lang="en-US" i="1" dirty="0"/>
              <a:t> </a:t>
            </a:r>
            <a:r>
              <a:rPr lang="en-US" i="1" dirty="0" err="1"/>
              <a:t>sinh</a:t>
            </a:r>
            <a:r>
              <a:rPr lang="en-US" i="1" dirty="0"/>
              <a:t> </a:t>
            </a:r>
            <a:r>
              <a:rPr lang="en-US" i="1" dirty="0" err="1"/>
              <a:t>bị</a:t>
            </a:r>
            <a:r>
              <a:rPr lang="en-US" i="1" dirty="0"/>
              <a:t> </a:t>
            </a:r>
            <a:r>
              <a:rPr lang="en-US" i="1" dirty="0" err="1"/>
              <a:t>rò</a:t>
            </a:r>
            <a:r>
              <a:rPr lang="en-US" i="1" dirty="0"/>
              <a:t> </a:t>
            </a:r>
            <a:r>
              <a:rPr lang="en-US" i="1" dirty="0" err="1"/>
              <a:t>rỉ</a:t>
            </a:r>
            <a:r>
              <a:rPr lang="en-US" i="1" dirty="0"/>
              <a:t> </a:t>
            </a:r>
            <a:r>
              <a:rPr lang="en-US" i="1" dirty="0" err="1"/>
              <a:t>và</a:t>
            </a:r>
            <a:r>
              <a:rPr lang="en-US" i="1" dirty="0"/>
              <a:t> </a:t>
            </a:r>
            <a:r>
              <a:rPr lang="en-US" i="1" dirty="0" err="1"/>
              <a:t>hệ</a:t>
            </a:r>
            <a:r>
              <a:rPr lang="en-US" i="1" dirty="0"/>
              <a:t> </a:t>
            </a:r>
            <a:r>
              <a:rPr lang="en-US" i="1" dirty="0" err="1"/>
              <a:t>thống</a:t>
            </a:r>
            <a:r>
              <a:rPr lang="en-US" i="1" dirty="0"/>
              <a:t> </a:t>
            </a:r>
            <a:r>
              <a:rPr lang="en-US" i="1" dirty="0" err="1"/>
              <a:t>ống</a:t>
            </a:r>
            <a:r>
              <a:rPr lang="en-US" i="1" dirty="0"/>
              <a:t> </a:t>
            </a:r>
            <a:r>
              <a:rPr lang="en-US" i="1" dirty="0" err="1"/>
              <a:t>nước</a:t>
            </a:r>
            <a:r>
              <a:rPr lang="en-US" i="1" dirty="0"/>
              <a:t> </a:t>
            </a:r>
            <a:r>
              <a:rPr lang="en-US" i="1" dirty="0" err="1"/>
              <a:t>bị</a:t>
            </a:r>
            <a:r>
              <a:rPr lang="en-US" i="1" dirty="0"/>
              <a:t> </a:t>
            </a:r>
            <a:r>
              <a:rPr lang="en-US" i="1" dirty="0" err="1"/>
              <a:t>lỗi</a:t>
            </a:r>
            <a:r>
              <a:rPr lang="en-US" i="1" dirty="0"/>
              <a:t>, do </a:t>
            </a:r>
            <a:r>
              <a:rPr lang="en-US" i="1" dirty="0" err="1"/>
              <a:t>đó</a:t>
            </a:r>
            <a:r>
              <a:rPr lang="en-US" i="1" dirty="0"/>
              <a:t> </a:t>
            </a:r>
            <a:r>
              <a:rPr lang="en-US" i="1" dirty="0" err="1"/>
              <a:t>mà</a:t>
            </a:r>
            <a:r>
              <a:rPr lang="en-US" i="1" dirty="0"/>
              <a:t> 42 </a:t>
            </a:r>
            <a:r>
              <a:rPr lang="en-US" i="1" dirty="0" err="1"/>
              <a:t>phần</a:t>
            </a:r>
            <a:r>
              <a:rPr lang="en-US" i="1" dirty="0"/>
              <a:t> </a:t>
            </a:r>
            <a:r>
              <a:rPr lang="en-US" i="1" dirty="0" err="1"/>
              <a:t>trăm</a:t>
            </a:r>
            <a:r>
              <a:rPr lang="en-US" i="1" dirty="0"/>
              <a:t> </a:t>
            </a:r>
            <a:r>
              <a:rPr lang="en-US" i="1" dirty="0" err="1"/>
              <a:t>nước</a:t>
            </a:r>
            <a:r>
              <a:rPr lang="en-US" i="1" dirty="0"/>
              <a:t> </a:t>
            </a:r>
            <a:r>
              <a:rPr lang="en-US" i="1" dirty="0" err="1"/>
              <a:t>của</a:t>
            </a:r>
            <a:r>
              <a:rPr lang="en-US" i="1" dirty="0"/>
              <a:t> </a:t>
            </a:r>
            <a:r>
              <a:rPr lang="en-US" i="1" dirty="0" err="1"/>
              <a:t>khu</a:t>
            </a:r>
            <a:r>
              <a:rPr lang="en-US" i="1" dirty="0"/>
              <a:t> </a:t>
            </a:r>
            <a:r>
              <a:rPr lang="en-US" i="1" dirty="0" err="1"/>
              <a:t>vực</a:t>
            </a:r>
            <a:r>
              <a:rPr lang="en-US" i="1" dirty="0"/>
              <a:t> </a:t>
            </a:r>
            <a:r>
              <a:rPr lang="en-US" i="1" dirty="0" err="1"/>
              <a:t>chỉ</a:t>
            </a:r>
            <a:r>
              <a:rPr lang="en-US" i="1" dirty="0"/>
              <a:t> </a:t>
            </a:r>
            <a:r>
              <a:rPr lang="en-US" i="1" dirty="0" err="1"/>
              <a:t>đơn</a:t>
            </a:r>
            <a:r>
              <a:rPr lang="en-US" i="1" dirty="0"/>
              <a:t> </a:t>
            </a:r>
            <a:r>
              <a:rPr lang="en-US" i="1" dirty="0" err="1"/>
              <a:t>thuần</a:t>
            </a:r>
            <a:r>
              <a:rPr lang="en-US" i="1" dirty="0"/>
              <a:t> </a:t>
            </a:r>
            <a:r>
              <a:rPr lang="en-US" i="1" dirty="0" err="1"/>
              <a:t>là</a:t>
            </a:r>
            <a:r>
              <a:rPr lang="en-US" i="1" dirty="0"/>
              <a:t> </a:t>
            </a:r>
            <a:r>
              <a:rPr lang="en-US" i="1" dirty="0" err="1"/>
              <a:t>bị</a:t>
            </a:r>
            <a:r>
              <a:rPr lang="en-US" i="1" dirty="0"/>
              <a:t> </a:t>
            </a:r>
            <a:r>
              <a:rPr lang="en-US" i="1" dirty="0" err="1"/>
              <a:t>lãng</a:t>
            </a:r>
            <a:r>
              <a:rPr lang="en-US" i="1" dirty="0"/>
              <a:t> </a:t>
            </a:r>
            <a:r>
              <a:rPr lang="en-US" i="1" dirty="0" err="1"/>
              <a:t>phí</a:t>
            </a:r>
            <a:r>
              <a:rPr lang="en-US" i="1" dirty="0"/>
              <a:t>.)</a:t>
            </a:r>
            <a:r>
              <a:rPr lang="en-US" dirty="0"/>
              <a:t/>
            </a:r>
            <a:br>
              <a:rPr lang="en-US" dirty="0"/>
            </a:br>
            <a:r>
              <a:rPr lang="en-US" dirty="0"/>
              <a:t>=&gt; Do </a:t>
            </a:r>
            <a:r>
              <a:rPr lang="en-US" dirty="0" err="1"/>
              <a:t>đó</a:t>
            </a:r>
            <a:r>
              <a:rPr lang="en-US" dirty="0"/>
              <a:t>, </a:t>
            </a:r>
            <a:r>
              <a:rPr lang="en-US" dirty="0" err="1"/>
              <a:t>đáp</a:t>
            </a:r>
            <a:r>
              <a:rPr lang="en-US" dirty="0"/>
              <a:t> </a:t>
            </a:r>
            <a:r>
              <a:rPr lang="en-US" dirty="0" err="1"/>
              <a:t>án</a:t>
            </a:r>
            <a:r>
              <a:rPr lang="en-US" dirty="0"/>
              <a:t> C </a:t>
            </a:r>
            <a:r>
              <a:rPr lang="en-US" dirty="0" err="1"/>
              <a:t>đúng</a:t>
            </a:r>
            <a:r>
              <a:rPr lang="en-US" dirty="0"/>
              <a:t> </a:t>
            </a:r>
            <a:r>
              <a:rPr lang="en-US" dirty="0" err="1"/>
              <a:t>với</a:t>
            </a:r>
            <a:r>
              <a:rPr lang="en-US" dirty="0"/>
              <a:t> </a:t>
            </a:r>
            <a:r>
              <a:rPr lang="en-US" dirty="0" err="1"/>
              <a:t>thông</a:t>
            </a:r>
            <a:r>
              <a:rPr lang="en-US" dirty="0"/>
              <a:t> tin </a:t>
            </a:r>
            <a:r>
              <a:rPr lang="en-US" dirty="0" err="1"/>
              <a:t>như</a:t>
            </a:r>
            <a:r>
              <a:rPr lang="en-US" dirty="0"/>
              <a:t> </a:t>
            </a:r>
            <a:r>
              <a:rPr lang="en-US" dirty="0" err="1"/>
              <a:t>được</a:t>
            </a:r>
            <a:r>
              <a:rPr lang="en-US" dirty="0"/>
              <a:t> </a:t>
            </a:r>
            <a:r>
              <a:rPr lang="en-US" dirty="0" err="1"/>
              <a:t>đề</a:t>
            </a:r>
            <a:r>
              <a:rPr lang="en-US" dirty="0"/>
              <a:t> </a:t>
            </a:r>
            <a:r>
              <a:rPr lang="en-US" dirty="0" err="1"/>
              <a:t>cập</a:t>
            </a:r>
            <a:r>
              <a:rPr lang="en-US" dirty="0"/>
              <a:t> </a:t>
            </a:r>
            <a:r>
              <a:rPr lang="en-US" dirty="0" err="1"/>
              <a:t>đến</a:t>
            </a:r>
            <a:r>
              <a:rPr lang="en-US" dirty="0"/>
              <a:t> </a:t>
            </a:r>
            <a:r>
              <a:rPr lang="en-US" dirty="0" err="1"/>
              <a:t>trong</a:t>
            </a:r>
            <a:r>
              <a:rPr lang="en-US" dirty="0"/>
              <a:t> </a:t>
            </a:r>
            <a:r>
              <a:rPr lang="en-US" dirty="0" err="1"/>
              <a:t>bài</a:t>
            </a:r>
            <a:r>
              <a:rPr lang="en-US" dirty="0"/>
              <a:t>.</a:t>
            </a:r>
          </a:p>
          <a:p>
            <a:endParaRPr lang="en-US" dirty="0"/>
          </a:p>
        </p:txBody>
      </p:sp>
      <p:sp>
        <p:nvSpPr>
          <p:cNvPr id="3" name="Oval 2"/>
          <p:cNvSpPr/>
          <p:nvPr/>
        </p:nvSpPr>
        <p:spPr>
          <a:xfrm>
            <a:off x="1143000" y="16002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368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915400" cy="6186309"/>
          </a:xfrm>
          <a:prstGeom prst="rect">
            <a:avLst/>
          </a:prstGeom>
          <a:noFill/>
        </p:spPr>
        <p:txBody>
          <a:bodyPr wrap="square" rtlCol="0">
            <a:spAutoFit/>
          </a:bodyPr>
          <a:lstStyle/>
          <a:p>
            <a:r>
              <a:rPr lang="en-US" b="1" dirty="0"/>
              <a:t>Question 50:</a:t>
            </a:r>
            <a:r>
              <a:rPr lang="en-US" dirty="0"/>
              <a:t> What can be inferred from the passage?</a:t>
            </a:r>
          </a:p>
          <a:p>
            <a:r>
              <a:rPr lang="en-US" b="1" dirty="0"/>
              <a:t>	A.</a:t>
            </a:r>
            <a:r>
              <a:rPr lang="en-US" dirty="0"/>
              <a:t> Water shortages are the most severe in areas with substandard toilet facilities.</a:t>
            </a:r>
          </a:p>
          <a:p>
            <a:r>
              <a:rPr lang="en-US" b="1" dirty="0"/>
              <a:t>	B.</a:t>
            </a:r>
            <a:r>
              <a:rPr lang="en-US" dirty="0"/>
              <a:t> It used to take about half a day to convert wastewater into drinkable water.</a:t>
            </a:r>
          </a:p>
          <a:p>
            <a:r>
              <a:rPr lang="en-US" b="1" dirty="0"/>
              <a:t>	C.</a:t>
            </a:r>
            <a:r>
              <a:rPr lang="en-US" dirty="0"/>
              <a:t> Each Durban household is not allowed to use more than 190 liters of water per day.</a:t>
            </a:r>
          </a:p>
          <a:p>
            <a:r>
              <a:rPr lang="en-US" b="1" dirty="0"/>
              <a:t>	D.</a:t>
            </a:r>
            <a:r>
              <a:rPr lang="en-US" dirty="0"/>
              <a:t> A growth in population normally necessitates a rise in the number of reservoirs.</a:t>
            </a:r>
          </a:p>
          <a:p>
            <a:r>
              <a:rPr lang="en-US" b="1" dirty="0"/>
              <a:t>Question 50:</a:t>
            </a:r>
            <a:r>
              <a:rPr lang="en-US" dirty="0"/>
              <a:t> </a:t>
            </a:r>
            <a:r>
              <a:rPr lang="en-US" b="1" dirty="0" err="1"/>
              <a:t>Đáp</a:t>
            </a:r>
            <a:r>
              <a:rPr lang="en-US" b="1" dirty="0"/>
              <a:t> </a:t>
            </a:r>
            <a:r>
              <a:rPr lang="en-US" b="1" dirty="0" err="1"/>
              <a:t>án</a:t>
            </a:r>
            <a:r>
              <a:rPr lang="en-US" b="1" dirty="0"/>
              <a:t> D</a:t>
            </a:r>
            <a:endParaRPr lang="en-US" dirty="0"/>
          </a:p>
          <a:p>
            <a:r>
              <a:rPr lang="en-US" b="1" i="1" dirty="0" err="1"/>
              <a:t>Điều</a:t>
            </a:r>
            <a:r>
              <a:rPr lang="en-US" b="1" i="1" dirty="0"/>
              <a:t> </a:t>
            </a:r>
            <a:r>
              <a:rPr lang="en-US" b="1" i="1" dirty="0" err="1"/>
              <a:t>gì</a:t>
            </a:r>
            <a:r>
              <a:rPr lang="en-US" b="1" i="1" dirty="0"/>
              <a:t> </a:t>
            </a:r>
            <a:r>
              <a:rPr lang="en-US" b="1" i="1" dirty="0" err="1"/>
              <a:t>có</a:t>
            </a:r>
            <a:r>
              <a:rPr lang="en-US" b="1" i="1" dirty="0"/>
              <a:t> </a:t>
            </a:r>
            <a:r>
              <a:rPr lang="en-US" b="1" i="1" dirty="0" err="1"/>
              <a:t>thể</a:t>
            </a:r>
            <a:r>
              <a:rPr lang="en-US" b="1" i="1" dirty="0"/>
              <a:t> </a:t>
            </a:r>
            <a:r>
              <a:rPr lang="en-US" b="1" i="1" dirty="0" err="1"/>
              <a:t>được</a:t>
            </a:r>
            <a:r>
              <a:rPr lang="en-US" b="1" i="1" dirty="0"/>
              <a:t> </a:t>
            </a:r>
            <a:r>
              <a:rPr lang="en-US" b="1" i="1" dirty="0" err="1"/>
              <a:t>suy</a:t>
            </a:r>
            <a:r>
              <a:rPr lang="en-US" b="1" i="1" dirty="0"/>
              <a:t> </a:t>
            </a:r>
            <a:r>
              <a:rPr lang="en-US" b="1" i="1" dirty="0" err="1"/>
              <a:t>ra</a:t>
            </a:r>
            <a:r>
              <a:rPr lang="en-US" b="1" i="1" dirty="0"/>
              <a:t> </a:t>
            </a:r>
            <a:r>
              <a:rPr lang="en-US" b="1" i="1" dirty="0" err="1"/>
              <a:t>từ</a:t>
            </a:r>
            <a:r>
              <a:rPr lang="en-US" b="1" i="1" dirty="0"/>
              <a:t> </a:t>
            </a:r>
            <a:r>
              <a:rPr lang="en-US" b="1" i="1" dirty="0" err="1"/>
              <a:t>đoạn</a:t>
            </a:r>
            <a:r>
              <a:rPr lang="en-US" b="1" i="1" dirty="0"/>
              <a:t> </a:t>
            </a:r>
            <a:r>
              <a:rPr lang="en-US" b="1" i="1" dirty="0" err="1"/>
              <a:t>văn</a:t>
            </a:r>
            <a:r>
              <a:rPr lang="en-US" b="1" i="1" dirty="0"/>
              <a:t>?</a:t>
            </a:r>
            <a:r>
              <a:rPr lang="en-US" dirty="0"/>
              <a:t/>
            </a:r>
            <a:br>
              <a:rPr lang="en-US" dirty="0"/>
            </a:br>
            <a:r>
              <a:rPr lang="en-US" dirty="0"/>
              <a:t>A. </a:t>
            </a:r>
            <a:r>
              <a:rPr lang="en-US" dirty="0" err="1"/>
              <a:t>Thiếu</a:t>
            </a:r>
            <a:r>
              <a:rPr lang="en-US" dirty="0"/>
              <a:t> </a:t>
            </a:r>
            <a:r>
              <a:rPr lang="en-US" dirty="0" err="1"/>
              <a:t>nước</a:t>
            </a:r>
            <a:r>
              <a:rPr lang="en-US" dirty="0"/>
              <a:t> </a:t>
            </a:r>
            <a:r>
              <a:rPr lang="en-US" dirty="0" err="1"/>
              <a:t>là</a:t>
            </a:r>
            <a:r>
              <a:rPr lang="en-US" dirty="0"/>
              <a:t> </a:t>
            </a:r>
            <a:r>
              <a:rPr lang="en-US" dirty="0" err="1"/>
              <a:t>nghiêm</a:t>
            </a:r>
            <a:r>
              <a:rPr lang="en-US" dirty="0"/>
              <a:t> </a:t>
            </a:r>
            <a:r>
              <a:rPr lang="en-US" dirty="0" err="1"/>
              <a:t>trọng</a:t>
            </a:r>
            <a:r>
              <a:rPr lang="en-US" dirty="0"/>
              <a:t> </a:t>
            </a:r>
            <a:r>
              <a:rPr lang="en-US" dirty="0" err="1"/>
              <a:t>nhất</a:t>
            </a:r>
            <a:r>
              <a:rPr lang="en-US" dirty="0"/>
              <a:t> </a:t>
            </a:r>
            <a:r>
              <a:rPr lang="en-US" dirty="0" err="1"/>
              <a:t>trong</a:t>
            </a:r>
            <a:r>
              <a:rPr lang="en-US" dirty="0"/>
              <a:t> </a:t>
            </a:r>
            <a:r>
              <a:rPr lang="en-US" dirty="0" err="1"/>
              <a:t>các</a:t>
            </a:r>
            <a:r>
              <a:rPr lang="en-US" dirty="0"/>
              <a:t> </a:t>
            </a:r>
            <a:r>
              <a:rPr lang="en-US" dirty="0" err="1"/>
              <a:t>khu</a:t>
            </a:r>
            <a:r>
              <a:rPr lang="en-US" dirty="0"/>
              <a:t> </a:t>
            </a:r>
            <a:r>
              <a:rPr lang="en-US" dirty="0" err="1"/>
              <a:t>vực</a:t>
            </a:r>
            <a:r>
              <a:rPr lang="en-US" dirty="0"/>
              <a:t> </a:t>
            </a:r>
            <a:r>
              <a:rPr lang="en-US" dirty="0" err="1"/>
              <a:t>có</a:t>
            </a:r>
            <a:r>
              <a:rPr lang="en-US" dirty="0"/>
              <a:t> </a:t>
            </a:r>
            <a:r>
              <a:rPr lang="en-US" dirty="0" err="1"/>
              <a:t>nhà</a:t>
            </a:r>
            <a:r>
              <a:rPr lang="en-US" dirty="0"/>
              <a:t> </a:t>
            </a:r>
            <a:r>
              <a:rPr lang="en-US" dirty="0" err="1"/>
              <a:t>vệ</a:t>
            </a:r>
            <a:r>
              <a:rPr lang="en-US" dirty="0"/>
              <a:t> </a:t>
            </a:r>
            <a:r>
              <a:rPr lang="en-US" dirty="0" err="1"/>
              <a:t>sinh</a:t>
            </a:r>
            <a:r>
              <a:rPr lang="en-US" dirty="0"/>
              <a:t> </a:t>
            </a:r>
            <a:r>
              <a:rPr lang="en-US" dirty="0" err="1"/>
              <a:t>không</a:t>
            </a:r>
            <a:r>
              <a:rPr lang="en-US" dirty="0"/>
              <a:t> </a:t>
            </a:r>
            <a:r>
              <a:rPr lang="en-US" dirty="0" err="1"/>
              <a:t>đạt</a:t>
            </a:r>
            <a:r>
              <a:rPr lang="en-US" dirty="0"/>
              <a:t> </a:t>
            </a:r>
            <a:r>
              <a:rPr lang="en-US" dirty="0" err="1"/>
              <a:t>tiêu</a:t>
            </a:r>
            <a:r>
              <a:rPr lang="en-US" dirty="0"/>
              <a:t> </a:t>
            </a:r>
            <a:r>
              <a:rPr lang="en-US" dirty="0" err="1"/>
              <a:t>chuẩn</a:t>
            </a:r>
            <a:r>
              <a:rPr lang="en-US" dirty="0"/>
              <a:t>.</a:t>
            </a:r>
            <a:br>
              <a:rPr lang="en-US" dirty="0"/>
            </a:br>
            <a:r>
              <a:rPr lang="en-US" dirty="0"/>
              <a:t>B. </a:t>
            </a:r>
            <a:r>
              <a:rPr lang="en-US" dirty="0" err="1"/>
              <a:t>Nó</a:t>
            </a:r>
            <a:r>
              <a:rPr lang="en-US" dirty="0"/>
              <a:t> </a:t>
            </a:r>
            <a:r>
              <a:rPr lang="en-US" dirty="0" err="1"/>
              <a:t>thường</a:t>
            </a:r>
            <a:r>
              <a:rPr lang="en-US" dirty="0"/>
              <a:t> </a:t>
            </a:r>
            <a:r>
              <a:rPr lang="en-US" dirty="0" err="1"/>
              <a:t>mất</a:t>
            </a:r>
            <a:r>
              <a:rPr lang="en-US" dirty="0"/>
              <a:t> </a:t>
            </a:r>
            <a:r>
              <a:rPr lang="en-US" dirty="0" err="1"/>
              <a:t>khoảng</a:t>
            </a:r>
            <a:r>
              <a:rPr lang="en-US" dirty="0"/>
              <a:t> </a:t>
            </a:r>
            <a:r>
              <a:rPr lang="en-US" dirty="0" err="1"/>
              <a:t>nửa</a:t>
            </a:r>
            <a:r>
              <a:rPr lang="en-US" dirty="0"/>
              <a:t> </a:t>
            </a:r>
            <a:r>
              <a:rPr lang="en-US" dirty="0" err="1"/>
              <a:t>ngày</a:t>
            </a:r>
            <a:r>
              <a:rPr lang="en-US" dirty="0"/>
              <a:t> </a:t>
            </a:r>
            <a:r>
              <a:rPr lang="en-US" dirty="0" err="1"/>
              <a:t>để</a:t>
            </a:r>
            <a:r>
              <a:rPr lang="en-US" dirty="0"/>
              <a:t> </a:t>
            </a:r>
            <a:r>
              <a:rPr lang="en-US" dirty="0" err="1"/>
              <a:t>chuyển</a:t>
            </a:r>
            <a:r>
              <a:rPr lang="en-US" dirty="0"/>
              <a:t> </a:t>
            </a:r>
            <a:r>
              <a:rPr lang="en-US" dirty="0" err="1"/>
              <a:t>đổi</a:t>
            </a:r>
            <a:r>
              <a:rPr lang="en-US" dirty="0"/>
              <a:t> </a:t>
            </a:r>
            <a:r>
              <a:rPr lang="en-US" dirty="0" err="1"/>
              <a:t>nước</a:t>
            </a:r>
            <a:r>
              <a:rPr lang="en-US" dirty="0"/>
              <a:t> </a:t>
            </a:r>
            <a:r>
              <a:rPr lang="en-US" dirty="0" err="1"/>
              <a:t>thải</a:t>
            </a:r>
            <a:r>
              <a:rPr lang="en-US" dirty="0"/>
              <a:t> </a:t>
            </a:r>
            <a:r>
              <a:rPr lang="en-US" dirty="0" err="1"/>
              <a:t>thành</a:t>
            </a:r>
            <a:r>
              <a:rPr lang="en-US" dirty="0"/>
              <a:t> </a:t>
            </a:r>
            <a:r>
              <a:rPr lang="en-US" dirty="0" err="1"/>
              <a:t>nước</a:t>
            </a:r>
            <a:r>
              <a:rPr lang="en-US" dirty="0"/>
              <a:t> </a:t>
            </a:r>
            <a:r>
              <a:rPr lang="en-US" dirty="0" err="1"/>
              <a:t>sạch</a:t>
            </a:r>
            <a:r>
              <a:rPr lang="en-US" dirty="0"/>
              <a:t> </a:t>
            </a:r>
            <a:r>
              <a:rPr lang="en-US" dirty="0" err="1"/>
              <a:t>và</a:t>
            </a:r>
            <a:r>
              <a:rPr lang="en-US" dirty="0"/>
              <a:t> an </a:t>
            </a:r>
            <a:r>
              <a:rPr lang="en-US" dirty="0" err="1"/>
              <a:t>toàn</a:t>
            </a:r>
            <a:r>
              <a:rPr lang="en-US" dirty="0"/>
              <a:t> </a:t>
            </a:r>
            <a:r>
              <a:rPr lang="en-US" dirty="0" err="1"/>
              <a:t>để</a:t>
            </a:r>
            <a:r>
              <a:rPr lang="en-US" dirty="0"/>
              <a:t> </a:t>
            </a:r>
            <a:r>
              <a:rPr lang="en-US" dirty="0" err="1"/>
              <a:t>uống</a:t>
            </a:r>
            <a:r>
              <a:rPr lang="en-US" dirty="0"/>
              <a:t>.</a:t>
            </a:r>
            <a:br>
              <a:rPr lang="en-US" dirty="0"/>
            </a:br>
            <a:r>
              <a:rPr lang="en-US" dirty="0"/>
              <a:t>C. </a:t>
            </a:r>
            <a:r>
              <a:rPr lang="en-US" dirty="0" err="1"/>
              <a:t>Mỗi</a:t>
            </a:r>
            <a:r>
              <a:rPr lang="en-US" dirty="0"/>
              <a:t> </a:t>
            </a:r>
            <a:r>
              <a:rPr lang="en-US" dirty="0" err="1"/>
              <a:t>hộ</a:t>
            </a:r>
            <a:r>
              <a:rPr lang="en-US" dirty="0"/>
              <a:t> </a:t>
            </a:r>
            <a:r>
              <a:rPr lang="en-US" dirty="0" err="1"/>
              <a:t>gia</a:t>
            </a:r>
            <a:r>
              <a:rPr lang="en-US" dirty="0"/>
              <a:t> </a:t>
            </a:r>
            <a:r>
              <a:rPr lang="en-US" dirty="0" err="1"/>
              <a:t>đình</a:t>
            </a:r>
            <a:r>
              <a:rPr lang="en-US" dirty="0"/>
              <a:t> Durban </a:t>
            </a:r>
            <a:r>
              <a:rPr lang="en-US" dirty="0" err="1"/>
              <a:t>không</a:t>
            </a:r>
            <a:r>
              <a:rPr lang="en-US" dirty="0"/>
              <a:t> </a:t>
            </a:r>
            <a:r>
              <a:rPr lang="en-US" dirty="0" err="1"/>
              <a:t>được</a:t>
            </a:r>
            <a:r>
              <a:rPr lang="en-US" dirty="0"/>
              <a:t> </a:t>
            </a:r>
            <a:r>
              <a:rPr lang="en-US" dirty="0" err="1"/>
              <a:t>phép</a:t>
            </a:r>
            <a:r>
              <a:rPr lang="en-US" dirty="0"/>
              <a:t> </a:t>
            </a:r>
            <a:r>
              <a:rPr lang="en-US" dirty="0" err="1"/>
              <a:t>sử</a:t>
            </a:r>
            <a:r>
              <a:rPr lang="en-US" dirty="0"/>
              <a:t> </a:t>
            </a:r>
            <a:r>
              <a:rPr lang="en-US" dirty="0" err="1"/>
              <a:t>dụng</a:t>
            </a:r>
            <a:r>
              <a:rPr lang="en-US" dirty="0"/>
              <a:t> </a:t>
            </a:r>
            <a:r>
              <a:rPr lang="en-US" dirty="0" err="1"/>
              <a:t>hơn</a:t>
            </a:r>
            <a:r>
              <a:rPr lang="en-US" dirty="0"/>
              <a:t> 190 </a:t>
            </a:r>
            <a:r>
              <a:rPr lang="en-US" dirty="0" err="1"/>
              <a:t>lít</a:t>
            </a:r>
            <a:r>
              <a:rPr lang="en-US" dirty="0"/>
              <a:t> </a:t>
            </a:r>
            <a:r>
              <a:rPr lang="en-US" dirty="0" err="1"/>
              <a:t>nước</a:t>
            </a:r>
            <a:r>
              <a:rPr lang="en-US" dirty="0"/>
              <a:t> </a:t>
            </a:r>
            <a:r>
              <a:rPr lang="en-US" dirty="0" err="1"/>
              <a:t>mỗi</a:t>
            </a:r>
            <a:r>
              <a:rPr lang="en-US" dirty="0"/>
              <a:t> </a:t>
            </a:r>
            <a:r>
              <a:rPr lang="en-US" dirty="0" err="1"/>
              <a:t>ngày</a:t>
            </a:r>
            <a:r>
              <a:rPr lang="en-US" dirty="0"/>
              <a:t>.</a:t>
            </a:r>
            <a:br>
              <a:rPr lang="en-US" dirty="0"/>
            </a:br>
            <a:r>
              <a:rPr lang="en-US" dirty="0"/>
              <a:t>D. </a:t>
            </a:r>
            <a:r>
              <a:rPr lang="en-US" dirty="0" err="1"/>
              <a:t>Sự</a:t>
            </a:r>
            <a:r>
              <a:rPr lang="en-US" dirty="0"/>
              <a:t> </a:t>
            </a:r>
            <a:r>
              <a:rPr lang="en-US" dirty="0" err="1"/>
              <a:t>gia</a:t>
            </a:r>
            <a:r>
              <a:rPr lang="en-US" dirty="0"/>
              <a:t> </a:t>
            </a:r>
            <a:r>
              <a:rPr lang="en-US" dirty="0" err="1"/>
              <a:t>tăng</a:t>
            </a:r>
            <a:r>
              <a:rPr lang="en-US" dirty="0"/>
              <a:t> </a:t>
            </a:r>
            <a:r>
              <a:rPr lang="en-US" dirty="0" err="1"/>
              <a:t>dân</a:t>
            </a:r>
            <a:r>
              <a:rPr lang="en-US" dirty="0"/>
              <a:t> </a:t>
            </a:r>
            <a:r>
              <a:rPr lang="en-US" dirty="0" err="1"/>
              <a:t>số</a:t>
            </a:r>
            <a:r>
              <a:rPr lang="en-US" dirty="0"/>
              <a:t> </a:t>
            </a:r>
            <a:r>
              <a:rPr lang="en-US" dirty="0" err="1"/>
              <a:t>thường</a:t>
            </a:r>
            <a:r>
              <a:rPr lang="en-US" dirty="0"/>
              <a:t> </a:t>
            </a:r>
            <a:r>
              <a:rPr lang="en-US" dirty="0" err="1"/>
              <a:t>đòi</a:t>
            </a:r>
            <a:r>
              <a:rPr lang="en-US" dirty="0"/>
              <a:t> </a:t>
            </a:r>
            <a:r>
              <a:rPr lang="en-US" dirty="0" err="1"/>
              <a:t>hỏi</a:t>
            </a:r>
            <a:r>
              <a:rPr lang="en-US" dirty="0"/>
              <a:t> </a:t>
            </a:r>
            <a:r>
              <a:rPr lang="en-US" dirty="0" err="1"/>
              <a:t>phải</a:t>
            </a:r>
            <a:r>
              <a:rPr lang="en-US" dirty="0"/>
              <a:t> </a:t>
            </a:r>
            <a:r>
              <a:rPr lang="en-US" dirty="0" err="1"/>
              <a:t>tăng</a:t>
            </a:r>
            <a:r>
              <a:rPr lang="en-US" dirty="0"/>
              <a:t> </a:t>
            </a:r>
            <a:r>
              <a:rPr lang="en-US" dirty="0" err="1"/>
              <a:t>số</a:t>
            </a:r>
            <a:r>
              <a:rPr lang="en-US" dirty="0"/>
              <a:t> </a:t>
            </a:r>
            <a:r>
              <a:rPr lang="en-US" dirty="0" err="1"/>
              <a:t>lượng</a:t>
            </a:r>
            <a:r>
              <a:rPr lang="en-US" dirty="0"/>
              <a:t> </a:t>
            </a:r>
            <a:r>
              <a:rPr lang="en-US" dirty="0" err="1"/>
              <a:t>hồ</a:t>
            </a:r>
            <a:r>
              <a:rPr lang="en-US" dirty="0"/>
              <a:t> </a:t>
            </a:r>
            <a:r>
              <a:rPr lang="en-US" dirty="0" err="1"/>
              <a:t>chứa</a:t>
            </a:r>
            <a:r>
              <a:rPr lang="en-US" dirty="0"/>
              <a:t>.</a:t>
            </a:r>
            <a:br>
              <a:rPr lang="en-US" dirty="0"/>
            </a:br>
            <a:r>
              <a:rPr lang="en-US" b="1" dirty="0"/>
              <a:t>=&gt;</a:t>
            </a:r>
            <a:r>
              <a:rPr lang="en-US" b="1" dirty="0" err="1"/>
              <a:t>Phân</a:t>
            </a:r>
            <a:r>
              <a:rPr lang="en-US" b="1" dirty="0"/>
              <a:t> </a:t>
            </a:r>
            <a:r>
              <a:rPr lang="en-US" b="1" dirty="0" err="1"/>
              <a:t>tích</a:t>
            </a:r>
            <a:r>
              <a:rPr lang="en-US" b="1" dirty="0"/>
              <a:t> </a:t>
            </a:r>
            <a:r>
              <a:rPr lang="en-US" b="1" dirty="0" err="1"/>
              <a:t>các</a:t>
            </a:r>
            <a:r>
              <a:rPr lang="en-US" b="1" dirty="0"/>
              <a:t> </a:t>
            </a:r>
            <a:r>
              <a:rPr lang="en-US" b="1" dirty="0" err="1"/>
              <a:t>đáp</a:t>
            </a:r>
            <a:r>
              <a:rPr lang="en-US" b="1" dirty="0"/>
              <a:t> </a:t>
            </a:r>
            <a:r>
              <a:rPr lang="en-US" b="1" dirty="0" err="1"/>
              <a:t>án</a:t>
            </a:r>
            <a:r>
              <a:rPr lang="en-US" b="1" dirty="0"/>
              <a:t>, ta </a:t>
            </a:r>
            <a:r>
              <a:rPr lang="en-US" b="1" dirty="0" err="1"/>
              <a:t>thấy</a:t>
            </a:r>
            <a:r>
              <a:rPr lang="en-US" b="1" dirty="0"/>
              <a:t>:</a:t>
            </a:r>
            <a:r>
              <a:rPr lang="en-US" dirty="0"/>
              <a:t/>
            </a:r>
            <a:br>
              <a:rPr lang="en-US" dirty="0"/>
            </a:br>
            <a:r>
              <a:rPr lang="en-US" b="1" dirty="0"/>
              <a:t>+ </a:t>
            </a:r>
            <a:r>
              <a:rPr lang="en-US" b="1" dirty="0" err="1"/>
              <a:t>Đáp</a:t>
            </a:r>
            <a:r>
              <a:rPr lang="en-US" b="1" dirty="0"/>
              <a:t> </a:t>
            </a:r>
            <a:r>
              <a:rPr lang="en-US" b="1" dirty="0" err="1"/>
              <a:t>án</a:t>
            </a:r>
            <a:r>
              <a:rPr lang="en-US" b="1" dirty="0"/>
              <a:t> A</a:t>
            </a:r>
            <a:r>
              <a:rPr lang="en-US" dirty="0"/>
              <a:t>: “Today, an estimated 1.2 billion people drink unclean water, and about 2.5 billion lack proper toilets or waste disposal systems.” </a:t>
            </a:r>
            <a:br>
              <a:rPr lang="en-US" dirty="0"/>
            </a:br>
            <a:r>
              <a:rPr lang="en-US" i="1" dirty="0"/>
              <a:t>(</a:t>
            </a:r>
            <a:r>
              <a:rPr lang="en-US" i="1" dirty="0" err="1"/>
              <a:t>Ngày</a:t>
            </a:r>
            <a:r>
              <a:rPr lang="en-US" i="1" dirty="0"/>
              <a:t> nay, </a:t>
            </a:r>
            <a:r>
              <a:rPr lang="en-US" i="1" dirty="0" err="1"/>
              <a:t>ước</a:t>
            </a:r>
            <a:r>
              <a:rPr lang="en-US" i="1" dirty="0"/>
              <a:t> </a:t>
            </a:r>
            <a:r>
              <a:rPr lang="en-US" i="1" dirty="0" err="1"/>
              <a:t>tính</a:t>
            </a:r>
            <a:r>
              <a:rPr lang="en-US" i="1" dirty="0"/>
              <a:t> 1,2 </a:t>
            </a:r>
            <a:r>
              <a:rPr lang="en-US" i="1" dirty="0" err="1"/>
              <a:t>tỷ</a:t>
            </a:r>
            <a:r>
              <a:rPr lang="en-US" i="1" dirty="0"/>
              <a:t> </a:t>
            </a:r>
            <a:r>
              <a:rPr lang="en-US" i="1" dirty="0" err="1"/>
              <a:t>người</a:t>
            </a:r>
            <a:r>
              <a:rPr lang="en-US" i="1" dirty="0"/>
              <a:t> </a:t>
            </a:r>
            <a:r>
              <a:rPr lang="en-US" i="1" dirty="0" err="1"/>
              <a:t>uống</a:t>
            </a:r>
            <a:r>
              <a:rPr lang="en-US" i="1" dirty="0"/>
              <a:t> </a:t>
            </a:r>
            <a:r>
              <a:rPr lang="en-US" i="1" dirty="0" err="1"/>
              <a:t>nước</a:t>
            </a:r>
            <a:r>
              <a:rPr lang="en-US" i="1" dirty="0"/>
              <a:t> </a:t>
            </a:r>
            <a:r>
              <a:rPr lang="en-US" i="1" dirty="0" err="1"/>
              <a:t>không</a:t>
            </a:r>
            <a:r>
              <a:rPr lang="en-US" i="1" dirty="0"/>
              <a:t> </a:t>
            </a:r>
            <a:r>
              <a:rPr lang="en-US" i="1" dirty="0" err="1"/>
              <a:t>sạch</a:t>
            </a:r>
            <a:r>
              <a:rPr lang="en-US" i="1" dirty="0"/>
              <a:t>, </a:t>
            </a:r>
            <a:r>
              <a:rPr lang="en-US" i="1" dirty="0" err="1"/>
              <a:t>và</a:t>
            </a:r>
            <a:r>
              <a:rPr lang="en-US" i="1" dirty="0"/>
              <a:t> </a:t>
            </a:r>
            <a:r>
              <a:rPr lang="en-US" i="1" dirty="0" err="1"/>
              <a:t>khoảng</a:t>
            </a:r>
            <a:r>
              <a:rPr lang="en-US" i="1" dirty="0"/>
              <a:t> 2,5 </a:t>
            </a:r>
            <a:r>
              <a:rPr lang="en-US" i="1" dirty="0" err="1"/>
              <a:t>tỷ</a:t>
            </a:r>
            <a:r>
              <a:rPr lang="en-US" i="1" dirty="0"/>
              <a:t> </a:t>
            </a:r>
            <a:r>
              <a:rPr lang="en-US" i="1" dirty="0" err="1"/>
              <a:t>người</a:t>
            </a:r>
            <a:r>
              <a:rPr lang="en-US" i="1" dirty="0"/>
              <a:t> </a:t>
            </a:r>
            <a:r>
              <a:rPr lang="en-US" i="1" dirty="0" err="1"/>
              <a:t>thiếu</a:t>
            </a:r>
            <a:r>
              <a:rPr lang="en-US" i="1" dirty="0"/>
              <a:t> </a:t>
            </a:r>
            <a:r>
              <a:rPr lang="en-US" i="1" dirty="0" err="1"/>
              <a:t>nhà</a:t>
            </a:r>
            <a:r>
              <a:rPr lang="en-US" i="1" dirty="0"/>
              <a:t> </a:t>
            </a:r>
            <a:r>
              <a:rPr lang="en-US" i="1" dirty="0" err="1"/>
              <a:t>vệ</a:t>
            </a:r>
            <a:r>
              <a:rPr lang="en-US" i="1" dirty="0"/>
              <a:t> </a:t>
            </a:r>
            <a:r>
              <a:rPr lang="en-US" i="1" dirty="0" err="1"/>
              <a:t>sinh</a:t>
            </a:r>
            <a:r>
              <a:rPr lang="en-US" i="1" dirty="0"/>
              <a:t> </a:t>
            </a:r>
            <a:r>
              <a:rPr lang="en-US" i="1" dirty="0" err="1"/>
              <a:t>hoặc</a:t>
            </a:r>
            <a:r>
              <a:rPr lang="en-US" i="1" dirty="0"/>
              <a:t> </a:t>
            </a:r>
            <a:r>
              <a:rPr lang="en-US" i="1" dirty="0" err="1"/>
              <a:t>hệ</a:t>
            </a:r>
            <a:r>
              <a:rPr lang="en-US" i="1" dirty="0"/>
              <a:t> </a:t>
            </a:r>
            <a:r>
              <a:rPr lang="en-US" i="1" dirty="0" err="1"/>
              <a:t>thống</a:t>
            </a:r>
            <a:r>
              <a:rPr lang="en-US" i="1" dirty="0"/>
              <a:t> </a:t>
            </a:r>
            <a:r>
              <a:rPr lang="en-US" i="1" dirty="0" err="1"/>
              <a:t>xử</a:t>
            </a:r>
            <a:r>
              <a:rPr lang="en-US" i="1" dirty="0"/>
              <a:t> </a:t>
            </a:r>
            <a:r>
              <a:rPr lang="en-US" i="1" dirty="0" err="1"/>
              <a:t>lý</a:t>
            </a:r>
            <a:r>
              <a:rPr lang="en-US" i="1" dirty="0"/>
              <a:t> </a:t>
            </a:r>
            <a:r>
              <a:rPr lang="en-US" i="1" dirty="0" err="1"/>
              <a:t>chất</a:t>
            </a:r>
            <a:r>
              <a:rPr lang="en-US" i="1" dirty="0"/>
              <a:t> </a:t>
            </a:r>
            <a:r>
              <a:rPr lang="en-US" i="1" dirty="0" err="1"/>
              <a:t>thải</a:t>
            </a:r>
            <a:r>
              <a:rPr lang="en-US" i="1" dirty="0"/>
              <a:t> </a:t>
            </a:r>
            <a:r>
              <a:rPr lang="en-US" i="1" dirty="0" err="1"/>
              <a:t>thích</a:t>
            </a:r>
            <a:r>
              <a:rPr lang="en-US" i="1" dirty="0"/>
              <a:t> </a:t>
            </a:r>
            <a:r>
              <a:rPr lang="en-US" i="1" dirty="0" err="1"/>
              <a:t>hợp</a:t>
            </a:r>
            <a:r>
              <a:rPr lang="en-US" i="1" dirty="0"/>
              <a:t>.)</a:t>
            </a:r>
            <a:r>
              <a:rPr lang="en-US" dirty="0"/>
              <a:t/>
            </a:r>
            <a:br>
              <a:rPr lang="en-US" dirty="0"/>
            </a:br>
            <a:r>
              <a:rPr lang="en-US" dirty="0"/>
              <a:t/>
            </a:r>
            <a:br>
              <a:rPr lang="en-US" dirty="0"/>
            </a:br>
            <a:r>
              <a:rPr lang="en-US" dirty="0"/>
              <a:t>=&gt; </a:t>
            </a:r>
            <a:r>
              <a:rPr lang="en-US" dirty="0" err="1"/>
              <a:t>Đây</a:t>
            </a:r>
            <a:r>
              <a:rPr lang="en-US" dirty="0"/>
              <a:t> </a:t>
            </a:r>
            <a:r>
              <a:rPr lang="en-US" dirty="0" err="1"/>
              <a:t>là</a:t>
            </a:r>
            <a:r>
              <a:rPr lang="en-US" dirty="0"/>
              <a:t> </a:t>
            </a:r>
            <a:r>
              <a:rPr lang="en-US" dirty="0" err="1"/>
              <a:t>thông</a:t>
            </a:r>
            <a:r>
              <a:rPr lang="en-US" dirty="0"/>
              <a:t> tin </a:t>
            </a:r>
            <a:r>
              <a:rPr lang="en-US" dirty="0" err="1"/>
              <a:t>duy</a:t>
            </a:r>
            <a:r>
              <a:rPr lang="en-US" dirty="0"/>
              <a:t> </a:t>
            </a:r>
            <a:r>
              <a:rPr lang="en-US" dirty="0" err="1"/>
              <a:t>nhất</a:t>
            </a:r>
            <a:r>
              <a:rPr lang="en-US" dirty="0"/>
              <a:t> </a:t>
            </a:r>
            <a:r>
              <a:rPr lang="en-US" dirty="0" err="1"/>
              <a:t>nhắc</a:t>
            </a:r>
            <a:r>
              <a:rPr lang="en-US" dirty="0"/>
              <a:t> </a:t>
            </a:r>
            <a:r>
              <a:rPr lang="en-US" dirty="0" err="1"/>
              <a:t>đến</a:t>
            </a:r>
            <a:r>
              <a:rPr lang="en-US" dirty="0"/>
              <a:t> </a:t>
            </a:r>
            <a:r>
              <a:rPr lang="en-US" dirty="0" err="1"/>
              <a:t>chất</a:t>
            </a:r>
            <a:r>
              <a:rPr lang="en-US" dirty="0"/>
              <a:t> </a:t>
            </a:r>
            <a:r>
              <a:rPr lang="en-US" dirty="0" err="1"/>
              <a:t>lượng</a:t>
            </a:r>
            <a:r>
              <a:rPr lang="en-US" dirty="0"/>
              <a:t> </a:t>
            </a:r>
            <a:r>
              <a:rPr lang="en-US" dirty="0" err="1"/>
              <a:t>nhà</a:t>
            </a:r>
            <a:r>
              <a:rPr lang="en-US" dirty="0"/>
              <a:t> </a:t>
            </a:r>
            <a:r>
              <a:rPr lang="en-US" dirty="0" err="1"/>
              <a:t>vệ</a:t>
            </a:r>
            <a:r>
              <a:rPr lang="en-US" dirty="0"/>
              <a:t> </a:t>
            </a:r>
            <a:r>
              <a:rPr lang="en-US" dirty="0" err="1"/>
              <a:t>sinh</a:t>
            </a:r>
            <a:r>
              <a:rPr lang="en-US" dirty="0"/>
              <a:t> </a:t>
            </a:r>
            <a:r>
              <a:rPr lang="en-US" dirty="0" err="1"/>
              <a:t>trong</a:t>
            </a:r>
            <a:r>
              <a:rPr lang="en-US" dirty="0"/>
              <a:t> </a:t>
            </a:r>
            <a:r>
              <a:rPr lang="en-US" dirty="0" err="1"/>
              <a:t>bài</a:t>
            </a:r>
            <a:r>
              <a:rPr lang="en-US" dirty="0"/>
              <a:t> </a:t>
            </a:r>
            <a:r>
              <a:rPr lang="en-US" dirty="0" err="1"/>
              <a:t>đọc</a:t>
            </a:r>
            <a:r>
              <a:rPr lang="en-US" dirty="0"/>
              <a:t>. </a:t>
            </a:r>
            <a:r>
              <a:rPr lang="en-US" dirty="0" err="1"/>
              <a:t>Có</a:t>
            </a:r>
            <a:r>
              <a:rPr lang="en-US" dirty="0"/>
              <a:t> </a:t>
            </a:r>
            <a:r>
              <a:rPr lang="en-US" dirty="0" err="1"/>
              <a:t>thể</a:t>
            </a:r>
            <a:r>
              <a:rPr lang="en-US" dirty="0"/>
              <a:t> </a:t>
            </a:r>
            <a:r>
              <a:rPr lang="en-US" dirty="0" err="1"/>
              <a:t>thấy</a:t>
            </a:r>
            <a:r>
              <a:rPr lang="en-US" dirty="0"/>
              <a:t> </a:t>
            </a:r>
            <a:r>
              <a:rPr lang="en-US" dirty="0" err="1"/>
              <a:t>rõ</a:t>
            </a:r>
            <a:r>
              <a:rPr lang="en-US" dirty="0"/>
              <a:t> </a:t>
            </a:r>
            <a:r>
              <a:rPr lang="en-US" dirty="0" err="1"/>
              <a:t>ràng</a:t>
            </a:r>
            <a:r>
              <a:rPr lang="en-US" dirty="0"/>
              <a:t> </a:t>
            </a:r>
            <a:r>
              <a:rPr lang="en-US" dirty="0" err="1"/>
              <a:t>là</a:t>
            </a:r>
            <a:r>
              <a:rPr lang="en-US" dirty="0"/>
              <a:t> </a:t>
            </a:r>
            <a:r>
              <a:rPr lang="en-US" dirty="0" err="1"/>
              <a:t>nó</a:t>
            </a:r>
            <a:r>
              <a:rPr lang="en-US" dirty="0"/>
              <a:t> </a:t>
            </a:r>
            <a:r>
              <a:rPr lang="en-US" dirty="0" err="1"/>
              <a:t>không</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nhau</a:t>
            </a:r>
            <a:r>
              <a:rPr lang="en-US" dirty="0"/>
              <a:t> </a:t>
            </a:r>
            <a:r>
              <a:rPr lang="en-US" dirty="0" err="1"/>
              <a:t>để</a:t>
            </a:r>
            <a:r>
              <a:rPr lang="en-US" dirty="0"/>
              <a:t> </a:t>
            </a:r>
            <a:r>
              <a:rPr lang="en-US" dirty="0" err="1"/>
              <a:t>có</a:t>
            </a:r>
            <a:r>
              <a:rPr lang="en-US" dirty="0"/>
              <a:t> </a:t>
            </a:r>
            <a:r>
              <a:rPr lang="en-US" dirty="0" err="1"/>
              <a:t>thể</a:t>
            </a:r>
            <a:r>
              <a:rPr lang="en-US" dirty="0"/>
              <a:t> </a:t>
            </a:r>
            <a:r>
              <a:rPr lang="en-US" dirty="0" err="1"/>
              <a:t>suy</a:t>
            </a:r>
            <a:r>
              <a:rPr lang="en-US" dirty="0"/>
              <a:t> </a:t>
            </a:r>
            <a:r>
              <a:rPr lang="en-US" dirty="0" err="1"/>
              <a:t>luận</a:t>
            </a:r>
            <a:r>
              <a:rPr lang="en-US" dirty="0"/>
              <a:t> </a:t>
            </a:r>
            <a:r>
              <a:rPr lang="en-US" dirty="0" err="1"/>
              <a:t>như</a:t>
            </a:r>
            <a:r>
              <a:rPr lang="en-US" dirty="0"/>
              <a:t> </a:t>
            </a:r>
            <a:r>
              <a:rPr lang="en-US" dirty="0" err="1"/>
              <a:t>đáp</a:t>
            </a:r>
            <a:r>
              <a:rPr lang="en-US" dirty="0"/>
              <a:t> </a:t>
            </a:r>
            <a:r>
              <a:rPr lang="en-US" dirty="0" err="1"/>
              <a:t>án</a:t>
            </a:r>
            <a:r>
              <a:rPr lang="en-US" dirty="0"/>
              <a:t> </a:t>
            </a:r>
            <a:r>
              <a:rPr lang="en-US" dirty="0" err="1"/>
              <a:t>này</a:t>
            </a:r>
            <a:r>
              <a:rPr lang="en-US" dirty="0"/>
              <a:t>. </a:t>
            </a:r>
            <a:br>
              <a:rPr lang="en-US" dirty="0"/>
            </a:br>
            <a:endParaRPr lang="en-US" dirty="0"/>
          </a:p>
        </p:txBody>
      </p:sp>
      <p:sp>
        <p:nvSpPr>
          <p:cNvPr id="3" name="Oval 2"/>
          <p:cNvSpPr/>
          <p:nvPr/>
        </p:nvSpPr>
        <p:spPr>
          <a:xfrm>
            <a:off x="1066800" y="1600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123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6186309"/>
          </a:xfrm>
          <a:prstGeom prst="rect">
            <a:avLst/>
          </a:prstGeom>
          <a:noFill/>
        </p:spPr>
        <p:txBody>
          <a:bodyPr wrap="square" rtlCol="0">
            <a:spAutoFit/>
          </a:bodyPr>
          <a:lstStyle/>
          <a:p>
            <a:r>
              <a:rPr lang="en-US" b="1" dirty="0"/>
              <a:t>+ </a:t>
            </a:r>
            <a:r>
              <a:rPr lang="en-US" b="1" dirty="0" err="1"/>
              <a:t>Đáp</a:t>
            </a:r>
            <a:r>
              <a:rPr lang="en-US" b="1" dirty="0"/>
              <a:t> </a:t>
            </a:r>
            <a:r>
              <a:rPr lang="en-US" b="1" dirty="0" err="1"/>
              <a:t>án</a:t>
            </a:r>
            <a:r>
              <a:rPr lang="en-US" b="1" dirty="0"/>
              <a:t> B:</a:t>
            </a:r>
            <a:r>
              <a:rPr lang="en-US" dirty="0"/>
              <a:t> “MacLeod has also turned to water recycling. At the water recycling plant, wastewater is turned into clean water in just 12 hours. Most people are unable to discern a difference between the usual city drinking water and the treated wastewater, although it is actually intended for industrial purposes.” </a:t>
            </a:r>
            <a:br>
              <a:rPr lang="en-US" dirty="0"/>
            </a:br>
            <a:r>
              <a:rPr lang="en-US" i="1" dirty="0"/>
              <a:t>(MacLeod </a:t>
            </a:r>
            <a:r>
              <a:rPr lang="en-US" i="1" dirty="0" err="1"/>
              <a:t>cũng</a:t>
            </a:r>
            <a:r>
              <a:rPr lang="en-US" i="1" dirty="0"/>
              <a:t> </a:t>
            </a:r>
            <a:r>
              <a:rPr lang="en-US" i="1" dirty="0" err="1"/>
              <a:t>đã</a:t>
            </a:r>
            <a:r>
              <a:rPr lang="en-US" i="1" dirty="0"/>
              <a:t> </a:t>
            </a:r>
            <a:r>
              <a:rPr lang="en-US" i="1" dirty="0" err="1"/>
              <a:t>chuyển</a:t>
            </a:r>
            <a:r>
              <a:rPr lang="en-US" i="1" dirty="0"/>
              <a:t> sang </a:t>
            </a:r>
            <a:r>
              <a:rPr lang="en-US" i="1" dirty="0" err="1"/>
              <a:t>tái</a:t>
            </a:r>
            <a:r>
              <a:rPr lang="en-US" i="1" dirty="0"/>
              <a:t> </a:t>
            </a:r>
            <a:r>
              <a:rPr lang="en-US" i="1" dirty="0" err="1"/>
              <a:t>chế</a:t>
            </a:r>
            <a:r>
              <a:rPr lang="en-US" i="1" dirty="0"/>
              <a:t> </a:t>
            </a:r>
            <a:r>
              <a:rPr lang="en-US" i="1" dirty="0" err="1"/>
              <a:t>nước</a:t>
            </a:r>
            <a:r>
              <a:rPr lang="en-US" i="1" dirty="0"/>
              <a:t>. </a:t>
            </a:r>
            <a:r>
              <a:rPr lang="en-US" i="1" dirty="0" err="1"/>
              <a:t>Tại</a:t>
            </a:r>
            <a:r>
              <a:rPr lang="en-US" i="1" dirty="0"/>
              <a:t> </a:t>
            </a:r>
            <a:r>
              <a:rPr lang="en-US" i="1" dirty="0" err="1"/>
              <a:t>nhà</a:t>
            </a:r>
            <a:r>
              <a:rPr lang="en-US" i="1" dirty="0"/>
              <a:t> </a:t>
            </a:r>
            <a:r>
              <a:rPr lang="en-US" i="1" dirty="0" err="1"/>
              <a:t>máy</a:t>
            </a:r>
            <a:r>
              <a:rPr lang="en-US" i="1" dirty="0"/>
              <a:t> </a:t>
            </a:r>
            <a:r>
              <a:rPr lang="en-US" i="1" dirty="0" err="1"/>
              <a:t>tái</a:t>
            </a:r>
            <a:r>
              <a:rPr lang="en-US" i="1" dirty="0"/>
              <a:t> </a:t>
            </a:r>
            <a:r>
              <a:rPr lang="en-US" i="1" dirty="0" err="1"/>
              <a:t>chế</a:t>
            </a:r>
            <a:r>
              <a:rPr lang="en-US" i="1" dirty="0"/>
              <a:t> </a:t>
            </a:r>
            <a:r>
              <a:rPr lang="en-US" i="1" dirty="0" err="1"/>
              <a:t>nước</a:t>
            </a:r>
            <a:r>
              <a:rPr lang="en-US" i="1" dirty="0"/>
              <a:t>, </a:t>
            </a:r>
            <a:r>
              <a:rPr lang="en-US" i="1" dirty="0" err="1"/>
              <a:t>nước</a:t>
            </a:r>
            <a:r>
              <a:rPr lang="en-US" i="1" dirty="0"/>
              <a:t> </a:t>
            </a:r>
            <a:r>
              <a:rPr lang="en-US" i="1" dirty="0" err="1"/>
              <a:t>thải</a:t>
            </a:r>
            <a:r>
              <a:rPr lang="en-US" i="1" dirty="0"/>
              <a:t> </a:t>
            </a:r>
            <a:r>
              <a:rPr lang="en-US" i="1" dirty="0" err="1"/>
              <a:t>được</a:t>
            </a:r>
            <a:r>
              <a:rPr lang="en-US" i="1" dirty="0"/>
              <a:t> </a:t>
            </a:r>
            <a:r>
              <a:rPr lang="en-US" i="1" dirty="0" err="1"/>
              <a:t>biến</a:t>
            </a:r>
            <a:r>
              <a:rPr lang="en-US" i="1" dirty="0"/>
              <a:t> </a:t>
            </a:r>
            <a:r>
              <a:rPr lang="en-US" i="1" dirty="0" err="1"/>
              <a:t>thành</a:t>
            </a:r>
            <a:r>
              <a:rPr lang="en-US" i="1" dirty="0"/>
              <a:t> </a:t>
            </a:r>
            <a:r>
              <a:rPr lang="en-US" i="1" dirty="0" err="1"/>
              <a:t>nước</a:t>
            </a:r>
            <a:r>
              <a:rPr lang="en-US" i="1" dirty="0"/>
              <a:t> </a:t>
            </a:r>
            <a:r>
              <a:rPr lang="en-US" i="1" dirty="0" err="1"/>
              <a:t>sạch</a:t>
            </a:r>
            <a:r>
              <a:rPr lang="en-US" i="1" dirty="0"/>
              <a:t> </a:t>
            </a:r>
            <a:r>
              <a:rPr lang="en-US" i="1" dirty="0" err="1"/>
              <a:t>chỉ</a:t>
            </a:r>
            <a:r>
              <a:rPr lang="en-US" i="1" dirty="0"/>
              <a:t> </a:t>
            </a:r>
            <a:r>
              <a:rPr lang="en-US" i="1" dirty="0" err="1"/>
              <a:t>trong</a:t>
            </a:r>
            <a:r>
              <a:rPr lang="en-US" i="1" dirty="0"/>
              <a:t> 12 </a:t>
            </a:r>
            <a:r>
              <a:rPr lang="en-US" i="1" dirty="0" err="1"/>
              <a:t>giờ</a:t>
            </a:r>
            <a:r>
              <a:rPr lang="en-US" i="1" dirty="0"/>
              <a:t>. </a:t>
            </a:r>
            <a:r>
              <a:rPr lang="en-US" i="1" dirty="0" err="1"/>
              <a:t>Hầu</a:t>
            </a:r>
            <a:r>
              <a:rPr lang="en-US" i="1" dirty="0"/>
              <a:t> </a:t>
            </a:r>
            <a:r>
              <a:rPr lang="en-US" i="1" dirty="0" err="1"/>
              <a:t>hết</a:t>
            </a:r>
            <a:r>
              <a:rPr lang="en-US" i="1" dirty="0"/>
              <a:t> </a:t>
            </a:r>
            <a:r>
              <a:rPr lang="en-US" i="1" dirty="0" err="1"/>
              <a:t>mọi</a:t>
            </a:r>
            <a:r>
              <a:rPr lang="en-US" i="1" dirty="0"/>
              <a:t> </a:t>
            </a:r>
            <a:r>
              <a:rPr lang="en-US" i="1" dirty="0" err="1"/>
              <a:t>người</a:t>
            </a:r>
            <a:r>
              <a:rPr lang="en-US" i="1" dirty="0"/>
              <a:t> </a:t>
            </a:r>
            <a:r>
              <a:rPr lang="en-US" i="1" dirty="0" err="1"/>
              <a:t>không</a:t>
            </a:r>
            <a:r>
              <a:rPr lang="en-US" i="1" dirty="0"/>
              <a:t> </a:t>
            </a:r>
            <a:r>
              <a:rPr lang="en-US" i="1" dirty="0" err="1"/>
              <a:t>thể</a:t>
            </a:r>
            <a:r>
              <a:rPr lang="en-US" i="1" dirty="0"/>
              <a:t> </a:t>
            </a:r>
            <a:r>
              <a:rPr lang="en-US" i="1" dirty="0" err="1"/>
              <a:t>nhận</a:t>
            </a:r>
            <a:r>
              <a:rPr lang="en-US" i="1" dirty="0"/>
              <a:t> </a:t>
            </a:r>
            <a:r>
              <a:rPr lang="en-US" i="1" dirty="0" err="1"/>
              <a:t>ra</a:t>
            </a:r>
            <a:r>
              <a:rPr lang="en-US" i="1" dirty="0"/>
              <a:t> </a:t>
            </a:r>
            <a:r>
              <a:rPr lang="en-US" i="1" dirty="0" err="1"/>
              <a:t>sự</a:t>
            </a:r>
            <a:r>
              <a:rPr lang="en-US" i="1" dirty="0"/>
              <a:t> </a:t>
            </a:r>
            <a:r>
              <a:rPr lang="en-US" i="1" dirty="0" err="1"/>
              <a:t>khác</a:t>
            </a:r>
            <a:r>
              <a:rPr lang="en-US" i="1" dirty="0"/>
              <a:t> </a:t>
            </a:r>
            <a:r>
              <a:rPr lang="en-US" i="1" dirty="0" err="1"/>
              <a:t>biệt</a:t>
            </a:r>
            <a:r>
              <a:rPr lang="en-US" i="1" dirty="0"/>
              <a:t> </a:t>
            </a:r>
            <a:r>
              <a:rPr lang="en-US" i="1" dirty="0" err="1"/>
              <a:t>giữa</a:t>
            </a:r>
            <a:r>
              <a:rPr lang="en-US" i="1" dirty="0"/>
              <a:t> </a:t>
            </a:r>
            <a:r>
              <a:rPr lang="en-US" i="1" dirty="0" err="1"/>
              <a:t>nước</a:t>
            </a:r>
            <a:r>
              <a:rPr lang="en-US" i="1" dirty="0"/>
              <a:t> </a:t>
            </a:r>
            <a:r>
              <a:rPr lang="en-US" i="1" dirty="0" err="1"/>
              <a:t>uống</a:t>
            </a:r>
            <a:r>
              <a:rPr lang="en-US" i="1" dirty="0"/>
              <a:t> </a:t>
            </a:r>
            <a:r>
              <a:rPr lang="en-US" i="1" dirty="0" err="1"/>
              <a:t>thành</a:t>
            </a:r>
            <a:r>
              <a:rPr lang="en-US" i="1" dirty="0"/>
              <a:t> </a:t>
            </a:r>
            <a:r>
              <a:rPr lang="en-US" i="1" dirty="0" err="1"/>
              <a:t>phố</a:t>
            </a:r>
            <a:r>
              <a:rPr lang="en-US" i="1" dirty="0"/>
              <a:t> </a:t>
            </a:r>
            <a:r>
              <a:rPr lang="en-US" i="1" dirty="0" err="1"/>
              <a:t>thông</a:t>
            </a:r>
            <a:r>
              <a:rPr lang="en-US" i="1" dirty="0"/>
              <a:t> </a:t>
            </a:r>
            <a:r>
              <a:rPr lang="en-US" i="1" dirty="0" err="1"/>
              <a:t>thường</a:t>
            </a:r>
            <a:r>
              <a:rPr lang="en-US" i="1" dirty="0"/>
              <a:t> </a:t>
            </a:r>
            <a:r>
              <a:rPr lang="en-US" i="1" dirty="0" err="1"/>
              <a:t>và</a:t>
            </a:r>
            <a:r>
              <a:rPr lang="en-US" i="1" dirty="0"/>
              <a:t> </a:t>
            </a:r>
            <a:r>
              <a:rPr lang="en-US" i="1" dirty="0" err="1"/>
              <a:t>nước</a:t>
            </a:r>
            <a:r>
              <a:rPr lang="en-US" i="1" dirty="0"/>
              <a:t> </a:t>
            </a:r>
            <a:r>
              <a:rPr lang="en-US" i="1" dirty="0" err="1"/>
              <a:t>thải</a:t>
            </a:r>
            <a:r>
              <a:rPr lang="en-US" i="1" dirty="0"/>
              <a:t> </a:t>
            </a:r>
            <a:r>
              <a:rPr lang="en-US" i="1" dirty="0" err="1"/>
              <a:t>được</a:t>
            </a:r>
            <a:r>
              <a:rPr lang="en-US" i="1" dirty="0"/>
              <a:t> </a:t>
            </a:r>
            <a:r>
              <a:rPr lang="en-US" i="1" dirty="0" err="1"/>
              <a:t>xử</a:t>
            </a:r>
            <a:r>
              <a:rPr lang="en-US" i="1" dirty="0"/>
              <a:t> </a:t>
            </a:r>
            <a:r>
              <a:rPr lang="en-US" i="1" dirty="0" err="1"/>
              <a:t>lý</a:t>
            </a:r>
            <a:r>
              <a:rPr lang="en-US" i="1" dirty="0"/>
              <a:t>, </a:t>
            </a:r>
            <a:r>
              <a:rPr lang="en-US" i="1" dirty="0" err="1"/>
              <a:t>mặc</a:t>
            </a:r>
            <a:r>
              <a:rPr lang="en-US" i="1" dirty="0"/>
              <a:t> </a:t>
            </a:r>
            <a:r>
              <a:rPr lang="en-US" i="1" dirty="0" err="1"/>
              <a:t>dù</a:t>
            </a:r>
            <a:r>
              <a:rPr lang="en-US" i="1" dirty="0"/>
              <a:t> </a:t>
            </a:r>
            <a:r>
              <a:rPr lang="en-US" i="1" dirty="0" err="1"/>
              <a:t>nó</a:t>
            </a:r>
            <a:r>
              <a:rPr lang="en-US" i="1" dirty="0"/>
              <a:t> </a:t>
            </a:r>
            <a:r>
              <a:rPr lang="en-US" i="1" dirty="0" err="1"/>
              <a:t>thực</a:t>
            </a:r>
            <a:r>
              <a:rPr lang="en-US" i="1" dirty="0"/>
              <a:t> </a:t>
            </a:r>
            <a:r>
              <a:rPr lang="en-US" i="1" dirty="0" err="1"/>
              <a:t>sự</a:t>
            </a:r>
            <a:r>
              <a:rPr lang="en-US" i="1" dirty="0"/>
              <a:t> </a:t>
            </a:r>
            <a:r>
              <a:rPr lang="en-US" i="1" dirty="0" err="1"/>
              <a:t>dành</a:t>
            </a:r>
            <a:r>
              <a:rPr lang="en-US" i="1" dirty="0"/>
              <a:t> </a:t>
            </a:r>
            <a:r>
              <a:rPr lang="en-US" i="1" dirty="0" err="1"/>
              <a:t>cho</a:t>
            </a:r>
            <a:r>
              <a:rPr lang="en-US" i="1" dirty="0"/>
              <a:t> </a:t>
            </a:r>
            <a:r>
              <a:rPr lang="en-US" i="1" dirty="0" err="1"/>
              <a:t>mục</a:t>
            </a:r>
            <a:r>
              <a:rPr lang="en-US" i="1" dirty="0"/>
              <a:t> </a:t>
            </a:r>
            <a:r>
              <a:rPr lang="en-US" i="1" dirty="0" err="1"/>
              <a:t>đích</a:t>
            </a:r>
            <a:r>
              <a:rPr lang="en-US" i="1" dirty="0"/>
              <a:t> </a:t>
            </a:r>
            <a:r>
              <a:rPr lang="en-US" i="1" dirty="0" err="1"/>
              <a:t>công</a:t>
            </a:r>
            <a:r>
              <a:rPr lang="en-US" i="1" dirty="0"/>
              <a:t> </a:t>
            </a:r>
            <a:r>
              <a:rPr lang="en-US" i="1" dirty="0" err="1"/>
              <a:t>nghiệp</a:t>
            </a:r>
            <a:r>
              <a:rPr lang="en-US" i="1" dirty="0"/>
              <a:t>.)</a:t>
            </a:r>
            <a:r>
              <a:rPr lang="en-US" dirty="0"/>
              <a:t/>
            </a:r>
            <a:br>
              <a:rPr lang="en-US" dirty="0"/>
            </a:br>
            <a:r>
              <a:rPr lang="en-US" dirty="0"/>
              <a:t>=&gt; Theo </a:t>
            </a:r>
            <a:r>
              <a:rPr lang="en-US" dirty="0" err="1"/>
              <a:t>đó</a:t>
            </a:r>
            <a:r>
              <a:rPr lang="en-US" dirty="0"/>
              <a:t>, </a:t>
            </a:r>
            <a:r>
              <a:rPr lang="en-US" dirty="0" err="1"/>
              <a:t>việc</a:t>
            </a:r>
            <a:r>
              <a:rPr lang="en-US" dirty="0"/>
              <a:t> </a:t>
            </a:r>
            <a:r>
              <a:rPr lang="en-US" dirty="0" err="1"/>
              <a:t>chuyển</a:t>
            </a:r>
            <a:r>
              <a:rPr lang="en-US" dirty="0"/>
              <a:t> </a:t>
            </a:r>
            <a:r>
              <a:rPr lang="en-US" dirty="0" err="1"/>
              <a:t>đổi</a:t>
            </a:r>
            <a:r>
              <a:rPr lang="en-US" dirty="0"/>
              <a:t> </a:t>
            </a:r>
            <a:r>
              <a:rPr lang="en-US" dirty="0" err="1"/>
              <a:t>nước</a:t>
            </a:r>
            <a:r>
              <a:rPr lang="en-US" dirty="0"/>
              <a:t> </a:t>
            </a:r>
            <a:r>
              <a:rPr lang="en-US" dirty="0" err="1"/>
              <a:t>thải</a:t>
            </a:r>
            <a:r>
              <a:rPr lang="en-US" dirty="0"/>
              <a:t> </a:t>
            </a:r>
            <a:r>
              <a:rPr lang="en-US" dirty="0" err="1"/>
              <a:t>là</a:t>
            </a:r>
            <a:r>
              <a:rPr lang="en-US" dirty="0"/>
              <a:t> </a:t>
            </a:r>
            <a:r>
              <a:rPr lang="en-US" dirty="0" err="1"/>
              <a:t>không</a:t>
            </a:r>
            <a:r>
              <a:rPr lang="en-US" dirty="0"/>
              <a:t> </a:t>
            </a:r>
            <a:r>
              <a:rPr lang="en-US" dirty="0" err="1"/>
              <a:t>phải</a:t>
            </a:r>
            <a:r>
              <a:rPr lang="en-US" dirty="0"/>
              <a:t> </a:t>
            </a:r>
            <a:r>
              <a:rPr lang="en-US" dirty="0" err="1"/>
              <a:t>để</a:t>
            </a:r>
            <a:r>
              <a:rPr lang="en-US" dirty="0"/>
              <a:t> </a:t>
            </a:r>
            <a:r>
              <a:rPr lang="en-US" dirty="0" err="1"/>
              <a:t>dùng</a:t>
            </a:r>
            <a:r>
              <a:rPr lang="en-US" dirty="0"/>
              <a:t> </a:t>
            </a:r>
            <a:r>
              <a:rPr lang="en-US" dirty="0" err="1"/>
              <a:t>làm</a:t>
            </a:r>
            <a:r>
              <a:rPr lang="en-US" dirty="0"/>
              <a:t> </a:t>
            </a:r>
            <a:r>
              <a:rPr lang="en-US" dirty="0" err="1"/>
              <a:t>nước</a:t>
            </a:r>
            <a:r>
              <a:rPr lang="en-US" dirty="0"/>
              <a:t> </a:t>
            </a:r>
            <a:r>
              <a:rPr lang="en-US" dirty="0" err="1"/>
              <a:t>uống</a:t>
            </a:r>
            <a:r>
              <a:rPr lang="en-US" dirty="0"/>
              <a:t> - </a:t>
            </a:r>
            <a:r>
              <a:rPr lang="en-US" dirty="0" err="1"/>
              <a:t>nó</a:t>
            </a:r>
            <a:r>
              <a:rPr lang="en-US" dirty="0"/>
              <a:t> </a:t>
            </a:r>
            <a:r>
              <a:rPr lang="en-US" dirty="0" err="1"/>
              <a:t>chưa</a:t>
            </a:r>
            <a:r>
              <a:rPr lang="en-US" dirty="0"/>
              <a:t> </a:t>
            </a:r>
            <a:r>
              <a:rPr lang="en-US" dirty="0" err="1"/>
              <a:t>thể</a:t>
            </a:r>
            <a:r>
              <a:rPr lang="en-US" dirty="0"/>
              <a:t> </a:t>
            </a:r>
            <a:r>
              <a:rPr lang="en-US" dirty="0" err="1"/>
              <a:t>đủ</a:t>
            </a:r>
            <a:r>
              <a:rPr lang="en-US" dirty="0"/>
              <a:t> </a:t>
            </a:r>
            <a:r>
              <a:rPr lang="en-US" dirty="0" err="1"/>
              <a:t>sạch</a:t>
            </a:r>
            <a:r>
              <a:rPr lang="en-US" dirty="0"/>
              <a:t> </a:t>
            </a:r>
            <a:r>
              <a:rPr lang="en-US" dirty="0" err="1"/>
              <a:t>và</a:t>
            </a:r>
            <a:r>
              <a:rPr lang="en-US" dirty="0"/>
              <a:t> an </a:t>
            </a:r>
            <a:r>
              <a:rPr lang="en-US" dirty="0" err="1"/>
              <a:t>toàn</a:t>
            </a:r>
            <a:r>
              <a:rPr lang="en-US" dirty="0"/>
              <a:t> </a:t>
            </a:r>
            <a:r>
              <a:rPr lang="en-US" dirty="0" err="1"/>
              <a:t>để</a:t>
            </a:r>
            <a:r>
              <a:rPr lang="en-US" dirty="0"/>
              <a:t> </a:t>
            </a:r>
            <a:r>
              <a:rPr lang="en-US" dirty="0" err="1"/>
              <a:t>uống</a:t>
            </a:r>
            <a:r>
              <a:rPr lang="en-US" dirty="0"/>
              <a:t>; </a:t>
            </a:r>
            <a:r>
              <a:rPr lang="en-US" dirty="0" err="1"/>
              <a:t>mà</a:t>
            </a:r>
            <a:r>
              <a:rPr lang="en-US" dirty="0"/>
              <a:t> </a:t>
            </a:r>
            <a:r>
              <a:rPr lang="en-US" dirty="0" err="1"/>
              <a:t>mục</a:t>
            </a:r>
            <a:r>
              <a:rPr lang="en-US" dirty="0"/>
              <a:t> </a:t>
            </a:r>
            <a:r>
              <a:rPr lang="en-US" dirty="0" err="1"/>
              <a:t>đích</a:t>
            </a:r>
            <a:r>
              <a:rPr lang="en-US" dirty="0"/>
              <a:t> </a:t>
            </a:r>
            <a:r>
              <a:rPr lang="en-US" dirty="0" err="1"/>
              <a:t>của</a:t>
            </a:r>
            <a:r>
              <a:rPr lang="en-US" dirty="0"/>
              <a:t> </a:t>
            </a:r>
            <a:r>
              <a:rPr lang="en-US" dirty="0" err="1"/>
              <a:t>nó</a:t>
            </a:r>
            <a:r>
              <a:rPr lang="en-US" dirty="0"/>
              <a:t> </a:t>
            </a:r>
            <a:r>
              <a:rPr lang="en-US" dirty="0" err="1"/>
              <a:t>là</a:t>
            </a:r>
            <a:r>
              <a:rPr lang="en-US" dirty="0"/>
              <a:t> </a:t>
            </a:r>
            <a:r>
              <a:rPr lang="en-US" dirty="0" err="1"/>
              <a:t>để</a:t>
            </a:r>
            <a:r>
              <a:rPr lang="en-US" dirty="0"/>
              <a:t> </a:t>
            </a:r>
            <a:r>
              <a:rPr lang="en-US" dirty="0" err="1"/>
              <a:t>phục</a:t>
            </a:r>
            <a:r>
              <a:rPr lang="en-US" dirty="0"/>
              <a:t> </a:t>
            </a:r>
            <a:r>
              <a:rPr lang="en-US" dirty="0" err="1"/>
              <a:t>vụ</a:t>
            </a:r>
            <a:r>
              <a:rPr lang="en-US" dirty="0"/>
              <a:t> </a:t>
            </a:r>
            <a:r>
              <a:rPr lang="en-US" dirty="0" err="1"/>
              <a:t>công</a:t>
            </a:r>
            <a:r>
              <a:rPr lang="en-US" dirty="0"/>
              <a:t> </a:t>
            </a:r>
            <a:r>
              <a:rPr lang="en-US" dirty="0" err="1"/>
              <a:t>nghiệp</a:t>
            </a:r>
            <a:r>
              <a:rPr lang="en-US" dirty="0"/>
              <a:t>, </a:t>
            </a:r>
            <a:r>
              <a:rPr lang="en-US" dirty="0" err="1"/>
              <a:t>mặc</a:t>
            </a:r>
            <a:r>
              <a:rPr lang="en-US" dirty="0"/>
              <a:t> </a:t>
            </a:r>
            <a:r>
              <a:rPr lang="en-US" dirty="0" err="1"/>
              <a:t>dù</a:t>
            </a:r>
            <a:r>
              <a:rPr lang="en-US" dirty="0"/>
              <a:t> </a:t>
            </a:r>
            <a:r>
              <a:rPr lang="en-US" dirty="0" err="1"/>
              <a:t>nó</a:t>
            </a:r>
            <a:r>
              <a:rPr lang="en-US" dirty="0"/>
              <a:t> </a:t>
            </a:r>
            <a:r>
              <a:rPr lang="en-US" dirty="0" err="1"/>
              <a:t>sau</a:t>
            </a:r>
            <a:r>
              <a:rPr lang="en-US" dirty="0"/>
              <a:t> </a:t>
            </a:r>
            <a:r>
              <a:rPr lang="en-US" dirty="0" err="1"/>
              <a:t>khi</a:t>
            </a:r>
            <a:r>
              <a:rPr lang="en-US" dirty="0"/>
              <a:t> </a:t>
            </a:r>
            <a:r>
              <a:rPr lang="en-US" dirty="0" err="1"/>
              <a:t>được</a:t>
            </a:r>
            <a:r>
              <a:rPr lang="en-US" dirty="0"/>
              <a:t> </a:t>
            </a:r>
            <a:r>
              <a:rPr lang="en-US" dirty="0" err="1"/>
              <a:t>xử</a:t>
            </a:r>
            <a:r>
              <a:rPr lang="en-US" dirty="0"/>
              <a:t> </a:t>
            </a:r>
            <a:r>
              <a:rPr lang="en-US" dirty="0" err="1"/>
              <a:t>lý</a:t>
            </a:r>
            <a:r>
              <a:rPr lang="en-US" dirty="0"/>
              <a:t> </a:t>
            </a:r>
            <a:r>
              <a:rPr lang="en-US" dirty="0" err="1"/>
              <a:t>uống</a:t>
            </a:r>
            <a:r>
              <a:rPr lang="en-US" dirty="0"/>
              <a:t> </a:t>
            </a:r>
            <a:r>
              <a:rPr lang="en-US" dirty="0" err="1"/>
              <a:t>vào</a:t>
            </a:r>
            <a:r>
              <a:rPr lang="en-US" dirty="0"/>
              <a:t> </a:t>
            </a:r>
            <a:r>
              <a:rPr lang="en-US" dirty="0" err="1"/>
              <a:t>thì</a:t>
            </a:r>
            <a:r>
              <a:rPr lang="en-US" dirty="0"/>
              <a:t> </a:t>
            </a:r>
            <a:r>
              <a:rPr lang="en-US" dirty="0" err="1"/>
              <a:t>gần</a:t>
            </a:r>
            <a:r>
              <a:rPr lang="en-US" dirty="0"/>
              <a:t> </a:t>
            </a:r>
            <a:r>
              <a:rPr lang="en-US" dirty="0" err="1"/>
              <a:t>như</a:t>
            </a:r>
            <a:r>
              <a:rPr lang="en-US" dirty="0"/>
              <a:t> con </a:t>
            </a:r>
            <a:r>
              <a:rPr lang="en-US" dirty="0" err="1"/>
              <a:t>người</a:t>
            </a:r>
            <a:r>
              <a:rPr lang="en-US" dirty="0"/>
              <a:t> </a:t>
            </a:r>
            <a:r>
              <a:rPr lang="en-US" dirty="0" err="1"/>
              <a:t>không</a:t>
            </a:r>
            <a:r>
              <a:rPr lang="en-US" dirty="0"/>
              <a:t> </a:t>
            </a:r>
            <a:r>
              <a:rPr lang="en-US" dirty="0" err="1"/>
              <a:t>phân</a:t>
            </a:r>
            <a:r>
              <a:rPr lang="en-US" dirty="0"/>
              <a:t> </a:t>
            </a:r>
            <a:r>
              <a:rPr lang="en-US" dirty="0" err="1"/>
              <a:t>biệt</a:t>
            </a:r>
            <a:r>
              <a:rPr lang="en-US" dirty="0"/>
              <a:t> </a:t>
            </a:r>
            <a:r>
              <a:rPr lang="en-US" dirty="0" err="1"/>
              <a:t>được</a:t>
            </a:r>
            <a:r>
              <a:rPr lang="en-US" dirty="0"/>
              <a:t> so </a:t>
            </a:r>
            <a:r>
              <a:rPr lang="en-US" dirty="0" err="1"/>
              <a:t>với</a:t>
            </a:r>
            <a:r>
              <a:rPr lang="en-US" dirty="0"/>
              <a:t> </a:t>
            </a:r>
            <a:r>
              <a:rPr lang="en-US" dirty="0" err="1"/>
              <a:t>nước</a:t>
            </a:r>
            <a:r>
              <a:rPr lang="en-US" dirty="0"/>
              <a:t> </a:t>
            </a:r>
            <a:r>
              <a:rPr lang="en-US" dirty="0" err="1"/>
              <a:t>uống</a:t>
            </a:r>
            <a:r>
              <a:rPr lang="en-US" dirty="0"/>
              <a:t> </a:t>
            </a:r>
            <a:r>
              <a:rPr lang="en-US" dirty="0" err="1"/>
              <a:t>bình</a:t>
            </a:r>
            <a:r>
              <a:rPr lang="en-US" dirty="0"/>
              <a:t> </a:t>
            </a:r>
            <a:r>
              <a:rPr lang="en-US" dirty="0" err="1"/>
              <a:t>thường</a:t>
            </a:r>
            <a:r>
              <a:rPr lang="en-US" dirty="0"/>
              <a:t>. </a:t>
            </a:r>
          </a:p>
          <a:p>
            <a:r>
              <a:rPr lang="en-US" b="1" dirty="0"/>
              <a:t>+ </a:t>
            </a:r>
            <a:r>
              <a:rPr lang="en-US" b="1" dirty="0" err="1"/>
              <a:t>Đáp</a:t>
            </a:r>
            <a:r>
              <a:rPr lang="en-US" b="1" dirty="0"/>
              <a:t> </a:t>
            </a:r>
            <a:r>
              <a:rPr lang="en-US" b="1" dirty="0" err="1"/>
              <a:t>án</a:t>
            </a:r>
            <a:r>
              <a:rPr lang="en-US" b="1" dirty="0"/>
              <a:t> C:</a:t>
            </a:r>
            <a:r>
              <a:rPr lang="en-US" dirty="0"/>
              <a:t> “To ensure that the poor would receive a basic supply of water, MacLeod installed tanks in homes and apartments to provide 190 liters of water a day free to each household.”</a:t>
            </a:r>
          </a:p>
          <a:p>
            <a:r>
              <a:rPr lang="en-US" i="1" dirty="0"/>
              <a:t>(</a:t>
            </a:r>
            <a:r>
              <a:rPr lang="en-US" i="1" dirty="0" err="1"/>
              <a:t>Để</a:t>
            </a:r>
            <a:r>
              <a:rPr lang="en-US" i="1" dirty="0"/>
              <a:t> </a:t>
            </a:r>
            <a:r>
              <a:rPr lang="en-US" i="1" dirty="0" err="1"/>
              <a:t>chắc</a:t>
            </a:r>
            <a:r>
              <a:rPr lang="en-US" i="1" dirty="0"/>
              <a:t> </a:t>
            </a:r>
            <a:r>
              <a:rPr lang="en-US" i="1" dirty="0" err="1"/>
              <a:t>chắn</a:t>
            </a:r>
            <a:r>
              <a:rPr lang="en-US" i="1" dirty="0"/>
              <a:t> </a:t>
            </a:r>
            <a:r>
              <a:rPr lang="en-US" i="1" dirty="0" err="1"/>
              <a:t>rằng</a:t>
            </a:r>
            <a:r>
              <a:rPr lang="en-US" i="1" dirty="0"/>
              <a:t> </a:t>
            </a:r>
            <a:r>
              <a:rPr lang="en-US" i="1" dirty="0" err="1"/>
              <a:t>những</a:t>
            </a:r>
            <a:r>
              <a:rPr lang="en-US" i="1" dirty="0"/>
              <a:t> </a:t>
            </a:r>
            <a:r>
              <a:rPr lang="en-US" i="1" dirty="0" err="1"/>
              <a:t>ngời</a:t>
            </a:r>
            <a:r>
              <a:rPr lang="en-US" i="1" dirty="0"/>
              <a:t> </a:t>
            </a:r>
            <a:r>
              <a:rPr lang="en-US" i="1" dirty="0" err="1"/>
              <a:t>nghèo</a:t>
            </a:r>
            <a:r>
              <a:rPr lang="en-US" i="1" dirty="0"/>
              <a:t> </a:t>
            </a:r>
            <a:r>
              <a:rPr lang="en-US" i="1" dirty="0" err="1"/>
              <a:t>sẽ</a:t>
            </a:r>
            <a:r>
              <a:rPr lang="en-US" i="1" dirty="0"/>
              <a:t> </a:t>
            </a:r>
            <a:r>
              <a:rPr lang="en-US" i="1" dirty="0" err="1"/>
              <a:t>nhận</a:t>
            </a:r>
            <a:r>
              <a:rPr lang="en-US" i="1" dirty="0"/>
              <a:t> </a:t>
            </a:r>
            <a:r>
              <a:rPr lang="en-US" i="1" dirty="0" err="1"/>
              <a:t>được</a:t>
            </a:r>
            <a:r>
              <a:rPr lang="en-US" i="1" dirty="0"/>
              <a:t> </a:t>
            </a:r>
            <a:r>
              <a:rPr lang="en-US" i="1" dirty="0" err="1"/>
              <a:t>nguồn</a:t>
            </a:r>
            <a:r>
              <a:rPr lang="en-US" i="1" dirty="0"/>
              <a:t> </a:t>
            </a:r>
            <a:r>
              <a:rPr lang="en-US" i="1" dirty="0" err="1"/>
              <a:t>cung</a:t>
            </a:r>
            <a:r>
              <a:rPr lang="en-US" i="1" dirty="0"/>
              <a:t> </a:t>
            </a:r>
            <a:r>
              <a:rPr lang="en-US" i="1" dirty="0" err="1"/>
              <a:t>cấp</a:t>
            </a:r>
            <a:r>
              <a:rPr lang="en-US" i="1" dirty="0"/>
              <a:t> </a:t>
            </a:r>
            <a:r>
              <a:rPr lang="en-US" i="1" dirty="0" err="1"/>
              <a:t>nước</a:t>
            </a:r>
            <a:r>
              <a:rPr lang="en-US" i="1" dirty="0"/>
              <a:t> </a:t>
            </a:r>
            <a:r>
              <a:rPr lang="en-US" i="1" dirty="0" err="1"/>
              <a:t>bình</a:t>
            </a:r>
            <a:r>
              <a:rPr lang="en-US" i="1" dirty="0"/>
              <a:t> </a:t>
            </a:r>
            <a:r>
              <a:rPr lang="en-US" i="1" dirty="0" err="1"/>
              <a:t>thường</a:t>
            </a:r>
            <a:r>
              <a:rPr lang="en-US" i="1" dirty="0"/>
              <a:t>, Macleod </a:t>
            </a:r>
            <a:r>
              <a:rPr lang="en-US" i="1" dirty="0" err="1"/>
              <a:t>lắp</a:t>
            </a:r>
            <a:r>
              <a:rPr lang="en-US" i="1" dirty="0"/>
              <a:t> </a:t>
            </a:r>
            <a:r>
              <a:rPr lang="en-US" i="1" dirty="0" err="1"/>
              <a:t>đặt</a:t>
            </a:r>
            <a:r>
              <a:rPr lang="en-US" i="1" dirty="0"/>
              <a:t> </a:t>
            </a:r>
            <a:r>
              <a:rPr lang="en-US" i="1" dirty="0" err="1"/>
              <a:t>thùng</a:t>
            </a:r>
            <a:r>
              <a:rPr lang="en-US" i="1" dirty="0"/>
              <a:t> </a:t>
            </a:r>
            <a:r>
              <a:rPr lang="en-US" i="1" dirty="0" err="1"/>
              <a:t>chứa</a:t>
            </a:r>
            <a:r>
              <a:rPr lang="en-US" i="1" dirty="0"/>
              <a:t> </a:t>
            </a:r>
            <a:r>
              <a:rPr lang="en-US" i="1" dirty="0" err="1"/>
              <a:t>nước</a:t>
            </a:r>
            <a:r>
              <a:rPr lang="en-US" i="1" dirty="0"/>
              <a:t> ở </a:t>
            </a:r>
            <a:r>
              <a:rPr lang="en-US" i="1" dirty="0" err="1"/>
              <a:t>mỗi</a:t>
            </a:r>
            <a:r>
              <a:rPr lang="en-US" i="1" dirty="0"/>
              <a:t> </a:t>
            </a:r>
            <a:r>
              <a:rPr lang="en-US" i="1" dirty="0" err="1"/>
              <a:t>nhà</a:t>
            </a:r>
            <a:r>
              <a:rPr lang="en-US" i="1" dirty="0"/>
              <a:t> </a:t>
            </a:r>
            <a:r>
              <a:rPr lang="en-US" i="1" dirty="0" err="1"/>
              <a:t>và</a:t>
            </a:r>
            <a:r>
              <a:rPr lang="en-US" i="1" dirty="0"/>
              <a:t> </a:t>
            </a:r>
            <a:r>
              <a:rPr lang="en-US" i="1" dirty="0" err="1"/>
              <a:t>các</a:t>
            </a:r>
            <a:r>
              <a:rPr lang="en-US" i="1" dirty="0"/>
              <a:t> </a:t>
            </a:r>
            <a:r>
              <a:rPr lang="en-US" i="1" dirty="0" err="1"/>
              <a:t>căn</a:t>
            </a:r>
            <a:r>
              <a:rPr lang="en-US" i="1" dirty="0"/>
              <a:t> </a:t>
            </a:r>
            <a:r>
              <a:rPr lang="en-US" i="1" dirty="0" err="1"/>
              <a:t>hộ</a:t>
            </a:r>
            <a:r>
              <a:rPr lang="en-US" i="1" dirty="0"/>
              <a:t> </a:t>
            </a:r>
            <a:r>
              <a:rPr lang="en-US" i="1" dirty="0" err="1"/>
              <a:t>để</a:t>
            </a:r>
            <a:r>
              <a:rPr lang="en-US" i="1" dirty="0"/>
              <a:t> </a:t>
            </a:r>
            <a:r>
              <a:rPr lang="en-US" i="1" dirty="0" err="1"/>
              <a:t>cung</a:t>
            </a:r>
            <a:r>
              <a:rPr lang="en-US" i="1" dirty="0"/>
              <a:t> </a:t>
            </a:r>
            <a:r>
              <a:rPr lang="en-US" i="1" dirty="0" err="1"/>
              <a:t>cấp</a:t>
            </a:r>
            <a:r>
              <a:rPr lang="en-US" i="1" dirty="0"/>
              <a:t> </a:t>
            </a:r>
            <a:r>
              <a:rPr lang="en-US" i="1" dirty="0" err="1"/>
              <a:t>đủ</a:t>
            </a:r>
            <a:r>
              <a:rPr lang="en-US" i="1" dirty="0"/>
              <a:t> 190l </a:t>
            </a:r>
            <a:r>
              <a:rPr lang="en-US" i="1" dirty="0" err="1"/>
              <a:t>nước</a:t>
            </a:r>
            <a:r>
              <a:rPr lang="en-US" i="1" dirty="0"/>
              <a:t> </a:t>
            </a:r>
            <a:r>
              <a:rPr lang="en-US" i="1" dirty="0" err="1"/>
              <a:t>miễn</a:t>
            </a:r>
            <a:r>
              <a:rPr lang="en-US" i="1" dirty="0"/>
              <a:t> </a:t>
            </a:r>
            <a:r>
              <a:rPr lang="en-US" i="1" dirty="0" err="1"/>
              <a:t>phí</a:t>
            </a:r>
            <a:r>
              <a:rPr lang="en-US" i="1" dirty="0"/>
              <a:t> </a:t>
            </a:r>
            <a:r>
              <a:rPr lang="en-US" i="1" dirty="0" err="1"/>
              <a:t>đến</a:t>
            </a:r>
            <a:r>
              <a:rPr lang="en-US" i="1" dirty="0"/>
              <a:t> </a:t>
            </a:r>
            <a:r>
              <a:rPr lang="en-US" i="1" dirty="0" err="1"/>
              <a:t>các</a:t>
            </a:r>
            <a:r>
              <a:rPr lang="en-US" i="1" dirty="0"/>
              <a:t> </a:t>
            </a:r>
            <a:r>
              <a:rPr lang="en-US" i="1" dirty="0" err="1"/>
              <a:t>hộ</a:t>
            </a:r>
            <a:r>
              <a:rPr lang="en-US" i="1" dirty="0"/>
              <a:t> </a:t>
            </a:r>
            <a:r>
              <a:rPr lang="en-US" i="1" dirty="0" err="1"/>
              <a:t>gia</a:t>
            </a:r>
            <a:r>
              <a:rPr lang="en-US" i="1" dirty="0"/>
              <a:t> </a:t>
            </a:r>
            <a:r>
              <a:rPr lang="en-US" i="1" dirty="0" err="1"/>
              <a:t>đình</a:t>
            </a:r>
            <a:r>
              <a:rPr lang="en-US" i="1" dirty="0"/>
              <a:t>.)</a:t>
            </a:r>
            <a:endParaRPr lang="en-US" dirty="0"/>
          </a:p>
          <a:p>
            <a:r>
              <a:rPr lang="en-US" dirty="0"/>
              <a:t>=&gt; </a:t>
            </a:r>
            <a:r>
              <a:rPr lang="en-US" dirty="0" err="1"/>
              <a:t>Đáp</a:t>
            </a:r>
            <a:r>
              <a:rPr lang="en-US" dirty="0"/>
              <a:t> </a:t>
            </a:r>
            <a:r>
              <a:rPr lang="en-US" dirty="0" err="1"/>
              <a:t>án</a:t>
            </a:r>
            <a:r>
              <a:rPr lang="en-US" dirty="0"/>
              <a:t> C </a:t>
            </a:r>
            <a:r>
              <a:rPr lang="en-US" dirty="0" err="1"/>
              <a:t>không</a:t>
            </a:r>
            <a:r>
              <a:rPr lang="en-US" dirty="0"/>
              <a:t> </a:t>
            </a:r>
            <a:r>
              <a:rPr lang="en-US" dirty="0" err="1"/>
              <a:t>chinh</a:t>
            </a:r>
            <a:r>
              <a:rPr lang="en-US" dirty="0"/>
              <a:t> </a:t>
            </a:r>
            <a:r>
              <a:rPr lang="en-US" dirty="0" err="1"/>
              <a:t>xác</a:t>
            </a:r>
            <a:r>
              <a:rPr lang="en-US" dirty="0"/>
              <a:t>. </a:t>
            </a:r>
            <a:r>
              <a:rPr lang="en-US" dirty="0" err="1"/>
              <a:t>Vì</a:t>
            </a:r>
            <a:r>
              <a:rPr lang="en-US" dirty="0"/>
              <a:t> </a:t>
            </a:r>
            <a:r>
              <a:rPr lang="en-US" dirty="0" err="1"/>
              <a:t>thông</a:t>
            </a:r>
            <a:r>
              <a:rPr lang="en-US" dirty="0"/>
              <a:t> tin </a:t>
            </a:r>
            <a:r>
              <a:rPr lang="en-US" dirty="0" err="1"/>
              <a:t>chỉ</a:t>
            </a:r>
            <a:r>
              <a:rPr lang="en-US" dirty="0"/>
              <a:t> </a:t>
            </a:r>
            <a:r>
              <a:rPr lang="en-US" dirty="0" err="1"/>
              <a:t>nói</a:t>
            </a:r>
            <a:r>
              <a:rPr lang="en-US" dirty="0"/>
              <a:t> </a:t>
            </a:r>
            <a:r>
              <a:rPr lang="en-US" dirty="0" err="1"/>
              <a:t>là</a:t>
            </a:r>
            <a:r>
              <a:rPr lang="en-US" dirty="0"/>
              <a:t> Macleod </a:t>
            </a:r>
            <a:r>
              <a:rPr lang="en-US" dirty="0" err="1"/>
              <a:t>sẽ</a:t>
            </a:r>
            <a:r>
              <a:rPr lang="en-US" dirty="0"/>
              <a:t> </a:t>
            </a:r>
            <a:r>
              <a:rPr lang="en-US" dirty="0" err="1"/>
              <a:t>lắp</a:t>
            </a:r>
            <a:r>
              <a:rPr lang="en-US" dirty="0"/>
              <a:t> </a:t>
            </a:r>
            <a:r>
              <a:rPr lang="en-US" dirty="0" err="1"/>
              <a:t>đặt</a:t>
            </a:r>
            <a:r>
              <a:rPr lang="en-US" dirty="0"/>
              <a:t> </a:t>
            </a:r>
            <a:r>
              <a:rPr lang="en-US" dirty="0" err="1"/>
              <a:t>cung</a:t>
            </a:r>
            <a:r>
              <a:rPr lang="en-US" dirty="0"/>
              <a:t> </a:t>
            </a:r>
            <a:r>
              <a:rPr lang="en-US" dirty="0" err="1"/>
              <a:t>cấp</a:t>
            </a:r>
            <a:r>
              <a:rPr lang="en-US" dirty="0"/>
              <a:t> </a:t>
            </a:r>
            <a:r>
              <a:rPr lang="en-US" dirty="0" err="1"/>
              <a:t>đủ</a:t>
            </a:r>
            <a:r>
              <a:rPr lang="en-US" dirty="0"/>
              <a:t> 190l </a:t>
            </a:r>
            <a:r>
              <a:rPr lang="en-US" dirty="0" err="1"/>
              <a:t>nước</a:t>
            </a:r>
            <a:r>
              <a:rPr lang="en-US" dirty="0"/>
              <a:t> </a:t>
            </a:r>
            <a:r>
              <a:rPr lang="en-US" dirty="0" err="1"/>
              <a:t>cho</a:t>
            </a:r>
            <a:r>
              <a:rPr lang="en-US" dirty="0"/>
              <a:t> </a:t>
            </a:r>
            <a:r>
              <a:rPr lang="en-US" dirty="0" err="1"/>
              <a:t>mỗi</a:t>
            </a:r>
            <a:r>
              <a:rPr lang="en-US" dirty="0"/>
              <a:t> </a:t>
            </a:r>
            <a:r>
              <a:rPr lang="en-US" dirty="0" err="1"/>
              <a:t>hộ</a:t>
            </a:r>
            <a:r>
              <a:rPr lang="en-US" dirty="0"/>
              <a:t> </a:t>
            </a:r>
            <a:r>
              <a:rPr lang="en-US" dirty="0" err="1"/>
              <a:t>gia</a:t>
            </a:r>
            <a:r>
              <a:rPr lang="en-US" dirty="0"/>
              <a:t> </a:t>
            </a:r>
            <a:r>
              <a:rPr lang="en-US" dirty="0" err="1"/>
              <a:t>đình</a:t>
            </a:r>
            <a:r>
              <a:rPr lang="en-US" dirty="0"/>
              <a:t> </a:t>
            </a:r>
            <a:r>
              <a:rPr lang="en-US" dirty="0" err="1"/>
              <a:t>để</a:t>
            </a:r>
            <a:r>
              <a:rPr lang="en-US" dirty="0"/>
              <a:t> </a:t>
            </a:r>
            <a:r>
              <a:rPr lang="en-US" dirty="0" err="1"/>
              <a:t>sử</a:t>
            </a:r>
            <a:r>
              <a:rPr lang="en-US" dirty="0"/>
              <a:t> </a:t>
            </a:r>
            <a:r>
              <a:rPr lang="en-US" dirty="0" err="1"/>
              <a:t>dụng</a:t>
            </a:r>
            <a:r>
              <a:rPr lang="en-US" dirty="0"/>
              <a:t>, </a:t>
            </a:r>
            <a:r>
              <a:rPr lang="en-US" dirty="0" err="1"/>
              <a:t>chứ</a:t>
            </a:r>
            <a:r>
              <a:rPr lang="en-US" dirty="0"/>
              <a:t> </a:t>
            </a:r>
            <a:r>
              <a:rPr lang="en-US" dirty="0" err="1"/>
              <a:t>không</a:t>
            </a:r>
            <a:r>
              <a:rPr lang="en-US" dirty="0"/>
              <a:t> </a:t>
            </a:r>
            <a:r>
              <a:rPr lang="en-US" dirty="0" err="1"/>
              <a:t>có</a:t>
            </a:r>
            <a:r>
              <a:rPr lang="en-US" dirty="0"/>
              <a:t> </a:t>
            </a:r>
            <a:r>
              <a:rPr lang="en-US" dirty="0" err="1"/>
              <a:t>nghĩa</a:t>
            </a:r>
            <a:r>
              <a:rPr lang="en-US" dirty="0"/>
              <a:t> </a:t>
            </a:r>
            <a:r>
              <a:rPr lang="en-US" dirty="0" err="1"/>
              <a:t>rằng</a:t>
            </a:r>
            <a:r>
              <a:rPr lang="en-US" dirty="0"/>
              <a:t> </a:t>
            </a:r>
            <a:r>
              <a:rPr lang="en-US" dirty="0" err="1"/>
              <a:t>mỗi</a:t>
            </a:r>
            <a:r>
              <a:rPr lang="en-US" dirty="0"/>
              <a:t> </a:t>
            </a:r>
            <a:r>
              <a:rPr lang="en-US" dirty="0" err="1"/>
              <a:t>hộ</a:t>
            </a:r>
            <a:r>
              <a:rPr lang="en-US" dirty="0"/>
              <a:t> </a:t>
            </a:r>
            <a:r>
              <a:rPr lang="en-US" dirty="0" err="1"/>
              <a:t>chỉ</a:t>
            </a:r>
            <a:r>
              <a:rPr lang="en-US" dirty="0"/>
              <a:t> </a:t>
            </a:r>
            <a:r>
              <a:rPr lang="en-US" dirty="0" err="1"/>
              <a:t>được</a:t>
            </a:r>
            <a:r>
              <a:rPr lang="en-US" dirty="0"/>
              <a:t> </a:t>
            </a:r>
            <a:r>
              <a:rPr lang="en-US" dirty="0" err="1"/>
              <a:t>phép</a:t>
            </a:r>
            <a:r>
              <a:rPr lang="en-US" dirty="0"/>
              <a:t> </a:t>
            </a:r>
            <a:r>
              <a:rPr lang="en-US" dirty="0" err="1"/>
              <a:t>dùng</a:t>
            </a:r>
            <a:r>
              <a:rPr lang="en-US" dirty="0"/>
              <a:t> 190l </a:t>
            </a:r>
            <a:r>
              <a:rPr lang="en-US" dirty="0" err="1"/>
              <a:t>đó</a:t>
            </a:r>
            <a:r>
              <a:rPr lang="en-US" dirty="0"/>
              <a:t> </a:t>
            </a:r>
            <a:r>
              <a:rPr lang="en-US" dirty="0" err="1"/>
              <a:t>và</a:t>
            </a:r>
            <a:r>
              <a:rPr lang="en-US" dirty="0"/>
              <a:t> </a:t>
            </a:r>
            <a:r>
              <a:rPr lang="en-US" dirty="0" err="1"/>
              <a:t>không</a:t>
            </a:r>
            <a:r>
              <a:rPr lang="en-US" dirty="0"/>
              <a:t> </a:t>
            </a:r>
            <a:r>
              <a:rPr lang="en-US" dirty="0" err="1"/>
              <a:t>được</a:t>
            </a:r>
            <a:r>
              <a:rPr lang="en-US" dirty="0"/>
              <a:t> </a:t>
            </a:r>
            <a:r>
              <a:rPr lang="en-US" dirty="0" err="1"/>
              <a:t>dùng</a:t>
            </a:r>
            <a:r>
              <a:rPr lang="en-US" dirty="0"/>
              <a:t> </a:t>
            </a:r>
            <a:r>
              <a:rPr lang="en-US" dirty="0" err="1"/>
              <a:t>nhiều</a:t>
            </a:r>
            <a:r>
              <a:rPr lang="en-US" dirty="0"/>
              <a:t> </a:t>
            </a:r>
            <a:r>
              <a:rPr lang="en-US" dirty="0" err="1"/>
              <a:t>hơn</a:t>
            </a:r>
            <a:r>
              <a:rPr lang="en-US" dirty="0"/>
              <a:t>.</a:t>
            </a:r>
            <a:br>
              <a:rPr lang="en-US" dirty="0"/>
            </a:br>
            <a:endParaRPr lang="en-US" dirty="0"/>
          </a:p>
        </p:txBody>
      </p:sp>
    </p:spTree>
    <p:extLst>
      <p:ext uri="{BB962C8B-B14F-4D97-AF65-F5344CB8AC3E}">
        <p14:creationId xmlns:p14="http://schemas.microsoft.com/office/powerpoint/2010/main" val="8214581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3970318"/>
          </a:xfrm>
          <a:prstGeom prst="rect">
            <a:avLst/>
          </a:prstGeom>
          <a:noFill/>
        </p:spPr>
        <p:txBody>
          <a:bodyPr wrap="square" rtlCol="0">
            <a:spAutoFit/>
          </a:bodyPr>
          <a:lstStyle/>
          <a:p>
            <a:r>
              <a:rPr lang="en-US" b="1" dirty="0"/>
              <a:t>+ </a:t>
            </a:r>
            <a:r>
              <a:rPr lang="en-US" b="1" dirty="0" err="1"/>
              <a:t>Đáp</a:t>
            </a:r>
            <a:r>
              <a:rPr lang="en-US" b="1" dirty="0"/>
              <a:t> </a:t>
            </a:r>
            <a:r>
              <a:rPr lang="en-US" b="1" dirty="0" err="1"/>
              <a:t>án</a:t>
            </a:r>
            <a:r>
              <a:rPr lang="en-US" b="1" dirty="0"/>
              <a:t> D:</a:t>
            </a:r>
            <a:r>
              <a:rPr lang="en-US" dirty="0"/>
              <a:t> “Through sensible water use, Durban’s conservation measures paid for themselves within a year. No new reservoirs will be needed in the coming decades, despite the expected addition of about 300,000 inhabitants.” </a:t>
            </a:r>
            <a:br>
              <a:rPr lang="en-US" dirty="0"/>
            </a:br>
            <a:r>
              <a:rPr lang="en-US" i="1" dirty="0"/>
              <a:t>(</a:t>
            </a:r>
            <a:r>
              <a:rPr lang="en-US" i="1" dirty="0" err="1"/>
              <a:t>Thông</a:t>
            </a:r>
            <a:r>
              <a:rPr lang="en-US" i="1" dirty="0"/>
              <a:t> qua </a:t>
            </a:r>
            <a:r>
              <a:rPr lang="en-US" i="1" dirty="0" err="1"/>
              <a:t>việc</a:t>
            </a:r>
            <a:r>
              <a:rPr lang="en-US" i="1" dirty="0"/>
              <a:t> </a:t>
            </a:r>
            <a:r>
              <a:rPr lang="en-US" i="1" dirty="0" err="1"/>
              <a:t>sử</a:t>
            </a:r>
            <a:r>
              <a:rPr lang="en-US" i="1" dirty="0"/>
              <a:t> </a:t>
            </a:r>
            <a:r>
              <a:rPr lang="en-US" i="1" dirty="0" err="1"/>
              <a:t>dụng</a:t>
            </a:r>
            <a:r>
              <a:rPr lang="en-US" i="1" dirty="0"/>
              <a:t> </a:t>
            </a:r>
            <a:r>
              <a:rPr lang="en-US" i="1" dirty="0" err="1"/>
              <a:t>nước</a:t>
            </a:r>
            <a:r>
              <a:rPr lang="en-US" i="1" dirty="0"/>
              <a:t> </a:t>
            </a:r>
            <a:r>
              <a:rPr lang="en-US" i="1" dirty="0" err="1"/>
              <a:t>hợp</a:t>
            </a:r>
            <a:r>
              <a:rPr lang="en-US" i="1" dirty="0"/>
              <a:t> </a:t>
            </a:r>
            <a:r>
              <a:rPr lang="en-US" i="1" dirty="0" err="1"/>
              <a:t>lý</a:t>
            </a:r>
            <a:r>
              <a:rPr lang="en-US" i="1" dirty="0"/>
              <a:t>, </a:t>
            </a:r>
            <a:r>
              <a:rPr lang="en-US" i="1" dirty="0" err="1"/>
              <a:t>các</a:t>
            </a:r>
            <a:r>
              <a:rPr lang="en-US" i="1" dirty="0"/>
              <a:t> </a:t>
            </a:r>
            <a:r>
              <a:rPr lang="en-US" i="1" dirty="0" err="1"/>
              <a:t>biện</a:t>
            </a:r>
            <a:r>
              <a:rPr lang="en-US" i="1" dirty="0"/>
              <a:t> </a:t>
            </a:r>
            <a:r>
              <a:rPr lang="en-US" i="1" dirty="0" err="1"/>
              <a:t>pháp</a:t>
            </a:r>
            <a:r>
              <a:rPr lang="en-US" i="1" dirty="0"/>
              <a:t> </a:t>
            </a:r>
            <a:r>
              <a:rPr lang="en-US" i="1" dirty="0" err="1"/>
              <a:t>bảo</a:t>
            </a:r>
            <a:r>
              <a:rPr lang="en-US" i="1" dirty="0"/>
              <a:t> </a:t>
            </a:r>
            <a:r>
              <a:rPr lang="en-US" i="1" dirty="0" err="1"/>
              <a:t>tồn</a:t>
            </a:r>
            <a:r>
              <a:rPr lang="en-US" i="1" dirty="0"/>
              <a:t> </a:t>
            </a:r>
            <a:r>
              <a:rPr lang="en-US" i="1" dirty="0" err="1"/>
              <a:t>của</a:t>
            </a:r>
            <a:r>
              <a:rPr lang="en-US" i="1" dirty="0"/>
              <a:t> Durban </a:t>
            </a:r>
            <a:r>
              <a:rPr lang="en-US" i="1" dirty="0" err="1"/>
              <a:t>đã</a:t>
            </a:r>
            <a:r>
              <a:rPr lang="en-US" i="1" dirty="0"/>
              <a:t> </a:t>
            </a:r>
            <a:r>
              <a:rPr lang="en-US" i="1" dirty="0" err="1"/>
              <a:t>tự</a:t>
            </a:r>
            <a:r>
              <a:rPr lang="en-US" i="1" dirty="0"/>
              <a:t> </a:t>
            </a:r>
            <a:r>
              <a:rPr lang="en-US" i="1" dirty="0" err="1"/>
              <a:t>thanh</a:t>
            </a:r>
            <a:r>
              <a:rPr lang="en-US" i="1" dirty="0"/>
              <a:t> </a:t>
            </a:r>
            <a:r>
              <a:rPr lang="en-US" i="1" dirty="0" err="1"/>
              <a:t>toán</a:t>
            </a:r>
            <a:r>
              <a:rPr lang="en-US" i="1" dirty="0"/>
              <a:t> </a:t>
            </a:r>
            <a:r>
              <a:rPr lang="en-US" i="1" dirty="0" err="1"/>
              <a:t>trong</a:t>
            </a:r>
            <a:r>
              <a:rPr lang="en-US" i="1" dirty="0"/>
              <a:t> </a:t>
            </a:r>
            <a:r>
              <a:rPr lang="en-US" i="1" dirty="0" err="1"/>
              <a:t>vòng</a:t>
            </a:r>
            <a:r>
              <a:rPr lang="en-US" i="1" dirty="0"/>
              <a:t> </a:t>
            </a:r>
            <a:r>
              <a:rPr lang="en-US" i="1" dirty="0" err="1"/>
              <a:t>một</a:t>
            </a:r>
            <a:r>
              <a:rPr lang="en-US" i="1" dirty="0"/>
              <a:t> </a:t>
            </a:r>
            <a:r>
              <a:rPr lang="en-US" i="1" dirty="0" err="1"/>
              <a:t>năm</a:t>
            </a:r>
            <a:r>
              <a:rPr lang="en-US" i="1" dirty="0"/>
              <a:t>. </a:t>
            </a:r>
            <a:r>
              <a:rPr lang="en-US" i="1" dirty="0" err="1"/>
              <a:t>Sẽ</a:t>
            </a:r>
            <a:r>
              <a:rPr lang="en-US" i="1" dirty="0"/>
              <a:t> </a:t>
            </a:r>
            <a:r>
              <a:rPr lang="en-US" i="1" dirty="0" err="1"/>
              <a:t>không</a:t>
            </a:r>
            <a:r>
              <a:rPr lang="en-US" i="1" dirty="0"/>
              <a:t> </a:t>
            </a:r>
            <a:r>
              <a:rPr lang="en-US" i="1" dirty="0" err="1"/>
              <a:t>cần</a:t>
            </a:r>
            <a:r>
              <a:rPr lang="en-US" i="1" dirty="0"/>
              <a:t> </a:t>
            </a:r>
            <a:r>
              <a:rPr lang="en-US" i="1" dirty="0" err="1"/>
              <a:t>hồ</a:t>
            </a:r>
            <a:r>
              <a:rPr lang="en-US" i="1" dirty="0"/>
              <a:t> </a:t>
            </a:r>
            <a:r>
              <a:rPr lang="en-US" i="1" dirty="0" err="1"/>
              <a:t>chứa</a:t>
            </a:r>
            <a:r>
              <a:rPr lang="en-US" i="1" dirty="0"/>
              <a:t> </a:t>
            </a:r>
            <a:r>
              <a:rPr lang="en-US" i="1" dirty="0" err="1"/>
              <a:t>mới</a:t>
            </a:r>
            <a:r>
              <a:rPr lang="en-US" i="1" dirty="0"/>
              <a:t> </a:t>
            </a:r>
            <a:r>
              <a:rPr lang="en-US" i="1" dirty="0" err="1"/>
              <a:t>trong</a:t>
            </a:r>
            <a:r>
              <a:rPr lang="en-US" i="1" dirty="0"/>
              <a:t> </a:t>
            </a:r>
            <a:r>
              <a:rPr lang="en-US" i="1" dirty="0" err="1"/>
              <a:t>những</a:t>
            </a:r>
            <a:r>
              <a:rPr lang="en-US" i="1" dirty="0"/>
              <a:t> </a:t>
            </a:r>
            <a:r>
              <a:rPr lang="en-US" i="1" dirty="0" err="1"/>
              <a:t>thập</a:t>
            </a:r>
            <a:r>
              <a:rPr lang="en-US" i="1" dirty="0"/>
              <a:t> </a:t>
            </a:r>
            <a:r>
              <a:rPr lang="en-US" i="1" dirty="0" err="1"/>
              <a:t>kỷ</a:t>
            </a:r>
            <a:r>
              <a:rPr lang="en-US" i="1" dirty="0"/>
              <a:t> </a:t>
            </a:r>
            <a:r>
              <a:rPr lang="en-US" i="1" dirty="0" err="1"/>
              <a:t>tới</a:t>
            </a:r>
            <a:r>
              <a:rPr lang="en-US" i="1" dirty="0"/>
              <a:t>, </a:t>
            </a:r>
            <a:r>
              <a:rPr lang="en-US" i="1" dirty="0" err="1"/>
              <a:t>mặc</a:t>
            </a:r>
            <a:r>
              <a:rPr lang="en-US" i="1" dirty="0"/>
              <a:t> </a:t>
            </a:r>
            <a:r>
              <a:rPr lang="en-US" i="1" dirty="0" err="1"/>
              <a:t>dù</a:t>
            </a:r>
            <a:r>
              <a:rPr lang="en-US" i="1" dirty="0"/>
              <a:t> </a:t>
            </a:r>
            <a:r>
              <a:rPr lang="en-US" i="1" dirty="0" err="1"/>
              <a:t>dự</a:t>
            </a:r>
            <a:r>
              <a:rPr lang="en-US" i="1" dirty="0"/>
              <a:t> </a:t>
            </a:r>
            <a:r>
              <a:rPr lang="en-US" i="1" dirty="0" err="1"/>
              <a:t>kiến</a:t>
            </a:r>
            <a:r>
              <a:rPr lang="en-US" i="1" dirty="0"/>
              <a:t> </a:t>
            </a:r>
            <a:r>
              <a:rPr lang="en-US" i="1" dirty="0" err="1"/>
              <a:t>sẽ</a:t>
            </a:r>
            <a:r>
              <a:rPr lang="en-US" i="1" dirty="0"/>
              <a:t> </a:t>
            </a:r>
            <a:r>
              <a:rPr lang="en-US" i="1" dirty="0" err="1"/>
              <a:t>có</a:t>
            </a:r>
            <a:r>
              <a:rPr lang="en-US" i="1" dirty="0"/>
              <a:t> </a:t>
            </a:r>
            <a:r>
              <a:rPr lang="en-US" i="1" dirty="0" err="1"/>
              <a:t>thêm</a:t>
            </a:r>
            <a:r>
              <a:rPr lang="en-US" i="1" dirty="0"/>
              <a:t> </a:t>
            </a:r>
            <a:r>
              <a:rPr lang="en-US" i="1" dirty="0" err="1"/>
              <a:t>khoảng</a:t>
            </a:r>
            <a:r>
              <a:rPr lang="en-US" i="1" dirty="0"/>
              <a:t> 300.000 </a:t>
            </a:r>
            <a:r>
              <a:rPr lang="en-US" i="1" dirty="0" err="1"/>
              <a:t>cư</a:t>
            </a:r>
            <a:r>
              <a:rPr lang="en-US" i="1" dirty="0"/>
              <a:t> </a:t>
            </a:r>
            <a:r>
              <a:rPr lang="en-US" i="1" dirty="0" err="1"/>
              <a:t>dân</a:t>
            </a:r>
            <a:r>
              <a:rPr lang="en-US" i="1" dirty="0"/>
              <a:t>.)</a:t>
            </a:r>
            <a:r>
              <a:rPr lang="en-US" dirty="0"/>
              <a:t/>
            </a:r>
            <a:br>
              <a:rPr lang="en-US" dirty="0"/>
            </a:br>
            <a:r>
              <a:rPr lang="en-US" dirty="0"/>
              <a:t>=&gt; </a:t>
            </a:r>
            <a:r>
              <a:rPr lang="en-US" dirty="0" err="1"/>
              <a:t>Thông</a:t>
            </a:r>
            <a:r>
              <a:rPr lang="en-US" dirty="0"/>
              <a:t> tin </a:t>
            </a:r>
            <a:r>
              <a:rPr lang="en-US" dirty="0" err="1"/>
              <a:t>cho</a:t>
            </a:r>
            <a:r>
              <a:rPr lang="en-US" dirty="0"/>
              <a:t> </a:t>
            </a:r>
            <a:r>
              <a:rPr lang="en-US" dirty="0" err="1"/>
              <a:t>thấy</a:t>
            </a:r>
            <a:r>
              <a:rPr lang="en-US" dirty="0"/>
              <a:t> </a:t>
            </a:r>
            <a:r>
              <a:rPr lang="en-US" dirty="0" err="1"/>
              <a:t>khá</a:t>
            </a:r>
            <a:r>
              <a:rPr lang="en-US" dirty="0"/>
              <a:t> </a:t>
            </a:r>
            <a:r>
              <a:rPr lang="en-US" dirty="0" err="1"/>
              <a:t>mâu</a:t>
            </a:r>
            <a:r>
              <a:rPr lang="en-US" dirty="0"/>
              <a:t> </a:t>
            </a:r>
            <a:r>
              <a:rPr lang="en-US" dirty="0" err="1"/>
              <a:t>thuẫn</a:t>
            </a:r>
            <a:r>
              <a:rPr lang="en-US" dirty="0"/>
              <a:t> </a:t>
            </a:r>
            <a:r>
              <a:rPr lang="en-US" dirty="0" err="1"/>
              <a:t>với</a:t>
            </a:r>
            <a:r>
              <a:rPr lang="en-US" dirty="0"/>
              <a:t> </a:t>
            </a:r>
            <a:r>
              <a:rPr lang="en-US" dirty="0" err="1"/>
              <a:t>suy</a:t>
            </a:r>
            <a:r>
              <a:rPr lang="en-US" dirty="0"/>
              <a:t> </a:t>
            </a:r>
            <a:r>
              <a:rPr lang="en-US" dirty="0" err="1"/>
              <a:t>luận</a:t>
            </a:r>
            <a:r>
              <a:rPr lang="en-US" dirty="0"/>
              <a:t> </a:t>
            </a:r>
            <a:r>
              <a:rPr lang="en-US" dirty="0" err="1"/>
              <a:t>đáp</a:t>
            </a:r>
            <a:r>
              <a:rPr lang="en-US" dirty="0"/>
              <a:t> </a:t>
            </a:r>
            <a:r>
              <a:rPr lang="en-US" dirty="0" err="1"/>
              <a:t>án</a:t>
            </a:r>
            <a:r>
              <a:rPr lang="en-US" dirty="0"/>
              <a:t> D, </a:t>
            </a:r>
            <a:r>
              <a:rPr lang="en-US" dirty="0" err="1"/>
              <a:t>tuy</a:t>
            </a:r>
            <a:r>
              <a:rPr lang="en-US" dirty="0"/>
              <a:t> </a:t>
            </a:r>
            <a:r>
              <a:rPr lang="en-US" dirty="0" err="1"/>
              <a:t>nhiên</a:t>
            </a:r>
            <a:r>
              <a:rPr lang="en-US" dirty="0"/>
              <a:t> </a:t>
            </a:r>
            <a:r>
              <a:rPr lang="en-US" dirty="0" err="1"/>
              <a:t>đáp</a:t>
            </a:r>
            <a:r>
              <a:rPr lang="en-US" dirty="0"/>
              <a:t> </a:t>
            </a:r>
            <a:r>
              <a:rPr lang="en-US" dirty="0" err="1"/>
              <a:t>án</a:t>
            </a:r>
            <a:r>
              <a:rPr lang="en-US" dirty="0"/>
              <a:t> </a:t>
            </a:r>
            <a:r>
              <a:rPr lang="en-US" dirty="0" err="1"/>
              <a:t>này</a:t>
            </a:r>
            <a:r>
              <a:rPr lang="en-US" dirty="0"/>
              <a:t> </a:t>
            </a:r>
            <a:r>
              <a:rPr lang="en-US" dirty="0" err="1"/>
              <a:t>vẫn</a:t>
            </a:r>
            <a:r>
              <a:rPr lang="en-US" dirty="0"/>
              <a:t> </a:t>
            </a:r>
            <a:r>
              <a:rPr lang="en-US" dirty="0" err="1"/>
              <a:t>khả</a:t>
            </a:r>
            <a:r>
              <a:rPr lang="en-US" dirty="0"/>
              <a:t> </a:t>
            </a:r>
            <a:r>
              <a:rPr lang="en-US" dirty="0" err="1"/>
              <a:t>thi</a:t>
            </a:r>
            <a:r>
              <a:rPr lang="en-US" dirty="0"/>
              <a:t> </a:t>
            </a:r>
            <a:r>
              <a:rPr lang="en-US" dirty="0" err="1"/>
              <a:t>nhất</a:t>
            </a:r>
            <a:r>
              <a:rPr lang="en-US" dirty="0"/>
              <a:t> </a:t>
            </a:r>
            <a:r>
              <a:rPr lang="en-US" dirty="0" err="1"/>
              <a:t>trong</a:t>
            </a:r>
            <a:r>
              <a:rPr lang="en-US" dirty="0"/>
              <a:t> 4 </a:t>
            </a:r>
            <a:r>
              <a:rPr lang="en-US" dirty="0" err="1"/>
              <a:t>đáp</a:t>
            </a:r>
            <a:r>
              <a:rPr lang="en-US" dirty="0"/>
              <a:t> </a:t>
            </a:r>
            <a:r>
              <a:rPr lang="en-US" dirty="0" err="1"/>
              <a:t>án</a:t>
            </a:r>
            <a:r>
              <a:rPr lang="en-US" dirty="0"/>
              <a:t>. </a:t>
            </a:r>
            <a:r>
              <a:rPr lang="en-US" dirty="0" err="1"/>
              <a:t>Vì</a:t>
            </a:r>
            <a:r>
              <a:rPr lang="en-US" dirty="0"/>
              <a:t> </a:t>
            </a:r>
            <a:r>
              <a:rPr lang="en-US" dirty="0" err="1"/>
              <a:t>theo</a:t>
            </a:r>
            <a:r>
              <a:rPr lang="en-US" dirty="0"/>
              <a:t> </a:t>
            </a:r>
            <a:r>
              <a:rPr lang="en-US" dirty="0" err="1"/>
              <a:t>thông</a:t>
            </a:r>
            <a:r>
              <a:rPr lang="en-US" dirty="0"/>
              <a:t> tin </a:t>
            </a:r>
            <a:r>
              <a:rPr lang="en-US" dirty="0" err="1"/>
              <a:t>thì</a:t>
            </a:r>
            <a:r>
              <a:rPr lang="en-US" dirty="0"/>
              <a:t> </a:t>
            </a:r>
            <a:r>
              <a:rPr lang="en-US" dirty="0" err="1"/>
              <a:t>nhờ</a:t>
            </a:r>
            <a:r>
              <a:rPr lang="en-US" dirty="0"/>
              <a:t> </a:t>
            </a:r>
            <a:r>
              <a:rPr lang="en-US" dirty="0" err="1"/>
              <a:t>việc</a:t>
            </a:r>
            <a:r>
              <a:rPr lang="en-US" dirty="0"/>
              <a:t> </a:t>
            </a:r>
            <a:r>
              <a:rPr lang="en-US" dirty="0" err="1"/>
              <a:t>sử</a:t>
            </a:r>
            <a:r>
              <a:rPr lang="en-US" dirty="0"/>
              <a:t> </a:t>
            </a:r>
            <a:r>
              <a:rPr lang="en-US" dirty="0" err="1"/>
              <a:t>dụng</a:t>
            </a:r>
            <a:r>
              <a:rPr lang="en-US" dirty="0"/>
              <a:t> </a:t>
            </a:r>
            <a:r>
              <a:rPr lang="en-US" dirty="0" err="1"/>
              <a:t>nước</a:t>
            </a:r>
            <a:r>
              <a:rPr lang="en-US" dirty="0"/>
              <a:t> </a:t>
            </a:r>
            <a:r>
              <a:rPr lang="en-US" dirty="0" err="1"/>
              <a:t>hợp</a:t>
            </a:r>
            <a:r>
              <a:rPr lang="en-US" dirty="0"/>
              <a:t> </a:t>
            </a:r>
            <a:r>
              <a:rPr lang="en-US" dirty="0" err="1"/>
              <a:t>lý</a:t>
            </a:r>
            <a:r>
              <a:rPr lang="en-US" dirty="0"/>
              <a:t> </a:t>
            </a:r>
            <a:r>
              <a:rPr lang="en-US" dirty="0" err="1"/>
              <a:t>nên</a:t>
            </a:r>
            <a:r>
              <a:rPr lang="en-US" dirty="0"/>
              <a:t> </a:t>
            </a:r>
            <a:r>
              <a:rPr lang="en-US" dirty="0" err="1"/>
              <a:t>có</a:t>
            </a:r>
            <a:r>
              <a:rPr lang="en-US" dirty="0"/>
              <a:t> </a:t>
            </a:r>
            <a:r>
              <a:rPr lang="en-US" dirty="0" err="1"/>
              <a:t>khả</a:t>
            </a:r>
            <a:r>
              <a:rPr lang="en-US" dirty="0"/>
              <a:t> </a:t>
            </a:r>
            <a:r>
              <a:rPr lang="en-US" dirty="0" err="1"/>
              <a:t>năng</a:t>
            </a:r>
            <a:r>
              <a:rPr lang="en-US" dirty="0"/>
              <a:t> </a:t>
            </a:r>
            <a:r>
              <a:rPr lang="en-US" dirty="0" err="1"/>
              <a:t>trong</a:t>
            </a:r>
            <a:r>
              <a:rPr lang="en-US" dirty="0"/>
              <a:t> </a:t>
            </a:r>
            <a:r>
              <a:rPr lang="en-US" dirty="0" err="1"/>
              <a:t>những</a:t>
            </a:r>
            <a:r>
              <a:rPr lang="en-US" dirty="0"/>
              <a:t> </a:t>
            </a:r>
            <a:r>
              <a:rPr lang="en-US" dirty="0" err="1"/>
              <a:t>thập</a:t>
            </a:r>
            <a:r>
              <a:rPr lang="en-US" dirty="0"/>
              <a:t> </a:t>
            </a:r>
            <a:r>
              <a:rPr lang="en-US" dirty="0" err="1"/>
              <a:t>kỷ</a:t>
            </a:r>
            <a:r>
              <a:rPr lang="en-US" dirty="0"/>
              <a:t> </a:t>
            </a:r>
            <a:r>
              <a:rPr lang="en-US" dirty="0" err="1"/>
              <a:t>tới</a:t>
            </a:r>
            <a:r>
              <a:rPr lang="en-US" dirty="0"/>
              <a:t>, </a:t>
            </a:r>
            <a:r>
              <a:rPr lang="en-US" dirty="0" err="1"/>
              <a:t>dự</a:t>
            </a:r>
            <a:r>
              <a:rPr lang="en-US" dirty="0"/>
              <a:t> </a:t>
            </a:r>
            <a:r>
              <a:rPr lang="en-US" dirty="0" err="1"/>
              <a:t>kiến</a:t>
            </a:r>
            <a:r>
              <a:rPr lang="en-US" dirty="0"/>
              <a:t> </a:t>
            </a:r>
            <a:r>
              <a:rPr lang="en-US" dirty="0" err="1"/>
              <a:t>với</a:t>
            </a:r>
            <a:r>
              <a:rPr lang="en-US" dirty="0"/>
              <a:t> </a:t>
            </a:r>
            <a:r>
              <a:rPr lang="en-US" dirty="0" err="1"/>
              <a:t>số</a:t>
            </a:r>
            <a:r>
              <a:rPr lang="en-US" dirty="0"/>
              <a:t> </a:t>
            </a:r>
            <a:r>
              <a:rPr lang="en-US" dirty="0" err="1"/>
              <a:t>dân</a:t>
            </a:r>
            <a:r>
              <a:rPr lang="en-US" dirty="0"/>
              <a:t> </a:t>
            </a:r>
            <a:r>
              <a:rPr lang="en-US" dirty="0" err="1"/>
              <a:t>tăng</a:t>
            </a:r>
            <a:r>
              <a:rPr lang="en-US" dirty="0"/>
              <a:t> </a:t>
            </a:r>
            <a:r>
              <a:rPr lang="en-US" dirty="0" err="1"/>
              <a:t>lên</a:t>
            </a:r>
            <a:r>
              <a:rPr lang="en-US" dirty="0"/>
              <a:t> </a:t>
            </a:r>
            <a:r>
              <a:rPr lang="en-US" dirty="0" err="1"/>
              <a:t>hơn</a:t>
            </a:r>
            <a:r>
              <a:rPr lang="en-US" dirty="0"/>
              <a:t> 300,000 </a:t>
            </a:r>
            <a:r>
              <a:rPr lang="en-US" dirty="0" err="1"/>
              <a:t>người</a:t>
            </a:r>
            <a:r>
              <a:rPr lang="en-US" dirty="0"/>
              <a:t> </a:t>
            </a:r>
            <a:r>
              <a:rPr lang="en-US" dirty="0" err="1"/>
              <a:t>nữa</a:t>
            </a:r>
            <a:r>
              <a:rPr lang="en-US" dirty="0"/>
              <a:t> </a:t>
            </a:r>
            <a:r>
              <a:rPr lang="en-US" dirty="0" err="1"/>
              <a:t>thì</a:t>
            </a:r>
            <a:r>
              <a:rPr lang="en-US" dirty="0"/>
              <a:t> </a:t>
            </a:r>
            <a:r>
              <a:rPr lang="en-US" dirty="0" err="1"/>
              <a:t>vẫn</a:t>
            </a:r>
            <a:r>
              <a:rPr lang="en-US" dirty="0"/>
              <a:t> </a:t>
            </a:r>
            <a:r>
              <a:rPr lang="en-US" dirty="0" err="1"/>
              <a:t>sẽ</a:t>
            </a:r>
            <a:r>
              <a:rPr lang="en-US" dirty="0"/>
              <a:t> </a:t>
            </a:r>
            <a:r>
              <a:rPr lang="en-US" dirty="0" err="1"/>
              <a:t>không</a:t>
            </a:r>
            <a:r>
              <a:rPr lang="en-US" dirty="0"/>
              <a:t> </a:t>
            </a:r>
            <a:r>
              <a:rPr lang="en-US" dirty="0" err="1"/>
              <a:t>cần</a:t>
            </a:r>
            <a:r>
              <a:rPr lang="en-US" dirty="0"/>
              <a:t> </a:t>
            </a:r>
            <a:r>
              <a:rPr lang="en-US" dirty="0" err="1"/>
              <a:t>thêm</a:t>
            </a:r>
            <a:r>
              <a:rPr lang="en-US" dirty="0"/>
              <a:t> </a:t>
            </a:r>
            <a:r>
              <a:rPr lang="en-US" dirty="0" err="1"/>
              <a:t>hồ</a:t>
            </a:r>
            <a:r>
              <a:rPr lang="en-US" dirty="0"/>
              <a:t> </a:t>
            </a:r>
            <a:r>
              <a:rPr lang="en-US" dirty="0" err="1"/>
              <a:t>chứa</a:t>
            </a:r>
            <a:r>
              <a:rPr lang="en-US" dirty="0"/>
              <a:t> </a:t>
            </a:r>
            <a:r>
              <a:rPr lang="en-US" dirty="0" err="1"/>
              <a:t>nước</a:t>
            </a:r>
            <a:r>
              <a:rPr lang="en-US" dirty="0"/>
              <a:t> </a:t>
            </a:r>
            <a:r>
              <a:rPr lang="en-US" dirty="0" err="1"/>
              <a:t>mới</a:t>
            </a:r>
            <a:r>
              <a:rPr lang="en-US" dirty="0"/>
              <a:t>; </a:t>
            </a:r>
            <a:r>
              <a:rPr lang="en-US" dirty="0" err="1"/>
              <a:t>trong</a:t>
            </a:r>
            <a:r>
              <a:rPr lang="en-US" dirty="0"/>
              <a:t> </a:t>
            </a:r>
            <a:r>
              <a:rPr lang="en-US" dirty="0" err="1"/>
              <a:t>khi</a:t>
            </a:r>
            <a:r>
              <a:rPr lang="en-US" dirty="0"/>
              <a:t> </a:t>
            </a:r>
            <a:r>
              <a:rPr lang="en-US" dirty="0" err="1"/>
              <a:t>đó</a:t>
            </a:r>
            <a:r>
              <a:rPr lang="en-US" dirty="0"/>
              <a:t>, </a:t>
            </a:r>
            <a:r>
              <a:rPr lang="en-US" dirty="0" err="1"/>
              <a:t>đáp</a:t>
            </a:r>
            <a:r>
              <a:rPr lang="en-US" dirty="0"/>
              <a:t> </a:t>
            </a:r>
            <a:r>
              <a:rPr lang="en-US" dirty="0" err="1"/>
              <a:t>án</a:t>
            </a:r>
            <a:r>
              <a:rPr lang="en-US" dirty="0"/>
              <a:t> D </a:t>
            </a:r>
            <a:r>
              <a:rPr lang="en-US" dirty="0" err="1"/>
              <a:t>ám</a:t>
            </a:r>
            <a:r>
              <a:rPr lang="en-US" dirty="0"/>
              <a:t> </a:t>
            </a:r>
            <a:r>
              <a:rPr lang="en-US" dirty="0" err="1"/>
              <a:t>chỉ</a:t>
            </a:r>
            <a:r>
              <a:rPr lang="en-US" dirty="0"/>
              <a:t> </a:t>
            </a:r>
            <a:r>
              <a:rPr lang="en-US" dirty="0" err="1"/>
              <a:t>một</a:t>
            </a:r>
            <a:r>
              <a:rPr lang="en-US" dirty="0"/>
              <a:t> </a:t>
            </a:r>
            <a:r>
              <a:rPr lang="en-US" dirty="0" err="1"/>
              <a:t>tương</a:t>
            </a:r>
            <a:r>
              <a:rPr lang="en-US" dirty="0"/>
              <a:t> </a:t>
            </a:r>
            <a:r>
              <a:rPr lang="en-US" dirty="0" err="1"/>
              <a:t>lai</a:t>
            </a:r>
            <a:r>
              <a:rPr lang="en-US" dirty="0"/>
              <a:t> </a:t>
            </a:r>
            <a:r>
              <a:rPr lang="en-US" dirty="0" err="1"/>
              <a:t>xa</a:t>
            </a:r>
            <a:r>
              <a:rPr lang="en-US" dirty="0"/>
              <a:t> </a:t>
            </a:r>
            <a:r>
              <a:rPr lang="en-US" dirty="0" err="1"/>
              <a:t>xăm</a:t>
            </a:r>
            <a:r>
              <a:rPr lang="en-US" dirty="0"/>
              <a:t> </a:t>
            </a:r>
            <a:r>
              <a:rPr lang="en-US" dirty="0" err="1"/>
              <a:t>hơn</a:t>
            </a:r>
            <a:r>
              <a:rPr lang="en-US" dirty="0"/>
              <a:t>, </a:t>
            </a:r>
            <a:r>
              <a:rPr lang="en-US" dirty="0" err="1"/>
              <a:t>một</a:t>
            </a:r>
            <a:r>
              <a:rPr lang="en-US" dirty="0"/>
              <a:t> </a:t>
            </a:r>
            <a:r>
              <a:rPr lang="en-US" dirty="0" err="1"/>
              <a:t>dự</a:t>
            </a:r>
            <a:r>
              <a:rPr lang="en-US" dirty="0"/>
              <a:t> </a:t>
            </a:r>
            <a:r>
              <a:rPr lang="en-US" dirty="0" err="1"/>
              <a:t>kiến</a:t>
            </a:r>
            <a:r>
              <a:rPr lang="en-US" dirty="0"/>
              <a:t> </a:t>
            </a:r>
            <a:r>
              <a:rPr lang="en-US" dirty="0" err="1"/>
              <a:t>nằm</a:t>
            </a:r>
            <a:r>
              <a:rPr lang="en-US" dirty="0"/>
              <a:t> </a:t>
            </a:r>
            <a:r>
              <a:rPr lang="en-US" dirty="0" err="1"/>
              <a:t>ngoài</a:t>
            </a:r>
            <a:r>
              <a:rPr lang="en-US" dirty="0"/>
              <a:t> </a:t>
            </a:r>
            <a:r>
              <a:rPr lang="en-US" dirty="0" err="1"/>
              <a:t>mong</a:t>
            </a:r>
            <a:r>
              <a:rPr lang="en-US" dirty="0"/>
              <a:t> </a:t>
            </a:r>
            <a:r>
              <a:rPr lang="en-US" dirty="0" err="1"/>
              <a:t>đợi</a:t>
            </a:r>
            <a:r>
              <a:rPr lang="en-US" dirty="0"/>
              <a:t>, </a:t>
            </a:r>
            <a:r>
              <a:rPr lang="en-US" dirty="0" err="1"/>
              <a:t>khi</a:t>
            </a:r>
            <a:r>
              <a:rPr lang="en-US" dirty="0"/>
              <a:t> con </a:t>
            </a:r>
            <a:r>
              <a:rPr lang="en-US" dirty="0" err="1"/>
              <a:t>số</a:t>
            </a:r>
            <a:r>
              <a:rPr lang="en-US" dirty="0"/>
              <a:t> </a:t>
            </a:r>
            <a:r>
              <a:rPr lang="en-US" dirty="0" err="1"/>
              <a:t>dân</a:t>
            </a:r>
            <a:r>
              <a:rPr lang="en-US" dirty="0"/>
              <a:t> </a:t>
            </a:r>
            <a:r>
              <a:rPr lang="en-US" dirty="0" err="1"/>
              <a:t>số</a:t>
            </a:r>
            <a:r>
              <a:rPr lang="en-US" dirty="0"/>
              <a:t> </a:t>
            </a:r>
            <a:r>
              <a:rPr lang="en-US" dirty="0" err="1"/>
              <a:t>tăng</a:t>
            </a:r>
            <a:r>
              <a:rPr lang="en-US" dirty="0"/>
              <a:t> </a:t>
            </a:r>
            <a:r>
              <a:rPr lang="en-US" dirty="0" err="1"/>
              <a:t>lên</a:t>
            </a:r>
            <a:r>
              <a:rPr lang="en-US" dirty="0"/>
              <a:t> </a:t>
            </a:r>
            <a:r>
              <a:rPr lang="en-US" dirty="0" err="1"/>
              <a:t>sẽ</a:t>
            </a:r>
            <a:r>
              <a:rPr lang="en-US" dirty="0"/>
              <a:t> </a:t>
            </a:r>
            <a:r>
              <a:rPr lang="en-US" dirty="0" err="1"/>
              <a:t>hơn</a:t>
            </a:r>
            <a:r>
              <a:rPr lang="en-US" dirty="0"/>
              <a:t> 300,000 (</a:t>
            </a:r>
            <a:r>
              <a:rPr lang="en-US" dirty="0" err="1"/>
              <a:t>rất</a:t>
            </a:r>
            <a:r>
              <a:rPr lang="en-US" dirty="0"/>
              <a:t> </a:t>
            </a:r>
            <a:r>
              <a:rPr lang="en-US" dirty="0" err="1"/>
              <a:t>nhiều</a:t>
            </a:r>
            <a:r>
              <a:rPr lang="en-US" dirty="0"/>
              <a:t>). Do </a:t>
            </a:r>
            <a:r>
              <a:rPr lang="en-US" dirty="0" err="1"/>
              <a:t>đó</a:t>
            </a:r>
            <a:r>
              <a:rPr lang="en-US" dirty="0"/>
              <a:t>, </a:t>
            </a:r>
            <a:r>
              <a:rPr lang="en-US" dirty="0" err="1"/>
              <a:t>nó</a:t>
            </a:r>
            <a:r>
              <a:rPr lang="en-US" dirty="0"/>
              <a:t> </a:t>
            </a:r>
            <a:r>
              <a:rPr lang="en-US" dirty="0" err="1"/>
              <a:t>sẽ</a:t>
            </a:r>
            <a:r>
              <a:rPr lang="en-US" dirty="0"/>
              <a:t> </a:t>
            </a:r>
            <a:r>
              <a:rPr lang="en-US" dirty="0" err="1"/>
              <a:t>kéo</a:t>
            </a:r>
            <a:r>
              <a:rPr lang="en-US" dirty="0"/>
              <a:t> </a:t>
            </a:r>
            <a:r>
              <a:rPr lang="en-US" dirty="0" err="1"/>
              <a:t>theo</a:t>
            </a:r>
            <a:r>
              <a:rPr lang="en-US" dirty="0"/>
              <a:t> </a:t>
            </a:r>
            <a:r>
              <a:rPr lang="en-US" dirty="0" err="1"/>
              <a:t>nhu</a:t>
            </a:r>
            <a:r>
              <a:rPr lang="en-US" dirty="0"/>
              <a:t> </a:t>
            </a:r>
            <a:r>
              <a:rPr lang="en-US" dirty="0" err="1"/>
              <a:t>cầu</a:t>
            </a:r>
            <a:r>
              <a:rPr lang="en-US" dirty="0"/>
              <a:t> </a:t>
            </a:r>
            <a:r>
              <a:rPr lang="en-US" dirty="0" err="1"/>
              <a:t>hồ</a:t>
            </a:r>
            <a:r>
              <a:rPr lang="en-US" dirty="0"/>
              <a:t> </a:t>
            </a:r>
            <a:r>
              <a:rPr lang="en-US" dirty="0" err="1"/>
              <a:t>chứa</a:t>
            </a:r>
            <a:r>
              <a:rPr lang="en-US" dirty="0"/>
              <a:t> </a:t>
            </a:r>
            <a:r>
              <a:rPr lang="en-US" dirty="0" err="1"/>
              <a:t>gia</a:t>
            </a:r>
            <a:r>
              <a:rPr lang="en-US" dirty="0"/>
              <a:t> </a:t>
            </a:r>
            <a:r>
              <a:rPr lang="en-US" dirty="0" err="1"/>
              <a:t>tăng</a:t>
            </a:r>
            <a:r>
              <a:rPr lang="en-US" dirty="0"/>
              <a:t> </a:t>
            </a:r>
            <a:r>
              <a:rPr lang="en-US" dirty="0" err="1"/>
              <a:t>cùng</a:t>
            </a:r>
            <a:r>
              <a:rPr lang="en-US" dirty="0"/>
              <a:t> </a:t>
            </a:r>
            <a:r>
              <a:rPr lang="en-US" dirty="0" err="1"/>
              <a:t>số</a:t>
            </a:r>
            <a:r>
              <a:rPr lang="en-US" dirty="0"/>
              <a:t> </a:t>
            </a:r>
            <a:r>
              <a:rPr lang="en-US" dirty="0" err="1"/>
              <a:t>dân</a:t>
            </a:r>
            <a:r>
              <a:rPr lang="en-US" dirty="0"/>
              <a:t> </a:t>
            </a:r>
            <a:r>
              <a:rPr lang="en-US" dirty="0" err="1"/>
              <a:t>số</a:t>
            </a:r>
            <a:r>
              <a:rPr lang="en-US" dirty="0"/>
              <a:t> </a:t>
            </a:r>
            <a:r>
              <a:rPr lang="en-US" dirty="0" err="1"/>
              <a:t>cũng</a:t>
            </a:r>
            <a:r>
              <a:rPr lang="en-US" dirty="0"/>
              <a:t> </a:t>
            </a:r>
            <a:r>
              <a:rPr lang="en-US" dirty="0" err="1"/>
              <a:t>là</a:t>
            </a:r>
            <a:r>
              <a:rPr lang="en-US" dirty="0"/>
              <a:t> </a:t>
            </a:r>
            <a:r>
              <a:rPr lang="en-US" dirty="0" err="1"/>
              <a:t>điều</a:t>
            </a:r>
            <a:r>
              <a:rPr lang="en-US" dirty="0"/>
              <a:t> </a:t>
            </a:r>
            <a:r>
              <a:rPr lang="en-US" dirty="0" err="1"/>
              <a:t>dễ</a:t>
            </a:r>
            <a:r>
              <a:rPr lang="en-US" dirty="0"/>
              <a:t> </a:t>
            </a:r>
            <a:r>
              <a:rPr lang="en-US" dirty="0" err="1"/>
              <a:t>hiểu</a:t>
            </a:r>
            <a:r>
              <a:rPr lang="en-US" dirty="0"/>
              <a:t>, </a:t>
            </a:r>
            <a:r>
              <a:rPr lang="en-US" dirty="0" err="1"/>
              <a:t>theo</a:t>
            </a:r>
            <a:r>
              <a:rPr lang="en-US" dirty="0"/>
              <a:t> </a:t>
            </a:r>
            <a:r>
              <a:rPr lang="en-US" dirty="0" err="1"/>
              <a:t>lệ</a:t>
            </a:r>
            <a:r>
              <a:rPr lang="en-US" dirty="0"/>
              <a:t> </a:t>
            </a:r>
            <a:r>
              <a:rPr lang="en-US" dirty="0" err="1"/>
              <a:t>thường</a:t>
            </a:r>
            <a:r>
              <a:rPr lang="en-US" dirty="0"/>
              <a:t> (normally); </a:t>
            </a:r>
            <a:r>
              <a:rPr lang="en-US" dirty="0" err="1"/>
              <a:t>dù</a:t>
            </a:r>
            <a:r>
              <a:rPr lang="en-US" dirty="0"/>
              <a:t> </a:t>
            </a:r>
            <a:r>
              <a:rPr lang="en-US" dirty="0" err="1"/>
              <a:t>khả</a:t>
            </a:r>
            <a:r>
              <a:rPr lang="en-US" dirty="0"/>
              <a:t> </a:t>
            </a:r>
            <a:r>
              <a:rPr lang="en-US" dirty="0" err="1"/>
              <a:t>năng</a:t>
            </a:r>
            <a:r>
              <a:rPr lang="en-US" dirty="0"/>
              <a:t> </a:t>
            </a:r>
            <a:r>
              <a:rPr lang="en-US" dirty="0" err="1"/>
              <a:t>đó</a:t>
            </a:r>
            <a:r>
              <a:rPr lang="en-US" dirty="0"/>
              <a:t> </a:t>
            </a:r>
            <a:r>
              <a:rPr lang="en-US" dirty="0" err="1"/>
              <a:t>không</a:t>
            </a:r>
            <a:r>
              <a:rPr lang="en-US" dirty="0"/>
              <a:t> </a:t>
            </a:r>
            <a:r>
              <a:rPr lang="en-US" dirty="0" err="1"/>
              <a:t>chắc</a:t>
            </a:r>
            <a:r>
              <a:rPr lang="en-US" dirty="0"/>
              <a:t> </a:t>
            </a:r>
            <a:r>
              <a:rPr lang="en-US" dirty="0" err="1"/>
              <a:t>chắn</a:t>
            </a:r>
            <a:r>
              <a:rPr lang="en-US" dirty="0"/>
              <a:t> </a:t>
            </a:r>
            <a:r>
              <a:rPr lang="en-US" dirty="0" err="1"/>
              <a:t>tuyệt</a:t>
            </a:r>
            <a:r>
              <a:rPr lang="en-US" dirty="0"/>
              <a:t> </a:t>
            </a:r>
            <a:r>
              <a:rPr lang="en-US" dirty="0" err="1"/>
              <a:t>đối</a:t>
            </a:r>
            <a:r>
              <a:rPr lang="en-US"/>
              <a:t>.</a:t>
            </a:r>
          </a:p>
          <a:p>
            <a:endParaRPr lang="en-US"/>
          </a:p>
        </p:txBody>
      </p:sp>
    </p:spTree>
    <p:extLst>
      <p:ext uri="{BB962C8B-B14F-4D97-AF65-F5344CB8AC3E}">
        <p14:creationId xmlns:p14="http://schemas.microsoft.com/office/powerpoint/2010/main" val="35592495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2914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842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458200" cy="6001643"/>
          </a:xfrm>
          <a:prstGeom prst="rect">
            <a:avLst/>
          </a:prstGeom>
          <a:noFill/>
        </p:spPr>
        <p:txBody>
          <a:bodyPr wrap="square" rtlCol="0">
            <a:spAutoFit/>
          </a:bodyPr>
          <a:lstStyle/>
          <a:p>
            <a:r>
              <a:rPr lang="en-GB" sz="2400" b="1" dirty="0"/>
              <a:t>Question 7: C</a:t>
            </a:r>
            <a:endParaRPr lang="en-US" sz="2400" dirty="0" smtClean="0">
              <a:effectLst/>
            </a:endParaRPr>
          </a:p>
          <a:p>
            <a:r>
              <a:rPr lang="en-GB" sz="2400" dirty="0" err="1"/>
              <a:t>Quy</a:t>
            </a:r>
            <a:r>
              <a:rPr lang="en-GB" sz="2400" dirty="0"/>
              <a:t> </a:t>
            </a:r>
            <a:r>
              <a:rPr lang="en-GB" sz="2400" dirty="0" err="1"/>
              <a:t>tắc</a:t>
            </a:r>
            <a:r>
              <a:rPr lang="en-GB" sz="2400" dirty="0"/>
              <a:t> </a:t>
            </a:r>
            <a:r>
              <a:rPr lang="en-GB" sz="2400" dirty="0" err="1"/>
              <a:t>trật</a:t>
            </a:r>
            <a:r>
              <a:rPr lang="en-GB" sz="2400" dirty="0"/>
              <a:t> </a:t>
            </a:r>
            <a:r>
              <a:rPr lang="en-GB" sz="2400" dirty="0" err="1"/>
              <a:t>tự</a:t>
            </a:r>
            <a:r>
              <a:rPr lang="en-GB" sz="2400" dirty="0"/>
              <a:t> </a:t>
            </a:r>
            <a:r>
              <a:rPr lang="en-GB" sz="2400" dirty="0" err="1"/>
              <a:t>tính</a:t>
            </a:r>
            <a:r>
              <a:rPr lang="en-GB" sz="2400" dirty="0"/>
              <a:t> </a:t>
            </a:r>
            <a:r>
              <a:rPr lang="en-GB" sz="2400" dirty="0" err="1"/>
              <a:t>từ</a:t>
            </a:r>
            <a:r>
              <a:rPr lang="en-GB" sz="2400" dirty="0"/>
              <a:t> </a:t>
            </a:r>
            <a:r>
              <a:rPr lang="en-GB" sz="2400" dirty="0" err="1"/>
              <a:t>trong</a:t>
            </a:r>
            <a:r>
              <a:rPr lang="en-GB" sz="2400" dirty="0"/>
              <a:t> </a:t>
            </a:r>
            <a:r>
              <a:rPr lang="en-GB" sz="2400" dirty="0" err="1"/>
              <a:t>tiếng</a:t>
            </a:r>
            <a:r>
              <a:rPr lang="en-GB" sz="2400" dirty="0"/>
              <a:t> </a:t>
            </a:r>
            <a:r>
              <a:rPr lang="en-GB" sz="2400" dirty="0" err="1"/>
              <a:t>Anh</a:t>
            </a:r>
            <a:r>
              <a:rPr lang="en-GB" sz="2400" dirty="0"/>
              <a:t>:</a:t>
            </a:r>
            <a:endParaRPr lang="en-US" sz="2400" dirty="0" smtClean="0">
              <a:effectLst/>
            </a:endParaRPr>
          </a:p>
          <a:p>
            <a:r>
              <a:rPr lang="en-GB" sz="2400" dirty="0"/>
              <a:t>Opinion – </a:t>
            </a:r>
            <a:r>
              <a:rPr lang="en-GB" sz="2400" dirty="0" err="1"/>
              <a:t>tính</a:t>
            </a:r>
            <a:r>
              <a:rPr lang="en-GB" sz="2400" dirty="0"/>
              <a:t> </a:t>
            </a:r>
            <a:r>
              <a:rPr lang="en-GB" sz="2400" dirty="0" err="1"/>
              <a:t>từ</a:t>
            </a:r>
            <a:r>
              <a:rPr lang="en-GB" sz="2400" dirty="0"/>
              <a:t> </a:t>
            </a:r>
            <a:r>
              <a:rPr lang="en-GB" sz="2400" dirty="0" err="1"/>
              <a:t>chỉ</a:t>
            </a:r>
            <a:r>
              <a:rPr lang="en-GB" sz="2400" dirty="0"/>
              <a:t> </a:t>
            </a:r>
            <a:r>
              <a:rPr lang="en-GB" sz="2400" dirty="0" err="1"/>
              <a:t>quan</a:t>
            </a:r>
            <a:r>
              <a:rPr lang="en-GB" sz="2400" dirty="0"/>
              <a:t> </a:t>
            </a:r>
            <a:r>
              <a:rPr lang="en-GB" sz="2400" dirty="0" err="1"/>
              <a:t>điểm</a:t>
            </a:r>
            <a:r>
              <a:rPr lang="en-GB" sz="2400" dirty="0"/>
              <a:t>, </a:t>
            </a:r>
            <a:r>
              <a:rPr lang="en-GB" sz="2400" dirty="0" err="1"/>
              <a:t>sự</a:t>
            </a:r>
            <a:r>
              <a:rPr lang="en-GB" sz="2400" dirty="0"/>
              <a:t> </a:t>
            </a:r>
            <a:r>
              <a:rPr lang="en-GB" sz="2400" dirty="0" err="1"/>
              <a:t>đánh</a:t>
            </a:r>
            <a:r>
              <a:rPr lang="en-GB" sz="2400" dirty="0"/>
              <a:t> </a:t>
            </a:r>
            <a:r>
              <a:rPr lang="en-GB" sz="2400" dirty="0" err="1"/>
              <a:t>giá</a:t>
            </a:r>
            <a:r>
              <a:rPr lang="en-GB" sz="2400" dirty="0"/>
              <a:t>. (beautiful, wonderful, terrible…)</a:t>
            </a:r>
            <a:endParaRPr lang="en-US" sz="2400" dirty="0" smtClean="0">
              <a:effectLst/>
            </a:endParaRPr>
          </a:p>
          <a:p>
            <a:r>
              <a:rPr lang="en-GB" sz="2400" dirty="0"/>
              <a:t>Size – </a:t>
            </a:r>
            <a:r>
              <a:rPr lang="en-GB" sz="2400" dirty="0" err="1"/>
              <a:t>tính</a:t>
            </a:r>
            <a:r>
              <a:rPr lang="en-GB" sz="2400" dirty="0"/>
              <a:t> </a:t>
            </a:r>
            <a:r>
              <a:rPr lang="en-GB" sz="2400" dirty="0" err="1"/>
              <a:t>từ</a:t>
            </a:r>
            <a:r>
              <a:rPr lang="en-GB" sz="2400" dirty="0"/>
              <a:t> </a:t>
            </a:r>
            <a:r>
              <a:rPr lang="en-GB" sz="2400" dirty="0" err="1"/>
              <a:t>chỉ</a:t>
            </a:r>
            <a:r>
              <a:rPr lang="en-GB" sz="2400" dirty="0"/>
              <a:t> </a:t>
            </a:r>
            <a:r>
              <a:rPr lang="en-GB" sz="2400" dirty="0" err="1"/>
              <a:t>kích</a:t>
            </a:r>
            <a:r>
              <a:rPr lang="en-GB" sz="2400" dirty="0"/>
              <a:t> </a:t>
            </a:r>
            <a:r>
              <a:rPr lang="en-GB" sz="2400" dirty="0" err="1"/>
              <a:t>cỡ</a:t>
            </a:r>
            <a:r>
              <a:rPr lang="en-GB" sz="2400" dirty="0"/>
              <a:t>. (big, small, long, short, tall…</a:t>
            </a:r>
            <a:endParaRPr lang="en-US" sz="2400" dirty="0" smtClean="0">
              <a:effectLst/>
            </a:endParaRPr>
          </a:p>
          <a:p>
            <a:r>
              <a:rPr lang="en-GB" sz="2400" dirty="0"/>
              <a:t>Age – </a:t>
            </a:r>
            <a:r>
              <a:rPr lang="en-GB" sz="2400" dirty="0" err="1"/>
              <a:t>tính</a:t>
            </a:r>
            <a:r>
              <a:rPr lang="en-GB" sz="2400" dirty="0"/>
              <a:t> </a:t>
            </a:r>
            <a:r>
              <a:rPr lang="en-GB" sz="2400" dirty="0" err="1"/>
              <a:t>từ</a:t>
            </a:r>
            <a:r>
              <a:rPr lang="en-GB" sz="2400" dirty="0"/>
              <a:t> </a:t>
            </a:r>
            <a:r>
              <a:rPr lang="en-GB" sz="2400" dirty="0" err="1"/>
              <a:t>chỉ</a:t>
            </a:r>
            <a:r>
              <a:rPr lang="en-GB" sz="2400" dirty="0"/>
              <a:t> </a:t>
            </a:r>
            <a:r>
              <a:rPr lang="en-GB" sz="2400" dirty="0" err="1"/>
              <a:t>độ</a:t>
            </a:r>
            <a:r>
              <a:rPr lang="en-GB" sz="2400" dirty="0"/>
              <a:t> </a:t>
            </a:r>
            <a:r>
              <a:rPr lang="en-GB" sz="2400" dirty="0" err="1"/>
              <a:t>tuổi</a:t>
            </a:r>
            <a:r>
              <a:rPr lang="en-GB" sz="2400" dirty="0"/>
              <a:t>. (old, young, old, new…)</a:t>
            </a:r>
            <a:endParaRPr lang="en-US" sz="2400" dirty="0" smtClean="0">
              <a:effectLst/>
            </a:endParaRPr>
          </a:p>
          <a:p>
            <a:r>
              <a:rPr lang="en-GB" sz="2400" dirty="0"/>
              <a:t>Shape – </a:t>
            </a:r>
            <a:r>
              <a:rPr lang="en-GB" sz="2400" dirty="0" err="1"/>
              <a:t>tính</a:t>
            </a:r>
            <a:r>
              <a:rPr lang="en-GB" sz="2400" dirty="0"/>
              <a:t> </a:t>
            </a:r>
            <a:r>
              <a:rPr lang="en-GB" sz="2400" dirty="0" err="1"/>
              <a:t>từ</a:t>
            </a:r>
            <a:r>
              <a:rPr lang="en-GB" sz="2400" dirty="0"/>
              <a:t> </a:t>
            </a:r>
            <a:r>
              <a:rPr lang="en-GB" sz="2400" dirty="0" err="1"/>
              <a:t>chỉ</a:t>
            </a:r>
            <a:r>
              <a:rPr lang="en-GB" sz="2400" dirty="0"/>
              <a:t> </a:t>
            </a:r>
            <a:r>
              <a:rPr lang="en-GB" sz="2400" dirty="0" err="1"/>
              <a:t>hình</a:t>
            </a:r>
            <a:r>
              <a:rPr lang="en-GB" sz="2400" dirty="0"/>
              <a:t> </a:t>
            </a:r>
            <a:r>
              <a:rPr lang="en-GB" sz="2400" dirty="0" err="1"/>
              <a:t>dạng</a:t>
            </a:r>
            <a:r>
              <a:rPr lang="en-GB" sz="2400" dirty="0"/>
              <a:t> (circular, square, round, rectangle…)</a:t>
            </a:r>
            <a:endParaRPr lang="en-US" sz="2400" dirty="0" smtClean="0">
              <a:effectLst/>
            </a:endParaRPr>
          </a:p>
          <a:p>
            <a:r>
              <a:rPr lang="en-GB" sz="2400" dirty="0" err="1"/>
              <a:t>Color</a:t>
            </a:r>
            <a:r>
              <a:rPr lang="en-GB" sz="2400" dirty="0"/>
              <a:t> – </a:t>
            </a:r>
            <a:r>
              <a:rPr lang="en-GB" sz="2400" dirty="0" err="1"/>
              <a:t>tính</a:t>
            </a:r>
            <a:r>
              <a:rPr lang="en-GB" sz="2400" dirty="0"/>
              <a:t> </a:t>
            </a:r>
            <a:r>
              <a:rPr lang="en-GB" sz="2400" dirty="0" err="1"/>
              <a:t>từ</a:t>
            </a:r>
            <a:r>
              <a:rPr lang="en-GB" sz="2400" dirty="0"/>
              <a:t> </a:t>
            </a:r>
            <a:r>
              <a:rPr lang="en-GB" sz="2400" dirty="0" err="1"/>
              <a:t>chỉ</a:t>
            </a:r>
            <a:r>
              <a:rPr lang="en-GB" sz="2400" dirty="0"/>
              <a:t> </a:t>
            </a:r>
            <a:r>
              <a:rPr lang="en-GB" sz="2400" dirty="0" err="1"/>
              <a:t>màu</a:t>
            </a:r>
            <a:r>
              <a:rPr lang="en-GB" sz="2400" dirty="0"/>
              <a:t> </a:t>
            </a:r>
            <a:r>
              <a:rPr lang="en-GB" sz="2400" dirty="0" err="1"/>
              <a:t>sắc</a:t>
            </a:r>
            <a:r>
              <a:rPr lang="en-GB" sz="2400" dirty="0"/>
              <a:t>. (orange, yellow, light blue…)</a:t>
            </a:r>
            <a:endParaRPr lang="en-US" sz="2400" dirty="0" smtClean="0">
              <a:effectLst/>
            </a:endParaRPr>
          </a:p>
          <a:p>
            <a:r>
              <a:rPr lang="en-GB" sz="2400" dirty="0"/>
              <a:t>Origin – </a:t>
            </a:r>
            <a:r>
              <a:rPr lang="en-GB" sz="2400" dirty="0" err="1"/>
              <a:t>tính</a:t>
            </a:r>
            <a:r>
              <a:rPr lang="en-GB" sz="2400" dirty="0"/>
              <a:t> </a:t>
            </a:r>
            <a:r>
              <a:rPr lang="en-GB" sz="2400" dirty="0" err="1"/>
              <a:t>từ</a:t>
            </a:r>
            <a:r>
              <a:rPr lang="en-GB" sz="2400" dirty="0"/>
              <a:t> </a:t>
            </a:r>
            <a:r>
              <a:rPr lang="en-GB" sz="2400" dirty="0" err="1"/>
              <a:t>chỉ</a:t>
            </a:r>
            <a:r>
              <a:rPr lang="en-GB" sz="2400" dirty="0"/>
              <a:t> </a:t>
            </a:r>
            <a:r>
              <a:rPr lang="en-GB" sz="2400" dirty="0" err="1"/>
              <a:t>nguồn</a:t>
            </a:r>
            <a:r>
              <a:rPr lang="en-GB" sz="2400" dirty="0"/>
              <a:t> </a:t>
            </a:r>
            <a:r>
              <a:rPr lang="en-GB" sz="2400" dirty="0" err="1"/>
              <a:t>gốc</a:t>
            </a:r>
            <a:r>
              <a:rPr lang="en-GB" sz="2400" dirty="0"/>
              <a:t>, </a:t>
            </a:r>
            <a:r>
              <a:rPr lang="en-GB" sz="2400" dirty="0" err="1"/>
              <a:t>xuất</a:t>
            </a:r>
            <a:r>
              <a:rPr lang="en-GB" sz="2400" dirty="0"/>
              <a:t> </a:t>
            </a:r>
            <a:r>
              <a:rPr lang="en-GB" sz="2400" dirty="0" err="1"/>
              <a:t>xứ</a:t>
            </a:r>
            <a:r>
              <a:rPr lang="en-GB" sz="2400" dirty="0"/>
              <a:t>. (Japanese, American, Vietnamese…</a:t>
            </a:r>
            <a:endParaRPr lang="en-US" sz="2400" dirty="0" smtClean="0">
              <a:effectLst/>
            </a:endParaRPr>
          </a:p>
          <a:p>
            <a:r>
              <a:rPr lang="en-GB" sz="2400" dirty="0"/>
              <a:t>Material – </a:t>
            </a:r>
            <a:r>
              <a:rPr lang="en-GB" sz="2400" dirty="0" err="1"/>
              <a:t>tính</a:t>
            </a:r>
            <a:r>
              <a:rPr lang="en-GB" sz="2400" dirty="0"/>
              <a:t> </a:t>
            </a:r>
            <a:r>
              <a:rPr lang="en-GB" sz="2400" dirty="0" err="1"/>
              <a:t>từ</a:t>
            </a:r>
            <a:r>
              <a:rPr lang="en-GB" sz="2400" dirty="0"/>
              <a:t> </a:t>
            </a:r>
            <a:r>
              <a:rPr lang="en-GB" sz="2400" dirty="0" err="1"/>
              <a:t>chỉ</a:t>
            </a:r>
            <a:r>
              <a:rPr lang="en-GB" sz="2400" dirty="0"/>
              <a:t> </a:t>
            </a:r>
            <a:r>
              <a:rPr lang="en-GB" sz="2400" dirty="0" err="1"/>
              <a:t>chất</a:t>
            </a:r>
            <a:r>
              <a:rPr lang="en-GB" sz="2400" dirty="0"/>
              <a:t> </a:t>
            </a:r>
            <a:r>
              <a:rPr lang="en-GB" sz="2400" dirty="0" err="1"/>
              <a:t>liệu</a:t>
            </a:r>
            <a:r>
              <a:rPr lang="en-GB" sz="2400" dirty="0"/>
              <a:t>. (stone, plastic, leather, steel, silk…)</a:t>
            </a:r>
            <a:endParaRPr lang="en-US" sz="2400" dirty="0" smtClean="0">
              <a:effectLst/>
            </a:endParaRPr>
          </a:p>
          <a:p>
            <a:r>
              <a:rPr lang="en-GB" sz="2400" dirty="0"/>
              <a:t>Purpose – </a:t>
            </a:r>
            <a:r>
              <a:rPr lang="en-GB" sz="2400" dirty="0" err="1"/>
              <a:t>tính</a:t>
            </a:r>
            <a:r>
              <a:rPr lang="en-GB" sz="2400" dirty="0"/>
              <a:t> </a:t>
            </a:r>
            <a:r>
              <a:rPr lang="en-GB" sz="2400" dirty="0" err="1"/>
              <a:t>từ</a:t>
            </a:r>
            <a:r>
              <a:rPr lang="en-GB" sz="2400" dirty="0"/>
              <a:t> </a:t>
            </a:r>
            <a:r>
              <a:rPr lang="en-GB" sz="2400" dirty="0" err="1"/>
              <a:t>chỉ</a:t>
            </a:r>
            <a:r>
              <a:rPr lang="en-GB" sz="2400" dirty="0"/>
              <a:t> </a:t>
            </a:r>
            <a:r>
              <a:rPr lang="en-GB" sz="2400" dirty="0" err="1"/>
              <a:t>mục</a:t>
            </a:r>
            <a:r>
              <a:rPr lang="en-GB" sz="2400" dirty="0"/>
              <a:t> </a:t>
            </a:r>
            <a:r>
              <a:rPr lang="en-GB" sz="2400" dirty="0" err="1"/>
              <a:t>đích</a:t>
            </a:r>
            <a:r>
              <a:rPr lang="en-GB" sz="2400" dirty="0"/>
              <a:t>, </a:t>
            </a:r>
            <a:r>
              <a:rPr lang="en-GB" sz="2400" dirty="0" err="1"/>
              <a:t>tác</a:t>
            </a:r>
            <a:r>
              <a:rPr lang="en-GB" sz="2400" dirty="0"/>
              <a:t> </a:t>
            </a:r>
            <a:r>
              <a:rPr lang="en-GB" sz="2400" dirty="0" err="1"/>
              <a:t>dụng</a:t>
            </a:r>
            <a:r>
              <a:rPr lang="en-GB" sz="2400" dirty="0"/>
              <a:t>.</a:t>
            </a:r>
            <a:endParaRPr lang="en-US" sz="2400" dirty="0" smtClean="0">
              <a:effectLst/>
            </a:endParaRPr>
          </a:p>
          <a:p>
            <a:r>
              <a:rPr lang="en-GB" sz="2400" dirty="0"/>
              <a:t></a:t>
            </a:r>
            <a:r>
              <a:rPr lang="en-GB" sz="2400" dirty="0" err="1"/>
              <a:t>Đáp</a:t>
            </a:r>
            <a:r>
              <a:rPr lang="en-GB" sz="2400" dirty="0"/>
              <a:t> </a:t>
            </a:r>
            <a:r>
              <a:rPr lang="en-GB" sz="2400" dirty="0" err="1"/>
              <a:t>án</a:t>
            </a:r>
            <a:r>
              <a:rPr lang="en-GB" sz="2400" dirty="0"/>
              <a:t> C</a:t>
            </a:r>
            <a:endParaRPr lang="en-US" sz="2400" dirty="0" smtClean="0">
              <a:effectLst/>
            </a:endParaRPr>
          </a:p>
          <a:p>
            <a:r>
              <a:rPr lang="en-GB" sz="2400" dirty="0" err="1"/>
              <a:t>Tạm</a:t>
            </a:r>
            <a:r>
              <a:rPr lang="en-GB" sz="2400" dirty="0"/>
              <a:t> </a:t>
            </a:r>
            <a:r>
              <a:rPr lang="en-GB" sz="2400" dirty="0" err="1"/>
              <a:t>dịch</a:t>
            </a:r>
            <a:r>
              <a:rPr lang="en-GB" sz="2400" dirty="0"/>
              <a:t>: </a:t>
            </a:r>
            <a:r>
              <a:rPr lang="en-GB" sz="2400" dirty="0" err="1"/>
              <a:t>Chúng</a:t>
            </a:r>
            <a:r>
              <a:rPr lang="en-GB" sz="2400" dirty="0"/>
              <a:t> </a:t>
            </a:r>
            <a:r>
              <a:rPr lang="en-GB" sz="2400" dirty="0" err="1"/>
              <a:t>tôi</a:t>
            </a:r>
            <a:r>
              <a:rPr lang="en-GB" sz="2400" dirty="0"/>
              <a:t> </a:t>
            </a:r>
            <a:r>
              <a:rPr lang="en-GB" sz="2400" dirty="0" err="1"/>
              <a:t>thích</a:t>
            </a:r>
            <a:r>
              <a:rPr lang="en-GB" sz="2400" dirty="0"/>
              <a:t> </a:t>
            </a:r>
            <a:r>
              <a:rPr lang="en-GB" sz="2400" dirty="0" err="1"/>
              <a:t>những</a:t>
            </a:r>
            <a:r>
              <a:rPr lang="en-GB" sz="2400" dirty="0"/>
              <a:t> </a:t>
            </a:r>
            <a:r>
              <a:rPr lang="en-GB" sz="2400" dirty="0" err="1"/>
              <a:t>chính</a:t>
            </a:r>
            <a:r>
              <a:rPr lang="en-GB" sz="2400" dirty="0"/>
              <a:t> </a:t>
            </a:r>
            <a:r>
              <a:rPr lang="en-GB" sz="2400" dirty="0" err="1"/>
              <a:t>sách</a:t>
            </a:r>
            <a:r>
              <a:rPr lang="en-GB" sz="2400" dirty="0"/>
              <a:t> </a:t>
            </a:r>
            <a:r>
              <a:rPr lang="en-GB" sz="2400" dirty="0" err="1"/>
              <a:t>kinh</a:t>
            </a:r>
            <a:r>
              <a:rPr lang="en-GB" sz="2400" dirty="0"/>
              <a:t> </a:t>
            </a:r>
            <a:r>
              <a:rPr lang="en-GB" sz="2400" dirty="0" err="1"/>
              <a:t>tế</a:t>
            </a:r>
            <a:r>
              <a:rPr lang="en-GB" sz="2400" dirty="0"/>
              <a:t> </a:t>
            </a:r>
            <a:r>
              <a:rPr lang="en-GB" sz="2400" dirty="0" err="1"/>
              <a:t>Mĩ</a:t>
            </a:r>
            <a:r>
              <a:rPr lang="en-GB" sz="2400" dirty="0"/>
              <a:t> </a:t>
            </a:r>
            <a:r>
              <a:rPr lang="en-GB" sz="2400" dirty="0" err="1"/>
              <a:t>gần</a:t>
            </a:r>
            <a:r>
              <a:rPr lang="en-GB" sz="2400" dirty="0"/>
              <a:t> </a:t>
            </a:r>
            <a:r>
              <a:rPr lang="en-GB" sz="2400" dirty="0" err="1"/>
              <a:t>đây</a:t>
            </a:r>
            <a:r>
              <a:rPr lang="en-GB" sz="2400" dirty="0"/>
              <a:t>?</a:t>
            </a:r>
            <a:endParaRPr lang="en-US" sz="2400" dirty="0" smtClean="0">
              <a:effectLst/>
            </a:endParaRPr>
          </a:p>
          <a:p>
            <a:endParaRPr lang="en-US" sz="2400" dirty="0" smtClean="0"/>
          </a:p>
          <a:p>
            <a:endParaRPr lang="en-US" sz="2400" dirty="0"/>
          </a:p>
        </p:txBody>
      </p:sp>
    </p:spTree>
    <p:extLst>
      <p:ext uri="{BB962C8B-B14F-4D97-AF65-F5344CB8AC3E}">
        <p14:creationId xmlns:p14="http://schemas.microsoft.com/office/powerpoint/2010/main" val="101475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 calcmode="lin" valueType="num">
                                      <p:cBhvr additive="base">
                                        <p:cTn id="3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 calcmode="lin" valueType="num">
                                      <p:cBhvr additive="base">
                                        <p:cTn id="3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 calcmode="lin" valueType="num">
                                      <p:cBhvr additive="base">
                                        <p:cTn id="4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anim calcmode="lin" valueType="num">
                                      <p:cBhvr additive="base">
                                        <p:cTn id="4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966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4893647"/>
          </a:xfrm>
          <a:prstGeom prst="rect">
            <a:avLst/>
          </a:prstGeom>
          <a:noFill/>
        </p:spPr>
        <p:txBody>
          <a:bodyPr wrap="square" rtlCol="0">
            <a:spAutoFit/>
          </a:bodyPr>
          <a:lstStyle/>
          <a:p>
            <a:r>
              <a:rPr lang="en-GB" sz="2400" b="1" dirty="0"/>
              <a:t>Question 8: </a:t>
            </a:r>
            <a:r>
              <a:rPr lang="en-GB" sz="2400" dirty="0"/>
              <a:t>When they ___________ for the beach the sun was shining, but by the time they arrived it had clouded over.</a:t>
            </a:r>
            <a:endParaRPr lang="en-US" sz="2400" dirty="0"/>
          </a:p>
          <a:p>
            <a:r>
              <a:rPr lang="en-GB" sz="2400" b="1" dirty="0"/>
              <a:t>A.</a:t>
            </a:r>
            <a:r>
              <a:rPr lang="en-GB" sz="2400" dirty="0"/>
              <a:t> set off	</a:t>
            </a:r>
            <a:r>
              <a:rPr lang="en-GB" sz="2400" b="1" dirty="0"/>
              <a:t>B.</a:t>
            </a:r>
            <a:r>
              <a:rPr lang="en-GB" sz="2400" dirty="0"/>
              <a:t> went through	</a:t>
            </a:r>
            <a:r>
              <a:rPr lang="en-GB" sz="2400" b="1" dirty="0"/>
              <a:t>C.</a:t>
            </a:r>
            <a:r>
              <a:rPr lang="en-GB" sz="2400" dirty="0"/>
              <a:t> carried out	</a:t>
            </a:r>
            <a:r>
              <a:rPr lang="en-GB" sz="2400" b="1" dirty="0"/>
              <a:t>D.</a:t>
            </a:r>
            <a:r>
              <a:rPr lang="en-GB" sz="2400" dirty="0"/>
              <a:t> left out</a:t>
            </a:r>
            <a:endParaRPr lang="en-US" sz="2400" dirty="0"/>
          </a:p>
          <a:p>
            <a:endParaRPr lang="en-US" sz="2400" b="1" dirty="0" smtClean="0"/>
          </a:p>
          <a:p>
            <a:r>
              <a:rPr lang="en-GB" sz="2400" b="1" i="1" dirty="0" err="1" smtClean="0"/>
              <a:t>Kiến</a:t>
            </a:r>
            <a:r>
              <a:rPr lang="en-GB" sz="2400" b="1" i="1" dirty="0" smtClean="0"/>
              <a:t> </a:t>
            </a:r>
            <a:r>
              <a:rPr lang="en-GB" sz="2400" b="1" i="1" dirty="0" err="1"/>
              <a:t>thức</a:t>
            </a:r>
            <a:r>
              <a:rPr lang="en-GB" sz="2400" b="1" i="1" dirty="0"/>
              <a:t> </a:t>
            </a:r>
            <a:r>
              <a:rPr lang="en-GB" sz="2400" b="1" i="1" dirty="0" err="1"/>
              <a:t>về</a:t>
            </a:r>
            <a:r>
              <a:rPr lang="en-GB" sz="2400" b="1" i="1" dirty="0"/>
              <a:t> </a:t>
            </a:r>
            <a:r>
              <a:rPr lang="en-GB" sz="2400" b="1" i="1" dirty="0" err="1"/>
              <a:t>cụm</a:t>
            </a:r>
            <a:r>
              <a:rPr lang="en-GB" sz="2400" b="1" i="1" dirty="0"/>
              <a:t> </a:t>
            </a:r>
            <a:r>
              <a:rPr lang="en-GB" sz="2400" b="1" i="1" dirty="0" err="1"/>
              <a:t>động</a:t>
            </a:r>
            <a:r>
              <a:rPr lang="en-GB" sz="2400" b="1" i="1" dirty="0"/>
              <a:t> </a:t>
            </a:r>
            <a:r>
              <a:rPr lang="en-GB" sz="2400" b="1" i="1" dirty="0" err="1"/>
              <a:t>từ</a:t>
            </a:r>
            <a:r>
              <a:rPr lang="en-GB" sz="2400" dirty="0"/>
              <a:t/>
            </a:r>
            <a:br>
              <a:rPr lang="en-GB" sz="2400" dirty="0"/>
            </a:br>
            <a:r>
              <a:rPr lang="en-GB" sz="2400" b="1" dirty="0" err="1"/>
              <a:t>Xét</a:t>
            </a:r>
            <a:r>
              <a:rPr lang="en-GB" sz="2400" b="1" dirty="0"/>
              <a:t> </a:t>
            </a:r>
            <a:r>
              <a:rPr lang="en-GB" sz="2400" b="1" dirty="0" err="1"/>
              <a:t>các</a:t>
            </a:r>
            <a:r>
              <a:rPr lang="en-GB" sz="2400" b="1" dirty="0"/>
              <a:t> </a:t>
            </a:r>
            <a:r>
              <a:rPr lang="en-GB" sz="2400" b="1" dirty="0" err="1"/>
              <a:t>đáp</a:t>
            </a:r>
            <a:r>
              <a:rPr lang="en-GB" sz="2400" b="1" dirty="0"/>
              <a:t> </a:t>
            </a:r>
            <a:r>
              <a:rPr lang="en-GB" sz="2400" b="1" dirty="0" err="1"/>
              <a:t>án</a:t>
            </a:r>
            <a:r>
              <a:rPr lang="en-GB" sz="2400" b="1" dirty="0"/>
              <a:t>:</a:t>
            </a:r>
            <a:r>
              <a:rPr lang="en-GB" sz="2400" dirty="0"/>
              <a:t/>
            </a:r>
            <a:br>
              <a:rPr lang="en-GB" sz="2400" dirty="0"/>
            </a:br>
            <a:r>
              <a:rPr lang="en-GB" sz="2400" dirty="0"/>
              <a:t>A. set off (v): </a:t>
            </a:r>
            <a:r>
              <a:rPr lang="en-GB" sz="2400" dirty="0" err="1"/>
              <a:t>khởi</a:t>
            </a:r>
            <a:r>
              <a:rPr lang="en-GB" sz="2400" dirty="0"/>
              <a:t> </a:t>
            </a:r>
            <a:r>
              <a:rPr lang="en-GB" sz="2400" dirty="0" err="1"/>
              <a:t>hành</a:t>
            </a:r>
            <a:r>
              <a:rPr lang="en-GB" sz="2400" dirty="0"/>
              <a:t>, </a:t>
            </a:r>
            <a:r>
              <a:rPr lang="en-GB" sz="2400" dirty="0" err="1"/>
              <a:t>xuất</a:t>
            </a:r>
            <a:r>
              <a:rPr lang="en-GB" sz="2400" dirty="0"/>
              <a:t> </a:t>
            </a:r>
            <a:r>
              <a:rPr lang="en-GB" sz="2400" dirty="0" err="1"/>
              <a:t>phát</a:t>
            </a:r>
            <a:r>
              <a:rPr lang="en-GB" sz="2400" dirty="0"/>
              <a:t/>
            </a:r>
            <a:br>
              <a:rPr lang="en-GB" sz="2400" dirty="0"/>
            </a:br>
            <a:r>
              <a:rPr lang="en-GB" sz="2400" dirty="0"/>
              <a:t>B. went through (v): </a:t>
            </a:r>
            <a:r>
              <a:rPr lang="en-GB" sz="2400" dirty="0" err="1"/>
              <a:t>trải</a:t>
            </a:r>
            <a:r>
              <a:rPr lang="en-GB" sz="2400" dirty="0"/>
              <a:t> qua</a:t>
            </a:r>
            <a:br>
              <a:rPr lang="en-GB" sz="2400" dirty="0"/>
            </a:br>
            <a:r>
              <a:rPr lang="en-GB" sz="2400" dirty="0"/>
              <a:t>C. carried out (v): </a:t>
            </a:r>
            <a:r>
              <a:rPr lang="en-GB" sz="2400" dirty="0" err="1"/>
              <a:t>tiến</a:t>
            </a:r>
            <a:r>
              <a:rPr lang="en-GB" sz="2400" dirty="0"/>
              <a:t> </a:t>
            </a:r>
            <a:r>
              <a:rPr lang="en-GB" sz="2400" dirty="0" err="1"/>
              <a:t>hành</a:t>
            </a:r>
            <a:r>
              <a:rPr lang="en-GB" sz="2400" dirty="0"/>
              <a:t/>
            </a:r>
            <a:br>
              <a:rPr lang="en-GB" sz="2400" dirty="0"/>
            </a:br>
            <a:r>
              <a:rPr lang="en-GB" sz="2400" dirty="0"/>
              <a:t>D. left out (v): </a:t>
            </a:r>
            <a:r>
              <a:rPr lang="en-GB" sz="2400" dirty="0" err="1"/>
              <a:t>bỏ</a:t>
            </a:r>
            <a:r>
              <a:rPr lang="en-GB" sz="2400" dirty="0"/>
              <a:t> </a:t>
            </a:r>
            <a:r>
              <a:rPr lang="en-GB" sz="2400" dirty="0" err="1"/>
              <a:t>lỡ</a:t>
            </a:r>
            <a:r>
              <a:rPr lang="en-GB" sz="2400" dirty="0"/>
              <a:t/>
            </a:r>
            <a:br>
              <a:rPr lang="en-GB" sz="2400" dirty="0"/>
            </a:br>
            <a:r>
              <a:rPr lang="en-GB" sz="2400" b="1" dirty="0" err="1"/>
              <a:t>Tạm</a:t>
            </a:r>
            <a:r>
              <a:rPr lang="en-GB" sz="2400" b="1" dirty="0"/>
              <a:t> </a:t>
            </a:r>
            <a:r>
              <a:rPr lang="en-GB" sz="2400" b="1" dirty="0" err="1"/>
              <a:t>dịch</a:t>
            </a:r>
            <a:r>
              <a:rPr lang="en-GB" sz="2400" b="1" dirty="0"/>
              <a:t>:</a:t>
            </a:r>
            <a:r>
              <a:rPr lang="en-GB" sz="2400" dirty="0"/>
              <a:t> </a:t>
            </a:r>
            <a:r>
              <a:rPr lang="en-GB" sz="2400" dirty="0" err="1"/>
              <a:t>Khi</a:t>
            </a:r>
            <a:r>
              <a:rPr lang="en-GB" sz="2400" dirty="0"/>
              <a:t> </a:t>
            </a:r>
            <a:r>
              <a:rPr lang="en-GB" sz="2400" dirty="0" err="1"/>
              <a:t>họ</a:t>
            </a:r>
            <a:r>
              <a:rPr lang="en-GB" sz="2400" dirty="0"/>
              <a:t> </a:t>
            </a:r>
            <a:r>
              <a:rPr lang="en-GB" sz="2400" dirty="0" err="1"/>
              <a:t>khởi</a:t>
            </a:r>
            <a:r>
              <a:rPr lang="en-GB" sz="2400" dirty="0"/>
              <a:t> </a:t>
            </a:r>
            <a:r>
              <a:rPr lang="en-GB" sz="2400" dirty="0" err="1"/>
              <a:t>hành</a:t>
            </a:r>
            <a:r>
              <a:rPr lang="en-GB" sz="2400" dirty="0"/>
              <a:t> </a:t>
            </a:r>
            <a:r>
              <a:rPr lang="en-GB" sz="2400" dirty="0" err="1"/>
              <a:t>đến</a:t>
            </a:r>
            <a:r>
              <a:rPr lang="en-GB" sz="2400" dirty="0"/>
              <a:t> </a:t>
            </a:r>
            <a:r>
              <a:rPr lang="en-GB" sz="2400" dirty="0" err="1"/>
              <a:t>bãi</a:t>
            </a:r>
            <a:r>
              <a:rPr lang="en-GB" sz="2400" dirty="0"/>
              <a:t> </a:t>
            </a:r>
            <a:r>
              <a:rPr lang="en-GB" sz="2400" dirty="0" err="1"/>
              <a:t>biển</a:t>
            </a:r>
            <a:r>
              <a:rPr lang="en-GB" sz="2400" dirty="0"/>
              <a:t>, </a:t>
            </a:r>
            <a:r>
              <a:rPr lang="en-GB" sz="2400" dirty="0" err="1"/>
              <a:t>mặt</a:t>
            </a:r>
            <a:r>
              <a:rPr lang="en-GB" sz="2400" dirty="0"/>
              <a:t> </a:t>
            </a:r>
            <a:r>
              <a:rPr lang="en-GB" sz="2400" dirty="0" err="1"/>
              <a:t>trời</a:t>
            </a:r>
            <a:r>
              <a:rPr lang="en-GB" sz="2400" dirty="0"/>
              <a:t> </a:t>
            </a:r>
            <a:r>
              <a:rPr lang="en-GB" sz="2400" dirty="0" err="1"/>
              <a:t>đang</a:t>
            </a:r>
            <a:r>
              <a:rPr lang="en-GB" sz="2400" dirty="0"/>
              <a:t> </a:t>
            </a:r>
            <a:r>
              <a:rPr lang="en-GB" sz="2400" dirty="0" err="1"/>
              <a:t>chói</a:t>
            </a:r>
            <a:r>
              <a:rPr lang="en-GB" sz="2400" dirty="0"/>
              <a:t> </a:t>
            </a:r>
            <a:r>
              <a:rPr lang="en-GB" sz="2400" dirty="0" err="1"/>
              <a:t>chang</a:t>
            </a:r>
            <a:r>
              <a:rPr lang="en-GB" sz="2400" dirty="0"/>
              <a:t>, </a:t>
            </a:r>
            <a:r>
              <a:rPr lang="en-GB" sz="2400" dirty="0" err="1"/>
              <a:t>nhưng</a:t>
            </a:r>
            <a:r>
              <a:rPr lang="en-GB" sz="2400" dirty="0"/>
              <a:t> </a:t>
            </a:r>
            <a:r>
              <a:rPr lang="en-GB" sz="2400" dirty="0" err="1"/>
              <a:t>khi</a:t>
            </a:r>
            <a:r>
              <a:rPr lang="en-GB" sz="2400" dirty="0"/>
              <a:t> </a:t>
            </a:r>
            <a:r>
              <a:rPr lang="en-GB" sz="2400" dirty="0" err="1"/>
              <a:t>họ</a:t>
            </a:r>
            <a:r>
              <a:rPr lang="en-GB" sz="2400" dirty="0"/>
              <a:t> </a:t>
            </a:r>
            <a:r>
              <a:rPr lang="en-GB" sz="2400" dirty="0" err="1"/>
              <a:t>đến</a:t>
            </a:r>
            <a:r>
              <a:rPr lang="en-GB" sz="2400" dirty="0"/>
              <a:t> </a:t>
            </a:r>
            <a:r>
              <a:rPr lang="en-GB" sz="2400" dirty="0" err="1"/>
              <a:t>nơi</a:t>
            </a:r>
            <a:r>
              <a:rPr lang="en-GB" sz="2400" dirty="0"/>
              <a:t> </a:t>
            </a:r>
            <a:r>
              <a:rPr lang="en-GB" sz="2400" dirty="0" err="1"/>
              <a:t>thì</a:t>
            </a:r>
            <a:r>
              <a:rPr lang="en-GB" sz="2400" dirty="0"/>
              <a:t> </a:t>
            </a:r>
            <a:r>
              <a:rPr lang="en-GB" sz="2400" dirty="0" err="1"/>
              <a:t>trời</a:t>
            </a:r>
            <a:r>
              <a:rPr lang="en-GB" sz="2400" dirty="0"/>
              <a:t> </a:t>
            </a:r>
            <a:r>
              <a:rPr lang="en-GB" sz="2400" dirty="0" err="1"/>
              <a:t>đã</a:t>
            </a:r>
            <a:r>
              <a:rPr lang="en-GB" sz="2400" dirty="0"/>
              <a:t> </a:t>
            </a:r>
            <a:r>
              <a:rPr lang="en-GB" sz="2400" dirty="0" err="1"/>
              <a:t>đầy</a:t>
            </a:r>
            <a:r>
              <a:rPr lang="en-GB" sz="2400" dirty="0"/>
              <a:t> </a:t>
            </a:r>
            <a:r>
              <a:rPr lang="en-GB" sz="2400" dirty="0" err="1"/>
              <a:t>mây</a:t>
            </a:r>
            <a:r>
              <a:rPr lang="en-GB" sz="2400" dirty="0"/>
              <a:t>.</a:t>
            </a:r>
            <a:br>
              <a:rPr lang="en-GB" sz="2400" dirty="0"/>
            </a:br>
            <a:endParaRPr lang="en-US" sz="2400" dirty="0"/>
          </a:p>
        </p:txBody>
      </p:sp>
      <p:sp>
        <p:nvSpPr>
          <p:cNvPr id="2" name="Oval 1"/>
          <p:cNvSpPr/>
          <p:nvPr/>
        </p:nvSpPr>
        <p:spPr>
          <a:xfrm>
            <a:off x="228600" y="1219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813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
            <a:ext cx="8686800" cy="7478970"/>
          </a:xfrm>
          <a:prstGeom prst="rect">
            <a:avLst/>
          </a:prstGeom>
          <a:noFill/>
        </p:spPr>
        <p:txBody>
          <a:bodyPr wrap="square" rtlCol="0">
            <a:spAutoFit/>
          </a:bodyPr>
          <a:lstStyle/>
          <a:p>
            <a:r>
              <a:rPr lang="en-GB" sz="2400" b="1" dirty="0"/>
              <a:t>Question 9</a:t>
            </a:r>
            <a:r>
              <a:rPr lang="en-GB" sz="2400" dirty="0"/>
              <a:t> </a:t>
            </a:r>
            <a:r>
              <a:rPr lang="en-GB" sz="2400" u="sng" dirty="0"/>
              <a:t>________</a:t>
            </a:r>
            <a:r>
              <a:rPr lang="en-GB" sz="2400" dirty="0"/>
              <a:t>the letter, please call for me.</a:t>
            </a:r>
            <a:endParaRPr lang="en-US" sz="2400" dirty="0" smtClean="0">
              <a:effectLst/>
            </a:endParaRPr>
          </a:p>
          <a:p>
            <a:r>
              <a:rPr lang="en-GB" sz="2400" b="1" dirty="0"/>
              <a:t>A</a:t>
            </a:r>
            <a:r>
              <a:rPr lang="en-GB" sz="2400" dirty="0"/>
              <a:t>. By the time we received			</a:t>
            </a:r>
            <a:r>
              <a:rPr lang="en-GB" sz="2400" b="1" dirty="0" smtClean="0"/>
              <a:t>B</a:t>
            </a:r>
            <a:r>
              <a:rPr lang="en-GB" sz="2400" dirty="0"/>
              <a:t>. before we receive</a:t>
            </a:r>
            <a:endParaRPr lang="en-US" sz="2400" dirty="0" smtClean="0">
              <a:effectLst/>
            </a:endParaRPr>
          </a:p>
          <a:p>
            <a:r>
              <a:rPr lang="en-GB" sz="2400" b="1" dirty="0"/>
              <a:t>C.</a:t>
            </a:r>
            <a:r>
              <a:rPr lang="en-GB" sz="2400" dirty="0"/>
              <a:t> when we receive				</a:t>
            </a:r>
            <a:r>
              <a:rPr lang="en-GB" sz="2400" b="1" dirty="0"/>
              <a:t>D</a:t>
            </a:r>
            <a:r>
              <a:rPr lang="en-GB" sz="2400" dirty="0"/>
              <a:t>. after we receive</a:t>
            </a:r>
            <a:endParaRPr lang="en-US" sz="2400" dirty="0" smtClean="0">
              <a:effectLst/>
            </a:endParaRPr>
          </a:p>
          <a:p>
            <a:r>
              <a:rPr lang="en-GB" sz="2400" b="1" dirty="0"/>
              <a:t>Question 9. C</a:t>
            </a:r>
            <a:endParaRPr lang="en-US" sz="2400" dirty="0" smtClean="0">
              <a:effectLst/>
            </a:endParaRPr>
          </a:p>
          <a:p>
            <a:r>
              <a:rPr lang="en-GB" sz="2400" b="1" dirty="0" err="1"/>
              <a:t>Giải</a:t>
            </a:r>
            <a:r>
              <a:rPr lang="en-GB" sz="2400" b="1" dirty="0"/>
              <a:t> </a:t>
            </a:r>
            <a:r>
              <a:rPr lang="en-GB" sz="2400" b="1" dirty="0" err="1"/>
              <a:t>thích</a:t>
            </a:r>
            <a:r>
              <a:rPr lang="en-GB" sz="2400" b="1" dirty="0"/>
              <a:t>: </a:t>
            </a:r>
            <a:endParaRPr lang="en-US" sz="2400" dirty="0" smtClean="0">
              <a:effectLst/>
            </a:endParaRPr>
          </a:p>
          <a:p>
            <a:r>
              <a:rPr lang="en-GB" sz="2400" dirty="0" err="1"/>
              <a:t>Mệnh</a:t>
            </a:r>
            <a:r>
              <a:rPr lang="en-GB" sz="2400" dirty="0"/>
              <a:t> </a:t>
            </a:r>
            <a:r>
              <a:rPr lang="en-GB" sz="2400" dirty="0" err="1"/>
              <a:t>đề</a:t>
            </a:r>
            <a:r>
              <a:rPr lang="en-GB" sz="2400" dirty="0"/>
              <a:t> </a:t>
            </a:r>
            <a:r>
              <a:rPr lang="en-GB" sz="2400" dirty="0" err="1"/>
              <a:t>chính</a:t>
            </a:r>
            <a:r>
              <a:rPr lang="en-GB" sz="2400" dirty="0"/>
              <a:t> chia </a:t>
            </a:r>
            <a:r>
              <a:rPr lang="en-GB" sz="2400" dirty="0" err="1"/>
              <a:t>thì</a:t>
            </a:r>
            <a:r>
              <a:rPr lang="en-GB" sz="2400" dirty="0"/>
              <a:t> </a:t>
            </a:r>
            <a:r>
              <a:rPr lang="en-GB" sz="2400" dirty="0" err="1"/>
              <a:t>tương</a:t>
            </a:r>
            <a:r>
              <a:rPr lang="en-GB" sz="2400" dirty="0"/>
              <a:t> </a:t>
            </a:r>
            <a:r>
              <a:rPr lang="en-GB" sz="2400" dirty="0" err="1"/>
              <a:t>lai</a:t>
            </a:r>
            <a:r>
              <a:rPr lang="en-GB" sz="2400" dirty="0"/>
              <a:t> =&gt; </a:t>
            </a:r>
            <a:r>
              <a:rPr lang="en-GB" sz="2400" dirty="0" err="1"/>
              <a:t>động</a:t>
            </a:r>
            <a:r>
              <a:rPr lang="en-GB" sz="2400" dirty="0"/>
              <a:t> </a:t>
            </a:r>
            <a:r>
              <a:rPr lang="en-GB" sz="2400" dirty="0" err="1"/>
              <a:t>từ</a:t>
            </a:r>
            <a:r>
              <a:rPr lang="en-GB" sz="2400" dirty="0"/>
              <a:t> </a:t>
            </a:r>
            <a:r>
              <a:rPr lang="en-GB" sz="2400" dirty="0" err="1"/>
              <a:t>trong</a:t>
            </a:r>
            <a:r>
              <a:rPr lang="en-GB" sz="2400" dirty="0"/>
              <a:t> </a:t>
            </a:r>
            <a:r>
              <a:rPr lang="en-GB" sz="2400" dirty="0" err="1"/>
              <a:t>mệnh</a:t>
            </a:r>
            <a:r>
              <a:rPr lang="en-GB" sz="2400" dirty="0"/>
              <a:t> </a:t>
            </a:r>
            <a:r>
              <a:rPr lang="en-GB" sz="2400" dirty="0" err="1"/>
              <a:t>đề</a:t>
            </a:r>
            <a:r>
              <a:rPr lang="en-GB" sz="2400" dirty="0"/>
              <a:t> </a:t>
            </a:r>
            <a:r>
              <a:rPr lang="en-GB" sz="2400" dirty="0" err="1"/>
              <a:t>chỉ</a:t>
            </a:r>
            <a:r>
              <a:rPr lang="en-GB" sz="2400" dirty="0"/>
              <a:t> </a:t>
            </a:r>
            <a:r>
              <a:rPr lang="en-GB" sz="2400" dirty="0" err="1"/>
              <a:t>thời</a:t>
            </a:r>
            <a:r>
              <a:rPr lang="en-GB" sz="2400" dirty="0"/>
              <a:t> </a:t>
            </a:r>
            <a:r>
              <a:rPr lang="en-GB" sz="2400" dirty="0" err="1"/>
              <a:t>gian</a:t>
            </a:r>
            <a:r>
              <a:rPr lang="en-GB" sz="2400" dirty="0"/>
              <a:t> chia </a:t>
            </a:r>
            <a:r>
              <a:rPr lang="en-GB" sz="2400" dirty="0" err="1"/>
              <a:t>thì</a:t>
            </a:r>
            <a:r>
              <a:rPr lang="en-GB" sz="2400" dirty="0"/>
              <a:t> </a:t>
            </a:r>
            <a:r>
              <a:rPr lang="en-GB" sz="2400" dirty="0" err="1"/>
              <a:t>hiện</a:t>
            </a:r>
            <a:r>
              <a:rPr lang="en-GB" sz="2400" dirty="0"/>
              <a:t> </a:t>
            </a:r>
            <a:r>
              <a:rPr lang="en-GB" sz="2400" dirty="0" err="1"/>
              <a:t>tại</a:t>
            </a:r>
            <a:r>
              <a:rPr lang="en-GB" sz="2400" dirty="0"/>
              <a:t> . </a:t>
            </a:r>
            <a:endParaRPr lang="en-US" sz="2400" dirty="0" smtClean="0">
              <a:effectLst/>
            </a:endParaRPr>
          </a:p>
          <a:p>
            <a:r>
              <a:rPr lang="en-GB" sz="2400" dirty="0" err="1"/>
              <a:t>Loại</a:t>
            </a:r>
            <a:r>
              <a:rPr lang="en-GB" sz="2400" dirty="0"/>
              <a:t> </a:t>
            </a:r>
            <a:r>
              <a:rPr lang="en-GB" sz="2400" dirty="0" err="1"/>
              <a:t>luôn</a:t>
            </a:r>
            <a:r>
              <a:rPr lang="en-GB" sz="2400" dirty="0"/>
              <a:t> </a:t>
            </a:r>
            <a:r>
              <a:rPr lang="en-GB" sz="2400" dirty="0" err="1"/>
              <a:t>được</a:t>
            </a:r>
            <a:r>
              <a:rPr lang="en-GB" sz="2400" dirty="0"/>
              <a:t> </a:t>
            </a:r>
            <a:r>
              <a:rPr lang="en-GB" sz="2400" dirty="0" err="1"/>
              <a:t>các</a:t>
            </a:r>
            <a:r>
              <a:rPr lang="en-GB" sz="2400" dirty="0"/>
              <a:t> </a:t>
            </a:r>
            <a:r>
              <a:rPr lang="en-GB" sz="2400" dirty="0" err="1"/>
              <a:t>phương</a:t>
            </a:r>
            <a:r>
              <a:rPr lang="en-GB" sz="2400" dirty="0"/>
              <a:t> </a:t>
            </a:r>
            <a:r>
              <a:rPr lang="en-GB" sz="2400" dirty="0" err="1"/>
              <a:t>án</a:t>
            </a:r>
            <a:r>
              <a:rPr lang="en-GB" sz="2400" dirty="0"/>
              <a:t> B, C, D do </a:t>
            </a:r>
            <a:r>
              <a:rPr lang="en-GB" sz="2400" dirty="0" err="1"/>
              <a:t>sai</a:t>
            </a:r>
            <a:r>
              <a:rPr lang="en-GB" sz="2400" dirty="0"/>
              <a:t> </a:t>
            </a:r>
            <a:r>
              <a:rPr lang="en-GB" sz="2400" dirty="0" err="1"/>
              <a:t>thì</a:t>
            </a:r>
            <a:r>
              <a:rPr lang="en-GB" sz="2400" dirty="0"/>
              <a:t>. </a:t>
            </a:r>
            <a:endParaRPr lang="en-US" sz="2400" dirty="0" smtClean="0">
              <a:effectLst/>
            </a:endParaRPr>
          </a:p>
          <a:p>
            <a:r>
              <a:rPr lang="en-GB" sz="2400" dirty="0"/>
              <a:t>by the time: </a:t>
            </a:r>
            <a:r>
              <a:rPr lang="en-GB" sz="2400" dirty="0" err="1"/>
              <a:t>cho</a:t>
            </a:r>
            <a:r>
              <a:rPr lang="en-GB" sz="2400" dirty="0"/>
              <a:t> </a:t>
            </a:r>
            <a:r>
              <a:rPr lang="en-GB" sz="2400" dirty="0" err="1"/>
              <a:t>đến</a:t>
            </a:r>
            <a:r>
              <a:rPr lang="en-GB" sz="2400" dirty="0"/>
              <a:t> </a:t>
            </a:r>
            <a:r>
              <a:rPr lang="en-GB" sz="2400" dirty="0" err="1"/>
              <a:t>khi</a:t>
            </a:r>
            <a:r>
              <a:rPr lang="en-GB" sz="2400" dirty="0"/>
              <a:t> </a:t>
            </a:r>
            <a:r>
              <a:rPr lang="en-US" sz="2400" dirty="0"/>
              <a:t> </a:t>
            </a:r>
            <a:r>
              <a:rPr lang="en-US" sz="2400" dirty="0" smtClean="0"/>
              <a:t>       	  </a:t>
            </a:r>
            <a:r>
              <a:rPr lang="en-GB" sz="2400" dirty="0" smtClean="0"/>
              <a:t>when</a:t>
            </a:r>
            <a:r>
              <a:rPr lang="en-GB" sz="2400" dirty="0"/>
              <a:t>: </a:t>
            </a:r>
            <a:r>
              <a:rPr lang="en-GB" sz="2400" dirty="0" err="1"/>
              <a:t>khi</a:t>
            </a:r>
            <a:r>
              <a:rPr lang="en-GB" sz="2400" dirty="0"/>
              <a:t> </a:t>
            </a:r>
            <a:r>
              <a:rPr lang="en-US" sz="2400" dirty="0"/>
              <a:t>	</a:t>
            </a:r>
            <a:r>
              <a:rPr lang="en-US" sz="2400" dirty="0" smtClean="0"/>
              <a:t>	</a:t>
            </a:r>
          </a:p>
          <a:p>
            <a:r>
              <a:rPr lang="en-GB" sz="2400" dirty="0" smtClean="0"/>
              <a:t>before</a:t>
            </a:r>
            <a:r>
              <a:rPr lang="en-GB" sz="2400" dirty="0"/>
              <a:t>: </a:t>
            </a:r>
            <a:r>
              <a:rPr lang="en-GB" sz="2400" dirty="0" err="1"/>
              <a:t>trước</a:t>
            </a:r>
            <a:r>
              <a:rPr lang="en-GB" sz="2400" dirty="0"/>
              <a:t> </a:t>
            </a:r>
            <a:r>
              <a:rPr lang="en-GB" sz="2400" dirty="0" err="1" smtClean="0"/>
              <a:t>khi</a:t>
            </a:r>
            <a:r>
              <a:rPr lang="en-US" sz="2400" dirty="0"/>
              <a:t>	</a:t>
            </a:r>
            <a:r>
              <a:rPr lang="en-US" sz="2400" dirty="0" smtClean="0"/>
              <a:t>		</a:t>
            </a:r>
            <a:r>
              <a:rPr lang="en-GB" sz="2400" dirty="0" smtClean="0"/>
              <a:t>after</a:t>
            </a:r>
            <a:r>
              <a:rPr lang="en-GB" sz="2400" dirty="0"/>
              <a:t>: </a:t>
            </a:r>
            <a:r>
              <a:rPr lang="en-GB" sz="2400" dirty="0" err="1"/>
              <a:t>sau</a:t>
            </a:r>
            <a:r>
              <a:rPr lang="en-GB" sz="2400" dirty="0"/>
              <a:t> </a:t>
            </a:r>
            <a:r>
              <a:rPr lang="en-GB" sz="2400" dirty="0" err="1"/>
              <a:t>khi</a:t>
            </a:r>
            <a:r>
              <a:rPr lang="en-GB" sz="2400" dirty="0"/>
              <a:t> </a:t>
            </a:r>
            <a:endParaRPr lang="en-US" sz="2400" dirty="0" smtClean="0">
              <a:effectLst/>
            </a:endParaRPr>
          </a:p>
          <a:p>
            <a:endParaRPr lang="en-US" sz="2400" b="1" dirty="0" smtClean="0"/>
          </a:p>
          <a:p>
            <a:r>
              <a:rPr lang="en-GB" sz="2400" b="1" dirty="0" smtClean="0"/>
              <a:t>Question </a:t>
            </a:r>
            <a:r>
              <a:rPr lang="en-GB" sz="2400" b="1" dirty="0"/>
              <a:t>10. </a:t>
            </a:r>
            <a:r>
              <a:rPr lang="en-GB" sz="2400" dirty="0"/>
              <a:t>He fell down when </a:t>
            </a:r>
            <a:r>
              <a:rPr lang="en-GB" sz="2400" dirty="0" err="1"/>
              <a:t>he</a:t>
            </a:r>
            <a:r>
              <a:rPr lang="en-GB" sz="2400" u="sng" dirty="0" err="1"/>
              <a:t>____________</a:t>
            </a:r>
            <a:r>
              <a:rPr lang="en-GB" sz="2400" dirty="0" err="1"/>
              <a:t>towards</a:t>
            </a:r>
            <a:r>
              <a:rPr lang="en-GB" sz="2400" dirty="0"/>
              <a:t> the church.</a:t>
            </a:r>
            <a:endParaRPr lang="en-US" sz="2400" dirty="0" smtClean="0">
              <a:effectLst/>
            </a:endParaRPr>
          </a:p>
          <a:p>
            <a:r>
              <a:rPr lang="en-GB" sz="2400" b="1" dirty="0"/>
              <a:t>A. </a:t>
            </a:r>
            <a:r>
              <a:rPr lang="en-GB" sz="2400" dirty="0"/>
              <a:t>run		</a:t>
            </a:r>
            <a:r>
              <a:rPr lang="en-GB" sz="2400" b="1" dirty="0" smtClean="0"/>
              <a:t>B</a:t>
            </a:r>
            <a:r>
              <a:rPr lang="en-GB" sz="2400" b="1" dirty="0"/>
              <a:t>. </a:t>
            </a:r>
            <a:r>
              <a:rPr lang="en-GB" sz="2400" dirty="0"/>
              <a:t>runs		</a:t>
            </a:r>
            <a:r>
              <a:rPr lang="en-GB" sz="2400" b="1" dirty="0" smtClean="0"/>
              <a:t>C</a:t>
            </a:r>
            <a:r>
              <a:rPr lang="en-GB" sz="2400" b="1" dirty="0"/>
              <a:t>. </a:t>
            </a:r>
            <a:r>
              <a:rPr lang="en-GB" sz="2400" dirty="0"/>
              <a:t>was running	</a:t>
            </a:r>
            <a:r>
              <a:rPr lang="en-GB" sz="2400" b="1" dirty="0"/>
              <a:t>D. </a:t>
            </a:r>
            <a:r>
              <a:rPr lang="en-GB" sz="2400" dirty="0"/>
              <a:t>had run</a:t>
            </a:r>
            <a:endParaRPr lang="en-US" sz="2400" dirty="0" smtClean="0">
              <a:effectLst/>
            </a:endParaRPr>
          </a:p>
          <a:p>
            <a:r>
              <a:rPr lang="en-GB" sz="2400" b="1" dirty="0"/>
              <a:t>Question 10: C</a:t>
            </a:r>
            <a:endParaRPr lang="en-US" sz="2400" dirty="0" smtClean="0">
              <a:effectLst/>
            </a:endParaRPr>
          </a:p>
          <a:p>
            <a:r>
              <a:rPr lang="en-GB" sz="2400" dirty="0"/>
              <a:t>“ When” </a:t>
            </a:r>
            <a:r>
              <a:rPr lang="en-GB" sz="2400" dirty="0" err="1"/>
              <a:t>dùng</a:t>
            </a:r>
            <a:r>
              <a:rPr lang="en-GB" sz="2400" dirty="0"/>
              <a:t> </a:t>
            </a:r>
            <a:r>
              <a:rPr lang="en-GB" sz="2400" dirty="0" err="1"/>
              <a:t>để</a:t>
            </a:r>
            <a:r>
              <a:rPr lang="en-GB" sz="2400" dirty="0"/>
              <a:t> </a:t>
            </a:r>
            <a:r>
              <a:rPr lang="en-GB" sz="2400" dirty="0" err="1"/>
              <a:t>diễn</a:t>
            </a:r>
            <a:r>
              <a:rPr lang="en-GB" sz="2400" dirty="0"/>
              <a:t> </a:t>
            </a:r>
            <a:r>
              <a:rPr lang="en-GB" sz="2400" dirty="0" err="1"/>
              <a:t>tả</a:t>
            </a:r>
            <a:r>
              <a:rPr lang="en-GB" sz="2400" dirty="0"/>
              <a:t> 1 </a:t>
            </a:r>
            <a:r>
              <a:rPr lang="en-GB" sz="2400" dirty="0" err="1"/>
              <a:t>hành</a:t>
            </a:r>
            <a:r>
              <a:rPr lang="en-GB" sz="2400" dirty="0"/>
              <a:t> </a:t>
            </a:r>
            <a:r>
              <a:rPr lang="en-GB" sz="2400" dirty="0" err="1"/>
              <a:t>động</a:t>
            </a:r>
            <a:r>
              <a:rPr lang="en-GB" sz="2400" dirty="0"/>
              <a:t> </a:t>
            </a:r>
            <a:r>
              <a:rPr lang="en-GB" sz="2400" dirty="0" err="1"/>
              <a:t>đang</a:t>
            </a:r>
            <a:r>
              <a:rPr lang="en-GB" sz="2400" dirty="0"/>
              <a:t> </a:t>
            </a:r>
            <a:r>
              <a:rPr lang="en-GB" sz="2400" dirty="0" err="1"/>
              <a:t>xảy</a:t>
            </a:r>
            <a:r>
              <a:rPr lang="en-GB" sz="2400" dirty="0"/>
              <a:t> </a:t>
            </a:r>
            <a:r>
              <a:rPr lang="en-GB" sz="2400" dirty="0" err="1"/>
              <a:t>ra</a:t>
            </a:r>
            <a:r>
              <a:rPr lang="en-GB" sz="2400" dirty="0"/>
              <a:t> 1 </a:t>
            </a:r>
            <a:r>
              <a:rPr lang="en-GB" sz="2400" dirty="0" err="1"/>
              <a:t>hành</a:t>
            </a:r>
            <a:r>
              <a:rPr lang="en-GB" sz="2400" dirty="0"/>
              <a:t> </a:t>
            </a:r>
            <a:r>
              <a:rPr lang="en-GB" sz="2400" dirty="0" err="1"/>
              <a:t>động</a:t>
            </a:r>
            <a:r>
              <a:rPr lang="en-GB" sz="2400" dirty="0"/>
              <a:t> </a:t>
            </a:r>
            <a:r>
              <a:rPr lang="en-GB" sz="2400" dirty="0" err="1"/>
              <a:t>khác</a:t>
            </a:r>
            <a:r>
              <a:rPr lang="en-GB" sz="2400" dirty="0"/>
              <a:t> </a:t>
            </a:r>
            <a:r>
              <a:rPr lang="en-GB" sz="2400" dirty="0" err="1"/>
              <a:t>xen</a:t>
            </a:r>
            <a:r>
              <a:rPr lang="en-GB" sz="2400" dirty="0"/>
              <a:t> </a:t>
            </a:r>
            <a:r>
              <a:rPr lang="en-GB" sz="2400" dirty="0" err="1"/>
              <a:t>vào</a:t>
            </a:r>
            <a:endParaRPr lang="en-US" sz="2400" dirty="0" smtClean="0">
              <a:effectLst/>
            </a:endParaRPr>
          </a:p>
          <a:p>
            <a:r>
              <a:rPr lang="en-GB" sz="2400" dirty="0" err="1"/>
              <a:t>Thì</a:t>
            </a:r>
            <a:r>
              <a:rPr lang="en-GB" sz="2400" dirty="0"/>
              <a:t> </a:t>
            </a:r>
            <a:r>
              <a:rPr lang="en-GB" sz="2400" dirty="0" err="1"/>
              <a:t>quá</a:t>
            </a:r>
            <a:r>
              <a:rPr lang="en-GB" sz="2400" dirty="0"/>
              <a:t> </a:t>
            </a:r>
            <a:r>
              <a:rPr lang="en-GB" sz="2400" dirty="0" err="1"/>
              <a:t>khứ</a:t>
            </a:r>
            <a:r>
              <a:rPr lang="en-GB" sz="2400" dirty="0"/>
              <a:t> </a:t>
            </a:r>
            <a:r>
              <a:rPr lang="en-GB" sz="2400" dirty="0" err="1"/>
              <a:t>tiếp</a:t>
            </a:r>
            <a:r>
              <a:rPr lang="en-GB" sz="2400" dirty="0"/>
              <a:t> </a:t>
            </a:r>
            <a:r>
              <a:rPr lang="en-GB" sz="2400" dirty="0" err="1"/>
              <a:t>diễn</a:t>
            </a:r>
            <a:endParaRPr lang="en-US" sz="2400" dirty="0" smtClean="0">
              <a:effectLst/>
            </a:endParaRPr>
          </a:p>
          <a:p>
            <a:endParaRPr lang="en-US" sz="2400" dirty="0" smtClean="0"/>
          </a:p>
          <a:p>
            <a:endParaRPr lang="en-US" sz="2400" dirty="0"/>
          </a:p>
        </p:txBody>
      </p:sp>
      <p:sp>
        <p:nvSpPr>
          <p:cNvPr id="2" name="Oval 1"/>
          <p:cNvSpPr/>
          <p:nvPr/>
        </p:nvSpPr>
        <p:spPr>
          <a:xfrm>
            <a:off x="1524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3810000" y="487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096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6247864"/>
          </a:xfrm>
          <a:prstGeom prst="rect">
            <a:avLst/>
          </a:prstGeom>
          <a:noFill/>
        </p:spPr>
        <p:txBody>
          <a:bodyPr wrap="square" rtlCol="0">
            <a:spAutoFit/>
          </a:bodyPr>
          <a:lstStyle/>
          <a:p>
            <a:r>
              <a:rPr lang="en-GB" sz="2000" b="1" dirty="0"/>
              <a:t>Question 11. </a:t>
            </a:r>
            <a:r>
              <a:rPr lang="en-GB" sz="2000" dirty="0"/>
              <a:t>If we  __________ advantage of old things, We will save a lot of money..</a:t>
            </a:r>
            <a:endParaRPr lang="en-US" sz="2000" dirty="0" smtClean="0">
              <a:effectLst/>
            </a:endParaRPr>
          </a:p>
          <a:p>
            <a:r>
              <a:rPr lang="en-GB" sz="2000" b="1" dirty="0"/>
              <a:t>A. </a:t>
            </a:r>
            <a:r>
              <a:rPr lang="en-GB" sz="2000" dirty="0"/>
              <a:t>use	</a:t>
            </a:r>
            <a:r>
              <a:rPr lang="en-GB" sz="2000" b="1" dirty="0"/>
              <a:t>B. </a:t>
            </a:r>
            <a:r>
              <a:rPr lang="en-GB" sz="2000" dirty="0"/>
              <a:t>make	</a:t>
            </a:r>
            <a:r>
              <a:rPr lang="en-GB" sz="2000" b="1" dirty="0"/>
              <a:t>C. </a:t>
            </a:r>
            <a:r>
              <a:rPr lang="en-GB" sz="2000" dirty="0"/>
              <a:t>take	</a:t>
            </a:r>
            <a:r>
              <a:rPr lang="en-GB" sz="2000" b="1" dirty="0"/>
              <a:t>D. </a:t>
            </a:r>
            <a:r>
              <a:rPr lang="en-GB" sz="2000" dirty="0"/>
              <a:t>do</a:t>
            </a:r>
            <a:endParaRPr lang="en-US" sz="2000" dirty="0" smtClean="0">
              <a:effectLst/>
            </a:endParaRPr>
          </a:p>
          <a:p>
            <a:endParaRPr lang="en-US" sz="2000" b="1" dirty="0" smtClean="0"/>
          </a:p>
          <a:p>
            <a:r>
              <a:rPr lang="en-GB" sz="2000" b="1" dirty="0" err="1" smtClean="0"/>
              <a:t>Kiến</a:t>
            </a:r>
            <a:r>
              <a:rPr lang="en-GB" sz="2000" b="1" dirty="0" smtClean="0"/>
              <a:t> </a:t>
            </a:r>
            <a:r>
              <a:rPr lang="en-GB" sz="2000" b="1" dirty="0" err="1"/>
              <a:t>thức</a:t>
            </a:r>
            <a:r>
              <a:rPr lang="en-GB" sz="2000" b="1" dirty="0"/>
              <a:t>: </a:t>
            </a:r>
            <a:r>
              <a:rPr lang="en-GB" sz="2000" dirty="0" err="1"/>
              <a:t>Sự</a:t>
            </a:r>
            <a:r>
              <a:rPr lang="en-GB" sz="2000" dirty="0"/>
              <a:t> </a:t>
            </a:r>
            <a:r>
              <a:rPr lang="en-GB" sz="2000" dirty="0" err="1"/>
              <a:t>kết</a:t>
            </a:r>
            <a:r>
              <a:rPr lang="en-GB" sz="2000" dirty="0"/>
              <a:t> </a:t>
            </a:r>
            <a:r>
              <a:rPr lang="en-GB" sz="2000" dirty="0" err="1"/>
              <a:t>hợp</a:t>
            </a:r>
            <a:r>
              <a:rPr lang="en-GB" sz="2000" dirty="0"/>
              <a:t> </a:t>
            </a:r>
            <a:r>
              <a:rPr lang="en-GB" sz="2000" dirty="0" err="1"/>
              <a:t>từ</a:t>
            </a:r>
            <a:endParaRPr lang="en-US" sz="2000" dirty="0" smtClean="0">
              <a:effectLst/>
            </a:endParaRPr>
          </a:p>
          <a:p>
            <a:r>
              <a:rPr lang="en-GB" sz="2000" b="1" dirty="0" err="1"/>
              <a:t>Giải</a:t>
            </a:r>
            <a:r>
              <a:rPr lang="en-GB" sz="2000" b="1" dirty="0"/>
              <a:t> </a:t>
            </a:r>
            <a:r>
              <a:rPr lang="en-GB" sz="2000" b="1" dirty="0" err="1"/>
              <a:t>thích</a:t>
            </a:r>
            <a:r>
              <a:rPr lang="en-GB" sz="2000" b="1" dirty="0"/>
              <a:t>: </a:t>
            </a:r>
            <a:r>
              <a:rPr lang="en-GB" sz="2000" dirty="0" err="1"/>
              <a:t>Cụm</a:t>
            </a:r>
            <a:r>
              <a:rPr lang="en-GB" sz="2000" dirty="0"/>
              <a:t> </a:t>
            </a:r>
            <a:r>
              <a:rPr lang="en-GB" sz="2000" dirty="0" err="1"/>
              <a:t>từ</a:t>
            </a:r>
            <a:r>
              <a:rPr lang="en-GB" sz="2000" dirty="0"/>
              <a:t> “take </a:t>
            </a:r>
            <a:r>
              <a:rPr lang="en-GB" sz="2000" dirty="0" err="1"/>
              <a:t>advange</a:t>
            </a:r>
            <a:r>
              <a:rPr lang="en-GB" sz="2000" dirty="0"/>
              <a:t> of”: </a:t>
            </a:r>
            <a:r>
              <a:rPr lang="en-GB" sz="2000" dirty="0" err="1"/>
              <a:t>tận</a:t>
            </a:r>
            <a:r>
              <a:rPr lang="en-GB" sz="2000" dirty="0"/>
              <a:t> </a:t>
            </a:r>
            <a:r>
              <a:rPr lang="en-GB" sz="2000" dirty="0" err="1"/>
              <a:t>dụng</a:t>
            </a:r>
            <a:r>
              <a:rPr lang="en-GB" sz="2000" dirty="0"/>
              <a:t> </a:t>
            </a:r>
            <a:r>
              <a:rPr lang="en-GB" sz="2000" dirty="0" err="1"/>
              <a:t>cái</a:t>
            </a:r>
            <a:r>
              <a:rPr lang="en-GB" sz="2000" dirty="0"/>
              <a:t> </a:t>
            </a:r>
            <a:r>
              <a:rPr lang="en-GB" sz="2000" dirty="0" err="1"/>
              <a:t>gì</a:t>
            </a:r>
            <a:r>
              <a:rPr lang="en-GB" sz="2000" dirty="0"/>
              <a:t> </a:t>
            </a:r>
            <a:r>
              <a:rPr lang="en-GB" sz="2000" dirty="0" err="1"/>
              <a:t>đó</a:t>
            </a:r>
            <a:r>
              <a:rPr lang="en-GB" sz="2000" dirty="0"/>
              <a:t> </a:t>
            </a:r>
            <a:endParaRPr lang="en-US" sz="2000" dirty="0" smtClean="0">
              <a:effectLst/>
            </a:endParaRPr>
          </a:p>
          <a:p>
            <a:r>
              <a:rPr lang="en-GB" sz="2000" b="1" dirty="0" err="1"/>
              <a:t>Tạm</a:t>
            </a:r>
            <a:r>
              <a:rPr lang="en-GB" sz="2000" b="1" dirty="0"/>
              <a:t> </a:t>
            </a:r>
            <a:r>
              <a:rPr lang="en-GB" sz="2000" b="1" dirty="0" err="1"/>
              <a:t>dịch</a:t>
            </a:r>
            <a:r>
              <a:rPr lang="en-GB" sz="2000" b="1" dirty="0"/>
              <a:t>: </a:t>
            </a:r>
            <a:r>
              <a:rPr lang="en-GB" sz="2000" dirty="0" err="1"/>
              <a:t>Nếu</a:t>
            </a:r>
            <a:r>
              <a:rPr lang="en-GB" sz="2000" dirty="0"/>
              <a:t> </a:t>
            </a:r>
            <a:r>
              <a:rPr lang="en-GB" sz="2000" dirty="0" err="1"/>
              <a:t>chúng</a:t>
            </a:r>
            <a:r>
              <a:rPr lang="en-GB" sz="2000" dirty="0"/>
              <a:t> ta </a:t>
            </a:r>
            <a:r>
              <a:rPr lang="en-GB" sz="2000" dirty="0" err="1"/>
              <a:t>tận</a:t>
            </a:r>
            <a:r>
              <a:rPr lang="en-GB" sz="2000" dirty="0"/>
              <a:t> </a:t>
            </a:r>
            <a:r>
              <a:rPr lang="en-GB" sz="2000" dirty="0" err="1"/>
              <a:t>dụng</a:t>
            </a:r>
            <a:r>
              <a:rPr lang="en-GB" sz="2000" dirty="0"/>
              <a:t> </a:t>
            </a:r>
            <a:r>
              <a:rPr lang="en-GB" sz="2000" dirty="0" err="1"/>
              <a:t>những</a:t>
            </a:r>
            <a:r>
              <a:rPr lang="en-GB" sz="2000" dirty="0"/>
              <a:t> </a:t>
            </a:r>
            <a:r>
              <a:rPr lang="en-GB" sz="2000" dirty="0" err="1"/>
              <a:t>đồ</a:t>
            </a:r>
            <a:r>
              <a:rPr lang="en-GB" sz="2000" dirty="0"/>
              <a:t> </a:t>
            </a:r>
            <a:r>
              <a:rPr lang="en-GB" sz="2000" dirty="0" err="1"/>
              <a:t>cũ</a:t>
            </a:r>
            <a:r>
              <a:rPr lang="en-GB" sz="2000" dirty="0"/>
              <a:t>, </a:t>
            </a:r>
            <a:r>
              <a:rPr lang="en-GB" sz="2000" dirty="0" err="1"/>
              <a:t>chúng</a:t>
            </a:r>
            <a:r>
              <a:rPr lang="en-GB" sz="2000" dirty="0"/>
              <a:t> ta se </a:t>
            </a:r>
            <a:r>
              <a:rPr lang="en-GB" sz="2000" dirty="0" err="1"/>
              <a:t>tiết</a:t>
            </a:r>
            <a:r>
              <a:rPr lang="en-GB" sz="2000" dirty="0"/>
              <a:t> </a:t>
            </a:r>
            <a:r>
              <a:rPr lang="en-GB" sz="2000" dirty="0" err="1"/>
              <a:t>kiệm</a:t>
            </a:r>
            <a:r>
              <a:rPr lang="en-GB" sz="2000" dirty="0"/>
              <a:t> </a:t>
            </a:r>
            <a:r>
              <a:rPr lang="en-GB" sz="2000" dirty="0" err="1"/>
              <a:t>được</a:t>
            </a:r>
            <a:r>
              <a:rPr lang="en-GB" sz="2000" dirty="0"/>
              <a:t> </a:t>
            </a:r>
            <a:r>
              <a:rPr lang="en-GB" sz="2000" dirty="0" err="1"/>
              <a:t>nhiều</a:t>
            </a:r>
            <a:r>
              <a:rPr lang="en-GB" sz="2000" dirty="0"/>
              <a:t> </a:t>
            </a:r>
            <a:r>
              <a:rPr lang="en-GB" sz="2000" dirty="0" err="1"/>
              <a:t>tiền</a:t>
            </a:r>
            <a:endParaRPr lang="en-US" sz="2000" dirty="0" smtClean="0">
              <a:effectLst/>
            </a:endParaRPr>
          </a:p>
          <a:p>
            <a:endParaRPr lang="en-US" sz="2000" b="1" dirty="0" smtClean="0"/>
          </a:p>
          <a:p>
            <a:r>
              <a:rPr lang="en-GB" sz="2000" b="1" dirty="0" smtClean="0"/>
              <a:t>Question </a:t>
            </a:r>
            <a:r>
              <a:rPr lang="en-GB" sz="2000" b="1" dirty="0"/>
              <a:t>12. </a:t>
            </a:r>
            <a:r>
              <a:rPr lang="en-GB" sz="2000" dirty="0"/>
              <a:t>It is very difficult to _______ the exact meaning of an idiom in a foreign language.</a:t>
            </a:r>
            <a:endParaRPr lang="en-US" sz="2000" dirty="0" smtClean="0">
              <a:effectLst/>
            </a:endParaRPr>
          </a:p>
          <a:p>
            <a:r>
              <a:rPr lang="en-GB" sz="2000" b="1" dirty="0"/>
              <a:t>A. </a:t>
            </a:r>
            <a:r>
              <a:rPr lang="en-GB" sz="2000" dirty="0"/>
              <a:t>exchange	</a:t>
            </a:r>
            <a:r>
              <a:rPr lang="en-GB" sz="2000" b="1" dirty="0"/>
              <a:t>B. </a:t>
            </a:r>
            <a:r>
              <a:rPr lang="en-GB" sz="2000" dirty="0"/>
              <a:t>transfer	</a:t>
            </a:r>
            <a:r>
              <a:rPr lang="en-GB" sz="2000" b="1" dirty="0"/>
              <a:t>C. </a:t>
            </a:r>
            <a:r>
              <a:rPr lang="en-GB" sz="2000" dirty="0"/>
              <a:t>convert	</a:t>
            </a:r>
            <a:r>
              <a:rPr lang="en-GB" sz="2000" b="1" dirty="0"/>
              <a:t>D. </a:t>
            </a:r>
            <a:r>
              <a:rPr lang="en-GB" sz="2000" dirty="0"/>
              <a:t>convey</a:t>
            </a:r>
            <a:endParaRPr lang="en-US" sz="2000" dirty="0" smtClean="0">
              <a:effectLst/>
            </a:endParaRPr>
          </a:p>
          <a:p>
            <a:endParaRPr lang="en-US" sz="2000" b="1" dirty="0" smtClean="0"/>
          </a:p>
          <a:p>
            <a:r>
              <a:rPr lang="en-GB" sz="2000" b="1" dirty="0" err="1" smtClean="0"/>
              <a:t>Kiến</a:t>
            </a:r>
            <a:r>
              <a:rPr lang="en-GB" sz="2000" b="1" dirty="0" smtClean="0"/>
              <a:t> </a:t>
            </a:r>
            <a:r>
              <a:rPr lang="en-GB" sz="2000" b="1" dirty="0" err="1"/>
              <a:t>thức</a:t>
            </a:r>
            <a:r>
              <a:rPr lang="en-GB" sz="2000" b="1" dirty="0"/>
              <a:t>: </a:t>
            </a:r>
            <a:r>
              <a:rPr lang="en-GB" sz="2000" dirty="0" err="1"/>
              <a:t>Từ</a:t>
            </a:r>
            <a:r>
              <a:rPr lang="en-GB" sz="2000" dirty="0"/>
              <a:t> </a:t>
            </a:r>
            <a:r>
              <a:rPr lang="en-GB" sz="2000" dirty="0" err="1"/>
              <a:t>vựng</a:t>
            </a:r>
            <a:endParaRPr lang="en-US" sz="2000" dirty="0" smtClean="0">
              <a:effectLst/>
            </a:endParaRPr>
          </a:p>
          <a:p>
            <a:r>
              <a:rPr lang="en-GB" sz="2000" b="1" dirty="0" err="1"/>
              <a:t>Giải</a:t>
            </a:r>
            <a:r>
              <a:rPr lang="en-GB" sz="2000" b="1" dirty="0"/>
              <a:t> </a:t>
            </a:r>
            <a:r>
              <a:rPr lang="en-GB" sz="2000" b="1" dirty="0" err="1"/>
              <a:t>thích</a:t>
            </a:r>
            <a:r>
              <a:rPr lang="en-GB" sz="2000" b="1" dirty="0"/>
              <a:t>:</a:t>
            </a:r>
            <a:endParaRPr lang="en-US" sz="2000" dirty="0" smtClean="0">
              <a:effectLst/>
            </a:endParaRPr>
          </a:p>
          <a:p>
            <a:r>
              <a:rPr lang="en-GB" sz="2000" dirty="0"/>
              <a:t>exchange (v): </a:t>
            </a:r>
            <a:r>
              <a:rPr lang="en-GB" sz="2000" dirty="0" err="1"/>
              <a:t>trao</a:t>
            </a:r>
            <a:r>
              <a:rPr lang="en-GB" sz="2000" dirty="0"/>
              <a:t> </a:t>
            </a:r>
            <a:r>
              <a:rPr lang="en-GB" sz="2000" dirty="0" err="1"/>
              <a:t>đổi</a:t>
            </a:r>
            <a:r>
              <a:rPr lang="en-GB" sz="2000" dirty="0"/>
              <a:t>	transfer (v): </a:t>
            </a:r>
            <a:r>
              <a:rPr lang="en-GB" sz="2000" dirty="0" err="1"/>
              <a:t>dời</a:t>
            </a:r>
            <a:r>
              <a:rPr lang="en-GB" sz="2000" dirty="0"/>
              <a:t>, </a:t>
            </a:r>
            <a:r>
              <a:rPr lang="en-GB" sz="2000" dirty="0" err="1"/>
              <a:t>chuyển</a:t>
            </a:r>
            <a:endParaRPr lang="en-US" sz="2000" dirty="0" smtClean="0">
              <a:effectLst/>
            </a:endParaRPr>
          </a:p>
          <a:p>
            <a:r>
              <a:rPr lang="en-GB" sz="2000" dirty="0"/>
              <a:t>convert (v): </a:t>
            </a:r>
            <a:r>
              <a:rPr lang="en-GB" sz="2000" dirty="0" err="1"/>
              <a:t>chuyển</a:t>
            </a:r>
            <a:r>
              <a:rPr lang="en-GB" sz="2000" dirty="0"/>
              <a:t> </a:t>
            </a:r>
            <a:r>
              <a:rPr lang="en-GB" sz="2000" dirty="0" err="1"/>
              <a:t>đổi</a:t>
            </a:r>
            <a:r>
              <a:rPr lang="en-GB" sz="2000" dirty="0"/>
              <a:t>	convey (v): </a:t>
            </a:r>
            <a:r>
              <a:rPr lang="en-GB" sz="2000" dirty="0" err="1"/>
              <a:t>truyền</a:t>
            </a:r>
            <a:r>
              <a:rPr lang="en-GB" sz="2000" dirty="0"/>
              <a:t> </a:t>
            </a:r>
            <a:r>
              <a:rPr lang="en-GB" sz="2000" dirty="0" err="1"/>
              <a:t>đạt</a:t>
            </a:r>
            <a:r>
              <a:rPr lang="en-GB" sz="2000" dirty="0"/>
              <a:t>, </a:t>
            </a:r>
            <a:r>
              <a:rPr lang="en-GB" sz="2000" dirty="0" err="1"/>
              <a:t>diễn</a:t>
            </a:r>
            <a:r>
              <a:rPr lang="en-GB" sz="2000" dirty="0"/>
              <a:t> </a:t>
            </a:r>
            <a:r>
              <a:rPr lang="en-GB" sz="2000" dirty="0" err="1"/>
              <a:t>tả</a:t>
            </a:r>
            <a:endParaRPr lang="en-US" sz="2000" dirty="0" smtClean="0">
              <a:effectLst/>
            </a:endParaRPr>
          </a:p>
          <a:p>
            <a:r>
              <a:rPr lang="en-GB" sz="2000" b="1" dirty="0" err="1"/>
              <a:t>Tạm</a:t>
            </a:r>
            <a:r>
              <a:rPr lang="en-GB" sz="2000" b="1" dirty="0"/>
              <a:t> </a:t>
            </a:r>
            <a:r>
              <a:rPr lang="en-GB" sz="2000" b="1" dirty="0" err="1"/>
              <a:t>dịch</a:t>
            </a:r>
            <a:r>
              <a:rPr lang="en-GB" sz="2000" b="1" dirty="0"/>
              <a:t>: </a:t>
            </a:r>
            <a:r>
              <a:rPr lang="en-GB" sz="2000" dirty="0" err="1"/>
              <a:t>Rất</a:t>
            </a:r>
            <a:r>
              <a:rPr lang="en-GB" sz="2000" dirty="0"/>
              <a:t> </a:t>
            </a:r>
            <a:r>
              <a:rPr lang="en-GB" sz="2000" dirty="0" err="1"/>
              <a:t>khó</a:t>
            </a:r>
            <a:r>
              <a:rPr lang="en-GB" sz="2000" dirty="0"/>
              <a:t> </a:t>
            </a:r>
            <a:r>
              <a:rPr lang="en-GB" sz="2000" dirty="0" err="1"/>
              <a:t>để</a:t>
            </a:r>
            <a:r>
              <a:rPr lang="en-GB" sz="2000" dirty="0"/>
              <a:t> </a:t>
            </a:r>
            <a:r>
              <a:rPr lang="en-GB" sz="2000" dirty="0" err="1"/>
              <a:t>chuyển</a:t>
            </a:r>
            <a:r>
              <a:rPr lang="en-GB" sz="2000" dirty="0"/>
              <a:t> </a:t>
            </a:r>
            <a:r>
              <a:rPr lang="en-GB" sz="2000" dirty="0" err="1"/>
              <a:t>tải</a:t>
            </a:r>
            <a:r>
              <a:rPr lang="en-GB" sz="2000" dirty="0"/>
              <a:t> ý </a:t>
            </a:r>
            <a:r>
              <a:rPr lang="en-GB" sz="2000" dirty="0" err="1"/>
              <a:t>nghĩa</a:t>
            </a:r>
            <a:r>
              <a:rPr lang="en-GB" sz="2000" dirty="0"/>
              <a:t> </a:t>
            </a:r>
            <a:r>
              <a:rPr lang="en-GB" sz="2000" dirty="0" err="1"/>
              <a:t>chính</a:t>
            </a:r>
            <a:r>
              <a:rPr lang="en-GB" sz="2000" dirty="0"/>
              <a:t> </a:t>
            </a:r>
            <a:r>
              <a:rPr lang="en-GB" sz="2000" dirty="0" err="1"/>
              <a:t>xác</a:t>
            </a:r>
            <a:r>
              <a:rPr lang="en-GB" sz="2000" dirty="0"/>
              <a:t> </a:t>
            </a:r>
            <a:r>
              <a:rPr lang="en-GB" sz="2000" dirty="0" err="1"/>
              <a:t>của</a:t>
            </a:r>
            <a:r>
              <a:rPr lang="en-GB" sz="2000" dirty="0"/>
              <a:t> </a:t>
            </a:r>
            <a:r>
              <a:rPr lang="en-GB" sz="2000" dirty="0" err="1"/>
              <a:t>một</a:t>
            </a:r>
            <a:r>
              <a:rPr lang="en-GB" sz="2000" dirty="0"/>
              <a:t> </a:t>
            </a:r>
            <a:r>
              <a:rPr lang="en-GB" sz="2000" dirty="0" err="1"/>
              <a:t>thành</a:t>
            </a:r>
            <a:r>
              <a:rPr lang="en-GB" sz="2000" dirty="0"/>
              <a:t> </a:t>
            </a:r>
            <a:r>
              <a:rPr lang="en-GB" sz="2000" dirty="0" err="1"/>
              <a:t>ngữ</a:t>
            </a:r>
            <a:r>
              <a:rPr lang="en-GB" sz="2000" dirty="0"/>
              <a:t> </a:t>
            </a:r>
            <a:r>
              <a:rPr lang="en-GB" sz="2000" dirty="0" err="1"/>
              <a:t>bằng</a:t>
            </a:r>
            <a:r>
              <a:rPr lang="en-GB" sz="2000" dirty="0"/>
              <a:t> </a:t>
            </a:r>
            <a:r>
              <a:rPr lang="en-GB" sz="2000" dirty="0" err="1"/>
              <a:t>tiếng</a:t>
            </a:r>
            <a:r>
              <a:rPr lang="en-GB" sz="2000" dirty="0"/>
              <a:t> </a:t>
            </a:r>
            <a:r>
              <a:rPr lang="en-GB" sz="2000" dirty="0" err="1"/>
              <a:t>nước</a:t>
            </a:r>
            <a:r>
              <a:rPr lang="en-GB" sz="2000" dirty="0"/>
              <a:t> </a:t>
            </a:r>
            <a:r>
              <a:rPr lang="en-GB" sz="2000" dirty="0" err="1"/>
              <a:t>ngoài</a:t>
            </a:r>
            <a:r>
              <a:rPr lang="en-GB" sz="2000" dirty="0"/>
              <a:t>.</a:t>
            </a:r>
            <a:endParaRPr lang="en-US" sz="2000" dirty="0" smtClean="0">
              <a:effectLst/>
            </a:endParaRPr>
          </a:p>
          <a:p>
            <a:endParaRPr lang="en-US" sz="2000" dirty="0"/>
          </a:p>
        </p:txBody>
      </p:sp>
      <p:sp>
        <p:nvSpPr>
          <p:cNvPr id="2" name="Oval 1"/>
          <p:cNvSpPr/>
          <p:nvPr/>
        </p:nvSpPr>
        <p:spPr>
          <a:xfrm>
            <a:off x="20574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5715000" y="3733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521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Effect transition="in" filter="fade">
                                      <p:cBhvr>
                                        <p:cTn id="37" dur="1000"/>
                                        <p:tgtEl>
                                          <p:spTgt spid="4">
                                            <p:txEl>
                                              <p:pRg st="12" end="12"/>
                                            </p:txEl>
                                          </p:spTgt>
                                        </p:tgtEl>
                                      </p:cBhvr>
                                    </p:animEffect>
                                    <p:anim calcmode="lin" valueType="num">
                                      <p:cBhvr>
                                        <p:cTn id="3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3" end="13"/>
                                            </p:txEl>
                                          </p:spTgt>
                                        </p:tgtEl>
                                        <p:attrNameLst>
                                          <p:attrName>style.visibility</p:attrName>
                                        </p:attrNameLst>
                                      </p:cBhvr>
                                      <p:to>
                                        <p:strVal val="visible"/>
                                      </p:to>
                                    </p:set>
                                    <p:animEffect transition="in" filter="fade">
                                      <p:cBhvr>
                                        <p:cTn id="42" dur="1000"/>
                                        <p:tgtEl>
                                          <p:spTgt spid="4">
                                            <p:txEl>
                                              <p:pRg st="13" end="13"/>
                                            </p:txEl>
                                          </p:spTgt>
                                        </p:tgtEl>
                                      </p:cBhvr>
                                    </p:animEffect>
                                    <p:anim calcmode="lin" valueType="num">
                                      <p:cBhvr>
                                        <p:cTn id="43"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Effect transition="in" filter="fade">
                                      <p:cBhvr>
                                        <p:cTn id="47" dur="1000"/>
                                        <p:tgtEl>
                                          <p:spTgt spid="4">
                                            <p:txEl>
                                              <p:pRg st="14" end="14"/>
                                            </p:txEl>
                                          </p:spTgt>
                                        </p:tgtEl>
                                      </p:cBhvr>
                                    </p:animEffect>
                                    <p:anim calcmode="lin" valueType="num">
                                      <p:cBhvr>
                                        <p:cTn id="48"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 calcmode="lin" valueType="num">
                                      <p:cBhvr additive="base">
                                        <p:cTn id="54" dur="500" fill="hold"/>
                                        <p:tgtEl>
                                          <p:spTgt spid="3"/>
                                        </p:tgtEl>
                                        <p:attrNameLst>
                                          <p:attrName>ppt_x</p:attrName>
                                        </p:attrNameLst>
                                      </p:cBhvr>
                                      <p:tavLst>
                                        <p:tav tm="0">
                                          <p:val>
                                            <p:strVal val="#ppt_x"/>
                                          </p:val>
                                        </p:tav>
                                        <p:tav tm="100000">
                                          <p:val>
                                            <p:strVal val="#ppt_x"/>
                                          </p:val>
                                        </p:tav>
                                      </p:tavLst>
                                    </p:anim>
                                    <p:anim calcmode="lin" valueType="num">
                                      <p:cBhvr additive="base">
                                        <p:cTn id="5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6740307"/>
          </a:xfrm>
          <a:prstGeom prst="rect">
            <a:avLst/>
          </a:prstGeom>
          <a:noFill/>
        </p:spPr>
        <p:txBody>
          <a:bodyPr wrap="square" rtlCol="0">
            <a:spAutoFit/>
          </a:bodyPr>
          <a:lstStyle/>
          <a:p>
            <a:r>
              <a:rPr lang="en-GB" sz="2400" b="1" dirty="0"/>
              <a:t>Question 13. </a:t>
            </a:r>
            <a:r>
              <a:rPr lang="en-GB" sz="2400" dirty="0"/>
              <a:t>Many of the beautiful buildings in our cities ______ by exhaust gases from cars and factories. We must do something to stop this.</a:t>
            </a:r>
            <a:endParaRPr lang="en-US" sz="2400" dirty="0" smtClean="0">
              <a:effectLst/>
            </a:endParaRPr>
          </a:p>
          <a:p>
            <a:r>
              <a:rPr lang="en-GB" sz="2400" b="1" dirty="0"/>
              <a:t>A. </a:t>
            </a:r>
            <a:r>
              <a:rPr lang="en-GB" sz="2400" dirty="0"/>
              <a:t>were destroyed	</a:t>
            </a:r>
            <a:r>
              <a:rPr lang="en-GB" sz="2400" b="1" dirty="0"/>
              <a:t>B. </a:t>
            </a:r>
            <a:r>
              <a:rPr lang="en-GB" sz="2400" dirty="0"/>
              <a:t>are destroyed</a:t>
            </a:r>
            <a:endParaRPr lang="en-US" sz="2400" dirty="0" smtClean="0">
              <a:effectLst/>
            </a:endParaRPr>
          </a:p>
          <a:p>
            <a:r>
              <a:rPr lang="en-GB" sz="2400" b="1" dirty="0"/>
              <a:t>C. </a:t>
            </a:r>
            <a:r>
              <a:rPr lang="en-GB" sz="2400" dirty="0"/>
              <a:t>are being destroyed	</a:t>
            </a:r>
            <a:r>
              <a:rPr lang="en-GB" sz="2400" b="1" dirty="0"/>
              <a:t>D. </a:t>
            </a:r>
            <a:r>
              <a:rPr lang="en-GB" sz="2400" dirty="0"/>
              <a:t>have been destroyed</a:t>
            </a:r>
            <a:endParaRPr lang="en-US" sz="2400" dirty="0" smtClean="0">
              <a:effectLst/>
            </a:endParaRPr>
          </a:p>
          <a:p>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dirty="0" err="1"/>
              <a:t>Thì</a:t>
            </a:r>
            <a:r>
              <a:rPr lang="en-GB" sz="2400" dirty="0"/>
              <a:t> </a:t>
            </a:r>
            <a:r>
              <a:rPr lang="en-GB" sz="2400" dirty="0" err="1"/>
              <a:t>hiện</a:t>
            </a:r>
            <a:r>
              <a:rPr lang="en-GB" sz="2400" dirty="0"/>
              <a:t> </a:t>
            </a:r>
            <a:r>
              <a:rPr lang="en-GB" sz="2400" dirty="0" err="1"/>
              <a:t>tại</a:t>
            </a:r>
            <a:r>
              <a:rPr lang="en-GB" sz="2400" dirty="0"/>
              <a:t> </a:t>
            </a:r>
            <a:r>
              <a:rPr lang="en-GB" sz="2400" dirty="0" err="1"/>
              <a:t>tiếp</a:t>
            </a:r>
            <a:r>
              <a:rPr lang="en-GB" sz="2400" dirty="0"/>
              <a:t> </a:t>
            </a:r>
            <a:r>
              <a:rPr lang="en-GB" sz="2400" dirty="0" err="1"/>
              <a:t>diễn</a:t>
            </a:r>
            <a:endParaRPr lang="en-US" sz="2400" dirty="0" smtClean="0">
              <a:effectLst/>
            </a:endParaRPr>
          </a:p>
          <a:p>
            <a:r>
              <a:rPr lang="en-GB" sz="2400" b="1" dirty="0" err="1"/>
              <a:t>Giải</a:t>
            </a:r>
            <a:r>
              <a:rPr lang="en-GB" sz="2400" b="1" dirty="0"/>
              <a:t> </a:t>
            </a:r>
            <a:r>
              <a:rPr lang="en-GB" sz="2400" b="1" dirty="0" err="1"/>
              <a:t>thích</a:t>
            </a:r>
            <a:r>
              <a:rPr lang="en-GB" sz="2400" b="1" dirty="0"/>
              <a:t>:</a:t>
            </a:r>
            <a:endParaRPr lang="en-US" sz="2400" dirty="0" smtClean="0">
              <a:effectLst/>
            </a:endParaRPr>
          </a:p>
          <a:p>
            <a:r>
              <a:rPr lang="en-GB" sz="2400" dirty="0" err="1"/>
              <a:t>Sự</a:t>
            </a:r>
            <a:r>
              <a:rPr lang="en-GB" sz="2400" dirty="0"/>
              <a:t> </a:t>
            </a:r>
            <a:r>
              <a:rPr lang="en-GB" sz="2400" dirty="0" err="1"/>
              <a:t>việc</a:t>
            </a:r>
            <a:r>
              <a:rPr lang="en-GB" sz="2400" dirty="0"/>
              <a:t> </a:t>
            </a:r>
            <a:r>
              <a:rPr lang="en-GB" sz="2400" dirty="0" err="1"/>
              <a:t>bị</a:t>
            </a:r>
            <a:r>
              <a:rPr lang="en-GB" sz="2400" dirty="0"/>
              <a:t> </a:t>
            </a:r>
            <a:r>
              <a:rPr lang="en-GB" sz="2400" dirty="0" err="1"/>
              <a:t>tàn</a:t>
            </a:r>
            <a:r>
              <a:rPr lang="en-GB" sz="2400" dirty="0"/>
              <a:t> </a:t>
            </a:r>
            <a:r>
              <a:rPr lang="en-GB" sz="2400" dirty="0" err="1"/>
              <a:t>phá</a:t>
            </a:r>
            <a:r>
              <a:rPr lang="en-GB" sz="2400" dirty="0"/>
              <a:t> </a:t>
            </a:r>
            <a:r>
              <a:rPr lang="en-GB" sz="2400" dirty="0" err="1"/>
              <a:t>vẫn</a:t>
            </a:r>
            <a:r>
              <a:rPr lang="en-GB" sz="2400" dirty="0"/>
              <a:t> </a:t>
            </a:r>
            <a:r>
              <a:rPr lang="en-GB" sz="2400" dirty="0" err="1"/>
              <a:t>chưa</a:t>
            </a:r>
            <a:r>
              <a:rPr lang="en-GB" sz="2400" dirty="0"/>
              <a:t> </a:t>
            </a:r>
            <a:r>
              <a:rPr lang="en-GB" sz="2400" dirty="0" err="1"/>
              <a:t>kết</a:t>
            </a:r>
            <a:r>
              <a:rPr lang="en-GB" sz="2400" dirty="0"/>
              <a:t> </a:t>
            </a:r>
            <a:r>
              <a:rPr lang="en-GB" sz="2400" dirty="0" err="1"/>
              <a:t>thúc</a:t>
            </a:r>
            <a:r>
              <a:rPr lang="en-GB" sz="2400" dirty="0"/>
              <a:t>, </a:t>
            </a:r>
            <a:r>
              <a:rPr lang="en-GB" sz="2400" dirty="0" err="1"/>
              <a:t>nên</a:t>
            </a:r>
            <a:r>
              <a:rPr lang="en-GB" sz="2400" dirty="0"/>
              <a:t> </a:t>
            </a:r>
            <a:r>
              <a:rPr lang="en-GB" sz="2400" dirty="0" err="1"/>
              <a:t>không</a:t>
            </a:r>
            <a:r>
              <a:rPr lang="en-GB" sz="2400" dirty="0"/>
              <a:t> </a:t>
            </a:r>
            <a:r>
              <a:rPr lang="en-GB" sz="2400" dirty="0" err="1"/>
              <a:t>thể</a:t>
            </a:r>
            <a:r>
              <a:rPr lang="en-GB" sz="2400" dirty="0"/>
              <a:t> </a:t>
            </a:r>
            <a:r>
              <a:rPr lang="en-GB" sz="2400" dirty="0" err="1"/>
              <a:t>dùng</a:t>
            </a:r>
            <a:r>
              <a:rPr lang="en-GB" sz="2400" dirty="0"/>
              <a:t> </a:t>
            </a:r>
            <a:r>
              <a:rPr lang="en-GB" sz="2400" dirty="0" err="1"/>
              <a:t>quá</a:t>
            </a:r>
            <a:r>
              <a:rPr lang="en-GB" sz="2400" dirty="0"/>
              <a:t> </a:t>
            </a:r>
            <a:r>
              <a:rPr lang="en-GB" sz="2400" dirty="0" err="1"/>
              <a:t>khứ</a:t>
            </a:r>
            <a:r>
              <a:rPr lang="en-GB" sz="2400" dirty="0"/>
              <a:t> </a:t>
            </a:r>
            <a:r>
              <a:rPr lang="en-GB" sz="2400" dirty="0" err="1"/>
              <a:t>đơn</a:t>
            </a:r>
            <a:r>
              <a:rPr lang="en-GB" sz="2400" dirty="0"/>
              <a:t> =&gt; A </a:t>
            </a:r>
            <a:r>
              <a:rPr lang="en-GB" sz="2400" dirty="0" err="1"/>
              <a:t>loại</a:t>
            </a:r>
            <a:endParaRPr lang="en-US" sz="2400" dirty="0" smtClean="0">
              <a:effectLst/>
            </a:endParaRPr>
          </a:p>
          <a:p>
            <a:r>
              <a:rPr lang="en-GB" sz="2400" dirty="0" err="1"/>
              <a:t>Trong</a:t>
            </a:r>
            <a:r>
              <a:rPr lang="en-GB" sz="2400" dirty="0"/>
              <a:t> </a:t>
            </a:r>
            <a:r>
              <a:rPr lang="en-GB" sz="2400" dirty="0" err="1"/>
              <a:t>câu</a:t>
            </a:r>
            <a:r>
              <a:rPr lang="en-GB" sz="2400" dirty="0"/>
              <a:t> </a:t>
            </a:r>
            <a:r>
              <a:rPr lang="en-GB" sz="2400" dirty="0" err="1"/>
              <a:t>không</a:t>
            </a:r>
            <a:r>
              <a:rPr lang="en-GB" sz="2400" dirty="0"/>
              <a:t> </a:t>
            </a:r>
            <a:r>
              <a:rPr lang="en-GB" sz="2400" dirty="0" err="1"/>
              <a:t>có</a:t>
            </a:r>
            <a:r>
              <a:rPr lang="en-GB" sz="2400" dirty="0"/>
              <a:t> </a:t>
            </a:r>
            <a:r>
              <a:rPr lang="en-GB" sz="2400" dirty="0" err="1"/>
              <a:t>thời</a:t>
            </a:r>
            <a:r>
              <a:rPr lang="en-GB" sz="2400" dirty="0"/>
              <a:t> </a:t>
            </a:r>
            <a:r>
              <a:rPr lang="en-GB" sz="2400" dirty="0" err="1"/>
              <a:t>điểm</a:t>
            </a:r>
            <a:r>
              <a:rPr lang="en-GB" sz="2400" dirty="0"/>
              <a:t> </a:t>
            </a:r>
            <a:r>
              <a:rPr lang="en-GB" sz="2400" dirty="0" err="1"/>
              <a:t>xác</a:t>
            </a:r>
            <a:r>
              <a:rPr lang="en-GB" sz="2400" dirty="0"/>
              <a:t> </a:t>
            </a:r>
            <a:r>
              <a:rPr lang="en-GB" sz="2400" dirty="0" err="1"/>
              <a:t>định</a:t>
            </a:r>
            <a:r>
              <a:rPr lang="en-GB" sz="2400" dirty="0"/>
              <a:t> </a:t>
            </a:r>
            <a:r>
              <a:rPr lang="en-GB" sz="2400" dirty="0" err="1"/>
              <a:t>sự</a:t>
            </a:r>
            <a:r>
              <a:rPr lang="en-GB" sz="2400" dirty="0"/>
              <a:t> </a:t>
            </a:r>
            <a:r>
              <a:rPr lang="en-GB" sz="2400" dirty="0" err="1"/>
              <a:t>việc</a:t>
            </a:r>
            <a:r>
              <a:rPr lang="en-GB" sz="2400" dirty="0"/>
              <a:t> </a:t>
            </a:r>
            <a:r>
              <a:rPr lang="en-GB" sz="2400" dirty="0" err="1"/>
              <a:t>bắt</a:t>
            </a:r>
            <a:r>
              <a:rPr lang="en-GB" sz="2400" dirty="0"/>
              <a:t> </a:t>
            </a:r>
            <a:r>
              <a:rPr lang="en-GB" sz="2400" dirty="0" err="1"/>
              <a:t>đầu</a:t>
            </a:r>
            <a:r>
              <a:rPr lang="en-GB" sz="2400" dirty="0"/>
              <a:t> </a:t>
            </a:r>
            <a:r>
              <a:rPr lang="en-GB" sz="2400" dirty="0" err="1"/>
              <a:t>trong</a:t>
            </a:r>
            <a:r>
              <a:rPr lang="en-GB" sz="2400" dirty="0"/>
              <a:t> </a:t>
            </a:r>
            <a:r>
              <a:rPr lang="en-GB" sz="2400" dirty="0" err="1"/>
              <a:t>quá</a:t>
            </a:r>
            <a:r>
              <a:rPr lang="en-GB" sz="2400" dirty="0"/>
              <a:t> </a:t>
            </a:r>
            <a:r>
              <a:rPr lang="en-GB" sz="2400" dirty="0" err="1"/>
              <a:t>khứ</a:t>
            </a:r>
            <a:r>
              <a:rPr lang="en-GB" sz="2400" dirty="0"/>
              <a:t>, </a:t>
            </a:r>
            <a:r>
              <a:rPr lang="en-GB" sz="2400" dirty="0" err="1"/>
              <a:t>nên</a:t>
            </a:r>
            <a:r>
              <a:rPr lang="en-GB" sz="2400" dirty="0"/>
              <a:t> </a:t>
            </a:r>
            <a:r>
              <a:rPr lang="en-GB" sz="2400" dirty="0" err="1"/>
              <a:t>không</a:t>
            </a:r>
            <a:r>
              <a:rPr lang="en-GB" sz="2400" dirty="0"/>
              <a:t> </a:t>
            </a:r>
            <a:r>
              <a:rPr lang="en-GB" sz="2400" dirty="0" err="1"/>
              <a:t>dùng</a:t>
            </a:r>
            <a:r>
              <a:rPr lang="en-GB" sz="2400" dirty="0"/>
              <a:t> </a:t>
            </a:r>
            <a:r>
              <a:rPr lang="en-GB" sz="2400" dirty="0" err="1"/>
              <a:t>thì</a:t>
            </a:r>
            <a:r>
              <a:rPr lang="en-GB" sz="2400" dirty="0"/>
              <a:t> </a:t>
            </a:r>
            <a:r>
              <a:rPr lang="en-GB" sz="2400" dirty="0" err="1"/>
              <a:t>hiện</a:t>
            </a:r>
            <a:r>
              <a:rPr lang="en-GB" sz="2400" dirty="0"/>
              <a:t> </a:t>
            </a:r>
            <a:r>
              <a:rPr lang="en-GB" sz="2400" dirty="0" err="1"/>
              <a:t>tại</a:t>
            </a:r>
            <a:r>
              <a:rPr lang="en-GB" sz="2400" dirty="0"/>
              <a:t> </a:t>
            </a:r>
            <a:r>
              <a:rPr lang="en-GB" sz="2400" dirty="0" err="1"/>
              <a:t>hoàn</a:t>
            </a:r>
            <a:r>
              <a:rPr lang="en-GB" sz="2400" dirty="0"/>
              <a:t> </a:t>
            </a:r>
            <a:r>
              <a:rPr lang="en-GB" sz="2400" dirty="0" err="1"/>
              <a:t>thành</a:t>
            </a:r>
            <a:r>
              <a:rPr lang="en-GB" sz="2400" dirty="0"/>
              <a:t> =&gt; D </a:t>
            </a:r>
            <a:r>
              <a:rPr lang="en-GB" sz="2400" dirty="0" err="1"/>
              <a:t>loại</a:t>
            </a:r>
            <a:endParaRPr lang="en-US" sz="2400" dirty="0" smtClean="0">
              <a:effectLst/>
            </a:endParaRPr>
          </a:p>
          <a:p>
            <a:r>
              <a:rPr lang="en-GB" sz="2400" dirty="0"/>
              <a:t>Ta </a:t>
            </a:r>
            <a:r>
              <a:rPr lang="en-GB" sz="2400" dirty="0" err="1"/>
              <a:t>dùng</a:t>
            </a:r>
            <a:r>
              <a:rPr lang="en-GB" sz="2400" dirty="0"/>
              <a:t> </a:t>
            </a:r>
            <a:r>
              <a:rPr lang="en-GB" sz="2400" dirty="0" err="1"/>
              <a:t>thì</a:t>
            </a:r>
            <a:r>
              <a:rPr lang="en-GB" sz="2400" dirty="0"/>
              <a:t> </a:t>
            </a:r>
            <a:r>
              <a:rPr lang="en-GB" sz="2400" dirty="0" err="1"/>
              <a:t>hiện</a:t>
            </a:r>
            <a:r>
              <a:rPr lang="en-GB" sz="2400" dirty="0"/>
              <a:t> </a:t>
            </a:r>
            <a:r>
              <a:rPr lang="en-GB" sz="2400" dirty="0" err="1"/>
              <a:t>tại</a:t>
            </a:r>
            <a:r>
              <a:rPr lang="en-GB" sz="2400" dirty="0"/>
              <a:t> </a:t>
            </a:r>
            <a:r>
              <a:rPr lang="en-GB" sz="2400" dirty="0" err="1"/>
              <a:t>tiếp</a:t>
            </a:r>
            <a:r>
              <a:rPr lang="en-GB" sz="2400" dirty="0"/>
              <a:t> </a:t>
            </a:r>
            <a:r>
              <a:rPr lang="en-GB" sz="2400" dirty="0" err="1"/>
              <a:t>diễn</a:t>
            </a:r>
            <a:r>
              <a:rPr lang="en-GB" sz="2400" dirty="0"/>
              <a:t> </a:t>
            </a:r>
            <a:r>
              <a:rPr lang="en-GB" sz="2400" dirty="0" err="1"/>
              <a:t>nhấn</a:t>
            </a:r>
            <a:r>
              <a:rPr lang="en-GB" sz="2400" dirty="0"/>
              <a:t> </a:t>
            </a:r>
            <a:r>
              <a:rPr lang="en-GB" sz="2400" dirty="0" err="1"/>
              <a:t>mạnh</a:t>
            </a:r>
            <a:r>
              <a:rPr lang="en-GB" sz="2400" dirty="0"/>
              <a:t> </a:t>
            </a:r>
            <a:r>
              <a:rPr lang="en-GB" sz="2400" dirty="0" err="1"/>
              <a:t>việc</a:t>
            </a:r>
            <a:r>
              <a:rPr lang="en-GB" sz="2400" dirty="0"/>
              <a:t> </a:t>
            </a:r>
            <a:r>
              <a:rPr lang="en-GB" sz="2400" dirty="0" err="1"/>
              <a:t>đang</a:t>
            </a:r>
            <a:r>
              <a:rPr lang="en-GB" sz="2400" dirty="0"/>
              <a:t> </a:t>
            </a:r>
            <a:r>
              <a:rPr lang="en-GB" sz="2400" dirty="0" err="1"/>
              <a:t>diễn</a:t>
            </a:r>
            <a:r>
              <a:rPr lang="en-GB" sz="2400" dirty="0"/>
              <a:t> </a:t>
            </a:r>
            <a:r>
              <a:rPr lang="en-GB" sz="2400" dirty="0" err="1"/>
              <a:t>ra.</a:t>
            </a:r>
            <a:endParaRPr lang="en-US" sz="2400" dirty="0" smtClean="0">
              <a:effectLst/>
            </a:endParaRPr>
          </a:p>
          <a:p>
            <a:r>
              <a:rPr lang="en-GB" sz="2400" dirty="0" err="1"/>
              <a:t>Cấu</a:t>
            </a:r>
            <a:r>
              <a:rPr lang="en-GB" sz="2400" dirty="0"/>
              <a:t> </a:t>
            </a:r>
            <a:r>
              <a:rPr lang="en-GB" sz="2400" dirty="0" err="1"/>
              <a:t>trúc</a:t>
            </a:r>
            <a:r>
              <a:rPr lang="en-GB" sz="2400" dirty="0"/>
              <a:t> </a:t>
            </a:r>
            <a:r>
              <a:rPr lang="en-GB" sz="2400" dirty="0" err="1"/>
              <a:t>bị</a:t>
            </a:r>
            <a:r>
              <a:rPr lang="en-GB" sz="2400" dirty="0"/>
              <a:t> </a:t>
            </a:r>
            <a:r>
              <a:rPr lang="en-GB" sz="2400" dirty="0" err="1"/>
              <a:t>động</a:t>
            </a:r>
            <a:r>
              <a:rPr lang="en-GB" sz="2400" dirty="0"/>
              <a:t> </a:t>
            </a:r>
            <a:r>
              <a:rPr lang="en-GB" sz="2400" dirty="0" err="1"/>
              <a:t>thì</a:t>
            </a:r>
            <a:r>
              <a:rPr lang="en-GB" sz="2400" dirty="0"/>
              <a:t> </a:t>
            </a:r>
            <a:r>
              <a:rPr lang="en-GB" sz="2400" dirty="0" err="1"/>
              <a:t>hiện</a:t>
            </a:r>
            <a:r>
              <a:rPr lang="en-GB" sz="2400" dirty="0"/>
              <a:t> </a:t>
            </a:r>
            <a:r>
              <a:rPr lang="en-GB" sz="2400" dirty="0" err="1"/>
              <a:t>tại</a:t>
            </a:r>
            <a:r>
              <a:rPr lang="en-GB" sz="2400" dirty="0"/>
              <a:t> </a:t>
            </a:r>
            <a:r>
              <a:rPr lang="en-GB" sz="2400" dirty="0" err="1"/>
              <a:t>tiếp</a:t>
            </a:r>
            <a:r>
              <a:rPr lang="en-GB" sz="2400" dirty="0"/>
              <a:t> </a:t>
            </a:r>
            <a:r>
              <a:rPr lang="en-GB" sz="2400" dirty="0" err="1"/>
              <a:t>diễn</a:t>
            </a:r>
            <a:r>
              <a:rPr lang="en-GB" sz="2400" dirty="0"/>
              <a:t>: S + am/ is/ are being + P2</a:t>
            </a:r>
            <a:endParaRPr lang="en-US" sz="2400" dirty="0" smtClean="0">
              <a:effectLst/>
            </a:endParaRPr>
          </a:p>
          <a:p>
            <a:r>
              <a:rPr lang="en-GB" sz="2400" b="1" dirty="0" err="1"/>
              <a:t>Tạm</a:t>
            </a:r>
            <a:r>
              <a:rPr lang="en-GB" sz="2400" b="1" dirty="0"/>
              <a:t> </a:t>
            </a:r>
            <a:r>
              <a:rPr lang="en-GB" sz="2400" b="1" dirty="0" err="1"/>
              <a:t>dịch</a:t>
            </a:r>
            <a:r>
              <a:rPr lang="en-GB" sz="2400" b="1" dirty="0"/>
              <a:t>: </a:t>
            </a:r>
            <a:r>
              <a:rPr lang="en-GB" sz="2400" dirty="0" err="1"/>
              <a:t>Nhiều</a:t>
            </a:r>
            <a:r>
              <a:rPr lang="en-GB" sz="2400" dirty="0"/>
              <a:t> </a:t>
            </a:r>
            <a:r>
              <a:rPr lang="en-GB" sz="2400" dirty="0" err="1"/>
              <a:t>tòa</a:t>
            </a:r>
            <a:r>
              <a:rPr lang="en-GB" sz="2400" dirty="0"/>
              <a:t> </a:t>
            </a:r>
            <a:r>
              <a:rPr lang="en-GB" sz="2400" dirty="0" err="1"/>
              <a:t>nhà</a:t>
            </a:r>
            <a:r>
              <a:rPr lang="en-GB" sz="2400" dirty="0"/>
              <a:t> </a:t>
            </a:r>
            <a:r>
              <a:rPr lang="en-GB" sz="2400" dirty="0" err="1"/>
              <a:t>đẹp</a:t>
            </a:r>
            <a:r>
              <a:rPr lang="en-GB" sz="2400" dirty="0"/>
              <a:t> ở </a:t>
            </a:r>
            <a:r>
              <a:rPr lang="en-GB" sz="2400" dirty="0" err="1"/>
              <a:t>các</a:t>
            </a:r>
            <a:r>
              <a:rPr lang="en-GB" sz="2400" dirty="0"/>
              <a:t> </a:t>
            </a:r>
            <a:r>
              <a:rPr lang="en-GB" sz="2400" dirty="0" err="1"/>
              <a:t>thành</a:t>
            </a:r>
            <a:r>
              <a:rPr lang="en-GB" sz="2400" dirty="0"/>
              <a:t> </a:t>
            </a:r>
            <a:r>
              <a:rPr lang="en-GB" sz="2400" dirty="0" err="1"/>
              <a:t>phố</a:t>
            </a:r>
            <a:r>
              <a:rPr lang="en-GB" sz="2400" dirty="0"/>
              <a:t> </a:t>
            </a:r>
            <a:r>
              <a:rPr lang="en-GB" sz="2400" dirty="0" err="1"/>
              <a:t>của</a:t>
            </a:r>
            <a:r>
              <a:rPr lang="en-GB" sz="2400" dirty="0"/>
              <a:t> </a:t>
            </a:r>
            <a:r>
              <a:rPr lang="en-GB" sz="2400" dirty="0" err="1"/>
              <a:t>chúng</a:t>
            </a:r>
            <a:r>
              <a:rPr lang="en-GB" sz="2400" dirty="0"/>
              <a:t> ta </a:t>
            </a:r>
            <a:r>
              <a:rPr lang="en-GB" sz="2400" dirty="0" err="1"/>
              <a:t>đang</a:t>
            </a:r>
            <a:r>
              <a:rPr lang="en-GB" sz="2400" dirty="0"/>
              <a:t> </a:t>
            </a:r>
            <a:r>
              <a:rPr lang="en-GB" sz="2400" dirty="0" err="1"/>
              <a:t>bị</a:t>
            </a:r>
            <a:r>
              <a:rPr lang="en-GB" sz="2400" dirty="0"/>
              <a:t> </a:t>
            </a:r>
            <a:r>
              <a:rPr lang="en-GB" sz="2400" dirty="0" err="1"/>
              <a:t>phá</a:t>
            </a:r>
            <a:r>
              <a:rPr lang="en-GB" sz="2400" dirty="0"/>
              <a:t> </a:t>
            </a:r>
            <a:r>
              <a:rPr lang="en-GB" sz="2400" dirty="0" err="1"/>
              <a:t>hủy</a:t>
            </a:r>
            <a:r>
              <a:rPr lang="en-GB" sz="2400" dirty="0"/>
              <a:t> </a:t>
            </a:r>
            <a:r>
              <a:rPr lang="en-GB" sz="2400" dirty="0" err="1"/>
              <a:t>bởi</a:t>
            </a:r>
            <a:r>
              <a:rPr lang="en-GB" sz="2400" dirty="0"/>
              <a:t> </a:t>
            </a:r>
            <a:r>
              <a:rPr lang="en-GB" sz="2400" dirty="0" err="1"/>
              <a:t>khí</a:t>
            </a:r>
            <a:r>
              <a:rPr lang="en-GB" sz="2400" dirty="0"/>
              <a:t> </a:t>
            </a:r>
            <a:r>
              <a:rPr lang="en-GB" sz="2400" dirty="0" err="1"/>
              <a:t>thải</a:t>
            </a:r>
            <a:r>
              <a:rPr lang="en-GB" sz="2400" dirty="0"/>
              <a:t> </a:t>
            </a:r>
            <a:r>
              <a:rPr lang="en-GB" sz="2400" dirty="0" err="1"/>
              <a:t>từ</a:t>
            </a:r>
            <a:r>
              <a:rPr lang="en-GB" sz="2400" dirty="0"/>
              <a:t> </a:t>
            </a:r>
            <a:r>
              <a:rPr lang="en-GB" sz="2400" dirty="0" err="1"/>
              <a:t>xe</a:t>
            </a:r>
            <a:r>
              <a:rPr lang="en-GB" sz="2400" dirty="0"/>
              <a:t> </a:t>
            </a:r>
            <a:r>
              <a:rPr lang="en-GB" sz="2400" dirty="0" err="1"/>
              <a:t>hơi</a:t>
            </a:r>
            <a:r>
              <a:rPr lang="en-GB" sz="2400" dirty="0"/>
              <a:t> </a:t>
            </a:r>
            <a:r>
              <a:rPr lang="en-GB" sz="2400" dirty="0" err="1"/>
              <a:t>và</a:t>
            </a:r>
            <a:r>
              <a:rPr lang="en-GB" sz="2400" dirty="0"/>
              <a:t> </a:t>
            </a:r>
            <a:r>
              <a:rPr lang="en-GB" sz="2400" dirty="0" err="1"/>
              <a:t>nhà</a:t>
            </a:r>
            <a:r>
              <a:rPr lang="en-GB" sz="2400" b="1" dirty="0"/>
              <a:t> </a:t>
            </a:r>
            <a:r>
              <a:rPr lang="en-GB" sz="2400" dirty="0" err="1"/>
              <a:t>máy</a:t>
            </a:r>
            <a:r>
              <a:rPr lang="en-GB" sz="2400" dirty="0"/>
              <a:t>. </a:t>
            </a:r>
            <a:r>
              <a:rPr lang="en-GB" sz="2400" dirty="0" err="1"/>
              <a:t>Chúng</a:t>
            </a:r>
            <a:r>
              <a:rPr lang="en-GB" sz="2400" dirty="0"/>
              <a:t> ta </a:t>
            </a:r>
            <a:r>
              <a:rPr lang="en-GB" sz="2400" dirty="0" err="1"/>
              <a:t>phải</a:t>
            </a:r>
            <a:r>
              <a:rPr lang="en-GB" sz="2400" dirty="0"/>
              <a:t> </a:t>
            </a:r>
            <a:r>
              <a:rPr lang="en-GB" sz="2400" dirty="0" err="1"/>
              <a:t>làm</a:t>
            </a:r>
            <a:r>
              <a:rPr lang="en-GB" sz="2400" dirty="0"/>
              <a:t> </a:t>
            </a:r>
            <a:r>
              <a:rPr lang="en-GB" sz="2400" dirty="0" err="1"/>
              <a:t>gì</a:t>
            </a:r>
            <a:r>
              <a:rPr lang="en-GB" sz="2400" dirty="0"/>
              <a:t> </a:t>
            </a:r>
            <a:r>
              <a:rPr lang="en-GB" sz="2400" dirty="0" err="1"/>
              <a:t>đó</a:t>
            </a:r>
            <a:r>
              <a:rPr lang="en-GB" sz="2400" dirty="0"/>
              <a:t> </a:t>
            </a:r>
            <a:r>
              <a:rPr lang="en-GB" sz="2400" dirty="0" err="1"/>
              <a:t>để</a:t>
            </a:r>
            <a:r>
              <a:rPr lang="en-GB" sz="2400" dirty="0"/>
              <a:t> </a:t>
            </a:r>
            <a:r>
              <a:rPr lang="en-GB" sz="2400" dirty="0" err="1"/>
              <a:t>ngăn</a:t>
            </a:r>
            <a:r>
              <a:rPr lang="en-GB" sz="2400" dirty="0"/>
              <a:t> </a:t>
            </a:r>
            <a:r>
              <a:rPr lang="en-GB" sz="2400" dirty="0" err="1"/>
              <a:t>chặn</a:t>
            </a:r>
            <a:r>
              <a:rPr lang="en-GB" sz="2400" dirty="0"/>
              <a:t> </a:t>
            </a:r>
            <a:r>
              <a:rPr lang="en-GB" sz="2400" dirty="0" err="1"/>
              <a:t>điều</a:t>
            </a:r>
            <a:r>
              <a:rPr lang="en-GB" sz="2400" dirty="0"/>
              <a:t> </a:t>
            </a:r>
            <a:r>
              <a:rPr lang="en-GB" sz="2400" dirty="0" err="1"/>
              <a:t>này</a:t>
            </a:r>
            <a:r>
              <a:rPr lang="en-GB" sz="2400" dirty="0"/>
              <a:t>.</a:t>
            </a:r>
            <a:endParaRPr lang="en-US" sz="2400" dirty="0" smtClean="0">
              <a:effectLst/>
            </a:endParaRPr>
          </a:p>
          <a:p>
            <a:endParaRPr lang="en-US" sz="2400" dirty="0"/>
          </a:p>
        </p:txBody>
      </p:sp>
      <p:sp>
        <p:nvSpPr>
          <p:cNvPr id="2" name="Oval 1"/>
          <p:cNvSpPr/>
          <p:nvPr/>
        </p:nvSpPr>
        <p:spPr>
          <a:xfrm>
            <a:off x="228600" y="1828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078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5632311"/>
          </a:xfrm>
          <a:prstGeom prst="rect">
            <a:avLst/>
          </a:prstGeom>
          <a:noFill/>
        </p:spPr>
        <p:txBody>
          <a:bodyPr wrap="square" rtlCol="0">
            <a:spAutoFit/>
          </a:bodyPr>
          <a:lstStyle/>
          <a:p>
            <a:r>
              <a:rPr lang="en-GB" sz="2000" b="1" dirty="0"/>
              <a:t>Question 14:</a:t>
            </a:r>
            <a:r>
              <a:rPr lang="en-GB" sz="2000" b="1" u="sng" dirty="0"/>
              <a:t> 	</a:t>
            </a:r>
            <a:r>
              <a:rPr lang="en-GB" sz="2000" dirty="0"/>
              <a:t>to the party, we could hardly refuse to go.</a:t>
            </a:r>
            <a:endParaRPr lang="en-US" sz="2000" dirty="0"/>
          </a:p>
          <a:p>
            <a:r>
              <a:rPr lang="en-US" sz="2000" b="1" dirty="0"/>
              <a:t>A</a:t>
            </a:r>
            <a:r>
              <a:rPr lang="en-US" sz="2000" dirty="0"/>
              <a:t>. Having invited                                                                           </a:t>
            </a:r>
            <a:r>
              <a:rPr lang="en-US" sz="2000" b="1" dirty="0"/>
              <a:t>B. </a:t>
            </a:r>
            <a:r>
              <a:rPr lang="en-US" sz="2000" dirty="0"/>
              <a:t>To have invited     </a:t>
            </a:r>
            <a:endParaRPr lang="en-US" sz="2000" dirty="0" smtClean="0">
              <a:effectLst/>
            </a:endParaRPr>
          </a:p>
          <a:p>
            <a:r>
              <a:rPr lang="en-US" sz="2000" b="1" dirty="0"/>
              <a:t>C. </a:t>
            </a:r>
            <a:r>
              <a:rPr lang="en-US" sz="2000" dirty="0"/>
              <a:t>Having been invited	</a:t>
            </a:r>
            <a:r>
              <a:rPr lang="en-US" sz="2000" b="1" dirty="0"/>
              <a:t>D. </a:t>
            </a:r>
            <a:r>
              <a:rPr lang="en-US" sz="2000" dirty="0"/>
              <a:t>To have been invited</a:t>
            </a:r>
            <a:endParaRPr lang="en-US" sz="2000" dirty="0" smtClean="0">
              <a:effectLst/>
            </a:endParaRPr>
          </a:p>
          <a:p>
            <a:endParaRPr lang="en-US" sz="2000" b="1" dirty="0" smtClean="0"/>
          </a:p>
          <a:p>
            <a:r>
              <a:rPr lang="en-GB" sz="2000" dirty="0" err="1" smtClean="0"/>
              <a:t>Kiến</a:t>
            </a:r>
            <a:r>
              <a:rPr lang="en-GB" sz="2000" dirty="0" smtClean="0"/>
              <a:t> </a:t>
            </a:r>
            <a:r>
              <a:rPr lang="en-GB" sz="2000" dirty="0" err="1"/>
              <a:t>thức</a:t>
            </a:r>
            <a:r>
              <a:rPr lang="en-GB" sz="2000" dirty="0"/>
              <a:t> </a:t>
            </a:r>
            <a:r>
              <a:rPr lang="en-GB" sz="2000" dirty="0" err="1"/>
              <a:t>về</a:t>
            </a:r>
            <a:r>
              <a:rPr lang="en-GB" sz="2000" dirty="0"/>
              <a:t> </a:t>
            </a:r>
            <a:r>
              <a:rPr lang="en-GB" sz="2000" dirty="0" err="1"/>
              <a:t>đồng</a:t>
            </a:r>
            <a:r>
              <a:rPr lang="en-GB" sz="2000" dirty="0"/>
              <a:t> </a:t>
            </a:r>
            <a:r>
              <a:rPr lang="en-GB" sz="2000" dirty="0" err="1"/>
              <a:t>chủ</a:t>
            </a:r>
            <a:r>
              <a:rPr lang="en-GB" sz="2000" dirty="0"/>
              <a:t> </a:t>
            </a:r>
            <a:r>
              <a:rPr lang="en-GB" sz="2000" dirty="0" err="1"/>
              <a:t>ngữ</a:t>
            </a:r>
            <a:endParaRPr lang="en-US" sz="2000" dirty="0" smtClean="0">
              <a:effectLst/>
            </a:endParaRPr>
          </a:p>
          <a:p>
            <a:r>
              <a:rPr lang="en-GB" sz="2000" b="1" dirty="0"/>
              <a:t>Having+ Vp2, S+ V: </a:t>
            </a:r>
            <a:r>
              <a:rPr lang="en-GB" sz="2000" b="1" dirty="0" err="1"/>
              <a:t>sau</a:t>
            </a:r>
            <a:r>
              <a:rPr lang="en-GB" sz="2000" b="1" dirty="0"/>
              <a:t> </a:t>
            </a:r>
            <a:r>
              <a:rPr lang="en-GB" sz="2000" b="1" dirty="0" err="1"/>
              <a:t>khi</a:t>
            </a:r>
            <a:r>
              <a:rPr lang="en-GB" sz="2000" b="1" dirty="0"/>
              <a:t> </a:t>
            </a:r>
            <a:r>
              <a:rPr lang="en-GB" sz="2000" b="1" dirty="0" err="1"/>
              <a:t>đã</a:t>
            </a:r>
            <a:r>
              <a:rPr lang="en-GB" sz="2000" b="1" dirty="0"/>
              <a:t> … </a:t>
            </a:r>
            <a:r>
              <a:rPr lang="en-GB" sz="2000" b="1" dirty="0" err="1"/>
              <a:t>thì</a:t>
            </a:r>
            <a:r>
              <a:rPr lang="en-GB" sz="2000" b="1" dirty="0"/>
              <a:t> …</a:t>
            </a:r>
            <a:endParaRPr lang="en-US" sz="2000" dirty="0" smtClean="0">
              <a:effectLst/>
            </a:endParaRPr>
          </a:p>
          <a:p>
            <a:r>
              <a:rPr lang="en-GB" sz="2000" b="1" dirty="0" err="1"/>
              <a:t>Đã</a:t>
            </a:r>
            <a:r>
              <a:rPr lang="en-GB" sz="2000" b="1" dirty="0"/>
              <a:t> </a:t>
            </a:r>
            <a:r>
              <a:rPr lang="en-GB" sz="2000" b="1" dirty="0" err="1"/>
              <a:t>được</a:t>
            </a:r>
            <a:r>
              <a:rPr lang="en-GB" sz="2000" b="1" dirty="0"/>
              <a:t> </a:t>
            </a:r>
            <a:r>
              <a:rPr lang="en-GB" sz="2000" b="1" dirty="0" err="1"/>
              <a:t>mời</a:t>
            </a:r>
            <a:r>
              <a:rPr lang="en-GB" sz="2000" b="1" dirty="0"/>
              <a:t> </a:t>
            </a:r>
            <a:r>
              <a:rPr lang="en-GB" sz="2000" b="1" dirty="0" err="1"/>
              <a:t>đến</a:t>
            </a:r>
            <a:r>
              <a:rPr lang="en-GB" sz="2000" b="1" dirty="0"/>
              <a:t> </a:t>
            </a:r>
            <a:r>
              <a:rPr lang="en-GB" sz="2000" b="1" dirty="0" err="1"/>
              <a:t>bữa</a:t>
            </a:r>
            <a:r>
              <a:rPr lang="en-GB" sz="2000" b="1" dirty="0"/>
              <a:t> </a:t>
            </a:r>
            <a:r>
              <a:rPr lang="en-GB" sz="2000" b="1" dirty="0" err="1"/>
              <a:t>tiệc</a:t>
            </a:r>
            <a:r>
              <a:rPr lang="en-GB" sz="2000" b="1" dirty="0"/>
              <a:t>, </a:t>
            </a:r>
            <a:r>
              <a:rPr lang="en-GB" sz="2000" b="1" dirty="0" err="1"/>
              <a:t>chúng</a:t>
            </a:r>
            <a:r>
              <a:rPr lang="en-GB" sz="2000" b="1" dirty="0"/>
              <a:t> </a:t>
            </a:r>
            <a:r>
              <a:rPr lang="en-GB" sz="2000" b="1" dirty="0" err="1"/>
              <a:t>tôi</a:t>
            </a:r>
            <a:r>
              <a:rPr lang="en-GB" sz="2000" b="1" dirty="0"/>
              <a:t> </a:t>
            </a:r>
            <a:r>
              <a:rPr lang="en-GB" sz="2000" b="1" dirty="0" err="1"/>
              <a:t>khó</a:t>
            </a:r>
            <a:r>
              <a:rPr lang="en-GB" sz="2000" b="1" dirty="0"/>
              <a:t> </a:t>
            </a:r>
            <a:r>
              <a:rPr lang="en-GB" sz="2000" b="1" dirty="0" err="1"/>
              <a:t>có</a:t>
            </a:r>
            <a:r>
              <a:rPr lang="en-GB" sz="2000" b="1" dirty="0"/>
              <a:t> </a:t>
            </a:r>
            <a:r>
              <a:rPr lang="en-GB" sz="2000" b="1" dirty="0" err="1"/>
              <a:t>thể</a:t>
            </a:r>
            <a:r>
              <a:rPr lang="en-GB" sz="2000" b="1" dirty="0"/>
              <a:t> </a:t>
            </a:r>
            <a:r>
              <a:rPr lang="en-GB" sz="2000" b="1" dirty="0" err="1"/>
              <a:t>từ</a:t>
            </a:r>
            <a:r>
              <a:rPr lang="en-GB" sz="2000" b="1" dirty="0"/>
              <a:t> </a:t>
            </a:r>
            <a:r>
              <a:rPr lang="en-GB" sz="2000" b="1" dirty="0" err="1"/>
              <a:t>chối</a:t>
            </a:r>
            <a:r>
              <a:rPr lang="en-GB" sz="2000" b="1" dirty="0"/>
              <a:t> </a:t>
            </a:r>
            <a:r>
              <a:rPr lang="en-GB" sz="2000" b="1" dirty="0" err="1"/>
              <a:t>đi</a:t>
            </a:r>
            <a:r>
              <a:rPr lang="en-GB" sz="2000" b="1" dirty="0"/>
              <a:t>.</a:t>
            </a:r>
            <a:endParaRPr lang="en-US" sz="2000" dirty="0" smtClean="0">
              <a:effectLst/>
            </a:endParaRPr>
          </a:p>
          <a:p>
            <a:r>
              <a:rPr lang="en-GB" sz="2000" b="1" dirty="0"/>
              <a:t>A. </a:t>
            </a:r>
            <a:r>
              <a:rPr lang="en-GB" sz="2000" b="1" dirty="0" err="1"/>
              <a:t>Đã</a:t>
            </a:r>
            <a:r>
              <a:rPr lang="en-GB" sz="2000" b="1" dirty="0"/>
              <a:t> </a:t>
            </a:r>
            <a:r>
              <a:rPr lang="en-GB" sz="2000" b="1" dirty="0" err="1"/>
              <a:t>mời</a:t>
            </a:r>
            <a:r>
              <a:rPr lang="en-GB" sz="2000" b="1" dirty="0"/>
              <a:t> 						B. </a:t>
            </a:r>
            <a:r>
              <a:rPr lang="en-GB" sz="2000" b="1" dirty="0" err="1"/>
              <a:t>Đã</a:t>
            </a:r>
            <a:r>
              <a:rPr lang="en-GB" sz="2000" b="1" dirty="0"/>
              <a:t> </a:t>
            </a:r>
            <a:r>
              <a:rPr lang="en-GB" sz="2000" b="1" dirty="0" err="1"/>
              <a:t>mời</a:t>
            </a:r>
            <a:endParaRPr lang="en-US" sz="2000" dirty="0" smtClean="0">
              <a:effectLst/>
            </a:endParaRPr>
          </a:p>
          <a:p>
            <a:r>
              <a:rPr lang="en-GB" sz="2000" b="1" dirty="0"/>
              <a:t>C. </a:t>
            </a:r>
            <a:r>
              <a:rPr lang="en-GB" sz="2000" b="1" dirty="0" err="1"/>
              <a:t>Đã</a:t>
            </a:r>
            <a:r>
              <a:rPr lang="en-GB" sz="2000" b="1" dirty="0"/>
              <a:t> </a:t>
            </a:r>
            <a:r>
              <a:rPr lang="en-GB" sz="2000" b="1" dirty="0" err="1"/>
              <a:t>được</a:t>
            </a:r>
            <a:r>
              <a:rPr lang="en-GB" sz="2000" b="1" dirty="0"/>
              <a:t> </a:t>
            </a:r>
            <a:r>
              <a:rPr lang="en-GB" sz="2000" b="1" dirty="0" err="1"/>
              <a:t>mời</a:t>
            </a:r>
            <a:r>
              <a:rPr lang="en-GB" sz="2000" b="1" dirty="0"/>
              <a:t> 					D. </a:t>
            </a:r>
            <a:r>
              <a:rPr lang="en-GB" sz="2000" b="1" dirty="0" err="1"/>
              <a:t>Đã</a:t>
            </a:r>
            <a:r>
              <a:rPr lang="en-GB" sz="2000" b="1" dirty="0"/>
              <a:t> </a:t>
            </a:r>
            <a:r>
              <a:rPr lang="en-GB" sz="2000" b="1" dirty="0" err="1"/>
              <a:t>được</a:t>
            </a:r>
            <a:r>
              <a:rPr lang="en-GB" sz="2000" b="1" dirty="0"/>
              <a:t> </a:t>
            </a:r>
            <a:r>
              <a:rPr lang="en-GB" sz="2000" b="1" dirty="0" err="1"/>
              <a:t>mời</a:t>
            </a:r>
            <a:endParaRPr lang="en-US" sz="2000" dirty="0" smtClean="0">
              <a:effectLst/>
            </a:endParaRPr>
          </a:p>
          <a:p>
            <a:r>
              <a:rPr lang="en-GB" sz="2000" b="1" dirty="0"/>
              <a:t>Question 15. </a:t>
            </a:r>
            <a:r>
              <a:rPr lang="en-GB" sz="2000" dirty="0"/>
              <a:t>The more you study, ______.</a:t>
            </a:r>
            <a:endParaRPr lang="en-US" sz="2000" dirty="0" smtClean="0">
              <a:effectLst/>
            </a:endParaRPr>
          </a:p>
          <a:p>
            <a:r>
              <a:rPr lang="en-GB" sz="2000" dirty="0"/>
              <a:t>A. the more knowledge you gain	</a:t>
            </a:r>
            <a:r>
              <a:rPr lang="en-GB" sz="2000" b="1" dirty="0"/>
              <a:t>B. </a:t>
            </a:r>
            <a:r>
              <a:rPr lang="en-GB" sz="2000" dirty="0"/>
              <a:t>the more knowledge do you gain</a:t>
            </a:r>
            <a:endParaRPr lang="en-US" sz="2000" dirty="0" smtClean="0">
              <a:effectLst/>
            </a:endParaRPr>
          </a:p>
          <a:p>
            <a:r>
              <a:rPr lang="en-GB" sz="2000" b="1" dirty="0"/>
              <a:t>C. </a:t>
            </a:r>
            <a:r>
              <a:rPr lang="en-GB" sz="2000" dirty="0"/>
              <a:t>you are the more knowledge	</a:t>
            </a:r>
            <a:r>
              <a:rPr lang="en-GB" sz="2000" b="1" dirty="0"/>
              <a:t>D. </a:t>
            </a:r>
            <a:r>
              <a:rPr lang="en-GB" sz="2000" dirty="0"/>
              <a:t>you will gain more knowledge </a:t>
            </a:r>
            <a:endParaRPr lang="en-US" sz="2000" dirty="0" smtClean="0">
              <a:effectLst/>
            </a:endParaRPr>
          </a:p>
          <a:p>
            <a:endParaRPr lang="en-US" sz="2000" b="1" dirty="0" smtClean="0"/>
          </a:p>
          <a:p>
            <a:r>
              <a:rPr lang="en-GB" sz="2000" b="1" dirty="0" err="1" smtClean="0"/>
              <a:t>Kiến</a:t>
            </a:r>
            <a:r>
              <a:rPr lang="en-GB" sz="2000" b="1" dirty="0" smtClean="0"/>
              <a:t> </a:t>
            </a:r>
            <a:r>
              <a:rPr lang="en-GB" sz="2000" b="1" dirty="0" err="1"/>
              <a:t>thức</a:t>
            </a:r>
            <a:r>
              <a:rPr lang="en-GB" sz="2000" b="1" dirty="0"/>
              <a:t>: </a:t>
            </a:r>
            <a:r>
              <a:rPr lang="en-GB" sz="2000" dirty="0"/>
              <a:t>So </a:t>
            </a:r>
            <a:r>
              <a:rPr lang="en-GB" sz="2000" dirty="0" err="1"/>
              <a:t>sánh</a:t>
            </a:r>
            <a:r>
              <a:rPr lang="en-GB" sz="2000" dirty="0"/>
              <a:t> </a:t>
            </a:r>
            <a:r>
              <a:rPr lang="en-GB" sz="2000" dirty="0" err="1"/>
              <a:t>kép</a:t>
            </a:r>
            <a:endParaRPr lang="en-US" sz="2000" dirty="0" smtClean="0">
              <a:effectLst/>
            </a:endParaRPr>
          </a:p>
          <a:p>
            <a:r>
              <a:rPr lang="en-GB" sz="2000" b="1" dirty="0" err="1"/>
              <a:t>Giải</a:t>
            </a:r>
            <a:r>
              <a:rPr lang="en-GB" sz="2000" b="1" dirty="0"/>
              <a:t> </a:t>
            </a:r>
            <a:r>
              <a:rPr lang="en-GB" sz="2000" b="1" dirty="0" err="1"/>
              <a:t>thích</a:t>
            </a:r>
            <a:r>
              <a:rPr lang="en-GB" sz="2000" b="1" dirty="0"/>
              <a:t>: </a:t>
            </a:r>
            <a:r>
              <a:rPr lang="en-GB" sz="2000" dirty="0" err="1"/>
              <a:t>Cấu</a:t>
            </a:r>
            <a:r>
              <a:rPr lang="en-GB" sz="2000" dirty="0"/>
              <a:t> </a:t>
            </a:r>
            <a:r>
              <a:rPr lang="en-GB" sz="2000" dirty="0" err="1"/>
              <a:t>trúc</a:t>
            </a:r>
            <a:r>
              <a:rPr lang="en-GB" sz="2000" b="1" dirty="0"/>
              <a:t> </a:t>
            </a:r>
            <a:r>
              <a:rPr lang="en-GB" sz="2000" dirty="0"/>
              <a:t>so </a:t>
            </a:r>
            <a:r>
              <a:rPr lang="en-GB" sz="2000" dirty="0" err="1"/>
              <a:t>sánh</a:t>
            </a:r>
            <a:r>
              <a:rPr lang="en-GB" sz="2000" dirty="0"/>
              <a:t> </a:t>
            </a:r>
            <a:r>
              <a:rPr lang="en-GB" sz="2000" dirty="0" err="1"/>
              <a:t>kép</a:t>
            </a:r>
            <a:r>
              <a:rPr lang="en-GB" sz="2000" dirty="0"/>
              <a:t> (</a:t>
            </a:r>
            <a:r>
              <a:rPr lang="en-GB" sz="2000" dirty="0" err="1"/>
              <a:t>càng</a:t>
            </a:r>
            <a:r>
              <a:rPr lang="en-GB" sz="2000" dirty="0"/>
              <a:t>… </a:t>
            </a:r>
            <a:r>
              <a:rPr lang="en-GB" sz="2000" dirty="0" err="1"/>
              <a:t>càng</a:t>
            </a:r>
            <a:r>
              <a:rPr lang="en-GB" sz="2000" dirty="0"/>
              <a:t>):</a:t>
            </a:r>
            <a:endParaRPr lang="en-US" sz="2000" dirty="0" smtClean="0">
              <a:effectLst/>
            </a:endParaRPr>
          </a:p>
          <a:p>
            <a:r>
              <a:rPr lang="en-GB" sz="2000" dirty="0"/>
              <a:t>The + comparative + S + V , the + comparative + S + V.</a:t>
            </a:r>
            <a:endParaRPr lang="en-US" sz="2000" dirty="0" smtClean="0">
              <a:effectLst/>
            </a:endParaRPr>
          </a:p>
          <a:p>
            <a:r>
              <a:rPr lang="en-GB" sz="2000" b="1" dirty="0" err="1"/>
              <a:t>Tạm</a:t>
            </a:r>
            <a:r>
              <a:rPr lang="en-GB" sz="2000" b="1" dirty="0"/>
              <a:t> </a:t>
            </a:r>
            <a:r>
              <a:rPr lang="en-GB" sz="2000" b="1" dirty="0" err="1"/>
              <a:t>dịch</a:t>
            </a:r>
            <a:r>
              <a:rPr lang="en-GB" sz="2000" b="1" dirty="0"/>
              <a:t>: </a:t>
            </a:r>
            <a:r>
              <a:rPr lang="en-GB" sz="2000" dirty="0" err="1"/>
              <a:t>Bạn</a:t>
            </a:r>
            <a:r>
              <a:rPr lang="en-GB" sz="2000" dirty="0"/>
              <a:t> </a:t>
            </a:r>
            <a:r>
              <a:rPr lang="en-GB" sz="2000" dirty="0" err="1"/>
              <a:t>càng</a:t>
            </a:r>
            <a:r>
              <a:rPr lang="en-GB" sz="2000" dirty="0"/>
              <a:t> </a:t>
            </a:r>
            <a:r>
              <a:rPr lang="en-GB" sz="2000" dirty="0" err="1"/>
              <a:t>học</a:t>
            </a:r>
            <a:r>
              <a:rPr lang="en-GB" sz="2000" dirty="0"/>
              <a:t> </a:t>
            </a:r>
            <a:r>
              <a:rPr lang="en-GB" sz="2000" dirty="0" err="1"/>
              <a:t>nhiều</a:t>
            </a:r>
            <a:r>
              <a:rPr lang="en-GB" sz="2000" dirty="0"/>
              <a:t>, </a:t>
            </a:r>
            <a:r>
              <a:rPr lang="en-GB" sz="2000" dirty="0" err="1"/>
              <a:t>bạn</a:t>
            </a:r>
            <a:r>
              <a:rPr lang="en-GB" sz="2000" dirty="0"/>
              <a:t> </a:t>
            </a:r>
            <a:r>
              <a:rPr lang="en-GB" sz="2000" dirty="0" err="1"/>
              <a:t>có</a:t>
            </a:r>
            <a:r>
              <a:rPr lang="en-GB" sz="2000" dirty="0"/>
              <a:t> </a:t>
            </a:r>
            <a:r>
              <a:rPr lang="en-GB" sz="2000" dirty="0" err="1"/>
              <a:t>được</a:t>
            </a:r>
            <a:r>
              <a:rPr lang="en-GB" sz="2000" dirty="0"/>
              <a:t> </a:t>
            </a:r>
            <a:r>
              <a:rPr lang="en-GB" sz="2000" dirty="0" err="1"/>
              <a:t>càng</a:t>
            </a:r>
            <a:r>
              <a:rPr lang="en-GB" sz="2000" dirty="0"/>
              <a:t> </a:t>
            </a:r>
            <a:r>
              <a:rPr lang="en-GB" sz="2000" dirty="0" err="1"/>
              <a:t>nhiều</a:t>
            </a:r>
            <a:r>
              <a:rPr lang="en-GB" sz="2000" dirty="0"/>
              <a:t> </a:t>
            </a:r>
            <a:r>
              <a:rPr lang="en-GB" sz="2000" dirty="0" err="1"/>
              <a:t>kiến</a:t>
            </a:r>
            <a:r>
              <a:rPr lang="en-GB" sz="2000" dirty="0"/>
              <a:t> </a:t>
            </a:r>
            <a:r>
              <a:rPr lang="en-GB" sz="2000" dirty="0" err="1"/>
              <a:t>thức</a:t>
            </a:r>
            <a:r>
              <a:rPr lang="en-GB" sz="2000" dirty="0"/>
              <a:t>.</a:t>
            </a:r>
            <a:endParaRPr lang="en-US" sz="2000" dirty="0" smtClean="0">
              <a:effectLst/>
            </a:endParaRPr>
          </a:p>
          <a:p>
            <a:endParaRPr lang="en-US" sz="2000" dirty="0"/>
          </a:p>
        </p:txBody>
      </p:sp>
      <p:sp>
        <p:nvSpPr>
          <p:cNvPr id="2" name="Oval 1"/>
          <p:cNvSpPr/>
          <p:nvPr/>
        </p:nvSpPr>
        <p:spPr>
          <a:xfrm>
            <a:off x="152400" y="990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52400" y="34290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849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1356</Words>
  <Application>Microsoft Office PowerPoint</Application>
  <PresentationFormat>On-screen Show (4:3)</PresentationFormat>
  <Paragraphs>361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9</cp:revision>
  <dcterms:created xsi:type="dcterms:W3CDTF">2022-05-06T13:31:45Z</dcterms:created>
  <dcterms:modified xsi:type="dcterms:W3CDTF">2022-05-07T12:31:48Z</dcterms:modified>
</cp:coreProperties>
</file>