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2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1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3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2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1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0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18-Oct-20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18" Type="http://schemas.openxmlformats.org/officeDocument/2006/relationships/slide" Target="slide2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3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4.wdp"/><Relationship Id="rId25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23" Type="http://schemas.openxmlformats.org/officeDocument/2006/relationships/slide" Target="slide4.xml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0" Type="http://schemas.openxmlformats.org/officeDocument/2006/relationships/image" Target="../media/image6.png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18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23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25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273978" y="246396"/>
            <a:ext cx="501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CỨU HỘ SẠC LỠ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Mem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hỏi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1875" y="410853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3536" y="413400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2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4310" y="1372154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3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66" y="40189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4310" y="39855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33398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93927" y="40444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36572" y="401894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3" y="3186499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54705" y="30994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61" y="3140729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0" y="13303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4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32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libri" panose="020F0502020204030204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9386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518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3083146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314469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957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" panose="020B0604020202020204" pitchFamily="34" charset="0"/>
              </a:rPr>
              <a:t>sai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4066268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134</Words>
  <PresentationFormat>Widescreen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2020-10-18T11:17:04Z</dcterms:created>
  <dcterms:modified xsi:type="dcterms:W3CDTF">2020-10-18T13:05:33Z</dcterms:modified>
</cp:coreProperties>
</file>