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425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0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1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3409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6669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324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1467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77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320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010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021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22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370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0316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545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8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4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8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4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C4531-E4D0-4349-AB39-2EEC98A1D9B8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493-9875-4D10-ADC6-D55006F90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63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12" Type="http://schemas.openxmlformats.org/officeDocument/2006/relationships/slide" Target="slide5.xml"/><Relationship Id="rId2" Type="http://schemas.microsoft.com/office/2007/relationships/media" Target="../media/media1.WAV"/><Relationship Id="rId16" Type="http://schemas.openxmlformats.org/officeDocument/2006/relationships/image" Target="../media/image8.gif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microsoft.com/office/2007/relationships/hdphoto" Target="../media/hdphoto1.wdp"/><Relationship Id="rId15" Type="http://schemas.openxmlformats.org/officeDocument/2006/relationships/image" Target="../media/image7.gif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73000"/>
                    </a14:imgEffect>
                    <a14:imgEffect>
                      <a14:brightnessContrast bright="-3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2803928" cy="2316289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1531034"/>
            <a:ext cx="2810024" cy="2316289"/>
          </a:xfrm>
          <a:prstGeom prst="rect">
            <a:avLst/>
          </a:prstGeom>
        </p:spPr>
      </p:pic>
      <p:pic>
        <p:nvPicPr>
          <p:cNvPr id="10" name="Picture 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55911"/>
            <a:ext cx="2810024" cy="2316289"/>
          </a:xfrm>
          <a:prstGeom prst="rect">
            <a:avLst/>
          </a:prstGeom>
        </p:spPr>
      </p:pic>
      <p:pic>
        <p:nvPicPr>
          <p:cNvPr id="11" name="Picture 1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776" y="3855911"/>
            <a:ext cx="2810024" cy="2316289"/>
          </a:xfrm>
          <a:prstGeom prst="rect">
            <a:avLst/>
          </a:prstGeom>
        </p:spPr>
      </p:pic>
      <p:pic>
        <p:nvPicPr>
          <p:cNvPr id="13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131.145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34600" y="518160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786581"/>
            <a:ext cx="7383111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THỬ TÀI HIỂU BIẾT</a:t>
            </a:r>
          </a:p>
        </p:txBody>
      </p:sp>
      <p:pic>
        <p:nvPicPr>
          <p:cNvPr id="15" name="Picture 14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236" y="223237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2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2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200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3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hỏi cho bộ phận câu được in đậm:</a:t>
            </a:r>
          </a:p>
          <a:p>
            <a:endParaRPr lang="en-US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Trong vườn,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 hoa khoe sắc thắm khi mùa xuân về.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hạ bắt đầu từ tháng nào, kết thúc vào tháng nào?</a:t>
            </a:r>
          </a:p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Mùa hạ có hoa gì, quả gì?</a:t>
            </a:r>
            <a:endParaRPr lang="en-US" altLang="en-US" sz="320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bộ phận câu trả lời cho câu hỏi “Như thế nào?”</a:t>
            </a:r>
          </a:p>
          <a:p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 cúc sung sướng khôn tả.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47968" y="3990536"/>
            <a:ext cx="1181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F497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791200"/>
            <a:ext cx="714375" cy="10382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200" y="1524000"/>
            <a:ext cx="8305800" cy="3581400"/>
          </a:xfrm>
          <a:prstGeom prst="roundRect">
            <a:avLst/>
          </a:prstGeom>
          <a:solidFill>
            <a:schemeClr val="bg1">
              <a:lumMod val="95000"/>
              <a:alpha val="6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đặc điểm thời tiết mùa đông.</a:t>
            </a:r>
          </a:p>
        </p:txBody>
      </p:sp>
    </p:spTree>
    <p:extLst>
      <p:ext uri="{BB962C8B-B14F-4D97-AF65-F5344CB8AC3E}">
        <p14:creationId xmlns:p14="http://schemas.microsoft.com/office/powerpoint/2010/main" val="148141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/object&gt;&lt;object type=&quot;8&quot; unique_id=&quot;1001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132</Words>
  <PresentationFormat>Trình chiếu Trên màn hình (4:3)</PresentationFormat>
  <Paragraphs>12</Paragraphs>
  <Slides>6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2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2015-03-22T07:25:08Z</dcterms:created>
  <dcterms:modified xsi:type="dcterms:W3CDTF">2023-09-16T12:11:56Z</dcterms:modified>
</cp:coreProperties>
</file>