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34" Type="http://schemas.openxmlformats.org/officeDocument/2006/relationships/slide" Target="slide10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slide" Target="slide2.xml"/><Relationship Id="rId33" Type="http://schemas.openxmlformats.org/officeDocument/2006/relationships/slide" Target="slide9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slide" Target="slide5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24" Type="http://schemas.openxmlformats.org/officeDocument/2006/relationships/image" Target="../media/image18.gif"/><Relationship Id="rId32" Type="http://schemas.openxmlformats.org/officeDocument/2006/relationships/slide" Target="slide8.xml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slide" Target="slide4.xml"/><Relationship Id="rId36" Type="http://schemas.openxmlformats.org/officeDocument/2006/relationships/image" Target="../media/image2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slide" Target="slide3.xml"/><Relationship Id="rId30" Type="http://schemas.openxmlformats.org/officeDocument/2006/relationships/slide" Target="slide6.xml"/><Relationship Id="rId35" Type="http://schemas.openxmlformats.org/officeDocument/2006/relationships/slide" Target="slide11.xml"/><Relationship Id="rId8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81</Words>
  <Application>Microsoft Office PowerPoint</Application>
  <PresentationFormat>Widescreen</PresentationFormat>
  <Paragraphs>46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Tahoma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64</cp:revision>
  <dcterms:created xsi:type="dcterms:W3CDTF">2018-08-09T12:27:57Z</dcterms:created>
  <dcterms:modified xsi:type="dcterms:W3CDTF">2020-10-30T06:04:33Z</dcterms:modified>
</cp:coreProperties>
</file>