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9" y="1317997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THE 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342404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7740352" y="4515966"/>
            <a:ext cx="937514" cy="230402"/>
            <a:chOff x="3275856" y="1242391"/>
            <a:chExt cx="1656184" cy="407020"/>
          </a:xfrm>
        </p:grpSpPr>
        <p:sp>
          <p:nvSpPr>
            <p:cNvPr id="15" name="Rounded Rectangle 14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6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D2076511-BE3F-49AF-87B5-962870D0C62C}"/>
              </a:ext>
            </a:extLst>
          </p:cNvPr>
          <p:cNvSpPr/>
          <p:nvPr/>
        </p:nvSpPr>
        <p:spPr>
          <a:xfrm>
            <a:off x="6300192" y="4743416"/>
            <a:ext cx="2808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>
                <a:solidFill>
                  <a:schemeClr val="bg1"/>
                </a:solidFill>
                <a:cs typeface="Arial" pitchFamily="34" charset="0"/>
              </a:rPr>
              <a:t>https://www.vnteach.com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- Widescreen(16:9)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text styles </a:t>
            </a:r>
            <a:r>
              <a:rPr lang="en-US" b="1" dirty="0"/>
              <a:t>- Widescreen(16:9)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292</Words>
  <PresentationFormat>On-screen Show (16:9)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맑은 고딕</vt:lpstr>
      <vt:lpstr>Arial</vt:lpstr>
      <vt:lpstr>Calibri</vt:lpstr>
      <vt:lpstr>Wingdings</vt:lpstr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2014-04-01T16:27:38Z</dcterms:created>
  <dcterms:modified xsi:type="dcterms:W3CDTF">2022-10-13T02:26:19Z</dcterms:modified>
</cp:coreProperties>
</file>