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56" r:id="rId3"/>
    <p:sldId id="257" r:id="rId4"/>
    <p:sldId id="259" r:id="rId5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3" d="100"/>
          <a:sy n="143" d="100"/>
        </p:scale>
        <p:origin x="684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535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8249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4409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8716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091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1131590"/>
            <a:ext cx="8496944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05880" y="1808261"/>
            <a:ext cx="8496944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/>
              <a:t>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979712" y="987574"/>
            <a:ext cx="6912768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1990056" y="1664245"/>
            <a:ext cx="6912768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22808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959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133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431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802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794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510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239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23929" y="1317997"/>
            <a:ext cx="486003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INSERT THE TITLE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3923928" y="342404"/>
            <a:ext cx="486003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3200" b="1" dirty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</a:t>
            </a:r>
          </a:p>
          <a:p>
            <a:pPr algn="r"/>
            <a:r>
              <a:rPr lang="en-US" altLang="ko-KR" sz="3200" b="1" dirty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TEMPLATES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7740352" y="4515966"/>
            <a:ext cx="937514" cy="230402"/>
            <a:chOff x="3275856" y="1242391"/>
            <a:chExt cx="1656184" cy="407020"/>
          </a:xfrm>
        </p:grpSpPr>
        <p:sp>
          <p:nvSpPr>
            <p:cNvPr id="15" name="Rounded Rectangle 14"/>
            <p:cNvSpPr/>
            <p:nvPr/>
          </p:nvSpPr>
          <p:spPr>
            <a:xfrm>
              <a:off x="3275856" y="1242391"/>
              <a:ext cx="1656184" cy="407020"/>
            </a:xfrm>
            <a:prstGeom prst="roundRect">
              <a:avLst>
                <a:gd name="adj" fmla="val 50000"/>
              </a:avLst>
            </a:prstGeom>
            <a:solidFill>
              <a:schemeClr val="bg1">
                <a:alpha val="0"/>
              </a:schemeClr>
            </a:solidFill>
            <a:ln w="158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16" name="Picture 2" descr="E:\002-KIMS BUSINESS\007-01-ALLPPT.com\011-ALLPPT-LOGO\allppt-logo-e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100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16120" y="1319622"/>
              <a:ext cx="1187245" cy="2473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D2076511-BE3F-49AF-87B5-962870D0C62C}"/>
              </a:ext>
            </a:extLst>
          </p:cNvPr>
          <p:cNvSpPr/>
          <p:nvPr/>
        </p:nvSpPr>
        <p:spPr>
          <a:xfrm>
            <a:off x="6300192" y="4743416"/>
            <a:ext cx="28089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>
                <a:solidFill>
                  <a:schemeClr val="bg1"/>
                </a:solidFill>
                <a:cs typeface="Arial" pitchFamily="34" charset="0"/>
              </a:rPr>
              <a:t>https://www.vnteach.com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47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/>
              <a:t>Click to edit text styles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- Widescreen(16:9)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</a:p>
          <a:p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altLang="ko-KR" dirty="0"/>
              <a:t>Free PPT _ Click to add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594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Free PPT _ Click to add title</a:t>
            </a:r>
            <a:endParaRPr lang="ko-KR" alt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b="1" dirty="0"/>
              <a:t>Click to edit text styles </a:t>
            </a:r>
            <a:r>
              <a:rPr lang="en-US" b="1" dirty="0"/>
              <a:t>- Widescreen(16:9)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</a:p>
          <a:p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107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507</TotalTime>
  <Words>292</Words>
  <PresentationFormat>On-screen Show (16:9)</PresentationFormat>
  <Paragraphs>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맑은 고딕</vt:lpstr>
      <vt:lpstr>Arial</vt:lpstr>
      <vt:lpstr>Calibri</vt:lpstr>
      <vt:lpstr>Wingdings</vt:lpstr>
      <vt:lpstr>Office Theme</vt:lpstr>
      <vt:lpstr>Custom Design</vt:lpstr>
      <vt:lpstr>PowerPoint Presentation</vt:lpstr>
      <vt:lpstr> Free PPT _ Click to add title</vt:lpstr>
      <vt:lpstr>Free PPT _ Click to add title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2014-04-01T16:27:38Z</dcterms:created>
  <dcterms:modified xsi:type="dcterms:W3CDTF">2022-10-13T02:26:19Z</dcterms:modified>
</cp:coreProperties>
</file>