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85" r:id="rId4"/>
    <p:sldId id="2007577081" r:id="rId5"/>
    <p:sldId id="258" r:id="rId6"/>
    <p:sldId id="2007577083" r:id="rId7"/>
    <p:sldId id="259" r:id="rId8"/>
    <p:sldId id="262" r:id="rId9"/>
    <p:sldId id="275" r:id="rId10"/>
    <p:sldId id="651" r:id="rId11"/>
    <p:sldId id="265" r:id="rId12"/>
    <p:sldId id="200757708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A5B81-82F7-4B94-A5AD-EC92D4455B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85545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49476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99485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007140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767405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218828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694239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19523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748174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269879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318124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866705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4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0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92744" y="2581871"/>
            <a:ext cx="4639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Sinh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hoạt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lớp</a:t>
            </a:r>
            <a:endParaRPr lang="zh-CN" altLang="en-US" sz="5400" b="1" dirty="0"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62400" y="3559431"/>
            <a:ext cx="4686299" cy="602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Giáo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viên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: …………………….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8110" y="1967594"/>
            <a:ext cx="3521250" cy="43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2567D-C7F8-4102-AD91-8003A2FAE34D}"/>
              </a:ext>
            </a:extLst>
          </p:cNvPr>
          <p:cNvSpPr txBox="1"/>
          <p:nvPr/>
        </p:nvSpPr>
        <p:spPr>
          <a:xfrm>
            <a:off x="3426342" y="3551275"/>
            <a:ext cx="57203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xét</a:t>
            </a:r>
            <a:endParaRPr lang="en-US"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Khen</a:t>
            </a: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ngợi</a:t>
            </a:r>
            <a:endParaRPr lang="en-US"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44832" y="2647271"/>
            <a:ext cx="52629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Củng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cố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,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dặn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8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868048"/>
            <a:ext cx="9126536" cy="535334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" y="4437648"/>
            <a:ext cx="1720215" cy="2400300"/>
          </a:xfrm>
          <a:prstGeom prst="rect">
            <a:avLst/>
          </a:prstGeom>
        </p:spPr>
      </p:pic>
      <p:sp>
        <p:nvSpPr>
          <p:cNvPr id="31" name="TextBox 2">
            <a:extLst>
              <a:ext uri="{FF2B5EF4-FFF2-40B4-BE49-F238E27FC236}">
                <a16:creationId xmlns:a16="http://schemas.microsoft.com/office/drawing/2014/main" id="{D9822B7B-399C-4339-B83A-0110F1D494C8}"/>
              </a:ext>
            </a:extLst>
          </p:cNvPr>
          <p:cNvSpPr txBox="1"/>
          <p:nvPr/>
        </p:nvSpPr>
        <p:spPr>
          <a:xfrm>
            <a:off x="1608018" y="2274416"/>
            <a:ext cx="8409225" cy="322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ổn định, duy trì nền nếp quy định.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thực hiện tốt nội quy của nhà trường đề ra.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Tích cực học tập để nâng cao chất lượng.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Tiếp tục duy trì các hoạt động: thể dục, vệ sinh trường, lớp xanh, sạch, đẹp và ý thức nói lời hay, làm việc tốt ....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0623D105-4541-4205-8071-3B91A862AE5B}"/>
              </a:ext>
            </a:extLst>
          </p:cNvPr>
          <p:cNvSpPr txBox="1"/>
          <p:nvPr/>
        </p:nvSpPr>
        <p:spPr>
          <a:xfrm>
            <a:off x="2420289" y="1274989"/>
            <a:ext cx="661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8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40994" y="2330738"/>
            <a:ext cx="4821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Thử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tài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“Ai </a:t>
            </a:r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khéo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tay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hơn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08" y="1314438"/>
            <a:ext cx="9021308" cy="5333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AC21D3-865B-4580-A5C7-0A2C7C7FCD95}"/>
              </a:ext>
            </a:extLst>
          </p:cNvPr>
          <p:cNvSpPr txBox="1"/>
          <p:nvPr/>
        </p:nvSpPr>
        <p:spPr>
          <a:xfrm>
            <a:off x="4837814" y="3713309"/>
            <a:ext cx="352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2"/>
                </a:solidFill>
              </a:rPr>
              <a:t>Chuẩn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bị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A5725-3962-4915-B833-737CE1A48C57}"/>
              </a:ext>
            </a:extLst>
          </p:cNvPr>
          <p:cNvSpPr txBox="1"/>
          <p:nvPr/>
        </p:nvSpPr>
        <p:spPr>
          <a:xfrm>
            <a:off x="4337234" y="4236529"/>
            <a:ext cx="4253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/>
              <a:t>Sách</a:t>
            </a:r>
            <a:r>
              <a:rPr lang="en-US" sz="2800" dirty="0"/>
              <a:t>, </a:t>
            </a:r>
            <a:r>
              <a:rPr lang="en-US" sz="2800" dirty="0" err="1"/>
              <a:t>vở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bọc</a:t>
            </a:r>
            <a:r>
              <a:rPr lang="en-US" sz="2800" dirty="0"/>
              <a:t> </a:t>
            </a:r>
            <a:r>
              <a:rPr lang="en-US" sz="2800" dirty="0" err="1"/>
              <a:t>vở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,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mi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331747" y="1888137"/>
            <a:ext cx="3439606" cy="1972160"/>
            <a:chOff x="4357033" y="2112176"/>
            <a:chExt cx="3439606" cy="1972160"/>
          </a:xfrm>
        </p:grpSpPr>
        <p:sp>
          <p:nvSpPr>
            <p:cNvPr id="14" name="文本框 13"/>
            <p:cNvSpPr txBox="1"/>
            <p:nvPr/>
          </p:nvSpPr>
          <p:spPr>
            <a:xfrm>
              <a:off x="4395361" y="2145344"/>
              <a:ext cx="34012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6000" b="1" dirty="0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việc</a:t>
              </a:r>
              <a:r>
                <a:rPr lang="en-US" altLang="zh-CN" sz="6000" b="1" dirty="0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nhóm</a:t>
              </a:r>
              <a:endParaRPr lang="en-US" altLang="zh-CN" sz="6000" b="1" dirty="0">
                <a:latin typeface="Calibri" panose="020F0502020204030204" pitchFamily="34" charset="0"/>
                <a:ea typeface="华文琥珀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57033" y="2112176"/>
              <a:ext cx="34012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6000" b="1" dirty="0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việc</a:t>
              </a:r>
              <a:r>
                <a:rPr lang="en-US" altLang="zh-CN" sz="6000" b="1" dirty="0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nhóm</a:t>
              </a:r>
              <a:endParaRPr lang="en-US" altLang="zh-CN" sz="6000" b="1" dirty="0">
                <a:solidFill>
                  <a:srgbClr val="FFA400"/>
                </a:solidFill>
                <a:latin typeface="Calibri" panose="020F0502020204030204" pitchFamily="34" charset="0"/>
                <a:ea typeface="华文琥珀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383822"/>
            <a:ext cx="12192000" cy="6084711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B14E8B1-AB87-4418-94CB-58E5B4DF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52" y="1799701"/>
            <a:ext cx="3457575" cy="3914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E52371-4AD9-4999-88CA-3F6553F07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857" y="1815047"/>
            <a:ext cx="3998491" cy="38994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D57776-2597-4B91-B2A3-709DE5CB73F6}"/>
              </a:ext>
            </a:extLst>
          </p:cNvPr>
          <p:cNvGrpSpPr/>
          <p:nvPr/>
        </p:nvGrpSpPr>
        <p:grpSpPr>
          <a:xfrm>
            <a:off x="3736762" y="1799701"/>
            <a:ext cx="4019756" cy="3973254"/>
            <a:chOff x="3800557" y="1321235"/>
            <a:chExt cx="4019756" cy="397325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CBC217C-794C-4DD8-A20A-BF4B3793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1822" y="1321235"/>
              <a:ext cx="3998491" cy="3906782"/>
            </a:xfrm>
            <a:prstGeom prst="roundRect">
              <a:avLst>
                <a:gd name="adj" fmla="val 13488"/>
              </a:avLst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0D2474-68DE-4A86-B4F3-05989BC0AE3E}"/>
                </a:ext>
              </a:extLst>
            </p:cNvPr>
            <p:cNvSpPr/>
            <p:nvPr/>
          </p:nvSpPr>
          <p:spPr>
            <a:xfrm>
              <a:off x="3800557" y="4831644"/>
              <a:ext cx="410199" cy="462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CCA3F1A-071B-4057-8F0E-9C59283D646E}"/>
              </a:ext>
            </a:extLst>
          </p:cNvPr>
          <p:cNvSpPr txBox="1"/>
          <p:nvPr/>
        </p:nvSpPr>
        <p:spPr>
          <a:xfrm>
            <a:off x="2382381" y="984269"/>
            <a:ext cx="853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2"/>
                </a:solidFill>
              </a:rPr>
              <a:t>Thực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hiện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một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trong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các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việc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làm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sau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176</Words>
  <Application>Microsoft Office PowerPoint</Application>
  <PresentationFormat>Widescreen</PresentationFormat>
  <Paragraphs>34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Lato Hairline</vt:lpstr>
      <vt:lpstr>Lato Light</vt:lpstr>
      <vt:lpstr>Lato Regular</vt:lpstr>
      <vt:lpstr>微软雅黑</vt:lpstr>
      <vt:lpstr>方正黑体简体</vt:lpstr>
      <vt:lpstr>Arial</vt:lpstr>
      <vt:lpstr>Arial Black</vt:lpstr>
      <vt:lpstr>Calibri</vt:lpstr>
      <vt:lpstr>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tran thao</cp:lastModifiedBy>
  <cp:revision>7</cp:revision>
  <dcterms:created xsi:type="dcterms:W3CDTF">2016-11-23T14:13:00Z</dcterms:created>
  <dcterms:modified xsi:type="dcterms:W3CDTF">2021-09-08T03:59:19Z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